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8" r:id="rId5"/>
    <p:sldId id="259" r:id="rId6"/>
    <p:sldId id="266" r:id="rId7"/>
    <p:sldId id="267" r:id="rId8"/>
    <p:sldId id="264" r:id="rId9"/>
    <p:sldId id="260" r:id="rId10"/>
    <p:sldId id="263" r:id="rId11"/>
    <p:sldId id="268" r:id="rId12"/>
    <p:sldId id="272" r:id="rId13"/>
    <p:sldId id="269"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3164500-A368-4A31-B850-13E4D9066FA5}" v="10" dt="2022-05-06T07:57:26.720"/>
    <p1510:client id="{EE5CE907-9479-4FEF-9637-48EBE66E3B49}" v="5" dt="2022-04-06T12:04:27.7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136" y="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ards, Vicky" userId="S::sm19116@cardiffmet.ac.uk::d4a3117e-7a19-40f7-93e0-5421c833021e" providerId="AD" clId="Web-{C3164500-A368-4A31-B850-13E4D9066FA5}"/>
    <pc:docChg chg="modSld">
      <pc:chgData name="Richards, Vicky" userId="S::sm19116@cardiffmet.ac.uk::d4a3117e-7a19-40f7-93e0-5421c833021e" providerId="AD" clId="Web-{C3164500-A368-4A31-B850-13E4D9066FA5}" dt="2022-05-06T07:57:26.720" v="9" actId="20577"/>
      <pc:docMkLst>
        <pc:docMk/>
      </pc:docMkLst>
      <pc:sldChg chg="modSp">
        <pc:chgData name="Richards, Vicky" userId="S::sm19116@cardiffmet.ac.uk::d4a3117e-7a19-40f7-93e0-5421c833021e" providerId="AD" clId="Web-{C3164500-A368-4A31-B850-13E4D9066FA5}" dt="2022-05-06T07:57:11.782" v="2" actId="20577"/>
        <pc:sldMkLst>
          <pc:docMk/>
          <pc:sldMk cId="2061224885" sldId="258"/>
        </pc:sldMkLst>
        <pc:spChg chg="mod">
          <ac:chgData name="Richards, Vicky" userId="S::sm19116@cardiffmet.ac.uk::d4a3117e-7a19-40f7-93e0-5421c833021e" providerId="AD" clId="Web-{C3164500-A368-4A31-B850-13E4D9066FA5}" dt="2022-05-06T07:57:11.782" v="2" actId="20577"/>
          <ac:spMkLst>
            <pc:docMk/>
            <pc:sldMk cId="2061224885" sldId="258"/>
            <ac:spMk id="3" creationId="{4A8002DF-9A77-4CB5-9ABF-6907B25D5C5C}"/>
          </ac:spMkLst>
        </pc:spChg>
      </pc:sldChg>
      <pc:sldChg chg="modSp">
        <pc:chgData name="Richards, Vicky" userId="S::sm19116@cardiffmet.ac.uk::d4a3117e-7a19-40f7-93e0-5421c833021e" providerId="AD" clId="Web-{C3164500-A368-4A31-B850-13E4D9066FA5}" dt="2022-05-06T07:57:26.720" v="9" actId="20577"/>
        <pc:sldMkLst>
          <pc:docMk/>
          <pc:sldMk cId="1672722504" sldId="271"/>
        </pc:sldMkLst>
        <pc:spChg chg="mod">
          <ac:chgData name="Richards, Vicky" userId="S::sm19116@cardiffmet.ac.uk::d4a3117e-7a19-40f7-93e0-5421c833021e" providerId="AD" clId="Web-{C3164500-A368-4A31-B850-13E4D9066FA5}" dt="2022-05-06T07:57:26.720" v="9" actId="20577"/>
          <ac:spMkLst>
            <pc:docMk/>
            <pc:sldMk cId="1672722504" sldId="271"/>
            <ac:spMk id="4" creationId="{0DD9444E-D9AC-4F4C-B929-0343C53E0E9F}"/>
          </ac:spMkLst>
        </pc:spChg>
      </pc:sldChg>
    </pc:docChg>
  </pc:docChgLst>
  <pc:docChgLst>
    <pc:chgData name="Minor, Kasha" userId="23eae04f-257e-43c6-87a6-d3dd6d56d1a7" providerId="ADAL" clId="{EE5CE907-9479-4FEF-9637-48EBE66E3B49}"/>
    <pc:docChg chg="undo custSel mod addSld delSld modSld sldOrd">
      <pc:chgData name="Minor, Kasha" userId="23eae04f-257e-43c6-87a6-d3dd6d56d1a7" providerId="ADAL" clId="{EE5CE907-9479-4FEF-9637-48EBE66E3B49}" dt="2022-04-06T12:41:09.565" v="1780" actId="313"/>
      <pc:docMkLst>
        <pc:docMk/>
      </pc:docMkLst>
      <pc:sldChg chg="del">
        <pc:chgData name="Minor, Kasha" userId="23eae04f-257e-43c6-87a6-d3dd6d56d1a7" providerId="ADAL" clId="{EE5CE907-9479-4FEF-9637-48EBE66E3B49}" dt="2022-04-06T10:57:35.274" v="28" actId="47"/>
        <pc:sldMkLst>
          <pc:docMk/>
          <pc:sldMk cId="142883751" sldId="261"/>
        </pc:sldMkLst>
      </pc:sldChg>
      <pc:sldChg chg="del">
        <pc:chgData name="Minor, Kasha" userId="23eae04f-257e-43c6-87a6-d3dd6d56d1a7" providerId="ADAL" clId="{EE5CE907-9479-4FEF-9637-48EBE66E3B49}" dt="2022-04-06T10:57:40.494" v="29" actId="47"/>
        <pc:sldMkLst>
          <pc:docMk/>
          <pc:sldMk cId="1941211826" sldId="262"/>
        </pc:sldMkLst>
      </pc:sldChg>
      <pc:sldChg chg="modSp mod">
        <pc:chgData name="Minor, Kasha" userId="23eae04f-257e-43c6-87a6-d3dd6d56d1a7" providerId="ADAL" clId="{EE5CE907-9479-4FEF-9637-48EBE66E3B49}" dt="2022-04-06T12:01:27.844" v="1277" actId="313"/>
        <pc:sldMkLst>
          <pc:docMk/>
          <pc:sldMk cId="3001316299" sldId="263"/>
        </pc:sldMkLst>
        <pc:spChg chg="mod">
          <ac:chgData name="Minor, Kasha" userId="23eae04f-257e-43c6-87a6-d3dd6d56d1a7" providerId="ADAL" clId="{EE5CE907-9479-4FEF-9637-48EBE66E3B49}" dt="2022-04-06T10:56:51.157" v="10" actId="20577"/>
          <ac:spMkLst>
            <pc:docMk/>
            <pc:sldMk cId="3001316299" sldId="263"/>
            <ac:spMk id="2" creationId="{EC31714D-C488-4E06-8A68-F7A6566A2A82}"/>
          </ac:spMkLst>
        </pc:spChg>
        <pc:spChg chg="mod">
          <ac:chgData name="Minor, Kasha" userId="23eae04f-257e-43c6-87a6-d3dd6d56d1a7" providerId="ADAL" clId="{EE5CE907-9479-4FEF-9637-48EBE66E3B49}" dt="2022-04-06T12:01:27.844" v="1277" actId="313"/>
          <ac:spMkLst>
            <pc:docMk/>
            <pc:sldMk cId="3001316299" sldId="263"/>
            <ac:spMk id="3" creationId="{31DAC059-0E3D-4B99-912C-8BA373F76A4B}"/>
          </ac:spMkLst>
        </pc:spChg>
      </pc:sldChg>
      <pc:sldChg chg="addSp modSp mod ord modAnim">
        <pc:chgData name="Minor, Kasha" userId="23eae04f-257e-43c6-87a6-d3dd6d56d1a7" providerId="ADAL" clId="{EE5CE907-9479-4FEF-9637-48EBE66E3B49}" dt="2022-04-06T10:56:22.437" v="7"/>
        <pc:sldMkLst>
          <pc:docMk/>
          <pc:sldMk cId="512256049" sldId="264"/>
        </pc:sldMkLst>
        <pc:spChg chg="add mod">
          <ac:chgData name="Minor, Kasha" userId="23eae04f-257e-43c6-87a6-d3dd6d56d1a7" providerId="ADAL" clId="{EE5CE907-9479-4FEF-9637-48EBE66E3B49}" dt="2022-04-06T10:55:53.844" v="4" actId="1582"/>
          <ac:spMkLst>
            <pc:docMk/>
            <pc:sldMk cId="512256049" sldId="264"/>
            <ac:spMk id="3" creationId="{7D0D7FFA-4F25-430D-949B-CE6170FD212D}"/>
          </ac:spMkLst>
        </pc:spChg>
      </pc:sldChg>
      <pc:sldChg chg="del">
        <pc:chgData name="Minor, Kasha" userId="23eae04f-257e-43c6-87a6-d3dd6d56d1a7" providerId="ADAL" clId="{EE5CE907-9479-4FEF-9637-48EBE66E3B49}" dt="2022-04-06T10:47:55.872" v="0" actId="47"/>
        <pc:sldMkLst>
          <pc:docMk/>
          <pc:sldMk cId="3775128372" sldId="265"/>
        </pc:sldMkLst>
      </pc:sldChg>
      <pc:sldChg chg="ord">
        <pc:chgData name="Minor, Kasha" userId="23eae04f-257e-43c6-87a6-d3dd6d56d1a7" providerId="ADAL" clId="{EE5CE907-9479-4FEF-9637-48EBE66E3B49}" dt="2022-04-06T10:56:36.628" v="9"/>
        <pc:sldMkLst>
          <pc:docMk/>
          <pc:sldMk cId="586453720" sldId="267"/>
        </pc:sldMkLst>
      </pc:sldChg>
      <pc:sldChg chg="addSp delSp modSp new mod setBg">
        <pc:chgData name="Minor, Kasha" userId="23eae04f-257e-43c6-87a6-d3dd6d56d1a7" providerId="ADAL" clId="{EE5CE907-9479-4FEF-9637-48EBE66E3B49}" dt="2022-04-06T12:03:58.785" v="1280" actId="20577"/>
        <pc:sldMkLst>
          <pc:docMk/>
          <pc:sldMk cId="743661548" sldId="268"/>
        </pc:sldMkLst>
        <pc:spChg chg="mod">
          <ac:chgData name="Minor, Kasha" userId="23eae04f-257e-43c6-87a6-d3dd6d56d1a7" providerId="ADAL" clId="{EE5CE907-9479-4FEF-9637-48EBE66E3B49}" dt="2022-04-06T12:03:58.785" v="1280" actId="20577"/>
          <ac:spMkLst>
            <pc:docMk/>
            <pc:sldMk cId="743661548" sldId="268"/>
            <ac:spMk id="2" creationId="{712E05C3-1B2C-4FF3-BBA4-DF71EAB3F9A4}"/>
          </ac:spMkLst>
        </pc:spChg>
        <pc:spChg chg="del mod">
          <ac:chgData name="Minor, Kasha" userId="23eae04f-257e-43c6-87a6-d3dd6d56d1a7" providerId="ADAL" clId="{EE5CE907-9479-4FEF-9637-48EBE66E3B49}" dt="2022-04-06T11:32:35.194" v="127" actId="478"/>
          <ac:spMkLst>
            <pc:docMk/>
            <pc:sldMk cId="743661548" sldId="268"/>
            <ac:spMk id="3" creationId="{D0C9F00A-ECFE-44CA-8E15-8A7FA3FB3033}"/>
          </ac:spMkLst>
        </pc:spChg>
        <pc:spChg chg="add mod">
          <ac:chgData name="Minor, Kasha" userId="23eae04f-257e-43c6-87a6-d3dd6d56d1a7" providerId="ADAL" clId="{EE5CE907-9479-4FEF-9637-48EBE66E3B49}" dt="2022-04-06T11:49:24.113" v="1076" actId="6549"/>
          <ac:spMkLst>
            <pc:docMk/>
            <pc:sldMk cId="743661548" sldId="268"/>
            <ac:spMk id="5" creationId="{BBBC2FAB-CA64-4DA9-9425-0C6A16E7DA13}"/>
          </ac:spMkLst>
        </pc:spChg>
        <pc:spChg chg="add del">
          <ac:chgData name="Minor, Kasha" userId="23eae04f-257e-43c6-87a6-d3dd6d56d1a7" providerId="ADAL" clId="{EE5CE907-9479-4FEF-9637-48EBE66E3B49}" dt="2022-04-06T11:35:59.973" v="324" actId="26606"/>
          <ac:spMkLst>
            <pc:docMk/>
            <pc:sldMk cId="743661548" sldId="268"/>
            <ac:spMk id="11" creationId="{5E39A796-BE83-48B1-B33F-35C4A32AAB57}"/>
          </ac:spMkLst>
        </pc:spChg>
        <pc:spChg chg="add del">
          <ac:chgData name="Minor, Kasha" userId="23eae04f-257e-43c6-87a6-d3dd6d56d1a7" providerId="ADAL" clId="{EE5CE907-9479-4FEF-9637-48EBE66E3B49}" dt="2022-04-06T11:35:59.973" v="324" actId="26606"/>
          <ac:spMkLst>
            <pc:docMk/>
            <pc:sldMk cId="743661548" sldId="268"/>
            <ac:spMk id="13" creationId="{72F84B47-E267-4194-8194-831DB7B5547F}"/>
          </ac:spMkLst>
        </pc:spChg>
        <pc:spChg chg="add del">
          <ac:chgData name="Minor, Kasha" userId="23eae04f-257e-43c6-87a6-d3dd6d56d1a7" providerId="ADAL" clId="{EE5CE907-9479-4FEF-9637-48EBE66E3B49}" dt="2022-04-06T11:42:09.164" v="747" actId="26606"/>
          <ac:spMkLst>
            <pc:docMk/>
            <pc:sldMk cId="743661548" sldId="268"/>
            <ac:spMk id="18" creationId="{73DE2CFE-42F2-48F0-8706-5264E012B10C}"/>
          </ac:spMkLst>
        </pc:spChg>
        <pc:spChg chg="add del">
          <ac:chgData name="Minor, Kasha" userId="23eae04f-257e-43c6-87a6-d3dd6d56d1a7" providerId="ADAL" clId="{EE5CE907-9479-4FEF-9637-48EBE66E3B49}" dt="2022-04-06T11:42:09.137" v="746" actId="26606"/>
          <ac:spMkLst>
            <pc:docMk/>
            <pc:sldMk cId="743661548" sldId="268"/>
            <ac:spMk id="23" creationId="{73DE2CFE-42F2-48F0-8706-5264E012B10C}"/>
          </ac:spMkLst>
        </pc:spChg>
        <pc:spChg chg="add">
          <ac:chgData name="Minor, Kasha" userId="23eae04f-257e-43c6-87a6-d3dd6d56d1a7" providerId="ADAL" clId="{EE5CE907-9479-4FEF-9637-48EBE66E3B49}" dt="2022-04-06T11:42:09.164" v="747" actId="26606"/>
          <ac:spMkLst>
            <pc:docMk/>
            <pc:sldMk cId="743661548" sldId="268"/>
            <ac:spMk id="25" creationId="{72F84B47-E267-4194-8194-831DB7B5547F}"/>
          </ac:spMkLst>
        </pc:spChg>
        <pc:spChg chg="add">
          <ac:chgData name="Minor, Kasha" userId="23eae04f-257e-43c6-87a6-d3dd6d56d1a7" providerId="ADAL" clId="{EE5CE907-9479-4FEF-9637-48EBE66E3B49}" dt="2022-04-06T11:42:09.164" v="747" actId="26606"/>
          <ac:spMkLst>
            <pc:docMk/>
            <pc:sldMk cId="743661548" sldId="268"/>
            <ac:spMk id="26" creationId="{5E39A796-BE83-48B1-B33F-35C4A32AAB57}"/>
          </ac:spMkLst>
        </pc:spChg>
        <pc:picChg chg="add mod">
          <ac:chgData name="Minor, Kasha" userId="23eae04f-257e-43c6-87a6-d3dd6d56d1a7" providerId="ADAL" clId="{EE5CE907-9479-4FEF-9637-48EBE66E3B49}" dt="2022-04-06T11:42:09.164" v="747" actId="26606"/>
          <ac:picMkLst>
            <pc:docMk/>
            <pc:sldMk cId="743661548" sldId="268"/>
            <ac:picMk id="6" creationId="{738445A4-90A4-45AA-B81A-04B0780BFAB2}"/>
          </ac:picMkLst>
        </pc:picChg>
      </pc:sldChg>
      <pc:sldChg chg="addSp delSp modSp new mod setBg">
        <pc:chgData name="Minor, Kasha" userId="23eae04f-257e-43c6-87a6-d3dd6d56d1a7" providerId="ADAL" clId="{EE5CE907-9479-4FEF-9637-48EBE66E3B49}" dt="2022-04-06T12:04:04.005" v="1282" actId="20577"/>
        <pc:sldMkLst>
          <pc:docMk/>
          <pc:sldMk cId="1844622012" sldId="269"/>
        </pc:sldMkLst>
        <pc:spChg chg="mod">
          <ac:chgData name="Minor, Kasha" userId="23eae04f-257e-43c6-87a6-d3dd6d56d1a7" providerId="ADAL" clId="{EE5CE907-9479-4FEF-9637-48EBE66E3B49}" dt="2022-04-06T12:04:04.005" v="1282" actId="20577"/>
          <ac:spMkLst>
            <pc:docMk/>
            <pc:sldMk cId="1844622012" sldId="269"/>
            <ac:spMk id="2" creationId="{6DE77BAD-8AC2-41EC-AE62-69A193D28C9C}"/>
          </ac:spMkLst>
        </pc:spChg>
        <pc:spChg chg="mod">
          <ac:chgData name="Minor, Kasha" userId="23eae04f-257e-43c6-87a6-d3dd6d56d1a7" providerId="ADAL" clId="{EE5CE907-9479-4FEF-9637-48EBE66E3B49}" dt="2022-04-06T11:48:59.892" v="1066" actId="20577"/>
          <ac:spMkLst>
            <pc:docMk/>
            <pc:sldMk cId="1844622012" sldId="269"/>
            <ac:spMk id="3" creationId="{DE090318-6126-40C6-88E8-1DC200F6DE2A}"/>
          </ac:spMkLst>
        </pc:spChg>
        <pc:spChg chg="add del">
          <ac:chgData name="Minor, Kasha" userId="23eae04f-257e-43c6-87a6-d3dd6d56d1a7" providerId="ADAL" clId="{EE5CE907-9479-4FEF-9637-48EBE66E3B49}" dt="2022-04-06T11:42:16.083" v="748" actId="26606"/>
          <ac:spMkLst>
            <pc:docMk/>
            <pc:sldMk cId="1844622012" sldId="269"/>
            <ac:spMk id="9" creationId="{73DE2CFE-42F2-48F0-8706-5264E012B10C}"/>
          </ac:spMkLst>
        </pc:spChg>
        <pc:spChg chg="add">
          <ac:chgData name="Minor, Kasha" userId="23eae04f-257e-43c6-87a6-d3dd6d56d1a7" providerId="ADAL" clId="{EE5CE907-9479-4FEF-9637-48EBE66E3B49}" dt="2022-04-06T11:42:16.083" v="748" actId="26606"/>
          <ac:spMkLst>
            <pc:docMk/>
            <pc:sldMk cId="1844622012" sldId="269"/>
            <ac:spMk id="14" creationId="{5E39A796-BE83-48B1-B33F-35C4A32AAB57}"/>
          </ac:spMkLst>
        </pc:spChg>
        <pc:spChg chg="add">
          <ac:chgData name="Minor, Kasha" userId="23eae04f-257e-43c6-87a6-d3dd6d56d1a7" providerId="ADAL" clId="{EE5CE907-9479-4FEF-9637-48EBE66E3B49}" dt="2022-04-06T11:42:16.083" v="748" actId="26606"/>
          <ac:spMkLst>
            <pc:docMk/>
            <pc:sldMk cId="1844622012" sldId="269"/>
            <ac:spMk id="16" creationId="{72F84B47-E267-4194-8194-831DB7B5547F}"/>
          </ac:spMkLst>
        </pc:spChg>
        <pc:picChg chg="add mod">
          <ac:chgData name="Minor, Kasha" userId="23eae04f-257e-43c6-87a6-d3dd6d56d1a7" providerId="ADAL" clId="{EE5CE907-9479-4FEF-9637-48EBE66E3B49}" dt="2022-04-06T11:42:16.083" v="748" actId="26606"/>
          <ac:picMkLst>
            <pc:docMk/>
            <pc:sldMk cId="1844622012" sldId="269"/>
            <ac:picMk id="4" creationId="{45B5285E-29A7-4A8A-B142-69E8C39EB175}"/>
          </ac:picMkLst>
        </pc:picChg>
      </pc:sldChg>
      <pc:sldChg chg="addSp modSp new mod setBg">
        <pc:chgData name="Minor, Kasha" userId="23eae04f-257e-43c6-87a6-d3dd6d56d1a7" providerId="ADAL" clId="{EE5CE907-9479-4FEF-9637-48EBE66E3B49}" dt="2022-04-06T12:41:09.565" v="1780" actId="313"/>
        <pc:sldMkLst>
          <pc:docMk/>
          <pc:sldMk cId="3491479633" sldId="270"/>
        </pc:sldMkLst>
        <pc:spChg chg="mod">
          <ac:chgData name="Minor, Kasha" userId="23eae04f-257e-43c6-87a6-d3dd6d56d1a7" providerId="ADAL" clId="{EE5CE907-9479-4FEF-9637-48EBE66E3B49}" dt="2022-04-06T11:58:38.458" v="1191" actId="26606"/>
          <ac:spMkLst>
            <pc:docMk/>
            <pc:sldMk cId="3491479633" sldId="270"/>
            <ac:spMk id="2" creationId="{EB534497-5B41-4708-A3A6-43E648164DE1}"/>
          </ac:spMkLst>
        </pc:spChg>
        <pc:spChg chg="mod">
          <ac:chgData name="Minor, Kasha" userId="23eae04f-257e-43c6-87a6-d3dd6d56d1a7" providerId="ADAL" clId="{EE5CE907-9479-4FEF-9637-48EBE66E3B49}" dt="2022-04-06T12:41:09.565" v="1780" actId="313"/>
          <ac:spMkLst>
            <pc:docMk/>
            <pc:sldMk cId="3491479633" sldId="270"/>
            <ac:spMk id="3" creationId="{1DC3AC58-65C2-4806-865B-EF4C35B37942}"/>
          </ac:spMkLst>
        </pc:spChg>
        <pc:spChg chg="add">
          <ac:chgData name="Minor, Kasha" userId="23eae04f-257e-43c6-87a6-d3dd6d56d1a7" providerId="ADAL" clId="{EE5CE907-9479-4FEF-9637-48EBE66E3B49}" dt="2022-04-06T11:58:38.458" v="1191" actId="26606"/>
          <ac:spMkLst>
            <pc:docMk/>
            <pc:sldMk cId="3491479633" sldId="270"/>
            <ac:spMk id="8" creationId="{09588DA8-065E-4F6F-8EFD-43104AB2E0CF}"/>
          </ac:spMkLst>
        </pc:spChg>
        <pc:spChg chg="add">
          <ac:chgData name="Minor, Kasha" userId="23eae04f-257e-43c6-87a6-d3dd6d56d1a7" providerId="ADAL" clId="{EE5CE907-9479-4FEF-9637-48EBE66E3B49}" dt="2022-04-06T11:58:38.458" v="1191" actId="26606"/>
          <ac:spMkLst>
            <pc:docMk/>
            <pc:sldMk cId="3491479633" sldId="270"/>
            <ac:spMk id="10" creationId="{C4285719-470E-454C-AF62-8323075F1F5B}"/>
          </ac:spMkLst>
        </pc:spChg>
        <pc:spChg chg="add">
          <ac:chgData name="Minor, Kasha" userId="23eae04f-257e-43c6-87a6-d3dd6d56d1a7" providerId="ADAL" clId="{EE5CE907-9479-4FEF-9637-48EBE66E3B49}" dt="2022-04-06T11:58:38.458" v="1191" actId="26606"/>
          <ac:spMkLst>
            <pc:docMk/>
            <pc:sldMk cId="3491479633" sldId="270"/>
            <ac:spMk id="12" creationId="{CD9FE4EF-C4D8-49A0-B2FF-81D8DB7D8A24}"/>
          </ac:spMkLst>
        </pc:spChg>
        <pc:spChg chg="add">
          <ac:chgData name="Minor, Kasha" userId="23eae04f-257e-43c6-87a6-d3dd6d56d1a7" providerId="ADAL" clId="{EE5CE907-9479-4FEF-9637-48EBE66E3B49}" dt="2022-04-06T11:58:38.458" v="1191" actId="26606"/>
          <ac:spMkLst>
            <pc:docMk/>
            <pc:sldMk cId="3491479633" sldId="270"/>
            <ac:spMk id="14" creationId="{4300840D-0A0B-4512-BACA-B439D5B9C57C}"/>
          </ac:spMkLst>
        </pc:spChg>
        <pc:spChg chg="add">
          <ac:chgData name="Minor, Kasha" userId="23eae04f-257e-43c6-87a6-d3dd6d56d1a7" providerId="ADAL" clId="{EE5CE907-9479-4FEF-9637-48EBE66E3B49}" dt="2022-04-06T11:58:38.458" v="1191" actId="26606"/>
          <ac:spMkLst>
            <pc:docMk/>
            <pc:sldMk cId="3491479633" sldId="270"/>
            <ac:spMk id="16" creationId="{D2B78728-A580-49A7-84F9-6EF6F583ADE0}"/>
          </ac:spMkLst>
        </pc:spChg>
        <pc:spChg chg="add">
          <ac:chgData name="Minor, Kasha" userId="23eae04f-257e-43c6-87a6-d3dd6d56d1a7" providerId="ADAL" clId="{EE5CE907-9479-4FEF-9637-48EBE66E3B49}" dt="2022-04-06T11:58:38.458" v="1191" actId="26606"/>
          <ac:spMkLst>
            <pc:docMk/>
            <pc:sldMk cId="3491479633" sldId="270"/>
            <ac:spMk id="18" creationId="{38FAA1A1-D861-433F-88FA-1E9D6FD31D11}"/>
          </ac:spMkLst>
        </pc:spChg>
        <pc:spChg chg="add">
          <ac:chgData name="Minor, Kasha" userId="23eae04f-257e-43c6-87a6-d3dd6d56d1a7" providerId="ADAL" clId="{EE5CE907-9479-4FEF-9637-48EBE66E3B49}" dt="2022-04-06T11:58:38.458" v="1191" actId="26606"/>
          <ac:spMkLst>
            <pc:docMk/>
            <pc:sldMk cId="3491479633" sldId="270"/>
            <ac:spMk id="20" creationId="{8D71EDA1-87BF-4D5D-AB79-F346FD19278A}"/>
          </ac:spMkLst>
        </pc:spChg>
      </pc:sldChg>
      <pc:sldChg chg="addSp delSp modSp new mod setBg setClrOvrMap">
        <pc:chgData name="Minor, Kasha" userId="23eae04f-257e-43c6-87a6-d3dd6d56d1a7" providerId="ADAL" clId="{EE5CE907-9479-4FEF-9637-48EBE66E3B49}" dt="2022-04-06T11:59:10.195" v="1232" actId="26606"/>
        <pc:sldMkLst>
          <pc:docMk/>
          <pc:sldMk cId="1672722504" sldId="271"/>
        </pc:sldMkLst>
        <pc:spChg chg="del">
          <ac:chgData name="Minor, Kasha" userId="23eae04f-257e-43c6-87a6-d3dd6d56d1a7" providerId="ADAL" clId="{EE5CE907-9479-4FEF-9637-48EBE66E3B49}" dt="2022-04-06T11:58:46.851" v="1193"/>
          <ac:spMkLst>
            <pc:docMk/>
            <pc:sldMk cId="1672722504" sldId="271"/>
            <ac:spMk id="2" creationId="{0310D3B9-D782-4BCA-98C9-5F801DA7C98F}"/>
          </ac:spMkLst>
        </pc:spChg>
        <pc:spChg chg="del">
          <ac:chgData name="Minor, Kasha" userId="23eae04f-257e-43c6-87a6-d3dd6d56d1a7" providerId="ADAL" clId="{EE5CE907-9479-4FEF-9637-48EBE66E3B49}" dt="2022-04-06T11:58:46.851" v="1193"/>
          <ac:spMkLst>
            <pc:docMk/>
            <pc:sldMk cId="1672722504" sldId="271"/>
            <ac:spMk id="3" creationId="{2E364D63-959A-47E8-9372-DE4041A4EBEA}"/>
          </ac:spMkLst>
        </pc:spChg>
        <pc:spChg chg="add mod">
          <ac:chgData name="Minor, Kasha" userId="23eae04f-257e-43c6-87a6-d3dd6d56d1a7" providerId="ADAL" clId="{EE5CE907-9479-4FEF-9637-48EBE66E3B49}" dt="2022-04-06T11:59:10.195" v="1232" actId="26606"/>
          <ac:spMkLst>
            <pc:docMk/>
            <pc:sldMk cId="1672722504" sldId="271"/>
            <ac:spMk id="4" creationId="{0DD9444E-D9AC-4F4C-B929-0343C53E0E9F}"/>
          </ac:spMkLst>
        </pc:spChg>
        <pc:spChg chg="add mod">
          <ac:chgData name="Minor, Kasha" userId="23eae04f-257e-43c6-87a6-d3dd6d56d1a7" providerId="ADAL" clId="{EE5CE907-9479-4FEF-9637-48EBE66E3B49}" dt="2022-04-06T11:59:10.195" v="1232" actId="26606"/>
          <ac:spMkLst>
            <pc:docMk/>
            <pc:sldMk cId="1672722504" sldId="271"/>
            <ac:spMk id="5" creationId="{CDD784CA-FDD4-40C2-98D4-6BFED7E6F727}"/>
          </ac:spMkLst>
        </pc:spChg>
        <pc:spChg chg="add">
          <ac:chgData name="Minor, Kasha" userId="23eae04f-257e-43c6-87a6-d3dd6d56d1a7" providerId="ADAL" clId="{EE5CE907-9479-4FEF-9637-48EBE66E3B49}" dt="2022-04-06T11:59:10.195" v="1232" actId="26606"/>
          <ac:spMkLst>
            <pc:docMk/>
            <pc:sldMk cId="1672722504" sldId="271"/>
            <ac:spMk id="11" creationId="{E49CC64F-7275-4E33-961B-0C5CDC439875}"/>
          </ac:spMkLst>
        </pc:spChg>
        <pc:picChg chg="add">
          <ac:chgData name="Minor, Kasha" userId="23eae04f-257e-43c6-87a6-d3dd6d56d1a7" providerId="ADAL" clId="{EE5CE907-9479-4FEF-9637-48EBE66E3B49}" dt="2022-04-06T11:59:10.195" v="1232" actId="26606"/>
          <ac:picMkLst>
            <pc:docMk/>
            <pc:sldMk cId="1672722504" sldId="271"/>
            <ac:picMk id="7" creationId="{D0A5580D-13BF-C555-B0E2-8F677A08FC73}"/>
          </ac:picMkLst>
        </pc:picChg>
      </pc:sldChg>
      <pc:sldChg chg="addSp delSp modSp new mod setBg">
        <pc:chgData name="Minor, Kasha" userId="23eae04f-257e-43c6-87a6-d3dd6d56d1a7" providerId="ADAL" clId="{EE5CE907-9479-4FEF-9637-48EBE66E3B49}" dt="2022-04-06T12:09:36.464" v="1506" actId="27636"/>
        <pc:sldMkLst>
          <pc:docMk/>
          <pc:sldMk cId="594359054" sldId="272"/>
        </pc:sldMkLst>
        <pc:spChg chg="mod">
          <ac:chgData name="Minor, Kasha" userId="23eae04f-257e-43c6-87a6-d3dd6d56d1a7" providerId="ADAL" clId="{EE5CE907-9479-4FEF-9637-48EBE66E3B49}" dt="2022-04-06T12:04:36.719" v="1298" actId="26606"/>
          <ac:spMkLst>
            <pc:docMk/>
            <pc:sldMk cId="594359054" sldId="272"/>
            <ac:spMk id="2" creationId="{9A9DF224-DA6B-403F-BA40-48BEB00CD4CB}"/>
          </ac:spMkLst>
        </pc:spChg>
        <pc:spChg chg="mod">
          <ac:chgData name="Minor, Kasha" userId="23eae04f-257e-43c6-87a6-d3dd6d56d1a7" providerId="ADAL" clId="{EE5CE907-9479-4FEF-9637-48EBE66E3B49}" dt="2022-04-06T12:09:36.464" v="1506" actId="27636"/>
          <ac:spMkLst>
            <pc:docMk/>
            <pc:sldMk cId="594359054" sldId="272"/>
            <ac:spMk id="3" creationId="{50F69CA6-3242-42EB-BB4F-1A445D98A09A}"/>
          </ac:spMkLst>
        </pc:spChg>
        <pc:spChg chg="add del">
          <ac:chgData name="Minor, Kasha" userId="23eae04f-257e-43c6-87a6-d3dd6d56d1a7" providerId="ADAL" clId="{EE5CE907-9479-4FEF-9637-48EBE66E3B49}" dt="2022-04-06T12:04:36.117" v="1295" actId="26606"/>
          <ac:spMkLst>
            <pc:docMk/>
            <pc:sldMk cId="594359054" sldId="272"/>
            <ac:spMk id="9" creationId="{9427AF5F-9A0E-42B7-A252-FD64C9885F9C}"/>
          </ac:spMkLst>
        </pc:spChg>
        <pc:spChg chg="add">
          <ac:chgData name="Minor, Kasha" userId="23eae04f-257e-43c6-87a6-d3dd6d56d1a7" providerId="ADAL" clId="{EE5CE907-9479-4FEF-9637-48EBE66E3B49}" dt="2022-04-06T12:04:36.719" v="1298" actId="26606"/>
          <ac:spMkLst>
            <pc:docMk/>
            <pc:sldMk cId="594359054" sldId="272"/>
            <ac:spMk id="13" creationId="{2711A8FB-68FC-45FC-B01E-38F809E2D439}"/>
          </ac:spMkLst>
        </pc:spChg>
        <pc:spChg chg="add">
          <ac:chgData name="Minor, Kasha" userId="23eae04f-257e-43c6-87a6-d3dd6d56d1a7" providerId="ADAL" clId="{EE5CE907-9479-4FEF-9637-48EBE66E3B49}" dt="2022-04-06T12:04:36.719" v="1298" actId="26606"/>
          <ac:spMkLst>
            <pc:docMk/>
            <pc:sldMk cId="594359054" sldId="272"/>
            <ac:spMk id="14" creationId="{1ECAB1E8-8195-4748-BE71-FF806D86892E}"/>
          </ac:spMkLst>
        </pc:spChg>
        <pc:spChg chg="add">
          <ac:chgData name="Minor, Kasha" userId="23eae04f-257e-43c6-87a6-d3dd6d56d1a7" providerId="ADAL" clId="{EE5CE907-9479-4FEF-9637-48EBE66E3B49}" dt="2022-04-06T12:04:36.719" v="1298" actId="26606"/>
          <ac:spMkLst>
            <pc:docMk/>
            <pc:sldMk cId="594359054" sldId="272"/>
            <ac:spMk id="15" creationId="{2A865FE3-5FC9-4049-87CF-30019C46C0F5}"/>
          </ac:spMkLst>
        </pc:spChg>
        <pc:spChg chg="add">
          <ac:chgData name="Minor, Kasha" userId="23eae04f-257e-43c6-87a6-d3dd6d56d1a7" providerId="ADAL" clId="{EE5CE907-9479-4FEF-9637-48EBE66E3B49}" dt="2022-04-06T12:04:36.719" v="1298" actId="26606"/>
          <ac:spMkLst>
            <pc:docMk/>
            <pc:sldMk cId="594359054" sldId="272"/>
            <ac:spMk id="16" creationId="{57F6BDD4-E066-4008-8011-6CC31AEB4556}"/>
          </ac:spMkLst>
        </pc:spChg>
        <pc:picChg chg="add mod">
          <ac:chgData name="Minor, Kasha" userId="23eae04f-257e-43c6-87a6-d3dd6d56d1a7" providerId="ADAL" clId="{EE5CE907-9479-4FEF-9637-48EBE66E3B49}" dt="2022-04-06T12:04:36.719" v="1298" actId="26606"/>
          <ac:picMkLst>
            <pc:docMk/>
            <pc:sldMk cId="594359054" sldId="272"/>
            <ac:picMk id="4" creationId="{28ABCC85-438F-48ED-8303-5B5699936047}"/>
          </ac:picMkLst>
        </pc:picChg>
        <pc:cxnChg chg="add del">
          <ac:chgData name="Minor, Kasha" userId="23eae04f-257e-43c6-87a6-d3dd6d56d1a7" providerId="ADAL" clId="{EE5CE907-9479-4FEF-9637-48EBE66E3B49}" dt="2022-04-06T12:04:36.700" v="1297" actId="26606"/>
          <ac:cxnSpMkLst>
            <pc:docMk/>
            <pc:sldMk cId="594359054" sldId="272"/>
            <ac:cxnSpMk id="11" creationId="{A7F400EE-A8A5-48AF-B4D6-291B52C6F0B0}"/>
          </ac:cxnSpMkLst>
        </pc:cxnChg>
      </pc:sldChg>
    </pc:docChg>
  </pc:docChgLst>
</pc:chgInfo>
</file>

<file path=ppt/diagrams/_rels/data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7.png"/><Relationship Id="rId4" Type="http://schemas.openxmlformats.org/officeDocument/2006/relationships/image" Target="../media/image8.svg"/></Relationships>
</file>

<file path=ppt/diagrams/_rels/drawing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7.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685433-B7D3-48D0-9C44-70D033170054}" type="doc">
      <dgm:prSet loTypeId="urn:microsoft.com/office/officeart/2005/8/layout/chevron2" loCatId="process" qsTypeId="urn:microsoft.com/office/officeart/2005/8/quickstyle/simple1" qsCatId="simple" csTypeId="urn:microsoft.com/office/officeart/2005/8/colors/colorful1" csCatId="colorful" phldr="1"/>
      <dgm:spPr/>
      <dgm:t>
        <a:bodyPr/>
        <a:lstStyle/>
        <a:p>
          <a:endParaRPr lang="en-GB"/>
        </a:p>
      </dgm:t>
    </dgm:pt>
    <dgm:pt modelId="{318BB252-B4E1-49D7-9A4F-879CA7CF7553}">
      <dgm:prSet phldrT="[Text]"/>
      <dgm:spPr/>
      <dgm:t>
        <a:bodyPr/>
        <a:lstStyle/>
        <a:p>
          <a:r>
            <a:rPr lang="en-GB" dirty="0"/>
            <a:t>Catalyst</a:t>
          </a:r>
        </a:p>
      </dgm:t>
    </dgm:pt>
    <dgm:pt modelId="{C5B7585F-EBD3-4602-9966-7B655DC020DE}" type="parTrans" cxnId="{070A846A-180A-41E2-840A-6EC588009E16}">
      <dgm:prSet/>
      <dgm:spPr/>
      <dgm:t>
        <a:bodyPr/>
        <a:lstStyle/>
        <a:p>
          <a:endParaRPr lang="en-GB"/>
        </a:p>
      </dgm:t>
    </dgm:pt>
    <dgm:pt modelId="{0BB1F35A-6FB1-4467-BD57-522240B16A6C}" type="sibTrans" cxnId="{070A846A-180A-41E2-840A-6EC588009E16}">
      <dgm:prSet/>
      <dgm:spPr/>
      <dgm:t>
        <a:bodyPr/>
        <a:lstStyle/>
        <a:p>
          <a:endParaRPr lang="en-GB"/>
        </a:p>
      </dgm:t>
    </dgm:pt>
    <dgm:pt modelId="{BF8AF3E2-C1B4-4AAA-8852-29832B73AF81}">
      <dgm:prSet phldrT="[Text]" custT="1"/>
      <dgm:spPr/>
      <dgm:t>
        <a:bodyPr/>
        <a:lstStyle/>
        <a:p>
          <a:r>
            <a:rPr lang="en-GB" sz="1600" dirty="0"/>
            <a:t>Wales Council of the Blind</a:t>
          </a:r>
        </a:p>
      </dgm:t>
    </dgm:pt>
    <dgm:pt modelId="{5373232F-A6B9-462F-B9B1-A53C34734649}" type="parTrans" cxnId="{506F2F44-860C-4EF1-AC5E-D1092BF6F6D3}">
      <dgm:prSet/>
      <dgm:spPr/>
      <dgm:t>
        <a:bodyPr/>
        <a:lstStyle/>
        <a:p>
          <a:endParaRPr lang="en-GB"/>
        </a:p>
      </dgm:t>
    </dgm:pt>
    <dgm:pt modelId="{66375CBD-119A-4D01-824D-36CAD285797E}" type="sibTrans" cxnId="{506F2F44-860C-4EF1-AC5E-D1092BF6F6D3}">
      <dgm:prSet/>
      <dgm:spPr/>
      <dgm:t>
        <a:bodyPr/>
        <a:lstStyle/>
        <a:p>
          <a:endParaRPr lang="en-GB"/>
        </a:p>
      </dgm:t>
    </dgm:pt>
    <dgm:pt modelId="{80DF6CB6-BCFF-441C-857E-226CAC8A0165}">
      <dgm:prSet phldrT="[Text]" custT="1"/>
      <dgm:spPr/>
      <dgm:t>
        <a:bodyPr/>
        <a:lstStyle/>
        <a:p>
          <a:r>
            <a:rPr lang="en-GB" sz="1600" dirty="0"/>
            <a:t>Qualitative Study of accessibility of tourism-related apps</a:t>
          </a:r>
        </a:p>
      </dgm:t>
    </dgm:pt>
    <dgm:pt modelId="{99AC2721-EA75-42C7-846D-32076CAE80D3}" type="parTrans" cxnId="{E2556274-E748-4DBA-908C-0A79704220FF}">
      <dgm:prSet/>
      <dgm:spPr/>
      <dgm:t>
        <a:bodyPr/>
        <a:lstStyle/>
        <a:p>
          <a:endParaRPr lang="en-GB"/>
        </a:p>
      </dgm:t>
    </dgm:pt>
    <dgm:pt modelId="{D9C30D3E-7C70-4043-A765-66C51AD6D73A}" type="sibTrans" cxnId="{E2556274-E748-4DBA-908C-0A79704220FF}">
      <dgm:prSet/>
      <dgm:spPr/>
      <dgm:t>
        <a:bodyPr/>
        <a:lstStyle/>
        <a:p>
          <a:endParaRPr lang="en-GB"/>
        </a:p>
      </dgm:t>
    </dgm:pt>
    <dgm:pt modelId="{1D6E388B-AA09-4C34-A31B-381FDC1D4B20}">
      <dgm:prSet phldrT="[Text]"/>
      <dgm:spPr/>
      <dgm:t>
        <a:bodyPr/>
        <a:lstStyle/>
        <a:p>
          <a:r>
            <a:rPr lang="en-GB" dirty="0"/>
            <a:t>Phase 1</a:t>
          </a:r>
        </a:p>
      </dgm:t>
    </dgm:pt>
    <dgm:pt modelId="{984C28B8-58BA-4317-B014-40FF97EA590D}" type="parTrans" cxnId="{43F6DD84-1F6B-4999-93A7-305D5871A9F5}">
      <dgm:prSet/>
      <dgm:spPr/>
      <dgm:t>
        <a:bodyPr/>
        <a:lstStyle/>
        <a:p>
          <a:endParaRPr lang="en-GB"/>
        </a:p>
      </dgm:t>
    </dgm:pt>
    <dgm:pt modelId="{986919DE-A2FC-42D2-A220-90F77DE11C85}" type="sibTrans" cxnId="{43F6DD84-1F6B-4999-93A7-305D5871A9F5}">
      <dgm:prSet/>
      <dgm:spPr/>
      <dgm:t>
        <a:bodyPr/>
        <a:lstStyle/>
        <a:p>
          <a:endParaRPr lang="en-GB"/>
        </a:p>
      </dgm:t>
    </dgm:pt>
    <dgm:pt modelId="{645DB66D-873B-472C-804C-1E0D70F46206}">
      <dgm:prSet phldrT="[Text]" custT="1"/>
      <dgm:spPr/>
      <dgm:t>
        <a:bodyPr/>
        <a:lstStyle/>
        <a:p>
          <a:r>
            <a:rPr lang="en-GB" sz="1600" dirty="0"/>
            <a:t>Exploratory Study – assessing the need for and engagement with accessible mobile apps</a:t>
          </a:r>
        </a:p>
      </dgm:t>
    </dgm:pt>
    <dgm:pt modelId="{3DBDC10E-CE7F-40CE-8DB1-000687EF0B36}" type="parTrans" cxnId="{1B452A8D-48AB-4B5A-AE51-9B0CC77D626C}">
      <dgm:prSet/>
      <dgm:spPr/>
      <dgm:t>
        <a:bodyPr/>
        <a:lstStyle/>
        <a:p>
          <a:endParaRPr lang="en-GB"/>
        </a:p>
      </dgm:t>
    </dgm:pt>
    <dgm:pt modelId="{59DCA5EF-9696-4AEC-9E96-EBF755DEAE80}" type="sibTrans" cxnId="{1B452A8D-48AB-4B5A-AE51-9B0CC77D626C}">
      <dgm:prSet/>
      <dgm:spPr/>
      <dgm:t>
        <a:bodyPr/>
        <a:lstStyle/>
        <a:p>
          <a:endParaRPr lang="en-GB"/>
        </a:p>
      </dgm:t>
    </dgm:pt>
    <dgm:pt modelId="{FEED86C1-0E17-47C5-9B3A-7196A8BA1EF4}">
      <dgm:prSet phldrT="[Text]" custT="1"/>
      <dgm:spPr/>
      <dgm:t>
        <a:bodyPr/>
        <a:lstStyle/>
        <a:p>
          <a:r>
            <a:rPr lang="en-GB" sz="1600" dirty="0"/>
            <a:t>Quantitative Survey</a:t>
          </a:r>
        </a:p>
      </dgm:t>
    </dgm:pt>
    <dgm:pt modelId="{5A3936E0-F791-4528-9145-482CECEE0AE1}" type="parTrans" cxnId="{67F46313-2D00-49A0-BF57-0DCAD69D7CE8}">
      <dgm:prSet/>
      <dgm:spPr/>
      <dgm:t>
        <a:bodyPr/>
        <a:lstStyle/>
        <a:p>
          <a:endParaRPr lang="en-GB"/>
        </a:p>
      </dgm:t>
    </dgm:pt>
    <dgm:pt modelId="{9B207BC2-EFF0-4818-BD27-22491EF0FA7A}" type="sibTrans" cxnId="{67F46313-2D00-49A0-BF57-0DCAD69D7CE8}">
      <dgm:prSet/>
      <dgm:spPr/>
      <dgm:t>
        <a:bodyPr/>
        <a:lstStyle/>
        <a:p>
          <a:endParaRPr lang="en-GB"/>
        </a:p>
      </dgm:t>
    </dgm:pt>
    <dgm:pt modelId="{5D78835F-4403-41ED-B40A-3619C18C899A}">
      <dgm:prSet phldrT="[Text]"/>
      <dgm:spPr/>
      <dgm:t>
        <a:bodyPr/>
        <a:lstStyle/>
        <a:p>
          <a:r>
            <a:rPr lang="en-GB" dirty="0"/>
            <a:t>Phase2</a:t>
          </a:r>
        </a:p>
      </dgm:t>
    </dgm:pt>
    <dgm:pt modelId="{9223E78C-FC8E-4869-8E44-9805EAF19531}" type="parTrans" cxnId="{1267541E-DC2A-4196-9ECE-A0102FCB9339}">
      <dgm:prSet/>
      <dgm:spPr/>
      <dgm:t>
        <a:bodyPr/>
        <a:lstStyle/>
        <a:p>
          <a:endParaRPr lang="en-GB"/>
        </a:p>
      </dgm:t>
    </dgm:pt>
    <dgm:pt modelId="{A53DFCA6-5024-46D6-955B-E5997D02F091}" type="sibTrans" cxnId="{1267541E-DC2A-4196-9ECE-A0102FCB9339}">
      <dgm:prSet/>
      <dgm:spPr/>
      <dgm:t>
        <a:bodyPr/>
        <a:lstStyle/>
        <a:p>
          <a:endParaRPr lang="en-GB"/>
        </a:p>
      </dgm:t>
    </dgm:pt>
    <dgm:pt modelId="{2C243FA6-C57C-4E37-8330-339B522577E8}">
      <dgm:prSet phldrT="[Text]" custT="1"/>
      <dgm:spPr/>
      <dgm:t>
        <a:bodyPr/>
        <a:lstStyle/>
        <a:p>
          <a:r>
            <a:rPr lang="en-GB" sz="1600" dirty="0"/>
            <a:t>Travel Apps Qualitative study</a:t>
          </a:r>
        </a:p>
      </dgm:t>
    </dgm:pt>
    <dgm:pt modelId="{749F34BE-269F-4D2E-A817-81DD5AE9BA99}" type="parTrans" cxnId="{DCB50D20-3E49-4C52-A7A8-53C45F6FC7DE}">
      <dgm:prSet/>
      <dgm:spPr/>
      <dgm:t>
        <a:bodyPr/>
        <a:lstStyle/>
        <a:p>
          <a:endParaRPr lang="en-GB"/>
        </a:p>
      </dgm:t>
    </dgm:pt>
    <dgm:pt modelId="{541D7058-D71D-476B-A432-498CA57F0FC8}" type="sibTrans" cxnId="{DCB50D20-3E49-4C52-A7A8-53C45F6FC7DE}">
      <dgm:prSet/>
      <dgm:spPr/>
      <dgm:t>
        <a:bodyPr/>
        <a:lstStyle/>
        <a:p>
          <a:endParaRPr lang="en-GB"/>
        </a:p>
      </dgm:t>
    </dgm:pt>
    <dgm:pt modelId="{9AB642DE-0FF7-48DB-B921-B8B1374E0B4F}">
      <dgm:prSet phldrT="[Text]" custT="1"/>
      <dgm:spPr/>
      <dgm:t>
        <a:bodyPr/>
        <a:lstStyle/>
        <a:p>
          <a:r>
            <a:rPr lang="en-GB" sz="1600" dirty="0"/>
            <a:t>Mobility Apps Qualitative study</a:t>
          </a:r>
        </a:p>
      </dgm:t>
    </dgm:pt>
    <dgm:pt modelId="{FEAF0A59-4CB0-4949-9145-7D09E57A73B9}" type="parTrans" cxnId="{811BEAAE-1DB0-4012-880A-D8FC71FAA9DC}">
      <dgm:prSet/>
      <dgm:spPr/>
      <dgm:t>
        <a:bodyPr/>
        <a:lstStyle/>
        <a:p>
          <a:endParaRPr lang="en-GB"/>
        </a:p>
      </dgm:t>
    </dgm:pt>
    <dgm:pt modelId="{D0A8EBAD-E15C-4EC3-9103-D717D049D7DE}" type="sibTrans" cxnId="{811BEAAE-1DB0-4012-880A-D8FC71FAA9DC}">
      <dgm:prSet/>
      <dgm:spPr/>
      <dgm:t>
        <a:bodyPr/>
        <a:lstStyle/>
        <a:p>
          <a:endParaRPr lang="en-GB"/>
        </a:p>
      </dgm:t>
    </dgm:pt>
    <dgm:pt modelId="{21682AF5-D970-425C-8642-B3B8182CD67E}">
      <dgm:prSet phldrT="[Text]" custT="1"/>
      <dgm:spPr/>
      <dgm:t>
        <a:bodyPr/>
        <a:lstStyle/>
        <a:p>
          <a:r>
            <a:rPr lang="en-GB" sz="1600" dirty="0"/>
            <a:t>Collaboration with Wales Council of the Blind</a:t>
          </a:r>
        </a:p>
      </dgm:t>
    </dgm:pt>
    <dgm:pt modelId="{09E1C114-96C1-496A-9F90-A739E1877CC8}" type="parTrans" cxnId="{0146E164-4995-44D2-9F6D-501C2FDAE147}">
      <dgm:prSet/>
      <dgm:spPr/>
      <dgm:t>
        <a:bodyPr/>
        <a:lstStyle/>
        <a:p>
          <a:endParaRPr lang="en-GB"/>
        </a:p>
      </dgm:t>
    </dgm:pt>
    <dgm:pt modelId="{2E449C8C-8B1A-4092-9014-1F85DB391955}" type="sibTrans" cxnId="{0146E164-4995-44D2-9F6D-501C2FDAE147}">
      <dgm:prSet/>
      <dgm:spPr/>
      <dgm:t>
        <a:bodyPr/>
        <a:lstStyle/>
        <a:p>
          <a:endParaRPr lang="en-GB"/>
        </a:p>
      </dgm:t>
    </dgm:pt>
    <dgm:pt modelId="{81057199-6262-43ED-9F2B-77A107C0CA95}">
      <dgm:prSet/>
      <dgm:spPr/>
      <dgm:t>
        <a:bodyPr/>
        <a:lstStyle/>
        <a:p>
          <a:r>
            <a:rPr lang="en-GB" dirty="0"/>
            <a:t>Phase 3</a:t>
          </a:r>
        </a:p>
      </dgm:t>
    </dgm:pt>
    <dgm:pt modelId="{DA159D8A-6D3B-42ED-B6A3-A7658B9A8D6B}" type="parTrans" cxnId="{362812B9-D738-43B0-A117-3D9B089F549A}">
      <dgm:prSet/>
      <dgm:spPr/>
      <dgm:t>
        <a:bodyPr/>
        <a:lstStyle/>
        <a:p>
          <a:endParaRPr lang="en-GB"/>
        </a:p>
      </dgm:t>
    </dgm:pt>
    <dgm:pt modelId="{5AFE782F-E1A5-488B-A157-FB773F2D6AC1}" type="sibTrans" cxnId="{362812B9-D738-43B0-A117-3D9B089F549A}">
      <dgm:prSet/>
      <dgm:spPr/>
      <dgm:t>
        <a:bodyPr/>
        <a:lstStyle/>
        <a:p>
          <a:endParaRPr lang="en-GB"/>
        </a:p>
      </dgm:t>
    </dgm:pt>
    <dgm:pt modelId="{4448EA2B-754D-48F7-B66F-8512B37EA307}">
      <dgm:prSet custT="1"/>
      <dgm:spPr/>
      <dgm:t>
        <a:bodyPr/>
        <a:lstStyle/>
        <a:p>
          <a:r>
            <a:rPr lang="en-GB" sz="1600" dirty="0"/>
            <a:t>App Development with CTS</a:t>
          </a:r>
        </a:p>
      </dgm:t>
    </dgm:pt>
    <dgm:pt modelId="{B9139EEA-7C0C-4E67-AB24-2F67F6A9A6EF}" type="parTrans" cxnId="{F6072EA2-0400-4707-A37A-56CBA9B40227}">
      <dgm:prSet/>
      <dgm:spPr/>
      <dgm:t>
        <a:bodyPr/>
        <a:lstStyle/>
        <a:p>
          <a:endParaRPr lang="en-GB"/>
        </a:p>
      </dgm:t>
    </dgm:pt>
    <dgm:pt modelId="{A42B85FE-839A-44D7-9E40-409E30D9131F}" type="sibTrans" cxnId="{F6072EA2-0400-4707-A37A-56CBA9B40227}">
      <dgm:prSet/>
      <dgm:spPr/>
      <dgm:t>
        <a:bodyPr/>
        <a:lstStyle/>
        <a:p>
          <a:endParaRPr lang="en-GB"/>
        </a:p>
      </dgm:t>
    </dgm:pt>
    <dgm:pt modelId="{24A9439F-EC71-4486-918F-5EB98E0E8CE4}">
      <dgm:prSet/>
      <dgm:spPr/>
      <dgm:t>
        <a:bodyPr/>
        <a:lstStyle/>
        <a:p>
          <a:r>
            <a:rPr lang="en-GB" dirty="0"/>
            <a:t>Phase 4</a:t>
          </a:r>
        </a:p>
      </dgm:t>
    </dgm:pt>
    <dgm:pt modelId="{F16DD343-A72D-461A-810A-1EF5E074DE5B}" type="parTrans" cxnId="{941F7C8D-3DC1-4596-B361-84EFFBC3955C}">
      <dgm:prSet/>
      <dgm:spPr/>
      <dgm:t>
        <a:bodyPr/>
        <a:lstStyle/>
        <a:p>
          <a:endParaRPr lang="en-GB"/>
        </a:p>
      </dgm:t>
    </dgm:pt>
    <dgm:pt modelId="{3206BEA9-67DB-45AA-AC1A-DD2F90540776}" type="sibTrans" cxnId="{941F7C8D-3DC1-4596-B361-84EFFBC3955C}">
      <dgm:prSet/>
      <dgm:spPr/>
      <dgm:t>
        <a:bodyPr/>
        <a:lstStyle/>
        <a:p>
          <a:endParaRPr lang="en-GB"/>
        </a:p>
      </dgm:t>
    </dgm:pt>
    <dgm:pt modelId="{D67377E7-E034-47F4-8797-FA4A9DF82599}">
      <dgm:prSet custT="1"/>
      <dgm:spPr/>
      <dgm:t>
        <a:bodyPr/>
        <a:lstStyle/>
        <a:p>
          <a:r>
            <a:rPr lang="en-GB" sz="1600" dirty="0"/>
            <a:t>Application (visitor attraction opportunity for booking and interpretation) and trials of the app</a:t>
          </a:r>
        </a:p>
      </dgm:t>
    </dgm:pt>
    <dgm:pt modelId="{33F994CB-FC50-42B6-8255-396554D91DFB}" type="parTrans" cxnId="{CAB0CB4B-B613-43FA-B5AE-2480C634DC04}">
      <dgm:prSet/>
      <dgm:spPr/>
      <dgm:t>
        <a:bodyPr/>
        <a:lstStyle/>
        <a:p>
          <a:endParaRPr lang="en-GB"/>
        </a:p>
      </dgm:t>
    </dgm:pt>
    <dgm:pt modelId="{BA79ED61-5CA4-4921-873B-3232E1CACB79}" type="sibTrans" cxnId="{CAB0CB4B-B613-43FA-B5AE-2480C634DC04}">
      <dgm:prSet/>
      <dgm:spPr/>
      <dgm:t>
        <a:bodyPr/>
        <a:lstStyle/>
        <a:p>
          <a:endParaRPr lang="en-GB"/>
        </a:p>
      </dgm:t>
    </dgm:pt>
    <dgm:pt modelId="{2C1D53B0-34FC-4B74-8CCC-CC13F34299CE}">
      <dgm:prSet phldrT="[Text]" custT="1"/>
      <dgm:spPr/>
      <dgm:t>
        <a:bodyPr/>
        <a:lstStyle/>
        <a:p>
          <a:r>
            <a:rPr lang="en-GB" sz="1600" dirty="0"/>
            <a:t>Collating and analysing data</a:t>
          </a:r>
        </a:p>
      </dgm:t>
    </dgm:pt>
    <dgm:pt modelId="{68FF303F-2B74-4F45-8F82-6D8AD8742C64}" type="parTrans" cxnId="{C8B11844-E53F-45CF-B4EA-B50D6D9DA33C}">
      <dgm:prSet/>
      <dgm:spPr/>
    </dgm:pt>
    <dgm:pt modelId="{DF168A3B-3B02-46A5-9648-28062FE0CA0C}" type="sibTrans" cxnId="{C8B11844-E53F-45CF-B4EA-B50D6D9DA33C}">
      <dgm:prSet/>
      <dgm:spPr/>
    </dgm:pt>
    <dgm:pt modelId="{1B1AB9B0-FA3C-4B63-974D-C57E7E1DD881}" type="pres">
      <dgm:prSet presAssocID="{7F685433-B7D3-48D0-9C44-70D033170054}" presName="linearFlow" presStyleCnt="0">
        <dgm:presLayoutVars>
          <dgm:dir/>
          <dgm:animLvl val="lvl"/>
          <dgm:resizeHandles val="exact"/>
        </dgm:presLayoutVars>
      </dgm:prSet>
      <dgm:spPr/>
      <dgm:t>
        <a:bodyPr/>
        <a:lstStyle/>
        <a:p>
          <a:endParaRPr lang="en-US"/>
        </a:p>
      </dgm:t>
    </dgm:pt>
    <dgm:pt modelId="{500FD1BA-4D7D-4DEB-A6A3-4A03FE627F99}" type="pres">
      <dgm:prSet presAssocID="{318BB252-B4E1-49D7-9A4F-879CA7CF7553}" presName="composite" presStyleCnt="0"/>
      <dgm:spPr/>
    </dgm:pt>
    <dgm:pt modelId="{5769AD77-5F83-4B34-8B4F-E3D01E286E14}" type="pres">
      <dgm:prSet presAssocID="{318BB252-B4E1-49D7-9A4F-879CA7CF7553}" presName="parentText" presStyleLbl="alignNode1" presStyleIdx="0" presStyleCnt="5">
        <dgm:presLayoutVars>
          <dgm:chMax val="1"/>
          <dgm:bulletEnabled val="1"/>
        </dgm:presLayoutVars>
      </dgm:prSet>
      <dgm:spPr/>
      <dgm:t>
        <a:bodyPr/>
        <a:lstStyle/>
        <a:p>
          <a:endParaRPr lang="en-US"/>
        </a:p>
      </dgm:t>
    </dgm:pt>
    <dgm:pt modelId="{7F8089C1-0A6E-4B7F-936C-A6DF224C8C56}" type="pres">
      <dgm:prSet presAssocID="{318BB252-B4E1-49D7-9A4F-879CA7CF7553}" presName="descendantText" presStyleLbl="alignAcc1" presStyleIdx="0" presStyleCnt="5">
        <dgm:presLayoutVars>
          <dgm:bulletEnabled val="1"/>
        </dgm:presLayoutVars>
      </dgm:prSet>
      <dgm:spPr/>
      <dgm:t>
        <a:bodyPr/>
        <a:lstStyle/>
        <a:p>
          <a:endParaRPr lang="en-US"/>
        </a:p>
      </dgm:t>
    </dgm:pt>
    <dgm:pt modelId="{11047F74-DDC7-4AE7-A3E9-ADFB8E0DE391}" type="pres">
      <dgm:prSet presAssocID="{0BB1F35A-6FB1-4467-BD57-522240B16A6C}" presName="sp" presStyleCnt="0"/>
      <dgm:spPr/>
    </dgm:pt>
    <dgm:pt modelId="{079F76A0-60DB-41EE-A1D7-8B55D44A339B}" type="pres">
      <dgm:prSet presAssocID="{1D6E388B-AA09-4C34-A31B-381FDC1D4B20}" presName="composite" presStyleCnt="0"/>
      <dgm:spPr/>
    </dgm:pt>
    <dgm:pt modelId="{B92C16E0-04A4-42F1-9891-29219F3BF362}" type="pres">
      <dgm:prSet presAssocID="{1D6E388B-AA09-4C34-A31B-381FDC1D4B20}" presName="parentText" presStyleLbl="alignNode1" presStyleIdx="1" presStyleCnt="5">
        <dgm:presLayoutVars>
          <dgm:chMax val="1"/>
          <dgm:bulletEnabled val="1"/>
        </dgm:presLayoutVars>
      </dgm:prSet>
      <dgm:spPr/>
      <dgm:t>
        <a:bodyPr/>
        <a:lstStyle/>
        <a:p>
          <a:endParaRPr lang="en-US"/>
        </a:p>
      </dgm:t>
    </dgm:pt>
    <dgm:pt modelId="{897950A2-0E94-417B-8F26-1955795EE473}" type="pres">
      <dgm:prSet presAssocID="{1D6E388B-AA09-4C34-A31B-381FDC1D4B20}" presName="descendantText" presStyleLbl="alignAcc1" presStyleIdx="1" presStyleCnt="5">
        <dgm:presLayoutVars>
          <dgm:bulletEnabled val="1"/>
        </dgm:presLayoutVars>
      </dgm:prSet>
      <dgm:spPr/>
      <dgm:t>
        <a:bodyPr/>
        <a:lstStyle/>
        <a:p>
          <a:endParaRPr lang="en-US"/>
        </a:p>
      </dgm:t>
    </dgm:pt>
    <dgm:pt modelId="{EBDDB4C8-356E-4760-853E-F97F280D08D3}" type="pres">
      <dgm:prSet presAssocID="{986919DE-A2FC-42D2-A220-90F77DE11C85}" presName="sp" presStyleCnt="0"/>
      <dgm:spPr/>
    </dgm:pt>
    <dgm:pt modelId="{4E1A4A13-6681-403E-B439-BDAE4FF6CE90}" type="pres">
      <dgm:prSet presAssocID="{5D78835F-4403-41ED-B40A-3619C18C899A}" presName="composite" presStyleCnt="0"/>
      <dgm:spPr/>
    </dgm:pt>
    <dgm:pt modelId="{6C2AF46F-DC7E-419B-8F90-F36E232D3EFF}" type="pres">
      <dgm:prSet presAssocID="{5D78835F-4403-41ED-B40A-3619C18C899A}" presName="parentText" presStyleLbl="alignNode1" presStyleIdx="2" presStyleCnt="5">
        <dgm:presLayoutVars>
          <dgm:chMax val="1"/>
          <dgm:bulletEnabled val="1"/>
        </dgm:presLayoutVars>
      </dgm:prSet>
      <dgm:spPr/>
      <dgm:t>
        <a:bodyPr/>
        <a:lstStyle/>
        <a:p>
          <a:endParaRPr lang="en-US"/>
        </a:p>
      </dgm:t>
    </dgm:pt>
    <dgm:pt modelId="{EB92C0B8-587F-4CBF-BBA5-1176A0540EF7}" type="pres">
      <dgm:prSet presAssocID="{5D78835F-4403-41ED-B40A-3619C18C899A}" presName="descendantText" presStyleLbl="alignAcc1" presStyleIdx="2" presStyleCnt="5" custScaleY="165729">
        <dgm:presLayoutVars>
          <dgm:bulletEnabled val="1"/>
        </dgm:presLayoutVars>
      </dgm:prSet>
      <dgm:spPr/>
      <dgm:t>
        <a:bodyPr/>
        <a:lstStyle/>
        <a:p>
          <a:endParaRPr lang="en-US"/>
        </a:p>
      </dgm:t>
    </dgm:pt>
    <dgm:pt modelId="{07FE1566-5D2D-450A-B7F5-63CB88FDA34F}" type="pres">
      <dgm:prSet presAssocID="{A53DFCA6-5024-46D6-955B-E5997D02F091}" presName="sp" presStyleCnt="0"/>
      <dgm:spPr/>
    </dgm:pt>
    <dgm:pt modelId="{857B148F-8E70-4E68-9523-979537B563EB}" type="pres">
      <dgm:prSet presAssocID="{81057199-6262-43ED-9F2B-77A107C0CA95}" presName="composite" presStyleCnt="0"/>
      <dgm:spPr/>
    </dgm:pt>
    <dgm:pt modelId="{3C48EE4D-36C1-4552-8E8F-A9A4163B716C}" type="pres">
      <dgm:prSet presAssocID="{81057199-6262-43ED-9F2B-77A107C0CA95}" presName="parentText" presStyleLbl="alignNode1" presStyleIdx="3" presStyleCnt="5" custLinFactNeighborY="0">
        <dgm:presLayoutVars>
          <dgm:chMax val="1"/>
          <dgm:bulletEnabled val="1"/>
        </dgm:presLayoutVars>
      </dgm:prSet>
      <dgm:spPr/>
      <dgm:t>
        <a:bodyPr/>
        <a:lstStyle/>
        <a:p>
          <a:endParaRPr lang="en-US"/>
        </a:p>
      </dgm:t>
    </dgm:pt>
    <dgm:pt modelId="{105E7640-81F6-412E-B214-E0DC0E6977DC}" type="pres">
      <dgm:prSet presAssocID="{81057199-6262-43ED-9F2B-77A107C0CA95}" presName="descendantText" presStyleLbl="alignAcc1" presStyleIdx="3" presStyleCnt="5" custLinFactNeighborY="0">
        <dgm:presLayoutVars>
          <dgm:bulletEnabled val="1"/>
        </dgm:presLayoutVars>
      </dgm:prSet>
      <dgm:spPr/>
      <dgm:t>
        <a:bodyPr/>
        <a:lstStyle/>
        <a:p>
          <a:endParaRPr lang="en-US"/>
        </a:p>
      </dgm:t>
    </dgm:pt>
    <dgm:pt modelId="{982BA889-78F8-4286-B8C4-E6ADC0AD7F20}" type="pres">
      <dgm:prSet presAssocID="{5AFE782F-E1A5-488B-A157-FB773F2D6AC1}" presName="sp" presStyleCnt="0"/>
      <dgm:spPr/>
    </dgm:pt>
    <dgm:pt modelId="{9B5F40FD-C21B-4BD6-93C2-7B5C243209E4}" type="pres">
      <dgm:prSet presAssocID="{24A9439F-EC71-4486-918F-5EB98E0E8CE4}" presName="composite" presStyleCnt="0"/>
      <dgm:spPr/>
    </dgm:pt>
    <dgm:pt modelId="{5ABF34EB-790D-4EEA-B76C-743F6D1D1448}" type="pres">
      <dgm:prSet presAssocID="{24A9439F-EC71-4486-918F-5EB98E0E8CE4}" presName="parentText" presStyleLbl="alignNode1" presStyleIdx="4" presStyleCnt="5" custLinFactNeighborY="0">
        <dgm:presLayoutVars>
          <dgm:chMax val="1"/>
          <dgm:bulletEnabled val="1"/>
        </dgm:presLayoutVars>
      </dgm:prSet>
      <dgm:spPr/>
      <dgm:t>
        <a:bodyPr/>
        <a:lstStyle/>
        <a:p>
          <a:endParaRPr lang="en-US"/>
        </a:p>
      </dgm:t>
    </dgm:pt>
    <dgm:pt modelId="{6B7A833C-BD67-4D27-A732-FD6E6F881D9A}" type="pres">
      <dgm:prSet presAssocID="{24A9439F-EC71-4486-918F-5EB98E0E8CE4}" presName="descendantText" presStyleLbl="alignAcc1" presStyleIdx="4" presStyleCnt="5" custLinFactNeighborY="0">
        <dgm:presLayoutVars>
          <dgm:bulletEnabled val="1"/>
        </dgm:presLayoutVars>
      </dgm:prSet>
      <dgm:spPr/>
      <dgm:t>
        <a:bodyPr/>
        <a:lstStyle/>
        <a:p>
          <a:endParaRPr lang="en-US"/>
        </a:p>
      </dgm:t>
    </dgm:pt>
  </dgm:ptLst>
  <dgm:cxnLst>
    <dgm:cxn modelId="{9FD73399-ED31-4946-9CA6-4BDE675070F7}" type="presOf" srcId="{7F685433-B7D3-48D0-9C44-70D033170054}" destId="{1B1AB9B0-FA3C-4B63-974D-C57E7E1DD881}" srcOrd="0" destOrd="0" presId="urn:microsoft.com/office/officeart/2005/8/layout/chevron2"/>
    <dgm:cxn modelId="{AC33E38C-77ED-46FF-B71B-5D19CA166084}" type="presOf" srcId="{9AB642DE-0FF7-48DB-B921-B8B1374E0B4F}" destId="{EB92C0B8-587F-4CBF-BBA5-1176A0540EF7}" srcOrd="0" destOrd="1" presId="urn:microsoft.com/office/officeart/2005/8/layout/chevron2"/>
    <dgm:cxn modelId="{E2556274-E748-4DBA-908C-0A79704220FF}" srcId="{318BB252-B4E1-49D7-9A4F-879CA7CF7553}" destId="{80DF6CB6-BCFF-441C-857E-226CAC8A0165}" srcOrd="1" destOrd="0" parTransId="{99AC2721-EA75-42C7-846D-32076CAE80D3}" sibTransId="{D9C30D3E-7C70-4043-A765-66C51AD6D73A}"/>
    <dgm:cxn modelId="{054E58B4-BEA4-4898-BA64-903149BFED47}" type="presOf" srcId="{81057199-6262-43ED-9F2B-77A107C0CA95}" destId="{3C48EE4D-36C1-4552-8E8F-A9A4163B716C}" srcOrd="0" destOrd="0" presId="urn:microsoft.com/office/officeart/2005/8/layout/chevron2"/>
    <dgm:cxn modelId="{941F7C8D-3DC1-4596-B361-84EFFBC3955C}" srcId="{7F685433-B7D3-48D0-9C44-70D033170054}" destId="{24A9439F-EC71-4486-918F-5EB98E0E8CE4}" srcOrd="4" destOrd="0" parTransId="{F16DD343-A72D-461A-810A-1EF5E074DE5B}" sibTransId="{3206BEA9-67DB-45AA-AC1A-DD2F90540776}"/>
    <dgm:cxn modelId="{362812B9-D738-43B0-A117-3D9B089F549A}" srcId="{7F685433-B7D3-48D0-9C44-70D033170054}" destId="{81057199-6262-43ED-9F2B-77A107C0CA95}" srcOrd="3" destOrd="0" parTransId="{DA159D8A-6D3B-42ED-B6A3-A7658B9A8D6B}" sibTransId="{5AFE782F-E1A5-488B-A157-FB773F2D6AC1}"/>
    <dgm:cxn modelId="{C3140817-C188-4178-93FA-008C9BF21B6B}" type="presOf" srcId="{21682AF5-D970-425C-8642-B3B8182CD67E}" destId="{EB92C0B8-587F-4CBF-BBA5-1176A0540EF7}" srcOrd="0" destOrd="2" presId="urn:microsoft.com/office/officeart/2005/8/layout/chevron2"/>
    <dgm:cxn modelId="{DE078053-001E-4802-9CB6-B2D145FCB271}" type="presOf" srcId="{BF8AF3E2-C1B4-4AAA-8852-29832B73AF81}" destId="{7F8089C1-0A6E-4B7F-936C-A6DF224C8C56}" srcOrd="0" destOrd="0" presId="urn:microsoft.com/office/officeart/2005/8/layout/chevron2"/>
    <dgm:cxn modelId="{C8B11844-E53F-45CF-B4EA-B50D6D9DA33C}" srcId="{5D78835F-4403-41ED-B40A-3619C18C899A}" destId="{2C1D53B0-34FC-4B74-8CCC-CC13F34299CE}" srcOrd="3" destOrd="0" parTransId="{68FF303F-2B74-4F45-8F82-6D8AD8742C64}" sibTransId="{DF168A3B-3B02-46A5-9648-28062FE0CA0C}"/>
    <dgm:cxn modelId="{1267541E-DC2A-4196-9ECE-A0102FCB9339}" srcId="{7F685433-B7D3-48D0-9C44-70D033170054}" destId="{5D78835F-4403-41ED-B40A-3619C18C899A}" srcOrd="2" destOrd="0" parTransId="{9223E78C-FC8E-4869-8E44-9805EAF19531}" sibTransId="{A53DFCA6-5024-46D6-955B-E5997D02F091}"/>
    <dgm:cxn modelId="{F6072EA2-0400-4707-A37A-56CBA9B40227}" srcId="{81057199-6262-43ED-9F2B-77A107C0CA95}" destId="{4448EA2B-754D-48F7-B66F-8512B37EA307}" srcOrd="0" destOrd="0" parTransId="{B9139EEA-7C0C-4E67-AB24-2F67F6A9A6EF}" sibTransId="{A42B85FE-839A-44D7-9E40-409E30D9131F}"/>
    <dgm:cxn modelId="{1B452A8D-48AB-4B5A-AE51-9B0CC77D626C}" srcId="{1D6E388B-AA09-4C34-A31B-381FDC1D4B20}" destId="{645DB66D-873B-472C-804C-1E0D70F46206}" srcOrd="0" destOrd="0" parTransId="{3DBDC10E-CE7F-40CE-8DB1-000687EF0B36}" sibTransId="{59DCA5EF-9696-4AEC-9E96-EBF755DEAE80}"/>
    <dgm:cxn modelId="{1F4DA9F8-E0B9-4FB6-A297-C2987A9E734B}" type="presOf" srcId="{4448EA2B-754D-48F7-B66F-8512B37EA307}" destId="{105E7640-81F6-412E-B214-E0DC0E6977DC}" srcOrd="0" destOrd="0" presId="urn:microsoft.com/office/officeart/2005/8/layout/chevron2"/>
    <dgm:cxn modelId="{CAB0CB4B-B613-43FA-B5AE-2480C634DC04}" srcId="{24A9439F-EC71-4486-918F-5EB98E0E8CE4}" destId="{D67377E7-E034-47F4-8797-FA4A9DF82599}" srcOrd="0" destOrd="0" parTransId="{33F994CB-FC50-42B6-8255-396554D91DFB}" sibTransId="{BA79ED61-5CA4-4921-873B-3232E1CACB79}"/>
    <dgm:cxn modelId="{0146E164-4995-44D2-9F6D-501C2FDAE147}" srcId="{5D78835F-4403-41ED-B40A-3619C18C899A}" destId="{21682AF5-D970-425C-8642-B3B8182CD67E}" srcOrd="2" destOrd="0" parTransId="{09E1C114-96C1-496A-9F90-A739E1877CC8}" sibTransId="{2E449C8C-8B1A-4092-9014-1F85DB391955}"/>
    <dgm:cxn modelId="{506F2F44-860C-4EF1-AC5E-D1092BF6F6D3}" srcId="{318BB252-B4E1-49D7-9A4F-879CA7CF7553}" destId="{BF8AF3E2-C1B4-4AAA-8852-29832B73AF81}" srcOrd="0" destOrd="0" parTransId="{5373232F-A6B9-462F-B9B1-A53C34734649}" sibTransId="{66375CBD-119A-4D01-824D-36CAD285797E}"/>
    <dgm:cxn modelId="{333A7ED9-C19C-4A46-961C-33A0F64C5FB6}" type="presOf" srcId="{5D78835F-4403-41ED-B40A-3619C18C899A}" destId="{6C2AF46F-DC7E-419B-8F90-F36E232D3EFF}" srcOrd="0" destOrd="0" presId="urn:microsoft.com/office/officeart/2005/8/layout/chevron2"/>
    <dgm:cxn modelId="{D5117DDC-15C6-4C26-B69F-CFF51A5DBB17}" type="presOf" srcId="{D67377E7-E034-47F4-8797-FA4A9DF82599}" destId="{6B7A833C-BD67-4D27-A732-FD6E6F881D9A}" srcOrd="0" destOrd="0" presId="urn:microsoft.com/office/officeart/2005/8/layout/chevron2"/>
    <dgm:cxn modelId="{070A846A-180A-41E2-840A-6EC588009E16}" srcId="{7F685433-B7D3-48D0-9C44-70D033170054}" destId="{318BB252-B4E1-49D7-9A4F-879CA7CF7553}" srcOrd="0" destOrd="0" parTransId="{C5B7585F-EBD3-4602-9966-7B655DC020DE}" sibTransId="{0BB1F35A-6FB1-4467-BD57-522240B16A6C}"/>
    <dgm:cxn modelId="{50E055EA-DD04-41D6-8B19-CF2D9593DBEF}" type="presOf" srcId="{645DB66D-873B-472C-804C-1E0D70F46206}" destId="{897950A2-0E94-417B-8F26-1955795EE473}" srcOrd="0" destOrd="0" presId="urn:microsoft.com/office/officeart/2005/8/layout/chevron2"/>
    <dgm:cxn modelId="{B14A30C8-D273-4A6C-A08A-19C9822FFBA9}" type="presOf" srcId="{24A9439F-EC71-4486-918F-5EB98E0E8CE4}" destId="{5ABF34EB-790D-4EEA-B76C-743F6D1D1448}" srcOrd="0" destOrd="0" presId="urn:microsoft.com/office/officeart/2005/8/layout/chevron2"/>
    <dgm:cxn modelId="{1DA922E3-3829-4C70-88A3-4FC9A0318DCC}" type="presOf" srcId="{2C1D53B0-34FC-4B74-8CCC-CC13F34299CE}" destId="{EB92C0B8-587F-4CBF-BBA5-1176A0540EF7}" srcOrd="0" destOrd="3" presId="urn:microsoft.com/office/officeart/2005/8/layout/chevron2"/>
    <dgm:cxn modelId="{67F46313-2D00-49A0-BF57-0DCAD69D7CE8}" srcId="{1D6E388B-AA09-4C34-A31B-381FDC1D4B20}" destId="{FEED86C1-0E17-47C5-9B3A-7196A8BA1EF4}" srcOrd="1" destOrd="0" parTransId="{5A3936E0-F791-4528-9145-482CECEE0AE1}" sibTransId="{9B207BC2-EFF0-4818-BD27-22491EF0FA7A}"/>
    <dgm:cxn modelId="{65743E7A-CEAC-464C-B05D-3424EC407C11}" type="presOf" srcId="{318BB252-B4E1-49D7-9A4F-879CA7CF7553}" destId="{5769AD77-5F83-4B34-8B4F-E3D01E286E14}" srcOrd="0" destOrd="0" presId="urn:microsoft.com/office/officeart/2005/8/layout/chevron2"/>
    <dgm:cxn modelId="{DCB50D20-3E49-4C52-A7A8-53C45F6FC7DE}" srcId="{5D78835F-4403-41ED-B40A-3619C18C899A}" destId="{2C243FA6-C57C-4E37-8330-339B522577E8}" srcOrd="0" destOrd="0" parTransId="{749F34BE-269F-4D2E-A817-81DD5AE9BA99}" sibTransId="{541D7058-D71D-476B-A432-498CA57F0FC8}"/>
    <dgm:cxn modelId="{811BEAAE-1DB0-4012-880A-D8FC71FAA9DC}" srcId="{5D78835F-4403-41ED-B40A-3619C18C899A}" destId="{9AB642DE-0FF7-48DB-B921-B8B1374E0B4F}" srcOrd="1" destOrd="0" parTransId="{FEAF0A59-4CB0-4949-9145-7D09E57A73B9}" sibTransId="{D0A8EBAD-E15C-4EC3-9103-D717D049D7DE}"/>
    <dgm:cxn modelId="{43F6DD84-1F6B-4999-93A7-305D5871A9F5}" srcId="{7F685433-B7D3-48D0-9C44-70D033170054}" destId="{1D6E388B-AA09-4C34-A31B-381FDC1D4B20}" srcOrd="1" destOrd="0" parTransId="{984C28B8-58BA-4317-B014-40FF97EA590D}" sibTransId="{986919DE-A2FC-42D2-A220-90F77DE11C85}"/>
    <dgm:cxn modelId="{958DF346-2606-415F-BABA-86FD785DC27D}" type="presOf" srcId="{2C243FA6-C57C-4E37-8330-339B522577E8}" destId="{EB92C0B8-587F-4CBF-BBA5-1176A0540EF7}" srcOrd="0" destOrd="0" presId="urn:microsoft.com/office/officeart/2005/8/layout/chevron2"/>
    <dgm:cxn modelId="{595CD675-881E-425E-B43D-8668564CA41F}" type="presOf" srcId="{FEED86C1-0E17-47C5-9B3A-7196A8BA1EF4}" destId="{897950A2-0E94-417B-8F26-1955795EE473}" srcOrd="0" destOrd="1" presId="urn:microsoft.com/office/officeart/2005/8/layout/chevron2"/>
    <dgm:cxn modelId="{0B0999D0-0687-4FAE-8451-5D99E341102D}" type="presOf" srcId="{1D6E388B-AA09-4C34-A31B-381FDC1D4B20}" destId="{B92C16E0-04A4-42F1-9891-29219F3BF362}" srcOrd="0" destOrd="0" presId="urn:microsoft.com/office/officeart/2005/8/layout/chevron2"/>
    <dgm:cxn modelId="{1B91EA94-F7DC-4B60-8A6A-2733458ED4F2}" type="presOf" srcId="{80DF6CB6-BCFF-441C-857E-226CAC8A0165}" destId="{7F8089C1-0A6E-4B7F-936C-A6DF224C8C56}" srcOrd="0" destOrd="1" presId="urn:microsoft.com/office/officeart/2005/8/layout/chevron2"/>
    <dgm:cxn modelId="{5E7D11F7-A803-48F5-883C-E3C9A93BE0CE}" type="presParOf" srcId="{1B1AB9B0-FA3C-4B63-974D-C57E7E1DD881}" destId="{500FD1BA-4D7D-4DEB-A6A3-4A03FE627F99}" srcOrd="0" destOrd="0" presId="urn:microsoft.com/office/officeart/2005/8/layout/chevron2"/>
    <dgm:cxn modelId="{6B3EB8E1-6AC9-4B60-87C2-482E18E92835}" type="presParOf" srcId="{500FD1BA-4D7D-4DEB-A6A3-4A03FE627F99}" destId="{5769AD77-5F83-4B34-8B4F-E3D01E286E14}" srcOrd="0" destOrd="0" presId="urn:microsoft.com/office/officeart/2005/8/layout/chevron2"/>
    <dgm:cxn modelId="{E39BD94E-65AB-4761-BE82-5BB88F9256AF}" type="presParOf" srcId="{500FD1BA-4D7D-4DEB-A6A3-4A03FE627F99}" destId="{7F8089C1-0A6E-4B7F-936C-A6DF224C8C56}" srcOrd="1" destOrd="0" presId="urn:microsoft.com/office/officeart/2005/8/layout/chevron2"/>
    <dgm:cxn modelId="{90BEAA8D-48B1-43A1-90A3-7A9F08DA1521}" type="presParOf" srcId="{1B1AB9B0-FA3C-4B63-974D-C57E7E1DD881}" destId="{11047F74-DDC7-4AE7-A3E9-ADFB8E0DE391}" srcOrd="1" destOrd="0" presId="urn:microsoft.com/office/officeart/2005/8/layout/chevron2"/>
    <dgm:cxn modelId="{F660C7BF-BAC2-45E6-908D-FEF023192EF9}" type="presParOf" srcId="{1B1AB9B0-FA3C-4B63-974D-C57E7E1DD881}" destId="{079F76A0-60DB-41EE-A1D7-8B55D44A339B}" srcOrd="2" destOrd="0" presId="urn:microsoft.com/office/officeart/2005/8/layout/chevron2"/>
    <dgm:cxn modelId="{428B752C-6001-492D-8E24-6CFEAE869246}" type="presParOf" srcId="{079F76A0-60DB-41EE-A1D7-8B55D44A339B}" destId="{B92C16E0-04A4-42F1-9891-29219F3BF362}" srcOrd="0" destOrd="0" presId="urn:microsoft.com/office/officeart/2005/8/layout/chevron2"/>
    <dgm:cxn modelId="{E4DDA910-942E-406C-9D3A-D29693F70104}" type="presParOf" srcId="{079F76A0-60DB-41EE-A1D7-8B55D44A339B}" destId="{897950A2-0E94-417B-8F26-1955795EE473}" srcOrd="1" destOrd="0" presId="urn:microsoft.com/office/officeart/2005/8/layout/chevron2"/>
    <dgm:cxn modelId="{0A8BC356-F75C-479F-B993-E1501B392415}" type="presParOf" srcId="{1B1AB9B0-FA3C-4B63-974D-C57E7E1DD881}" destId="{EBDDB4C8-356E-4760-853E-F97F280D08D3}" srcOrd="3" destOrd="0" presId="urn:microsoft.com/office/officeart/2005/8/layout/chevron2"/>
    <dgm:cxn modelId="{3D03B949-0ED5-4271-83A3-B85260002720}" type="presParOf" srcId="{1B1AB9B0-FA3C-4B63-974D-C57E7E1DD881}" destId="{4E1A4A13-6681-403E-B439-BDAE4FF6CE90}" srcOrd="4" destOrd="0" presId="urn:microsoft.com/office/officeart/2005/8/layout/chevron2"/>
    <dgm:cxn modelId="{743AA21A-7FCC-4D90-8BC4-ED18F5952B92}" type="presParOf" srcId="{4E1A4A13-6681-403E-B439-BDAE4FF6CE90}" destId="{6C2AF46F-DC7E-419B-8F90-F36E232D3EFF}" srcOrd="0" destOrd="0" presId="urn:microsoft.com/office/officeart/2005/8/layout/chevron2"/>
    <dgm:cxn modelId="{793FEA0E-C49C-4E3C-9CF1-D630F220C48F}" type="presParOf" srcId="{4E1A4A13-6681-403E-B439-BDAE4FF6CE90}" destId="{EB92C0B8-587F-4CBF-BBA5-1176A0540EF7}" srcOrd="1" destOrd="0" presId="urn:microsoft.com/office/officeart/2005/8/layout/chevron2"/>
    <dgm:cxn modelId="{9E6DB62E-995E-4791-B5FC-7BAB182A5524}" type="presParOf" srcId="{1B1AB9B0-FA3C-4B63-974D-C57E7E1DD881}" destId="{07FE1566-5D2D-450A-B7F5-63CB88FDA34F}" srcOrd="5" destOrd="0" presId="urn:microsoft.com/office/officeart/2005/8/layout/chevron2"/>
    <dgm:cxn modelId="{2369466C-EE20-44C4-88BB-E926378D64C4}" type="presParOf" srcId="{1B1AB9B0-FA3C-4B63-974D-C57E7E1DD881}" destId="{857B148F-8E70-4E68-9523-979537B563EB}" srcOrd="6" destOrd="0" presId="urn:microsoft.com/office/officeart/2005/8/layout/chevron2"/>
    <dgm:cxn modelId="{BDFCB39B-F04E-4795-B67E-1E7BF8604B43}" type="presParOf" srcId="{857B148F-8E70-4E68-9523-979537B563EB}" destId="{3C48EE4D-36C1-4552-8E8F-A9A4163B716C}" srcOrd="0" destOrd="0" presId="urn:microsoft.com/office/officeart/2005/8/layout/chevron2"/>
    <dgm:cxn modelId="{5A7EEB75-5484-4132-BF22-BBAE30F2F2EE}" type="presParOf" srcId="{857B148F-8E70-4E68-9523-979537B563EB}" destId="{105E7640-81F6-412E-B214-E0DC0E6977DC}" srcOrd="1" destOrd="0" presId="urn:microsoft.com/office/officeart/2005/8/layout/chevron2"/>
    <dgm:cxn modelId="{C532B340-76B2-4B91-A916-719E1EC171EA}" type="presParOf" srcId="{1B1AB9B0-FA3C-4B63-974D-C57E7E1DD881}" destId="{982BA889-78F8-4286-B8C4-E6ADC0AD7F20}" srcOrd="7" destOrd="0" presId="urn:microsoft.com/office/officeart/2005/8/layout/chevron2"/>
    <dgm:cxn modelId="{CCC8B888-D0EC-48FB-8CC9-208DF9A2F009}" type="presParOf" srcId="{1B1AB9B0-FA3C-4B63-974D-C57E7E1DD881}" destId="{9B5F40FD-C21B-4BD6-93C2-7B5C243209E4}" srcOrd="8" destOrd="0" presId="urn:microsoft.com/office/officeart/2005/8/layout/chevron2"/>
    <dgm:cxn modelId="{8B10EA3C-AE90-46C1-9A36-4445DECC869E}" type="presParOf" srcId="{9B5F40FD-C21B-4BD6-93C2-7B5C243209E4}" destId="{5ABF34EB-790D-4EEA-B76C-743F6D1D1448}" srcOrd="0" destOrd="0" presId="urn:microsoft.com/office/officeart/2005/8/layout/chevron2"/>
    <dgm:cxn modelId="{900C8491-36C6-4DE2-A0DE-A3AA89FBBFB6}" type="presParOf" srcId="{9B5F40FD-C21B-4BD6-93C2-7B5C243209E4}" destId="{6B7A833C-BD67-4D27-A732-FD6E6F881D9A}"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7E11BE7-93C8-4B91-B6A6-C56AA3162DB0}"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B6E4596B-BE63-4376-9410-455D4D0EE00A}">
      <dgm:prSet/>
      <dgm:spPr/>
      <dgm:t>
        <a:bodyPr/>
        <a:lstStyle/>
        <a:p>
          <a:pPr>
            <a:lnSpc>
              <a:spcPct val="100000"/>
            </a:lnSpc>
          </a:pPr>
          <a:r>
            <a:rPr lang="en-GB"/>
            <a:t>To assess the need for, and engagement with accessible mobile apps by the general population.</a:t>
          </a:r>
          <a:endParaRPr lang="en-US"/>
        </a:p>
      </dgm:t>
    </dgm:pt>
    <dgm:pt modelId="{33BE4676-3BE8-438A-88D1-505402C7872E}" type="parTrans" cxnId="{25518891-B008-465C-9218-53AA51A481E8}">
      <dgm:prSet/>
      <dgm:spPr/>
      <dgm:t>
        <a:bodyPr/>
        <a:lstStyle/>
        <a:p>
          <a:endParaRPr lang="en-US"/>
        </a:p>
      </dgm:t>
    </dgm:pt>
    <dgm:pt modelId="{F1BFABE1-FD6A-40C3-8C3C-6334FC034FC4}" type="sibTrans" cxnId="{25518891-B008-465C-9218-53AA51A481E8}">
      <dgm:prSet/>
      <dgm:spPr/>
      <dgm:t>
        <a:bodyPr/>
        <a:lstStyle/>
        <a:p>
          <a:endParaRPr lang="en-US"/>
        </a:p>
      </dgm:t>
    </dgm:pt>
    <dgm:pt modelId="{C4EC1FFD-CF20-407B-9B19-DFA99E786177}">
      <dgm:prSet/>
      <dgm:spPr/>
      <dgm:t>
        <a:bodyPr/>
        <a:lstStyle/>
        <a:p>
          <a:pPr>
            <a:lnSpc>
              <a:spcPct val="100000"/>
            </a:lnSpc>
          </a:pPr>
          <a:r>
            <a:rPr lang="en-GB"/>
            <a:t>To identify desired features</a:t>
          </a:r>
          <a:endParaRPr lang="en-US"/>
        </a:p>
      </dgm:t>
    </dgm:pt>
    <dgm:pt modelId="{3A1C0762-8155-4A34-BA14-DFFF04507AF5}" type="parTrans" cxnId="{C3ED678F-996E-4826-9DB0-8ADDA611E95D}">
      <dgm:prSet/>
      <dgm:spPr/>
      <dgm:t>
        <a:bodyPr/>
        <a:lstStyle/>
        <a:p>
          <a:endParaRPr lang="en-US"/>
        </a:p>
      </dgm:t>
    </dgm:pt>
    <dgm:pt modelId="{6386AD7A-F1B7-4CDF-97C9-321284DA359E}" type="sibTrans" cxnId="{C3ED678F-996E-4826-9DB0-8ADDA611E95D}">
      <dgm:prSet/>
      <dgm:spPr/>
      <dgm:t>
        <a:bodyPr/>
        <a:lstStyle/>
        <a:p>
          <a:endParaRPr lang="en-US"/>
        </a:p>
      </dgm:t>
    </dgm:pt>
    <dgm:pt modelId="{F078A3D7-A982-4430-B6E4-6A61139EF531}">
      <dgm:prSet/>
      <dgm:spPr/>
      <dgm:t>
        <a:bodyPr/>
        <a:lstStyle/>
        <a:p>
          <a:pPr>
            <a:lnSpc>
              <a:spcPct val="100000"/>
            </a:lnSpc>
          </a:pPr>
          <a:r>
            <a:rPr lang="en-GB"/>
            <a:t>To consider how the limitations of current technologies will be a factor in future app development</a:t>
          </a:r>
          <a:endParaRPr lang="en-US"/>
        </a:p>
      </dgm:t>
    </dgm:pt>
    <dgm:pt modelId="{43748AEC-0DDF-42D1-AE3C-B770C0189B65}" type="parTrans" cxnId="{97BFB1FD-7472-4C07-B4A3-43B4C0C05548}">
      <dgm:prSet/>
      <dgm:spPr/>
      <dgm:t>
        <a:bodyPr/>
        <a:lstStyle/>
        <a:p>
          <a:endParaRPr lang="en-US"/>
        </a:p>
      </dgm:t>
    </dgm:pt>
    <dgm:pt modelId="{6FA5FE28-98D9-49D6-9B63-EAADD9B7555F}" type="sibTrans" cxnId="{97BFB1FD-7472-4C07-B4A3-43B4C0C05548}">
      <dgm:prSet/>
      <dgm:spPr/>
      <dgm:t>
        <a:bodyPr/>
        <a:lstStyle/>
        <a:p>
          <a:endParaRPr lang="en-US"/>
        </a:p>
      </dgm:t>
    </dgm:pt>
    <dgm:pt modelId="{0672C0D5-92E5-4971-BCA4-1DFBF7736E64}" type="pres">
      <dgm:prSet presAssocID="{E7E11BE7-93C8-4B91-B6A6-C56AA3162DB0}" presName="root" presStyleCnt="0">
        <dgm:presLayoutVars>
          <dgm:dir/>
          <dgm:resizeHandles val="exact"/>
        </dgm:presLayoutVars>
      </dgm:prSet>
      <dgm:spPr/>
      <dgm:t>
        <a:bodyPr/>
        <a:lstStyle/>
        <a:p>
          <a:endParaRPr lang="en-US"/>
        </a:p>
      </dgm:t>
    </dgm:pt>
    <dgm:pt modelId="{A91F931D-3BDD-49C2-84CF-DFBF32A3B5FF}" type="pres">
      <dgm:prSet presAssocID="{B6E4596B-BE63-4376-9410-455D4D0EE00A}" presName="compNode" presStyleCnt="0"/>
      <dgm:spPr/>
    </dgm:pt>
    <dgm:pt modelId="{A132B61F-37AB-4538-BAD8-639DCDB84C26}" type="pres">
      <dgm:prSet presAssocID="{B6E4596B-BE63-4376-9410-455D4D0EE00A}" presName="bgRect" presStyleLbl="bgShp" presStyleIdx="0" presStyleCnt="3"/>
      <dgm:spPr/>
    </dgm:pt>
    <dgm:pt modelId="{FE588549-6AB3-40F6-9C6F-753F86EE2E28}" type="pres">
      <dgm:prSet presAssocID="{B6E4596B-BE63-4376-9410-455D4D0EE00A}" presName="iconRect" presStyleLbl="node1" presStyleIdx="0" presStyleCnt="3"/>
      <dgm:spPr>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dgm:spPr>
      <dgm:t>
        <a:bodyPr/>
        <a:lstStyle/>
        <a:p>
          <a:endParaRPr lang="en-US"/>
        </a:p>
      </dgm:t>
      <dgm:extLst>
        <a:ext uri="{E40237B7-FDA0-4F09-8148-C483321AD2D9}">
          <dgm14:cNvPr xmlns:dgm14="http://schemas.microsoft.com/office/drawing/2010/diagram" id="0" name="" descr="Smart Phone"/>
        </a:ext>
      </dgm:extLst>
    </dgm:pt>
    <dgm:pt modelId="{D9D8A996-3580-4E88-8ED0-BF21B78D39C9}" type="pres">
      <dgm:prSet presAssocID="{B6E4596B-BE63-4376-9410-455D4D0EE00A}" presName="spaceRect" presStyleCnt="0"/>
      <dgm:spPr/>
    </dgm:pt>
    <dgm:pt modelId="{9159B917-5CB9-48E7-B424-8BE63B9A1BE8}" type="pres">
      <dgm:prSet presAssocID="{B6E4596B-BE63-4376-9410-455D4D0EE00A}" presName="parTx" presStyleLbl="revTx" presStyleIdx="0" presStyleCnt="3">
        <dgm:presLayoutVars>
          <dgm:chMax val="0"/>
          <dgm:chPref val="0"/>
        </dgm:presLayoutVars>
      </dgm:prSet>
      <dgm:spPr/>
      <dgm:t>
        <a:bodyPr/>
        <a:lstStyle/>
        <a:p>
          <a:endParaRPr lang="en-US"/>
        </a:p>
      </dgm:t>
    </dgm:pt>
    <dgm:pt modelId="{9B4AEC58-6E1C-468C-8A3E-465DEAD03F58}" type="pres">
      <dgm:prSet presAssocID="{F1BFABE1-FD6A-40C3-8C3C-6334FC034FC4}" presName="sibTrans" presStyleCnt="0"/>
      <dgm:spPr/>
    </dgm:pt>
    <dgm:pt modelId="{0248FBA1-2AA3-4F75-80F9-46B3A407D626}" type="pres">
      <dgm:prSet presAssocID="{C4EC1FFD-CF20-407B-9B19-DFA99E786177}" presName="compNode" presStyleCnt="0"/>
      <dgm:spPr/>
    </dgm:pt>
    <dgm:pt modelId="{43603162-9833-4B9A-BDF8-5DE6044FAD04}" type="pres">
      <dgm:prSet presAssocID="{C4EC1FFD-CF20-407B-9B19-DFA99E786177}" presName="bgRect" presStyleLbl="bgShp" presStyleIdx="1" presStyleCnt="3"/>
      <dgm:spPr/>
    </dgm:pt>
    <dgm:pt modelId="{E760992A-9582-4113-B02D-DD9FC3FED873}" type="pres">
      <dgm:prSet presAssocID="{C4EC1FFD-CF20-407B-9B19-DFA99E786177}"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dgm:spPr>
      <dgm:t>
        <a:bodyPr/>
        <a:lstStyle/>
        <a:p>
          <a:endParaRPr lang="en-US"/>
        </a:p>
      </dgm:t>
      <dgm:extLst>
        <a:ext uri="{E40237B7-FDA0-4F09-8148-C483321AD2D9}">
          <dgm14:cNvPr xmlns:dgm14="http://schemas.microsoft.com/office/drawing/2010/diagram" id="0" name="" descr="Checkmark"/>
        </a:ext>
      </dgm:extLst>
    </dgm:pt>
    <dgm:pt modelId="{4D461A29-5769-4EC2-ADE0-3F495095E591}" type="pres">
      <dgm:prSet presAssocID="{C4EC1FFD-CF20-407B-9B19-DFA99E786177}" presName="spaceRect" presStyleCnt="0"/>
      <dgm:spPr/>
    </dgm:pt>
    <dgm:pt modelId="{B5575040-2498-469F-A52F-1088C1DC7C0C}" type="pres">
      <dgm:prSet presAssocID="{C4EC1FFD-CF20-407B-9B19-DFA99E786177}" presName="parTx" presStyleLbl="revTx" presStyleIdx="1" presStyleCnt="3">
        <dgm:presLayoutVars>
          <dgm:chMax val="0"/>
          <dgm:chPref val="0"/>
        </dgm:presLayoutVars>
      </dgm:prSet>
      <dgm:spPr/>
      <dgm:t>
        <a:bodyPr/>
        <a:lstStyle/>
        <a:p>
          <a:endParaRPr lang="en-US"/>
        </a:p>
      </dgm:t>
    </dgm:pt>
    <dgm:pt modelId="{F3BC5CC2-68EF-4001-ABC0-0EC1B1628330}" type="pres">
      <dgm:prSet presAssocID="{6386AD7A-F1B7-4CDF-97C9-321284DA359E}" presName="sibTrans" presStyleCnt="0"/>
      <dgm:spPr/>
    </dgm:pt>
    <dgm:pt modelId="{027D168C-CCA8-47B2-9A40-104481AD9494}" type="pres">
      <dgm:prSet presAssocID="{F078A3D7-A982-4430-B6E4-6A61139EF531}" presName="compNode" presStyleCnt="0"/>
      <dgm:spPr/>
    </dgm:pt>
    <dgm:pt modelId="{4D48BB1C-D35E-4A99-A70C-611AFD16FC48}" type="pres">
      <dgm:prSet presAssocID="{F078A3D7-A982-4430-B6E4-6A61139EF531}" presName="bgRect" presStyleLbl="bgShp" presStyleIdx="2" presStyleCnt="3"/>
      <dgm:spPr/>
    </dgm:pt>
    <dgm:pt modelId="{6FA30AC3-BBBC-49AC-BCF1-5D3532F2D924}" type="pres">
      <dgm:prSet presAssocID="{F078A3D7-A982-4430-B6E4-6A61139EF531}"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dgm:spPr>
      <dgm:t>
        <a:bodyPr/>
        <a:lstStyle/>
        <a:p>
          <a:endParaRPr lang="en-US"/>
        </a:p>
      </dgm:t>
      <dgm:extLst>
        <a:ext uri="{E40237B7-FDA0-4F09-8148-C483321AD2D9}">
          <dgm14:cNvPr xmlns:dgm14="http://schemas.microsoft.com/office/drawing/2010/diagram" id="0" name="" descr="Head with Gears"/>
        </a:ext>
      </dgm:extLst>
    </dgm:pt>
    <dgm:pt modelId="{BE56FA00-A002-49D6-9943-063B8F57A3F5}" type="pres">
      <dgm:prSet presAssocID="{F078A3D7-A982-4430-B6E4-6A61139EF531}" presName="spaceRect" presStyleCnt="0"/>
      <dgm:spPr/>
    </dgm:pt>
    <dgm:pt modelId="{3A1CF310-228C-43A0-9AF0-5458E0DF401F}" type="pres">
      <dgm:prSet presAssocID="{F078A3D7-A982-4430-B6E4-6A61139EF531}" presName="parTx" presStyleLbl="revTx" presStyleIdx="2" presStyleCnt="3">
        <dgm:presLayoutVars>
          <dgm:chMax val="0"/>
          <dgm:chPref val="0"/>
        </dgm:presLayoutVars>
      </dgm:prSet>
      <dgm:spPr/>
      <dgm:t>
        <a:bodyPr/>
        <a:lstStyle/>
        <a:p>
          <a:endParaRPr lang="en-US"/>
        </a:p>
      </dgm:t>
    </dgm:pt>
  </dgm:ptLst>
  <dgm:cxnLst>
    <dgm:cxn modelId="{415B9E81-FD54-4DA4-9D2F-74E939CD11F7}" type="presOf" srcId="{C4EC1FFD-CF20-407B-9B19-DFA99E786177}" destId="{B5575040-2498-469F-A52F-1088C1DC7C0C}" srcOrd="0" destOrd="0" presId="urn:microsoft.com/office/officeart/2018/2/layout/IconVerticalSolidList"/>
    <dgm:cxn modelId="{E6C5C7F7-D4E3-4D8A-9479-9593A44B5407}" type="presOf" srcId="{E7E11BE7-93C8-4B91-B6A6-C56AA3162DB0}" destId="{0672C0D5-92E5-4971-BCA4-1DFBF7736E64}" srcOrd="0" destOrd="0" presId="urn:microsoft.com/office/officeart/2018/2/layout/IconVerticalSolidList"/>
    <dgm:cxn modelId="{FA80D621-857E-4B5A-A752-8B6C4A70DBDE}" type="presOf" srcId="{F078A3D7-A982-4430-B6E4-6A61139EF531}" destId="{3A1CF310-228C-43A0-9AF0-5458E0DF401F}" srcOrd="0" destOrd="0" presId="urn:microsoft.com/office/officeart/2018/2/layout/IconVerticalSolidList"/>
    <dgm:cxn modelId="{C3ED678F-996E-4826-9DB0-8ADDA611E95D}" srcId="{E7E11BE7-93C8-4B91-B6A6-C56AA3162DB0}" destId="{C4EC1FFD-CF20-407B-9B19-DFA99E786177}" srcOrd="1" destOrd="0" parTransId="{3A1C0762-8155-4A34-BA14-DFFF04507AF5}" sibTransId="{6386AD7A-F1B7-4CDF-97C9-321284DA359E}"/>
    <dgm:cxn modelId="{97BFB1FD-7472-4C07-B4A3-43B4C0C05548}" srcId="{E7E11BE7-93C8-4B91-B6A6-C56AA3162DB0}" destId="{F078A3D7-A982-4430-B6E4-6A61139EF531}" srcOrd="2" destOrd="0" parTransId="{43748AEC-0DDF-42D1-AE3C-B770C0189B65}" sibTransId="{6FA5FE28-98D9-49D6-9B63-EAADD9B7555F}"/>
    <dgm:cxn modelId="{25518891-B008-465C-9218-53AA51A481E8}" srcId="{E7E11BE7-93C8-4B91-B6A6-C56AA3162DB0}" destId="{B6E4596B-BE63-4376-9410-455D4D0EE00A}" srcOrd="0" destOrd="0" parTransId="{33BE4676-3BE8-438A-88D1-505402C7872E}" sibTransId="{F1BFABE1-FD6A-40C3-8C3C-6334FC034FC4}"/>
    <dgm:cxn modelId="{1F2F066F-6998-4B44-99CA-AC0B4E9843DB}" type="presOf" srcId="{B6E4596B-BE63-4376-9410-455D4D0EE00A}" destId="{9159B917-5CB9-48E7-B424-8BE63B9A1BE8}" srcOrd="0" destOrd="0" presId="urn:microsoft.com/office/officeart/2018/2/layout/IconVerticalSolidList"/>
    <dgm:cxn modelId="{8F5BD4E0-98B7-4C20-8779-93290FBDAE94}" type="presParOf" srcId="{0672C0D5-92E5-4971-BCA4-1DFBF7736E64}" destId="{A91F931D-3BDD-49C2-84CF-DFBF32A3B5FF}" srcOrd="0" destOrd="0" presId="urn:microsoft.com/office/officeart/2018/2/layout/IconVerticalSolidList"/>
    <dgm:cxn modelId="{ACDD5C94-E7AD-4E98-B1DC-4D23BF2FAEC2}" type="presParOf" srcId="{A91F931D-3BDD-49C2-84CF-DFBF32A3B5FF}" destId="{A132B61F-37AB-4538-BAD8-639DCDB84C26}" srcOrd="0" destOrd="0" presId="urn:microsoft.com/office/officeart/2018/2/layout/IconVerticalSolidList"/>
    <dgm:cxn modelId="{6468C566-3929-456D-B627-38E4AF8D83CC}" type="presParOf" srcId="{A91F931D-3BDD-49C2-84CF-DFBF32A3B5FF}" destId="{FE588549-6AB3-40F6-9C6F-753F86EE2E28}" srcOrd="1" destOrd="0" presId="urn:microsoft.com/office/officeart/2018/2/layout/IconVerticalSolidList"/>
    <dgm:cxn modelId="{A61FC064-48E6-44A4-908E-51B8B09CDFFE}" type="presParOf" srcId="{A91F931D-3BDD-49C2-84CF-DFBF32A3B5FF}" destId="{D9D8A996-3580-4E88-8ED0-BF21B78D39C9}" srcOrd="2" destOrd="0" presId="urn:microsoft.com/office/officeart/2018/2/layout/IconVerticalSolidList"/>
    <dgm:cxn modelId="{823253F0-9F1A-4DA5-B65A-A4A0DB490A39}" type="presParOf" srcId="{A91F931D-3BDD-49C2-84CF-DFBF32A3B5FF}" destId="{9159B917-5CB9-48E7-B424-8BE63B9A1BE8}" srcOrd="3" destOrd="0" presId="urn:microsoft.com/office/officeart/2018/2/layout/IconVerticalSolidList"/>
    <dgm:cxn modelId="{FC570DFA-EADE-4EFA-8413-4427B5037D06}" type="presParOf" srcId="{0672C0D5-92E5-4971-BCA4-1DFBF7736E64}" destId="{9B4AEC58-6E1C-468C-8A3E-465DEAD03F58}" srcOrd="1" destOrd="0" presId="urn:microsoft.com/office/officeart/2018/2/layout/IconVerticalSolidList"/>
    <dgm:cxn modelId="{6C09816F-05B0-4E46-A817-7EE5A601EDE8}" type="presParOf" srcId="{0672C0D5-92E5-4971-BCA4-1DFBF7736E64}" destId="{0248FBA1-2AA3-4F75-80F9-46B3A407D626}" srcOrd="2" destOrd="0" presId="urn:microsoft.com/office/officeart/2018/2/layout/IconVerticalSolidList"/>
    <dgm:cxn modelId="{354AB845-7616-4095-9B32-392C514BBBDF}" type="presParOf" srcId="{0248FBA1-2AA3-4F75-80F9-46B3A407D626}" destId="{43603162-9833-4B9A-BDF8-5DE6044FAD04}" srcOrd="0" destOrd="0" presId="urn:microsoft.com/office/officeart/2018/2/layout/IconVerticalSolidList"/>
    <dgm:cxn modelId="{C042A57E-5A84-4E43-8E09-970B1EC14E0C}" type="presParOf" srcId="{0248FBA1-2AA3-4F75-80F9-46B3A407D626}" destId="{E760992A-9582-4113-B02D-DD9FC3FED873}" srcOrd="1" destOrd="0" presId="urn:microsoft.com/office/officeart/2018/2/layout/IconVerticalSolidList"/>
    <dgm:cxn modelId="{C7ED5452-EEC0-476D-B116-023AA0002289}" type="presParOf" srcId="{0248FBA1-2AA3-4F75-80F9-46B3A407D626}" destId="{4D461A29-5769-4EC2-ADE0-3F495095E591}" srcOrd="2" destOrd="0" presId="urn:microsoft.com/office/officeart/2018/2/layout/IconVerticalSolidList"/>
    <dgm:cxn modelId="{3F18EBFE-2B2F-43DA-A40F-51532B3B075A}" type="presParOf" srcId="{0248FBA1-2AA3-4F75-80F9-46B3A407D626}" destId="{B5575040-2498-469F-A52F-1088C1DC7C0C}" srcOrd="3" destOrd="0" presId="urn:microsoft.com/office/officeart/2018/2/layout/IconVerticalSolidList"/>
    <dgm:cxn modelId="{52EAFD7E-B438-4DB9-9ED7-599B6C1951F3}" type="presParOf" srcId="{0672C0D5-92E5-4971-BCA4-1DFBF7736E64}" destId="{F3BC5CC2-68EF-4001-ABC0-0EC1B1628330}" srcOrd="3" destOrd="0" presId="urn:microsoft.com/office/officeart/2018/2/layout/IconVerticalSolidList"/>
    <dgm:cxn modelId="{A8B8AFFB-785D-4FE7-9DD4-62267C40B60B}" type="presParOf" srcId="{0672C0D5-92E5-4971-BCA4-1DFBF7736E64}" destId="{027D168C-CCA8-47B2-9A40-104481AD9494}" srcOrd="4" destOrd="0" presId="urn:microsoft.com/office/officeart/2018/2/layout/IconVerticalSolidList"/>
    <dgm:cxn modelId="{60A56963-109C-45CB-A3F2-4F0526E00A43}" type="presParOf" srcId="{027D168C-CCA8-47B2-9A40-104481AD9494}" destId="{4D48BB1C-D35E-4A99-A70C-611AFD16FC48}" srcOrd="0" destOrd="0" presId="urn:microsoft.com/office/officeart/2018/2/layout/IconVerticalSolidList"/>
    <dgm:cxn modelId="{882E6D5A-7C88-4427-890D-90EE6493F58E}" type="presParOf" srcId="{027D168C-CCA8-47B2-9A40-104481AD9494}" destId="{6FA30AC3-BBBC-49AC-BCF1-5D3532F2D924}" srcOrd="1" destOrd="0" presId="urn:microsoft.com/office/officeart/2018/2/layout/IconVerticalSolidList"/>
    <dgm:cxn modelId="{9E265B73-1E38-4997-BB34-DCDAC8572DC8}" type="presParOf" srcId="{027D168C-CCA8-47B2-9A40-104481AD9494}" destId="{BE56FA00-A002-49D6-9943-063B8F57A3F5}" srcOrd="2" destOrd="0" presId="urn:microsoft.com/office/officeart/2018/2/layout/IconVerticalSolidList"/>
    <dgm:cxn modelId="{CBC46799-2A51-4398-87E6-D978382CC27B}" type="presParOf" srcId="{027D168C-CCA8-47B2-9A40-104481AD9494}" destId="{3A1CF310-228C-43A0-9AF0-5458E0DF401F}"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69AD77-5F83-4B34-8B4F-E3D01E286E14}">
      <dsp:nvSpPr>
        <dsp:cNvPr id="0" name=""/>
        <dsp:cNvSpPr/>
      </dsp:nvSpPr>
      <dsp:spPr>
        <a:xfrm rot="5400000">
          <a:off x="-168308" y="174496"/>
          <a:ext cx="1122059" cy="785441"/>
        </a:xfrm>
        <a:prstGeom prst="chevron">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kern="1200" dirty="0"/>
            <a:t>Catalyst</a:t>
          </a:r>
        </a:p>
      </dsp:txBody>
      <dsp:txXfrm rot="-5400000">
        <a:off x="2" y="398908"/>
        <a:ext cx="785441" cy="336618"/>
      </dsp:txXfrm>
    </dsp:sp>
    <dsp:sp modelId="{7F8089C1-0A6E-4B7F-936C-A6DF224C8C56}">
      <dsp:nvSpPr>
        <dsp:cNvPr id="0" name=""/>
        <dsp:cNvSpPr/>
      </dsp:nvSpPr>
      <dsp:spPr>
        <a:xfrm rot="5400000">
          <a:off x="4709588" y="-3917959"/>
          <a:ext cx="729338" cy="8577633"/>
        </a:xfrm>
        <a:prstGeom prst="round2Same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GB" sz="1600" kern="1200" dirty="0"/>
            <a:t>Wales Council of the Blind</a:t>
          </a:r>
        </a:p>
        <a:p>
          <a:pPr marL="171450" lvl="1" indent="-171450" algn="l" defTabSz="711200">
            <a:lnSpc>
              <a:spcPct val="90000"/>
            </a:lnSpc>
            <a:spcBef>
              <a:spcPct val="0"/>
            </a:spcBef>
            <a:spcAft>
              <a:spcPct val="15000"/>
            </a:spcAft>
            <a:buChar char="••"/>
          </a:pPr>
          <a:r>
            <a:rPr lang="en-GB" sz="1600" kern="1200" dirty="0"/>
            <a:t>Qualitative Study of accessibility of tourism-related apps</a:t>
          </a:r>
        </a:p>
      </dsp:txBody>
      <dsp:txXfrm rot="-5400000">
        <a:off x="785441" y="41791"/>
        <a:ext cx="8542030" cy="658132"/>
      </dsp:txXfrm>
    </dsp:sp>
    <dsp:sp modelId="{B92C16E0-04A4-42F1-9891-29219F3BF362}">
      <dsp:nvSpPr>
        <dsp:cNvPr id="0" name=""/>
        <dsp:cNvSpPr/>
      </dsp:nvSpPr>
      <dsp:spPr>
        <a:xfrm rot="5400000">
          <a:off x="-168308" y="1185631"/>
          <a:ext cx="1122059" cy="785441"/>
        </a:xfrm>
        <a:prstGeom prst="chevron">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kern="1200" dirty="0"/>
            <a:t>Phase 1</a:t>
          </a:r>
        </a:p>
      </dsp:txBody>
      <dsp:txXfrm rot="-5400000">
        <a:off x="2" y="1410043"/>
        <a:ext cx="785441" cy="336618"/>
      </dsp:txXfrm>
    </dsp:sp>
    <dsp:sp modelId="{897950A2-0E94-417B-8F26-1955795EE473}">
      <dsp:nvSpPr>
        <dsp:cNvPr id="0" name=""/>
        <dsp:cNvSpPr/>
      </dsp:nvSpPr>
      <dsp:spPr>
        <a:xfrm rot="5400000">
          <a:off x="4709588" y="-2906824"/>
          <a:ext cx="729338" cy="8577633"/>
        </a:xfrm>
        <a:prstGeom prst="round2Same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GB" sz="1600" kern="1200" dirty="0"/>
            <a:t>Exploratory Study – assessing the need for and engagement with accessible mobile apps</a:t>
          </a:r>
        </a:p>
        <a:p>
          <a:pPr marL="171450" lvl="1" indent="-171450" algn="l" defTabSz="711200">
            <a:lnSpc>
              <a:spcPct val="90000"/>
            </a:lnSpc>
            <a:spcBef>
              <a:spcPct val="0"/>
            </a:spcBef>
            <a:spcAft>
              <a:spcPct val="15000"/>
            </a:spcAft>
            <a:buChar char="••"/>
          </a:pPr>
          <a:r>
            <a:rPr lang="en-GB" sz="1600" kern="1200" dirty="0"/>
            <a:t>Quantitative Survey</a:t>
          </a:r>
        </a:p>
      </dsp:txBody>
      <dsp:txXfrm rot="-5400000">
        <a:off x="785441" y="1052926"/>
        <a:ext cx="8542030" cy="658132"/>
      </dsp:txXfrm>
    </dsp:sp>
    <dsp:sp modelId="{6C2AF46F-DC7E-419B-8F90-F36E232D3EFF}">
      <dsp:nvSpPr>
        <dsp:cNvPr id="0" name=""/>
        <dsp:cNvSpPr/>
      </dsp:nvSpPr>
      <dsp:spPr>
        <a:xfrm rot="5400000">
          <a:off x="-168308" y="2436459"/>
          <a:ext cx="1122059" cy="785441"/>
        </a:xfrm>
        <a:prstGeom prst="chevron">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kern="1200" dirty="0"/>
            <a:t>Phase2</a:t>
          </a:r>
        </a:p>
      </dsp:txBody>
      <dsp:txXfrm rot="-5400000">
        <a:off x="2" y="2660871"/>
        <a:ext cx="785441" cy="336618"/>
      </dsp:txXfrm>
    </dsp:sp>
    <dsp:sp modelId="{EB92C0B8-587F-4CBF-BBA5-1176A0540EF7}">
      <dsp:nvSpPr>
        <dsp:cNvPr id="0" name=""/>
        <dsp:cNvSpPr/>
      </dsp:nvSpPr>
      <dsp:spPr>
        <a:xfrm rot="5400000">
          <a:off x="4469895" y="-1655996"/>
          <a:ext cx="1208725" cy="8577633"/>
        </a:xfrm>
        <a:prstGeom prst="round2Same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GB" sz="1600" kern="1200" dirty="0"/>
            <a:t>Travel Apps Qualitative study</a:t>
          </a:r>
        </a:p>
        <a:p>
          <a:pPr marL="171450" lvl="1" indent="-171450" algn="l" defTabSz="711200">
            <a:lnSpc>
              <a:spcPct val="90000"/>
            </a:lnSpc>
            <a:spcBef>
              <a:spcPct val="0"/>
            </a:spcBef>
            <a:spcAft>
              <a:spcPct val="15000"/>
            </a:spcAft>
            <a:buChar char="••"/>
          </a:pPr>
          <a:r>
            <a:rPr lang="en-GB" sz="1600" kern="1200" dirty="0"/>
            <a:t>Mobility Apps Qualitative study</a:t>
          </a:r>
        </a:p>
        <a:p>
          <a:pPr marL="171450" lvl="1" indent="-171450" algn="l" defTabSz="711200">
            <a:lnSpc>
              <a:spcPct val="90000"/>
            </a:lnSpc>
            <a:spcBef>
              <a:spcPct val="0"/>
            </a:spcBef>
            <a:spcAft>
              <a:spcPct val="15000"/>
            </a:spcAft>
            <a:buChar char="••"/>
          </a:pPr>
          <a:r>
            <a:rPr lang="en-GB" sz="1600" kern="1200" dirty="0"/>
            <a:t>Collaboration with Wales Council of the Blind</a:t>
          </a:r>
        </a:p>
        <a:p>
          <a:pPr marL="171450" lvl="1" indent="-171450" algn="l" defTabSz="711200">
            <a:lnSpc>
              <a:spcPct val="90000"/>
            </a:lnSpc>
            <a:spcBef>
              <a:spcPct val="0"/>
            </a:spcBef>
            <a:spcAft>
              <a:spcPct val="15000"/>
            </a:spcAft>
            <a:buChar char="••"/>
          </a:pPr>
          <a:r>
            <a:rPr lang="en-GB" sz="1600" kern="1200" dirty="0"/>
            <a:t>Collating and analysing data</a:t>
          </a:r>
        </a:p>
      </dsp:txBody>
      <dsp:txXfrm rot="-5400000">
        <a:off x="785442" y="2087462"/>
        <a:ext cx="8518628" cy="1090715"/>
      </dsp:txXfrm>
    </dsp:sp>
    <dsp:sp modelId="{3C48EE4D-36C1-4552-8E8F-A9A4163B716C}">
      <dsp:nvSpPr>
        <dsp:cNvPr id="0" name=""/>
        <dsp:cNvSpPr/>
      </dsp:nvSpPr>
      <dsp:spPr>
        <a:xfrm rot="5400000">
          <a:off x="-168308" y="3447594"/>
          <a:ext cx="1122059" cy="785441"/>
        </a:xfrm>
        <a:prstGeom prst="chevron">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kern="1200" dirty="0"/>
            <a:t>Phase 3</a:t>
          </a:r>
        </a:p>
      </dsp:txBody>
      <dsp:txXfrm rot="-5400000">
        <a:off x="2" y="3672006"/>
        <a:ext cx="785441" cy="336618"/>
      </dsp:txXfrm>
    </dsp:sp>
    <dsp:sp modelId="{105E7640-81F6-412E-B214-E0DC0E6977DC}">
      <dsp:nvSpPr>
        <dsp:cNvPr id="0" name=""/>
        <dsp:cNvSpPr/>
      </dsp:nvSpPr>
      <dsp:spPr>
        <a:xfrm rot="5400000">
          <a:off x="4709588" y="-644862"/>
          <a:ext cx="729338" cy="8577633"/>
        </a:xfrm>
        <a:prstGeom prst="round2Same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GB" sz="1600" kern="1200" dirty="0"/>
            <a:t>App Development with CTS</a:t>
          </a:r>
        </a:p>
      </dsp:txBody>
      <dsp:txXfrm rot="-5400000">
        <a:off x="785441" y="3314888"/>
        <a:ext cx="8542030" cy="658132"/>
      </dsp:txXfrm>
    </dsp:sp>
    <dsp:sp modelId="{5ABF34EB-790D-4EEA-B76C-743F6D1D1448}">
      <dsp:nvSpPr>
        <dsp:cNvPr id="0" name=""/>
        <dsp:cNvSpPr/>
      </dsp:nvSpPr>
      <dsp:spPr>
        <a:xfrm rot="5400000">
          <a:off x="-168308" y="4458728"/>
          <a:ext cx="1122059" cy="785441"/>
        </a:xfrm>
        <a:prstGeom prst="chevron">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kern="1200" dirty="0"/>
            <a:t>Phase 4</a:t>
          </a:r>
        </a:p>
      </dsp:txBody>
      <dsp:txXfrm rot="-5400000">
        <a:off x="2" y="4683140"/>
        <a:ext cx="785441" cy="336618"/>
      </dsp:txXfrm>
    </dsp:sp>
    <dsp:sp modelId="{6B7A833C-BD67-4D27-A732-FD6E6F881D9A}">
      <dsp:nvSpPr>
        <dsp:cNvPr id="0" name=""/>
        <dsp:cNvSpPr/>
      </dsp:nvSpPr>
      <dsp:spPr>
        <a:xfrm rot="5400000">
          <a:off x="4709588" y="366272"/>
          <a:ext cx="729338" cy="8577633"/>
        </a:xfrm>
        <a:prstGeom prst="round2SameRect">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GB" sz="1600" kern="1200" dirty="0"/>
            <a:t>Application (visitor attraction opportunity for booking and interpretation) and trials of the app</a:t>
          </a:r>
        </a:p>
      </dsp:txBody>
      <dsp:txXfrm rot="-5400000">
        <a:off x="785441" y="4326023"/>
        <a:ext cx="8542030" cy="6581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32B61F-37AB-4538-BAD8-639DCDB84C26}">
      <dsp:nvSpPr>
        <dsp:cNvPr id="0" name=""/>
        <dsp:cNvSpPr/>
      </dsp:nvSpPr>
      <dsp:spPr>
        <a:xfrm>
          <a:off x="0" y="568"/>
          <a:ext cx="4780280" cy="133045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E588549-6AB3-40F6-9C6F-753F86EE2E28}">
      <dsp:nvSpPr>
        <dsp:cNvPr id="0" name=""/>
        <dsp:cNvSpPr/>
      </dsp:nvSpPr>
      <dsp:spPr>
        <a:xfrm>
          <a:off x="402462" y="299920"/>
          <a:ext cx="731749" cy="731749"/>
        </a:xfrm>
        <a:prstGeom prst="rect">
          <a:avLst/>
        </a:prstGeom>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159B917-5CB9-48E7-B424-8BE63B9A1BE8}">
      <dsp:nvSpPr>
        <dsp:cNvPr id="0" name=""/>
        <dsp:cNvSpPr/>
      </dsp:nvSpPr>
      <dsp:spPr>
        <a:xfrm>
          <a:off x="1536673" y="568"/>
          <a:ext cx="3243606" cy="13304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806" tIns="140806" rIns="140806" bIns="140806" numCol="1" spcCol="1270" anchor="ctr" anchorCtr="0">
          <a:noAutofit/>
        </a:bodyPr>
        <a:lstStyle/>
        <a:p>
          <a:pPr lvl="0" algn="l" defTabSz="711200">
            <a:lnSpc>
              <a:spcPct val="100000"/>
            </a:lnSpc>
            <a:spcBef>
              <a:spcPct val="0"/>
            </a:spcBef>
            <a:spcAft>
              <a:spcPct val="35000"/>
            </a:spcAft>
          </a:pPr>
          <a:r>
            <a:rPr lang="en-GB" sz="1600" kern="1200"/>
            <a:t>To assess the need for, and engagement with accessible mobile apps by the general population.</a:t>
          </a:r>
          <a:endParaRPr lang="en-US" sz="1600" kern="1200"/>
        </a:p>
      </dsp:txBody>
      <dsp:txXfrm>
        <a:off x="1536673" y="568"/>
        <a:ext cx="3243606" cy="1330453"/>
      </dsp:txXfrm>
    </dsp:sp>
    <dsp:sp modelId="{43603162-9833-4B9A-BDF8-5DE6044FAD04}">
      <dsp:nvSpPr>
        <dsp:cNvPr id="0" name=""/>
        <dsp:cNvSpPr/>
      </dsp:nvSpPr>
      <dsp:spPr>
        <a:xfrm>
          <a:off x="0" y="1663635"/>
          <a:ext cx="4780280" cy="133045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760992A-9582-4113-B02D-DD9FC3FED873}">
      <dsp:nvSpPr>
        <dsp:cNvPr id="0" name=""/>
        <dsp:cNvSpPr/>
      </dsp:nvSpPr>
      <dsp:spPr>
        <a:xfrm>
          <a:off x="402462" y="1962987"/>
          <a:ext cx="731749" cy="73174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5575040-2498-469F-A52F-1088C1DC7C0C}">
      <dsp:nvSpPr>
        <dsp:cNvPr id="0" name=""/>
        <dsp:cNvSpPr/>
      </dsp:nvSpPr>
      <dsp:spPr>
        <a:xfrm>
          <a:off x="1536673" y="1663635"/>
          <a:ext cx="3243606" cy="13304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806" tIns="140806" rIns="140806" bIns="140806" numCol="1" spcCol="1270" anchor="ctr" anchorCtr="0">
          <a:noAutofit/>
        </a:bodyPr>
        <a:lstStyle/>
        <a:p>
          <a:pPr lvl="0" algn="l" defTabSz="711200">
            <a:lnSpc>
              <a:spcPct val="100000"/>
            </a:lnSpc>
            <a:spcBef>
              <a:spcPct val="0"/>
            </a:spcBef>
            <a:spcAft>
              <a:spcPct val="35000"/>
            </a:spcAft>
          </a:pPr>
          <a:r>
            <a:rPr lang="en-GB" sz="1600" kern="1200"/>
            <a:t>To identify desired features</a:t>
          </a:r>
          <a:endParaRPr lang="en-US" sz="1600" kern="1200"/>
        </a:p>
      </dsp:txBody>
      <dsp:txXfrm>
        <a:off x="1536673" y="1663635"/>
        <a:ext cx="3243606" cy="1330453"/>
      </dsp:txXfrm>
    </dsp:sp>
    <dsp:sp modelId="{4D48BB1C-D35E-4A99-A70C-611AFD16FC48}">
      <dsp:nvSpPr>
        <dsp:cNvPr id="0" name=""/>
        <dsp:cNvSpPr/>
      </dsp:nvSpPr>
      <dsp:spPr>
        <a:xfrm>
          <a:off x="0" y="3326702"/>
          <a:ext cx="4780280" cy="133045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FA30AC3-BBBC-49AC-BCF1-5D3532F2D924}">
      <dsp:nvSpPr>
        <dsp:cNvPr id="0" name=""/>
        <dsp:cNvSpPr/>
      </dsp:nvSpPr>
      <dsp:spPr>
        <a:xfrm>
          <a:off x="402462" y="3626054"/>
          <a:ext cx="731749" cy="73174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A1CF310-228C-43A0-9AF0-5458E0DF401F}">
      <dsp:nvSpPr>
        <dsp:cNvPr id="0" name=""/>
        <dsp:cNvSpPr/>
      </dsp:nvSpPr>
      <dsp:spPr>
        <a:xfrm>
          <a:off x="1536673" y="3326702"/>
          <a:ext cx="3243606" cy="13304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806" tIns="140806" rIns="140806" bIns="140806" numCol="1" spcCol="1270" anchor="ctr" anchorCtr="0">
          <a:noAutofit/>
        </a:bodyPr>
        <a:lstStyle/>
        <a:p>
          <a:pPr lvl="0" algn="l" defTabSz="711200">
            <a:lnSpc>
              <a:spcPct val="100000"/>
            </a:lnSpc>
            <a:spcBef>
              <a:spcPct val="0"/>
            </a:spcBef>
            <a:spcAft>
              <a:spcPct val="35000"/>
            </a:spcAft>
          </a:pPr>
          <a:r>
            <a:rPr lang="en-GB" sz="1600" kern="1200"/>
            <a:t>To consider how the limitations of current technologies will be a factor in future app development</a:t>
          </a:r>
          <a:endParaRPr lang="en-US" sz="1600" kern="1200"/>
        </a:p>
      </dsp:txBody>
      <dsp:txXfrm>
        <a:off x="1536673" y="3326702"/>
        <a:ext cx="3243606" cy="1330453"/>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74514-4DF7-4A7A-AC37-78E805BC6C6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FAA5FA1-873C-4310-A04B-C23AC403DA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70DBD0D-DFCE-4C96-B1EC-9FF13358C4FF}"/>
              </a:ext>
            </a:extLst>
          </p:cNvPr>
          <p:cNvSpPr>
            <a:spLocks noGrp="1"/>
          </p:cNvSpPr>
          <p:nvPr>
            <p:ph type="dt" sz="half" idx="10"/>
          </p:nvPr>
        </p:nvSpPr>
        <p:spPr/>
        <p:txBody>
          <a:bodyPr/>
          <a:lstStyle/>
          <a:p>
            <a:fld id="{F62AB988-4EC1-41D7-AE4D-EEEF81A0A92D}" type="datetimeFigureOut">
              <a:rPr lang="en-GB" smtClean="0"/>
              <a:t>06/05/2022</a:t>
            </a:fld>
            <a:endParaRPr lang="en-GB"/>
          </a:p>
        </p:txBody>
      </p:sp>
      <p:sp>
        <p:nvSpPr>
          <p:cNvPr id="5" name="Footer Placeholder 4">
            <a:extLst>
              <a:ext uri="{FF2B5EF4-FFF2-40B4-BE49-F238E27FC236}">
                <a16:creationId xmlns:a16="http://schemas.microsoft.com/office/drawing/2014/main" id="{D2F6CA08-95CD-4BCB-98D2-063399C5474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241B963-522A-4AE2-873C-0FEC226C5104}"/>
              </a:ext>
            </a:extLst>
          </p:cNvPr>
          <p:cNvSpPr>
            <a:spLocks noGrp="1"/>
          </p:cNvSpPr>
          <p:nvPr>
            <p:ph type="sldNum" sz="quarter" idx="12"/>
          </p:nvPr>
        </p:nvSpPr>
        <p:spPr/>
        <p:txBody>
          <a:bodyPr/>
          <a:lstStyle/>
          <a:p>
            <a:fld id="{29B9F8EF-FDCA-495D-B1B3-1E2480D8BE5F}" type="slidenum">
              <a:rPr lang="en-GB" smtClean="0"/>
              <a:t>‹#›</a:t>
            </a:fld>
            <a:endParaRPr lang="en-GB"/>
          </a:p>
        </p:txBody>
      </p:sp>
    </p:spTree>
    <p:extLst>
      <p:ext uri="{BB962C8B-B14F-4D97-AF65-F5344CB8AC3E}">
        <p14:creationId xmlns:p14="http://schemas.microsoft.com/office/powerpoint/2010/main" val="137403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D0531-F2AB-4A9C-BAF3-DC8C99FB231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262FB68-E888-4A26-8E1F-4444C7A6487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9437CE8-BA6D-46CD-9272-FF0B04BA39D3}"/>
              </a:ext>
            </a:extLst>
          </p:cNvPr>
          <p:cNvSpPr>
            <a:spLocks noGrp="1"/>
          </p:cNvSpPr>
          <p:nvPr>
            <p:ph type="dt" sz="half" idx="10"/>
          </p:nvPr>
        </p:nvSpPr>
        <p:spPr/>
        <p:txBody>
          <a:bodyPr/>
          <a:lstStyle/>
          <a:p>
            <a:fld id="{F62AB988-4EC1-41D7-AE4D-EEEF81A0A92D}" type="datetimeFigureOut">
              <a:rPr lang="en-GB" smtClean="0"/>
              <a:t>06/05/2022</a:t>
            </a:fld>
            <a:endParaRPr lang="en-GB"/>
          </a:p>
        </p:txBody>
      </p:sp>
      <p:sp>
        <p:nvSpPr>
          <p:cNvPr id="5" name="Footer Placeholder 4">
            <a:extLst>
              <a:ext uri="{FF2B5EF4-FFF2-40B4-BE49-F238E27FC236}">
                <a16:creationId xmlns:a16="http://schemas.microsoft.com/office/drawing/2014/main" id="{FB0A46A8-AAA4-4963-A427-3A9670DC57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7C29A29-9339-4FB9-977E-BC1EBA38A6CE}"/>
              </a:ext>
            </a:extLst>
          </p:cNvPr>
          <p:cNvSpPr>
            <a:spLocks noGrp="1"/>
          </p:cNvSpPr>
          <p:nvPr>
            <p:ph type="sldNum" sz="quarter" idx="12"/>
          </p:nvPr>
        </p:nvSpPr>
        <p:spPr/>
        <p:txBody>
          <a:bodyPr/>
          <a:lstStyle/>
          <a:p>
            <a:fld id="{29B9F8EF-FDCA-495D-B1B3-1E2480D8BE5F}" type="slidenum">
              <a:rPr lang="en-GB" smtClean="0"/>
              <a:t>‹#›</a:t>
            </a:fld>
            <a:endParaRPr lang="en-GB"/>
          </a:p>
        </p:txBody>
      </p:sp>
    </p:spTree>
    <p:extLst>
      <p:ext uri="{BB962C8B-B14F-4D97-AF65-F5344CB8AC3E}">
        <p14:creationId xmlns:p14="http://schemas.microsoft.com/office/powerpoint/2010/main" val="984657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BA3DEE5-760C-42E4-8356-9D470552ED1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4E2F1D5-8BBA-4EAD-B9B2-A34925C9984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E36A92F-7D6A-43E3-B652-10B249B3D35F}"/>
              </a:ext>
            </a:extLst>
          </p:cNvPr>
          <p:cNvSpPr>
            <a:spLocks noGrp="1"/>
          </p:cNvSpPr>
          <p:nvPr>
            <p:ph type="dt" sz="half" idx="10"/>
          </p:nvPr>
        </p:nvSpPr>
        <p:spPr/>
        <p:txBody>
          <a:bodyPr/>
          <a:lstStyle/>
          <a:p>
            <a:fld id="{F62AB988-4EC1-41D7-AE4D-EEEF81A0A92D}" type="datetimeFigureOut">
              <a:rPr lang="en-GB" smtClean="0"/>
              <a:t>06/05/2022</a:t>
            </a:fld>
            <a:endParaRPr lang="en-GB"/>
          </a:p>
        </p:txBody>
      </p:sp>
      <p:sp>
        <p:nvSpPr>
          <p:cNvPr id="5" name="Footer Placeholder 4">
            <a:extLst>
              <a:ext uri="{FF2B5EF4-FFF2-40B4-BE49-F238E27FC236}">
                <a16:creationId xmlns:a16="http://schemas.microsoft.com/office/drawing/2014/main" id="{1E07CB16-B920-42A3-9EB4-40CD71FC94A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36AC4B7-7093-4968-A6AA-93A09087AD5F}"/>
              </a:ext>
            </a:extLst>
          </p:cNvPr>
          <p:cNvSpPr>
            <a:spLocks noGrp="1"/>
          </p:cNvSpPr>
          <p:nvPr>
            <p:ph type="sldNum" sz="quarter" idx="12"/>
          </p:nvPr>
        </p:nvSpPr>
        <p:spPr/>
        <p:txBody>
          <a:bodyPr/>
          <a:lstStyle/>
          <a:p>
            <a:fld id="{29B9F8EF-FDCA-495D-B1B3-1E2480D8BE5F}" type="slidenum">
              <a:rPr lang="en-GB" smtClean="0"/>
              <a:t>‹#›</a:t>
            </a:fld>
            <a:endParaRPr lang="en-GB"/>
          </a:p>
        </p:txBody>
      </p:sp>
    </p:spTree>
    <p:extLst>
      <p:ext uri="{BB962C8B-B14F-4D97-AF65-F5344CB8AC3E}">
        <p14:creationId xmlns:p14="http://schemas.microsoft.com/office/powerpoint/2010/main" val="63527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155ED-832B-4928-815E-E661DFFA0AB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2BB2AFA-C428-4F9F-8ACB-DD525E68B81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ADC75C0-9D2C-4201-B063-F4E2F68B47DD}"/>
              </a:ext>
            </a:extLst>
          </p:cNvPr>
          <p:cNvSpPr>
            <a:spLocks noGrp="1"/>
          </p:cNvSpPr>
          <p:nvPr>
            <p:ph type="dt" sz="half" idx="10"/>
          </p:nvPr>
        </p:nvSpPr>
        <p:spPr/>
        <p:txBody>
          <a:bodyPr/>
          <a:lstStyle/>
          <a:p>
            <a:fld id="{F62AB988-4EC1-41D7-AE4D-EEEF81A0A92D}" type="datetimeFigureOut">
              <a:rPr lang="en-GB" smtClean="0"/>
              <a:t>06/05/2022</a:t>
            </a:fld>
            <a:endParaRPr lang="en-GB"/>
          </a:p>
        </p:txBody>
      </p:sp>
      <p:sp>
        <p:nvSpPr>
          <p:cNvPr id="5" name="Footer Placeholder 4">
            <a:extLst>
              <a:ext uri="{FF2B5EF4-FFF2-40B4-BE49-F238E27FC236}">
                <a16:creationId xmlns:a16="http://schemas.microsoft.com/office/drawing/2014/main" id="{4AEB5B2E-F08F-4DD0-94D7-17A86988592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758B87-CE8F-4F0A-81AC-FB7D48EF628F}"/>
              </a:ext>
            </a:extLst>
          </p:cNvPr>
          <p:cNvSpPr>
            <a:spLocks noGrp="1"/>
          </p:cNvSpPr>
          <p:nvPr>
            <p:ph type="sldNum" sz="quarter" idx="12"/>
          </p:nvPr>
        </p:nvSpPr>
        <p:spPr/>
        <p:txBody>
          <a:bodyPr/>
          <a:lstStyle/>
          <a:p>
            <a:fld id="{29B9F8EF-FDCA-495D-B1B3-1E2480D8BE5F}" type="slidenum">
              <a:rPr lang="en-GB" smtClean="0"/>
              <a:t>‹#›</a:t>
            </a:fld>
            <a:endParaRPr lang="en-GB"/>
          </a:p>
        </p:txBody>
      </p:sp>
    </p:spTree>
    <p:extLst>
      <p:ext uri="{BB962C8B-B14F-4D97-AF65-F5344CB8AC3E}">
        <p14:creationId xmlns:p14="http://schemas.microsoft.com/office/powerpoint/2010/main" val="3725328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219ED-91AE-483C-AC53-258104E7EC8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31D9CD9-8FDB-4A12-A6AB-E9208181B6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7C143A5-D365-4D95-B67E-A933D689878A}"/>
              </a:ext>
            </a:extLst>
          </p:cNvPr>
          <p:cNvSpPr>
            <a:spLocks noGrp="1"/>
          </p:cNvSpPr>
          <p:nvPr>
            <p:ph type="dt" sz="half" idx="10"/>
          </p:nvPr>
        </p:nvSpPr>
        <p:spPr/>
        <p:txBody>
          <a:bodyPr/>
          <a:lstStyle/>
          <a:p>
            <a:fld id="{F62AB988-4EC1-41D7-AE4D-EEEF81A0A92D}" type="datetimeFigureOut">
              <a:rPr lang="en-GB" smtClean="0"/>
              <a:t>06/05/2022</a:t>
            </a:fld>
            <a:endParaRPr lang="en-GB"/>
          </a:p>
        </p:txBody>
      </p:sp>
      <p:sp>
        <p:nvSpPr>
          <p:cNvPr id="5" name="Footer Placeholder 4">
            <a:extLst>
              <a:ext uri="{FF2B5EF4-FFF2-40B4-BE49-F238E27FC236}">
                <a16:creationId xmlns:a16="http://schemas.microsoft.com/office/drawing/2014/main" id="{00B43E7C-88AA-49E3-9A59-86642F6E0F5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2508523-DF10-4571-8E1E-60AEBAF92408}"/>
              </a:ext>
            </a:extLst>
          </p:cNvPr>
          <p:cNvSpPr>
            <a:spLocks noGrp="1"/>
          </p:cNvSpPr>
          <p:nvPr>
            <p:ph type="sldNum" sz="quarter" idx="12"/>
          </p:nvPr>
        </p:nvSpPr>
        <p:spPr/>
        <p:txBody>
          <a:bodyPr/>
          <a:lstStyle/>
          <a:p>
            <a:fld id="{29B9F8EF-FDCA-495D-B1B3-1E2480D8BE5F}" type="slidenum">
              <a:rPr lang="en-GB" smtClean="0"/>
              <a:t>‹#›</a:t>
            </a:fld>
            <a:endParaRPr lang="en-GB"/>
          </a:p>
        </p:txBody>
      </p:sp>
    </p:spTree>
    <p:extLst>
      <p:ext uri="{BB962C8B-B14F-4D97-AF65-F5344CB8AC3E}">
        <p14:creationId xmlns:p14="http://schemas.microsoft.com/office/powerpoint/2010/main" val="409426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428FE-6CA5-48AA-AB41-164E38EFDEA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6F3DEE0-86B2-47BD-B88F-863A25070D4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C151BD8-0079-4D1A-88C4-C46EEF6233A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3BB20D9-35D4-4879-B932-89B612FBFB9E}"/>
              </a:ext>
            </a:extLst>
          </p:cNvPr>
          <p:cNvSpPr>
            <a:spLocks noGrp="1"/>
          </p:cNvSpPr>
          <p:nvPr>
            <p:ph type="dt" sz="half" idx="10"/>
          </p:nvPr>
        </p:nvSpPr>
        <p:spPr/>
        <p:txBody>
          <a:bodyPr/>
          <a:lstStyle/>
          <a:p>
            <a:fld id="{F62AB988-4EC1-41D7-AE4D-EEEF81A0A92D}" type="datetimeFigureOut">
              <a:rPr lang="en-GB" smtClean="0"/>
              <a:t>06/05/2022</a:t>
            </a:fld>
            <a:endParaRPr lang="en-GB"/>
          </a:p>
        </p:txBody>
      </p:sp>
      <p:sp>
        <p:nvSpPr>
          <p:cNvPr id="6" name="Footer Placeholder 5">
            <a:extLst>
              <a:ext uri="{FF2B5EF4-FFF2-40B4-BE49-F238E27FC236}">
                <a16:creationId xmlns:a16="http://schemas.microsoft.com/office/drawing/2014/main" id="{639C29F9-9A70-4E5F-9B27-D76539E85B1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F667F3C-6DD7-4A83-8BD4-1569FCE257C9}"/>
              </a:ext>
            </a:extLst>
          </p:cNvPr>
          <p:cNvSpPr>
            <a:spLocks noGrp="1"/>
          </p:cNvSpPr>
          <p:nvPr>
            <p:ph type="sldNum" sz="quarter" idx="12"/>
          </p:nvPr>
        </p:nvSpPr>
        <p:spPr/>
        <p:txBody>
          <a:bodyPr/>
          <a:lstStyle/>
          <a:p>
            <a:fld id="{29B9F8EF-FDCA-495D-B1B3-1E2480D8BE5F}" type="slidenum">
              <a:rPr lang="en-GB" smtClean="0"/>
              <a:t>‹#›</a:t>
            </a:fld>
            <a:endParaRPr lang="en-GB"/>
          </a:p>
        </p:txBody>
      </p:sp>
    </p:spTree>
    <p:extLst>
      <p:ext uri="{BB962C8B-B14F-4D97-AF65-F5344CB8AC3E}">
        <p14:creationId xmlns:p14="http://schemas.microsoft.com/office/powerpoint/2010/main" val="2894595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E8AB1-FE84-4124-8B2E-9ED65A71792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9961D2E-52E6-4048-9717-5D008337CA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1267A87-7EF6-4875-9241-E5A8C4E9B56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2AF04E6-CB8A-4016-95A5-B45F1ACE77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0F7357F-891F-4862-8C04-AFF37E33E7F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ADEE9C6-C618-4E49-8DCE-2CD9DD31499F}"/>
              </a:ext>
            </a:extLst>
          </p:cNvPr>
          <p:cNvSpPr>
            <a:spLocks noGrp="1"/>
          </p:cNvSpPr>
          <p:nvPr>
            <p:ph type="dt" sz="half" idx="10"/>
          </p:nvPr>
        </p:nvSpPr>
        <p:spPr/>
        <p:txBody>
          <a:bodyPr/>
          <a:lstStyle/>
          <a:p>
            <a:fld id="{F62AB988-4EC1-41D7-AE4D-EEEF81A0A92D}" type="datetimeFigureOut">
              <a:rPr lang="en-GB" smtClean="0"/>
              <a:t>06/05/2022</a:t>
            </a:fld>
            <a:endParaRPr lang="en-GB"/>
          </a:p>
        </p:txBody>
      </p:sp>
      <p:sp>
        <p:nvSpPr>
          <p:cNvPr id="8" name="Footer Placeholder 7">
            <a:extLst>
              <a:ext uri="{FF2B5EF4-FFF2-40B4-BE49-F238E27FC236}">
                <a16:creationId xmlns:a16="http://schemas.microsoft.com/office/drawing/2014/main" id="{0A8951DD-FBB1-4D70-8606-3BBE6216FBC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D465A19-9CC5-40A3-AB7E-4AD3541D27EF}"/>
              </a:ext>
            </a:extLst>
          </p:cNvPr>
          <p:cNvSpPr>
            <a:spLocks noGrp="1"/>
          </p:cNvSpPr>
          <p:nvPr>
            <p:ph type="sldNum" sz="quarter" idx="12"/>
          </p:nvPr>
        </p:nvSpPr>
        <p:spPr/>
        <p:txBody>
          <a:bodyPr/>
          <a:lstStyle/>
          <a:p>
            <a:fld id="{29B9F8EF-FDCA-495D-B1B3-1E2480D8BE5F}" type="slidenum">
              <a:rPr lang="en-GB" smtClean="0"/>
              <a:t>‹#›</a:t>
            </a:fld>
            <a:endParaRPr lang="en-GB"/>
          </a:p>
        </p:txBody>
      </p:sp>
    </p:spTree>
    <p:extLst>
      <p:ext uri="{BB962C8B-B14F-4D97-AF65-F5344CB8AC3E}">
        <p14:creationId xmlns:p14="http://schemas.microsoft.com/office/powerpoint/2010/main" val="3512089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844FD-C350-4430-89B7-2F05BC63508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8ECCAA2-145B-4253-8759-0CAA5DEA6787}"/>
              </a:ext>
            </a:extLst>
          </p:cNvPr>
          <p:cNvSpPr>
            <a:spLocks noGrp="1"/>
          </p:cNvSpPr>
          <p:nvPr>
            <p:ph type="dt" sz="half" idx="10"/>
          </p:nvPr>
        </p:nvSpPr>
        <p:spPr/>
        <p:txBody>
          <a:bodyPr/>
          <a:lstStyle/>
          <a:p>
            <a:fld id="{F62AB988-4EC1-41D7-AE4D-EEEF81A0A92D}" type="datetimeFigureOut">
              <a:rPr lang="en-GB" smtClean="0"/>
              <a:t>06/05/2022</a:t>
            </a:fld>
            <a:endParaRPr lang="en-GB"/>
          </a:p>
        </p:txBody>
      </p:sp>
      <p:sp>
        <p:nvSpPr>
          <p:cNvPr id="4" name="Footer Placeholder 3">
            <a:extLst>
              <a:ext uri="{FF2B5EF4-FFF2-40B4-BE49-F238E27FC236}">
                <a16:creationId xmlns:a16="http://schemas.microsoft.com/office/drawing/2014/main" id="{0127B6AE-2FBB-4783-9F54-AEA10AB549E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457C86C-A261-4EC2-B772-8E17AA443863}"/>
              </a:ext>
            </a:extLst>
          </p:cNvPr>
          <p:cNvSpPr>
            <a:spLocks noGrp="1"/>
          </p:cNvSpPr>
          <p:nvPr>
            <p:ph type="sldNum" sz="quarter" idx="12"/>
          </p:nvPr>
        </p:nvSpPr>
        <p:spPr/>
        <p:txBody>
          <a:bodyPr/>
          <a:lstStyle/>
          <a:p>
            <a:fld id="{29B9F8EF-FDCA-495D-B1B3-1E2480D8BE5F}" type="slidenum">
              <a:rPr lang="en-GB" smtClean="0"/>
              <a:t>‹#›</a:t>
            </a:fld>
            <a:endParaRPr lang="en-GB"/>
          </a:p>
        </p:txBody>
      </p:sp>
    </p:spTree>
    <p:extLst>
      <p:ext uri="{BB962C8B-B14F-4D97-AF65-F5344CB8AC3E}">
        <p14:creationId xmlns:p14="http://schemas.microsoft.com/office/powerpoint/2010/main" val="3811180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3D5537-EE5E-4DA7-BAE7-22649D1FC692}"/>
              </a:ext>
            </a:extLst>
          </p:cNvPr>
          <p:cNvSpPr>
            <a:spLocks noGrp="1"/>
          </p:cNvSpPr>
          <p:nvPr>
            <p:ph type="dt" sz="half" idx="10"/>
          </p:nvPr>
        </p:nvSpPr>
        <p:spPr/>
        <p:txBody>
          <a:bodyPr/>
          <a:lstStyle/>
          <a:p>
            <a:fld id="{F62AB988-4EC1-41D7-AE4D-EEEF81A0A92D}" type="datetimeFigureOut">
              <a:rPr lang="en-GB" smtClean="0"/>
              <a:t>06/05/2022</a:t>
            </a:fld>
            <a:endParaRPr lang="en-GB"/>
          </a:p>
        </p:txBody>
      </p:sp>
      <p:sp>
        <p:nvSpPr>
          <p:cNvPr id="3" name="Footer Placeholder 2">
            <a:extLst>
              <a:ext uri="{FF2B5EF4-FFF2-40B4-BE49-F238E27FC236}">
                <a16:creationId xmlns:a16="http://schemas.microsoft.com/office/drawing/2014/main" id="{03D52161-0F09-4D6D-9371-C96F1C9B757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79AE6C7-BFDA-42BB-9D75-CF067DA8A185}"/>
              </a:ext>
            </a:extLst>
          </p:cNvPr>
          <p:cNvSpPr>
            <a:spLocks noGrp="1"/>
          </p:cNvSpPr>
          <p:nvPr>
            <p:ph type="sldNum" sz="quarter" idx="12"/>
          </p:nvPr>
        </p:nvSpPr>
        <p:spPr/>
        <p:txBody>
          <a:bodyPr/>
          <a:lstStyle/>
          <a:p>
            <a:fld id="{29B9F8EF-FDCA-495D-B1B3-1E2480D8BE5F}" type="slidenum">
              <a:rPr lang="en-GB" smtClean="0"/>
              <a:t>‹#›</a:t>
            </a:fld>
            <a:endParaRPr lang="en-GB"/>
          </a:p>
        </p:txBody>
      </p:sp>
    </p:spTree>
    <p:extLst>
      <p:ext uri="{BB962C8B-B14F-4D97-AF65-F5344CB8AC3E}">
        <p14:creationId xmlns:p14="http://schemas.microsoft.com/office/powerpoint/2010/main" val="485503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22705-262D-4D6E-AB05-9A711CAED8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E24088F-72C9-40CC-9322-90B7C1E1E0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6918088-DEF0-41C0-B217-5B71CD16B1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6BC98E-B9D6-4C99-8DC5-3AB5C38646D6}"/>
              </a:ext>
            </a:extLst>
          </p:cNvPr>
          <p:cNvSpPr>
            <a:spLocks noGrp="1"/>
          </p:cNvSpPr>
          <p:nvPr>
            <p:ph type="dt" sz="half" idx="10"/>
          </p:nvPr>
        </p:nvSpPr>
        <p:spPr/>
        <p:txBody>
          <a:bodyPr/>
          <a:lstStyle/>
          <a:p>
            <a:fld id="{F62AB988-4EC1-41D7-AE4D-EEEF81A0A92D}" type="datetimeFigureOut">
              <a:rPr lang="en-GB" smtClean="0"/>
              <a:t>06/05/2022</a:t>
            </a:fld>
            <a:endParaRPr lang="en-GB"/>
          </a:p>
        </p:txBody>
      </p:sp>
      <p:sp>
        <p:nvSpPr>
          <p:cNvPr id="6" name="Footer Placeholder 5">
            <a:extLst>
              <a:ext uri="{FF2B5EF4-FFF2-40B4-BE49-F238E27FC236}">
                <a16:creationId xmlns:a16="http://schemas.microsoft.com/office/drawing/2014/main" id="{0CDFFA93-02E6-4625-886D-B995A61CAF1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640453B-6E2A-44E6-AF30-8700F4EBA60A}"/>
              </a:ext>
            </a:extLst>
          </p:cNvPr>
          <p:cNvSpPr>
            <a:spLocks noGrp="1"/>
          </p:cNvSpPr>
          <p:nvPr>
            <p:ph type="sldNum" sz="quarter" idx="12"/>
          </p:nvPr>
        </p:nvSpPr>
        <p:spPr/>
        <p:txBody>
          <a:bodyPr/>
          <a:lstStyle/>
          <a:p>
            <a:fld id="{29B9F8EF-FDCA-495D-B1B3-1E2480D8BE5F}" type="slidenum">
              <a:rPr lang="en-GB" smtClean="0"/>
              <a:t>‹#›</a:t>
            </a:fld>
            <a:endParaRPr lang="en-GB"/>
          </a:p>
        </p:txBody>
      </p:sp>
    </p:spTree>
    <p:extLst>
      <p:ext uri="{BB962C8B-B14F-4D97-AF65-F5344CB8AC3E}">
        <p14:creationId xmlns:p14="http://schemas.microsoft.com/office/powerpoint/2010/main" val="1519448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DF0F3-0B7E-443A-888D-CB2A006859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BFD5499-BE93-49F7-94FA-D35DC902542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4F9BD27-7938-4DF2-8918-B56A7E11B5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0A4FE5-0B93-43B4-8F2F-5F21829E782C}"/>
              </a:ext>
            </a:extLst>
          </p:cNvPr>
          <p:cNvSpPr>
            <a:spLocks noGrp="1"/>
          </p:cNvSpPr>
          <p:nvPr>
            <p:ph type="dt" sz="half" idx="10"/>
          </p:nvPr>
        </p:nvSpPr>
        <p:spPr/>
        <p:txBody>
          <a:bodyPr/>
          <a:lstStyle/>
          <a:p>
            <a:fld id="{F62AB988-4EC1-41D7-AE4D-EEEF81A0A92D}" type="datetimeFigureOut">
              <a:rPr lang="en-GB" smtClean="0"/>
              <a:t>06/05/2022</a:t>
            </a:fld>
            <a:endParaRPr lang="en-GB"/>
          </a:p>
        </p:txBody>
      </p:sp>
      <p:sp>
        <p:nvSpPr>
          <p:cNvPr id="6" name="Footer Placeholder 5">
            <a:extLst>
              <a:ext uri="{FF2B5EF4-FFF2-40B4-BE49-F238E27FC236}">
                <a16:creationId xmlns:a16="http://schemas.microsoft.com/office/drawing/2014/main" id="{714D9411-D6BF-4F7A-B26B-DA323C0F313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60AD1D8-9ED7-476A-8ADE-AD7327F7FD99}"/>
              </a:ext>
            </a:extLst>
          </p:cNvPr>
          <p:cNvSpPr>
            <a:spLocks noGrp="1"/>
          </p:cNvSpPr>
          <p:nvPr>
            <p:ph type="sldNum" sz="quarter" idx="12"/>
          </p:nvPr>
        </p:nvSpPr>
        <p:spPr/>
        <p:txBody>
          <a:bodyPr/>
          <a:lstStyle/>
          <a:p>
            <a:fld id="{29B9F8EF-FDCA-495D-B1B3-1E2480D8BE5F}" type="slidenum">
              <a:rPr lang="en-GB" smtClean="0"/>
              <a:t>‹#›</a:t>
            </a:fld>
            <a:endParaRPr lang="en-GB"/>
          </a:p>
        </p:txBody>
      </p:sp>
    </p:spTree>
    <p:extLst>
      <p:ext uri="{BB962C8B-B14F-4D97-AF65-F5344CB8AC3E}">
        <p14:creationId xmlns:p14="http://schemas.microsoft.com/office/powerpoint/2010/main" val="2083832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A7EE03-F049-4314-8C7F-0D237B477B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1A68F9E-ECCD-4F73-A5BE-022E19C820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566FE26-30E0-4677-AFB9-6A471CA850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2AB988-4EC1-41D7-AE4D-EEEF81A0A92D}" type="datetimeFigureOut">
              <a:rPr lang="en-GB" smtClean="0"/>
              <a:t>06/05/2022</a:t>
            </a:fld>
            <a:endParaRPr lang="en-GB"/>
          </a:p>
        </p:txBody>
      </p:sp>
      <p:sp>
        <p:nvSpPr>
          <p:cNvPr id="5" name="Footer Placeholder 4">
            <a:extLst>
              <a:ext uri="{FF2B5EF4-FFF2-40B4-BE49-F238E27FC236}">
                <a16:creationId xmlns:a16="http://schemas.microsoft.com/office/drawing/2014/main" id="{42469E39-7D1C-4926-B40E-1FFD82E819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0FBC92C-A5D3-4429-85A2-9D22889873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B9F8EF-FDCA-495D-B1B3-1E2480D8BE5F}" type="slidenum">
              <a:rPr lang="en-GB" smtClean="0"/>
              <a:t>‹#›</a:t>
            </a:fld>
            <a:endParaRPr lang="en-GB"/>
          </a:p>
        </p:txBody>
      </p:sp>
    </p:spTree>
    <p:extLst>
      <p:ext uri="{BB962C8B-B14F-4D97-AF65-F5344CB8AC3E}">
        <p14:creationId xmlns:p14="http://schemas.microsoft.com/office/powerpoint/2010/main" val="2575668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xhere.com/en/photo/1086716"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8.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72763-7A1B-4803-A3EC-EAB2DF77AD5F}"/>
              </a:ext>
            </a:extLst>
          </p:cNvPr>
          <p:cNvSpPr>
            <a:spLocks noGrp="1"/>
          </p:cNvSpPr>
          <p:nvPr>
            <p:ph type="ctrTitle"/>
          </p:nvPr>
        </p:nvSpPr>
        <p:spPr>
          <a:xfrm>
            <a:off x="6189944" y="2981404"/>
            <a:ext cx="5549037" cy="1922251"/>
          </a:xfrm>
        </p:spPr>
        <p:txBody>
          <a:bodyPr anchor="t">
            <a:normAutofit/>
          </a:bodyPr>
          <a:lstStyle/>
          <a:p>
            <a:pPr algn="l"/>
            <a:r>
              <a:rPr lang="en-GB" sz="4400" dirty="0"/>
              <a:t>Accessible Mobile Apps</a:t>
            </a:r>
            <a:br>
              <a:rPr lang="en-GB" sz="4400" dirty="0"/>
            </a:br>
            <a:r>
              <a:rPr lang="en-GB" sz="4400" dirty="0"/>
              <a:t>An Exploratory Study</a:t>
            </a:r>
          </a:p>
        </p:txBody>
      </p:sp>
      <p:sp>
        <p:nvSpPr>
          <p:cNvPr id="3" name="Subtitle 2">
            <a:extLst>
              <a:ext uri="{FF2B5EF4-FFF2-40B4-BE49-F238E27FC236}">
                <a16:creationId xmlns:a16="http://schemas.microsoft.com/office/drawing/2014/main" id="{4A8002DF-9A77-4CB5-9ABF-6907B25D5C5C}"/>
              </a:ext>
            </a:extLst>
          </p:cNvPr>
          <p:cNvSpPr>
            <a:spLocks noGrp="1"/>
          </p:cNvSpPr>
          <p:nvPr>
            <p:ph type="subTitle" idx="1"/>
          </p:nvPr>
        </p:nvSpPr>
        <p:spPr>
          <a:xfrm>
            <a:off x="6230271" y="4683760"/>
            <a:ext cx="5161606" cy="1672511"/>
          </a:xfrm>
        </p:spPr>
        <p:txBody>
          <a:bodyPr anchor="b">
            <a:normAutofit/>
          </a:bodyPr>
          <a:lstStyle/>
          <a:p>
            <a:pPr algn="l"/>
            <a:r>
              <a:rPr lang="en-GB" sz="1800" dirty="0"/>
              <a:t>Advancement in Management and Innovations Conference - May 2022</a:t>
            </a:r>
          </a:p>
          <a:p>
            <a:pPr algn="l"/>
            <a:r>
              <a:rPr lang="en-GB" sz="1800" dirty="0"/>
              <a:t>Dr Emmet McLoughlin, Dr Kasha Minor, Dr Vicky Richards, Dr Nic Matthews</a:t>
            </a:r>
          </a:p>
        </p:txBody>
      </p:sp>
      <p:sp>
        <p:nvSpPr>
          <p:cNvPr id="25" name="Freeform: Shape 24">
            <a:extLst>
              <a:ext uri="{FF2B5EF4-FFF2-40B4-BE49-F238E27FC236}">
                <a16:creationId xmlns:a16="http://schemas.microsoft.com/office/drawing/2014/main" id="{60B21A5C-062F-46C2-8389-53D40F46AA2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83466"/>
            <a:ext cx="5549037" cy="6374535"/>
          </a:xfrm>
          <a:custGeom>
            <a:avLst/>
            <a:gdLst>
              <a:gd name="connsiteX0" fmla="*/ 2203019 w 5549037"/>
              <a:gd name="connsiteY0" fmla="*/ 0 h 6374535"/>
              <a:gd name="connsiteX1" fmla="*/ 5549037 w 5549037"/>
              <a:gd name="connsiteY1" fmla="*/ 3346018 h 6374535"/>
              <a:gd name="connsiteX2" fmla="*/ 3797930 w 5549037"/>
              <a:gd name="connsiteY2" fmla="*/ 6288190 h 6374535"/>
              <a:gd name="connsiteX3" fmla="*/ 3618689 w 5549037"/>
              <a:gd name="connsiteY3" fmla="*/ 6374535 h 6374535"/>
              <a:gd name="connsiteX4" fmla="*/ 779546 w 5549037"/>
              <a:gd name="connsiteY4" fmla="*/ 6374535 h 6374535"/>
              <a:gd name="connsiteX5" fmla="*/ 537516 w 5549037"/>
              <a:gd name="connsiteY5" fmla="*/ 6248727 h 6374535"/>
              <a:gd name="connsiteX6" fmla="*/ 74641 w 5549037"/>
              <a:gd name="connsiteY6" fmla="*/ 5927968 h 6374535"/>
              <a:gd name="connsiteX7" fmla="*/ 0 w 5549037"/>
              <a:gd name="connsiteY7" fmla="*/ 5860130 h 6374535"/>
              <a:gd name="connsiteX8" fmla="*/ 0 w 5549037"/>
              <a:gd name="connsiteY8" fmla="*/ 831906 h 6374535"/>
              <a:gd name="connsiteX9" fmla="*/ 74641 w 5549037"/>
              <a:gd name="connsiteY9" fmla="*/ 764068 h 6374535"/>
              <a:gd name="connsiteX10" fmla="*/ 2203019 w 5549037"/>
              <a:gd name="connsiteY10" fmla="*/ 0 h 637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549037" h="6374535">
                <a:moveTo>
                  <a:pt x="2203019" y="0"/>
                </a:moveTo>
                <a:cubicBezTo>
                  <a:pt x="4050974" y="0"/>
                  <a:pt x="5549037" y="1498063"/>
                  <a:pt x="5549037" y="3346018"/>
                </a:cubicBezTo>
                <a:cubicBezTo>
                  <a:pt x="5549037" y="4616487"/>
                  <a:pt x="4840968" y="5721578"/>
                  <a:pt x="3797930" y="6288190"/>
                </a:cubicBezTo>
                <a:lnTo>
                  <a:pt x="3618689" y="6374535"/>
                </a:lnTo>
                <a:lnTo>
                  <a:pt x="779546" y="6374535"/>
                </a:lnTo>
                <a:lnTo>
                  <a:pt x="537516" y="6248727"/>
                </a:lnTo>
                <a:cubicBezTo>
                  <a:pt x="374031" y="6154721"/>
                  <a:pt x="219238" y="6047301"/>
                  <a:pt x="74641" y="5927968"/>
                </a:cubicBezTo>
                <a:lnTo>
                  <a:pt x="0" y="5860130"/>
                </a:lnTo>
                <a:lnTo>
                  <a:pt x="0" y="831906"/>
                </a:lnTo>
                <a:lnTo>
                  <a:pt x="74641" y="764068"/>
                </a:lnTo>
                <a:cubicBezTo>
                  <a:pt x="653030" y="286739"/>
                  <a:pt x="1394539" y="0"/>
                  <a:pt x="2203019"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9" name="Picture 8" descr="A hand holding a phone&#10;&#10;Description automatically generated with low confidence">
            <a:extLst>
              <a:ext uri="{FF2B5EF4-FFF2-40B4-BE49-F238E27FC236}">
                <a16:creationId xmlns:a16="http://schemas.microsoft.com/office/drawing/2014/main" id="{767CAC71-E83E-4B34-89FC-D4C3FB827940}"/>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rcRect l="19728" r="21743" b="-1"/>
          <a:stretch/>
        </p:blipFill>
        <p:spPr>
          <a:xfrm>
            <a:off x="1" y="647373"/>
            <a:ext cx="5385130" cy="6210629"/>
          </a:xfrm>
          <a:custGeom>
            <a:avLst/>
            <a:gdLst/>
            <a:ahLst/>
            <a:cxnLst/>
            <a:rect l="l" t="t" r="r" b="b"/>
            <a:pathLst>
              <a:path w="5385130" h="6210629">
                <a:moveTo>
                  <a:pt x="2203018" y="0"/>
                </a:moveTo>
                <a:cubicBezTo>
                  <a:pt x="3960450" y="0"/>
                  <a:pt x="5385130" y="1424680"/>
                  <a:pt x="5385130" y="3182112"/>
                </a:cubicBezTo>
                <a:cubicBezTo>
                  <a:pt x="5385130" y="4500186"/>
                  <a:pt x="4583748" y="5631087"/>
                  <a:pt x="3441640" y="6114158"/>
                </a:cubicBezTo>
                <a:lnTo>
                  <a:pt x="3178061" y="6210629"/>
                </a:lnTo>
                <a:lnTo>
                  <a:pt x="1233206" y="6210629"/>
                </a:lnTo>
                <a:lnTo>
                  <a:pt x="1108901" y="6171135"/>
                </a:lnTo>
                <a:cubicBezTo>
                  <a:pt x="767738" y="6046219"/>
                  <a:pt x="453928" y="5864559"/>
                  <a:pt x="178899" y="5637585"/>
                </a:cubicBezTo>
                <a:lnTo>
                  <a:pt x="0" y="5474990"/>
                </a:lnTo>
                <a:lnTo>
                  <a:pt x="0" y="889234"/>
                </a:lnTo>
                <a:lnTo>
                  <a:pt x="178899" y="726640"/>
                </a:lnTo>
                <a:cubicBezTo>
                  <a:pt x="728956" y="272693"/>
                  <a:pt x="1434142" y="0"/>
                  <a:pt x="2203018" y="0"/>
                </a:cubicBezTo>
                <a:close/>
              </a:path>
            </a:pathLst>
          </a:custGeom>
        </p:spPr>
      </p:pic>
      <p:sp>
        <p:nvSpPr>
          <p:cNvPr id="27" name="Freeform: Shape 26">
            <a:extLst>
              <a:ext uri="{FF2B5EF4-FFF2-40B4-BE49-F238E27FC236}">
                <a16:creationId xmlns:a16="http://schemas.microsoft.com/office/drawing/2014/main" id="{8A177BCC-4208-4795-8572-4D623BA1E2A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33763" y="1"/>
            <a:ext cx="4480560" cy="2513993"/>
          </a:xfrm>
          <a:custGeom>
            <a:avLst/>
            <a:gdLst>
              <a:gd name="connsiteX0" fmla="*/ 18382 w 4480560"/>
              <a:gd name="connsiteY0" fmla="*/ 0 h 2513993"/>
              <a:gd name="connsiteX1" fmla="*/ 4462178 w 4480560"/>
              <a:gd name="connsiteY1" fmla="*/ 0 h 2513993"/>
              <a:gd name="connsiteX2" fmla="*/ 4468994 w 4480560"/>
              <a:gd name="connsiteY2" fmla="*/ 44657 h 2513993"/>
              <a:gd name="connsiteX3" fmla="*/ 4480560 w 4480560"/>
              <a:gd name="connsiteY3" fmla="*/ 273713 h 2513993"/>
              <a:gd name="connsiteX4" fmla="*/ 2240280 w 4480560"/>
              <a:gd name="connsiteY4" fmla="*/ 2513993 h 2513993"/>
              <a:gd name="connsiteX5" fmla="*/ 0 w 4480560"/>
              <a:gd name="connsiteY5" fmla="*/ 273713 h 2513993"/>
              <a:gd name="connsiteX6" fmla="*/ 11567 w 4480560"/>
              <a:gd name="connsiteY6" fmla="*/ 44657 h 25139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80560" h="2513993">
                <a:moveTo>
                  <a:pt x="18382" y="0"/>
                </a:moveTo>
                <a:lnTo>
                  <a:pt x="4462178" y="0"/>
                </a:lnTo>
                <a:lnTo>
                  <a:pt x="4468994" y="44657"/>
                </a:lnTo>
                <a:cubicBezTo>
                  <a:pt x="4476642" y="119969"/>
                  <a:pt x="4480560" y="196384"/>
                  <a:pt x="4480560" y="273713"/>
                </a:cubicBezTo>
                <a:cubicBezTo>
                  <a:pt x="4480560" y="1510985"/>
                  <a:pt x="3477552" y="2513993"/>
                  <a:pt x="2240280" y="2513993"/>
                </a:cubicBezTo>
                <a:cubicBezTo>
                  <a:pt x="1003008" y="2513993"/>
                  <a:pt x="0" y="1510985"/>
                  <a:pt x="0" y="273713"/>
                </a:cubicBezTo>
                <a:cubicBezTo>
                  <a:pt x="0" y="196384"/>
                  <a:pt x="3918" y="119969"/>
                  <a:pt x="11567" y="4465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77D371F9-7FCC-4238-9790-4EC9BF6F4CB4}"/>
              </a:ext>
            </a:extLst>
          </p:cNvPr>
          <p:cNvPicPr>
            <a:picLocks noChangeAspect="1"/>
          </p:cNvPicPr>
          <p:nvPr/>
        </p:nvPicPr>
        <p:blipFill rotWithShape="1">
          <a:blip r:embed="rId4"/>
          <a:srcRect l="5393" r="5698" b="-1"/>
          <a:stretch/>
        </p:blipFill>
        <p:spPr>
          <a:xfrm>
            <a:off x="5398355" y="-55417"/>
            <a:ext cx="4151376" cy="2349401"/>
          </a:xfrm>
          <a:custGeom>
            <a:avLst/>
            <a:gdLst/>
            <a:ahLst/>
            <a:cxnLst/>
            <a:rect l="l" t="t" r="r" b="b"/>
            <a:pathLst>
              <a:path w="4151376" h="2349401">
                <a:moveTo>
                  <a:pt x="20101" y="0"/>
                </a:moveTo>
                <a:lnTo>
                  <a:pt x="4131276" y="0"/>
                </a:lnTo>
                <a:lnTo>
                  <a:pt x="4140659" y="61486"/>
                </a:lnTo>
                <a:cubicBezTo>
                  <a:pt x="4147746" y="131265"/>
                  <a:pt x="4151376" y="202065"/>
                  <a:pt x="4151376" y="273713"/>
                </a:cubicBezTo>
                <a:cubicBezTo>
                  <a:pt x="4151376" y="1420084"/>
                  <a:pt x="3222059" y="2349401"/>
                  <a:pt x="2075688" y="2349401"/>
                </a:cubicBezTo>
                <a:cubicBezTo>
                  <a:pt x="929317" y="2349401"/>
                  <a:pt x="0" y="1420084"/>
                  <a:pt x="0" y="273713"/>
                </a:cubicBezTo>
                <a:cubicBezTo>
                  <a:pt x="0" y="202065"/>
                  <a:pt x="3630" y="131265"/>
                  <a:pt x="10717" y="61486"/>
                </a:cubicBezTo>
                <a:close/>
              </a:path>
            </a:pathLst>
          </a:custGeom>
        </p:spPr>
      </p:pic>
    </p:spTree>
    <p:extLst>
      <p:ext uri="{BB962C8B-B14F-4D97-AF65-F5344CB8AC3E}">
        <p14:creationId xmlns:p14="http://schemas.microsoft.com/office/powerpoint/2010/main" val="206122488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iterate>
                                    <p:tmPct val="10000"/>
                                  </p:iterate>
                                  <p:childTnLst>
                                    <p:set>
                                      <p:cBhvr>
                                        <p:cTn id="6" dur="1" fill="hold">
                                          <p:stCondLst>
                                            <p:cond delay="0"/>
                                          </p:stCondLst>
                                        </p:cTn>
                                        <p:tgtEl>
                                          <p:spTgt spid="9"/>
                                        </p:tgtEl>
                                        <p:attrNameLst>
                                          <p:attrName>style.visibility</p:attrName>
                                        </p:attrNameLst>
                                      </p:cBhvr>
                                      <p:to>
                                        <p:strVal val="visible"/>
                                      </p:to>
                                    </p:set>
                                    <p:animEffect transition="in" filter="fade">
                                      <p:cBhvr>
                                        <p:cTn id="7" dur="700"/>
                                        <p:tgtEl>
                                          <p:spTgt spid="9"/>
                                        </p:tgtEl>
                                      </p:cBhvr>
                                    </p:animEffect>
                                  </p:childTnLst>
                                </p:cTn>
                              </p:par>
                              <p:par>
                                <p:cTn id="8" presetID="10" presetClass="entr" presetSubtype="0" fill="hold" nodeType="withEffect">
                                  <p:stCondLst>
                                    <p:cond delay="0"/>
                                  </p:stCondLst>
                                  <p:iterate>
                                    <p:tmPct val="10000"/>
                                  </p:iterate>
                                  <p:childTnLst>
                                    <p:set>
                                      <p:cBhvr>
                                        <p:cTn id="9" dur="1" fill="hold">
                                          <p:stCondLst>
                                            <p:cond delay="0"/>
                                          </p:stCondLst>
                                        </p:cTn>
                                        <p:tgtEl>
                                          <p:spTgt spid="4"/>
                                        </p:tgtEl>
                                        <p:attrNameLst>
                                          <p:attrName>style.visibility</p:attrName>
                                        </p:attrNameLst>
                                      </p:cBhvr>
                                      <p:to>
                                        <p:strVal val="visible"/>
                                      </p:to>
                                    </p:set>
                                    <p:animEffect transition="in" filter="fade">
                                      <p:cBhvr>
                                        <p:cTn id="10" dur="700"/>
                                        <p:tgtEl>
                                          <p:spTgt spid="4"/>
                                        </p:tgtEl>
                                      </p:cBhvr>
                                    </p:animEffect>
                                  </p:childTnLst>
                                </p:cTn>
                              </p:par>
                              <p:par>
                                <p:cTn id="11" presetID="10" presetClass="entr" presetSubtype="0" fill="hold" grpId="0" nodeType="withEffect">
                                  <p:stCondLst>
                                    <p:cond delay="2000"/>
                                  </p:stCondLst>
                                  <p:iterate type="lt">
                                    <p:tmPct val="10000"/>
                                  </p:iterate>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400"/>
                                        <p:tgtEl>
                                          <p:spTgt spid="3">
                                            <p:txEl>
                                              <p:pRg st="0" end="0"/>
                                            </p:txEl>
                                          </p:spTgt>
                                        </p:tgtEl>
                                      </p:cBhvr>
                                    </p:animEffect>
                                  </p:childTnLst>
                                </p:cTn>
                              </p:par>
                              <p:par>
                                <p:cTn id="14" presetID="10" presetClass="entr" presetSubtype="0" fill="hold" grpId="0" nodeType="withEffect">
                                  <p:stCondLst>
                                    <p:cond delay="1000"/>
                                  </p:stCondLst>
                                  <p:iterate type="lt">
                                    <p:tmPct val="10000"/>
                                  </p:iterate>
                                  <p:childTnLst>
                                    <p:set>
                                      <p:cBhvr>
                                        <p:cTn id="15" dur="1" fill="hold">
                                          <p:stCondLst>
                                            <p:cond delay="0"/>
                                          </p:stCondLst>
                                        </p:cTn>
                                        <p:tgtEl>
                                          <p:spTgt spid="2"/>
                                        </p:tgtEl>
                                        <p:attrNameLst>
                                          <p:attrName>style.visibility</p:attrName>
                                        </p:attrNameLst>
                                      </p:cBhvr>
                                      <p:to>
                                        <p:strVal val="visible"/>
                                      </p:to>
                                    </p:set>
                                    <p:animEffect transition="in" filter="fade">
                                      <p:cBhvr>
                                        <p:cTn id="16" dur="4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2000"/>
                                  </p:stCondLst>
                                  <p:iterate type="lt">
                                    <p:tmPct val="10000"/>
                                  </p:iterate>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4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77BAD-8AC2-41EC-AE62-69A193D28C9C}"/>
              </a:ext>
            </a:extLst>
          </p:cNvPr>
          <p:cNvSpPr>
            <a:spLocks noGrp="1"/>
          </p:cNvSpPr>
          <p:nvPr>
            <p:ph type="title"/>
          </p:nvPr>
        </p:nvSpPr>
        <p:spPr>
          <a:xfrm>
            <a:off x="648929" y="629266"/>
            <a:ext cx="3505495" cy="1622321"/>
          </a:xfrm>
        </p:spPr>
        <p:txBody>
          <a:bodyPr>
            <a:normAutofit/>
          </a:bodyPr>
          <a:lstStyle/>
          <a:p>
            <a:r>
              <a:rPr lang="en-GB" dirty="0"/>
              <a:t>Results 3:</a:t>
            </a:r>
          </a:p>
        </p:txBody>
      </p:sp>
      <p:sp>
        <p:nvSpPr>
          <p:cNvPr id="3" name="Content Placeholder 2">
            <a:extLst>
              <a:ext uri="{FF2B5EF4-FFF2-40B4-BE49-F238E27FC236}">
                <a16:creationId xmlns:a16="http://schemas.microsoft.com/office/drawing/2014/main" id="{DE090318-6126-40C6-88E8-1DC200F6DE2A}"/>
              </a:ext>
            </a:extLst>
          </p:cNvPr>
          <p:cNvSpPr>
            <a:spLocks noGrp="1"/>
          </p:cNvSpPr>
          <p:nvPr>
            <p:ph idx="1"/>
          </p:nvPr>
        </p:nvSpPr>
        <p:spPr>
          <a:xfrm>
            <a:off x="648931" y="2438400"/>
            <a:ext cx="3505494" cy="3785419"/>
          </a:xfrm>
        </p:spPr>
        <p:txBody>
          <a:bodyPr>
            <a:normAutofit/>
          </a:bodyPr>
          <a:lstStyle/>
          <a:p>
            <a:pPr marL="0" indent="0">
              <a:buNone/>
            </a:pPr>
            <a:r>
              <a:rPr lang="en-GB" sz="2000" dirty="0"/>
              <a:t>Accessible travel app design would </a:t>
            </a:r>
            <a:r>
              <a:rPr lang="en-GB" sz="2000" b="1" dirty="0"/>
              <a:t>encourage use</a:t>
            </a:r>
          </a:p>
          <a:p>
            <a:pPr marL="0" indent="0">
              <a:buNone/>
            </a:pPr>
            <a:endParaRPr lang="en-GB" sz="2000" b="1" dirty="0"/>
          </a:p>
          <a:p>
            <a:pPr lvl="1"/>
            <a:r>
              <a:rPr lang="en-GB" sz="2000" dirty="0"/>
              <a:t>Due to accessible features</a:t>
            </a:r>
          </a:p>
          <a:p>
            <a:pPr lvl="1"/>
            <a:r>
              <a:rPr lang="en-GB" sz="2000" dirty="0"/>
              <a:t>Due to ability to provide personalised content</a:t>
            </a:r>
          </a:p>
          <a:p>
            <a:pPr marL="0" indent="0">
              <a:buNone/>
            </a:pPr>
            <a:endParaRPr lang="en-GB" sz="2000" dirty="0"/>
          </a:p>
          <a:p>
            <a:pPr marL="0" indent="0">
              <a:buNone/>
            </a:pPr>
            <a:r>
              <a:rPr lang="en-GB" sz="2000" dirty="0"/>
              <a:t>This type of app would be recommended to others more often than not</a:t>
            </a:r>
          </a:p>
        </p:txBody>
      </p:sp>
      <p:sp>
        <p:nvSpPr>
          <p:cNvPr id="14" name="Rectangle 13">
            <a:extLst>
              <a:ext uri="{FF2B5EF4-FFF2-40B4-BE49-F238E27FC236}">
                <a16:creationId xmlns:a16="http://schemas.microsoft.com/office/drawing/2014/main" id="{5E39A796-BE83-48B1-B33F-35C4A32AAB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Object 2">
            <a:extLst>
              <a:ext uri="{FF2B5EF4-FFF2-40B4-BE49-F238E27FC236}">
                <a16:creationId xmlns:a16="http://schemas.microsoft.com/office/drawing/2014/main" id="{45B5285E-29A7-4A8A-B142-69E8C39EB175}"/>
              </a:ext>
            </a:extLst>
          </p:cNvPr>
          <p:cNvPicPr>
            <a:picLocks noChangeAspect="1"/>
          </p:cNvPicPr>
          <p:nvPr/>
        </p:nvPicPr>
        <p:blipFill>
          <a:blip r:embed="rId2" cstate="print"/>
          <a:stretch>
            <a:fillRect/>
          </a:stretch>
        </p:blipFill>
        <p:spPr>
          <a:xfrm>
            <a:off x="5405862" y="1546336"/>
            <a:ext cx="6019331" cy="3762082"/>
          </a:xfrm>
          <a:prstGeom prst="rect">
            <a:avLst/>
          </a:prstGeom>
          <a:effectLst/>
        </p:spPr>
      </p:pic>
    </p:spTree>
    <p:extLst>
      <p:ext uri="{BB962C8B-B14F-4D97-AF65-F5344CB8AC3E}">
        <p14:creationId xmlns:p14="http://schemas.microsoft.com/office/powerpoint/2010/main" val="18446220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B534497-5B41-4708-A3A6-43E648164DE1}"/>
              </a:ext>
            </a:extLst>
          </p:cNvPr>
          <p:cNvSpPr>
            <a:spLocks noGrp="1"/>
          </p:cNvSpPr>
          <p:nvPr>
            <p:ph type="title"/>
          </p:nvPr>
        </p:nvSpPr>
        <p:spPr>
          <a:xfrm>
            <a:off x="466722" y="586855"/>
            <a:ext cx="3201366" cy="3387497"/>
          </a:xfrm>
        </p:spPr>
        <p:txBody>
          <a:bodyPr anchor="b">
            <a:normAutofit/>
          </a:bodyPr>
          <a:lstStyle/>
          <a:p>
            <a:pPr algn="r"/>
            <a:r>
              <a:rPr lang="en-GB" sz="4000">
                <a:solidFill>
                  <a:srgbClr val="FFFFFF"/>
                </a:solidFill>
              </a:rPr>
              <a:t>Conclusions 	</a:t>
            </a:r>
          </a:p>
        </p:txBody>
      </p:sp>
      <p:sp>
        <p:nvSpPr>
          <p:cNvPr id="3" name="Content Placeholder 2">
            <a:extLst>
              <a:ext uri="{FF2B5EF4-FFF2-40B4-BE49-F238E27FC236}">
                <a16:creationId xmlns:a16="http://schemas.microsoft.com/office/drawing/2014/main" id="{1DC3AC58-65C2-4806-865B-EF4C35B37942}"/>
              </a:ext>
            </a:extLst>
          </p:cNvPr>
          <p:cNvSpPr>
            <a:spLocks noGrp="1"/>
          </p:cNvSpPr>
          <p:nvPr>
            <p:ph idx="1"/>
          </p:nvPr>
        </p:nvSpPr>
        <p:spPr>
          <a:xfrm>
            <a:off x="4810259" y="649480"/>
            <a:ext cx="6555347" cy="5546047"/>
          </a:xfrm>
        </p:spPr>
        <p:txBody>
          <a:bodyPr anchor="ctr">
            <a:normAutofit/>
          </a:bodyPr>
          <a:lstStyle/>
          <a:p>
            <a:pPr marL="0" indent="0" algn="ctr">
              <a:buNone/>
            </a:pPr>
            <a:r>
              <a:rPr lang="en-GB" sz="2000" b="1" dirty="0">
                <a:latin typeface="Times New Roman" panose="02020603050405020304" pitchFamily="18" charset="0"/>
              </a:rPr>
              <a:t>U</a:t>
            </a:r>
            <a:r>
              <a:rPr lang="en-GB" sz="2000" b="1" i="0" u="none" strike="noStrike" baseline="0" dirty="0">
                <a:latin typeface="Times New Roman" panose="02020603050405020304" pitchFamily="18" charset="0"/>
              </a:rPr>
              <a:t>niversal, accessible design will not deter but rather encourage main-stream use of travel apps </a:t>
            </a:r>
          </a:p>
          <a:p>
            <a:endParaRPr lang="en-GB" sz="2000" dirty="0">
              <a:latin typeface="Times New Roman" panose="02020603050405020304" pitchFamily="18" charset="0"/>
            </a:endParaRPr>
          </a:p>
          <a:p>
            <a:r>
              <a:rPr lang="en-GB" sz="2000" dirty="0">
                <a:latin typeface="Times New Roman" panose="02020603050405020304" pitchFamily="18" charset="0"/>
              </a:rPr>
              <a:t>C</a:t>
            </a:r>
            <a:r>
              <a:rPr lang="en-GB" sz="2000" i="0" u="none" strike="noStrike" baseline="0" dirty="0">
                <a:latin typeface="Times New Roman" panose="02020603050405020304" pitchFamily="18" charset="0"/>
              </a:rPr>
              <a:t>onfirming</a:t>
            </a:r>
            <a:r>
              <a:rPr lang="en-GB" sz="2000" b="0" i="0" u="none" strike="noStrike" baseline="0" dirty="0">
                <a:latin typeface="Times New Roman" panose="02020603050405020304" pitchFamily="18" charset="0"/>
              </a:rPr>
              <a:t> that:</a:t>
            </a:r>
          </a:p>
          <a:p>
            <a:pPr lvl="1"/>
            <a:r>
              <a:rPr lang="en-GB" sz="1600" b="0" i="0" u="none" strike="noStrike" baseline="0" dirty="0">
                <a:latin typeface="Times New Roman" panose="02020603050405020304" pitchFamily="18" charset="0"/>
              </a:rPr>
              <a:t>the foundations of any tourism experience is accessibility (Darcy, 2002, 2010; Israeli, 2002)</a:t>
            </a:r>
          </a:p>
          <a:p>
            <a:pPr lvl="1"/>
            <a:r>
              <a:rPr lang="en-GB" sz="1600" dirty="0">
                <a:latin typeface="Times New Roman" panose="02020603050405020304" pitchFamily="18" charset="0"/>
              </a:rPr>
              <a:t>Including accessibility of format and information </a:t>
            </a:r>
            <a:endParaRPr lang="en-GB" sz="2000" dirty="0">
              <a:latin typeface="Times New Roman" panose="02020603050405020304" pitchFamily="18" charset="0"/>
            </a:endParaRPr>
          </a:p>
          <a:p>
            <a:endParaRPr lang="en-GB" sz="2000" dirty="0">
              <a:latin typeface="Times New Roman" panose="02020603050405020304" pitchFamily="18" charset="0"/>
            </a:endParaRPr>
          </a:p>
          <a:p>
            <a:r>
              <a:rPr lang="en-GB" sz="2000" dirty="0">
                <a:latin typeface="Times New Roman" panose="02020603050405020304" pitchFamily="18" charset="0"/>
              </a:rPr>
              <a:t>As the world is increasingly moving toward digitalised, mobile-based future, there is an increased need to consider accessibly of apps</a:t>
            </a:r>
          </a:p>
          <a:p>
            <a:pPr lvl="1"/>
            <a:r>
              <a:rPr lang="en-GB" sz="1600" b="0" i="0" u="none" strike="noStrike" baseline="0" dirty="0">
                <a:latin typeface="Times New Roman" panose="02020603050405020304" pitchFamily="18" charset="0"/>
              </a:rPr>
              <a:t>those initial decisions and choices about travel need to come in accessible functionality to truly create inclusive environment for all </a:t>
            </a:r>
            <a:endParaRPr lang="en-GB" sz="1600" dirty="0"/>
          </a:p>
        </p:txBody>
      </p:sp>
    </p:spTree>
    <p:extLst>
      <p:ext uri="{BB962C8B-B14F-4D97-AF65-F5344CB8AC3E}">
        <p14:creationId xmlns:p14="http://schemas.microsoft.com/office/powerpoint/2010/main" val="3491479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DD9444E-D9AC-4F4C-B929-0343C53E0E9F}"/>
              </a:ext>
            </a:extLst>
          </p:cNvPr>
          <p:cNvSpPr>
            <a:spLocks noGrp="1"/>
          </p:cNvSpPr>
          <p:nvPr>
            <p:ph type="title"/>
          </p:nvPr>
        </p:nvSpPr>
        <p:spPr>
          <a:xfrm>
            <a:off x="7464614" y="1783959"/>
            <a:ext cx="4087306" cy="2889114"/>
          </a:xfrm>
        </p:spPr>
        <p:txBody>
          <a:bodyPr vert="horz" lIns="91440" tIns="45720" rIns="91440" bIns="45720" rtlCol="0" anchor="b">
            <a:normAutofit/>
          </a:bodyPr>
          <a:lstStyle/>
          <a:p>
            <a:r>
              <a:rPr lang="en-US" sz="5400"/>
              <a:t>Thank you</a:t>
            </a:r>
            <a:r>
              <a:rPr lang="en-US" sz="5400" dirty="0"/>
              <a:t/>
            </a:r>
            <a:br>
              <a:rPr lang="en-US" sz="5400" dirty="0"/>
            </a:br>
            <a:r>
              <a:rPr lang="en-US" sz="5400"/>
              <a:t>Diolch </a:t>
            </a:r>
          </a:p>
        </p:txBody>
      </p:sp>
      <p:sp>
        <p:nvSpPr>
          <p:cNvPr id="5" name="Text Placeholder 4">
            <a:extLst>
              <a:ext uri="{FF2B5EF4-FFF2-40B4-BE49-F238E27FC236}">
                <a16:creationId xmlns:a16="http://schemas.microsoft.com/office/drawing/2014/main" id="{CDD784CA-FDD4-40C2-98D4-6BFED7E6F727}"/>
              </a:ext>
            </a:extLst>
          </p:cNvPr>
          <p:cNvSpPr>
            <a:spLocks noGrp="1"/>
          </p:cNvSpPr>
          <p:nvPr>
            <p:ph type="body" idx="1"/>
          </p:nvPr>
        </p:nvSpPr>
        <p:spPr>
          <a:xfrm>
            <a:off x="7464612" y="4750893"/>
            <a:ext cx="4087305" cy="1147863"/>
          </a:xfrm>
        </p:spPr>
        <p:txBody>
          <a:bodyPr vert="horz" lIns="91440" tIns="45720" rIns="91440" bIns="45720" rtlCol="0" anchor="t">
            <a:normAutofit/>
          </a:bodyPr>
          <a:lstStyle/>
          <a:p>
            <a:r>
              <a:rPr lang="en-US" sz="2000">
                <a:solidFill>
                  <a:schemeClr val="tx1"/>
                </a:solidFill>
              </a:rPr>
              <a:t>Questions?</a:t>
            </a:r>
          </a:p>
          <a:p>
            <a:endParaRPr lang="en-US" sz="2000">
              <a:solidFill>
                <a:schemeClr val="tx1"/>
              </a:solidFill>
            </a:endParaRPr>
          </a:p>
        </p:txBody>
      </p:sp>
      <p:sp>
        <p:nvSpPr>
          <p:cNvPr id="11" name="Freeform: Shape 10">
            <a:extLst>
              <a:ext uri="{FF2B5EF4-FFF2-40B4-BE49-F238E27FC236}">
                <a16:creationId xmlns:a16="http://schemas.microsoft.com/office/drawing/2014/main" id="{E49CC64F-7275-4E33-961B-0C5CDC43987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Picture 6" descr="Wood human figure">
            <a:extLst>
              <a:ext uri="{FF2B5EF4-FFF2-40B4-BE49-F238E27FC236}">
                <a16:creationId xmlns:a16="http://schemas.microsoft.com/office/drawing/2014/main" id="{D0A5580D-13BF-C555-B0E2-8F677A08FC73}"/>
              </a:ext>
            </a:extLst>
          </p:cNvPr>
          <p:cNvPicPr>
            <a:picLocks noChangeAspect="1"/>
          </p:cNvPicPr>
          <p:nvPr/>
        </p:nvPicPr>
        <p:blipFill rotWithShape="1">
          <a:blip r:embed="rId2"/>
          <a:srcRect r="31589" b="-1"/>
          <a:stretch/>
        </p:blipFill>
        <p:spPr>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spTree>
    <p:extLst>
      <p:ext uri="{BB962C8B-B14F-4D97-AF65-F5344CB8AC3E}">
        <p14:creationId xmlns:p14="http://schemas.microsoft.com/office/powerpoint/2010/main" val="1672722504"/>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038CB10-1F5C-4D54-9DF7-12586DE5B00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3B454F">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D15CCF7-07BA-4B42-B68C-FB91561EC0F9}"/>
              </a:ext>
            </a:extLst>
          </p:cNvPr>
          <p:cNvSpPr>
            <a:spLocks noGrp="1"/>
          </p:cNvSpPr>
          <p:nvPr>
            <p:ph type="title"/>
          </p:nvPr>
        </p:nvSpPr>
        <p:spPr>
          <a:xfrm>
            <a:off x="524256" y="4767072"/>
            <a:ext cx="6594189" cy="1625210"/>
          </a:xfrm>
        </p:spPr>
        <p:txBody>
          <a:bodyPr>
            <a:normAutofit/>
          </a:bodyPr>
          <a:lstStyle/>
          <a:p>
            <a:pPr algn="r"/>
            <a:r>
              <a:rPr lang="en-GB">
                <a:solidFill>
                  <a:srgbClr val="FFFFFF"/>
                </a:solidFill>
              </a:rPr>
              <a:t>Catalyst for the research</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3445" r="1" b="1"/>
          <a:stretch/>
        </p:blipFill>
        <p:spPr>
          <a:xfrm>
            <a:off x="327547" y="321733"/>
            <a:ext cx="7058306" cy="4107392"/>
          </a:xfrm>
          <a:prstGeom prst="rect">
            <a:avLst/>
          </a:prstGeom>
        </p:spPr>
      </p:pic>
      <p:sp>
        <p:nvSpPr>
          <p:cNvPr id="11" name="Rectangle 10">
            <a:extLst>
              <a:ext uri="{FF2B5EF4-FFF2-40B4-BE49-F238E27FC236}">
                <a16:creationId xmlns:a16="http://schemas.microsoft.com/office/drawing/2014/main" id="{73ED6512-6858-4552-B699-9A97FE9A4EA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6BD5996F-EFE6-4F01-9D2D-5FD5229B5872}"/>
              </a:ext>
            </a:extLst>
          </p:cNvPr>
          <p:cNvSpPr>
            <a:spLocks noGrp="1"/>
          </p:cNvSpPr>
          <p:nvPr>
            <p:ph idx="1"/>
          </p:nvPr>
        </p:nvSpPr>
        <p:spPr>
          <a:xfrm>
            <a:off x="8029319" y="917725"/>
            <a:ext cx="3424739" cy="4852362"/>
          </a:xfrm>
        </p:spPr>
        <p:txBody>
          <a:bodyPr anchor="ctr">
            <a:normAutofit/>
          </a:bodyPr>
          <a:lstStyle/>
          <a:p>
            <a:r>
              <a:rPr lang="en-GB" sz="2400" dirty="0">
                <a:solidFill>
                  <a:srgbClr val="FFFFFF"/>
                </a:solidFill>
              </a:rPr>
              <a:t>Travel services (e.g. flight, train and bus tickets) was the second highest for inaccessibility after supermarkets despite participants utilising assistive technologies such as screen readers, magnification and dictation software (ClickView Report, 2019)</a:t>
            </a:r>
          </a:p>
          <a:p>
            <a:endParaRPr lang="en-GB" sz="2000" dirty="0">
              <a:solidFill>
                <a:srgbClr val="FFFFFF"/>
              </a:solidFill>
            </a:endParaRPr>
          </a:p>
        </p:txBody>
      </p:sp>
    </p:spTree>
    <p:extLst>
      <p:ext uri="{BB962C8B-B14F-4D97-AF65-F5344CB8AC3E}">
        <p14:creationId xmlns:p14="http://schemas.microsoft.com/office/powerpoint/2010/main" val="3813586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038CB10-1F5C-4D54-9DF7-12586DE5B00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5C7677">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524256" y="4767072"/>
            <a:ext cx="6594189" cy="1625210"/>
          </a:xfrm>
        </p:spPr>
        <p:txBody>
          <a:bodyPr>
            <a:normAutofit/>
          </a:bodyPr>
          <a:lstStyle/>
          <a:p>
            <a:pPr algn="r"/>
            <a:r>
              <a:rPr lang="en-GB" dirty="0">
                <a:solidFill>
                  <a:srgbClr val="FFFFFF"/>
                </a:solidFill>
              </a:rPr>
              <a:t>Context</a:t>
            </a:r>
          </a:p>
        </p:txBody>
      </p:sp>
      <p:pic>
        <p:nvPicPr>
          <p:cNvPr id="5" name="Picture 4" descr="Text&#10;&#10;Description automatically generated">
            <a:extLst>
              <a:ext uri="{FF2B5EF4-FFF2-40B4-BE49-F238E27FC236}">
                <a16:creationId xmlns:a16="http://schemas.microsoft.com/office/drawing/2014/main" id="{A1248828-3C65-4B69-8472-2D996D7BC39D}"/>
              </a:ext>
            </a:extLst>
          </p:cNvPr>
          <p:cNvPicPr>
            <a:picLocks noChangeAspect="1"/>
          </p:cNvPicPr>
          <p:nvPr/>
        </p:nvPicPr>
        <p:blipFill rotWithShape="1">
          <a:blip r:embed="rId2">
            <a:extLst>
              <a:ext uri="{28A0092B-C50C-407E-A947-70E740481C1C}">
                <a14:useLocalDpi xmlns:a14="http://schemas.microsoft.com/office/drawing/2010/main" val="0"/>
              </a:ext>
            </a:extLst>
          </a:blip>
          <a:srcRect l="16220" r="17189" b="-1"/>
          <a:stretch/>
        </p:blipFill>
        <p:spPr>
          <a:xfrm>
            <a:off x="327547" y="321733"/>
            <a:ext cx="7058306" cy="4107392"/>
          </a:xfrm>
          <a:prstGeom prst="rect">
            <a:avLst/>
          </a:prstGeom>
        </p:spPr>
      </p:pic>
      <p:sp>
        <p:nvSpPr>
          <p:cNvPr id="12" name="Rectangle 11">
            <a:extLst>
              <a:ext uri="{FF2B5EF4-FFF2-40B4-BE49-F238E27FC236}">
                <a16:creationId xmlns:a16="http://schemas.microsoft.com/office/drawing/2014/main" id="{73ED6512-6858-4552-B699-9A97FE9A4EA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p:cNvSpPr>
            <a:spLocks noGrp="1"/>
          </p:cNvSpPr>
          <p:nvPr>
            <p:ph idx="1"/>
          </p:nvPr>
        </p:nvSpPr>
        <p:spPr>
          <a:xfrm>
            <a:off x="7898977" y="660400"/>
            <a:ext cx="3675396" cy="5659120"/>
          </a:xfrm>
        </p:spPr>
        <p:txBody>
          <a:bodyPr anchor="ctr">
            <a:normAutofit/>
          </a:bodyPr>
          <a:lstStyle/>
          <a:p>
            <a:r>
              <a:rPr lang="en-GB" sz="1600" dirty="0">
                <a:solidFill>
                  <a:srgbClr val="FFFFFF"/>
                </a:solidFill>
              </a:rPr>
              <a:t>Relates to the exploratory phase of a wider project aiming to develop accessible travel booking and mobility apps</a:t>
            </a:r>
          </a:p>
          <a:p>
            <a:r>
              <a:rPr lang="en-GB" sz="1600" dirty="0">
                <a:solidFill>
                  <a:srgbClr val="FFFFFF"/>
                </a:solidFill>
              </a:rPr>
              <a:t>Travel motivations of people with disabilities mirror those of people without disabilities, </a:t>
            </a:r>
          </a:p>
          <a:p>
            <a:r>
              <a:rPr lang="en-GB" sz="1600" dirty="0">
                <a:solidFill>
                  <a:srgbClr val="FFFFFF"/>
                </a:solidFill>
              </a:rPr>
              <a:t>Inaccessible technologies can limit choices for, and enjoyment of, travel. Information and Communication Technologies (ICT) should help disabled tourists navigate through their tourism experience, </a:t>
            </a:r>
          </a:p>
          <a:p>
            <a:r>
              <a:rPr lang="en-GB" sz="1600" dirty="0">
                <a:solidFill>
                  <a:srgbClr val="FFFFFF"/>
                </a:solidFill>
              </a:rPr>
              <a:t>Booking sites, information boards, travel apps, etc often come in inaccessible formats or with limited functionality for disabled users</a:t>
            </a:r>
          </a:p>
          <a:p>
            <a:r>
              <a:rPr lang="en-GB" sz="1600" dirty="0">
                <a:solidFill>
                  <a:srgbClr val="FFFFFF"/>
                </a:solidFill>
              </a:rPr>
              <a:t>Universal Design principles mean everyone benefits</a:t>
            </a:r>
          </a:p>
          <a:p>
            <a:r>
              <a:rPr lang="en-GB" sz="1600" dirty="0">
                <a:solidFill>
                  <a:srgbClr val="FFFFFF"/>
                </a:solidFill>
              </a:rPr>
              <a:t>Reflects a whole of life approach</a:t>
            </a:r>
          </a:p>
        </p:txBody>
      </p:sp>
    </p:spTree>
    <p:extLst>
      <p:ext uri="{BB962C8B-B14F-4D97-AF65-F5344CB8AC3E}">
        <p14:creationId xmlns:p14="http://schemas.microsoft.com/office/powerpoint/2010/main" val="23014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1DE7243B-5109-444B-8FAF-7437C66BC0E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4C5D6221-DA7B-4611-AA26-7D8E349FDE9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804672" y="1412489"/>
            <a:ext cx="2871095" cy="2127124"/>
          </a:xfrm>
        </p:spPr>
        <p:txBody>
          <a:bodyPr anchor="t">
            <a:normAutofit/>
          </a:bodyPr>
          <a:lstStyle/>
          <a:p>
            <a:r>
              <a:rPr lang="en-GB" sz="3600">
                <a:solidFill>
                  <a:schemeClr val="bg1"/>
                </a:solidFill>
              </a:rPr>
              <a:t>Wales Council of the Blind Research </a:t>
            </a:r>
          </a:p>
        </p:txBody>
      </p:sp>
      <p:sp>
        <p:nvSpPr>
          <p:cNvPr id="5" name="Content Placeholder 4"/>
          <p:cNvSpPr>
            <a:spLocks noGrp="1"/>
          </p:cNvSpPr>
          <p:nvPr>
            <p:ph sz="half" idx="1"/>
          </p:nvPr>
        </p:nvSpPr>
        <p:spPr>
          <a:xfrm>
            <a:off x="5198993" y="1412489"/>
            <a:ext cx="2926080" cy="4363844"/>
          </a:xfrm>
        </p:spPr>
        <p:txBody>
          <a:bodyPr>
            <a:normAutofit/>
          </a:bodyPr>
          <a:lstStyle/>
          <a:p>
            <a:r>
              <a:rPr lang="en-GB" sz="1700"/>
              <a:t>Wales Council of the Blind with Cardiff Met designed a small qualitative study to provide an insight into the accessible information needs of vision impaired travellers, their use of assistive technologies with the tourism information communication technologies, pre-travel; travelling to and from the holiday destinations. </a:t>
            </a:r>
          </a:p>
          <a:p>
            <a:r>
              <a:rPr lang="en-GB" sz="1700"/>
              <a:t>9 interviews conducted by WCB with vision impaired people</a:t>
            </a:r>
          </a:p>
          <a:p>
            <a:endParaRPr lang="en-GB" sz="1700"/>
          </a:p>
        </p:txBody>
      </p:sp>
      <p:sp>
        <p:nvSpPr>
          <p:cNvPr id="4" name="Content Placeholder 3"/>
          <p:cNvSpPr>
            <a:spLocks noGrp="1"/>
          </p:cNvSpPr>
          <p:nvPr>
            <p:ph sz="half" idx="2"/>
          </p:nvPr>
        </p:nvSpPr>
        <p:spPr>
          <a:xfrm>
            <a:off x="8451604" y="1412489"/>
            <a:ext cx="2926080" cy="4363844"/>
          </a:xfrm>
        </p:spPr>
        <p:txBody>
          <a:bodyPr>
            <a:normAutofit/>
          </a:bodyPr>
          <a:lstStyle/>
          <a:p>
            <a:r>
              <a:rPr lang="en-GB" sz="2000"/>
              <a:t>Inconsistency of design</a:t>
            </a:r>
          </a:p>
          <a:p>
            <a:r>
              <a:rPr lang="en-GB" sz="2000"/>
              <a:t>Not updated</a:t>
            </a:r>
          </a:p>
          <a:p>
            <a:r>
              <a:rPr lang="en-GB" sz="2000"/>
              <a:t>Confusing technology</a:t>
            </a:r>
          </a:p>
          <a:p>
            <a:endParaRPr lang="en-GB" sz="2000"/>
          </a:p>
          <a:p>
            <a:r>
              <a:rPr lang="en-GB" sz="2000"/>
              <a:t>Universal Design</a:t>
            </a:r>
          </a:p>
          <a:p>
            <a:r>
              <a:rPr lang="en-GB" sz="2000"/>
              <a:t>Designers and tourism providers have a role to play</a:t>
            </a:r>
          </a:p>
          <a:p>
            <a:r>
              <a:rPr lang="en-GB" sz="2000"/>
              <a:t>Requires co-ordinated approaches</a:t>
            </a:r>
          </a:p>
        </p:txBody>
      </p:sp>
    </p:spTree>
    <p:extLst>
      <p:ext uri="{BB962C8B-B14F-4D97-AF65-F5344CB8AC3E}">
        <p14:creationId xmlns:p14="http://schemas.microsoft.com/office/powerpoint/2010/main" val="586453720"/>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69D1E56B-5A61-48F6-9A0C-E2D8C63E5BF2}"/>
              </a:ext>
            </a:extLst>
          </p:cNvPr>
          <p:cNvGraphicFramePr/>
          <p:nvPr>
            <p:extLst>
              <p:ext uri="{D42A27DB-BD31-4B8C-83A1-F6EECF244321}">
                <p14:modId xmlns:p14="http://schemas.microsoft.com/office/powerpoint/2010/main" val="3427409639"/>
              </p:ext>
            </p:extLst>
          </p:nvPr>
        </p:nvGraphicFramePr>
        <p:xfrm>
          <a:off x="1476375" y="576791"/>
          <a:ext cx="9363075"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a:extLst>
              <a:ext uri="{FF2B5EF4-FFF2-40B4-BE49-F238E27FC236}">
                <a16:creationId xmlns:a16="http://schemas.microsoft.com/office/drawing/2014/main" id="{7D0D7FFA-4F25-430D-949B-CE6170FD212D}"/>
              </a:ext>
            </a:extLst>
          </p:cNvPr>
          <p:cNvSpPr/>
          <p:nvPr/>
        </p:nvSpPr>
        <p:spPr>
          <a:xfrm>
            <a:off x="949911" y="1429305"/>
            <a:ext cx="10546672" cy="1118586"/>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12256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FE965-57A6-44EC-98CC-BFFE2DA7AABF}"/>
              </a:ext>
            </a:extLst>
          </p:cNvPr>
          <p:cNvSpPr>
            <a:spLocks noGrp="1"/>
          </p:cNvSpPr>
          <p:nvPr>
            <p:ph type="title"/>
          </p:nvPr>
        </p:nvSpPr>
        <p:spPr>
          <a:xfrm>
            <a:off x="838200" y="214312"/>
            <a:ext cx="10515600" cy="1325563"/>
          </a:xfrm>
        </p:spPr>
        <p:txBody>
          <a:bodyPr/>
          <a:lstStyle/>
          <a:p>
            <a:r>
              <a:rPr lang="en-GB" dirty="0"/>
              <a:t>Purpose of this exploratory study</a:t>
            </a:r>
          </a:p>
        </p:txBody>
      </p:sp>
      <p:graphicFrame>
        <p:nvGraphicFramePr>
          <p:cNvPr id="7" name="Content Placeholder 2">
            <a:extLst>
              <a:ext uri="{FF2B5EF4-FFF2-40B4-BE49-F238E27FC236}">
                <a16:creationId xmlns:a16="http://schemas.microsoft.com/office/drawing/2014/main" id="{24A00782-15F6-435F-AA7F-59F77B4B7113}"/>
              </a:ext>
            </a:extLst>
          </p:cNvPr>
          <p:cNvGraphicFramePr>
            <a:graphicFrameLocks noGrp="1"/>
          </p:cNvGraphicFramePr>
          <p:nvPr>
            <p:ph idx="1"/>
          </p:nvPr>
        </p:nvGraphicFramePr>
        <p:xfrm>
          <a:off x="838200" y="1489075"/>
          <a:ext cx="4780280" cy="4657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2">
            <a:extLst>
              <a:ext uri="{FF2B5EF4-FFF2-40B4-BE49-F238E27FC236}">
                <a16:creationId xmlns:a16="http://schemas.microsoft.com/office/drawing/2014/main" id="{29AF082B-1431-45E8-9E40-72C7895502D4}"/>
              </a:ext>
            </a:extLst>
          </p:cNvPr>
          <p:cNvSpPr txBox="1">
            <a:spLocks/>
          </p:cNvSpPr>
          <p:nvPr/>
        </p:nvSpPr>
        <p:spPr>
          <a:xfrm>
            <a:off x="6446520" y="1539875"/>
            <a:ext cx="4638040" cy="3631565"/>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a:t>The focus</a:t>
            </a:r>
          </a:p>
          <a:p>
            <a:pPr marL="0" indent="0">
              <a:buNone/>
            </a:pPr>
            <a:endParaRPr lang="en-GB" dirty="0"/>
          </a:p>
          <a:p>
            <a:pPr marL="0" indent="0">
              <a:buNone/>
            </a:pPr>
            <a:endParaRPr lang="en-GB" dirty="0"/>
          </a:p>
          <a:p>
            <a:pPr marL="0" indent="0">
              <a:buNone/>
            </a:pPr>
            <a:endParaRPr lang="en-GB" dirty="0"/>
          </a:p>
          <a:p>
            <a:r>
              <a:rPr lang="en-GB" dirty="0"/>
              <a:t>Booking apps designed to book travel and travel related sources</a:t>
            </a:r>
          </a:p>
          <a:p>
            <a:r>
              <a:rPr lang="en-GB" dirty="0"/>
              <a:t>Mobility apps designed to aid mobility within a destination</a:t>
            </a:r>
          </a:p>
        </p:txBody>
      </p:sp>
      <p:pic>
        <p:nvPicPr>
          <p:cNvPr id="4" name="Picture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409940" y="1379220"/>
            <a:ext cx="2552700" cy="1790700"/>
          </a:xfrm>
          <a:prstGeom prst="rect">
            <a:avLst/>
          </a:prstGeom>
        </p:spPr>
      </p:pic>
    </p:spTree>
    <p:extLst>
      <p:ext uri="{BB962C8B-B14F-4D97-AF65-F5344CB8AC3E}">
        <p14:creationId xmlns:p14="http://schemas.microsoft.com/office/powerpoint/2010/main" val="211853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038CB10-1F5C-4D54-9DF7-12586DE5B00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2"/>
            <a:ext cx="7058307" cy="1964266"/>
          </a:xfrm>
          <a:prstGeom prst="rect">
            <a:avLst/>
          </a:prstGeom>
          <a:solidFill>
            <a:srgbClr val="4052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C31714D-C488-4E06-8A68-F7A6566A2A82}"/>
              </a:ext>
            </a:extLst>
          </p:cNvPr>
          <p:cNvSpPr>
            <a:spLocks noGrp="1"/>
          </p:cNvSpPr>
          <p:nvPr>
            <p:ph type="title"/>
          </p:nvPr>
        </p:nvSpPr>
        <p:spPr>
          <a:xfrm>
            <a:off x="524256" y="516804"/>
            <a:ext cx="6594189" cy="1625210"/>
          </a:xfrm>
        </p:spPr>
        <p:txBody>
          <a:bodyPr>
            <a:normAutofit/>
          </a:bodyPr>
          <a:lstStyle/>
          <a:p>
            <a:r>
              <a:rPr lang="en-GB" dirty="0">
                <a:solidFill>
                  <a:srgbClr val="FFFFFF"/>
                </a:solidFill>
              </a:rPr>
              <a:t>Methodology and Research Design</a:t>
            </a:r>
          </a:p>
        </p:txBody>
      </p:sp>
      <p:sp>
        <p:nvSpPr>
          <p:cNvPr id="11" name="Rectangle 10">
            <a:extLst>
              <a:ext uri="{FF2B5EF4-FFF2-40B4-BE49-F238E27FC236}">
                <a16:creationId xmlns:a16="http://schemas.microsoft.com/office/drawing/2014/main" id="{36D30126-6314-4A93-B27E-5C66CF7819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9184" y="2432305"/>
            <a:ext cx="7056669" cy="4102852"/>
          </a:xfrm>
          <a:prstGeom prst="rect">
            <a:avLst/>
          </a:prstGeom>
          <a:solidFill>
            <a:srgbClr val="7F7F7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6744" y="2899678"/>
            <a:ext cx="6579910" cy="3168104"/>
          </a:xfrm>
          <a:prstGeom prst="rect">
            <a:avLst/>
          </a:prstGeom>
        </p:spPr>
      </p:pic>
      <p:sp>
        <p:nvSpPr>
          <p:cNvPr id="13" name="Rectangle 12">
            <a:extLst>
              <a:ext uri="{FF2B5EF4-FFF2-40B4-BE49-F238E27FC236}">
                <a16:creationId xmlns:a16="http://schemas.microsoft.com/office/drawing/2014/main" id="{73ED6512-6858-4552-B699-9A97FE9A4EA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31DAC059-0E3D-4B99-912C-8BA373F76A4B}"/>
              </a:ext>
            </a:extLst>
          </p:cNvPr>
          <p:cNvSpPr>
            <a:spLocks noGrp="1"/>
          </p:cNvSpPr>
          <p:nvPr>
            <p:ph idx="1"/>
          </p:nvPr>
        </p:nvSpPr>
        <p:spPr>
          <a:xfrm>
            <a:off x="8029319" y="917725"/>
            <a:ext cx="3424739" cy="4852362"/>
          </a:xfrm>
        </p:spPr>
        <p:txBody>
          <a:bodyPr anchor="ctr">
            <a:normAutofit/>
          </a:bodyPr>
          <a:lstStyle/>
          <a:p>
            <a:r>
              <a:rPr lang="en-GB" sz="2000" dirty="0">
                <a:solidFill>
                  <a:srgbClr val="FFFFFF"/>
                </a:solidFill>
              </a:rPr>
              <a:t>Online quantitative survey – Qualtrics</a:t>
            </a:r>
          </a:p>
          <a:p>
            <a:r>
              <a:rPr lang="en-GB" sz="2000" dirty="0">
                <a:solidFill>
                  <a:srgbClr val="FFFFFF"/>
                </a:solidFill>
              </a:rPr>
              <a:t>20 Questions:	</a:t>
            </a:r>
          </a:p>
          <a:p>
            <a:pPr lvl="1"/>
            <a:r>
              <a:rPr lang="en-GB" sz="1600" dirty="0">
                <a:solidFill>
                  <a:srgbClr val="FFFFFF"/>
                </a:solidFill>
              </a:rPr>
              <a:t>designed using the TAM</a:t>
            </a:r>
          </a:p>
          <a:p>
            <a:pPr lvl="1"/>
            <a:r>
              <a:rPr lang="en-GB" sz="1600" dirty="0">
                <a:solidFill>
                  <a:srgbClr val="FFFFFF"/>
                </a:solidFill>
              </a:rPr>
              <a:t>Mapped demographics </a:t>
            </a:r>
          </a:p>
          <a:p>
            <a:r>
              <a:rPr lang="en-GB" sz="2000" dirty="0">
                <a:solidFill>
                  <a:srgbClr val="FFFFFF"/>
                </a:solidFill>
              </a:rPr>
              <a:t>Convenience/snowballing sampling</a:t>
            </a:r>
          </a:p>
          <a:p>
            <a:r>
              <a:rPr lang="en-GB" sz="2000" dirty="0">
                <a:solidFill>
                  <a:srgbClr val="FFFFFF"/>
                </a:solidFill>
              </a:rPr>
              <a:t>Accessible format/alternative methods for potential vision impaired respondents</a:t>
            </a:r>
          </a:p>
          <a:p>
            <a:r>
              <a:rPr lang="en-GB" sz="2000" dirty="0">
                <a:solidFill>
                  <a:srgbClr val="FFFFFF"/>
                </a:solidFill>
              </a:rPr>
              <a:t>N=195 (of 325)</a:t>
            </a:r>
          </a:p>
          <a:p>
            <a:r>
              <a:rPr lang="en-GB" sz="2000" dirty="0">
                <a:solidFill>
                  <a:srgbClr val="FFFFFF"/>
                </a:solidFill>
              </a:rPr>
              <a:t>Analysis – Qualtrics and SPSS</a:t>
            </a:r>
          </a:p>
          <a:p>
            <a:endParaRPr lang="en-GB" sz="2000" dirty="0">
              <a:solidFill>
                <a:srgbClr val="FFFFFF"/>
              </a:solidFill>
            </a:endParaRPr>
          </a:p>
        </p:txBody>
      </p:sp>
    </p:spTree>
    <p:extLst>
      <p:ext uri="{BB962C8B-B14F-4D97-AF65-F5344CB8AC3E}">
        <p14:creationId xmlns:p14="http://schemas.microsoft.com/office/powerpoint/2010/main" val="3001316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E05C3-1B2C-4FF3-BBA4-DF71EAB3F9A4}"/>
              </a:ext>
            </a:extLst>
          </p:cNvPr>
          <p:cNvSpPr>
            <a:spLocks noGrp="1"/>
          </p:cNvSpPr>
          <p:nvPr>
            <p:ph type="title"/>
          </p:nvPr>
        </p:nvSpPr>
        <p:spPr>
          <a:xfrm>
            <a:off x="648929" y="629266"/>
            <a:ext cx="3505495" cy="1622321"/>
          </a:xfrm>
        </p:spPr>
        <p:txBody>
          <a:bodyPr>
            <a:normAutofit/>
          </a:bodyPr>
          <a:lstStyle/>
          <a:p>
            <a:r>
              <a:rPr lang="en-GB" dirty="0"/>
              <a:t>Results 1:</a:t>
            </a:r>
          </a:p>
        </p:txBody>
      </p:sp>
      <p:sp>
        <p:nvSpPr>
          <p:cNvPr id="5" name="Content Placeholder 4">
            <a:extLst>
              <a:ext uri="{FF2B5EF4-FFF2-40B4-BE49-F238E27FC236}">
                <a16:creationId xmlns:a16="http://schemas.microsoft.com/office/drawing/2014/main" id="{BBBC2FAB-CA64-4DA9-9425-0C6A16E7DA13}"/>
              </a:ext>
            </a:extLst>
          </p:cNvPr>
          <p:cNvSpPr>
            <a:spLocks noGrp="1"/>
          </p:cNvSpPr>
          <p:nvPr>
            <p:ph idx="1"/>
          </p:nvPr>
        </p:nvSpPr>
        <p:spPr>
          <a:xfrm>
            <a:off x="648931" y="2438400"/>
            <a:ext cx="3505494" cy="4175464"/>
          </a:xfrm>
        </p:spPr>
        <p:txBody>
          <a:bodyPr>
            <a:normAutofit fontScale="92500" lnSpcReduction="20000"/>
          </a:bodyPr>
          <a:lstStyle/>
          <a:p>
            <a:r>
              <a:rPr lang="en-GB" sz="2000" dirty="0"/>
              <a:t>85 % of respondent did not consider themselves to have disability </a:t>
            </a:r>
            <a:r>
              <a:rPr lang="en-US" sz="2000" dirty="0"/>
              <a:t>as defined by the Equality Act 2010</a:t>
            </a:r>
          </a:p>
          <a:p>
            <a:endParaRPr lang="en-US" sz="2000" dirty="0"/>
          </a:p>
          <a:p>
            <a:r>
              <a:rPr lang="en-US" sz="2000" dirty="0"/>
              <a:t>Generally, do not experience problems using travel and mobility apps and consider ‘main - stream’ apps to be relatively accessible</a:t>
            </a:r>
          </a:p>
          <a:p>
            <a:endParaRPr lang="en-US" sz="2000" dirty="0"/>
          </a:p>
          <a:p>
            <a:r>
              <a:rPr lang="en-GB" sz="2000" dirty="0"/>
              <a:t>49 % believe travel apps should have more accessibility features</a:t>
            </a:r>
          </a:p>
          <a:p>
            <a:pPr lvl="1"/>
            <a:r>
              <a:rPr lang="en-GB" sz="1600" dirty="0"/>
              <a:t>45 % were undecided</a:t>
            </a:r>
          </a:p>
          <a:p>
            <a:pPr lvl="1"/>
            <a:r>
              <a:rPr lang="en-GB" sz="1600" dirty="0"/>
              <a:t>only 6 % believed that there is no need for more accessible features</a:t>
            </a:r>
          </a:p>
        </p:txBody>
      </p:sp>
      <p:sp>
        <p:nvSpPr>
          <p:cNvPr id="26" name="Rectangle 22">
            <a:extLst>
              <a:ext uri="{FF2B5EF4-FFF2-40B4-BE49-F238E27FC236}">
                <a16:creationId xmlns:a16="http://schemas.microsoft.com/office/drawing/2014/main" id="{5E39A796-BE83-48B1-B33F-35C4A32AAB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Object 2">
            <a:extLst>
              <a:ext uri="{FF2B5EF4-FFF2-40B4-BE49-F238E27FC236}">
                <a16:creationId xmlns:a16="http://schemas.microsoft.com/office/drawing/2014/main" id="{738445A4-90A4-45AA-B81A-04B0780BFAB2}"/>
              </a:ext>
            </a:extLst>
          </p:cNvPr>
          <p:cNvPicPr>
            <a:picLocks noChangeAspect="1"/>
          </p:cNvPicPr>
          <p:nvPr/>
        </p:nvPicPr>
        <p:blipFill>
          <a:blip r:embed="rId2" cstate="print"/>
          <a:stretch>
            <a:fillRect/>
          </a:stretch>
        </p:blipFill>
        <p:spPr>
          <a:xfrm>
            <a:off x="5405862" y="1546336"/>
            <a:ext cx="6019331" cy="3762082"/>
          </a:xfrm>
          <a:prstGeom prst="rect">
            <a:avLst/>
          </a:prstGeom>
          <a:effectLst/>
        </p:spPr>
      </p:pic>
    </p:spTree>
    <p:extLst>
      <p:ext uri="{BB962C8B-B14F-4D97-AF65-F5344CB8AC3E}">
        <p14:creationId xmlns:p14="http://schemas.microsoft.com/office/powerpoint/2010/main" val="743661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8">
            <a:extLst>
              <a:ext uri="{FF2B5EF4-FFF2-40B4-BE49-F238E27FC236}">
                <a16:creationId xmlns:a16="http://schemas.microsoft.com/office/drawing/2014/main" id="{1ECAB1E8-8195-4748-BE71-FF806D8689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6" name="!!text rectangle">
            <a:extLst>
              <a:ext uri="{FF2B5EF4-FFF2-40B4-BE49-F238E27FC236}">
                <a16:creationId xmlns:a16="http://schemas.microsoft.com/office/drawing/2014/main" id="{57F6BDD4-E066-4008-8011-6CC31AEB455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9575" y="633619"/>
            <a:ext cx="4279383" cy="5495925"/>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A9DF224-DA6B-403F-BA40-48BEB00CD4CB}"/>
              </a:ext>
            </a:extLst>
          </p:cNvPr>
          <p:cNvSpPr>
            <a:spLocks noGrp="1"/>
          </p:cNvSpPr>
          <p:nvPr>
            <p:ph type="title"/>
          </p:nvPr>
        </p:nvSpPr>
        <p:spPr>
          <a:xfrm>
            <a:off x="841247" y="978619"/>
            <a:ext cx="3410712" cy="1106424"/>
          </a:xfrm>
        </p:spPr>
        <p:txBody>
          <a:bodyPr>
            <a:normAutofit/>
          </a:bodyPr>
          <a:lstStyle/>
          <a:p>
            <a:r>
              <a:rPr lang="en-GB" sz="2800" dirty="0"/>
              <a:t>Results 2</a:t>
            </a:r>
          </a:p>
        </p:txBody>
      </p:sp>
      <p:sp>
        <p:nvSpPr>
          <p:cNvPr id="13" name="!!accent">
            <a:extLst>
              <a:ext uri="{FF2B5EF4-FFF2-40B4-BE49-F238E27FC236}">
                <a16:creationId xmlns:a16="http://schemas.microsoft.com/office/drawing/2014/main" id="{2711A8FB-68FC-45FC-B01E-38F809E2D43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5567" y="117043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5" name="Rectangle 14">
            <a:extLst>
              <a:ext uri="{FF2B5EF4-FFF2-40B4-BE49-F238E27FC236}">
                <a16:creationId xmlns:a16="http://schemas.microsoft.com/office/drawing/2014/main" id="{2A865FE3-5FC9-4049-87CF-30019C46C0F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7459" y="2121408"/>
            <a:ext cx="3328416" cy="9144"/>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50F69CA6-3242-42EB-BB4F-1A445D98A09A}"/>
              </a:ext>
            </a:extLst>
          </p:cNvPr>
          <p:cNvSpPr>
            <a:spLocks noGrp="1"/>
          </p:cNvSpPr>
          <p:nvPr>
            <p:ph idx="1"/>
          </p:nvPr>
        </p:nvSpPr>
        <p:spPr>
          <a:xfrm>
            <a:off x="841247" y="2359152"/>
            <a:ext cx="3410712" cy="3425043"/>
          </a:xfrm>
        </p:spPr>
        <p:txBody>
          <a:bodyPr>
            <a:normAutofit fontScale="92500" lnSpcReduction="10000"/>
          </a:bodyPr>
          <a:lstStyle/>
          <a:p>
            <a:pPr marL="0" indent="0">
              <a:buNone/>
            </a:pPr>
            <a:r>
              <a:rPr lang="en-GB" sz="2000" dirty="0"/>
              <a:t>Accessible apps will:</a:t>
            </a:r>
          </a:p>
          <a:p>
            <a:r>
              <a:rPr lang="en-GB" sz="2000" dirty="0"/>
              <a:t>Improve tourism experience </a:t>
            </a:r>
          </a:p>
          <a:p>
            <a:pPr lvl="1"/>
            <a:r>
              <a:rPr lang="en-GB" sz="1600" dirty="0"/>
              <a:t>33% Strongly, 41% somewhat agree</a:t>
            </a:r>
          </a:p>
          <a:p>
            <a:endParaRPr lang="en-GB" sz="2000" dirty="0"/>
          </a:p>
          <a:p>
            <a:r>
              <a:rPr lang="en-GB" sz="2000" dirty="0"/>
              <a:t>Improve booking experience</a:t>
            </a:r>
          </a:p>
          <a:p>
            <a:pPr lvl="1"/>
            <a:r>
              <a:rPr lang="en-GB" sz="1600" dirty="0"/>
              <a:t>31 % Strongly, 41 % somewhat agree</a:t>
            </a:r>
          </a:p>
          <a:p>
            <a:endParaRPr lang="en-GB" sz="2000" dirty="0"/>
          </a:p>
          <a:p>
            <a:r>
              <a:rPr lang="en-GB" sz="2000" dirty="0"/>
              <a:t>Will encourage to travel more </a:t>
            </a:r>
          </a:p>
          <a:p>
            <a:pPr lvl="1"/>
            <a:r>
              <a:rPr lang="en-GB" sz="1600" dirty="0"/>
              <a:t>18 % Strongly, 30 % somewhat agree</a:t>
            </a:r>
          </a:p>
        </p:txBody>
      </p:sp>
      <p:pic>
        <p:nvPicPr>
          <p:cNvPr id="4" name="Object 2">
            <a:extLst>
              <a:ext uri="{FF2B5EF4-FFF2-40B4-BE49-F238E27FC236}">
                <a16:creationId xmlns:a16="http://schemas.microsoft.com/office/drawing/2014/main" id="{28ABCC85-438F-48ED-8303-5B5699936047}"/>
              </a:ext>
            </a:extLst>
          </p:cNvPr>
          <p:cNvPicPr>
            <a:picLocks noChangeAspect="1"/>
          </p:cNvPicPr>
          <p:nvPr/>
        </p:nvPicPr>
        <p:blipFill rotWithShape="1">
          <a:blip r:embed="rId2" cstate="print"/>
          <a:srcRect r="24284" b="2"/>
          <a:stretch/>
        </p:blipFill>
        <p:spPr>
          <a:xfrm>
            <a:off x="5124450" y="634382"/>
            <a:ext cx="6657213" cy="5495162"/>
          </a:xfrm>
          <a:prstGeom prst="rect">
            <a:avLst/>
          </a:prstGeom>
        </p:spPr>
      </p:pic>
    </p:spTree>
    <p:extLst>
      <p:ext uri="{BB962C8B-B14F-4D97-AF65-F5344CB8AC3E}">
        <p14:creationId xmlns:p14="http://schemas.microsoft.com/office/powerpoint/2010/main" val="5943590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6B1D0CBFFF90043B5EDD882E957647F" ma:contentTypeVersion="10" ma:contentTypeDescription="Create a new document." ma:contentTypeScope="" ma:versionID="2790168dab649a45b9916c54ad91fab4">
  <xsd:schema xmlns:xsd="http://www.w3.org/2001/XMLSchema" xmlns:xs="http://www.w3.org/2001/XMLSchema" xmlns:p="http://schemas.microsoft.com/office/2006/metadata/properties" xmlns:ns2="f4ca20ed-7149-4016-b828-35c61acccd33" targetNamespace="http://schemas.microsoft.com/office/2006/metadata/properties" ma:root="true" ma:fieldsID="5c2996b538537df2bb8361d302c7c04e" ns2:_="">
    <xsd:import namespace="f4ca20ed-7149-4016-b828-35c61acccd3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ca20ed-7149-4016-b828-35c61acccd3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11C3A06-73DA-490B-81D4-331C0D5A2DF6}">
  <ds:schemaRefs>
    <ds:schemaRef ds:uri="http://schemas.microsoft.com/sharepoint/v3/contenttype/forms"/>
  </ds:schemaRefs>
</ds:datastoreItem>
</file>

<file path=customXml/itemProps2.xml><?xml version="1.0" encoding="utf-8"?>
<ds:datastoreItem xmlns:ds="http://schemas.openxmlformats.org/officeDocument/2006/customXml" ds:itemID="{99653DD1-27EC-4A21-A03A-0B6AFA298C5E}">
  <ds:schemaRefs>
    <ds:schemaRef ds:uri="http://purl.org/dc/term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f4ca20ed-7149-4016-b828-35c61acccd33"/>
    <ds:schemaRef ds:uri="http://www.w3.org/XML/1998/namespace"/>
  </ds:schemaRefs>
</ds:datastoreItem>
</file>

<file path=customXml/itemProps3.xml><?xml version="1.0" encoding="utf-8"?>
<ds:datastoreItem xmlns:ds="http://schemas.openxmlformats.org/officeDocument/2006/customXml" ds:itemID="{053EC955-1380-4BBB-A952-E5251B8EF3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4ca20ed-7149-4016-b828-35c61acccd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36</TotalTime>
  <Words>543</Words>
  <Application>Microsoft Office PowerPoint</Application>
  <PresentationFormat>Widescreen</PresentationFormat>
  <Paragraphs>92</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Accessible Mobile Apps An Exploratory Study</vt:lpstr>
      <vt:lpstr>Catalyst for the research</vt:lpstr>
      <vt:lpstr>Context</vt:lpstr>
      <vt:lpstr>Wales Council of the Blind Research </vt:lpstr>
      <vt:lpstr>PowerPoint Presentation</vt:lpstr>
      <vt:lpstr>Purpose of this exploratory study</vt:lpstr>
      <vt:lpstr>Methodology and Research Design</vt:lpstr>
      <vt:lpstr>Results 1:</vt:lpstr>
      <vt:lpstr>Results 2</vt:lpstr>
      <vt:lpstr>Results 3:</vt:lpstr>
      <vt:lpstr>Conclusions  </vt:lpstr>
      <vt:lpstr>Thank you Diolch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Accessible Mobile Apps An Exploratory Study</dc:title>
  <dc:creator>Minor, Kasha</dc:creator>
  <cp:lastModifiedBy>Standalone</cp:lastModifiedBy>
  <cp:revision>6</cp:revision>
  <dcterms:created xsi:type="dcterms:W3CDTF">2022-04-06T12:04:36Z</dcterms:created>
  <dcterms:modified xsi:type="dcterms:W3CDTF">2022-05-06T07:56:10Z</dcterms:modified>
</cp:coreProperties>
</file>