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7" r:id="rId6"/>
    <p:sldId id="268" r:id="rId7"/>
    <p:sldId id="260" r:id="rId8"/>
    <p:sldId id="270" r:id="rId9"/>
    <p:sldId id="263" r:id="rId10"/>
    <p:sldId id="264" r:id="rId11"/>
    <p:sldId id="265" r:id="rId12"/>
    <p:sldId id="269" r:id="rId13"/>
    <p:sldId id="266" r:id="rId14"/>
  </p:sldIdLst>
  <p:sldSz cx="12192000" cy="6858000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E9DA"/>
    <a:srgbClr val="4DDAE5"/>
    <a:srgbClr val="75DFE7"/>
    <a:srgbClr val="63F2FD"/>
    <a:srgbClr val="85E5FF"/>
    <a:srgbClr val="C1F2FF"/>
    <a:srgbClr val="C0F3FC"/>
    <a:srgbClr val="DEF2FE"/>
    <a:srgbClr val="2F5597"/>
    <a:srgbClr val="50D9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6" autoAdjust="0"/>
    <p:restoredTop sz="67975" autoAdjust="0"/>
  </p:normalViewPr>
  <p:slideViewPr>
    <p:cSldViewPr snapToGrid="0">
      <p:cViewPr varScale="1">
        <p:scale>
          <a:sx n="74" d="100"/>
          <a:sy n="74" d="100"/>
        </p:scale>
        <p:origin x="18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Units 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AF7-4B0D-AA2E-3FD3CA5B89FD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AF7-4B0D-AA2E-3FD3CA5B89FD}"/>
              </c:ext>
            </c:extLst>
          </c:dPt>
          <c:dPt>
            <c:idx val="3"/>
            <c:invertIfNegative val="0"/>
            <c:bubble3D val="0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AF7-4B0D-AA2E-3FD3CA5B89FD}"/>
              </c:ext>
            </c:extLst>
          </c:dPt>
          <c:dPt>
            <c:idx val="4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BAF7-4B0D-AA2E-3FD3CA5B89FD}"/>
              </c:ext>
            </c:extLst>
          </c:dPt>
          <c:cat>
            <c:strRef>
              <c:f>Sheet1!$A$2:$A$6</c:f>
              <c:strCache>
                <c:ptCount val="5"/>
                <c:pt idx="0">
                  <c:v>Unit 401 </c:v>
                </c:pt>
                <c:pt idx="1">
                  <c:v>Unit 402</c:v>
                </c:pt>
                <c:pt idx="2">
                  <c:v>Unit 403</c:v>
                </c:pt>
                <c:pt idx="3">
                  <c:v>Unit 404 </c:v>
                </c:pt>
                <c:pt idx="4">
                  <c:v>Unit 405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47</c:v>
                </c:pt>
                <c:pt idx="1">
                  <c:v>22</c:v>
                </c:pt>
                <c:pt idx="2">
                  <c:v>35</c:v>
                </c:pt>
                <c:pt idx="3">
                  <c:v>41</c:v>
                </c:pt>
                <c:pt idx="4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AF7-4B0D-AA2E-3FD3CA5B89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6146080"/>
        <c:axId val="396150344"/>
      </c:barChart>
      <c:catAx>
        <c:axId val="396146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6150344"/>
        <c:crosses val="autoZero"/>
        <c:auto val="1"/>
        <c:lblAlgn val="ctr"/>
        <c:lblOffset val="100"/>
        <c:noMultiLvlLbl val="0"/>
      </c:catAx>
      <c:valAx>
        <c:axId val="396150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6146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1878FA-A761-4C23-82EF-C7FE4F96BB4A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E9BE4E23-A556-40DE-8D9E-92BCFEAA3879}">
      <dgm:prSet phldrT="[Text]"/>
      <dgm:spPr>
        <a:solidFill>
          <a:srgbClr val="7030A0">
            <a:alpha val="40000"/>
          </a:srgbClr>
        </a:solidFill>
      </dgm:spPr>
      <dgm:t>
        <a:bodyPr/>
        <a:lstStyle/>
        <a:p>
          <a:r>
            <a:rPr lang="en-GB" dirty="0"/>
            <a:t>Online learning =5%</a:t>
          </a:r>
        </a:p>
      </dgm:t>
    </dgm:pt>
    <dgm:pt modelId="{DDCCD4A6-C49A-49CF-835E-7FD3721855CF}" type="parTrans" cxnId="{615DFB79-F479-4C8C-B22F-5A8F37270C8B}">
      <dgm:prSet/>
      <dgm:spPr/>
      <dgm:t>
        <a:bodyPr/>
        <a:lstStyle/>
        <a:p>
          <a:endParaRPr lang="en-GB"/>
        </a:p>
      </dgm:t>
    </dgm:pt>
    <dgm:pt modelId="{585569A6-501D-4AFE-86F4-8D0EF2C0CFD9}" type="sibTrans" cxnId="{615DFB79-F479-4C8C-B22F-5A8F37270C8B}">
      <dgm:prSet/>
      <dgm:spPr/>
      <dgm:t>
        <a:bodyPr/>
        <a:lstStyle/>
        <a:p>
          <a:endParaRPr lang="en-GB"/>
        </a:p>
      </dgm:t>
    </dgm:pt>
    <dgm:pt modelId="{77AA1367-03E2-40D3-B323-245510533AD3}">
      <dgm:prSet phldrT="[Text]"/>
      <dgm:spPr>
        <a:solidFill>
          <a:srgbClr val="7030A0">
            <a:alpha val="90000"/>
          </a:srgbClr>
        </a:solidFill>
      </dgm:spPr>
      <dgm:t>
        <a:bodyPr/>
        <a:lstStyle/>
        <a:p>
          <a:r>
            <a:rPr lang="en-GB" dirty="0"/>
            <a:t>Practical teaching  = 90%</a:t>
          </a:r>
        </a:p>
      </dgm:t>
    </dgm:pt>
    <dgm:pt modelId="{C77682EC-8E28-47F7-9E0B-C8BEC7BD2F9D}" type="parTrans" cxnId="{2930D123-1049-45EA-962C-5BBA7F35AF93}">
      <dgm:prSet/>
      <dgm:spPr/>
      <dgm:t>
        <a:bodyPr/>
        <a:lstStyle/>
        <a:p>
          <a:endParaRPr lang="en-GB"/>
        </a:p>
      </dgm:t>
    </dgm:pt>
    <dgm:pt modelId="{3F8CA2DD-A1C9-4BFC-BC99-09CFF89B56D1}" type="sibTrans" cxnId="{2930D123-1049-45EA-962C-5BBA7F35AF93}">
      <dgm:prSet/>
      <dgm:spPr/>
      <dgm:t>
        <a:bodyPr/>
        <a:lstStyle/>
        <a:p>
          <a:endParaRPr lang="en-GB"/>
        </a:p>
      </dgm:t>
    </dgm:pt>
    <dgm:pt modelId="{59F7DBFB-B8A1-4E6C-B6F0-3201AAED5685}">
      <dgm:prSet phldrT="[Text]"/>
      <dgm:spPr>
        <a:solidFill>
          <a:srgbClr val="7030A0">
            <a:alpha val="50000"/>
          </a:srgbClr>
        </a:solidFill>
      </dgm:spPr>
      <dgm:t>
        <a:bodyPr/>
        <a:lstStyle/>
        <a:p>
          <a:r>
            <a:rPr lang="en-GB" dirty="0"/>
            <a:t>Discussion = 10%</a:t>
          </a:r>
        </a:p>
      </dgm:t>
    </dgm:pt>
    <dgm:pt modelId="{7453D8AE-23AC-4288-9D91-C1C954F237D8}" type="parTrans" cxnId="{BF13C240-2FC4-4AB2-9845-6A9F2C79D1D4}">
      <dgm:prSet/>
      <dgm:spPr/>
      <dgm:t>
        <a:bodyPr/>
        <a:lstStyle/>
        <a:p>
          <a:endParaRPr lang="en-GB"/>
        </a:p>
      </dgm:t>
    </dgm:pt>
    <dgm:pt modelId="{2DEA41B0-D8A4-421D-B9B2-3DF301187775}" type="sibTrans" cxnId="{BF13C240-2FC4-4AB2-9845-6A9F2C79D1D4}">
      <dgm:prSet/>
      <dgm:spPr/>
      <dgm:t>
        <a:bodyPr/>
        <a:lstStyle/>
        <a:p>
          <a:endParaRPr lang="en-GB"/>
        </a:p>
      </dgm:t>
    </dgm:pt>
    <dgm:pt modelId="{44003ACD-0260-431F-BA20-49EB1A23FA8B}">
      <dgm:prSet phldrT="[Text]"/>
      <dgm:spPr>
        <a:solidFill>
          <a:srgbClr val="7030A0">
            <a:alpha val="60000"/>
          </a:srgbClr>
        </a:solidFill>
      </dgm:spPr>
      <dgm:t>
        <a:bodyPr/>
        <a:lstStyle/>
        <a:p>
          <a:r>
            <a:rPr lang="en-GB" dirty="0"/>
            <a:t>Lecture = 10%</a:t>
          </a:r>
        </a:p>
      </dgm:t>
    </dgm:pt>
    <dgm:pt modelId="{DCD925BD-7B9A-44DD-B2F8-8B0383E53735}" type="parTrans" cxnId="{15364667-08C0-4613-88C6-1EB971823164}">
      <dgm:prSet/>
      <dgm:spPr/>
      <dgm:t>
        <a:bodyPr/>
        <a:lstStyle/>
        <a:p>
          <a:endParaRPr lang="en-GB"/>
        </a:p>
      </dgm:t>
    </dgm:pt>
    <dgm:pt modelId="{D884435A-2A7C-4B12-B9F4-C9F9BAAE8E2A}" type="sibTrans" cxnId="{15364667-08C0-4613-88C6-1EB971823164}">
      <dgm:prSet/>
      <dgm:spPr/>
      <dgm:t>
        <a:bodyPr/>
        <a:lstStyle/>
        <a:p>
          <a:endParaRPr lang="en-GB"/>
        </a:p>
      </dgm:t>
    </dgm:pt>
    <dgm:pt modelId="{FF920AF3-E20B-4F01-84F6-9E604ABD8A4F}">
      <dgm:prSet phldrT="[Text]"/>
      <dgm:spPr>
        <a:solidFill>
          <a:srgbClr val="7030A0">
            <a:alpha val="70000"/>
          </a:srgbClr>
        </a:solidFill>
      </dgm:spPr>
      <dgm:t>
        <a:bodyPr/>
        <a:lstStyle/>
        <a:p>
          <a:r>
            <a:rPr lang="en-GB" dirty="0"/>
            <a:t>Demonstration = 30%</a:t>
          </a:r>
        </a:p>
      </dgm:t>
    </dgm:pt>
    <dgm:pt modelId="{FA40D976-ADAB-4117-B436-4A13782D4C53}" type="parTrans" cxnId="{85DB6EF7-E4EB-4A03-A92E-19209C2B344D}">
      <dgm:prSet/>
      <dgm:spPr/>
      <dgm:t>
        <a:bodyPr/>
        <a:lstStyle/>
        <a:p>
          <a:endParaRPr lang="en-GB"/>
        </a:p>
      </dgm:t>
    </dgm:pt>
    <dgm:pt modelId="{91F3CA83-FF5D-42A0-A67B-76BB4F1C8648}" type="sibTrans" cxnId="{85DB6EF7-E4EB-4A03-A92E-19209C2B344D}">
      <dgm:prSet/>
      <dgm:spPr/>
      <dgm:t>
        <a:bodyPr/>
        <a:lstStyle/>
        <a:p>
          <a:endParaRPr lang="en-GB"/>
        </a:p>
      </dgm:t>
    </dgm:pt>
    <dgm:pt modelId="{5D5AE506-29C1-4866-9696-04944CFBD562}">
      <dgm:prSet phldrT="[Text]"/>
      <dgm:spPr>
        <a:solidFill>
          <a:srgbClr val="7030A0">
            <a:alpha val="80000"/>
          </a:srgbClr>
        </a:solidFill>
      </dgm:spPr>
      <dgm:t>
        <a:bodyPr/>
        <a:lstStyle/>
        <a:p>
          <a:r>
            <a:rPr lang="en-GB" dirty="0"/>
            <a:t>Practice  =  80%</a:t>
          </a:r>
        </a:p>
      </dgm:t>
    </dgm:pt>
    <dgm:pt modelId="{7A55FB7A-5A99-4941-A1B8-398B5F294396}" type="parTrans" cxnId="{456AB793-F934-405B-8960-D3CEFA1B92A1}">
      <dgm:prSet/>
      <dgm:spPr/>
      <dgm:t>
        <a:bodyPr/>
        <a:lstStyle/>
        <a:p>
          <a:endParaRPr lang="en-GB"/>
        </a:p>
      </dgm:t>
    </dgm:pt>
    <dgm:pt modelId="{E9250D9D-D8DE-48CB-8A1E-37C0ACE76025}" type="sibTrans" cxnId="{456AB793-F934-405B-8960-D3CEFA1B92A1}">
      <dgm:prSet/>
      <dgm:spPr/>
      <dgm:t>
        <a:bodyPr/>
        <a:lstStyle/>
        <a:p>
          <a:endParaRPr lang="en-GB"/>
        </a:p>
      </dgm:t>
    </dgm:pt>
    <dgm:pt modelId="{4C735BA3-0A0D-466B-8AE6-053DD6B07366}" type="pres">
      <dgm:prSet presAssocID="{201878FA-A761-4C23-82EF-C7FE4F96BB4A}" presName="Name0" presStyleCnt="0">
        <dgm:presLayoutVars>
          <dgm:dir/>
          <dgm:animLvl val="lvl"/>
          <dgm:resizeHandles val="exact"/>
        </dgm:presLayoutVars>
      </dgm:prSet>
      <dgm:spPr/>
    </dgm:pt>
    <dgm:pt modelId="{BFC2F01F-4DD5-4243-9F7E-964C960BC8F1}" type="pres">
      <dgm:prSet presAssocID="{E9BE4E23-A556-40DE-8D9E-92BCFEAA3879}" presName="Name8" presStyleCnt="0"/>
      <dgm:spPr/>
    </dgm:pt>
    <dgm:pt modelId="{462F3EBF-28CA-47DF-B1D5-8B3E06716BCA}" type="pres">
      <dgm:prSet presAssocID="{E9BE4E23-A556-40DE-8D9E-92BCFEAA3879}" presName="level" presStyleLbl="node1" presStyleIdx="0" presStyleCnt="6">
        <dgm:presLayoutVars>
          <dgm:chMax val="1"/>
          <dgm:bulletEnabled val="1"/>
        </dgm:presLayoutVars>
      </dgm:prSet>
      <dgm:spPr/>
    </dgm:pt>
    <dgm:pt modelId="{AE0C2057-10E9-494E-B55C-25E545C757E3}" type="pres">
      <dgm:prSet presAssocID="{E9BE4E23-A556-40DE-8D9E-92BCFEAA3879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3BD12A68-F192-4C7D-99A9-CD7E412256ED}" type="pres">
      <dgm:prSet presAssocID="{59F7DBFB-B8A1-4E6C-B6F0-3201AAED5685}" presName="Name8" presStyleCnt="0"/>
      <dgm:spPr/>
    </dgm:pt>
    <dgm:pt modelId="{842D98CA-2478-472B-86BC-748094A501DD}" type="pres">
      <dgm:prSet presAssocID="{59F7DBFB-B8A1-4E6C-B6F0-3201AAED5685}" presName="level" presStyleLbl="node1" presStyleIdx="1" presStyleCnt="6">
        <dgm:presLayoutVars>
          <dgm:chMax val="1"/>
          <dgm:bulletEnabled val="1"/>
        </dgm:presLayoutVars>
      </dgm:prSet>
      <dgm:spPr/>
    </dgm:pt>
    <dgm:pt modelId="{CD0B993F-6F30-46B7-B2CA-06C70340E0D9}" type="pres">
      <dgm:prSet presAssocID="{59F7DBFB-B8A1-4E6C-B6F0-3201AAED5685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562246A-6747-4FB5-83FF-A9338A1139DA}" type="pres">
      <dgm:prSet presAssocID="{44003ACD-0260-431F-BA20-49EB1A23FA8B}" presName="Name8" presStyleCnt="0"/>
      <dgm:spPr/>
    </dgm:pt>
    <dgm:pt modelId="{3CA1890D-29C2-4A4D-BBBA-2855150825D6}" type="pres">
      <dgm:prSet presAssocID="{44003ACD-0260-431F-BA20-49EB1A23FA8B}" presName="level" presStyleLbl="node1" presStyleIdx="2" presStyleCnt="6">
        <dgm:presLayoutVars>
          <dgm:chMax val="1"/>
          <dgm:bulletEnabled val="1"/>
        </dgm:presLayoutVars>
      </dgm:prSet>
      <dgm:spPr/>
    </dgm:pt>
    <dgm:pt modelId="{A6C0FC89-AE03-425B-9D1F-ED3FE99D438F}" type="pres">
      <dgm:prSet presAssocID="{44003ACD-0260-431F-BA20-49EB1A23FA8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510E3E8-3F8D-4EA2-8BDF-09BD6E807E02}" type="pres">
      <dgm:prSet presAssocID="{FF920AF3-E20B-4F01-84F6-9E604ABD8A4F}" presName="Name8" presStyleCnt="0"/>
      <dgm:spPr/>
    </dgm:pt>
    <dgm:pt modelId="{C7B19714-C65C-4A92-81A1-9F17C8A45BC4}" type="pres">
      <dgm:prSet presAssocID="{FF920AF3-E20B-4F01-84F6-9E604ABD8A4F}" presName="level" presStyleLbl="node1" presStyleIdx="3" presStyleCnt="6">
        <dgm:presLayoutVars>
          <dgm:chMax val="1"/>
          <dgm:bulletEnabled val="1"/>
        </dgm:presLayoutVars>
      </dgm:prSet>
      <dgm:spPr/>
    </dgm:pt>
    <dgm:pt modelId="{C6AD758A-8737-430F-8D35-9299655412C9}" type="pres">
      <dgm:prSet presAssocID="{FF920AF3-E20B-4F01-84F6-9E604ABD8A4F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A863FE2B-761C-4E86-A923-B7E1E8B1F5D1}" type="pres">
      <dgm:prSet presAssocID="{5D5AE506-29C1-4866-9696-04944CFBD562}" presName="Name8" presStyleCnt="0"/>
      <dgm:spPr/>
    </dgm:pt>
    <dgm:pt modelId="{9066AFEB-754A-4611-9AD1-409902F31A1A}" type="pres">
      <dgm:prSet presAssocID="{5D5AE506-29C1-4866-9696-04944CFBD562}" presName="level" presStyleLbl="node1" presStyleIdx="4" presStyleCnt="6">
        <dgm:presLayoutVars>
          <dgm:chMax val="1"/>
          <dgm:bulletEnabled val="1"/>
        </dgm:presLayoutVars>
      </dgm:prSet>
      <dgm:spPr/>
    </dgm:pt>
    <dgm:pt modelId="{E23B5F1C-401C-4D12-B20F-DDB85B57A925}" type="pres">
      <dgm:prSet presAssocID="{5D5AE506-29C1-4866-9696-04944CFBD562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54D58AC3-D9AE-488E-8464-425B1CA88517}" type="pres">
      <dgm:prSet presAssocID="{77AA1367-03E2-40D3-B323-245510533AD3}" presName="Name8" presStyleCnt="0"/>
      <dgm:spPr/>
    </dgm:pt>
    <dgm:pt modelId="{DBFB18F4-A486-4D77-83A1-D5FC4DAB89B4}" type="pres">
      <dgm:prSet presAssocID="{77AA1367-03E2-40D3-B323-245510533AD3}" presName="level" presStyleLbl="node1" presStyleIdx="5" presStyleCnt="6">
        <dgm:presLayoutVars>
          <dgm:chMax val="1"/>
          <dgm:bulletEnabled val="1"/>
        </dgm:presLayoutVars>
      </dgm:prSet>
      <dgm:spPr/>
    </dgm:pt>
    <dgm:pt modelId="{84F0867C-3132-43B5-B3E4-D29511C1F0DD}" type="pres">
      <dgm:prSet presAssocID="{77AA1367-03E2-40D3-B323-245510533AD3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F18FEF0B-B0F9-4B0F-AACD-3CC3EE2E2908}" type="presOf" srcId="{FF920AF3-E20B-4F01-84F6-9E604ABD8A4F}" destId="{C6AD758A-8737-430F-8D35-9299655412C9}" srcOrd="1" destOrd="0" presId="urn:microsoft.com/office/officeart/2005/8/layout/pyramid1"/>
    <dgm:cxn modelId="{47F6D61E-33DC-487E-A868-74EF0031AF03}" type="presOf" srcId="{5D5AE506-29C1-4866-9696-04944CFBD562}" destId="{E23B5F1C-401C-4D12-B20F-DDB85B57A925}" srcOrd="1" destOrd="0" presId="urn:microsoft.com/office/officeart/2005/8/layout/pyramid1"/>
    <dgm:cxn modelId="{2930D123-1049-45EA-962C-5BBA7F35AF93}" srcId="{201878FA-A761-4C23-82EF-C7FE4F96BB4A}" destId="{77AA1367-03E2-40D3-B323-245510533AD3}" srcOrd="5" destOrd="0" parTransId="{C77682EC-8E28-47F7-9E0B-C8BEC7BD2F9D}" sibTransId="{3F8CA2DD-A1C9-4BFC-BC99-09CFF89B56D1}"/>
    <dgm:cxn modelId="{BF13C240-2FC4-4AB2-9845-6A9F2C79D1D4}" srcId="{201878FA-A761-4C23-82EF-C7FE4F96BB4A}" destId="{59F7DBFB-B8A1-4E6C-B6F0-3201AAED5685}" srcOrd="1" destOrd="0" parTransId="{7453D8AE-23AC-4288-9D91-C1C954F237D8}" sibTransId="{2DEA41B0-D8A4-421D-B9B2-3DF301187775}"/>
    <dgm:cxn modelId="{82312546-EB46-4752-A225-3897C724B024}" type="presOf" srcId="{FF920AF3-E20B-4F01-84F6-9E604ABD8A4F}" destId="{C7B19714-C65C-4A92-81A1-9F17C8A45BC4}" srcOrd="0" destOrd="0" presId="urn:microsoft.com/office/officeart/2005/8/layout/pyramid1"/>
    <dgm:cxn modelId="{15364667-08C0-4613-88C6-1EB971823164}" srcId="{201878FA-A761-4C23-82EF-C7FE4F96BB4A}" destId="{44003ACD-0260-431F-BA20-49EB1A23FA8B}" srcOrd="2" destOrd="0" parTransId="{DCD925BD-7B9A-44DD-B2F8-8B0383E53735}" sibTransId="{D884435A-2A7C-4B12-B9F4-C9F9BAAE8E2A}"/>
    <dgm:cxn modelId="{12107768-5BB2-44D6-AF02-3066A24A129A}" type="presOf" srcId="{77AA1367-03E2-40D3-B323-245510533AD3}" destId="{84F0867C-3132-43B5-B3E4-D29511C1F0DD}" srcOrd="1" destOrd="0" presId="urn:microsoft.com/office/officeart/2005/8/layout/pyramid1"/>
    <dgm:cxn modelId="{AE08A376-FF97-4F33-9968-8D3701EBCF9A}" type="presOf" srcId="{44003ACD-0260-431F-BA20-49EB1A23FA8B}" destId="{A6C0FC89-AE03-425B-9D1F-ED3FE99D438F}" srcOrd="1" destOrd="0" presId="urn:microsoft.com/office/officeart/2005/8/layout/pyramid1"/>
    <dgm:cxn modelId="{615DFB79-F479-4C8C-B22F-5A8F37270C8B}" srcId="{201878FA-A761-4C23-82EF-C7FE4F96BB4A}" destId="{E9BE4E23-A556-40DE-8D9E-92BCFEAA3879}" srcOrd="0" destOrd="0" parTransId="{DDCCD4A6-C49A-49CF-835E-7FD3721855CF}" sibTransId="{585569A6-501D-4AFE-86F4-8D0EF2C0CFD9}"/>
    <dgm:cxn modelId="{C4E1D27B-668A-428C-A4F0-F6255CA4F71C}" type="presOf" srcId="{59F7DBFB-B8A1-4E6C-B6F0-3201AAED5685}" destId="{CD0B993F-6F30-46B7-B2CA-06C70340E0D9}" srcOrd="1" destOrd="0" presId="urn:microsoft.com/office/officeart/2005/8/layout/pyramid1"/>
    <dgm:cxn modelId="{52539D90-214B-4ACD-80E4-55DA9E31D2C8}" type="presOf" srcId="{E9BE4E23-A556-40DE-8D9E-92BCFEAA3879}" destId="{462F3EBF-28CA-47DF-B1D5-8B3E06716BCA}" srcOrd="0" destOrd="0" presId="urn:microsoft.com/office/officeart/2005/8/layout/pyramid1"/>
    <dgm:cxn modelId="{456AB793-F934-405B-8960-D3CEFA1B92A1}" srcId="{201878FA-A761-4C23-82EF-C7FE4F96BB4A}" destId="{5D5AE506-29C1-4866-9696-04944CFBD562}" srcOrd="4" destOrd="0" parTransId="{7A55FB7A-5A99-4941-A1B8-398B5F294396}" sibTransId="{E9250D9D-D8DE-48CB-8A1E-37C0ACE76025}"/>
    <dgm:cxn modelId="{C0EDBDAA-38EB-4BCC-B5C1-3699D454C5FF}" type="presOf" srcId="{44003ACD-0260-431F-BA20-49EB1A23FA8B}" destId="{3CA1890D-29C2-4A4D-BBBA-2855150825D6}" srcOrd="0" destOrd="0" presId="urn:microsoft.com/office/officeart/2005/8/layout/pyramid1"/>
    <dgm:cxn modelId="{A5EEB9B5-501B-42A1-BE64-DF0898F0D5B3}" type="presOf" srcId="{77AA1367-03E2-40D3-B323-245510533AD3}" destId="{DBFB18F4-A486-4D77-83A1-D5FC4DAB89B4}" srcOrd="0" destOrd="0" presId="urn:microsoft.com/office/officeart/2005/8/layout/pyramid1"/>
    <dgm:cxn modelId="{B62D67C6-4873-44A6-96D0-4CDFA5726822}" type="presOf" srcId="{59F7DBFB-B8A1-4E6C-B6F0-3201AAED5685}" destId="{842D98CA-2478-472B-86BC-748094A501DD}" srcOrd="0" destOrd="0" presId="urn:microsoft.com/office/officeart/2005/8/layout/pyramid1"/>
    <dgm:cxn modelId="{1246ECE8-867C-4307-A2F7-983408EF2D5C}" type="presOf" srcId="{E9BE4E23-A556-40DE-8D9E-92BCFEAA3879}" destId="{AE0C2057-10E9-494E-B55C-25E545C757E3}" srcOrd="1" destOrd="0" presId="urn:microsoft.com/office/officeart/2005/8/layout/pyramid1"/>
    <dgm:cxn modelId="{30006FEA-3F9D-4B0D-8710-799660947B0A}" type="presOf" srcId="{5D5AE506-29C1-4866-9696-04944CFBD562}" destId="{9066AFEB-754A-4611-9AD1-409902F31A1A}" srcOrd="0" destOrd="0" presId="urn:microsoft.com/office/officeart/2005/8/layout/pyramid1"/>
    <dgm:cxn modelId="{BD8D3EF5-4F88-4493-BE9D-FFBBDD446737}" type="presOf" srcId="{201878FA-A761-4C23-82EF-C7FE4F96BB4A}" destId="{4C735BA3-0A0D-466B-8AE6-053DD6B07366}" srcOrd="0" destOrd="0" presId="urn:microsoft.com/office/officeart/2005/8/layout/pyramid1"/>
    <dgm:cxn modelId="{85DB6EF7-E4EB-4A03-A92E-19209C2B344D}" srcId="{201878FA-A761-4C23-82EF-C7FE4F96BB4A}" destId="{FF920AF3-E20B-4F01-84F6-9E604ABD8A4F}" srcOrd="3" destOrd="0" parTransId="{FA40D976-ADAB-4117-B436-4A13782D4C53}" sibTransId="{91F3CA83-FF5D-42A0-A67B-76BB4F1C8648}"/>
    <dgm:cxn modelId="{1047AE47-6A65-4A8B-AB35-39F7DFD8138C}" type="presParOf" srcId="{4C735BA3-0A0D-466B-8AE6-053DD6B07366}" destId="{BFC2F01F-4DD5-4243-9F7E-964C960BC8F1}" srcOrd="0" destOrd="0" presId="urn:microsoft.com/office/officeart/2005/8/layout/pyramid1"/>
    <dgm:cxn modelId="{FFCB8FBC-DC12-41DA-A66D-BCFFCAA0A885}" type="presParOf" srcId="{BFC2F01F-4DD5-4243-9F7E-964C960BC8F1}" destId="{462F3EBF-28CA-47DF-B1D5-8B3E06716BCA}" srcOrd="0" destOrd="0" presId="urn:microsoft.com/office/officeart/2005/8/layout/pyramid1"/>
    <dgm:cxn modelId="{7CA28E58-EED7-4EF3-A4D8-AA15F114A056}" type="presParOf" srcId="{BFC2F01F-4DD5-4243-9F7E-964C960BC8F1}" destId="{AE0C2057-10E9-494E-B55C-25E545C757E3}" srcOrd="1" destOrd="0" presId="urn:microsoft.com/office/officeart/2005/8/layout/pyramid1"/>
    <dgm:cxn modelId="{E0615956-8CC4-447C-A86F-E8992598590F}" type="presParOf" srcId="{4C735BA3-0A0D-466B-8AE6-053DD6B07366}" destId="{3BD12A68-F192-4C7D-99A9-CD7E412256ED}" srcOrd="1" destOrd="0" presId="urn:microsoft.com/office/officeart/2005/8/layout/pyramid1"/>
    <dgm:cxn modelId="{37F795BE-A89E-45F4-A13B-2F2A74AA87D1}" type="presParOf" srcId="{3BD12A68-F192-4C7D-99A9-CD7E412256ED}" destId="{842D98CA-2478-472B-86BC-748094A501DD}" srcOrd="0" destOrd="0" presId="urn:microsoft.com/office/officeart/2005/8/layout/pyramid1"/>
    <dgm:cxn modelId="{7819E989-72F3-4CBE-A627-798CFEAF05E5}" type="presParOf" srcId="{3BD12A68-F192-4C7D-99A9-CD7E412256ED}" destId="{CD0B993F-6F30-46B7-B2CA-06C70340E0D9}" srcOrd="1" destOrd="0" presId="urn:microsoft.com/office/officeart/2005/8/layout/pyramid1"/>
    <dgm:cxn modelId="{D84386B5-837D-4A8C-90FD-10B15C1D6B28}" type="presParOf" srcId="{4C735BA3-0A0D-466B-8AE6-053DD6B07366}" destId="{1562246A-6747-4FB5-83FF-A9338A1139DA}" srcOrd="2" destOrd="0" presId="urn:microsoft.com/office/officeart/2005/8/layout/pyramid1"/>
    <dgm:cxn modelId="{72E46374-4AA3-4C59-8A10-5A8312415B90}" type="presParOf" srcId="{1562246A-6747-4FB5-83FF-A9338A1139DA}" destId="{3CA1890D-29C2-4A4D-BBBA-2855150825D6}" srcOrd="0" destOrd="0" presId="urn:microsoft.com/office/officeart/2005/8/layout/pyramid1"/>
    <dgm:cxn modelId="{D342AE13-C51E-4963-9207-9AF896F5778C}" type="presParOf" srcId="{1562246A-6747-4FB5-83FF-A9338A1139DA}" destId="{A6C0FC89-AE03-425B-9D1F-ED3FE99D438F}" srcOrd="1" destOrd="0" presId="urn:microsoft.com/office/officeart/2005/8/layout/pyramid1"/>
    <dgm:cxn modelId="{2EBB985C-0CD5-4B9E-8677-42B42F1C8833}" type="presParOf" srcId="{4C735BA3-0A0D-466B-8AE6-053DD6B07366}" destId="{8510E3E8-3F8D-4EA2-8BDF-09BD6E807E02}" srcOrd="3" destOrd="0" presId="urn:microsoft.com/office/officeart/2005/8/layout/pyramid1"/>
    <dgm:cxn modelId="{FAA9042E-CDF6-4768-9C8C-EFC99E2C2EA9}" type="presParOf" srcId="{8510E3E8-3F8D-4EA2-8BDF-09BD6E807E02}" destId="{C7B19714-C65C-4A92-81A1-9F17C8A45BC4}" srcOrd="0" destOrd="0" presId="urn:microsoft.com/office/officeart/2005/8/layout/pyramid1"/>
    <dgm:cxn modelId="{4B42F314-79EE-420B-A315-C05C4C59347B}" type="presParOf" srcId="{8510E3E8-3F8D-4EA2-8BDF-09BD6E807E02}" destId="{C6AD758A-8737-430F-8D35-9299655412C9}" srcOrd="1" destOrd="0" presId="urn:microsoft.com/office/officeart/2005/8/layout/pyramid1"/>
    <dgm:cxn modelId="{91741114-469E-4332-B9C9-ED48E48D4358}" type="presParOf" srcId="{4C735BA3-0A0D-466B-8AE6-053DD6B07366}" destId="{A863FE2B-761C-4E86-A923-B7E1E8B1F5D1}" srcOrd="4" destOrd="0" presId="urn:microsoft.com/office/officeart/2005/8/layout/pyramid1"/>
    <dgm:cxn modelId="{572D0C59-0ADA-46AC-AB5B-42C74E0509BF}" type="presParOf" srcId="{A863FE2B-761C-4E86-A923-B7E1E8B1F5D1}" destId="{9066AFEB-754A-4611-9AD1-409902F31A1A}" srcOrd="0" destOrd="0" presId="urn:microsoft.com/office/officeart/2005/8/layout/pyramid1"/>
    <dgm:cxn modelId="{E6040BEE-4067-4353-B977-C78606C70139}" type="presParOf" srcId="{A863FE2B-761C-4E86-A923-B7E1E8B1F5D1}" destId="{E23B5F1C-401C-4D12-B20F-DDB85B57A925}" srcOrd="1" destOrd="0" presId="urn:microsoft.com/office/officeart/2005/8/layout/pyramid1"/>
    <dgm:cxn modelId="{AC46A740-A1D6-44DD-847B-34C7A003350B}" type="presParOf" srcId="{4C735BA3-0A0D-466B-8AE6-053DD6B07366}" destId="{54D58AC3-D9AE-488E-8464-425B1CA88517}" srcOrd="5" destOrd="0" presId="urn:microsoft.com/office/officeart/2005/8/layout/pyramid1"/>
    <dgm:cxn modelId="{68B7B7EE-D10E-4EC4-9EC6-E9070E91D318}" type="presParOf" srcId="{54D58AC3-D9AE-488E-8464-425B1CA88517}" destId="{DBFB18F4-A486-4D77-83A1-D5FC4DAB89B4}" srcOrd="0" destOrd="0" presId="urn:microsoft.com/office/officeart/2005/8/layout/pyramid1"/>
    <dgm:cxn modelId="{F9FA68C0-1EB3-4D16-BF22-4CF4B5AC270F}" type="presParOf" srcId="{54D58AC3-D9AE-488E-8464-425B1CA88517}" destId="{84F0867C-3132-43B5-B3E4-D29511C1F0DD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731B25F-9F03-491D-B925-B9E6C3ACF5CF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B7C1B06C-9A14-4242-A837-1A8AB84B2329}">
      <dgm:prSet phldrT="[Text]"/>
      <dgm:spPr>
        <a:solidFill>
          <a:srgbClr val="7030A0">
            <a:alpha val="40000"/>
          </a:srgbClr>
        </a:solidFill>
      </dgm:spPr>
      <dgm:t>
        <a:bodyPr/>
        <a:lstStyle/>
        <a:p>
          <a:r>
            <a:rPr lang="en-GB" dirty="0"/>
            <a:t>On line learning =?</a:t>
          </a:r>
        </a:p>
      </dgm:t>
    </dgm:pt>
    <dgm:pt modelId="{B6D2E625-136A-46D4-8926-A37A8A7A64E2}" type="parTrans" cxnId="{E61B3345-7EDF-41C4-88A9-3947D9FB0AC5}">
      <dgm:prSet/>
      <dgm:spPr/>
      <dgm:t>
        <a:bodyPr/>
        <a:lstStyle/>
        <a:p>
          <a:endParaRPr lang="en-GB"/>
        </a:p>
      </dgm:t>
    </dgm:pt>
    <dgm:pt modelId="{D9D51B92-859A-4AFF-9A5F-5DB37B71478A}" type="sibTrans" cxnId="{E61B3345-7EDF-41C4-88A9-3947D9FB0AC5}">
      <dgm:prSet/>
      <dgm:spPr/>
      <dgm:t>
        <a:bodyPr/>
        <a:lstStyle/>
        <a:p>
          <a:endParaRPr lang="en-GB"/>
        </a:p>
      </dgm:t>
    </dgm:pt>
    <dgm:pt modelId="{96859F5D-2F5A-4922-8DF4-CCB54CFBEE19}">
      <dgm:prSet phldrT="[Text]"/>
      <dgm:spPr>
        <a:solidFill>
          <a:srgbClr val="7030A0">
            <a:alpha val="50000"/>
          </a:srgbClr>
        </a:solidFill>
      </dgm:spPr>
      <dgm:t>
        <a:bodyPr/>
        <a:lstStyle/>
        <a:p>
          <a:r>
            <a:rPr lang="en-GB" dirty="0"/>
            <a:t>Discussion = ?</a:t>
          </a:r>
        </a:p>
      </dgm:t>
    </dgm:pt>
    <dgm:pt modelId="{2380D0B2-FA8A-42A9-B86A-F89035B1C555}" type="parTrans" cxnId="{866B2FA4-84FA-4D10-8BB3-26036CD28FC1}">
      <dgm:prSet/>
      <dgm:spPr/>
      <dgm:t>
        <a:bodyPr/>
        <a:lstStyle/>
        <a:p>
          <a:endParaRPr lang="en-GB"/>
        </a:p>
      </dgm:t>
    </dgm:pt>
    <dgm:pt modelId="{31E0A8FA-5ECB-4EDE-8D90-09005C8BD231}" type="sibTrans" cxnId="{866B2FA4-84FA-4D10-8BB3-26036CD28FC1}">
      <dgm:prSet/>
      <dgm:spPr/>
      <dgm:t>
        <a:bodyPr/>
        <a:lstStyle/>
        <a:p>
          <a:endParaRPr lang="en-GB"/>
        </a:p>
      </dgm:t>
    </dgm:pt>
    <dgm:pt modelId="{CF62A758-6381-4D87-8210-831046C336E6}">
      <dgm:prSet phldrT="[Text]"/>
      <dgm:spPr>
        <a:solidFill>
          <a:srgbClr val="7030A0">
            <a:alpha val="60000"/>
          </a:srgbClr>
        </a:solidFill>
      </dgm:spPr>
      <dgm:t>
        <a:bodyPr/>
        <a:lstStyle/>
        <a:p>
          <a:r>
            <a:rPr lang="en-GB" dirty="0"/>
            <a:t>Lecture = ?</a:t>
          </a:r>
        </a:p>
      </dgm:t>
    </dgm:pt>
    <dgm:pt modelId="{29F69CDB-2C19-4748-9751-31D8A6E1A473}" type="parTrans" cxnId="{82F473C2-B2DA-43D6-BCF0-A5C77157CC87}">
      <dgm:prSet/>
      <dgm:spPr/>
      <dgm:t>
        <a:bodyPr/>
        <a:lstStyle/>
        <a:p>
          <a:endParaRPr lang="en-GB"/>
        </a:p>
      </dgm:t>
    </dgm:pt>
    <dgm:pt modelId="{E79CB400-AEB6-4482-A900-05E84B541F51}" type="sibTrans" cxnId="{82F473C2-B2DA-43D6-BCF0-A5C77157CC87}">
      <dgm:prSet/>
      <dgm:spPr/>
      <dgm:t>
        <a:bodyPr/>
        <a:lstStyle/>
        <a:p>
          <a:endParaRPr lang="en-GB"/>
        </a:p>
      </dgm:t>
    </dgm:pt>
    <dgm:pt modelId="{7439A438-73CC-4E72-AAF9-A3A9939CA07E}">
      <dgm:prSet phldrT="[Text]"/>
      <dgm:spPr>
        <a:solidFill>
          <a:srgbClr val="7030A0">
            <a:alpha val="70000"/>
          </a:srgbClr>
        </a:solidFill>
      </dgm:spPr>
      <dgm:t>
        <a:bodyPr/>
        <a:lstStyle/>
        <a:p>
          <a:r>
            <a:rPr lang="en-GB" dirty="0"/>
            <a:t>Demonstration = ?</a:t>
          </a:r>
        </a:p>
      </dgm:t>
    </dgm:pt>
    <dgm:pt modelId="{E856384F-A04C-4D0D-8077-73B33214703A}" type="parTrans" cxnId="{80A94C9D-2952-4FEB-A4A2-CF5DB935C78B}">
      <dgm:prSet/>
      <dgm:spPr/>
      <dgm:t>
        <a:bodyPr/>
        <a:lstStyle/>
        <a:p>
          <a:endParaRPr lang="en-GB"/>
        </a:p>
      </dgm:t>
    </dgm:pt>
    <dgm:pt modelId="{8EEFC3D5-384D-4725-B84E-E8C78DACCC3C}" type="sibTrans" cxnId="{80A94C9D-2952-4FEB-A4A2-CF5DB935C78B}">
      <dgm:prSet/>
      <dgm:spPr/>
      <dgm:t>
        <a:bodyPr/>
        <a:lstStyle/>
        <a:p>
          <a:endParaRPr lang="en-GB"/>
        </a:p>
      </dgm:t>
    </dgm:pt>
    <dgm:pt modelId="{7B1D1D19-C306-4F71-AFEE-DD6B666473D4}">
      <dgm:prSet phldrT="[Text]"/>
      <dgm:spPr>
        <a:solidFill>
          <a:srgbClr val="7030A0">
            <a:alpha val="80000"/>
          </a:srgbClr>
        </a:solidFill>
      </dgm:spPr>
      <dgm:t>
        <a:bodyPr/>
        <a:lstStyle/>
        <a:p>
          <a:r>
            <a:rPr lang="en-GB" dirty="0"/>
            <a:t>Practice  =  ?</a:t>
          </a:r>
        </a:p>
      </dgm:t>
    </dgm:pt>
    <dgm:pt modelId="{52BFC48A-51A1-4D35-A2EF-B3C1C56F5E6D}" type="parTrans" cxnId="{BCFB5D1F-BBEC-4BF7-A992-26A96CF967F9}">
      <dgm:prSet/>
      <dgm:spPr/>
      <dgm:t>
        <a:bodyPr/>
        <a:lstStyle/>
        <a:p>
          <a:endParaRPr lang="en-GB"/>
        </a:p>
      </dgm:t>
    </dgm:pt>
    <dgm:pt modelId="{0B524298-7C38-40A9-B70A-5332596959C9}" type="sibTrans" cxnId="{BCFB5D1F-BBEC-4BF7-A992-26A96CF967F9}">
      <dgm:prSet/>
      <dgm:spPr/>
      <dgm:t>
        <a:bodyPr/>
        <a:lstStyle/>
        <a:p>
          <a:endParaRPr lang="en-GB"/>
        </a:p>
      </dgm:t>
    </dgm:pt>
    <dgm:pt modelId="{4445F93F-CE98-4113-8CF6-17637DE43649}">
      <dgm:prSet phldrT="[Text]"/>
      <dgm:spPr>
        <a:solidFill>
          <a:srgbClr val="7030A0">
            <a:alpha val="90000"/>
          </a:srgbClr>
        </a:solidFill>
      </dgm:spPr>
      <dgm:t>
        <a:bodyPr/>
        <a:lstStyle/>
        <a:p>
          <a:r>
            <a:rPr lang="en-GB" dirty="0"/>
            <a:t>Practical teaching  = ?</a:t>
          </a:r>
        </a:p>
      </dgm:t>
    </dgm:pt>
    <dgm:pt modelId="{1183C85B-24F0-4C2E-BBDF-166049C4DE07}" type="parTrans" cxnId="{E068C403-E56C-4D99-BA5C-61EDC2953913}">
      <dgm:prSet/>
      <dgm:spPr/>
      <dgm:t>
        <a:bodyPr/>
        <a:lstStyle/>
        <a:p>
          <a:endParaRPr lang="en-GB"/>
        </a:p>
      </dgm:t>
    </dgm:pt>
    <dgm:pt modelId="{3E12527B-8095-4C54-BD8D-8F440C33A608}" type="sibTrans" cxnId="{E068C403-E56C-4D99-BA5C-61EDC2953913}">
      <dgm:prSet/>
      <dgm:spPr/>
      <dgm:t>
        <a:bodyPr/>
        <a:lstStyle/>
        <a:p>
          <a:endParaRPr lang="en-GB"/>
        </a:p>
      </dgm:t>
    </dgm:pt>
    <dgm:pt modelId="{12C8928C-C511-4F14-9960-1439A3ED1E93}" type="pres">
      <dgm:prSet presAssocID="{9731B25F-9F03-491D-B925-B9E6C3ACF5CF}" presName="Name0" presStyleCnt="0">
        <dgm:presLayoutVars>
          <dgm:dir/>
          <dgm:animLvl val="lvl"/>
          <dgm:resizeHandles val="exact"/>
        </dgm:presLayoutVars>
      </dgm:prSet>
      <dgm:spPr/>
    </dgm:pt>
    <dgm:pt modelId="{F980ECBB-1FFB-48B9-8B22-3D72CEDC15CC}" type="pres">
      <dgm:prSet presAssocID="{B7C1B06C-9A14-4242-A837-1A8AB84B2329}" presName="Name8" presStyleCnt="0"/>
      <dgm:spPr/>
    </dgm:pt>
    <dgm:pt modelId="{3F2D22B6-98D0-48C9-8CF9-1493CDB0B1C0}" type="pres">
      <dgm:prSet presAssocID="{B7C1B06C-9A14-4242-A837-1A8AB84B2329}" presName="level" presStyleLbl="node1" presStyleIdx="0" presStyleCnt="6">
        <dgm:presLayoutVars>
          <dgm:chMax val="1"/>
          <dgm:bulletEnabled val="1"/>
        </dgm:presLayoutVars>
      </dgm:prSet>
      <dgm:spPr/>
    </dgm:pt>
    <dgm:pt modelId="{96878A0E-AB20-40C8-828E-DFC632F4184B}" type="pres">
      <dgm:prSet presAssocID="{B7C1B06C-9A14-4242-A837-1A8AB84B2329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9CD11C2-4805-4F76-84AB-653B1D516680}" type="pres">
      <dgm:prSet presAssocID="{96859F5D-2F5A-4922-8DF4-CCB54CFBEE19}" presName="Name8" presStyleCnt="0"/>
      <dgm:spPr/>
    </dgm:pt>
    <dgm:pt modelId="{DAAE9432-CA01-4EA0-97C9-20AEBE2DDC71}" type="pres">
      <dgm:prSet presAssocID="{96859F5D-2F5A-4922-8DF4-CCB54CFBEE19}" presName="level" presStyleLbl="node1" presStyleIdx="1" presStyleCnt="6">
        <dgm:presLayoutVars>
          <dgm:chMax val="1"/>
          <dgm:bulletEnabled val="1"/>
        </dgm:presLayoutVars>
      </dgm:prSet>
      <dgm:spPr/>
    </dgm:pt>
    <dgm:pt modelId="{43BCAE65-330E-42B1-B536-EAED59A57844}" type="pres">
      <dgm:prSet presAssocID="{96859F5D-2F5A-4922-8DF4-CCB54CFBEE19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5F0FBECA-1AF9-426E-A50E-D79A5D4370CA}" type="pres">
      <dgm:prSet presAssocID="{CF62A758-6381-4D87-8210-831046C336E6}" presName="Name8" presStyleCnt="0"/>
      <dgm:spPr/>
    </dgm:pt>
    <dgm:pt modelId="{BFB47BA5-B14C-4099-BBFC-FF086A340DC2}" type="pres">
      <dgm:prSet presAssocID="{CF62A758-6381-4D87-8210-831046C336E6}" presName="level" presStyleLbl="node1" presStyleIdx="2" presStyleCnt="6">
        <dgm:presLayoutVars>
          <dgm:chMax val="1"/>
          <dgm:bulletEnabled val="1"/>
        </dgm:presLayoutVars>
      </dgm:prSet>
      <dgm:spPr/>
    </dgm:pt>
    <dgm:pt modelId="{5B236E2D-6BF4-4964-A678-0F0F449D5A92}" type="pres">
      <dgm:prSet presAssocID="{CF62A758-6381-4D87-8210-831046C336E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7C1E8F05-DCB3-4F5D-B656-5B9C1669B185}" type="pres">
      <dgm:prSet presAssocID="{7439A438-73CC-4E72-AAF9-A3A9939CA07E}" presName="Name8" presStyleCnt="0"/>
      <dgm:spPr/>
    </dgm:pt>
    <dgm:pt modelId="{314E1470-95FF-4CB0-8CBD-28D7A2C80647}" type="pres">
      <dgm:prSet presAssocID="{7439A438-73CC-4E72-AAF9-A3A9939CA07E}" presName="level" presStyleLbl="node1" presStyleIdx="3" presStyleCnt="6">
        <dgm:presLayoutVars>
          <dgm:chMax val="1"/>
          <dgm:bulletEnabled val="1"/>
        </dgm:presLayoutVars>
      </dgm:prSet>
      <dgm:spPr/>
    </dgm:pt>
    <dgm:pt modelId="{468A04FA-7152-4B70-9D31-22BD8EBCBE35}" type="pres">
      <dgm:prSet presAssocID="{7439A438-73CC-4E72-AAF9-A3A9939CA07E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6671EFBA-6791-43F2-A7BF-F03325D5A5DF}" type="pres">
      <dgm:prSet presAssocID="{7B1D1D19-C306-4F71-AFEE-DD6B666473D4}" presName="Name8" presStyleCnt="0"/>
      <dgm:spPr/>
    </dgm:pt>
    <dgm:pt modelId="{45DE3D26-28FB-4C5A-A8EA-05C619411D0B}" type="pres">
      <dgm:prSet presAssocID="{7B1D1D19-C306-4F71-AFEE-DD6B666473D4}" presName="level" presStyleLbl="node1" presStyleIdx="4" presStyleCnt="6">
        <dgm:presLayoutVars>
          <dgm:chMax val="1"/>
          <dgm:bulletEnabled val="1"/>
        </dgm:presLayoutVars>
      </dgm:prSet>
      <dgm:spPr/>
    </dgm:pt>
    <dgm:pt modelId="{412760A7-96CB-49F3-A5D1-76D1EA5F7CA2}" type="pres">
      <dgm:prSet presAssocID="{7B1D1D19-C306-4F71-AFEE-DD6B666473D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02D1D46-3FE9-48E7-80F2-80342A65FF88}" type="pres">
      <dgm:prSet presAssocID="{4445F93F-CE98-4113-8CF6-17637DE43649}" presName="Name8" presStyleCnt="0"/>
      <dgm:spPr/>
    </dgm:pt>
    <dgm:pt modelId="{3BEFDBE7-286D-4F47-AC8C-0CA06573FC67}" type="pres">
      <dgm:prSet presAssocID="{4445F93F-CE98-4113-8CF6-17637DE43649}" presName="level" presStyleLbl="node1" presStyleIdx="5" presStyleCnt="6">
        <dgm:presLayoutVars>
          <dgm:chMax val="1"/>
          <dgm:bulletEnabled val="1"/>
        </dgm:presLayoutVars>
      </dgm:prSet>
      <dgm:spPr/>
    </dgm:pt>
    <dgm:pt modelId="{1A8C55BC-577A-4975-A29F-188A3BEC7389}" type="pres">
      <dgm:prSet presAssocID="{4445F93F-CE98-4113-8CF6-17637DE43649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E4F22502-B0ED-4EBC-8C6A-1BABF4FB5F5A}" type="presOf" srcId="{7B1D1D19-C306-4F71-AFEE-DD6B666473D4}" destId="{412760A7-96CB-49F3-A5D1-76D1EA5F7CA2}" srcOrd="1" destOrd="0" presId="urn:microsoft.com/office/officeart/2005/8/layout/pyramid3"/>
    <dgm:cxn modelId="{E068C403-E56C-4D99-BA5C-61EDC2953913}" srcId="{9731B25F-9F03-491D-B925-B9E6C3ACF5CF}" destId="{4445F93F-CE98-4113-8CF6-17637DE43649}" srcOrd="5" destOrd="0" parTransId="{1183C85B-24F0-4C2E-BBDF-166049C4DE07}" sibTransId="{3E12527B-8095-4C54-BD8D-8F440C33A608}"/>
    <dgm:cxn modelId="{BEC1EE0C-DECA-4B50-A9D6-02024122762A}" type="presOf" srcId="{7B1D1D19-C306-4F71-AFEE-DD6B666473D4}" destId="{45DE3D26-28FB-4C5A-A8EA-05C619411D0B}" srcOrd="0" destOrd="0" presId="urn:microsoft.com/office/officeart/2005/8/layout/pyramid3"/>
    <dgm:cxn modelId="{D5B78F15-6F73-4B3B-96CE-E49FBA2FBF20}" type="presOf" srcId="{B7C1B06C-9A14-4242-A837-1A8AB84B2329}" destId="{3F2D22B6-98D0-48C9-8CF9-1493CDB0B1C0}" srcOrd="0" destOrd="0" presId="urn:microsoft.com/office/officeart/2005/8/layout/pyramid3"/>
    <dgm:cxn modelId="{E834331B-0BCA-4A57-8D03-41E18CE73CEC}" type="presOf" srcId="{CF62A758-6381-4D87-8210-831046C336E6}" destId="{BFB47BA5-B14C-4099-BBFC-FF086A340DC2}" srcOrd="0" destOrd="0" presId="urn:microsoft.com/office/officeart/2005/8/layout/pyramid3"/>
    <dgm:cxn modelId="{BCFB5D1F-BBEC-4BF7-A992-26A96CF967F9}" srcId="{9731B25F-9F03-491D-B925-B9E6C3ACF5CF}" destId="{7B1D1D19-C306-4F71-AFEE-DD6B666473D4}" srcOrd="4" destOrd="0" parTransId="{52BFC48A-51A1-4D35-A2EF-B3C1C56F5E6D}" sibTransId="{0B524298-7C38-40A9-B70A-5332596959C9}"/>
    <dgm:cxn modelId="{30B2FE21-D320-4CE5-B7DE-10963C8386DE}" type="presOf" srcId="{9731B25F-9F03-491D-B925-B9E6C3ACF5CF}" destId="{12C8928C-C511-4F14-9960-1439A3ED1E93}" srcOrd="0" destOrd="0" presId="urn:microsoft.com/office/officeart/2005/8/layout/pyramid3"/>
    <dgm:cxn modelId="{0060B129-2992-4373-99B4-A187258CF28C}" type="presOf" srcId="{7439A438-73CC-4E72-AAF9-A3A9939CA07E}" destId="{314E1470-95FF-4CB0-8CBD-28D7A2C80647}" srcOrd="0" destOrd="0" presId="urn:microsoft.com/office/officeart/2005/8/layout/pyramid3"/>
    <dgm:cxn modelId="{E61B3345-7EDF-41C4-88A9-3947D9FB0AC5}" srcId="{9731B25F-9F03-491D-B925-B9E6C3ACF5CF}" destId="{B7C1B06C-9A14-4242-A837-1A8AB84B2329}" srcOrd="0" destOrd="0" parTransId="{B6D2E625-136A-46D4-8926-A37A8A7A64E2}" sibTransId="{D9D51B92-859A-4AFF-9A5F-5DB37B71478A}"/>
    <dgm:cxn modelId="{5E2FC04C-F211-40F9-B27F-3CED2EAA9966}" type="presOf" srcId="{CF62A758-6381-4D87-8210-831046C336E6}" destId="{5B236E2D-6BF4-4964-A678-0F0F449D5A92}" srcOrd="1" destOrd="0" presId="urn:microsoft.com/office/officeart/2005/8/layout/pyramid3"/>
    <dgm:cxn modelId="{6F4B0971-9055-4628-BDE9-154474095F85}" type="presOf" srcId="{4445F93F-CE98-4113-8CF6-17637DE43649}" destId="{3BEFDBE7-286D-4F47-AC8C-0CA06573FC67}" srcOrd="0" destOrd="0" presId="urn:microsoft.com/office/officeart/2005/8/layout/pyramid3"/>
    <dgm:cxn modelId="{1F6D0A79-F076-464A-9E2D-311404784BAC}" type="presOf" srcId="{96859F5D-2F5A-4922-8DF4-CCB54CFBEE19}" destId="{43BCAE65-330E-42B1-B536-EAED59A57844}" srcOrd="1" destOrd="0" presId="urn:microsoft.com/office/officeart/2005/8/layout/pyramid3"/>
    <dgm:cxn modelId="{46F51E8B-A994-4249-9448-84286FB236A8}" type="presOf" srcId="{B7C1B06C-9A14-4242-A837-1A8AB84B2329}" destId="{96878A0E-AB20-40C8-828E-DFC632F4184B}" srcOrd="1" destOrd="0" presId="urn:microsoft.com/office/officeart/2005/8/layout/pyramid3"/>
    <dgm:cxn modelId="{0723EC8D-1ECD-4ACB-90FC-A79C43D48D2E}" type="presOf" srcId="{96859F5D-2F5A-4922-8DF4-CCB54CFBEE19}" destId="{DAAE9432-CA01-4EA0-97C9-20AEBE2DDC71}" srcOrd="0" destOrd="0" presId="urn:microsoft.com/office/officeart/2005/8/layout/pyramid3"/>
    <dgm:cxn modelId="{80A94C9D-2952-4FEB-A4A2-CF5DB935C78B}" srcId="{9731B25F-9F03-491D-B925-B9E6C3ACF5CF}" destId="{7439A438-73CC-4E72-AAF9-A3A9939CA07E}" srcOrd="3" destOrd="0" parTransId="{E856384F-A04C-4D0D-8077-73B33214703A}" sibTransId="{8EEFC3D5-384D-4725-B84E-E8C78DACCC3C}"/>
    <dgm:cxn modelId="{866B2FA4-84FA-4D10-8BB3-26036CD28FC1}" srcId="{9731B25F-9F03-491D-B925-B9E6C3ACF5CF}" destId="{96859F5D-2F5A-4922-8DF4-CCB54CFBEE19}" srcOrd="1" destOrd="0" parTransId="{2380D0B2-FA8A-42A9-B86A-F89035B1C555}" sibTransId="{31E0A8FA-5ECB-4EDE-8D90-09005C8BD231}"/>
    <dgm:cxn modelId="{82F473C2-B2DA-43D6-BCF0-A5C77157CC87}" srcId="{9731B25F-9F03-491D-B925-B9E6C3ACF5CF}" destId="{CF62A758-6381-4D87-8210-831046C336E6}" srcOrd="2" destOrd="0" parTransId="{29F69CDB-2C19-4748-9751-31D8A6E1A473}" sibTransId="{E79CB400-AEB6-4482-A900-05E84B541F51}"/>
    <dgm:cxn modelId="{EDD740C9-D64C-4626-B5F3-E8853C3D8C53}" type="presOf" srcId="{4445F93F-CE98-4113-8CF6-17637DE43649}" destId="{1A8C55BC-577A-4975-A29F-188A3BEC7389}" srcOrd="1" destOrd="0" presId="urn:microsoft.com/office/officeart/2005/8/layout/pyramid3"/>
    <dgm:cxn modelId="{FEA422F5-3D5D-4CC6-89D0-31621211FAE2}" type="presOf" srcId="{7439A438-73CC-4E72-AAF9-A3A9939CA07E}" destId="{468A04FA-7152-4B70-9D31-22BD8EBCBE35}" srcOrd="1" destOrd="0" presId="urn:microsoft.com/office/officeart/2005/8/layout/pyramid3"/>
    <dgm:cxn modelId="{25FFA62E-645F-4E05-9189-75E55B39A206}" type="presParOf" srcId="{12C8928C-C511-4F14-9960-1439A3ED1E93}" destId="{F980ECBB-1FFB-48B9-8B22-3D72CEDC15CC}" srcOrd="0" destOrd="0" presId="urn:microsoft.com/office/officeart/2005/8/layout/pyramid3"/>
    <dgm:cxn modelId="{ED520011-DC82-46B0-904E-A07019921909}" type="presParOf" srcId="{F980ECBB-1FFB-48B9-8B22-3D72CEDC15CC}" destId="{3F2D22B6-98D0-48C9-8CF9-1493CDB0B1C0}" srcOrd="0" destOrd="0" presId="urn:microsoft.com/office/officeart/2005/8/layout/pyramid3"/>
    <dgm:cxn modelId="{EF7023BC-11F9-420B-9E0D-6E2ABD619FD1}" type="presParOf" srcId="{F980ECBB-1FFB-48B9-8B22-3D72CEDC15CC}" destId="{96878A0E-AB20-40C8-828E-DFC632F4184B}" srcOrd="1" destOrd="0" presId="urn:microsoft.com/office/officeart/2005/8/layout/pyramid3"/>
    <dgm:cxn modelId="{B985A361-82D1-4ED0-AFF1-51CF4FD1BF28}" type="presParOf" srcId="{12C8928C-C511-4F14-9960-1439A3ED1E93}" destId="{89CD11C2-4805-4F76-84AB-653B1D516680}" srcOrd="1" destOrd="0" presId="urn:microsoft.com/office/officeart/2005/8/layout/pyramid3"/>
    <dgm:cxn modelId="{1175B4B5-842C-4FF0-9CB2-CC8AAADCF7C5}" type="presParOf" srcId="{89CD11C2-4805-4F76-84AB-653B1D516680}" destId="{DAAE9432-CA01-4EA0-97C9-20AEBE2DDC71}" srcOrd="0" destOrd="0" presId="urn:microsoft.com/office/officeart/2005/8/layout/pyramid3"/>
    <dgm:cxn modelId="{AF796877-D175-44AE-BD14-AF0353ACE9D2}" type="presParOf" srcId="{89CD11C2-4805-4F76-84AB-653B1D516680}" destId="{43BCAE65-330E-42B1-B536-EAED59A57844}" srcOrd="1" destOrd="0" presId="urn:microsoft.com/office/officeart/2005/8/layout/pyramid3"/>
    <dgm:cxn modelId="{B87A8A5B-EF83-4DE1-87F8-033809899779}" type="presParOf" srcId="{12C8928C-C511-4F14-9960-1439A3ED1E93}" destId="{5F0FBECA-1AF9-426E-A50E-D79A5D4370CA}" srcOrd="2" destOrd="0" presId="urn:microsoft.com/office/officeart/2005/8/layout/pyramid3"/>
    <dgm:cxn modelId="{EA3D6510-54C7-41A6-A9F9-2251E7F9D899}" type="presParOf" srcId="{5F0FBECA-1AF9-426E-A50E-D79A5D4370CA}" destId="{BFB47BA5-B14C-4099-BBFC-FF086A340DC2}" srcOrd="0" destOrd="0" presId="urn:microsoft.com/office/officeart/2005/8/layout/pyramid3"/>
    <dgm:cxn modelId="{CC289CE3-A674-4C30-82F6-1E94A3BF9D45}" type="presParOf" srcId="{5F0FBECA-1AF9-426E-A50E-D79A5D4370CA}" destId="{5B236E2D-6BF4-4964-A678-0F0F449D5A92}" srcOrd="1" destOrd="0" presId="urn:microsoft.com/office/officeart/2005/8/layout/pyramid3"/>
    <dgm:cxn modelId="{87FF8A35-01E0-4210-BCDD-FD01FCBE7486}" type="presParOf" srcId="{12C8928C-C511-4F14-9960-1439A3ED1E93}" destId="{7C1E8F05-DCB3-4F5D-B656-5B9C1669B185}" srcOrd="3" destOrd="0" presId="urn:microsoft.com/office/officeart/2005/8/layout/pyramid3"/>
    <dgm:cxn modelId="{B774ABC9-9AE8-4B96-A625-FFD75A699B2E}" type="presParOf" srcId="{7C1E8F05-DCB3-4F5D-B656-5B9C1669B185}" destId="{314E1470-95FF-4CB0-8CBD-28D7A2C80647}" srcOrd="0" destOrd="0" presId="urn:microsoft.com/office/officeart/2005/8/layout/pyramid3"/>
    <dgm:cxn modelId="{72208298-557E-4213-9DAF-A2979515C59A}" type="presParOf" srcId="{7C1E8F05-DCB3-4F5D-B656-5B9C1669B185}" destId="{468A04FA-7152-4B70-9D31-22BD8EBCBE35}" srcOrd="1" destOrd="0" presId="urn:microsoft.com/office/officeart/2005/8/layout/pyramid3"/>
    <dgm:cxn modelId="{16BBBEFB-157B-4601-86E5-7F8CB6BCE3AD}" type="presParOf" srcId="{12C8928C-C511-4F14-9960-1439A3ED1E93}" destId="{6671EFBA-6791-43F2-A7BF-F03325D5A5DF}" srcOrd="4" destOrd="0" presId="urn:microsoft.com/office/officeart/2005/8/layout/pyramid3"/>
    <dgm:cxn modelId="{7D3E5392-2147-4773-9850-A56AD0C19DF7}" type="presParOf" srcId="{6671EFBA-6791-43F2-A7BF-F03325D5A5DF}" destId="{45DE3D26-28FB-4C5A-A8EA-05C619411D0B}" srcOrd="0" destOrd="0" presId="urn:microsoft.com/office/officeart/2005/8/layout/pyramid3"/>
    <dgm:cxn modelId="{753BA22E-8983-4E8E-8268-DBBFF812776D}" type="presParOf" srcId="{6671EFBA-6791-43F2-A7BF-F03325D5A5DF}" destId="{412760A7-96CB-49F3-A5D1-76D1EA5F7CA2}" srcOrd="1" destOrd="0" presId="urn:microsoft.com/office/officeart/2005/8/layout/pyramid3"/>
    <dgm:cxn modelId="{33B112D8-3288-4983-AD13-806389AAA1DA}" type="presParOf" srcId="{12C8928C-C511-4F14-9960-1439A3ED1E93}" destId="{802D1D46-3FE9-48E7-80F2-80342A65FF88}" srcOrd="5" destOrd="0" presId="urn:microsoft.com/office/officeart/2005/8/layout/pyramid3"/>
    <dgm:cxn modelId="{1C281290-91F6-4625-9C46-A3CDF2C04E95}" type="presParOf" srcId="{802D1D46-3FE9-48E7-80F2-80342A65FF88}" destId="{3BEFDBE7-286D-4F47-AC8C-0CA06573FC67}" srcOrd="0" destOrd="0" presId="urn:microsoft.com/office/officeart/2005/8/layout/pyramid3"/>
    <dgm:cxn modelId="{C6A0F56D-BA83-478E-AE62-F5E050E3D490}" type="presParOf" srcId="{802D1D46-3FE9-48E7-80F2-80342A65FF88}" destId="{1A8C55BC-577A-4975-A29F-188A3BEC7389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2CE1E80-A97E-4D0A-8891-BD7117F4BE08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4265688-4DD9-4057-AB73-280BD6BB43BA}">
      <dgm:prSet phldrT="[Text]" custT="1"/>
      <dgm:spPr>
        <a:xfrm rot="5400000">
          <a:off x="-118052" y="120068"/>
          <a:ext cx="787018" cy="550913"/>
        </a:xfrm>
        <a:prstGeom prst="chevron">
          <a:avLst/>
        </a:prstGeom>
        <a:solidFill>
          <a:srgbClr val="7030A0">
            <a:alpha val="40000"/>
          </a:srgbClr>
        </a:solidFill>
        <a:ln w="12700" cap="flat" cmpd="sng" algn="ctr">
          <a:solidFill>
            <a:srgbClr val="7030A0"/>
          </a:solidFill>
          <a:prstDash val="solid"/>
          <a:miter lim="800000"/>
        </a:ln>
        <a:effectLst/>
      </dgm:spPr>
      <dgm:t>
        <a:bodyPr/>
        <a:lstStyle/>
        <a:p>
          <a:pPr algn="ctr">
            <a:buNone/>
          </a:pPr>
          <a:r>
            <a:rPr lang="en-GB" sz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Be able to supervise food         service </a:t>
          </a:r>
        </a:p>
      </dgm:t>
    </dgm:pt>
    <dgm:pt modelId="{B647A342-8FD1-4265-A441-9034A7EC9AFA}" type="parTrans" cxnId="{4ABB5967-5C32-437E-83C7-DB95670AB2EB}">
      <dgm:prSet/>
      <dgm:spPr/>
      <dgm:t>
        <a:bodyPr/>
        <a:lstStyle/>
        <a:p>
          <a:pPr algn="l"/>
          <a:endParaRPr lang="en-GB"/>
        </a:p>
      </dgm:t>
    </dgm:pt>
    <dgm:pt modelId="{7A35DCE1-F645-4ADA-8C5A-470D65D4A715}" type="sibTrans" cxnId="{4ABB5967-5C32-437E-83C7-DB95670AB2EB}">
      <dgm:prSet/>
      <dgm:spPr/>
      <dgm:t>
        <a:bodyPr/>
        <a:lstStyle/>
        <a:p>
          <a:pPr algn="l"/>
          <a:endParaRPr lang="en-GB"/>
        </a:p>
      </dgm:t>
    </dgm:pt>
    <dgm:pt modelId="{8FBE5DFA-1F4A-42C8-A339-554149CBB0A0}">
      <dgm:prSet phldrT="[Text]"/>
      <dgm:spPr>
        <a:xfrm rot="5400000">
          <a:off x="2578908" y="-2025979"/>
          <a:ext cx="511831" cy="4567821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7030A0"/>
          </a:solidFill>
          <a:prstDash val="solid"/>
          <a:miter lim="800000"/>
        </a:ln>
        <a:effectLst/>
      </dgm:spPr>
      <dgm:t>
        <a:bodyPr/>
        <a:lstStyle/>
        <a:p>
          <a:pPr algn="l">
            <a:buChar char="•"/>
          </a:pPr>
          <a:r>
            <a:rPr lang="en-GB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Tutor led session explaining the command verbs and assessment criteria (online)</a:t>
          </a:r>
        </a:p>
      </dgm:t>
    </dgm:pt>
    <dgm:pt modelId="{47053473-19C0-45C6-A0C3-F5AD667FC8C8}" type="parTrans" cxnId="{609C321C-9A9B-4871-A6D6-2E59B5DDE3C4}">
      <dgm:prSet/>
      <dgm:spPr/>
      <dgm:t>
        <a:bodyPr/>
        <a:lstStyle/>
        <a:p>
          <a:pPr algn="l"/>
          <a:endParaRPr lang="en-GB"/>
        </a:p>
      </dgm:t>
    </dgm:pt>
    <dgm:pt modelId="{4084372F-2906-4C37-9D2F-D3DCCC0564DD}" type="sibTrans" cxnId="{609C321C-9A9B-4871-A6D6-2E59B5DDE3C4}">
      <dgm:prSet/>
      <dgm:spPr/>
      <dgm:t>
        <a:bodyPr/>
        <a:lstStyle/>
        <a:p>
          <a:pPr algn="l"/>
          <a:endParaRPr lang="en-GB"/>
        </a:p>
      </dgm:t>
    </dgm:pt>
    <dgm:pt modelId="{8102DE0F-20F3-4DE2-BB40-BB4D2DD17091}">
      <dgm:prSet phldrT="[Text]"/>
      <dgm:spPr>
        <a:xfrm rot="5400000">
          <a:off x="2578908" y="-2025979"/>
          <a:ext cx="511831" cy="4567821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7030A0"/>
          </a:solidFill>
          <a:prstDash val="solid"/>
          <a:miter lim="800000"/>
        </a:ln>
        <a:effectLst/>
      </dgm:spPr>
      <dgm:t>
        <a:bodyPr/>
        <a:lstStyle/>
        <a:p>
          <a:pPr algn="l">
            <a:buChar char="•"/>
          </a:pPr>
          <a:r>
            <a:rPr lang="en-GB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Tutor designed work sheet, case study based on practical assessment conditions (online)</a:t>
          </a:r>
        </a:p>
      </dgm:t>
    </dgm:pt>
    <dgm:pt modelId="{4E8B5247-96D1-4370-B50B-714BD3D5B079}" type="parTrans" cxnId="{0A1BB8CB-3D1D-490B-BC32-9360360F5E67}">
      <dgm:prSet/>
      <dgm:spPr/>
      <dgm:t>
        <a:bodyPr/>
        <a:lstStyle/>
        <a:p>
          <a:pPr algn="l"/>
          <a:endParaRPr lang="en-GB"/>
        </a:p>
      </dgm:t>
    </dgm:pt>
    <dgm:pt modelId="{5CFC7B7C-685B-43C8-82C0-B09FACF879AE}" type="sibTrans" cxnId="{0A1BB8CB-3D1D-490B-BC32-9360360F5E67}">
      <dgm:prSet/>
      <dgm:spPr/>
      <dgm:t>
        <a:bodyPr/>
        <a:lstStyle/>
        <a:p>
          <a:pPr algn="l"/>
          <a:endParaRPr lang="en-GB"/>
        </a:p>
      </dgm:t>
    </dgm:pt>
    <dgm:pt modelId="{F393F753-DDDE-44F5-A488-44C849B9F642}">
      <dgm:prSet phldrT="[Text]" custT="1"/>
      <dgm:spPr>
        <a:xfrm rot="5400000">
          <a:off x="-118052" y="741813"/>
          <a:ext cx="787018" cy="550913"/>
        </a:xfrm>
        <a:prstGeom prst="chevron">
          <a:avLst/>
        </a:prstGeom>
        <a:solidFill>
          <a:srgbClr val="7030A0">
            <a:alpha val="70000"/>
          </a:srgbClr>
        </a:solidFill>
        <a:ln w="12700" cap="flat" cmpd="sng" algn="ctr">
          <a:solidFill>
            <a:srgbClr val="7030A0"/>
          </a:solidFill>
          <a:prstDash val="solid"/>
          <a:miter lim="800000"/>
        </a:ln>
        <a:effectLst/>
      </dgm:spPr>
      <dgm:t>
        <a:bodyPr/>
        <a:lstStyle/>
        <a:p>
          <a:pPr algn="ctr">
            <a:buNone/>
          </a:pPr>
          <a:r>
            <a:rPr lang="en-US" sz="1400" b="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Qualification </a:t>
          </a:r>
          <a:r>
            <a:rPr lang="en-GB" sz="1400" b="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handbook </a:t>
          </a:r>
        </a:p>
      </dgm:t>
    </dgm:pt>
    <dgm:pt modelId="{78890C2B-F9D4-4F56-B750-1393BDA9F9B8}" type="parTrans" cxnId="{79C3DD15-D45E-4482-89C3-4532A5096DC4}">
      <dgm:prSet/>
      <dgm:spPr/>
      <dgm:t>
        <a:bodyPr/>
        <a:lstStyle/>
        <a:p>
          <a:pPr algn="l"/>
          <a:endParaRPr lang="en-GB"/>
        </a:p>
      </dgm:t>
    </dgm:pt>
    <dgm:pt modelId="{604232F5-775B-4C70-B09B-2D1F05122FEE}" type="sibTrans" cxnId="{79C3DD15-D45E-4482-89C3-4532A5096DC4}">
      <dgm:prSet/>
      <dgm:spPr/>
      <dgm:t>
        <a:bodyPr/>
        <a:lstStyle/>
        <a:p>
          <a:pPr algn="l"/>
          <a:endParaRPr lang="en-GB"/>
        </a:p>
      </dgm:t>
    </dgm:pt>
    <dgm:pt modelId="{E2D7496F-7C39-44C3-A22C-C0CA88712418}">
      <dgm:prSet phldrT="[Text]"/>
      <dgm:spPr>
        <a:xfrm rot="5400000">
          <a:off x="2579042" y="-1404369"/>
          <a:ext cx="511562" cy="4567821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7030A0"/>
          </a:solidFill>
          <a:prstDash val="solid"/>
          <a:miter lim="800000"/>
        </a:ln>
        <a:effectLst/>
      </dgm:spPr>
      <dgm:t>
        <a:bodyPr/>
        <a:lstStyle/>
        <a:p>
          <a:pPr algn="l">
            <a:buFont typeface="Times New Roman" panose="02020603050405020304" pitchFamily="18" charset="0"/>
            <a:buChar char="•"/>
          </a:pPr>
          <a:r>
            <a:rPr lang="en-GB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Video presentations, workbooks, reflective logs (online) </a:t>
          </a:r>
        </a:p>
      </dgm:t>
    </dgm:pt>
    <dgm:pt modelId="{DAA470B4-71F7-46C4-AEC0-05938E71E03D}" type="parTrans" cxnId="{F4967EFE-15FD-43E7-B6CB-BE91491F6816}">
      <dgm:prSet/>
      <dgm:spPr/>
      <dgm:t>
        <a:bodyPr/>
        <a:lstStyle/>
        <a:p>
          <a:pPr algn="l"/>
          <a:endParaRPr lang="en-GB"/>
        </a:p>
      </dgm:t>
    </dgm:pt>
    <dgm:pt modelId="{0C59C57C-7BC8-4956-97F0-E5BF1E70D154}" type="sibTrans" cxnId="{F4967EFE-15FD-43E7-B6CB-BE91491F6816}">
      <dgm:prSet/>
      <dgm:spPr/>
      <dgm:t>
        <a:bodyPr/>
        <a:lstStyle/>
        <a:p>
          <a:pPr algn="l"/>
          <a:endParaRPr lang="en-GB"/>
        </a:p>
      </dgm:t>
    </dgm:pt>
    <dgm:pt modelId="{5C85363F-A89D-4EBE-B1FE-386E832EF330}">
      <dgm:prSet phldrT="[Text]"/>
      <dgm:spPr>
        <a:xfrm rot="5400000">
          <a:off x="-118052" y="1363558"/>
          <a:ext cx="787018" cy="550913"/>
        </a:xfrm>
        <a:prstGeom prst="chevron">
          <a:avLst/>
        </a:prstGeom>
        <a:solidFill>
          <a:srgbClr val="7030A0"/>
        </a:solidFill>
        <a:ln w="12700" cap="flat" cmpd="sng" algn="ctr">
          <a:solidFill>
            <a:srgbClr val="7030A0"/>
          </a:solidFill>
          <a:prstDash val="solid"/>
          <a:miter lim="800000"/>
        </a:ln>
        <a:effectLst/>
      </dgm:spPr>
      <dgm:t>
        <a:bodyPr/>
        <a:lstStyle/>
        <a:p>
          <a:pPr algn="l">
            <a:buNone/>
          </a:pPr>
          <a:r>
            <a:rPr lang="en-GB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Assessment </a:t>
          </a:r>
        </a:p>
      </dgm:t>
    </dgm:pt>
    <dgm:pt modelId="{04EBBA53-3574-4DD7-8F3A-E8F2024DBFFD}" type="parTrans" cxnId="{C8A412AA-C06F-4847-8D61-FF5D4ED9005A}">
      <dgm:prSet/>
      <dgm:spPr/>
      <dgm:t>
        <a:bodyPr/>
        <a:lstStyle/>
        <a:p>
          <a:pPr algn="l"/>
          <a:endParaRPr lang="en-GB"/>
        </a:p>
      </dgm:t>
    </dgm:pt>
    <dgm:pt modelId="{37C97189-9BEF-4401-8AEA-DC67C31FFC38}" type="sibTrans" cxnId="{C8A412AA-C06F-4847-8D61-FF5D4ED9005A}">
      <dgm:prSet/>
      <dgm:spPr/>
      <dgm:t>
        <a:bodyPr/>
        <a:lstStyle/>
        <a:p>
          <a:pPr algn="l"/>
          <a:endParaRPr lang="en-GB"/>
        </a:p>
      </dgm:t>
    </dgm:pt>
    <dgm:pt modelId="{FA81EE69-3B4A-4015-AF5B-7C772031DBBC}">
      <dgm:prSet phldrT="[Text]"/>
      <dgm:spPr>
        <a:xfrm rot="5400000">
          <a:off x="2579042" y="-782624"/>
          <a:ext cx="511562" cy="4567821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7030A0"/>
          </a:solidFill>
          <a:prstDash val="solid"/>
          <a:miter lim="800000"/>
        </a:ln>
        <a:effectLst/>
      </dgm:spPr>
      <dgm:t>
        <a:bodyPr/>
        <a:lstStyle/>
        <a:p>
          <a:pPr algn="l">
            <a:buFont typeface="Times New Roman" panose="02020603050405020304" pitchFamily="18" charset="0"/>
            <a:buChar char="•"/>
          </a:pPr>
          <a:r>
            <a:rPr lang="en-GB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Practical assessment (face to face) </a:t>
          </a:r>
        </a:p>
      </dgm:t>
    </dgm:pt>
    <dgm:pt modelId="{01DF60E7-E8DE-4AD3-82D3-C51A9EF7225A}" type="parTrans" cxnId="{9ECD490E-2815-44B0-BA0B-090E0439EA74}">
      <dgm:prSet/>
      <dgm:spPr/>
      <dgm:t>
        <a:bodyPr/>
        <a:lstStyle/>
        <a:p>
          <a:pPr algn="l"/>
          <a:endParaRPr lang="en-GB"/>
        </a:p>
      </dgm:t>
    </dgm:pt>
    <dgm:pt modelId="{D4505B69-C1B4-496F-98CE-AE9E24559BD7}" type="sibTrans" cxnId="{9ECD490E-2815-44B0-BA0B-090E0439EA74}">
      <dgm:prSet/>
      <dgm:spPr/>
      <dgm:t>
        <a:bodyPr/>
        <a:lstStyle/>
        <a:p>
          <a:pPr algn="l"/>
          <a:endParaRPr lang="en-GB"/>
        </a:p>
      </dgm:t>
    </dgm:pt>
    <dgm:pt modelId="{8BDC82BD-5F48-46F5-9225-17CC9E4A0BCE}">
      <dgm:prSet/>
      <dgm:spPr>
        <a:xfrm rot="5400000">
          <a:off x="2579042" y="-1404369"/>
          <a:ext cx="511562" cy="4567821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7030A0"/>
          </a:solidFill>
          <a:prstDash val="solid"/>
          <a:miter lim="800000"/>
        </a:ln>
        <a:effectLst/>
      </dgm:spPr>
      <dgm:t>
        <a:bodyPr/>
        <a:lstStyle/>
        <a:p>
          <a:pPr algn="l">
            <a:buFont typeface="Times New Roman" panose="02020603050405020304" pitchFamily="18" charset="0"/>
            <a:buChar char="•"/>
          </a:pPr>
          <a:r>
            <a:rPr lang="en-GB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Cognitive test, student self assessment (online) </a:t>
          </a:r>
        </a:p>
      </dgm:t>
    </dgm:pt>
    <dgm:pt modelId="{101815B7-CFA1-4154-BF56-47278529B390}" type="parTrans" cxnId="{525DC2D2-D290-4578-A0D9-94DF333BA47A}">
      <dgm:prSet/>
      <dgm:spPr/>
      <dgm:t>
        <a:bodyPr/>
        <a:lstStyle/>
        <a:p>
          <a:pPr algn="l"/>
          <a:endParaRPr lang="en-GB"/>
        </a:p>
      </dgm:t>
    </dgm:pt>
    <dgm:pt modelId="{9A719D73-3445-498F-B5C8-D38BBB6BC574}" type="sibTrans" cxnId="{525DC2D2-D290-4578-A0D9-94DF333BA47A}">
      <dgm:prSet/>
      <dgm:spPr/>
      <dgm:t>
        <a:bodyPr/>
        <a:lstStyle/>
        <a:p>
          <a:pPr algn="l"/>
          <a:endParaRPr lang="en-GB"/>
        </a:p>
      </dgm:t>
    </dgm:pt>
    <dgm:pt modelId="{27B8C374-4FCC-426B-A087-CAF93206FA8A}">
      <dgm:prSet/>
      <dgm:spPr>
        <a:xfrm rot="5400000">
          <a:off x="2579042" y="-782624"/>
          <a:ext cx="511562" cy="4567821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7030A0"/>
          </a:solidFill>
          <a:prstDash val="solid"/>
          <a:miter lim="800000"/>
        </a:ln>
        <a:effectLst/>
      </dgm:spPr>
      <dgm:t>
        <a:bodyPr/>
        <a:lstStyle/>
        <a:p>
          <a:pPr algn="l">
            <a:buFont typeface="Times New Roman" panose="02020603050405020304" pitchFamily="18" charset="0"/>
            <a:buChar char="•"/>
          </a:pPr>
          <a:r>
            <a:rPr lang="en-GB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Reflective log (online)</a:t>
          </a:r>
        </a:p>
      </dgm:t>
    </dgm:pt>
    <dgm:pt modelId="{B352FF60-0B90-4A50-82CB-CE327C348F3C}" type="parTrans" cxnId="{8A11C235-AFF8-4209-91BF-B741506C5CCF}">
      <dgm:prSet/>
      <dgm:spPr/>
      <dgm:t>
        <a:bodyPr/>
        <a:lstStyle/>
        <a:p>
          <a:pPr algn="l"/>
          <a:endParaRPr lang="en-GB"/>
        </a:p>
      </dgm:t>
    </dgm:pt>
    <dgm:pt modelId="{190AFBE3-F588-4499-9B11-4712AB802B8E}" type="sibTrans" cxnId="{8A11C235-AFF8-4209-91BF-B741506C5CCF}">
      <dgm:prSet/>
      <dgm:spPr/>
      <dgm:t>
        <a:bodyPr/>
        <a:lstStyle/>
        <a:p>
          <a:pPr algn="l"/>
          <a:endParaRPr lang="en-GB"/>
        </a:p>
      </dgm:t>
    </dgm:pt>
    <dgm:pt modelId="{50E40192-E61F-4315-88E8-B0713DC425F8}">
      <dgm:prSet/>
      <dgm:spPr>
        <a:xfrm rot="5400000">
          <a:off x="2579042" y="-782624"/>
          <a:ext cx="511562" cy="4567821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7030A0"/>
          </a:solidFill>
          <a:prstDash val="solid"/>
          <a:miter lim="800000"/>
        </a:ln>
        <a:effectLst/>
      </dgm:spPr>
      <dgm:t>
        <a:bodyPr/>
        <a:lstStyle/>
        <a:p>
          <a:pPr algn="l">
            <a:buFont typeface="Times New Roman" panose="02020603050405020304" pitchFamily="18" charset="0"/>
            <a:buChar char="•"/>
          </a:pPr>
          <a:r>
            <a:rPr lang="en-GB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Peer feedback (online)</a:t>
          </a:r>
        </a:p>
      </dgm:t>
    </dgm:pt>
    <dgm:pt modelId="{7A18A7FB-1AFC-4345-8B87-2DC3F68454AE}" type="parTrans" cxnId="{88786076-0A9D-4A7A-95AB-0C18595E34BC}">
      <dgm:prSet/>
      <dgm:spPr/>
      <dgm:t>
        <a:bodyPr/>
        <a:lstStyle/>
        <a:p>
          <a:pPr algn="l"/>
          <a:endParaRPr lang="en-GB"/>
        </a:p>
      </dgm:t>
    </dgm:pt>
    <dgm:pt modelId="{9C265A7B-5486-4385-810F-160355C9A09E}" type="sibTrans" cxnId="{88786076-0A9D-4A7A-95AB-0C18595E34BC}">
      <dgm:prSet/>
      <dgm:spPr/>
      <dgm:t>
        <a:bodyPr/>
        <a:lstStyle/>
        <a:p>
          <a:pPr algn="l"/>
          <a:endParaRPr lang="en-GB"/>
        </a:p>
      </dgm:t>
    </dgm:pt>
    <dgm:pt modelId="{B12D6B71-2D00-49F1-8C26-E1722A24AF0C}">
      <dgm:prSet/>
      <dgm:spPr>
        <a:xfrm rot="5400000">
          <a:off x="2579042" y="-782624"/>
          <a:ext cx="511562" cy="4567821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7030A0"/>
          </a:solidFill>
          <a:prstDash val="solid"/>
          <a:miter lim="800000"/>
        </a:ln>
        <a:effectLst/>
      </dgm:spPr>
      <dgm:t>
        <a:bodyPr/>
        <a:lstStyle/>
        <a:p>
          <a:pPr algn="l">
            <a:buFont typeface="Times New Roman" panose="02020603050405020304" pitchFamily="18" charset="0"/>
            <a:buChar char="•"/>
          </a:pPr>
          <a:r>
            <a:rPr lang="en-GB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Tutor feedback  (online)</a:t>
          </a:r>
        </a:p>
      </dgm:t>
    </dgm:pt>
    <dgm:pt modelId="{9F890F1E-2EB3-43E3-A287-AB56161B369A}" type="parTrans" cxnId="{79EDC604-5770-4DA9-BD93-15EEDCB64B5E}">
      <dgm:prSet/>
      <dgm:spPr/>
      <dgm:t>
        <a:bodyPr/>
        <a:lstStyle/>
        <a:p>
          <a:pPr algn="l"/>
          <a:endParaRPr lang="en-GB"/>
        </a:p>
      </dgm:t>
    </dgm:pt>
    <dgm:pt modelId="{07A0122D-D9E3-4FBC-80F7-470F19BC107B}" type="sibTrans" cxnId="{79EDC604-5770-4DA9-BD93-15EEDCB64B5E}">
      <dgm:prSet/>
      <dgm:spPr/>
      <dgm:t>
        <a:bodyPr/>
        <a:lstStyle/>
        <a:p>
          <a:pPr algn="l"/>
          <a:endParaRPr lang="en-GB"/>
        </a:p>
      </dgm:t>
    </dgm:pt>
    <dgm:pt modelId="{B5BA79B0-FF1B-43ED-81FA-CB63168C95E3}" type="pres">
      <dgm:prSet presAssocID="{E2CE1E80-A97E-4D0A-8891-BD7117F4BE08}" presName="linearFlow" presStyleCnt="0">
        <dgm:presLayoutVars>
          <dgm:dir/>
          <dgm:animLvl val="lvl"/>
          <dgm:resizeHandles val="exact"/>
        </dgm:presLayoutVars>
      </dgm:prSet>
      <dgm:spPr/>
    </dgm:pt>
    <dgm:pt modelId="{2383E898-4C7C-4FED-9215-405DD8FCF69B}" type="pres">
      <dgm:prSet presAssocID="{94265688-4DD9-4057-AB73-280BD6BB43BA}" presName="composite" presStyleCnt="0"/>
      <dgm:spPr/>
    </dgm:pt>
    <dgm:pt modelId="{9D414C50-0D50-4F95-82B9-A302CAA63DB3}" type="pres">
      <dgm:prSet presAssocID="{94265688-4DD9-4057-AB73-280BD6BB43BA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C74F9D8A-92FD-4E0C-B7C7-7C36EEE0C52C}" type="pres">
      <dgm:prSet presAssocID="{94265688-4DD9-4057-AB73-280BD6BB43BA}" presName="descendantText" presStyleLbl="alignAcc1" presStyleIdx="0" presStyleCnt="3">
        <dgm:presLayoutVars>
          <dgm:bulletEnabled val="1"/>
        </dgm:presLayoutVars>
      </dgm:prSet>
      <dgm:spPr/>
    </dgm:pt>
    <dgm:pt modelId="{D785DCA4-AF34-4BC9-B5DA-23DE70BD540F}" type="pres">
      <dgm:prSet presAssocID="{7A35DCE1-F645-4ADA-8C5A-470D65D4A715}" presName="sp" presStyleCnt="0"/>
      <dgm:spPr/>
    </dgm:pt>
    <dgm:pt modelId="{842457B6-7568-4BF2-A815-457FBA6232B2}" type="pres">
      <dgm:prSet presAssocID="{F393F753-DDDE-44F5-A488-44C849B9F642}" presName="composite" presStyleCnt="0"/>
      <dgm:spPr/>
    </dgm:pt>
    <dgm:pt modelId="{3D157A01-83A6-4C98-AB81-92FC53B32219}" type="pres">
      <dgm:prSet presAssocID="{F393F753-DDDE-44F5-A488-44C849B9F642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CC46B67C-F53E-4E88-9337-9CB8492831CC}" type="pres">
      <dgm:prSet presAssocID="{F393F753-DDDE-44F5-A488-44C849B9F642}" presName="descendantText" presStyleLbl="alignAcc1" presStyleIdx="1" presStyleCnt="3">
        <dgm:presLayoutVars>
          <dgm:bulletEnabled val="1"/>
        </dgm:presLayoutVars>
      </dgm:prSet>
      <dgm:spPr/>
    </dgm:pt>
    <dgm:pt modelId="{2AE93D1B-7B00-4B13-AD5B-EE1149BE9853}" type="pres">
      <dgm:prSet presAssocID="{604232F5-775B-4C70-B09B-2D1F05122FEE}" presName="sp" presStyleCnt="0"/>
      <dgm:spPr/>
    </dgm:pt>
    <dgm:pt modelId="{D34E21A5-2736-4AD1-9C35-9AC936D9A611}" type="pres">
      <dgm:prSet presAssocID="{5C85363F-A89D-4EBE-B1FE-386E832EF330}" presName="composite" presStyleCnt="0"/>
      <dgm:spPr/>
    </dgm:pt>
    <dgm:pt modelId="{D42BFDA3-95CD-462F-B028-C653CD744B70}" type="pres">
      <dgm:prSet presAssocID="{5C85363F-A89D-4EBE-B1FE-386E832EF330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69D76BE0-0E05-4CF6-B3F3-7A94D7D38DEA}" type="pres">
      <dgm:prSet presAssocID="{5C85363F-A89D-4EBE-B1FE-386E832EF330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686C5C02-CD3B-4B21-B081-A2429D0D43F7}" type="presOf" srcId="{94265688-4DD9-4057-AB73-280BD6BB43BA}" destId="{9D414C50-0D50-4F95-82B9-A302CAA63DB3}" srcOrd="0" destOrd="0" presId="urn:microsoft.com/office/officeart/2005/8/layout/chevron2"/>
    <dgm:cxn modelId="{79EDC604-5770-4DA9-BD93-15EEDCB64B5E}" srcId="{5C85363F-A89D-4EBE-B1FE-386E832EF330}" destId="{B12D6B71-2D00-49F1-8C26-E1722A24AF0C}" srcOrd="3" destOrd="0" parTransId="{9F890F1E-2EB3-43E3-A287-AB56161B369A}" sibTransId="{07A0122D-D9E3-4FBC-80F7-470F19BC107B}"/>
    <dgm:cxn modelId="{9ECD490E-2815-44B0-BA0B-090E0439EA74}" srcId="{5C85363F-A89D-4EBE-B1FE-386E832EF330}" destId="{FA81EE69-3B4A-4015-AF5B-7C772031DBBC}" srcOrd="0" destOrd="0" parTransId="{01DF60E7-E8DE-4AD3-82D3-C51A9EF7225A}" sibTransId="{D4505B69-C1B4-496F-98CE-AE9E24559BD7}"/>
    <dgm:cxn modelId="{79C3DD15-D45E-4482-89C3-4532A5096DC4}" srcId="{E2CE1E80-A97E-4D0A-8891-BD7117F4BE08}" destId="{F393F753-DDDE-44F5-A488-44C849B9F642}" srcOrd="1" destOrd="0" parTransId="{78890C2B-F9D4-4F56-B750-1393BDA9F9B8}" sibTransId="{604232F5-775B-4C70-B09B-2D1F05122FEE}"/>
    <dgm:cxn modelId="{609C321C-9A9B-4871-A6D6-2E59B5DDE3C4}" srcId="{94265688-4DD9-4057-AB73-280BD6BB43BA}" destId="{8FBE5DFA-1F4A-42C8-A339-554149CBB0A0}" srcOrd="0" destOrd="0" parTransId="{47053473-19C0-45C6-A0C3-F5AD667FC8C8}" sibTransId="{4084372F-2906-4C37-9D2F-D3DCCC0564DD}"/>
    <dgm:cxn modelId="{28185B1C-99C3-4A03-8728-64D62BC0AFC6}" type="presOf" srcId="{FA81EE69-3B4A-4015-AF5B-7C772031DBBC}" destId="{69D76BE0-0E05-4CF6-B3F3-7A94D7D38DEA}" srcOrd="0" destOrd="0" presId="urn:microsoft.com/office/officeart/2005/8/layout/chevron2"/>
    <dgm:cxn modelId="{F91E9D2F-3AF8-4E67-B992-80F84687CA40}" type="presOf" srcId="{E2CE1E80-A97E-4D0A-8891-BD7117F4BE08}" destId="{B5BA79B0-FF1B-43ED-81FA-CB63168C95E3}" srcOrd="0" destOrd="0" presId="urn:microsoft.com/office/officeart/2005/8/layout/chevron2"/>
    <dgm:cxn modelId="{8A11C235-AFF8-4209-91BF-B741506C5CCF}" srcId="{5C85363F-A89D-4EBE-B1FE-386E832EF330}" destId="{27B8C374-4FCC-426B-A087-CAF93206FA8A}" srcOrd="1" destOrd="0" parTransId="{B352FF60-0B90-4A50-82CB-CE327C348F3C}" sibTransId="{190AFBE3-F588-4499-9B11-4712AB802B8E}"/>
    <dgm:cxn modelId="{4ABB5967-5C32-437E-83C7-DB95670AB2EB}" srcId="{E2CE1E80-A97E-4D0A-8891-BD7117F4BE08}" destId="{94265688-4DD9-4057-AB73-280BD6BB43BA}" srcOrd="0" destOrd="0" parTransId="{B647A342-8FD1-4265-A441-9034A7EC9AFA}" sibTransId="{7A35DCE1-F645-4ADA-8C5A-470D65D4A715}"/>
    <dgm:cxn modelId="{416B376E-1836-4199-A673-2948BF241DDE}" type="presOf" srcId="{5C85363F-A89D-4EBE-B1FE-386E832EF330}" destId="{D42BFDA3-95CD-462F-B028-C653CD744B70}" srcOrd="0" destOrd="0" presId="urn:microsoft.com/office/officeart/2005/8/layout/chevron2"/>
    <dgm:cxn modelId="{0E542C72-D131-421B-978A-7144409854C5}" type="presOf" srcId="{8FBE5DFA-1F4A-42C8-A339-554149CBB0A0}" destId="{C74F9D8A-92FD-4E0C-B7C7-7C36EEE0C52C}" srcOrd="0" destOrd="0" presId="urn:microsoft.com/office/officeart/2005/8/layout/chevron2"/>
    <dgm:cxn modelId="{88786076-0A9D-4A7A-95AB-0C18595E34BC}" srcId="{5C85363F-A89D-4EBE-B1FE-386E832EF330}" destId="{50E40192-E61F-4315-88E8-B0713DC425F8}" srcOrd="2" destOrd="0" parTransId="{7A18A7FB-1AFC-4345-8B87-2DC3F68454AE}" sibTransId="{9C265A7B-5486-4385-810F-160355C9A09E}"/>
    <dgm:cxn modelId="{995C3C78-3AC3-4B2B-B868-ED7674372E6A}" type="presOf" srcId="{8BDC82BD-5F48-46F5-9225-17CC9E4A0BCE}" destId="{CC46B67C-F53E-4E88-9337-9CB8492831CC}" srcOrd="0" destOrd="1" presId="urn:microsoft.com/office/officeart/2005/8/layout/chevron2"/>
    <dgm:cxn modelId="{A0A53B88-B1D7-48D0-8E91-26A906BBCD96}" type="presOf" srcId="{F393F753-DDDE-44F5-A488-44C849B9F642}" destId="{3D157A01-83A6-4C98-AB81-92FC53B32219}" srcOrd="0" destOrd="0" presId="urn:microsoft.com/office/officeart/2005/8/layout/chevron2"/>
    <dgm:cxn modelId="{B413D0A2-8E97-46DE-ACF8-1DA8108BCA98}" type="presOf" srcId="{8102DE0F-20F3-4DE2-BB40-BB4D2DD17091}" destId="{C74F9D8A-92FD-4E0C-B7C7-7C36EEE0C52C}" srcOrd="0" destOrd="1" presId="urn:microsoft.com/office/officeart/2005/8/layout/chevron2"/>
    <dgm:cxn modelId="{EA44D9A6-3902-4F79-96A1-32CF79D94BAB}" type="presOf" srcId="{E2D7496F-7C39-44C3-A22C-C0CA88712418}" destId="{CC46B67C-F53E-4E88-9337-9CB8492831CC}" srcOrd="0" destOrd="0" presId="urn:microsoft.com/office/officeart/2005/8/layout/chevron2"/>
    <dgm:cxn modelId="{C8A412AA-C06F-4847-8D61-FF5D4ED9005A}" srcId="{E2CE1E80-A97E-4D0A-8891-BD7117F4BE08}" destId="{5C85363F-A89D-4EBE-B1FE-386E832EF330}" srcOrd="2" destOrd="0" parTransId="{04EBBA53-3574-4DD7-8F3A-E8F2024DBFFD}" sibTransId="{37C97189-9BEF-4401-8AEA-DC67C31FFC38}"/>
    <dgm:cxn modelId="{C47412C7-0DAD-46C8-A373-24004B5F50B2}" type="presOf" srcId="{B12D6B71-2D00-49F1-8C26-E1722A24AF0C}" destId="{69D76BE0-0E05-4CF6-B3F3-7A94D7D38DEA}" srcOrd="0" destOrd="3" presId="urn:microsoft.com/office/officeart/2005/8/layout/chevron2"/>
    <dgm:cxn modelId="{0A1BB8CB-3D1D-490B-BC32-9360360F5E67}" srcId="{94265688-4DD9-4057-AB73-280BD6BB43BA}" destId="{8102DE0F-20F3-4DE2-BB40-BB4D2DD17091}" srcOrd="1" destOrd="0" parTransId="{4E8B5247-96D1-4370-B50B-714BD3D5B079}" sibTransId="{5CFC7B7C-685B-43C8-82C0-B09FACF879AE}"/>
    <dgm:cxn modelId="{EA24E8D0-7C1F-4289-B0F7-556B54AB8B46}" type="presOf" srcId="{27B8C374-4FCC-426B-A087-CAF93206FA8A}" destId="{69D76BE0-0E05-4CF6-B3F3-7A94D7D38DEA}" srcOrd="0" destOrd="1" presId="urn:microsoft.com/office/officeart/2005/8/layout/chevron2"/>
    <dgm:cxn modelId="{525DC2D2-D290-4578-A0D9-94DF333BA47A}" srcId="{F393F753-DDDE-44F5-A488-44C849B9F642}" destId="{8BDC82BD-5F48-46F5-9225-17CC9E4A0BCE}" srcOrd="1" destOrd="0" parTransId="{101815B7-CFA1-4154-BF56-47278529B390}" sibTransId="{9A719D73-3445-498F-B5C8-D38BBB6BC574}"/>
    <dgm:cxn modelId="{148904D3-63C9-4F1D-A78D-2B3C5FAE61E0}" type="presOf" srcId="{50E40192-E61F-4315-88E8-B0713DC425F8}" destId="{69D76BE0-0E05-4CF6-B3F3-7A94D7D38DEA}" srcOrd="0" destOrd="2" presId="urn:microsoft.com/office/officeart/2005/8/layout/chevron2"/>
    <dgm:cxn modelId="{F4967EFE-15FD-43E7-B6CB-BE91491F6816}" srcId="{F393F753-DDDE-44F5-A488-44C849B9F642}" destId="{E2D7496F-7C39-44C3-A22C-C0CA88712418}" srcOrd="0" destOrd="0" parTransId="{DAA470B4-71F7-46C4-AEC0-05938E71E03D}" sibTransId="{0C59C57C-7BC8-4956-97F0-E5BF1E70D154}"/>
    <dgm:cxn modelId="{678F39DB-8097-4011-9442-0D85F5E6CE8A}" type="presParOf" srcId="{B5BA79B0-FF1B-43ED-81FA-CB63168C95E3}" destId="{2383E898-4C7C-4FED-9215-405DD8FCF69B}" srcOrd="0" destOrd="0" presId="urn:microsoft.com/office/officeart/2005/8/layout/chevron2"/>
    <dgm:cxn modelId="{90A2EA6D-BE41-45E2-9C8B-5B1C85C9ECF6}" type="presParOf" srcId="{2383E898-4C7C-4FED-9215-405DD8FCF69B}" destId="{9D414C50-0D50-4F95-82B9-A302CAA63DB3}" srcOrd="0" destOrd="0" presId="urn:microsoft.com/office/officeart/2005/8/layout/chevron2"/>
    <dgm:cxn modelId="{57FFC284-69FE-473C-9928-7004AF952124}" type="presParOf" srcId="{2383E898-4C7C-4FED-9215-405DD8FCF69B}" destId="{C74F9D8A-92FD-4E0C-B7C7-7C36EEE0C52C}" srcOrd="1" destOrd="0" presId="urn:microsoft.com/office/officeart/2005/8/layout/chevron2"/>
    <dgm:cxn modelId="{DA89CBEF-A698-4D5A-ADAD-B79D73434D97}" type="presParOf" srcId="{B5BA79B0-FF1B-43ED-81FA-CB63168C95E3}" destId="{D785DCA4-AF34-4BC9-B5DA-23DE70BD540F}" srcOrd="1" destOrd="0" presId="urn:microsoft.com/office/officeart/2005/8/layout/chevron2"/>
    <dgm:cxn modelId="{CAFBEADD-FD1A-4F80-8692-50E96B5ADFC8}" type="presParOf" srcId="{B5BA79B0-FF1B-43ED-81FA-CB63168C95E3}" destId="{842457B6-7568-4BF2-A815-457FBA6232B2}" srcOrd="2" destOrd="0" presId="urn:microsoft.com/office/officeart/2005/8/layout/chevron2"/>
    <dgm:cxn modelId="{024A9A7D-1DC0-44E5-B4D7-69D670EB9988}" type="presParOf" srcId="{842457B6-7568-4BF2-A815-457FBA6232B2}" destId="{3D157A01-83A6-4C98-AB81-92FC53B32219}" srcOrd="0" destOrd="0" presId="urn:microsoft.com/office/officeart/2005/8/layout/chevron2"/>
    <dgm:cxn modelId="{6AD21168-2B3D-4A5C-8FBE-4B0CD739738C}" type="presParOf" srcId="{842457B6-7568-4BF2-A815-457FBA6232B2}" destId="{CC46B67C-F53E-4E88-9337-9CB8492831CC}" srcOrd="1" destOrd="0" presId="urn:microsoft.com/office/officeart/2005/8/layout/chevron2"/>
    <dgm:cxn modelId="{1FBC3D53-BC13-4C6A-8D58-B4476EC260D9}" type="presParOf" srcId="{B5BA79B0-FF1B-43ED-81FA-CB63168C95E3}" destId="{2AE93D1B-7B00-4B13-AD5B-EE1149BE9853}" srcOrd="3" destOrd="0" presId="urn:microsoft.com/office/officeart/2005/8/layout/chevron2"/>
    <dgm:cxn modelId="{4E020A82-53E3-435F-BDEC-8CC1A364BAA4}" type="presParOf" srcId="{B5BA79B0-FF1B-43ED-81FA-CB63168C95E3}" destId="{D34E21A5-2736-4AD1-9C35-9AC936D9A611}" srcOrd="4" destOrd="0" presId="urn:microsoft.com/office/officeart/2005/8/layout/chevron2"/>
    <dgm:cxn modelId="{9B24E5FE-358E-40C6-A34B-580170AC02EC}" type="presParOf" srcId="{D34E21A5-2736-4AD1-9C35-9AC936D9A611}" destId="{D42BFDA3-95CD-462F-B028-C653CD744B70}" srcOrd="0" destOrd="0" presId="urn:microsoft.com/office/officeart/2005/8/layout/chevron2"/>
    <dgm:cxn modelId="{5D99D4EE-5E6C-483E-AE5C-A38E107EE40E}" type="presParOf" srcId="{D34E21A5-2736-4AD1-9C35-9AC936D9A611}" destId="{69D76BE0-0E05-4CF6-B3F3-7A94D7D38DE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2F3EBF-28CA-47DF-B1D5-8B3E06716BCA}">
      <dsp:nvSpPr>
        <dsp:cNvPr id="0" name=""/>
        <dsp:cNvSpPr/>
      </dsp:nvSpPr>
      <dsp:spPr>
        <a:xfrm>
          <a:off x="4381500" y="0"/>
          <a:ext cx="1752600" cy="725223"/>
        </a:xfrm>
        <a:prstGeom prst="trapezoid">
          <a:avLst>
            <a:gd name="adj" fmla="val 120832"/>
          </a:avLst>
        </a:prstGeom>
        <a:solidFill>
          <a:srgbClr val="7030A0">
            <a:alpha val="4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Online learning =5%</a:t>
          </a:r>
        </a:p>
      </dsp:txBody>
      <dsp:txXfrm>
        <a:off x="4381500" y="0"/>
        <a:ext cx="1752600" cy="725223"/>
      </dsp:txXfrm>
    </dsp:sp>
    <dsp:sp modelId="{842D98CA-2478-472B-86BC-748094A501DD}">
      <dsp:nvSpPr>
        <dsp:cNvPr id="0" name=""/>
        <dsp:cNvSpPr/>
      </dsp:nvSpPr>
      <dsp:spPr>
        <a:xfrm>
          <a:off x="3505200" y="725223"/>
          <a:ext cx="3505200" cy="725223"/>
        </a:xfrm>
        <a:prstGeom prst="trapezoid">
          <a:avLst>
            <a:gd name="adj" fmla="val 120832"/>
          </a:avLst>
        </a:prstGeom>
        <a:solidFill>
          <a:srgbClr val="7030A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Discussion = 10%</a:t>
          </a:r>
        </a:p>
      </dsp:txBody>
      <dsp:txXfrm>
        <a:off x="4118610" y="725223"/>
        <a:ext cx="2278380" cy="725223"/>
      </dsp:txXfrm>
    </dsp:sp>
    <dsp:sp modelId="{3CA1890D-29C2-4A4D-BBBA-2855150825D6}">
      <dsp:nvSpPr>
        <dsp:cNvPr id="0" name=""/>
        <dsp:cNvSpPr/>
      </dsp:nvSpPr>
      <dsp:spPr>
        <a:xfrm>
          <a:off x="2628899" y="1450446"/>
          <a:ext cx="5257800" cy="725223"/>
        </a:xfrm>
        <a:prstGeom prst="trapezoid">
          <a:avLst>
            <a:gd name="adj" fmla="val 120832"/>
          </a:avLst>
        </a:prstGeom>
        <a:solidFill>
          <a:srgbClr val="7030A0">
            <a:alpha val="6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Lecture = 10%</a:t>
          </a:r>
        </a:p>
      </dsp:txBody>
      <dsp:txXfrm>
        <a:off x="3549014" y="1450446"/>
        <a:ext cx="3417570" cy="725223"/>
      </dsp:txXfrm>
    </dsp:sp>
    <dsp:sp modelId="{C7B19714-C65C-4A92-81A1-9F17C8A45BC4}">
      <dsp:nvSpPr>
        <dsp:cNvPr id="0" name=""/>
        <dsp:cNvSpPr/>
      </dsp:nvSpPr>
      <dsp:spPr>
        <a:xfrm>
          <a:off x="1752599" y="2175669"/>
          <a:ext cx="7010400" cy="725223"/>
        </a:xfrm>
        <a:prstGeom prst="trapezoid">
          <a:avLst>
            <a:gd name="adj" fmla="val 120832"/>
          </a:avLst>
        </a:prstGeom>
        <a:solidFill>
          <a:srgbClr val="7030A0">
            <a:alpha val="7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Demonstration = 30%</a:t>
          </a:r>
        </a:p>
      </dsp:txBody>
      <dsp:txXfrm>
        <a:off x="2979419" y="2175669"/>
        <a:ext cx="4556760" cy="725223"/>
      </dsp:txXfrm>
    </dsp:sp>
    <dsp:sp modelId="{9066AFEB-754A-4611-9AD1-409902F31A1A}">
      <dsp:nvSpPr>
        <dsp:cNvPr id="0" name=""/>
        <dsp:cNvSpPr/>
      </dsp:nvSpPr>
      <dsp:spPr>
        <a:xfrm>
          <a:off x="876299" y="2900892"/>
          <a:ext cx="8763000" cy="725223"/>
        </a:xfrm>
        <a:prstGeom prst="trapezoid">
          <a:avLst>
            <a:gd name="adj" fmla="val 120832"/>
          </a:avLst>
        </a:prstGeom>
        <a:solidFill>
          <a:srgbClr val="7030A0">
            <a:alpha val="8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Practice  =  80%</a:t>
          </a:r>
        </a:p>
      </dsp:txBody>
      <dsp:txXfrm>
        <a:off x="2409824" y="2900892"/>
        <a:ext cx="5695950" cy="725223"/>
      </dsp:txXfrm>
    </dsp:sp>
    <dsp:sp modelId="{DBFB18F4-A486-4D77-83A1-D5FC4DAB89B4}">
      <dsp:nvSpPr>
        <dsp:cNvPr id="0" name=""/>
        <dsp:cNvSpPr/>
      </dsp:nvSpPr>
      <dsp:spPr>
        <a:xfrm>
          <a:off x="0" y="3626115"/>
          <a:ext cx="10515600" cy="725223"/>
        </a:xfrm>
        <a:prstGeom prst="trapezoid">
          <a:avLst>
            <a:gd name="adj" fmla="val 120832"/>
          </a:avLst>
        </a:prstGeom>
        <a:solidFill>
          <a:srgbClr val="7030A0">
            <a:alpha val="9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Practical teaching  = 90%</a:t>
          </a:r>
        </a:p>
      </dsp:txBody>
      <dsp:txXfrm>
        <a:off x="1840229" y="3626115"/>
        <a:ext cx="6835140" cy="7252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2D22B6-98D0-48C9-8CF9-1493CDB0B1C0}">
      <dsp:nvSpPr>
        <dsp:cNvPr id="0" name=""/>
        <dsp:cNvSpPr/>
      </dsp:nvSpPr>
      <dsp:spPr>
        <a:xfrm rot="10800000">
          <a:off x="0" y="0"/>
          <a:ext cx="10515600" cy="725223"/>
        </a:xfrm>
        <a:prstGeom prst="trapezoid">
          <a:avLst>
            <a:gd name="adj" fmla="val 120832"/>
          </a:avLst>
        </a:prstGeom>
        <a:solidFill>
          <a:srgbClr val="7030A0">
            <a:alpha val="4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On line learning =?</a:t>
          </a:r>
        </a:p>
      </dsp:txBody>
      <dsp:txXfrm rot="-10800000">
        <a:off x="1840229" y="0"/>
        <a:ext cx="6835140" cy="725223"/>
      </dsp:txXfrm>
    </dsp:sp>
    <dsp:sp modelId="{DAAE9432-CA01-4EA0-97C9-20AEBE2DDC71}">
      <dsp:nvSpPr>
        <dsp:cNvPr id="0" name=""/>
        <dsp:cNvSpPr/>
      </dsp:nvSpPr>
      <dsp:spPr>
        <a:xfrm rot="10800000">
          <a:off x="876299" y="725223"/>
          <a:ext cx="8763000" cy="725223"/>
        </a:xfrm>
        <a:prstGeom prst="trapezoid">
          <a:avLst>
            <a:gd name="adj" fmla="val 120832"/>
          </a:avLst>
        </a:prstGeom>
        <a:solidFill>
          <a:srgbClr val="7030A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Discussion = ?</a:t>
          </a:r>
        </a:p>
      </dsp:txBody>
      <dsp:txXfrm rot="-10800000">
        <a:off x="2409824" y="725223"/>
        <a:ext cx="5695950" cy="725223"/>
      </dsp:txXfrm>
    </dsp:sp>
    <dsp:sp modelId="{BFB47BA5-B14C-4099-BBFC-FF086A340DC2}">
      <dsp:nvSpPr>
        <dsp:cNvPr id="0" name=""/>
        <dsp:cNvSpPr/>
      </dsp:nvSpPr>
      <dsp:spPr>
        <a:xfrm rot="10800000">
          <a:off x="1752599" y="1450446"/>
          <a:ext cx="7010400" cy="725223"/>
        </a:xfrm>
        <a:prstGeom prst="trapezoid">
          <a:avLst>
            <a:gd name="adj" fmla="val 120832"/>
          </a:avLst>
        </a:prstGeom>
        <a:solidFill>
          <a:srgbClr val="7030A0">
            <a:alpha val="6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Lecture = ?</a:t>
          </a:r>
        </a:p>
      </dsp:txBody>
      <dsp:txXfrm rot="-10800000">
        <a:off x="2979419" y="1450446"/>
        <a:ext cx="4556760" cy="725223"/>
      </dsp:txXfrm>
    </dsp:sp>
    <dsp:sp modelId="{314E1470-95FF-4CB0-8CBD-28D7A2C80647}">
      <dsp:nvSpPr>
        <dsp:cNvPr id="0" name=""/>
        <dsp:cNvSpPr/>
      </dsp:nvSpPr>
      <dsp:spPr>
        <a:xfrm rot="10800000">
          <a:off x="2628899" y="2175669"/>
          <a:ext cx="5257800" cy="725223"/>
        </a:xfrm>
        <a:prstGeom prst="trapezoid">
          <a:avLst>
            <a:gd name="adj" fmla="val 120832"/>
          </a:avLst>
        </a:prstGeom>
        <a:solidFill>
          <a:srgbClr val="7030A0">
            <a:alpha val="7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Demonstration = ?</a:t>
          </a:r>
        </a:p>
      </dsp:txBody>
      <dsp:txXfrm rot="-10800000">
        <a:off x="3549014" y="2175669"/>
        <a:ext cx="3417570" cy="725223"/>
      </dsp:txXfrm>
    </dsp:sp>
    <dsp:sp modelId="{45DE3D26-28FB-4C5A-A8EA-05C619411D0B}">
      <dsp:nvSpPr>
        <dsp:cNvPr id="0" name=""/>
        <dsp:cNvSpPr/>
      </dsp:nvSpPr>
      <dsp:spPr>
        <a:xfrm rot="10800000">
          <a:off x="3505200" y="2900892"/>
          <a:ext cx="3505200" cy="725223"/>
        </a:xfrm>
        <a:prstGeom prst="trapezoid">
          <a:avLst>
            <a:gd name="adj" fmla="val 120832"/>
          </a:avLst>
        </a:prstGeom>
        <a:solidFill>
          <a:srgbClr val="7030A0">
            <a:alpha val="8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Practice  =  ?</a:t>
          </a:r>
        </a:p>
      </dsp:txBody>
      <dsp:txXfrm rot="-10800000">
        <a:off x="4118610" y="2900892"/>
        <a:ext cx="2278380" cy="725223"/>
      </dsp:txXfrm>
    </dsp:sp>
    <dsp:sp modelId="{3BEFDBE7-286D-4F47-AC8C-0CA06573FC67}">
      <dsp:nvSpPr>
        <dsp:cNvPr id="0" name=""/>
        <dsp:cNvSpPr/>
      </dsp:nvSpPr>
      <dsp:spPr>
        <a:xfrm rot="10800000">
          <a:off x="4381500" y="3626115"/>
          <a:ext cx="1752600" cy="725223"/>
        </a:xfrm>
        <a:prstGeom prst="trapezoid">
          <a:avLst>
            <a:gd name="adj" fmla="val 120832"/>
          </a:avLst>
        </a:prstGeom>
        <a:solidFill>
          <a:srgbClr val="7030A0">
            <a:alpha val="9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Practical teaching  = ?</a:t>
          </a:r>
        </a:p>
      </dsp:txBody>
      <dsp:txXfrm rot="-10800000">
        <a:off x="4381500" y="3626115"/>
        <a:ext cx="1752600" cy="7252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414C50-0D50-4F95-82B9-A302CAA63DB3}">
      <dsp:nvSpPr>
        <dsp:cNvPr id="0" name=""/>
        <dsp:cNvSpPr/>
      </dsp:nvSpPr>
      <dsp:spPr>
        <a:xfrm rot="5400000">
          <a:off x="-236563" y="240744"/>
          <a:ext cx="1577093" cy="1103965"/>
        </a:xfrm>
        <a:prstGeom prst="chevron">
          <a:avLst/>
        </a:prstGeom>
        <a:solidFill>
          <a:srgbClr val="7030A0">
            <a:alpha val="40000"/>
          </a:srgbClr>
        </a:solidFill>
        <a:ln w="127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Be able to supervise food         service </a:t>
          </a:r>
        </a:p>
      </dsp:txBody>
      <dsp:txXfrm rot="-5400000">
        <a:off x="2" y="556163"/>
        <a:ext cx="1103965" cy="473128"/>
      </dsp:txXfrm>
    </dsp:sp>
    <dsp:sp modelId="{C74F9D8A-92FD-4E0C-B7C7-7C36EEE0C52C}">
      <dsp:nvSpPr>
        <dsp:cNvPr id="0" name=""/>
        <dsp:cNvSpPr/>
      </dsp:nvSpPr>
      <dsp:spPr>
        <a:xfrm rot="5400000">
          <a:off x="5296957" y="-4188812"/>
          <a:ext cx="1025649" cy="9411634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Tutor led session explaining the command verbs and assessment criteria (online)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Tutor designed work sheet, case study based on practical assessment conditions (online)</a:t>
          </a:r>
        </a:p>
      </dsp:txBody>
      <dsp:txXfrm rot="-5400000">
        <a:off x="1103965" y="54248"/>
        <a:ext cx="9361566" cy="925513"/>
      </dsp:txXfrm>
    </dsp:sp>
    <dsp:sp modelId="{3D157A01-83A6-4C98-AB81-92FC53B32219}">
      <dsp:nvSpPr>
        <dsp:cNvPr id="0" name=""/>
        <dsp:cNvSpPr/>
      </dsp:nvSpPr>
      <dsp:spPr>
        <a:xfrm rot="5400000">
          <a:off x="-236563" y="1623686"/>
          <a:ext cx="1577093" cy="1103965"/>
        </a:xfrm>
        <a:prstGeom prst="chevron">
          <a:avLst/>
        </a:prstGeom>
        <a:solidFill>
          <a:srgbClr val="7030A0">
            <a:alpha val="70000"/>
          </a:srgbClr>
        </a:solidFill>
        <a:ln w="127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Qualification </a:t>
          </a:r>
          <a:r>
            <a:rPr lang="en-GB" sz="1400" b="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handbook </a:t>
          </a:r>
        </a:p>
      </dsp:txBody>
      <dsp:txXfrm rot="-5400000">
        <a:off x="2" y="1939105"/>
        <a:ext cx="1103965" cy="473128"/>
      </dsp:txXfrm>
    </dsp:sp>
    <dsp:sp modelId="{CC46B67C-F53E-4E88-9337-9CB8492831CC}">
      <dsp:nvSpPr>
        <dsp:cNvPr id="0" name=""/>
        <dsp:cNvSpPr/>
      </dsp:nvSpPr>
      <dsp:spPr>
        <a:xfrm rot="5400000">
          <a:off x="5297227" y="-2806139"/>
          <a:ext cx="1025110" cy="9411634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Times New Roman" panose="02020603050405020304" pitchFamily="18" charset="0"/>
            <a:buChar char="•"/>
          </a:pPr>
          <a:r>
            <a:rPr lang="en-GB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Video presentations, workbooks, reflective logs (online)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Times New Roman" panose="02020603050405020304" pitchFamily="18" charset="0"/>
            <a:buChar char="•"/>
          </a:pPr>
          <a:r>
            <a:rPr lang="en-GB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Cognitive test, student self assessment (online) </a:t>
          </a:r>
        </a:p>
      </dsp:txBody>
      <dsp:txXfrm rot="-5400000">
        <a:off x="1103965" y="1437165"/>
        <a:ext cx="9361592" cy="925026"/>
      </dsp:txXfrm>
    </dsp:sp>
    <dsp:sp modelId="{D42BFDA3-95CD-462F-B028-C653CD744B70}">
      <dsp:nvSpPr>
        <dsp:cNvPr id="0" name=""/>
        <dsp:cNvSpPr/>
      </dsp:nvSpPr>
      <dsp:spPr>
        <a:xfrm rot="5400000">
          <a:off x="-236563" y="3006628"/>
          <a:ext cx="1577093" cy="1103965"/>
        </a:xfrm>
        <a:prstGeom prst="chevron">
          <a:avLst/>
        </a:prstGeom>
        <a:solidFill>
          <a:srgbClr val="7030A0"/>
        </a:solidFill>
        <a:ln w="127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Assessment </a:t>
          </a:r>
        </a:p>
      </dsp:txBody>
      <dsp:txXfrm rot="-5400000">
        <a:off x="2" y="3322047"/>
        <a:ext cx="1103965" cy="473128"/>
      </dsp:txXfrm>
    </dsp:sp>
    <dsp:sp modelId="{69D76BE0-0E05-4CF6-B3F3-7A94D7D38DEA}">
      <dsp:nvSpPr>
        <dsp:cNvPr id="0" name=""/>
        <dsp:cNvSpPr/>
      </dsp:nvSpPr>
      <dsp:spPr>
        <a:xfrm rot="5400000">
          <a:off x="5297227" y="-1423197"/>
          <a:ext cx="1025110" cy="9411634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Times New Roman" panose="02020603050405020304" pitchFamily="18" charset="0"/>
            <a:buChar char="•"/>
          </a:pPr>
          <a:r>
            <a:rPr lang="en-GB" sz="14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Practical assessment (face to face)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Times New Roman" panose="02020603050405020304" pitchFamily="18" charset="0"/>
            <a:buChar char="•"/>
          </a:pPr>
          <a:r>
            <a:rPr lang="en-GB" sz="14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Reflective log (online)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Times New Roman" panose="02020603050405020304" pitchFamily="18" charset="0"/>
            <a:buChar char="•"/>
          </a:pPr>
          <a:r>
            <a:rPr lang="en-GB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Peer feedback (online)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Times New Roman" panose="02020603050405020304" pitchFamily="18" charset="0"/>
            <a:buChar char="•"/>
          </a:pPr>
          <a:r>
            <a:rPr lang="en-GB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Tutor feedback  (online)</a:t>
          </a:r>
        </a:p>
      </dsp:txBody>
      <dsp:txXfrm rot="-5400000">
        <a:off x="1103965" y="2820107"/>
        <a:ext cx="9361592" cy="9250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58C71-7A63-422C-A7B9-2F15F84F7991}" type="datetimeFigureOut">
              <a:rPr lang="en-GB" smtClean="0"/>
              <a:t>14/05/2022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6CD6E8-56D7-46C4-AC72-6E1E439A4A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4814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6CD6E8-56D7-46C4-AC72-6E1E439A4A2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21032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6CD6E8-56D7-46C4-AC72-6E1E439A4A2F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284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6CD6E8-56D7-46C4-AC72-6E1E439A4A2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823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6CD6E8-56D7-46C4-AC72-6E1E439A4A2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3332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6CD6E8-56D7-46C4-AC72-6E1E439A4A2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9941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6CD6E8-56D7-46C4-AC72-6E1E439A4A2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7510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6CD6E8-56D7-46C4-AC72-6E1E439A4A2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16317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6CD6E8-56D7-46C4-AC72-6E1E439A4A2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85962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6CD6E8-56D7-46C4-AC72-6E1E439A4A2F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35543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6CD6E8-56D7-46C4-AC72-6E1E439A4A2F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9124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47DC9-7683-62C6-39A8-B2D378CE8D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5B07E6-5662-630E-071B-0DB29D05AC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99D898-C9D0-3630-4740-D8D7403DC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00331-B216-4EEA-92D2-A2A27A4BF944}" type="datetimeFigureOut">
              <a:rPr lang="en-GB" smtClean="0"/>
              <a:t>14/05/2022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C1A39-10B0-B11F-AD79-19F07BFA0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D6995F-3F60-999E-098A-19EBA0BC1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FF310-DA80-4516-B3DC-40C6B9F8FD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3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93739-1F47-5904-0BD7-175CA90D7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BCD776-6CFD-4D69-1A0B-8A76ADFA59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7F4A42-BF2A-C2C5-39F3-85D56852E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00331-B216-4EEA-92D2-A2A27A4BF944}" type="datetimeFigureOut">
              <a:rPr lang="en-GB" smtClean="0"/>
              <a:t>14/05/2022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DFF5AC-654D-D7B0-543B-66916FA83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5B4EFB-A189-38DA-7B9E-C9D7EA6A8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FF310-DA80-4516-B3DC-40C6B9F8FD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153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BA6979-4F28-343D-13F9-9D9EFD8CE8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3EA17D-FBFF-BDBC-3F7B-6BA0647B89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85DA1D-06A3-52A2-2F49-F7E11A3A3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00331-B216-4EEA-92D2-A2A27A4BF944}" type="datetimeFigureOut">
              <a:rPr lang="en-GB" smtClean="0"/>
              <a:t>14/05/2022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9C267E-24E0-5E6E-8650-3BEF4BE55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14CED5-CD3C-8916-A963-2E4549EB7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FF310-DA80-4516-B3DC-40C6B9F8FD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374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4350D-07B8-BAB9-B9CA-DFBD75D44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922D90-CD37-EBC3-CF9D-41217E1357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D78FA0-9756-175D-571E-5FAB9BD14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00331-B216-4EEA-92D2-A2A27A4BF944}" type="datetimeFigureOut">
              <a:rPr lang="en-GB" smtClean="0"/>
              <a:t>14/05/2022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67AE32-8863-C5B5-2EDD-26C847D45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33D36-0D41-B07C-5C2F-5F4230F27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FF310-DA80-4516-B3DC-40C6B9F8FD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9144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3F3C7-C6ED-EA99-54CF-8FE458FBC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033929-CE06-67CA-0BE1-23BD2F023C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4C1C30-E8D0-AAD8-9528-A942712AE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00331-B216-4EEA-92D2-A2A27A4BF944}" type="datetimeFigureOut">
              <a:rPr lang="en-GB" smtClean="0"/>
              <a:t>14/05/2022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39E18F-8895-35BD-EDAC-DF0BE58F2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48A01D-F3A4-DE7A-4C8D-1542F693A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FF310-DA80-4516-B3DC-40C6B9F8FD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438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768DF-B754-23A4-086A-6E35D7554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D6F184-E4EC-336B-7B43-307EA11E34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AD0A8C-E35A-6AE2-5756-4F5334EB08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587CD4-086F-722C-6975-DF1C734BA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00331-B216-4EEA-92D2-A2A27A4BF944}" type="datetimeFigureOut">
              <a:rPr lang="en-GB" smtClean="0"/>
              <a:t>14/05/2022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540A4E-16C8-36BC-E1EC-45FBCD61F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75F6FD-96CE-DF3F-2403-D4643BD4A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FF310-DA80-4516-B3DC-40C6B9F8FD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4036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1BD30-8039-B3F4-7311-7AAECECEE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E32FC3-631F-EBAE-3562-C19E7E5A9E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D013F6-FAF7-1752-208A-18569B0168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45A7D7-4566-970C-CC0F-8897E53C4A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149353-BEEC-00B1-CCC4-011A8965DC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E30E57-2311-57FD-7DDD-FCAB7F01D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00331-B216-4EEA-92D2-A2A27A4BF944}" type="datetimeFigureOut">
              <a:rPr lang="en-GB" smtClean="0"/>
              <a:t>14/05/2022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75CF6B-8D50-0AC6-97F1-E5969C920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34E0B3-4B3E-0058-44C4-ED7E39F5A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FF310-DA80-4516-B3DC-40C6B9F8FD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21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5D643-9484-369E-1BC6-55F569840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FA07D1-2DCC-CE7B-68E5-985CFC048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00331-B216-4EEA-92D2-A2A27A4BF944}" type="datetimeFigureOut">
              <a:rPr lang="en-GB" smtClean="0"/>
              <a:t>14/05/2022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FCD376-6190-60EB-CC07-D7CFC938C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8D8877-A2BF-AABD-785B-8F58BDFAC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FF310-DA80-4516-B3DC-40C6B9F8FD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170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3332A3-6348-C319-B9BB-EAA2E4105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00331-B216-4EEA-92D2-A2A27A4BF944}" type="datetimeFigureOut">
              <a:rPr lang="en-GB" smtClean="0"/>
              <a:t>14/05/2022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63D20D-063A-BC57-C3B8-CD75F8EA6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F1FC4A-86AC-628A-4508-191C14787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FF310-DA80-4516-B3DC-40C6B9F8FD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1805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2716A-3D70-A7EE-F1AE-032CAA986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94A913-19D0-DFBA-AE2B-3BB3702464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38EBD6-2F56-5AB1-5ECD-0F12B0B6A0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F6E863-B266-1367-FDFA-ED487974A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00331-B216-4EEA-92D2-A2A27A4BF944}" type="datetimeFigureOut">
              <a:rPr lang="en-GB" smtClean="0"/>
              <a:t>14/05/2022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0A4F48-2148-DC89-EB20-89DD7529E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5EAED2-599A-BBB9-20E4-3B768B4EE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FF310-DA80-4516-B3DC-40C6B9F8FD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9273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9FFBA-C4E9-C231-7B11-138736D08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5D655B-385C-2640-6C78-15A82EB8EE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41789A-9733-672B-7612-355F8BD4AC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E55F35-FD07-AFD3-95FC-E18CF1AF3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00331-B216-4EEA-92D2-A2A27A4BF944}" type="datetimeFigureOut">
              <a:rPr lang="en-GB" smtClean="0"/>
              <a:t>14/05/2022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4D5CB8-7114-DB01-4FE8-58DAC74B1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962FE9-A5B9-0C39-76F8-0FBA10134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FF310-DA80-4516-B3DC-40C6B9F8FD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3554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8CF05D-583F-8610-A8F3-BB4C439C0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0F4FEC-39C5-B45D-3A89-DD69B3A685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ADA7C8-BDAB-D3A9-AAFE-0BB0FAA961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00331-B216-4EEA-92D2-A2A27A4BF944}" type="datetimeFigureOut">
              <a:rPr lang="en-GB" smtClean="0"/>
              <a:t>14/05/2022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FD9249-9307-94F0-D5CF-F76E7D1F8D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C45A26-6690-3452-AC50-A8684F893B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FF310-DA80-4516-B3DC-40C6B9F8FD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154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sv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sv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rookings.edu/blog/brown-center-chalkboard/2020/12/03/how-is-covid-19-affecting-student-learning/.gh-covid-19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Relationship Id="rId9" Type="http://schemas.openxmlformats.org/officeDocument/2006/relationships/image" Target="../media/image12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DE63F86-80C7-8B23-C6B7-E5EA06E847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66392"/>
            <a:ext cx="9144000" cy="2145323"/>
          </a:xfrm>
        </p:spPr>
        <p:txBody>
          <a:bodyPr>
            <a:normAutofit/>
          </a:bodyPr>
          <a:lstStyle/>
          <a:p>
            <a:pPr algn="ctr" hangingPunct="0">
              <a:lnSpc>
                <a:spcPts val="1100"/>
              </a:lnSpc>
              <a:spcAft>
                <a:spcPts val="1000"/>
              </a:spcAft>
            </a:pPr>
            <a:endParaRPr lang="en-GB" sz="2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89D1D10-1A61-8E18-0C24-9F2B5F5D83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603" y="2234080"/>
            <a:ext cx="9144793" cy="238983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A2DD506-0382-42F4-7D2B-66E746BB33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003" y="2386480"/>
            <a:ext cx="9144793" cy="238983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955E697-0A08-262E-A325-9546EB4071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317" y="1830117"/>
            <a:ext cx="11592721" cy="3180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169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67BD9-915D-8455-0609-F679E8686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dirty="0"/>
              <a:t>Results of the pilot study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EA24757-E9CF-385B-DCFA-40970142B88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CBB2A7A-1BFA-A730-70B2-26F4EC291D4D}"/>
              </a:ext>
            </a:extLst>
          </p:cNvPr>
          <p:cNvSpPr txBox="1"/>
          <p:nvPr/>
        </p:nvSpPr>
        <p:spPr>
          <a:xfrm rot="16200000">
            <a:off x="-2395539" y="3167061"/>
            <a:ext cx="609814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Number of times assessment criteria has been met</a:t>
            </a:r>
            <a:endParaRPr lang="en-GB" dirty="0"/>
          </a:p>
        </p:txBody>
      </p:sp>
      <p:pic>
        <p:nvPicPr>
          <p:cNvPr id="14" name="Graphic 13" descr="Supply And Demand outline">
            <a:extLst>
              <a:ext uri="{FF2B5EF4-FFF2-40B4-BE49-F238E27FC236}">
                <a16:creationId xmlns:a16="http://schemas.microsoft.com/office/drawing/2014/main" id="{19717224-0809-A36E-ABF3-DFD276F704B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277600" y="59436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4400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C21F4-FD88-FF47-D157-3E6699750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BD232C-5A56-9EEE-7B03-FEF91D64FA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Was it possible to measure successful assessment in vocational subjects using blended learning – yes</a:t>
            </a:r>
          </a:p>
        </p:txBody>
      </p:sp>
      <p:pic>
        <p:nvPicPr>
          <p:cNvPr id="5" name="Graphic 4" descr="Race Flag outline">
            <a:extLst>
              <a:ext uri="{FF2B5EF4-FFF2-40B4-BE49-F238E27FC236}">
                <a16:creationId xmlns:a16="http://schemas.microsoft.com/office/drawing/2014/main" id="{4FA9DE66-EED1-6931-42F1-CEAD083D14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112322" y="59436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6153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27653-7F20-145A-661B-ECBC90ED2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733876-33EE-2DC7-EA7E-89CB65ABEF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GB" sz="1600" b="0" i="0" u="none" strike="noStrike" baseline="0" dirty="0"/>
              <a:t>Cassandra Davis, Harriet Hartman, and Dara Mendez, 'Understanding college persistence for first-generation college students living through Covid-19,'Center for First-Generation Student Success, September 2020. https://firstgen.naspa.org/blog/understanding-college-persistence-for-first-generationcollege-students-living-through-covid-19.</a:t>
            </a:r>
            <a:endParaRPr lang="en-GB" sz="1600" dirty="0"/>
          </a:p>
          <a:p>
            <a:pPr marL="0" indent="0" algn="l">
              <a:buNone/>
            </a:pPr>
            <a:r>
              <a:rPr lang="en-GB" sz="1600" b="0" i="0" u="none" strike="noStrike" baseline="0" dirty="0"/>
              <a:t>Megan </a:t>
            </a:r>
            <a:r>
              <a:rPr lang="en-GB" sz="1600" b="0" i="0" u="none" strike="noStrike" baseline="0" dirty="0" err="1"/>
              <a:t>Kuhfeld</a:t>
            </a:r>
            <a:r>
              <a:rPr lang="en-GB" sz="1600" b="0" i="0" u="none" strike="noStrike" baseline="0" dirty="0"/>
              <a:t>, Jim </a:t>
            </a:r>
            <a:r>
              <a:rPr lang="en-GB" sz="1600" b="0" i="0" u="none" strike="noStrike" baseline="0" dirty="0" err="1"/>
              <a:t>Soland</a:t>
            </a:r>
            <a:r>
              <a:rPr lang="en-GB" sz="1600" b="0" i="0" u="none" strike="noStrike" baseline="0" dirty="0"/>
              <a:t>, Beth </a:t>
            </a:r>
            <a:r>
              <a:rPr lang="en-GB" sz="1600" b="0" i="0" u="none" strike="noStrike" baseline="0" dirty="0" err="1"/>
              <a:t>Tarasawa</a:t>
            </a:r>
            <a:r>
              <a:rPr lang="en-GB" sz="1600" b="0" i="0" u="none" strike="noStrike" baseline="0" dirty="0"/>
              <a:t>, aet al., 'How is Covid-19 affecting learning?,' Brookings Institute, December 3, 2020. </a:t>
            </a:r>
            <a:r>
              <a:rPr lang="en-GB" sz="1600" b="0" i="0" u="none" strike="noStrike" baseline="0" dirty="0">
                <a:hlinkClick r:id="rId2"/>
              </a:rPr>
              <a:t>https://www.brookings.edu/blog/brown-center-chalkboard/2020/12/03/how-is-covid-19-affecting-student-learning/.gh-covid-19</a:t>
            </a:r>
            <a:r>
              <a:rPr lang="en-GB" sz="1600" b="0" i="0" u="none" strike="noStrike" baseline="0" dirty="0"/>
              <a:t>.</a:t>
            </a:r>
          </a:p>
          <a:p>
            <a:pPr marL="0" indent="0" algn="l">
              <a:buNone/>
            </a:pPr>
            <a:r>
              <a:rPr lang="en-GB" sz="1600" b="0" i="0" u="none" strike="noStrike" baseline="0" dirty="0"/>
              <a:t>White Paper | The Class of Covid-19: Lessons of Today and Learning for Tomorrow. Harvard Business Review Analytic Services</a:t>
            </a:r>
            <a:endParaRPr lang="en-GB" sz="1600" dirty="0"/>
          </a:p>
          <a:p>
            <a:pPr marL="0" indent="0" algn="l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00189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B7865-DE78-BC89-D527-732EE72D8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3600" dirty="0"/>
              <a:t>Thank you all for listening </a:t>
            </a:r>
            <a:br>
              <a:rPr lang="en-GB" sz="3600" dirty="0"/>
            </a:br>
            <a:br>
              <a:rPr lang="en-GB" sz="3600" dirty="0"/>
            </a:br>
            <a:r>
              <a:rPr lang="en-GB" sz="3600" dirty="0"/>
              <a:t>Any questions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D3CA68-D93F-BA8E-5673-7A52798DCC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03065"/>
            <a:ext cx="10515600" cy="973898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7577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C7B1E-115F-43CE-BCCA-FE082E4E0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The feasibility of teaching and assessing a vocational programme using blended learning in Further Education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7E27D3-4C0A-E7AA-F086-766ACF2E04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Is it possible to teach and assess vocational students using blended learning?</a:t>
            </a:r>
          </a:p>
        </p:txBody>
      </p:sp>
      <p:pic>
        <p:nvPicPr>
          <p:cNvPr id="6" name="Graphic 5" descr="Classroom outline">
            <a:extLst>
              <a:ext uri="{FF2B5EF4-FFF2-40B4-BE49-F238E27FC236}">
                <a16:creationId xmlns:a16="http://schemas.microsoft.com/office/drawing/2014/main" id="{DF794BA4-5135-751D-45A9-817AADB291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099442" y="571976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032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5A60B-F723-F0A5-06FE-EE61F7A24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dirty="0"/>
              <a:t>Lost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A3D3E4-FA5A-7BDF-1194-D0E863EC63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Learning progress</a:t>
            </a:r>
          </a:p>
          <a:p>
            <a:r>
              <a:rPr lang="en-GB" dirty="0"/>
              <a:t>Attainment levels</a:t>
            </a:r>
          </a:p>
          <a:p>
            <a:r>
              <a:rPr lang="en-GB" dirty="0"/>
              <a:t>Assessment outcomes</a:t>
            </a:r>
          </a:p>
        </p:txBody>
      </p:sp>
      <p:pic>
        <p:nvPicPr>
          <p:cNvPr id="6" name="Graphic 5" descr="Lost outline">
            <a:extLst>
              <a:ext uri="{FF2B5EF4-FFF2-40B4-BE49-F238E27FC236}">
                <a16:creationId xmlns:a16="http://schemas.microsoft.com/office/drawing/2014/main" id="{D8B15791-9A67-98D2-018A-5ECC789846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996411" y="571976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864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29A0C-FD61-83EE-A49E-1C1C2CA0A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dirty="0"/>
              <a:t>Practical Hospitalty vocational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108A79-F0E4-0BD4-A65B-3BD6418C58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Develop knowledge</a:t>
            </a:r>
          </a:p>
          <a:p>
            <a:r>
              <a:rPr lang="en-GB" dirty="0"/>
              <a:t>Develop skills</a:t>
            </a:r>
          </a:p>
          <a:p>
            <a:r>
              <a:rPr lang="en-GB" dirty="0"/>
              <a:t>Develop attitude </a:t>
            </a:r>
          </a:p>
        </p:txBody>
      </p:sp>
      <p:pic>
        <p:nvPicPr>
          <p:cNvPr id="5" name="Graphic 4" descr="Waiter male outline">
            <a:extLst>
              <a:ext uri="{FF2B5EF4-FFF2-40B4-BE49-F238E27FC236}">
                <a16:creationId xmlns:a16="http://schemas.microsoft.com/office/drawing/2014/main" id="{C1AD6032-A23B-E911-04DF-4D5EF9BD59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112322" y="5719763"/>
            <a:ext cx="914400" cy="914400"/>
          </a:xfrm>
          <a:prstGeom prst="rect">
            <a:avLst/>
          </a:prstGeom>
        </p:spPr>
      </p:pic>
      <p:pic>
        <p:nvPicPr>
          <p:cNvPr id="7" name="Graphic 6" descr="Chef female outline">
            <a:extLst>
              <a:ext uri="{FF2B5EF4-FFF2-40B4-BE49-F238E27FC236}">
                <a16:creationId xmlns:a16="http://schemas.microsoft.com/office/drawing/2014/main" id="{65F893A0-6852-6BAA-F3AE-13FB7DA67ED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197922" y="58547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915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B9030-FBA3-AA9D-F6A3-C952F3A75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>
                <a:effectLst/>
                <a:latin typeface="+mn-lt"/>
                <a:ea typeface="Times New Roman" panose="02020603050405020304" pitchFamily="18" charset="0"/>
              </a:rPr>
              <a:t>Harvey (2022) </a:t>
            </a:r>
            <a:r>
              <a:rPr lang="en-GB" dirty="0"/>
              <a:t>The learning pyramid </a:t>
            </a:r>
            <a:br>
              <a:rPr lang="en-GB" dirty="0"/>
            </a:br>
            <a:r>
              <a:rPr lang="en-GB" sz="2000" dirty="0"/>
              <a:t>Adapted from the NTL of Applied Science Learning Pyramid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E23950D-1EAD-A6A0-2224-6EFD9E591E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584114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2985D81-BC8B-A60A-ABD1-AD62F068B9F8}"/>
              </a:ext>
            </a:extLst>
          </p:cNvPr>
          <p:cNvSpPr txBox="1"/>
          <p:nvPr/>
        </p:nvSpPr>
        <p:spPr>
          <a:xfrm>
            <a:off x="3670479" y="6365277"/>
            <a:ext cx="44174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Learner retention from sessions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1587ED-945B-2867-4B88-640AF7927CAB}"/>
              </a:ext>
            </a:extLst>
          </p:cNvPr>
          <p:cNvSpPr txBox="1"/>
          <p:nvPr/>
        </p:nvSpPr>
        <p:spPr>
          <a:xfrm rot="19116879">
            <a:off x="1693456" y="3244333"/>
            <a:ext cx="3402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Learning sessions</a:t>
            </a:r>
          </a:p>
        </p:txBody>
      </p:sp>
    </p:spTree>
    <p:extLst>
      <p:ext uri="{BB962C8B-B14F-4D97-AF65-F5344CB8AC3E}">
        <p14:creationId xmlns:p14="http://schemas.microsoft.com/office/powerpoint/2010/main" val="3625716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F1846-4C90-C20E-D487-C7F624E4F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j-cs"/>
              </a:rPr>
              <a:t>Harvey (2022) </a:t>
            </a: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The learning pyramid flipped</a:t>
            </a:r>
            <a:b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Adapted from the NTL of Applied Science Learning Pyramid </a:t>
            </a:r>
            <a:endParaRPr lang="en-GB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A896264-06DB-9DE9-24AC-CFF24E4411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491663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7724E3A-438B-3115-6AFF-DFF8B892CEFD}"/>
              </a:ext>
            </a:extLst>
          </p:cNvPr>
          <p:cNvSpPr txBox="1"/>
          <p:nvPr/>
        </p:nvSpPr>
        <p:spPr>
          <a:xfrm>
            <a:off x="3670479" y="6365277"/>
            <a:ext cx="44174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Learner retention from sessions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817E49-DFF8-E8E5-E285-73F14565A083}"/>
              </a:ext>
            </a:extLst>
          </p:cNvPr>
          <p:cNvSpPr txBox="1"/>
          <p:nvPr/>
        </p:nvSpPr>
        <p:spPr>
          <a:xfrm rot="2438301">
            <a:off x="1281332" y="3816628"/>
            <a:ext cx="3402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Learning sessions</a:t>
            </a:r>
          </a:p>
        </p:txBody>
      </p:sp>
    </p:spTree>
    <p:extLst>
      <p:ext uri="{BB962C8B-B14F-4D97-AF65-F5344CB8AC3E}">
        <p14:creationId xmlns:p14="http://schemas.microsoft.com/office/powerpoint/2010/main" val="3612098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9DCD4-BCD1-B522-FBD3-52FA0A301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effectLst/>
                <a:ea typeface="Times New Roman" panose="02020603050405020304" pitchFamily="18" charset="0"/>
              </a:rPr>
              <a:t>How to integrate blended learning in vocational subject areas</a:t>
            </a:r>
            <a:b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GB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1800" dirty="0">
                <a:effectLst/>
                <a:latin typeface="+mn-lt"/>
                <a:ea typeface="Times New Roman" panose="02020603050405020304" pitchFamily="18" charset="0"/>
              </a:rPr>
              <a:t>Harvey (2022) flipped classroom for vocational learning model</a:t>
            </a:r>
            <a:endParaRPr lang="en-GB" dirty="0">
              <a:latin typeface="+mn-lt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837555F-E4F8-E8A5-FB80-78FC322945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821218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Graphic 6" descr="Palette outline">
            <a:extLst>
              <a:ext uri="{FF2B5EF4-FFF2-40B4-BE49-F238E27FC236}">
                <a16:creationId xmlns:a16="http://schemas.microsoft.com/office/drawing/2014/main" id="{5F053F44-F553-9B57-C5DA-D798DD18281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1073684" y="58547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090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0464B-8084-3911-4AE4-812021207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dirty="0">
                <a:effectLst/>
                <a:latin typeface="+mn-lt"/>
                <a:ea typeface="Times New Roman" panose="02020603050405020304" pitchFamily="18" charset="0"/>
              </a:rPr>
              <a:t>Harvey (2022) </a:t>
            </a: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Level three reflective log and diary page</a:t>
            </a:r>
            <a:b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76699C58-1594-B7F7-0708-289B1FBE47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2929612"/>
              </p:ext>
            </p:extLst>
          </p:nvPr>
        </p:nvGraphicFramePr>
        <p:xfrm>
          <a:off x="709411" y="870267"/>
          <a:ext cx="10515597" cy="58838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139328104"/>
                    </a:ext>
                  </a:extLst>
                </a:gridCol>
                <a:gridCol w="1748308">
                  <a:extLst>
                    <a:ext uri="{9D8B030D-6E8A-4147-A177-3AD203B41FA5}">
                      <a16:colId xmlns:a16="http://schemas.microsoft.com/office/drawing/2014/main" val="1186637657"/>
                    </a:ext>
                  </a:extLst>
                </a:gridCol>
                <a:gridCol w="1906074">
                  <a:extLst>
                    <a:ext uri="{9D8B030D-6E8A-4147-A177-3AD203B41FA5}">
                      <a16:colId xmlns:a16="http://schemas.microsoft.com/office/drawing/2014/main" val="2921371041"/>
                    </a:ext>
                  </a:extLst>
                </a:gridCol>
                <a:gridCol w="3356016">
                  <a:extLst>
                    <a:ext uri="{9D8B030D-6E8A-4147-A177-3AD203B41FA5}">
                      <a16:colId xmlns:a16="http://schemas.microsoft.com/office/drawing/2014/main" val="38201142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en-GB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Name: </a:t>
                      </a:r>
                      <a:endParaRPr lang="en-GB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7030A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en-GB" sz="2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Assessment Date:</a:t>
                      </a:r>
                      <a:endParaRPr lang="en-GB" sz="2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7030A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en-GB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Area of assessment: </a:t>
                      </a:r>
                      <a:endParaRPr lang="en-GB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7030A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Resources needed or used:</a:t>
                      </a:r>
                    </a:p>
                  </a:txBody>
                  <a:tcPr marL="68580" marR="68580" marT="0" marB="0">
                    <a:solidFill>
                      <a:srgbClr val="7030A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6677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en-GB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Online session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What are your assessment objectives?</a:t>
                      </a:r>
                    </a:p>
                  </a:txBody>
                  <a:tcPr marL="68580" marR="68580" marT="0" marB="0"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5797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en-GB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Online session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What do you need to plan before the assessment?</a:t>
                      </a:r>
                    </a:p>
                  </a:txBody>
                  <a:tcPr marL="68580" marR="68580" marT="0" marB="0">
                    <a:solidFill>
                      <a:srgbClr val="7030A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7030A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7030A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7030A0">
                        <a:alpha val="1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34353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en-GB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Online session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What practical duties did you perform today?</a:t>
                      </a:r>
                    </a:p>
                  </a:txBody>
                  <a:tcPr marL="68580" marR="68580" marT="0" marB="0"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658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en-GB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Online session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General comments from you about today's session as a supervisor.</a:t>
                      </a:r>
                    </a:p>
                  </a:txBody>
                  <a:tcPr marL="68580" marR="68580" marT="0" marB="0">
                    <a:solidFill>
                      <a:srgbClr val="7030A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7030A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7030A0">
                        <a:alpha val="1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7030A0">
                        <a:alpha val="1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09203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en-GB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Online session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What improvements will you make for the next assessment?</a:t>
                      </a:r>
                    </a:p>
                  </a:txBody>
                  <a:tcPr marL="68580" marR="68580" marT="0" marB="0"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7030A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2581345"/>
                  </a:ext>
                </a:extLst>
              </a:tr>
            </a:tbl>
          </a:graphicData>
        </a:graphic>
      </p:graphicFrame>
      <p:pic>
        <p:nvPicPr>
          <p:cNvPr id="4" name="Graphic 3" descr="Online meeting outline">
            <a:extLst>
              <a:ext uri="{FF2B5EF4-FFF2-40B4-BE49-F238E27FC236}">
                <a16:creationId xmlns:a16="http://schemas.microsoft.com/office/drawing/2014/main" id="{6725673C-0179-C9F9-96DF-B303A915FE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225008" y="583877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17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6CC31-8EC9-8E12-3D0E-007679D19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ea typeface="Times New Roman" panose="02020603050405020304" pitchFamily="18" charset="0"/>
              </a:rPr>
              <a:t>E</a:t>
            </a:r>
            <a:r>
              <a:rPr lang="en-US" sz="3600" dirty="0">
                <a:effectLst/>
                <a:ea typeface="Times New Roman" panose="02020603050405020304" pitchFamily="18" charset="0"/>
              </a:rPr>
              <a:t>xcerpt from the thematic analysis</a:t>
            </a:r>
            <a:endParaRPr lang="en-GB" sz="36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B9670E3-ED51-2C42-652A-E3D796EFC2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6398613"/>
              </p:ext>
            </p:extLst>
          </p:nvPr>
        </p:nvGraphicFramePr>
        <p:xfrm>
          <a:off x="1236372" y="1236372"/>
          <a:ext cx="9646276" cy="551937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6667656">
                  <a:extLst>
                    <a:ext uri="{9D8B030D-6E8A-4147-A177-3AD203B41FA5}">
                      <a16:colId xmlns:a16="http://schemas.microsoft.com/office/drawing/2014/main" val="1361586971"/>
                    </a:ext>
                  </a:extLst>
                </a:gridCol>
                <a:gridCol w="1489310">
                  <a:extLst>
                    <a:ext uri="{9D8B030D-6E8A-4147-A177-3AD203B41FA5}">
                      <a16:colId xmlns:a16="http://schemas.microsoft.com/office/drawing/2014/main" val="2896651122"/>
                    </a:ext>
                  </a:extLst>
                </a:gridCol>
                <a:gridCol w="1489310">
                  <a:extLst>
                    <a:ext uri="{9D8B030D-6E8A-4147-A177-3AD203B41FA5}">
                      <a16:colId xmlns:a16="http://schemas.microsoft.com/office/drawing/2014/main" val="2606509628"/>
                    </a:ext>
                  </a:extLst>
                </a:gridCol>
              </a:tblGrid>
              <a:tr h="388206">
                <a:tc>
                  <a:txBody>
                    <a:bodyPr/>
                    <a:lstStyle/>
                    <a:p>
                      <a:pPr indent="144145" algn="just" hangingPunct="0">
                        <a:lnSpc>
                          <a:spcPts val="1200"/>
                        </a:lnSpc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44145" algn="just" hangingPunct="0">
                        <a:lnSpc>
                          <a:spcPts val="1200"/>
                        </a:lnSpc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Student statements from diary pages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144145" algn="just" hangingPunct="0">
                        <a:lnSpc>
                          <a:spcPts val="1200"/>
                        </a:lnSpc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44145" algn="just" hangingPunct="0">
                        <a:lnSpc>
                          <a:spcPts val="1200"/>
                        </a:lnSpc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Unit 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0361981"/>
                  </a:ext>
                </a:extLst>
              </a:tr>
              <a:tr h="388206">
                <a:tc>
                  <a:txBody>
                    <a:bodyPr/>
                    <a:lstStyle/>
                    <a:p>
                      <a:pPr indent="144145" algn="just" hangingPunct="0">
                        <a:lnSpc>
                          <a:spcPts val="1200"/>
                        </a:lnSpc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44145" algn="just" hangingPunct="0">
                        <a:lnSpc>
                          <a:spcPts val="1200"/>
                        </a:lnSpc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Develop a time plan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144145" algn="just" hangingPunct="0">
                        <a:lnSpc>
                          <a:spcPts val="1200"/>
                        </a:lnSpc>
                      </a:pP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44145" algn="just" hangingPunct="0">
                        <a:lnSpc>
                          <a:spcPts val="1200"/>
                        </a:lnSpc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401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1001159"/>
                  </a:ext>
                </a:extLst>
              </a:tr>
              <a:tr h="388206">
                <a:tc>
                  <a:txBody>
                    <a:bodyPr/>
                    <a:lstStyle/>
                    <a:p>
                      <a:pPr indent="144145" algn="just" hangingPunct="0">
                        <a:lnSpc>
                          <a:spcPts val="1200"/>
                        </a:lnSpc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44145" algn="just" hangingPunct="0">
                        <a:lnSpc>
                          <a:spcPts val="1200"/>
                        </a:lnSpc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Provide support and help those who need support. Provide advice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144145" algn="just" hangingPunct="0">
                        <a:lnSpc>
                          <a:spcPts val="1200"/>
                        </a:lnSpc>
                      </a:pP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44145" algn="just" hangingPunct="0">
                        <a:lnSpc>
                          <a:spcPts val="1200"/>
                        </a:lnSpc>
                      </a:pP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44145" algn="just" hangingPunct="0">
                        <a:lnSpc>
                          <a:spcPts val="1200"/>
                        </a:lnSpc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401 x2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3062553"/>
                  </a:ext>
                </a:extLst>
              </a:tr>
              <a:tr h="388206">
                <a:tc>
                  <a:txBody>
                    <a:bodyPr/>
                    <a:lstStyle/>
                    <a:p>
                      <a:pPr indent="144145" algn="just" hangingPunct="0">
                        <a:lnSpc>
                          <a:spcPts val="1200"/>
                        </a:lnSpc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44145" algn="just" hangingPunct="0">
                        <a:lnSpc>
                          <a:spcPts val="1200"/>
                        </a:lnSpc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Ensure health and safety is followed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144145" algn="just" hangingPunct="0">
                        <a:lnSpc>
                          <a:spcPts val="1200"/>
                        </a:lnSpc>
                      </a:pP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44145" algn="just" hangingPunct="0">
                        <a:lnSpc>
                          <a:spcPts val="1200"/>
                        </a:lnSpc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404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1472179"/>
                  </a:ext>
                </a:extLst>
              </a:tr>
              <a:tr h="388206">
                <a:tc>
                  <a:txBody>
                    <a:bodyPr/>
                    <a:lstStyle/>
                    <a:p>
                      <a:pPr indent="144145" algn="just" hangingPunct="0">
                        <a:lnSpc>
                          <a:spcPts val="1200"/>
                        </a:lnSpc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44145" algn="just" hangingPunct="0">
                        <a:lnSpc>
                          <a:spcPts val="1200"/>
                        </a:lnSpc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Source ingredients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144145" algn="just" hangingPunct="0">
                        <a:lnSpc>
                          <a:spcPts val="1200"/>
                        </a:lnSpc>
                      </a:pP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44145" algn="just" hangingPunct="0">
                        <a:lnSpc>
                          <a:spcPts val="1200"/>
                        </a:lnSpc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403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0760725"/>
                  </a:ext>
                </a:extLst>
              </a:tr>
              <a:tr h="388206">
                <a:tc>
                  <a:txBody>
                    <a:bodyPr/>
                    <a:lstStyle/>
                    <a:p>
                      <a:pPr indent="144145" algn="just" hangingPunct="0">
                        <a:lnSpc>
                          <a:spcPts val="1200"/>
                        </a:lnSpc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44145" algn="just" hangingPunct="0">
                        <a:lnSpc>
                          <a:spcPts val="1200"/>
                        </a:lnSpc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Monitor food production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144145" algn="just" hangingPunct="0">
                        <a:lnSpc>
                          <a:spcPts val="1200"/>
                        </a:lnSpc>
                      </a:pP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44145" algn="just" hangingPunct="0">
                        <a:lnSpc>
                          <a:spcPts val="1200"/>
                        </a:lnSpc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401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6011580"/>
                  </a:ext>
                </a:extLst>
              </a:tr>
              <a:tr h="388206">
                <a:tc>
                  <a:txBody>
                    <a:bodyPr/>
                    <a:lstStyle/>
                    <a:p>
                      <a:pPr indent="144145" algn="just" hangingPunct="0">
                        <a:lnSpc>
                          <a:spcPts val="1200"/>
                        </a:lnSpc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44145" algn="just" hangingPunct="0">
                        <a:lnSpc>
                          <a:spcPts val="1200"/>
                        </a:lnSpc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Determine quality of produce and products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144145" algn="just" hangingPunct="0">
                        <a:lnSpc>
                          <a:spcPts val="1200"/>
                        </a:lnSpc>
                      </a:pP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44145" algn="just" hangingPunct="0">
                        <a:lnSpc>
                          <a:spcPts val="1200"/>
                        </a:lnSpc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403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4332454"/>
                  </a:ext>
                </a:extLst>
              </a:tr>
              <a:tr h="388206">
                <a:tc>
                  <a:txBody>
                    <a:bodyPr/>
                    <a:lstStyle/>
                    <a:p>
                      <a:pPr indent="144145" algn="just" hangingPunct="0">
                        <a:lnSpc>
                          <a:spcPts val="1200"/>
                        </a:lnSpc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44145" algn="just" hangingPunct="0">
                        <a:lnSpc>
                          <a:spcPts val="1200"/>
                        </a:lnSpc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Ensure correct uniform is worn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144145" algn="just" hangingPunct="0">
                        <a:lnSpc>
                          <a:spcPts val="1200"/>
                        </a:lnSpc>
                      </a:pP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44145" algn="just" hangingPunct="0">
                        <a:lnSpc>
                          <a:spcPts val="1200"/>
                        </a:lnSpc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404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7254712"/>
                  </a:ext>
                </a:extLst>
              </a:tr>
              <a:tr h="388206">
                <a:tc>
                  <a:txBody>
                    <a:bodyPr/>
                    <a:lstStyle/>
                    <a:p>
                      <a:pPr indent="144145" algn="just" hangingPunct="0">
                        <a:lnSpc>
                          <a:spcPts val="1200"/>
                        </a:lnSpc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44145" algn="just" hangingPunct="0">
                        <a:lnSpc>
                          <a:spcPts val="1200"/>
                        </a:lnSpc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Ensure uniform is clean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144145" algn="just" hangingPunct="0">
                        <a:lnSpc>
                          <a:spcPts val="1200"/>
                        </a:lnSpc>
                      </a:pP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44145" algn="just" hangingPunct="0">
                        <a:lnSpc>
                          <a:spcPts val="1200"/>
                        </a:lnSpc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404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738642"/>
                  </a:ext>
                </a:extLst>
              </a:tr>
              <a:tr h="388206">
                <a:tc>
                  <a:txBody>
                    <a:bodyPr/>
                    <a:lstStyle/>
                    <a:p>
                      <a:pPr indent="144145" algn="just" hangingPunct="0">
                        <a:lnSpc>
                          <a:spcPts val="1200"/>
                        </a:lnSpc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44145" algn="just" hangingPunct="0">
                        <a:lnSpc>
                          <a:spcPts val="1200"/>
                        </a:lnSpc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Monitor drink production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144145" algn="just" hangingPunct="0">
                        <a:lnSpc>
                          <a:spcPts val="1200"/>
                        </a:lnSpc>
                      </a:pP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44145" algn="just" hangingPunct="0">
                        <a:lnSpc>
                          <a:spcPts val="1200"/>
                        </a:lnSpc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403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9969967"/>
                  </a:ext>
                </a:extLst>
              </a:tr>
              <a:tr h="388206">
                <a:tc>
                  <a:txBody>
                    <a:bodyPr/>
                    <a:lstStyle/>
                    <a:p>
                      <a:pPr indent="144145" algn="just" hangingPunct="0">
                        <a:lnSpc>
                          <a:spcPts val="1200"/>
                        </a:lnSpc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44145" algn="just" hangingPunct="0">
                        <a:lnSpc>
                          <a:spcPts val="1200"/>
                        </a:lnSpc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Provide a hospitable service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144145" algn="just" hangingPunct="0">
                        <a:lnSpc>
                          <a:spcPts val="1200"/>
                        </a:lnSpc>
                      </a:pP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44145" algn="just" hangingPunct="0">
                        <a:lnSpc>
                          <a:spcPts val="1200"/>
                        </a:lnSpc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405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7650945"/>
                  </a:ext>
                </a:extLst>
              </a:tr>
              <a:tr h="388206">
                <a:tc>
                  <a:txBody>
                    <a:bodyPr/>
                    <a:lstStyle/>
                    <a:p>
                      <a:pPr indent="144145" algn="just" hangingPunct="0">
                        <a:lnSpc>
                          <a:spcPts val="1200"/>
                        </a:lnSpc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44145" algn="just" hangingPunct="0">
                        <a:lnSpc>
                          <a:spcPts val="1200"/>
                        </a:lnSpc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Make a time plan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144145" algn="just" hangingPunct="0">
                        <a:lnSpc>
                          <a:spcPts val="1200"/>
                        </a:lnSpc>
                      </a:pP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44145" algn="just" hangingPunct="0">
                        <a:lnSpc>
                          <a:spcPts val="1200"/>
                        </a:lnSpc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403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6578259"/>
                  </a:ext>
                </a:extLst>
              </a:tr>
              <a:tr h="388206">
                <a:tc>
                  <a:txBody>
                    <a:bodyPr/>
                    <a:lstStyle/>
                    <a:p>
                      <a:pPr indent="144145" algn="just" hangingPunct="0">
                        <a:lnSpc>
                          <a:spcPts val="1200"/>
                        </a:lnSpc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44145" algn="just" hangingPunct="0">
                        <a:lnSpc>
                          <a:spcPts val="1200"/>
                        </a:lnSpc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Make sure everyone is in correct uniform ensure uniform is clean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144145" algn="just" hangingPunct="0">
                        <a:lnSpc>
                          <a:spcPts val="1200"/>
                        </a:lnSpc>
                      </a:pP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44145" algn="just" hangingPunct="0">
                        <a:lnSpc>
                          <a:spcPts val="1200"/>
                        </a:lnSpc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404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066491"/>
                  </a:ext>
                </a:extLst>
              </a:tr>
              <a:tr h="388206">
                <a:tc>
                  <a:txBody>
                    <a:bodyPr/>
                    <a:lstStyle/>
                    <a:p>
                      <a:pPr indent="144145" algn="just" hangingPunct="0">
                        <a:lnSpc>
                          <a:spcPts val="1200"/>
                        </a:lnSpc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44145" algn="just" hangingPunct="0">
                        <a:lnSpc>
                          <a:spcPts val="1200"/>
                        </a:lnSpc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Decide who is where in the restaurant and kitchen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44145" algn="just" hangingPunct="0">
                        <a:lnSpc>
                          <a:spcPts val="1200"/>
                        </a:lnSpc>
                      </a:pP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44145" algn="just" hangingPunct="0">
                        <a:lnSpc>
                          <a:spcPts val="1200"/>
                        </a:lnSpc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401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144145" algn="just" hangingPunct="0">
                        <a:lnSpc>
                          <a:spcPts val="1200"/>
                        </a:lnSpc>
                      </a:pP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44145" algn="just" hangingPunct="0">
                        <a:lnSpc>
                          <a:spcPts val="1200"/>
                        </a:lnSpc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402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495968"/>
                  </a:ext>
                </a:extLst>
              </a:tr>
            </a:tbl>
          </a:graphicData>
        </a:graphic>
      </p:graphicFrame>
      <p:pic>
        <p:nvPicPr>
          <p:cNvPr id="7" name="Graphic 6" descr="Research outline">
            <a:extLst>
              <a:ext uri="{FF2B5EF4-FFF2-40B4-BE49-F238E27FC236}">
                <a16:creationId xmlns:a16="http://schemas.microsoft.com/office/drawing/2014/main" id="{0577DACD-061C-C5CC-5E77-9310E432D8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150957" y="584134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382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486</TotalTime>
  <Words>576</Words>
  <Application>Microsoft Office PowerPoint</Application>
  <PresentationFormat>Widescreen</PresentationFormat>
  <Paragraphs>136</Paragraphs>
  <Slides>13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The feasibility of teaching and assessing a vocational programme using blended learning in Further Education</vt:lpstr>
      <vt:lpstr>Lost learning</vt:lpstr>
      <vt:lpstr>Practical Hospitalty vocational learning</vt:lpstr>
      <vt:lpstr>Harvey (2022) The learning pyramid  Adapted from the NTL of Applied Science Learning Pyramid </vt:lpstr>
      <vt:lpstr>Harvey (2022) The learning pyramid flipped Adapted from the NTL of Applied Science Learning Pyramid </vt:lpstr>
      <vt:lpstr>How to integrate blended learning in vocational subject areas   Harvey (2022) flipped classroom for vocational learning model</vt:lpstr>
      <vt:lpstr>Harvey (2022) Level three reflective log and diary page </vt:lpstr>
      <vt:lpstr>Excerpt from the thematic analysis</vt:lpstr>
      <vt:lpstr>Results of the pilot study</vt:lpstr>
      <vt:lpstr>Conclusion</vt:lpstr>
      <vt:lpstr>References </vt:lpstr>
      <vt:lpstr>Thank you all for listening   Any questions 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Joyce Harvey</dc:creator>
  <cp:lastModifiedBy>Joyce Harvey</cp:lastModifiedBy>
  <cp:revision>20</cp:revision>
  <cp:lastPrinted>2022-05-14T13:09:14Z</cp:lastPrinted>
  <dcterms:created xsi:type="dcterms:W3CDTF">2022-05-08T10:48:08Z</dcterms:created>
  <dcterms:modified xsi:type="dcterms:W3CDTF">2022-05-14T15:00:09Z</dcterms:modified>
</cp:coreProperties>
</file>