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1" r:id="rId18"/>
    <p:sldId id="273" r:id="rId19"/>
    <p:sldId id="274" r:id="rId20"/>
    <p:sldId id="275" r:id="rId21"/>
    <p:sldId id="276" r:id="rId22"/>
    <p:sldId id="277" r:id="rId23"/>
    <p:sldId id="278" r:id="rId24"/>
  </p:sldIdLst>
  <p:sldSz cx="12192000" cy="6858000"/>
  <p:notesSz cx="6858000" cy="91440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95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_rels/data3.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DCAFAA-E4AC-47C5-9799-DD555F3FF493}"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020EF828-C726-4694-A1AF-8E984E0D6CEA}">
      <dgm:prSet/>
      <dgm:spPr/>
      <dgm:t>
        <a:bodyPr/>
        <a:lstStyle/>
        <a:p>
          <a:r>
            <a:rPr lang="en-US"/>
            <a:t>According to eMarketer (2022a), the retail e-commerce sales are expected to grow from $4,248 billion in 2020 $7,391 billion in 2025. </a:t>
          </a:r>
        </a:p>
      </dgm:t>
    </dgm:pt>
    <dgm:pt modelId="{616DF77B-2303-4A09-88A2-FE96782381EE}" type="parTrans" cxnId="{953872E1-9F43-41EB-A1D2-88A8252870C8}">
      <dgm:prSet/>
      <dgm:spPr/>
      <dgm:t>
        <a:bodyPr/>
        <a:lstStyle/>
        <a:p>
          <a:endParaRPr lang="en-US"/>
        </a:p>
      </dgm:t>
    </dgm:pt>
    <dgm:pt modelId="{D6DFAAC5-5263-4923-9F29-7AABFB148F3C}" type="sibTrans" cxnId="{953872E1-9F43-41EB-A1D2-88A8252870C8}">
      <dgm:prSet/>
      <dgm:spPr/>
      <dgm:t>
        <a:bodyPr/>
        <a:lstStyle/>
        <a:p>
          <a:endParaRPr lang="en-US"/>
        </a:p>
      </dgm:t>
    </dgm:pt>
    <dgm:pt modelId="{B04EE1A1-C59B-4EAF-A25A-D598D190E59F}">
      <dgm:prSet/>
      <dgm:spPr/>
      <dgm:t>
        <a:bodyPr/>
        <a:lstStyle/>
        <a:p>
          <a:r>
            <a:rPr lang="en-US"/>
            <a:t>Interestingly, the growth rate of e-commerce across the world is estimated to decrease to 9.2% in 2025 from 26.4% in 2020, due to the disruption of Covid-19 pandemic crisis and other global economic conditions. </a:t>
          </a:r>
        </a:p>
      </dgm:t>
    </dgm:pt>
    <dgm:pt modelId="{A5B3EACD-EBFF-477B-A6B4-51EA021ED984}" type="parTrans" cxnId="{D937DCEC-4B7C-4C81-8E09-F92345B442D5}">
      <dgm:prSet/>
      <dgm:spPr/>
      <dgm:t>
        <a:bodyPr/>
        <a:lstStyle/>
        <a:p>
          <a:endParaRPr lang="en-US"/>
        </a:p>
      </dgm:t>
    </dgm:pt>
    <dgm:pt modelId="{F9AAB058-CB47-4D97-8EC1-36E5742A0C8D}" type="sibTrans" cxnId="{D937DCEC-4B7C-4C81-8E09-F92345B442D5}">
      <dgm:prSet/>
      <dgm:spPr/>
      <dgm:t>
        <a:bodyPr/>
        <a:lstStyle/>
        <a:p>
          <a:endParaRPr lang="en-US"/>
        </a:p>
      </dgm:t>
    </dgm:pt>
    <dgm:pt modelId="{F651677A-7427-4A4A-8E9C-018E190961F2}">
      <dgm:prSet/>
      <dgm:spPr/>
      <dgm:t>
        <a:bodyPr/>
        <a:lstStyle/>
        <a:p>
          <a:r>
            <a:rPr lang="en-US"/>
            <a:t>Further, the percentage of retail e-commerce sales worldwide to the total retail sales is expected to increase from 17.9% in 2020 to 23.6% in 2025. </a:t>
          </a:r>
        </a:p>
      </dgm:t>
    </dgm:pt>
    <dgm:pt modelId="{BBBFD296-3180-4BCD-9279-0FCDCF37B526}" type="parTrans" cxnId="{6738F2DF-6840-4360-9EB4-BCC9F340C60C}">
      <dgm:prSet/>
      <dgm:spPr/>
      <dgm:t>
        <a:bodyPr/>
        <a:lstStyle/>
        <a:p>
          <a:endParaRPr lang="en-US"/>
        </a:p>
      </dgm:t>
    </dgm:pt>
    <dgm:pt modelId="{D8463275-3663-4D44-B26C-8964A0EF3235}" type="sibTrans" cxnId="{6738F2DF-6840-4360-9EB4-BCC9F340C60C}">
      <dgm:prSet/>
      <dgm:spPr/>
      <dgm:t>
        <a:bodyPr/>
        <a:lstStyle/>
        <a:p>
          <a:endParaRPr lang="en-US"/>
        </a:p>
      </dgm:t>
    </dgm:pt>
    <dgm:pt modelId="{C3B7E6F3-BF58-4BC9-BCE1-1C2D38215ADA}" type="pres">
      <dgm:prSet presAssocID="{0FDCAFAA-E4AC-47C5-9799-DD555F3FF493}" presName="vert0" presStyleCnt="0">
        <dgm:presLayoutVars>
          <dgm:dir/>
          <dgm:animOne val="branch"/>
          <dgm:animLvl val="lvl"/>
        </dgm:presLayoutVars>
      </dgm:prSet>
      <dgm:spPr/>
    </dgm:pt>
    <dgm:pt modelId="{FCD1D677-AE24-4E2F-89EE-483903889B79}" type="pres">
      <dgm:prSet presAssocID="{020EF828-C726-4694-A1AF-8E984E0D6CEA}" presName="thickLine" presStyleLbl="alignNode1" presStyleIdx="0" presStyleCnt="3"/>
      <dgm:spPr/>
    </dgm:pt>
    <dgm:pt modelId="{207ACB8B-F984-4798-B5B0-95C8EBCDA6C1}" type="pres">
      <dgm:prSet presAssocID="{020EF828-C726-4694-A1AF-8E984E0D6CEA}" presName="horz1" presStyleCnt="0"/>
      <dgm:spPr/>
    </dgm:pt>
    <dgm:pt modelId="{81FC9614-771A-4A11-B153-3C810E037B18}" type="pres">
      <dgm:prSet presAssocID="{020EF828-C726-4694-A1AF-8E984E0D6CEA}" presName="tx1" presStyleLbl="revTx" presStyleIdx="0" presStyleCnt="3"/>
      <dgm:spPr/>
    </dgm:pt>
    <dgm:pt modelId="{4A99B528-F28A-4C54-9EE7-376F14F3DDC8}" type="pres">
      <dgm:prSet presAssocID="{020EF828-C726-4694-A1AF-8E984E0D6CEA}" presName="vert1" presStyleCnt="0"/>
      <dgm:spPr/>
    </dgm:pt>
    <dgm:pt modelId="{F00BACBC-7C2E-4766-877D-7B778A8CE865}" type="pres">
      <dgm:prSet presAssocID="{B04EE1A1-C59B-4EAF-A25A-D598D190E59F}" presName="thickLine" presStyleLbl="alignNode1" presStyleIdx="1" presStyleCnt="3"/>
      <dgm:spPr/>
    </dgm:pt>
    <dgm:pt modelId="{B11293A9-82C6-4484-9C38-B24A43FC0A43}" type="pres">
      <dgm:prSet presAssocID="{B04EE1A1-C59B-4EAF-A25A-D598D190E59F}" presName="horz1" presStyleCnt="0"/>
      <dgm:spPr/>
    </dgm:pt>
    <dgm:pt modelId="{6B8DFDBA-C7AC-4813-966A-1F56B8601D04}" type="pres">
      <dgm:prSet presAssocID="{B04EE1A1-C59B-4EAF-A25A-D598D190E59F}" presName="tx1" presStyleLbl="revTx" presStyleIdx="1" presStyleCnt="3"/>
      <dgm:spPr/>
    </dgm:pt>
    <dgm:pt modelId="{98BF9B60-EBCE-4CF2-A248-0389713144DE}" type="pres">
      <dgm:prSet presAssocID="{B04EE1A1-C59B-4EAF-A25A-D598D190E59F}" presName="vert1" presStyleCnt="0"/>
      <dgm:spPr/>
    </dgm:pt>
    <dgm:pt modelId="{8B1E9836-3925-4CAB-A6D3-07378D4647C4}" type="pres">
      <dgm:prSet presAssocID="{F651677A-7427-4A4A-8E9C-018E190961F2}" presName="thickLine" presStyleLbl="alignNode1" presStyleIdx="2" presStyleCnt="3"/>
      <dgm:spPr/>
    </dgm:pt>
    <dgm:pt modelId="{E647A505-51C7-499A-83CE-2ACC1327AF05}" type="pres">
      <dgm:prSet presAssocID="{F651677A-7427-4A4A-8E9C-018E190961F2}" presName="horz1" presStyleCnt="0"/>
      <dgm:spPr/>
    </dgm:pt>
    <dgm:pt modelId="{A3187063-FF40-4B98-8C6D-0A780E7B2450}" type="pres">
      <dgm:prSet presAssocID="{F651677A-7427-4A4A-8E9C-018E190961F2}" presName="tx1" presStyleLbl="revTx" presStyleIdx="2" presStyleCnt="3"/>
      <dgm:spPr/>
    </dgm:pt>
    <dgm:pt modelId="{72BBC6DC-FE76-4E59-A766-5B06A1415CB1}" type="pres">
      <dgm:prSet presAssocID="{F651677A-7427-4A4A-8E9C-018E190961F2}" presName="vert1" presStyleCnt="0"/>
      <dgm:spPr/>
    </dgm:pt>
  </dgm:ptLst>
  <dgm:cxnLst>
    <dgm:cxn modelId="{83D3312D-0337-4CF7-B8BE-B210D2045D5C}" type="presOf" srcId="{B04EE1A1-C59B-4EAF-A25A-D598D190E59F}" destId="{6B8DFDBA-C7AC-4813-966A-1F56B8601D04}" srcOrd="0" destOrd="0" presId="urn:microsoft.com/office/officeart/2008/layout/LinedList"/>
    <dgm:cxn modelId="{A9792A88-3F9C-4750-9267-D3DB8EBFDCE7}" type="presOf" srcId="{020EF828-C726-4694-A1AF-8E984E0D6CEA}" destId="{81FC9614-771A-4A11-B153-3C810E037B18}" srcOrd="0" destOrd="0" presId="urn:microsoft.com/office/officeart/2008/layout/LinedList"/>
    <dgm:cxn modelId="{732AEBA1-99F0-4E7A-B1ED-2B7F1B3BD5FC}" type="presOf" srcId="{0FDCAFAA-E4AC-47C5-9799-DD555F3FF493}" destId="{C3B7E6F3-BF58-4BC9-BCE1-1C2D38215ADA}" srcOrd="0" destOrd="0" presId="urn:microsoft.com/office/officeart/2008/layout/LinedList"/>
    <dgm:cxn modelId="{760089AC-4C00-4C37-B0FA-6010513F4744}" type="presOf" srcId="{F651677A-7427-4A4A-8E9C-018E190961F2}" destId="{A3187063-FF40-4B98-8C6D-0A780E7B2450}" srcOrd="0" destOrd="0" presId="urn:microsoft.com/office/officeart/2008/layout/LinedList"/>
    <dgm:cxn modelId="{6738F2DF-6840-4360-9EB4-BCC9F340C60C}" srcId="{0FDCAFAA-E4AC-47C5-9799-DD555F3FF493}" destId="{F651677A-7427-4A4A-8E9C-018E190961F2}" srcOrd="2" destOrd="0" parTransId="{BBBFD296-3180-4BCD-9279-0FCDCF37B526}" sibTransId="{D8463275-3663-4D44-B26C-8964A0EF3235}"/>
    <dgm:cxn modelId="{953872E1-9F43-41EB-A1D2-88A8252870C8}" srcId="{0FDCAFAA-E4AC-47C5-9799-DD555F3FF493}" destId="{020EF828-C726-4694-A1AF-8E984E0D6CEA}" srcOrd="0" destOrd="0" parTransId="{616DF77B-2303-4A09-88A2-FE96782381EE}" sibTransId="{D6DFAAC5-5263-4923-9F29-7AABFB148F3C}"/>
    <dgm:cxn modelId="{D937DCEC-4B7C-4C81-8E09-F92345B442D5}" srcId="{0FDCAFAA-E4AC-47C5-9799-DD555F3FF493}" destId="{B04EE1A1-C59B-4EAF-A25A-D598D190E59F}" srcOrd="1" destOrd="0" parTransId="{A5B3EACD-EBFF-477B-A6B4-51EA021ED984}" sibTransId="{F9AAB058-CB47-4D97-8EC1-36E5742A0C8D}"/>
    <dgm:cxn modelId="{C3E3B1EC-A476-4424-91B5-076C4FBAB30B}" type="presParOf" srcId="{C3B7E6F3-BF58-4BC9-BCE1-1C2D38215ADA}" destId="{FCD1D677-AE24-4E2F-89EE-483903889B79}" srcOrd="0" destOrd="0" presId="urn:microsoft.com/office/officeart/2008/layout/LinedList"/>
    <dgm:cxn modelId="{B9ECE242-6866-4048-B33E-B27B4403C651}" type="presParOf" srcId="{C3B7E6F3-BF58-4BC9-BCE1-1C2D38215ADA}" destId="{207ACB8B-F984-4798-B5B0-95C8EBCDA6C1}" srcOrd="1" destOrd="0" presId="urn:microsoft.com/office/officeart/2008/layout/LinedList"/>
    <dgm:cxn modelId="{2C53098C-B955-448E-8202-606AE8B273FF}" type="presParOf" srcId="{207ACB8B-F984-4798-B5B0-95C8EBCDA6C1}" destId="{81FC9614-771A-4A11-B153-3C810E037B18}" srcOrd="0" destOrd="0" presId="urn:microsoft.com/office/officeart/2008/layout/LinedList"/>
    <dgm:cxn modelId="{126107C9-E5DC-47AB-8966-B1502C36D9E1}" type="presParOf" srcId="{207ACB8B-F984-4798-B5B0-95C8EBCDA6C1}" destId="{4A99B528-F28A-4C54-9EE7-376F14F3DDC8}" srcOrd="1" destOrd="0" presId="urn:microsoft.com/office/officeart/2008/layout/LinedList"/>
    <dgm:cxn modelId="{2CD3A275-5C5D-46EA-84E4-11695E4CADAF}" type="presParOf" srcId="{C3B7E6F3-BF58-4BC9-BCE1-1C2D38215ADA}" destId="{F00BACBC-7C2E-4766-877D-7B778A8CE865}" srcOrd="2" destOrd="0" presId="urn:microsoft.com/office/officeart/2008/layout/LinedList"/>
    <dgm:cxn modelId="{8D35B033-6FEE-4F10-91A0-00A3B0B7F197}" type="presParOf" srcId="{C3B7E6F3-BF58-4BC9-BCE1-1C2D38215ADA}" destId="{B11293A9-82C6-4484-9C38-B24A43FC0A43}" srcOrd="3" destOrd="0" presId="urn:microsoft.com/office/officeart/2008/layout/LinedList"/>
    <dgm:cxn modelId="{A803D49E-47E5-4DE4-A118-ABB8EA2CA051}" type="presParOf" srcId="{B11293A9-82C6-4484-9C38-B24A43FC0A43}" destId="{6B8DFDBA-C7AC-4813-966A-1F56B8601D04}" srcOrd="0" destOrd="0" presId="urn:microsoft.com/office/officeart/2008/layout/LinedList"/>
    <dgm:cxn modelId="{6BC20372-D87A-466B-A535-4DCC3E2C5352}" type="presParOf" srcId="{B11293A9-82C6-4484-9C38-B24A43FC0A43}" destId="{98BF9B60-EBCE-4CF2-A248-0389713144DE}" srcOrd="1" destOrd="0" presId="urn:microsoft.com/office/officeart/2008/layout/LinedList"/>
    <dgm:cxn modelId="{EF07B400-CEE3-4106-8D87-00799577DD1F}" type="presParOf" srcId="{C3B7E6F3-BF58-4BC9-BCE1-1C2D38215ADA}" destId="{8B1E9836-3925-4CAB-A6D3-07378D4647C4}" srcOrd="4" destOrd="0" presId="urn:microsoft.com/office/officeart/2008/layout/LinedList"/>
    <dgm:cxn modelId="{F9941D5C-F32B-4FA6-9CE5-AEA9A94FC247}" type="presParOf" srcId="{C3B7E6F3-BF58-4BC9-BCE1-1C2D38215ADA}" destId="{E647A505-51C7-499A-83CE-2ACC1327AF05}" srcOrd="5" destOrd="0" presId="urn:microsoft.com/office/officeart/2008/layout/LinedList"/>
    <dgm:cxn modelId="{442C832F-BCD9-4FFC-B4BC-E8A601ABE3B5}" type="presParOf" srcId="{E647A505-51C7-499A-83CE-2ACC1327AF05}" destId="{A3187063-FF40-4B98-8C6D-0A780E7B2450}" srcOrd="0" destOrd="0" presId="urn:microsoft.com/office/officeart/2008/layout/LinedList"/>
    <dgm:cxn modelId="{7AFAC450-47F6-4734-B57C-649233D4EDFE}" type="presParOf" srcId="{E647A505-51C7-499A-83CE-2ACC1327AF05}" destId="{72BBC6DC-FE76-4E59-A766-5B06A1415CB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665CF1C-D603-4D18-9B3C-E886F435D33E}"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4D9EC594-27BC-4ED1-B2C8-266EB99BCE60}">
      <dgm:prSet/>
      <dgm:spPr/>
      <dgm:t>
        <a:bodyPr/>
        <a:lstStyle/>
        <a:p>
          <a:r>
            <a:rPr lang="en-US"/>
            <a:t>The primary objective of this study is to identify the determinants of mobile shopping customers’ loyalty in India. </a:t>
          </a:r>
        </a:p>
      </dgm:t>
    </dgm:pt>
    <dgm:pt modelId="{FA6AB37A-AA2E-4AE6-964B-119D5F55EF36}" type="parTrans" cxnId="{A4158A9B-8DD5-448D-8EDE-8C73C2F45F69}">
      <dgm:prSet/>
      <dgm:spPr/>
      <dgm:t>
        <a:bodyPr/>
        <a:lstStyle/>
        <a:p>
          <a:endParaRPr lang="en-US"/>
        </a:p>
      </dgm:t>
    </dgm:pt>
    <dgm:pt modelId="{EEABA156-B397-455D-8A6A-9A7A53EB085D}" type="sibTrans" cxnId="{A4158A9B-8DD5-448D-8EDE-8C73C2F45F69}">
      <dgm:prSet/>
      <dgm:spPr/>
      <dgm:t>
        <a:bodyPr/>
        <a:lstStyle/>
        <a:p>
          <a:endParaRPr lang="en-US"/>
        </a:p>
      </dgm:t>
    </dgm:pt>
    <dgm:pt modelId="{E080385C-C0F2-4E6C-8055-5CAD99836EF3}">
      <dgm:prSet/>
      <dgm:spPr/>
      <dgm:t>
        <a:bodyPr/>
        <a:lstStyle/>
        <a:p>
          <a:r>
            <a:rPr lang="en-US"/>
            <a:t>Further, the study aims at ranking the most significant predictors of customer loyalty in the context of mobile shopping applications.</a:t>
          </a:r>
        </a:p>
      </dgm:t>
    </dgm:pt>
    <dgm:pt modelId="{EA778BE4-BC1D-4776-8CCF-03611B8AE0A6}" type="parTrans" cxnId="{537B290E-B635-4704-9A4F-9932A5ECC473}">
      <dgm:prSet/>
      <dgm:spPr/>
      <dgm:t>
        <a:bodyPr/>
        <a:lstStyle/>
        <a:p>
          <a:endParaRPr lang="en-US"/>
        </a:p>
      </dgm:t>
    </dgm:pt>
    <dgm:pt modelId="{16218B56-A224-4E5E-999B-E70591646530}" type="sibTrans" cxnId="{537B290E-B635-4704-9A4F-9932A5ECC473}">
      <dgm:prSet/>
      <dgm:spPr/>
      <dgm:t>
        <a:bodyPr/>
        <a:lstStyle/>
        <a:p>
          <a:endParaRPr lang="en-US"/>
        </a:p>
      </dgm:t>
    </dgm:pt>
    <dgm:pt modelId="{ABB65970-6EEF-486F-B7DA-DCA768145E4C}" type="pres">
      <dgm:prSet presAssocID="{B665CF1C-D603-4D18-9B3C-E886F435D33E}" presName="vert0" presStyleCnt="0">
        <dgm:presLayoutVars>
          <dgm:dir/>
          <dgm:animOne val="branch"/>
          <dgm:animLvl val="lvl"/>
        </dgm:presLayoutVars>
      </dgm:prSet>
      <dgm:spPr/>
    </dgm:pt>
    <dgm:pt modelId="{B11CD7FE-9A31-47FE-9D5F-C365626FB530}" type="pres">
      <dgm:prSet presAssocID="{4D9EC594-27BC-4ED1-B2C8-266EB99BCE60}" presName="thickLine" presStyleLbl="alignNode1" presStyleIdx="0" presStyleCnt="2"/>
      <dgm:spPr/>
    </dgm:pt>
    <dgm:pt modelId="{69C9748E-7EBA-44AD-90BF-AEBBADAC2681}" type="pres">
      <dgm:prSet presAssocID="{4D9EC594-27BC-4ED1-B2C8-266EB99BCE60}" presName="horz1" presStyleCnt="0"/>
      <dgm:spPr/>
    </dgm:pt>
    <dgm:pt modelId="{F6798F10-501E-410A-9CFD-A210A262C2E1}" type="pres">
      <dgm:prSet presAssocID="{4D9EC594-27BC-4ED1-B2C8-266EB99BCE60}" presName="tx1" presStyleLbl="revTx" presStyleIdx="0" presStyleCnt="2"/>
      <dgm:spPr/>
    </dgm:pt>
    <dgm:pt modelId="{64B28DE2-FC66-4A06-AE41-52026850756E}" type="pres">
      <dgm:prSet presAssocID="{4D9EC594-27BC-4ED1-B2C8-266EB99BCE60}" presName="vert1" presStyleCnt="0"/>
      <dgm:spPr/>
    </dgm:pt>
    <dgm:pt modelId="{5651194C-7833-4904-AE5D-E0584BD73D88}" type="pres">
      <dgm:prSet presAssocID="{E080385C-C0F2-4E6C-8055-5CAD99836EF3}" presName="thickLine" presStyleLbl="alignNode1" presStyleIdx="1" presStyleCnt="2"/>
      <dgm:spPr/>
    </dgm:pt>
    <dgm:pt modelId="{B94AE854-240F-4915-8E8B-B1CCEE17DBB6}" type="pres">
      <dgm:prSet presAssocID="{E080385C-C0F2-4E6C-8055-5CAD99836EF3}" presName="horz1" presStyleCnt="0"/>
      <dgm:spPr/>
    </dgm:pt>
    <dgm:pt modelId="{FA6599C8-2D08-40CB-AB31-68DAB5B84586}" type="pres">
      <dgm:prSet presAssocID="{E080385C-C0F2-4E6C-8055-5CAD99836EF3}" presName="tx1" presStyleLbl="revTx" presStyleIdx="1" presStyleCnt="2"/>
      <dgm:spPr/>
    </dgm:pt>
    <dgm:pt modelId="{5B6C4E37-210F-4A44-9981-7D8CC9A48FA8}" type="pres">
      <dgm:prSet presAssocID="{E080385C-C0F2-4E6C-8055-5CAD99836EF3}" presName="vert1" presStyleCnt="0"/>
      <dgm:spPr/>
    </dgm:pt>
  </dgm:ptLst>
  <dgm:cxnLst>
    <dgm:cxn modelId="{05DA0C0B-3024-455F-B5A8-579EAEAEFA36}" type="presOf" srcId="{B665CF1C-D603-4D18-9B3C-E886F435D33E}" destId="{ABB65970-6EEF-486F-B7DA-DCA768145E4C}" srcOrd="0" destOrd="0" presId="urn:microsoft.com/office/officeart/2008/layout/LinedList"/>
    <dgm:cxn modelId="{537B290E-B635-4704-9A4F-9932A5ECC473}" srcId="{B665CF1C-D603-4D18-9B3C-E886F435D33E}" destId="{E080385C-C0F2-4E6C-8055-5CAD99836EF3}" srcOrd="1" destOrd="0" parTransId="{EA778BE4-BC1D-4776-8CCF-03611B8AE0A6}" sibTransId="{16218B56-A224-4E5E-999B-E70591646530}"/>
    <dgm:cxn modelId="{8D650D6A-19C6-430D-ACAD-0AA177937651}" type="presOf" srcId="{E080385C-C0F2-4E6C-8055-5CAD99836EF3}" destId="{FA6599C8-2D08-40CB-AB31-68DAB5B84586}" srcOrd="0" destOrd="0" presId="urn:microsoft.com/office/officeart/2008/layout/LinedList"/>
    <dgm:cxn modelId="{84868596-3491-4362-9E31-5CE595463AB2}" type="presOf" srcId="{4D9EC594-27BC-4ED1-B2C8-266EB99BCE60}" destId="{F6798F10-501E-410A-9CFD-A210A262C2E1}" srcOrd="0" destOrd="0" presId="urn:microsoft.com/office/officeart/2008/layout/LinedList"/>
    <dgm:cxn modelId="{A4158A9B-8DD5-448D-8EDE-8C73C2F45F69}" srcId="{B665CF1C-D603-4D18-9B3C-E886F435D33E}" destId="{4D9EC594-27BC-4ED1-B2C8-266EB99BCE60}" srcOrd="0" destOrd="0" parTransId="{FA6AB37A-AA2E-4AE6-964B-119D5F55EF36}" sibTransId="{EEABA156-B397-455D-8A6A-9A7A53EB085D}"/>
    <dgm:cxn modelId="{0D24B7C1-7328-4CC1-8892-DF219A2B9BF6}" type="presParOf" srcId="{ABB65970-6EEF-486F-B7DA-DCA768145E4C}" destId="{B11CD7FE-9A31-47FE-9D5F-C365626FB530}" srcOrd="0" destOrd="0" presId="urn:microsoft.com/office/officeart/2008/layout/LinedList"/>
    <dgm:cxn modelId="{FACC6912-4D2B-4B1A-91C5-ED9F937B6C65}" type="presParOf" srcId="{ABB65970-6EEF-486F-B7DA-DCA768145E4C}" destId="{69C9748E-7EBA-44AD-90BF-AEBBADAC2681}" srcOrd="1" destOrd="0" presId="urn:microsoft.com/office/officeart/2008/layout/LinedList"/>
    <dgm:cxn modelId="{D9A84F9D-A7B5-43AB-A8B1-52696B47E10D}" type="presParOf" srcId="{69C9748E-7EBA-44AD-90BF-AEBBADAC2681}" destId="{F6798F10-501E-410A-9CFD-A210A262C2E1}" srcOrd="0" destOrd="0" presId="urn:microsoft.com/office/officeart/2008/layout/LinedList"/>
    <dgm:cxn modelId="{359E9C2D-B359-494D-84D2-A3EBE9461E8F}" type="presParOf" srcId="{69C9748E-7EBA-44AD-90BF-AEBBADAC2681}" destId="{64B28DE2-FC66-4A06-AE41-52026850756E}" srcOrd="1" destOrd="0" presId="urn:microsoft.com/office/officeart/2008/layout/LinedList"/>
    <dgm:cxn modelId="{81F9DF4A-9F98-4F45-9EB9-7D375EFAF0AD}" type="presParOf" srcId="{ABB65970-6EEF-486F-B7DA-DCA768145E4C}" destId="{5651194C-7833-4904-AE5D-E0584BD73D88}" srcOrd="2" destOrd="0" presId="urn:microsoft.com/office/officeart/2008/layout/LinedList"/>
    <dgm:cxn modelId="{5673E250-E7F0-4E68-8F2A-D3822542BD27}" type="presParOf" srcId="{ABB65970-6EEF-486F-B7DA-DCA768145E4C}" destId="{B94AE854-240F-4915-8E8B-B1CCEE17DBB6}" srcOrd="3" destOrd="0" presId="urn:microsoft.com/office/officeart/2008/layout/LinedList"/>
    <dgm:cxn modelId="{787D3837-45E2-4020-B596-B15AD5DB1982}" type="presParOf" srcId="{B94AE854-240F-4915-8E8B-B1CCEE17DBB6}" destId="{FA6599C8-2D08-40CB-AB31-68DAB5B84586}" srcOrd="0" destOrd="0" presId="urn:microsoft.com/office/officeart/2008/layout/LinedList"/>
    <dgm:cxn modelId="{9F35F515-F450-436B-84BC-1E32AFC2C81C}" type="presParOf" srcId="{B94AE854-240F-4915-8E8B-B1CCEE17DBB6}" destId="{5B6C4E37-210F-4A44-9981-7D8CC9A48FA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685CEB5-BFE7-429A-B6CA-F4D1D86E48BC}"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880BFBB2-4D34-4575-BA16-49974906B90C}">
      <dgm:prSet/>
      <dgm:spPr/>
      <dgm:t>
        <a:bodyPr/>
        <a:lstStyle/>
        <a:p>
          <a:pPr>
            <a:lnSpc>
              <a:spcPct val="100000"/>
            </a:lnSpc>
          </a:pPr>
          <a:r>
            <a:rPr lang="en-US"/>
            <a:t>The primary data for this study was collected through an online survey using convenience sampling technique. </a:t>
          </a:r>
        </a:p>
      </dgm:t>
    </dgm:pt>
    <dgm:pt modelId="{5E710E66-D45E-4C6E-9CD4-241B6FC300EA}" type="parTrans" cxnId="{6909217C-F80F-496F-B2D9-23DB2CA55A18}">
      <dgm:prSet/>
      <dgm:spPr/>
      <dgm:t>
        <a:bodyPr/>
        <a:lstStyle/>
        <a:p>
          <a:endParaRPr lang="en-US"/>
        </a:p>
      </dgm:t>
    </dgm:pt>
    <dgm:pt modelId="{D3F242DD-5564-43F5-AE19-431978D67152}" type="sibTrans" cxnId="{6909217C-F80F-496F-B2D9-23DB2CA55A18}">
      <dgm:prSet/>
      <dgm:spPr/>
      <dgm:t>
        <a:bodyPr/>
        <a:lstStyle/>
        <a:p>
          <a:endParaRPr lang="en-US"/>
        </a:p>
      </dgm:t>
    </dgm:pt>
    <dgm:pt modelId="{0FCB2354-B24A-4FEB-8570-DE3376A4859B}">
      <dgm:prSet/>
      <dgm:spPr/>
      <dgm:t>
        <a:bodyPr/>
        <a:lstStyle/>
        <a:p>
          <a:pPr>
            <a:lnSpc>
              <a:spcPct val="100000"/>
            </a:lnSpc>
          </a:pPr>
          <a:r>
            <a:rPr lang="en-US"/>
            <a:t>The questionnaire was designed by including (i) the measurement scales of study’s constructs and (ii) the demographic profile of the respondents. </a:t>
          </a:r>
        </a:p>
      </dgm:t>
    </dgm:pt>
    <dgm:pt modelId="{1B10CF2E-8681-4A8C-9F99-ECEF03C6B717}" type="parTrans" cxnId="{963BE865-28BC-4720-BBD4-C674AA4E3CBF}">
      <dgm:prSet/>
      <dgm:spPr/>
      <dgm:t>
        <a:bodyPr/>
        <a:lstStyle/>
        <a:p>
          <a:endParaRPr lang="en-US"/>
        </a:p>
      </dgm:t>
    </dgm:pt>
    <dgm:pt modelId="{B440EBF4-4BAB-4DAF-9686-490C234F8027}" type="sibTrans" cxnId="{963BE865-28BC-4720-BBD4-C674AA4E3CBF}">
      <dgm:prSet/>
      <dgm:spPr/>
      <dgm:t>
        <a:bodyPr/>
        <a:lstStyle/>
        <a:p>
          <a:endParaRPr lang="en-US"/>
        </a:p>
      </dgm:t>
    </dgm:pt>
    <dgm:pt modelId="{8FD773C1-452B-4669-B4D2-7F051814EA76}">
      <dgm:prSet/>
      <dgm:spPr/>
      <dgm:t>
        <a:bodyPr/>
        <a:lstStyle/>
        <a:p>
          <a:pPr>
            <a:lnSpc>
              <a:spcPct val="100000"/>
            </a:lnSpc>
          </a:pPr>
          <a:r>
            <a:rPr lang="en-US"/>
            <a:t>The scale items of all constructs were derived from the previous literature on mobile shopping literature. </a:t>
          </a:r>
        </a:p>
      </dgm:t>
    </dgm:pt>
    <dgm:pt modelId="{94C75687-8AB5-4267-A46F-A9F84D26F99C}" type="parTrans" cxnId="{853D8253-7417-4CB5-A7A3-92F3A0DF4200}">
      <dgm:prSet/>
      <dgm:spPr/>
      <dgm:t>
        <a:bodyPr/>
        <a:lstStyle/>
        <a:p>
          <a:endParaRPr lang="en-US"/>
        </a:p>
      </dgm:t>
    </dgm:pt>
    <dgm:pt modelId="{2EB03BAA-B132-4B07-8860-8F0C8720E757}" type="sibTrans" cxnId="{853D8253-7417-4CB5-A7A3-92F3A0DF4200}">
      <dgm:prSet/>
      <dgm:spPr/>
      <dgm:t>
        <a:bodyPr/>
        <a:lstStyle/>
        <a:p>
          <a:endParaRPr lang="en-US"/>
        </a:p>
      </dgm:t>
    </dgm:pt>
    <dgm:pt modelId="{2D8AD9D9-8963-4227-9AE0-6F4575E338E5}">
      <dgm:prSet/>
      <dgm:spPr/>
      <dgm:t>
        <a:bodyPr/>
        <a:lstStyle/>
        <a:p>
          <a:pPr>
            <a:lnSpc>
              <a:spcPct val="100000"/>
            </a:lnSpc>
          </a:pPr>
          <a:r>
            <a:rPr lang="en-US"/>
            <a:t>After the data collection for a period of 12 weeks, 535 valid responses were used for validating the proposed research framework of the study.</a:t>
          </a:r>
        </a:p>
      </dgm:t>
    </dgm:pt>
    <dgm:pt modelId="{5890485B-5A1E-4143-A1AD-6AC77D47FA90}" type="parTrans" cxnId="{92B17E08-3776-4378-A08A-A6000C4A97F3}">
      <dgm:prSet/>
      <dgm:spPr/>
      <dgm:t>
        <a:bodyPr/>
        <a:lstStyle/>
        <a:p>
          <a:endParaRPr lang="en-US"/>
        </a:p>
      </dgm:t>
    </dgm:pt>
    <dgm:pt modelId="{3C71B5A9-9C70-40D2-856B-7953A3CB9C0F}" type="sibTrans" cxnId="{92B17E08-3776-4378-A08A-A6000C4A97F3}">
      <dgm:prSet/>
      <dgm:spPr/>
      <dgm:t>
        <a:bodyPr/>
        <a:lstStyle/>
        <a:p>
          <a:endParaRPr lang="en-US"/>
        </a:p>
      </dgm:t>
    </dgm:pt>
    <dgm:pt modelId="{B7EDCBAB-4938-4FA5-9A05-E0743192159A}" type="pres">
      <dgm:prSet presAssocID="{3685CEB5-BFE7-429A-B6CA-F4D1D86E48BC}" presName="root" presStyleCnt="0">
        <dgm:presLayoutVars>
          <dgm:dir/>
          <dgm:resizeHandles val="exact"/>
        </dgm:presLayoutVars>
      </dgm:prSet>
      <dgm:spPr/>
    </dgm:pt>
    <dgm:pt modelId="{552A94BE-C137-4174-858E-A31DEBCC37CE}" type="pres">
      <dgm:prSet presAssocID="{880BFBB2-4D34-4575-BA16-49974906B90C}" presName="compNode" presStyleCnt="0"/>
      <dgm:spPr/>
    </dgm:pt>
    <dgm:pt modelId="{8327151F-F5D2-43A8-9247-1A610D09006E}" type="pres">
      <dgm:prSet presAssocID="{880BFBB2-4D34-4575-BA16-49974906B90C}" presName="bgRect" presStyleLbl="bgShp" presStyleIdx="0" presStyleCnt="4"/>
      <dgm:spPr/>
    </dgm:pt>
    <dgm:pt modelId="{4C843874-6F44-44E4-B62F-0627486403BA}" type="pres">
      <dgm:prSet presAssocID="{880BFBB2-4D34-4575-BA16-49974906B90C}"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Statistics"/>
        </a:ext>
      </dgm:extLst>
    </dgm:pt>
    <dgm:pt modelId="{03D44492-1EAE-4775-B189-8011E0E1EE71}" type="pres">
      <dgm:prSet presAssocID="{880BFBB2-4D34-4575-BA16-49974906B90C}" presName="spaceRect" presStyleCnt="0"/>
      <dgm:spPr/>
    </dgm:pt>
    <dgm:pt modelId="{54C49CE1-8573-46AC-BFE4-2F2F02409B02}" type="pres">
      <dgm:prSet presAssocID="{880BFBB2-4D34-4575-BA16-49974906B90C}" presName="parTx" presStyleLbl="revTx" presStyleIdx="0" presStyleCnt="4">
        <dgm:presLayoutVars>
          <dgm:chMax val="0"/>
          <dgm:chPref val="0"/>
        </dgm:presLayoutVars>
      </dgm:prSet>
      <dgm:spPr/>
    </dgm:pt>
    <dgm:pt modelId="{EECBD019-8D09-4546-824E-0072A1D593BE}" type="pres">
      <dgm:prSet presAssocID="{D3F242DD-5564-43F5-AE19-431978D67152}" presName="sibTrans" presStyleCnt="0"/>
      <dgm:spPr/>
    </dgm:pt>
    <dgm:pt modelId="{34EB83BA-78BF-4324-A506-765CA45F8CEC}" type="pres">
      <dgm:prSet presAssocID="{0FCB2354-B24A-4FEB-8570-DE3376A4859B}" presName="compNode" presStyleCnt="0"/>
      <dgm:spPr/>
    </dgm:pt>
    <dgm:pt modelId="{1676A532-ECE0-40FB-92D5-7C0497DFAE6C}" type="pres">
      <dgm:prSet presAssocID="{0FCB2354-B24A-4FEB-8570-DE3376A4859B}" presName="bgRect" presStyleLbl="bgShp" presStyleIdx="1" presStyleCnt="4"/>
      <dgm:spPr/>
    </dgm:pt>
    <dgm:pt modelId="{40D0940A-0CDA-4532-BDFE-E0BB17DB86F8}" type="pres">
      <dgm:prSet presAssocID="{0FCB2354-B24A-4FEB-8570-DE3376A4859B}"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heck List"/>
        </a:ext>
      </dgm:extLst>
    </dgm:pt>
    <dgm:pt modelId="{2E4181C2-E2FD-4945-9F4A-9FFCCFEC8AE6}" type="pres">
      <dgm:prSet presAssocID="{0FCB2354-B24A-4FEB-8570-DE3376A4859B}" presName="spaceRect" presStyleCnt="0"/>
      <dgm:spPr/>
    </dgm:pt>
    <dgm:pt modelId="{6F3FEFDC-1B04-442D-8BA8-9583C303D7CB}" type="pres">
      <dgm:prSet presAssocID="{0FCB2354-B24A-4FEB-8570-DE3376A4859B}" presName="parTx" presStyleLbl="revTx" presStyleIdx="1" presStyleCnt="4">
        <dgm:presLayoutVars>
          <dgm:chMax val="0"/>
          <dgm:chPref val="0"/>
        </dgm:presLayoutVars>
      </dgm:prSet>
      <dgm:spPr/>
    </dgm:pt>
    <dgm:pt modelId="{BE9ECF13-6C85-4B07-82EE-7B86CF6003D9}" type="pres">
      <dgm:prSet presAssocID="{B440EBF4-4BAB-4DAF-9686-490C234F8027}" presName="sibTrans" presStyleCnt="0"/>
      <dgm:spPr/>
    </dgm:pt>
    <dgm:pt modelId="{436EADC3-52CC-4A02-A5A0-DAC94A7603A5}" type="pres">
      <dgm:prSet presAssocID="{8FD773C1-452B-4669-B4D2-7F051814EA76}" presName="compNode" presStyleCnt="0"/>
      <dgm:spPr/>
    </dgm:pt>
    <dgm:pt modelId="{AA8400BF-1EDB-49F5-A31E-BA94B33A1E4C}" type="pres">
      <dgm:prSet presAssocID="{8FD773C1-452B-4669-B4D2-7F051814EA76}" presName="bgRect" presStyleLbl="bgShp" presStyleIdx="2" presStyleCnt="4"/>
      <dgm:spPr/>
    </dgm:pt>
    <dgm:pt modelId="{BE5ACC49-A70F-45CF-B0EA-365FD3E52539}" type="pres">
      <dgm:prSet presAssocID="{8FD773C1-452B-4669-B4D2-7F051814EA76}"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Books"/>
        </a:ext>
      </dgm:extLst>
    </dgm:pt>
    <dgm:pt modelId="{B233C7F6-949F-4E2F-BA51-232AAA1DA833}" type="pres">
      <dgm:prSet presAssocID="{8FD773C1-452B-4669-B4D2-7F051814EA76}" presName="spaceRect" presStyleCnt="0"/>
      <dgm:spPr/>
    </dgm:pt>
    <dgm:pt modelId="{4E65C859-F40A-4BAD-B0E4-1D527CE33F55}" type="pres">
      <dgm:prSet presAssocID="{8FD773C1-452B-4669-B4D2-7F051814EA76}" presName="parTx" presStyleLbl="revTx" presStyleIdx="2" presStyleCnt="4">
        <dgm:presLayoutVars>
          <dgm:chMax val="0"/>
          <dgm:chPref val="0"/>
        </dgm:presLayoutVars>
      </dgm:prSet>
      <dgm:spPr/>
    </dgm:pt>
    <dgm:pt modelId="{14FFA1F0-0508-48CF-B58A-61535F55676E}" type="pres">
      <dgm:prSet presAssocID="{2EB03BAA-B132-4B07-8860-8F0C8720E757}" presName="sibTrans" presStyleCnt="0"/>
      <dgm:spPr/>
    </dgm:pt>
    <dgm:pt modelId="{91E20E61-EC11-4E87-AD52-3A4162099D87}" type="pres">
      <dgm:prSet presAssocID="{2D8AD9D9-8963-4227-9AE0-6F4575E338E5}" presName="compNode" presStyleCnt="0"/>
      <dgm:spPr/>
    </dgm:pt>
    <dgm:pt modelId="{A9D1B3EF-1463-445B-9149-21BC19A3E7F6}" type="pres">
      <dgm:prSet presAssocID="{2D8AD9D9-8963-4227-9AE0-6F4575E338E5}" presName="bgRect" presStyleLbl="bgShp" presStyleIdx="3" presStyleCnt="4"/>
      <dgm:spPr/>
    </dgm:pt>
    <dgm:pt modelId="{8ECF77A0-6708-4EBF-8ED9-BA51752F89D7}" type="pres">
      <dgm:prSet presAssocID="{2D8AD9D9-8963-4227-9AE0-6F4575E338E5}"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Presentation with Checklist"/>
        </a:ext>
      </dgm:extLst>
    </dgm:pt>
    <dgm:pt modelId="{F6352CB8-1FCC-43DA-9684-4B1109699402}" type="pres">
      <dgm:prSet presAssocID="{2D8AD9D9-8963-4227-9AE0-6F4575E338E5}" presName="spaceRect" presStyleCnt="0"/>
      <dgm:spPr/>
    </dgm:pt>
    <dgm:pt modelId="{E86DE468-221F-4FD2-9295-D89E42C3D7E4}" type="pres">
      <dgm:prSet presAssocID="{2D8AD9D9-8963-4227-9AE0-6F4575E338E5}" presName="parTx" presStyleLbl="revTx" presStyleIdx="3" presStyleCnt="4">
        <dgm:presLayoutVars>
          <dgm:chMax val="0"/>
          <dgm:chPref val="0"/>
        </dgm:presLayoutVars>
      </dgm:prSet>
      <dgm:spPr/>
    </dgm:pt>
  </dgm:ptLst>
  <dgm:cxnLst>
    <dgm:cxn modelId="{92B17E08-3776-4378-A08A-A6000C4A97F3}" srcId="{3685CEB5-BFE7-429A-B6CA-F4D1D86E48BC}" destId="{2D8AD9D9-8963-4227-9AE0-6F4575E338E5}" srcOrd="3" destOrd="0" parTransId="{5890485B-5A1E-4143-A1AD-6AC77D47FA90}" sibTransId="{3C71B5A9-9C70-40D2-856B-7953A3CB9C0F}"/>
    <dgm:cxn modelId="{C9F58C09-31CB-43EB-8016-1FA812A45AFD}" type="presOf" srcId="{0FCB2354-B24A-4FEB-8570-DE3376A4859B}" destId="{6F3FEFDC-1B04-442D-8BA8-9583C303D7CB}" srcOrd="0" destOrd="0" presId="urn:microsoft.com/office/officeart/2018/2/layout/IconVerticalSolidList"/>
    <dgm:cxn modelId="{963BE865-28BC-4720-BBD4-C674AA4E3CBF}" srcId="{3685CEB5-BFE7-429A-B6CA-F4D1D86E48BC}" destId="{0FCB2354-B24A-4FEB-8570-DE3376A4859B}" srcOrd="1" destOrd="0" parTransId="{1B10CF2E-8681-4A8C-9F99-ECEF03C6B717}" sibTransId="{B440EBF4-4BAB-4DAF-9686-490C234F8027}"/>
    <dgm:cxn modelId="{95E5F76E-39F4-4D35-A4A9-898C83C74094}" type="presOf" srcId="{3685CEB5-BFE7-429A-B6CA-F4D1D86E48BC}" destId="{B7EDCBAB-4938-4FA5-9A05-E0743192159A}" srcOrd="0" destOrd="0" presId="urn:microsoft.com/office/officeart/2018/2/layout/IconVerticalSolidList"/>
    <dgm:cxn modelId="{10FA3271-194C-4A71-9BE7-4EEC9B874EE9}" type="presOf" srcId="{880BFBB2-4D34-4575-BA16-49974906B90C}" destId="{54C49CE1-8573-46AC-BFE4-2F2F02409B02}" srcOrd="0" destOrd="0" presId="urn:microsoft.com/office/officeart/2018/2/layout/IconVerticalSolidList"/>
    <dgm:cxn modelId="{853D8253-7417-4CB5-A7A3-92F3A0DF4200}" srcId="{3685CEB5-BFE7-429A-B6CA-F4D1D86E48BC}" destId="{8FD773C1-452B-4669-B4D2-7F051814EA76}" srcOrd="2" destOrd="0" parTransId="{94C75687-8AB5-4267-A46F-A9F84D26F99C}" sibTransId="{2EB03BAA-B132-4B07-8860-8F0C8720E757}"/>
    <dgm:cxn modelId="{6909217C-F80F-496F-B2D9-23DB2CA55A18}" srcId="{3685CEB5-BFE7-429A-B6CA-F4D1D86E48BC}" destId="{880BFBB2-4D34-4575-BA16-49974906B90C}" srcOrd="0" destOrd="0" parTransId="{5E710E66-D45E-4C6E-9CD4-241B6FC300EA}" sibTransId="{D3F242DD-5564-43F5-AE19-431978D67152}"/>
    <dgm:cxn modelId="{C91B65A1-49D4-4D8E-BA88-AE8568CD8E1F}" type="presOf" srcId="{8FD773C1-452B-4669-B4D2-7F051814EA76}" destId="{4E65C859-F40A-4BAD-B0E4-1D527CE33F55}" srcOrd="0" destOrd="0" presId="urn:microsoft.com/office/officeart/2018/2/layout/IconVerticalSolidList"/>
    <dgm:cxn modelId="{650DA1A7-960C-46F5-9888-051E2B87513B}" type="presOf" srcId="{2D8AD9D9-8963-4227-9AE0-6F4575E338E5}" destId="{E86DE468-221F-4FD2-9295-D89E42C3D7E4}" srcOrd="0" destOrd="0" presId="urn:microsoft.com/office/officeart/2018/2/layout/IconVerticalSolidList"/>
    <dgm:cxn modelId="{BED96C72-A70F-49F5-8CD6-6F33A9B4B70B}" type="presParOf" srcId="{B7EDCBAB-4938-4FA5-9A05-E0743192159A}" destId="{552A94BE-C137-4174-858E-A31DEBCC37CE}" srcOrd="0" destOrd="0" presId="urn:microsoft.com/office/officeart/2018/2/layout/IconVerticalSolidList"/>
    <dgm:cxn modelId="{BF69A6CC-03BA-47AD-9B75-8F5E35253C23}" type="presParOf" srcId="{552A94BE-C137-4174-858E-A31DEBCC37CE}" destId="{8327151F-F5D2-43A8-9247-1A610D09006E}" srcOrd="0" destOrd="0" presId="urn:microsoft.com/office/officeart/2018/2/layout/IconVerticalSolidList"/>
    <dgm:cxn modelId="{445170FA-AFCB-417A-B36B-5E2251B4FB18}" type="presParOf" srcId="{552A94BE-C137-4174-858E-A31DEBCC37CE}" destId="{4C843874-6F44-44E4-B62F-0627486403BA}" srcOrd="1" destOrd="0" presId="urn:microsoft.com/office/officeart/2018/2/layout/IconVerticalSolidList"/>
    <dgm:cxn modelId="{57F37F0E-D78B-4303-B051-6A8FAAAD4C24}" type="presParOf" srcId="{552A94BE-C137-4174-858E-A31DEBCC37CE}" destId="{03D44492-1EAE-4775-B189-8011E0E1EE71}" srcOrd="2" destOrd="0" presId="urn:microsoft.com/office/officeart/2018/2/layout/IconVerticalSolidList"/>
    <dgm:cxn modelId="{74277FBB-9F6B-49D3-842D-E1577C143247}" type="presParOf" srcId="{552A94BE-C137-4174-858E-A31DEBCC37CE}" destId="{54C49CE1-8573-46AC-BFE4-2F2F02409B02}" srcOrd="3" destOrd="0" presId="urn:microsoft.com/office/officeart/2018/2/layout/IconVerticalSolidList"/>
    <dgm:cxn modelId="{502341F8-69EB-41BD-9177-71F9800460CA}" type="presParOf" srcId="{B7EDCBAB-4938-4FA5-9A05-E0743192159A}" destId="{EECBD019-8D09-4546-824E-0072A1D593BE}" srcOrd="1" destOrd="0" presId="urn:microsoft.com/office/officeart/2018/2/layout/IconVerticalSolidList"/>
    <dgm:cxn modelId="{3E2F58D2-C5A7-4CF5-866E-F97B396CD93D}" type="presParOf" srcId="{B7EDCBAB-4938-4FA5-9A05-E0743192159A}" destId="{34EB83BA-78BF-4324-A506-765CA45F8CEC}" srcOrd="2" destOrd="0" presId="urn:microsoft.com/office/officeart/2018/2/layout/IconVerticalSolidList"/>
    <dgm:cxn modelId="{E35761A4-EE8D-454D-8EA2-BD82C33773F9}" type="presParOf" srcId="{34EB83BA-78BF-4324-A506-765CA45F8CEC}" destId="{1676A532-ECE0-40FB-92D5-7C0497DFAE6C}" srcOrd="0" destOrd="0" presId="urn:microsoft.com/office/officeart/2018/2/layout/IconVerticalSolidList"/>
    <dgm:cxn modelId="{E50036AB-7CD5-48C0-AB1F-2B5FD419BF10}" type="presParOf" srcId="{34EB83BA-78BF-4324-A506-765CA45F8CEC}" destId="{40D0940A-0CDA-4532-BDFE-E0BB17DB86F8}" srcOrd="1" destOrd="0" presId="urn:microsoft.com/office/officeart/2018/2/layout/IconVerticalSolidList"/>
    <dgm:cxn modelId="{7D346B10-F3F3-41B3-B28B-445A4FF00A48}" type="presParOf" srcId="{34EB83BA-78BF-4324-A506-765CA45F8CEC}" destId="{2E4181C2-E2FD-4945-9F4A-9FFCCFEC8AE6}" srcOrd="2" destOrd="0" presId="urn:microsoft.com/office/officeart/2018/2/layout/IconVerticalSolidList"/>
    <dgm:cxn modelId="{BEEBC018-1B22-4C45-97A8-56CD09A2523D}" type="presParOf" srcId="{34EB83BA-78BF-4324-A506-765CA45F8CEC}" destId="{6F3FEFDC-1B04-442D-8BA8-9583C303D7CB}" srcOrd="3" destOrd="0" presId="urn:microsoft.com/office/officeart/2018/2/layout/IconVerticalSolidList"/>
    <dgm:cxn modelId="{814DBB68-EDA5-4CFC-8E7C-902A1DCA365F}" type="presParOf" srcId="{B7EDCBAB-4938-4FA5-9A05-E0743192159A}" destId="{BE9ECF13-6C85-4B07-82EE-7B86CF6003D9}" srcOrd="3" destOrd="0" presId="urn:microsoft.com/office/officeart/2018/2/layout/IconVerticalSolidList"/>
    <dgm:cxn modelId="{083A0553-3F1A-40BA-A30D-5406B8620556}" type="presParOf" srcId="{B7EDCBAB-4938-4FA5-9A05-E0743192159A}" destId="{436EADC3-52CC-4A02-A5A0-DAC94A7603A5}" srcOrd="4" destOrd="0" presId="urn:microsoft.com/office/officeart/2018/2/layout/IconVerticalSolidList"/>
    <dgm:cxn modelId="{3F6D1B1D-712D-4F4A-A852-DA490D3C2CA6}" type="presParOf" srcId="{436EADC3-52CC-4A02-A5A0-DAC94A7603A5}" destId="{AA8400BF-1EDB-49F5-A31E-BA94B33A1E4C}" srcOrd="0" destOrd="0" presId="urn:microsoft.com/office/officeart/2018/2/layout/IconVerticalSolidList"/>
    <dgm:cxn modelId="{C66B54C6-DB77-48BF-B48E-42E50E5F1C7E}" type="presParOf" srcId="{436EADC3-52CC-4A02-A5A0-DAC94A7603A5}" destId="{BE5ACC49-A70F-45CF-B0EA-365FD3E52539}" srcOrd="1" destOrd="0" presId="urn:microsoft.com/office/officeart/2018/2/layout/IconVerticalSolidList"/>
    <dgm:cxn modelId="{B83993E3-41C9-44E5-B302-493B4231B387}" type="presParOf" srcId="{436EADC3-52CC-4A02-A5A0-DAC94A7603A5}" destId="{B233C7F6-949F-4E2F-BA51-232AAA1DA833}" srcOrd="2" destOrd="0" presId="urn:microsoft.com/office/officeart/2018/2/layout/IconVerticalSolidList"/>
    <dgm:cxn modelId="{24ED1CC1-8298-410E-AA82-507177A4470B}" type="presParOf" srcId="{436EADC3-52CC-4A02-A5A0-DAC94A7603A5}" destId="{4E65C859-F40A-4BAD-B0E4-1D527CE33F55}" srcOrd="3" destOrd="0" presId="urn:microsoft.com/office/officeart/2018/2/layout/IconVerticalSolidList"/>
    <dgm:cxn modelId="{79CD236C-6940-42A4-9A34-C449F20B3961}" type="presParOf" srcId="{B7EDCBAB-4938-4FA5-9A05-E0743192159A}" destId="{14FFA1F0-0508-48CF-B58A-61535F55676E}" srcOrd="5" destOrd="0" presId="urn:microsoft.com/office/officeart/2018/2/layout/IconVerticalSolidList"/>
    <dgm:cxn modelId="{310A57CC-6969-4114-8956-CCBC633BD4E7}" type="presParOf" srcId="{B7EDCBAB-4938-4FA5-9A05-E0743192159A}" destId="{91E20E61-EC11-4E87-AD52-3A4162099D87}" srcOrd="6" destOrd="0" presId="urn:microsoft.com/office/officeart/2018/2/layout/IconVerticalSolidList"/>
    <dgm:cxn modelId="{93F0D7BB-3352-4CAF-989A-FBE40617CD6E}" type="presParOf" srcId="{91E20E61-EC11-4E87-AD52-3A4162099D87}" destId="{A9D1B3EF-1463-445B-9149-21BC19A3E7F6}" srcOrd="0" destOrd="0" presId="urn:microsoft.com/office/officeart/2018/2/layout/IconVerticalSolidList"/>
    <dgm:cxn modelId="{DFF4EAEA-FAD6-4856-BE11-83C9BDB730AE}" type="presParOf" srcId="{91E20E61-EC11-4E87-AD52-3A4162099D87}" destId="{8ECF77A0-6708-4EBF-8ED9-BA51752F89D7}" srcOrd="1" destOrd="0" presId="urn:microsoft.com/office/officeart/2018/2/layout/IconVerticalSolidList"/>
    <dgm:cxn modelId="{DCD6A975-F58B-490C-B207-6B0C9B28B00E}" type="presParOf" srcId="{91E20E61-EC11-4E87-AD52-3A4162099D87}" destId="{F6352CB8-1FCC-43DA-9684-4B1109699402}" srcOrd="2" destOrd="0" presId="urn:microsoft.com/office/officeart/2018/2/layout/IconVerticalSolidList"/>
    <dgm:cxn modelId="{1C0E8D70-DCE7-4FF3-B985-6EE3EB49F370}" type="presParOf" srcId="{91E20E61-EC11-4E87-AD52-3A4162099D87}" destId="{E86DE468-221F-4FD2-9295-D89E42C3D7E4}"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4FA6758-B570-4A42-9AAE-E274316B36F7}"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F7604427-A529-4400-BFF6-AC89AD61029C}">
      <dgm:prSet/>
      <dgm:spPr/>
      <dgm:t>
        <a:bodyPr/>
        <a:lstStyle/>
        <a:p>
          <a:r>
            <a:rPr lang="en-US"/>
            <a:t>The results of multiple regression analysis have revealed that perceived risk, satisfaction, price saving orientation, perceived usefulness and perceived trust are significantly influencing the customer loyalty, whereas the impact of hedonic motivation was insignificant.</a:t>
          </a:r>
        </a:p>
      </dgm:t>
    </dgm:pt>
    <dgm:pt modelId="{E6FA1A6B-CEA5-4684-8DA5-F69AA52A3391}" type="parTrans" cxnId="{281000A9-F610-479A-8A68-6D72B201489A}">
      <dgm:prSet/>
      <dgm:spPr/>
      <dgm:t>
        <a:bodyPr/>
        <a:lstStyle/>
        <a:p>
          <a:endParaRPr lang="en-US"/>
        </a:p>
      </dgm:t>
    </dgm:pt>
    <dgm:pt modelId="{91DD2865-3912-4173-A9F5-CF1194AA530C}" type="sibTrans" cxnId="{281000A9-F610-479A-8A68-6D72B201489A}">
      <dgm:prSet/>
      <dgm:spPr/>
      <dgm:t>
        <a:bodyPr/>
        <a:lstStyle/>
        <a:p>
          <a:endParaRPr lang="en-US"/>
        </a:p>
      </dgm:t>
    </dgm:pt>
    <dgm:pt modelId="{27EB7AB5-FC6C-43A8-9FF3-0FE1B9206707}">
      <dgm:prSet/>
      <dgm:spPr/>
      <dgm:t>
        <a:bodyPr/>
        <a:lstStyle/>
        <a:p>
          <a:r>
            <a:rPr lang="en-US"/>
            <a:t>The uniqueness of this study lies in identifying the linear and non-linear relationships between predictors and customer loyalty, through multiple regression analysis and ANN. Another significant contribution is highlighting the relative importance of determinants of customer loyalty through ANN technique.</a:t>
          </a:r>
        </a:p>
      </dgm:t>
    </dgm:pt>
    <dgm:pt modelId="{C1167AE7-FF04-479B-9CE2-C1762CB50159}" type="parTrans" cxnId="{10A8CDA5-B2D5-4192-AEA8-BB427860AA1F}">
      <dgm:prSet/>
      <dgm:spPr/>
      <dgm:t>
        <a:bodyPr/>
        <a:lstStyle/>
        <a:p>
          <a:endParaRPr lang="en-US"/>
        </a:p>
      </dgm:t>
    </dgm:pt>
    <dgm:pt modelId="{EE7F264D-4274-40AB-9A52-A1C590510978}" type="sibTrans" cxnId="{10A8CDA5-B2D5-4192-AEA8-BB427860AA1F}">
      <dgm:prSet/>
      <dgm:spPr/>
      <dgm:t>
        <a:bodyPr/>
        <a:lstStyle/>
        <a:p>
          <a:endParaRPr lang="en-US"/>
        </a:p>
      </dgm:t>
    </dgm:pt>
    <dgm:pt modelId="{07480F46-93AC-498D-95C5-FB6828BAC10A}" type="pres">
      <dgm:prSet presAssocID="{14FA6758-B570-4A42-9AAE-E274316B36F7}" presName="vert0" presStyleCnt="0">
        <dgm:presLayoutVars>
          <dgm:dir/>
          <dgm:animOne val="branch"/>
          <dgm:animLvl val="lvl"/>
        </dgm:presLayoutVars>
      </dgm:prSet>
      <dgm:spPr/>
    </dgm:pt>
    <dgm:pt modelId="{52AE570E-E7E0-4A40-998E-5B199CE3C0A2}" type="pres">
      <dgm:prSet presAssocID="{F7604427-A529-4400-BFF6-AC89AD61029C}" presName="thickLine" presStyleLbl="alignNode1" presStyleIdx="0" presStyleCnt="2"/>
      <dgm:spPr/>
    </dgm:pt>
    <dgm:pt modelId="{FABD710A-DEBD-4567-BA5F-56D36D3A4B73}" type="pres">
      <dgm:prSet presAssocID="{F7604427-A529-4400-BFF6-AC89AD61029C}" presName="horz1" presStyleCnt="0"/>
      <dgm:spPr/>
    </dgm:pt>
    <dgm:pt modelId="{226855B3-004C-4A04-B006-08C945463401}" type="pres">
      <dgm:prSet presAssocID="{F7604427-A529-4400-BFF6-AC89AD61029C}" presName="tx1" presStyleLbl="revTx" presStyleIdx="0" presStyleCnt="2"/>
      <dgm:spPr/>
    </dgm:pt>
    <dgm:pt modelId="{8A28CD4B-255B-42D5-85F5-F94D7941039D}" type="pres">
      <dgm:prSet presAssocID="{F7604427-A529-4400-BFF6-AC89AD61029C}" presName="vert1" presStyleCnt="0"/>
      <dgm:spPr/>
    </dgm:pt>
    <dgm:pt modelId="{1D59911B-30B9-4A7B-9E76-647FA30E1273}" type="pres">
      <dgm:prSet presAssocID="{27EB7AB5-FC6C-43A8-9FF3-0FE1B9206707}" presName="thickLine" presStyleLbl="alignNode1" presStyleIdx="1" presStyleCnt="2"/>
      <dgm:spPr/>
    </dgm:pt>
    <dgm:pt modelId="{F708EC04-AC2D-44EC-809F-F23A0D76AC8A}" type="pres">
      <dgm:prSet presAssocID="{27EB7AB5-FC6C-43A8-9FF3-0FE1B9206707}" presName="horz1" presStyleCnt="0"/>
      <dgm:spPr/>
    </dgm:pt>
    <dgm:pt modelId="{C3434F74-F334-4B71-B368-5929228287F6}" type="pres">
      <dgm:prSet presAssocID="{27EB7AB5-FC6C-43A8-9FF3-0FE1B9206707}" presName="tx1" presStyleLbl="revTx" presStyleIdx="1" presStyleCnt="2"/>
      <dgm:spPr/>
    </dgm:pt>
    <dgm:pt modelId="{DBFF81B4-F231-4D16-9C59-C72FB6E3DE12}" type="pres">
      <dgm:prSet presAssocID="{27EB7AB5-FC6C-43A8-9FF3-0FE1B9206707}" presName="vert1" presStyleCnt="0"/>
      <dgm:spPr/>
    </dgm:pt>
  </dgm:ptLst>
  <dgm:cxnLst>
    <dgm:cxn modelId="{B8FA0150-A046-48D3-93D1-D2EBA875C950}" type="presOf" srcId="{27EB7AB5-FC6C-43A8-9FF3-0FE1B9206707}" destId="{C3434F74-F334-4B71-B368-5929228287F6}" srcOrd="0" destOrd="0" presId="urn:microsoft.com/office/officeart/2008/layout/LinedList"/>
    <dgm:cxn modelId="{10A8CDA5-B2D5-4192-AEA8-BB427860AA1F}" srcId="{14FA6758-B570-4A42-9AAE-E274316B36F7}" destId="{27EB7AB5-FC6C-43A8-9FF3-0FE1B9206707}" srcOrd="1" destOrd="0" parTransId="{C1167AE7-FF04-479B-9CE2-C1762CB50159}" sibTransId="{EE7F264D-4274-40AB-9A52-A1C590510978}"/>
    <dgm:cxn modelId="{D1F622A8-3B77-4616-B0F3-7C8F62AA0066}" type="presOf" srcId="{14FA6758-B570-4A42-9AAE-E274316B36F7}" destId="{07480F46-93AC-498D-95C5-FB6828BAC10A}" srcOrd="0" destOrd="0" presId="urn:microsoft.com/office/officeart/2008/layout/LinedList"/>
    <dgm:cxn modelId="{281000A9-F610-479A-8A68-6D72B201489A}" srcId="{14FA6758-B570-4A42-9AAE-E274316B36F7}" destId="{F7604427-A529-4400-BFF6-AC89AD61029C}" srcOrd="0" destOrd="0" parTransId="{E6FA1A6B-CEA5-4684-8DA5-F69AA52A3391}" sibTransId="{91DD2865-3912-4173-A9F5-CF1194AA530C}"/>
    <dgm:cxn modelId="{E2F8C6F6-3ABD-46D3-9551-FA6149D865AE}" type="presOf" srcId="{F7604427-A529-4400-BFF6-AC89AD61029C}" destId="{226855B3-004C-4A04-B006-08C945463401}" srcOrd="0" destOrd="0" presId="urn:microsoft.com/office/officeart/2008/layout/LinedList"/>
    <dgm:cxn modelId="{37C527F4-E085-463B-81B5-2C62D04522ED}" type="presParOf" srcId="{07480F46-93AC-498D-95C5-FB6828BAC10A}" destId="{52AE570E-E7E0-4A40-998E-5B199CE3C0A2}" srcOrd="0" destOrd="0" presId="urn:microsoft.com/office/officeart/2008/layout/LinedList"/>
    <dgm:cxn modelId="{4E4AF6C1-FF9E-4D33-8DD2-D34D5770537B}" type="presParOf" srcId="{07480F46-93AC-498D-95C5-FB6828BAC10A}" destId="{FABD710A-DEBD-4567-BA5F-56D36D3A4B73}" srcOrd="1" destOrd="0" presId="urn:microsoft.com/office/officeart/2008/layout/LinedList"/>
    <dgm:cxn modelId="{00853246-60E9-4D22-B2A1-E144EADFD992}" type="presParOf" srcId="{FABD710A-DEBD-4567-BA5F-56D36D3A4B73}" destId="{226855B3-004C-4A04-B006-08C945463401}" srcOrd="0" destOrd="0" presId="urn:microsoft.com/office/officeart/2008/layout/LinedList"/>
    <dgm:cxn modelId="{5642712C-993A-492C-A70C-DDE00A1AF71F}" type="presParOf" srcId="{FABD710A-DEBD-4567-BA5F-56D36D3A4B73}" destId="{8A28CD4B-255B-42D5-85F5-F94D7941039D}" srcOrd="1" destOrd="0" presId="urn:microsoft.com/office/officeart/2008/layout/LinedList"/>
    <dgm:cxn modelId="{88889185-4F37-4A34-981C-D5D192D6FE3E}" type="presParOf" srcId="{07480F46-93AC-498D-95C5-FB6828BAC10A}" destId="{1D59911B-30B9-4A7B-9E76-647FA30E1273}" srcOrd="2" destOrd="0" presId="urn:microsoft.com/office/officeart/2008/layout/LinedList"/>
    <dgm:cxn modelId="{5DB401CD-0E67-41AC-83CF-11D7D85820D9}" type="presParOf" srcId="{07480F46-93AC-498D-95C5-FB6828BAC10A}" destId="{F708EC04-AC2D-44EC-809F-F23A0D76AC8A}" srcOrd="3" destOrd="0" presId="urn:microsoft.com/office/officeart/2008/layout/LinedList"/>
    <dgm:cxn modelId="{9D76B8F7-0523-49D5-A04E-EB6F2E43BFE8}" type="presParOf" srcId="{F708EC04-AC2D-44EC-809F-F23A0D76AC8A}" destId="{C3434F74-F334-4B71-B368-5929228287F6}" srcOrd="0" destOrd="0" presId="urn:microsoft.com/office/officeart/2008/layout/LinedList"/>
    <dgm:cxn modelId="{A817D3A8-9B29-4BEA-8F76-21E4F11BC0E8}" type="presParOf" srcId="{F708EC04-AC2D-44EC-809F-F23A0D76AC8A}" destId="{DBFF81B4-F231-4D16-9C59-C72FB6E3DE1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D1D677-AE24-4E2F-89EE-483903889B79}">
      <dsp:nvSpPr>
        <dsp:cNvPr id="0" name=""/>
        <dsp:cNvSpPr/>
      </dsp:nvSpPr>
      <dsp:spPr>
        <a:xfrm>
          <a:off x="0" y="2703"/>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FC9614-771A-4A11-B153-3C810E037B18}">
      <dsp:nvSpPr>
        <dsp:cNvPr id="0" name=""/>
        <dsp:cNvSpPr/>
      </dsp:nvSpPr>
      <dsp:spPr>
        <a:xfrm>
          <a:off x="0" y="2703"/>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a:t>According to eMarketer (2022a), the retail e-commerce sales are expected to grow from $4,248 billion in 2020 $7,391 billion in 2025. </a:t>
          </a:r>
        </a:p>
      </dsp:txBody>
      <dsp:txXfrm>
        <a:off x="0" y="2703"/>
        <a:ext cx="6900512" cy="1843578"/>
      </dsp:txXfrm>
    </dsp:sp>
    <dsp:sp modelId="{F00BACBC-7C2E-4766-877D-7B778A8CE865}">
      <dsp:nvSpPr>
        <dsp:cNvPr id="0" name=""/>
        <dsp:cNvSpPr/>
      </dsp:nvSpPr>
      <dsp:spPr>
        <a:xfrm>
          <a:off x="0" y="1846281"/>
          <a:ext cx="6900512"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8DFDBA-C7AC-4813-966A-1F56B8601D04}">
      <dsp:nvSpPr>
        <dsp:cNvPr id="0" name=""/>
        <dsp:cNvSpPr/>
      </dsp:nvSpPr>
      <dsp:spPr>
        <a:xfrm>
          <a:off x="0" y="1846281"/>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a:t>Interestingly, the growth rate of e-commerce across the world is estimated to decrease to 9.2% in 2025 from 26.4% in 2020, due to the disruption of Covid-19 pandemic crisis and other global economic conditions. </a:t>
          </a:r>
        </a:p>
      </dsp:txBody>
      <dsp:txXfrm>
        <a:off x="0" y="1846281"/>
        <a:ext cx="6900512" cy="1843578"/>
      </dsp:txXfrm>
    </dsp:sp>
    <dsp:sp modelId="{8B1E9836-3925-4CAB-A6D3-07378D4647C4}">
      <dsp:nvSpPr>
        <dsp:cNvPr id="0" name=""/>
        <dsp:cNvSpPr/>
      </dsp:nvSpPr>
      <dsp:spPr>
        <a:xfrm>
          <a:off x="0" y="3689859"/>
          <a:ext cx="6900512"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187063-FF40-4B98-8C6D-0A780E7B2450}">
      <dsp:nvSpPr>
        <dsp:cNvPr id="0" name=""/>
        <dsp:cNvSpPr/>
      </dsp:nvSpPr>
      <dsp:spPr>
        <a:xfrm>
          <a:off x="0" y="3689859"/>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a:t>Further, the percentage of retail e-commerce sales worldwide to the total retail sales is expected to increase from 17.9% in 2020 to 23.6% in 2025. </a:t>
          </a:r>
        </a:p>
      </dsp:txBody>
      <dsp:txXfrm>
        <a:off x="0" y="3689859"/>
        <a:ext cx="6900512" cy="18435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1CD7FE-9A31-47FE-9D5F-C365626FB530}">
      <dsp:nvSpPr>
        <dsp:cNvPr id="0" name=""/>
        <dsp:cNvSpPr/>
      </dsp:nvSpPr>
      <dsp:spPr>
        <a:xfrm>
          <a:off x="0" y="0"/>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798F10-501E-410A-9CFD-A210A262C2E1}">
      <dsp:nvSpPr>
        <dsp:cNvPr id="0" name=""/>
        <dsp:cNvSpPr/>
      </dsp:nvSpPr>
      <dsp:spPr>
        <a:xfrm>
          <a:off x="0" y="0"/>
          <a:ext cx="6900512" cy="27680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en-US" sz="3800" kern="1200"/>
            <a:t>The primary objective of this study is to identify the determinants of mobile shopping customers’ loyalty in India. </a:t>
          </a:r>
        </a:p>
      </dsp:txBody>
      <dsp:txXfrm>
        <a:off x="0" y="0"/>
        <a:ext cx="6900512" cy="2768070"/>
      </dsp:txXfrm>
    </dsp:sp>
    <dsp:sp modelId="{5651194C-7833-4904-AE5D-E0584BD73D88}">
      <dsp:nvSpPr>
        <dsp:cNvPr id="0" name=""/>
        <dsp:cNvSpPr/>
      </dsp:nvSpPr>
      <dsp:spPr>
        <a:xfrm>
          <a:off x="0" y="2768070"/>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A6599C8-2D08-40CB-AB31-68DAB5B84586}">
      <dsp:nvSpPr>
        <dsp:cNvPr id="0" name=""/>
        <dsp:cNvSpPr/>
      </dsp:nvSpPr>
      <dsp:spPr>
        <a:xfrm>
          <a:off x="0" y="2768070"/>
          <a:ext cx="6900512" cy="27680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en-US" sz="3800" kern="1200"/>
            <a:t>Further, the study aims at ranking the most significant predictors of customer loyalty in the context of mobile shopping applications.</a:t>
          </a:r>
        </a:p>
      </dsp:txBody>
      <dsp:txXfrm>
        <a:off x="0" y="2768070"/>
        <a:ext cx="6900512" cy="276807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27151F-F5D2-43A8-9247-1A610D09006E}">
      <dsp:nvSpPr>
        <dsp:cNvPr id="0" name=""/>
        <dsp:cNvSpPr/>
      </dsp:nvSpPr>
      <dsp:spPr>
        <a:xfrm>
          <a:off x="0" y="1805"/>
          <a:ext cx="10515600" cy="91531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C843874-6F44-44E4-B62F-0627486403BA}">
      <dsp:nvSpPr>
        <dsp:cNvPr id="0" name=""/>
        <dsp:cNvSpPr/>
      </dsp:nvSpPr>
      <dsp:spPr>
        <a:xfrm>
          <a:off x="276881" y="207750"/>
          <a:ext cx="503420" cy="50342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C49CE1-8573-46AC-BFE4-2F2F02409B02}">
      <dsp:nvSpPr>
        <dsp:cNvPr id="0" name=""/>
        <dsp:cNvSpPr/>
      </dsp:nvSpPr>
      <dsp:spPr>
        <a:xfrm>
          <a:off x="1057183" y="1805"/>
          <a:ext cx="94584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977900">
            <a:lnSpc>
              <a:spcPct val="100000"/>
            </a:lnSpc>
            <a:spcBef>
              <a:spcPct val="0"/>
            </a:spcBef>
            <a:spcAft>
              <a:spcPct val="35000"/>
            </a:spcAft>
            <a:buNone/>
          </a:pPr>
          <a:r>
            <a:rPr lang="en-US" sz="2200" kern="1200"/>
            <a:t>The primary data for this study was collected through an online survey using convenience sampling technique. </a:t>
          </a:r>
        </a:p>
      </dsp:txBody>
      <dsp:txXfrm>
        <a:off x="1057183" y="1805"/>
        <a:ext cx="9458416" cy="915310"/>
      </dsp:txXfrm>
    </dsp:sp>
    <dsp:sp modelId="{1676A532-ECE0-40FB-92D5-7C0497DFAE6C}">
      <dsp:nvSpPr>
        <dsp:cNvPr id="0" name=""/>
        <dsp:cNvSpPr/>
      </dsp:nvSpPr>
      <dsp:spPr>
        <a:xfrm>
          <a:off x="0" y="1145944"/>
          <a:ext cx="10515600" cy="91531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0D0940A-0CDA-4532-BDFE-E0BB17DB86F8}">
      <dsp:nvSpPr>
        <dsp:cNvPr id="0" name=""/>
        <dsp:cNvSpPr/>
      </dsp:nvSpPr>
      <dsp:spPr>
        <a:xfrm>
          <a:off x="276881" y="1351889"/>
          <a:ext cx="503420" cy="50342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F3FEFDC-1B04-442D-8BA8-9583C303D7CB}">
      <dsp:nvSpPr>
        <dsp:cNvPr id="0" name=""/>
        <dsp:cNvSpPr/>
      </dsp:nvSpPr>
      <dsp:spPr>
        <a:xfrm>
          <a:off x="1057183" y="1145944"/>
          <a:ext cx="94584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977900">
            <a:lnSpc>
              <a:spcPct val="100000"/>
            </a:lnSpc>
            <a:spcBef>
              <a:spcPct val="0"/>
            </a:spcBef>
            <a:spcAft>
              <a:spcPct val="35000"/>
            </a:spcAft>
            <a:buNone/>
          </a:pPr>
          <a:r>
            <a:rPr lang="en-US" sz="2200" kern="1200"/>
            <a:t>The questionnaire was designed by including (i) the measurement scales of study’s constructs and (ii) the demographic profile of the respondents. </a:t>
          </a:r>
        </a:p>
      </dsp:txBody>
      <dsp:txXfrm>
        <a:off x="1057183" y="1145944"/>
        <a:ext cx="9458416" cy="915310"/>
      </dsp:txXfrm>
    </dsp:sp>
    <dsp:sp modelId="{AA8400BF-1EDB-49F5-A31E-BA94B33A1E4C}">
      <dsp:nvSpPr>
        <dsp:cNvPr id="0" name=""/>
        <dsp:cNvSpPr/>
      </dsp:nvSpPr>
      <dsp:spPr>
        <a:xfrm>
          <a:off x="0" y="2290082"/>
          <a:ext cx="10515600" cy="91531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E5ACC49-A70F-45CF-B0EA-365FD3E52539}">
      <dsp:nvSpPr>
        <dsp:cNvPr id="0" name=""/>
        <dsp:cNvSpPr/>
      </dsp:nvSpPr>
      <dsp:spPr>
        <a:xfrm>
          <a:off x="276881" y="2496027"/>
          <a:ext cx="503420" cy="50342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65C859-F40A-4BAD-B0E4-1D527CE33F55}">
      <dsp:nvSpPr>
        <dsp:cNvPr id="0" name=""/>
        <dsp:cNvSpPr/>
      </dsp:nvSpPr>
      <dsp:spPr>
        <a:xfrm>
          <a:off x="1057183" y="2290082"/>
          <a:ext cx="94584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977900">
            <a:lnSpc>
              <a:spcPct val="100000"/>
            </a:lnSpc>
            <a:spcBef>
              <a:spcPct val="0"/>
            </a:spcBef>
            <a:spcAft>
              <a:spcPct val="35000"/>
            </a:spcAft>
            <a:buNone/>
          </a:pPr>
          <a:r>
            <a:rPr lang="en-US" sz="2200" kern="1200"/>
            <a:t>The scale items of all constructs were derived from the previous literature on mobile shopping literature. </a:t>
          </a:r>
        </a:p>
      </dsp:txBody>
      <dsp:txXfrm>
        <a:off x="1057183" y="2290082"/>
        <a:ext cx="9458416" cy="915310"/>
      </dsp:txXfrm>
    </dsp:sp>
    <dsp:sp modelId="{A9D1B3EF-1463-445B-9149-21BC19A3E7F6}">
      <dsp:nvSpPr>
        <dsp:cNvPr id="0" name=""/>
        <dsp:cNvSpPr/>
      </dsp:nvSpPr>
      <dsp:spPr>
        <a:xfrm>
          <a:off x="0" y="3434221"/>
          <a:ext cx="10515600" cy="91531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ECF77A0-6708-4EBF-8ED9-BA51752F89D7}">
      <dsp:nvSpPr>
        <dsp:cNvPr id="0" name=""/>
        <dsp:cNvSpPr/>
      </dsp:nvSpPr>
      <dsp:spPr>
        <a:xfrm>
          <a:off x="276881" y="3640166"/>
          <a:ext cx="503420" cy="50342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6DE468-221F-4FD2-9295-D89E42C3D7E4}">
      <dsp:nvSpPr>
        <dsp:cNvPr id="0" name=""/>
        <dsp:cNvSpPr/>
      </dsp:nvSpPr>
      <dsp:spPr>
        <a:xfrm>
          <a:off x="1057183" y="3434221"/>
          <a:ext cx="94584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977900">
            <a:lnSpc>
              <a:spcPct val="100000"/>
            </a:lnSpc>
            <a:spcBef>
              <a:spcPct val="0"/>
            </a:spcBef>
            <a:spcAft>
              <a:spcPct val="35000"/>
            </a:spcAft>
            <a:buNone/>
          </a:pPr>
          <a:r>
            <a:rPr lang="en-US" sz="2200" kern="1200"/>
            <a:t>After the data collection for a period of 12 weeks, 535 valid responses were used for validating the proposed research framework of the study.</a:t>
          </a:r>
        </a:p>
      </dsp:txBody>
      <dsp:txXfrm>
        <a:off x="1057183" y="3434221"/>
        <a:ext cx="9458416" cy="91531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AE570E-E7E0-4A40-998E-5B199CE3C0A2}">
      <dsp:nvSpPr>
        <dsp:cNvPr id="0" name=""/>
        <dsp:cNvSpPr/>
      </dsp:nvSpPr>
      <dsp:spPr>
        <a:xfrm>
          <a:off x="0" y="0"/>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6855B3-004C-4A04-B006-08C945463401}">
      <dsp:nvSpPr>
        <dsp:cNvPr id="0" name=""/>
        <dsp:cNvSpPr/>
      </dsp:nvSpPr>
      <dsp:spPr>
        <a:xfrm>
          <a:off x="0" y="0"/>
          <a:ext cx="6900512" cy="27680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a:t>The results of multiple regression analysis have revealed that perceived risk, satisfaction, price saving orientation, perceived usefulness and perceived trust are significantly influencing the customer loyalty, whereas the impact of hedonic motivation was insignificant.</a:t>
          </a:r>
        </a:p>
      </dsp:txBody>
      <dsp:txXfrm>
        <a:off x="0" y="0"/>
        <a:ext cx="6900512" cy="2768070"/>
      </dsp:txXfrm>
    </dsp:sp>
    <dsp:sp modelId="{1D59911B-30B9-4A7B-9E76-647FA30E1273}">
      <dsp:nvSpPr>
        <dsp:cNvPr id="0" name=""/>
        <dsp:cNvSpPr/>
      </dsp:nvSpPr>
      <dsp:spPr>
        <a:xfrm>
          <a:off x="0" y="2768070"/>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434F74-F334-4B71-B368-5929228287F6}">
      <dsp:nvSpPr>
        <dsp:cNvPr id="0" name=""/>
        <dsp:cNvSpPr/>
      </dsp:nvSpPr>
      <dsp:spPr>
        <a:xfrm>
          <a:off x="0" y="2768070"/>
          <a:ext cx="6900512" cy="27680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a:t>The uniqueness of this study lies in identifying the linear and non-linear relationships between predictors and customer loyalty, through multiple regression analysis and ANN. Another significant contribution is highlighting the relative importance of determinants of customer loyalty through ANN technique.</a:t>
          </a:r>
        </a:p>
      </dsp:txBody>
      <dsp:txXfrm>
        <a:off x="0" y="2768070"/>
        <a:ext cx="6900512" cy="276807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A4040-0DC8-3BBD-F5B8-77FCC5891B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490C8FB5-7F96-6D26-299E-7A425ECAE4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C4C2CCD3-79F6-6B28-2FEC-CD54A7E6C99A}"/>
              </a:ext>
            </a:extLst>
          </p:cNvPr>
          <p:cNvSpPr>
            <a:spLocks noGrp="1"/>
          </p:cNvSpPr>
          <p:nvPr>
            <p:ph type="dt" sz="half" idx="10"/>
          </p:nvPr>
        </p:nvSpPr>
        <p:spPr/>
        <p:txBody>
          <a:bodyPr/>
          <a:lstStyle/>
          <a:p>
            <a:fld id="{1C381087-6D36-4F46-9D04-3A6C59841449}" type="datetimeFigureOut">
              <a:rPr lang="en-IN" smtClean="0"/>
              <a:t>16-05-2022</a:t>
            </a:fld>
            <a:endParaRPr lang="en-IN"/>
          </a:p>
        </p:txBody>
      </p:sp>
      <p:sp>
        <p:nvSpPr>
          <p:cNvPr id="5" name="Footer Placeholder 4">
            <a:extLst>
              <a:ext uri="{FF2B5EF4-FFF2-40B4-BE49-F238E27FC236}">
                <a16:creationId xmlns:a16="http://schemas.microsoft.com/office/drawing/2014/main" id="{0E095EB9-F09D-33C9-5A0C-62D46C18048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DD82F15-2F95-F747-0FCE-2DFF2DE2FBE7}"/>
              </a:ext>
            </a:extLst>
          </p:cNvPr>
          <p:cNvSpPr>
            <a:spLocks noGrp="1"/>
          </p:cNvSpPr>
          <p:nvPr>
            <p:ph type="sldNum" sz="quarter" idx="12"/>
          </p:nvPr>
        </p:nvSpPr>
        <p:spPr/>
        <p:txBody>
          <a:bodyPr/>
          <a:lstStyle/>
          <a:p>
            <a:fld id="{AF19E9EE-F296-422D-B819-A6674C655EF3}" type="slidenum">
              <a:rPr lang="en-IN" smtClean="0"/>
              <a:t>‹#›</a:t>
            </a:fld>
            <a:endParaRPr lang="en-IN"/>
          </a:p>
        </p:txBody>
      </p:sp>
    </p:spTree>
    <p:extLst>
      <p:ext uri="{BB962C8B-B14F-4D97-AF65-F5344CB8AC3E}">
        <p14:creationId xmlns:p14="http://schemas.microsoft.com/office/powerpoint/2010/main" val="1173180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12E6E-B825-C516-9A53-2F6CBB02514D}"/>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A56701F-480E-DD42-A020-6E39298B627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36D9205-BEAE-75BE-999D-81AF18ACA2C3}"/>
              </a:ext>
            </a:extLst>
          </p:cNvPr>
          <p:cNvSpPr>
            <a:spLocks noGrp="1"/>
          </p:cNvSpPr>
          <p:nvPr>
            <p:ph type="dt" sz="half" idx="10"/>
          </p:nvPr>
        </p:nvSpPr>
        <p:spPr/>
        <p:txBody>
          <a:bodyPr/>
          <a:lstStyle/>
          <a:p>
            <a:fld id="{1C381087-6D36-4F46-9D04-3A6C59841449}" type="datetimeFigureOut">
              <a:rPr lang="en-IN" smtClean="0"/>
              <a:t>16-05-2022</a:t>
            </a:fld>
            <a:endParaRPr lang="en-IN"/>
          </a:p>
        </p:txBody>
      </p:sp>
      <p:sp>
        <p:nvSpPr>
          <p:cNvPr id="5" name="Footer Placeholder 4">
            <a:extLst>
              <a:ext uri="{FF2B5EF4-FFF2-40B4-BE49-F238E27FC236}">
                <a16:creationId xmlns:a16="http://schemas.microsoft.com/office/drawing/2014/main" id="{03DCB3C6-E0C8-16F3-F95C-96D37216FF7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769FD6C-4AB6-AF81-81F8-51AE09FFCBB5}"/>
              </a:ext>
            </a:extLst>
          </p:cNvPr>
          <p:cNvSpPr>
            <a:spLocks noGrp="1"/>
          </p:cNvSpPr>
          <p:nvPr>
            <p:ph type="sldNum" sz="quarter" idx="12"/>
          </p:nvPr>
        </p:nvSpPr>
        <p:spPr/>
        <p:txBody>
          <a:bodyPr/>
          <a:lstStyle/>
          <a:p>
            <a:fld id="{AF19E9EE-F296-422D-B819-A6674C655EF3}" type="slidenum">
              <a:rPr lang="en-IN" smtClean="0"/>
              <a:t>‹#›</a:t>
            </a:fld>
            <a:endParaRPr lang="en-IN"/>
          </a:p>
        </p:txBody>
      </p:sp>
    </p:spTree>
    <p:extLst>
      <p:ext uri="{BB962C8B-B14F-4D97-AF65-F5344CB8AC3E}">
        <p14:creationId xmlns:p14="http://schemas.microsoft.com/office/powerpoint/2010/main" val="3790622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9DC5DE-8226-B90F-1EBE-6683CBD3CFC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61B1A2D8-E9F8-D205-06AB-A522DD0E85E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ABB767E-7AF8-CD08-06E4-0B241EE0C036}"/>
              </a:ext>
            </a:extLst>
          </p:cNvPr>
          <p:cNvSpPr>
            <a:spLocks noGrp="1"/>
          </p:cNvSpPr>
          <p:nvPr>
            <p:ph type="dt" sz="half" idx="10"/>
          </p:nvPr>
        </p:nvSpPr>
        <p:spPr/>
        <p:txBody>
          <a:bodyPr/>
          <a:lstStyle/>
          <a:p>
            <a:fld id="{1C381087-6D36-4F46-9D04-3A6C59841449}" type="datetimeFigureOut">
              <a:rPr lang="en-IN" smtClean="0"/>
              <a:t>16-05-2022</a:t>
            </a:fld>
            <a:endParaRPr lang="en-IN"/>
          </a:p>
        </p:txBody>
      </p:sp>
      <p:sp>
        <p:nvSpPr>
          <p:cNvPr id="5" name="Footer Placeholder 4">
            <a:extLst>
              <a:ext uri="{FF2B5EF4-FFF2-40B4-BE49-F238E27FC236}">
                <a16:creationId xmlns:a16="http://schemas.microsoft.com/office/drawing/2014/main" id="{E443A93E-0BB7-0046-E3EF-A715D4E0170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E4099A6-898E-C686-2318-D51B9CFA943A}"/>
              </a:ext>
            </a:extLst>
          </p:cNvPr>
          <p:cNvSpPr>
            <a:spLocks noGrp="1"/>
          </p:cNvSpPr>
          <p:nvPr>
            <p:ph type="sldNum" sz="quarter" idx="12"/>
          </p:nvPr>
        </p:nvSpPr>
        <p:spPr/>
        <p:txBody>
          <a:bodyPr/>
          <a:lstStyle/>
          <a:p>
            <a:fld id="{AF19E9EE-F296-422D-B819-A6674C655EF3}" type="slidenum">
              <a:rPr lang="en-IN" smtClean="0"/>
              <a:t>‹#›</a:t>
            </a:fld>
            <a:endParaRPr lang="en-IN"/>
          </a:p>
        </p:txBody>
      </p:sp>
    </p:spTree>
    <p:extLst>
      <p:ext uri="{BB962C8B-B14F-4D97-AF65-F5344CB8AC3E}">
        <p14:creationId xmlns:p14="http://schemas.microsoft.com/office/powerpoint/2010/main" val="1971936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FF57F-266C-5E4C-FEF6-14B1E252DEC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B7CEB55-BD20-3AC9-7E99-B60F7D8A6E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6FB4FCB-C5E6-B629-EAB7-673AFE944A22}"/>
              </a:ext>
            </a:extLst>
          </p:cNvPr>
          <p:cNvSpPr>
            <a:spLocks noGrp="1"/>
          </p:cNvSpPr>
          <p:nvPr>
            <p:ph type="dt" sz="half" idx="10"/>
          </p:nvPr>
        </p:nvSpPr>
        <p:spPr/>
        <p:txBody>
          <a:bodyPr/>
          <a:lstStyle/>
          <a:p>
            <a:fld id="{1C381087-6D36-4F46-9D04-3A6C59841449}" type="datetimeFigureOut">
              <a:rPr lang="en-IN" smtClean="0"/>
              <a:t>16-05-2022</a:t>
            </a:fld>
            <a:endParaRPr lang="en-IN"/>
          </a:p>
        </p:txBody>
      </p:sp>
      <p:sp>
        <p:nvSpPr>
          <p:cNvPr id="5" name="Footer Placeholder 4">
            <a:extLst>
              <a:ext uri="{FF2B5EF4-FFF2-40B4-BE49-F238E27FC236}">
                <a16:creationId xmlns:a16="http://schemas.microsoft.com/office/drawing/2014/main" id="{34AA16F4-A003-DC5F-2753-17B4F5F0D9A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AAB2A90-FA9F-E0FB-131F-12005041BBFF}"/>
              </a:ext>
            </a:extLst>
          </p:cNvPr>
          <p:cNvSpPr>
            <a:spLocks noGrp="1"/>
          </p:cNvSpPr>
          <p:nvPr>
            <p:ph type="sldNum" sz="quarter" idx="12"/>
          </p:nvPr>
        </p:nvSpPr>
        <p:spPr/>
        <p:txBody>
          <a:bodyPr/>
          <a:lstStyle/>
          <a:p>
            <a:fld id="{AF19E9EE-F296-422D-B819-A6674C655EF3}" type="slidenum">
              <a:rPr lang="en-IN" smtClean="0"/>
              <a:t>‹#›</a:t>
            </a:fld>
            <a:endParaRPr lang="en-IN"/>
          </a:p>
        </p:txBody>
      </p:sp>
    </p:spTree>
    <p:extLst>
      <p:ext uri="{BB962C8B-B14F-4D97-AF65-F5344CB8AC3E}">
        <p14:creationId xmlns:p14="http://schemas.microsoft.com/office/powerpoint/2010/main" val="3891597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A5DAF-E7FE-EB3C-83B1-721471748E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9EF2FDED-BB7D-2067-DC29-EE33B21DF3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6C84A2-37A7-094B-9876-488F21FB9158}"/>
              </a:ext>
            </a:extLst>
          </p:cNvPr>
          <p:cNvSpPr>
            <a:spLocks noGrp="1"/>
          </p:cNvSpPr>
          <p:nvPr>
            <p:ph type="dt" sz="half" idx="10"/>
          </p:nvPr>
        </p:nvSpPr>
        <p:spPr/>
        <p:txBody>
          <a:bodyPr/>
          <a:lstStyle/>
          <a:p>
            <a:fld id="{1C381087-6D36-4F46-9D04-3A6C59841449}" type="datetimeFigureOut">
              <a:rPr lang="en-IN" smtClean="0"/>
              <a:t>16-05-2022</a:t>
            </a:fld>
            <a:endParaRPr lang="en-IN"/>
          </a:p>
        </p:txBody>
      </p:sp>
      <p:sp>
        <p:nvSpPr>
          <p:cNvPr id="5" name="Footer Placeholder 4">
            <a:extLst>
              <a:ext uri="{FF2B5EF4-FFF2-40B4-BE49-F238E27FC236}">
                <a16:creationId xmlns:a16="http://schemas.microsoft.com/office/drawing/2014/main" id="{1ED5AB14-5849-78D4-E216-4E102583DFC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D8CA536-1C94-A495-DA03-DEF1B1FC645E}"/>
              </a:ext>
            </a:extLst>
          </p:cNvPr>
          <p:cNvSpPr>
            <a:spLocks noGrp="1"/>
          </p:cNvSpPr>
          <p:nvPr>
            <p:ph type="sldNum" sz="quarter" idx="12"/>
          </p:nvPr>
        </p:nvSpPr>
        <p:spPr/>
        <p:txBody>
          <a:bodyPr/>
          <a:lstStyle/>
          <a:p>
            <a:fld id="{AF19E9EE-F296-422D-B819-A6674C655EF3}" type="slidenum">
              <a:rPr lang="en-IN" smtClean="0"/>
              <a:t>‹#›</a:t>
            </a:fld>
            <a:endParaRPr lang="en-IN"/>
          </a:p>
        </p:txBody>
      </p:sp>
    </p:spTree>
    <p:extLst>
      <p:ext uri="{BB962C8B-B14F-4D97-AF65-F5344CB8AC3E}">
        <p14:creationId xmlns:p14="http://schemas.microsoft.com/office/powerpoint/2010/main" val="582743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13124-0F4C-DB8A-1539-9B71E67E769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0D4D210-C981-3F65-1537-E831D2F0CEA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F31AA695-6382-4243-3ABA-A3FD0BF2F4C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00830A9F-0E0C-9596-5FBE-C66B629C50FA}"/>
              </a:ext>
            </a:extLst>
          </p:cNvPr>
          <p:cNvSpPr>
            <a:spLocks noGrp="1"/>
          </p:cNvSpPr>
          <p:nvPr>
            <p:ph type="dt" sz="half" idx="10"/>
          </p:nvPr>
        </p:nvSpPr>
        <p:spPr/>
        <p:txBody>
          <a:bodyPr/>
          <a:lstStyle/>
          <a:p>
            <a:fld id="{1C381087-6D36-4F46-9D04-3A6C59841449}" type="datetimeFigureOut">
              <a:rPr lang="en-IN" smtClean="0"/>
              <a:t>16-05-2022</a:t>
            </a:fld>
            <a:endParaRPr lang="en-IN"/>
          </a:p>
        </p:txBody>
      </p:sp>
      <p:sp>
        <p:nvSpPr>
          <p:cNvPr id="6" name="Footer Placeholder 5">
            <a:extLst>
              <a:ext uri="{FF2B5EF4-FFF2-40B4-BE49-F238E27FC236}">
                <a16:creationId xmlns:a16="http://schemas.microsoft.com/office/drawing/2014/main" id="{3E20B669-78E7-FFF5-A119-5C630786B37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D4315E3-25AF-4F00-EF33-660EF87205BB}"/>
              </a:ext>
            </a:extLst>
          </p:cNvPr>
          <p:cNvSpPr>
            <a:spLocks noGrp="1"/>
          </p:cNvSpPr>
          <p:nvPr>
            <p:ph type="sldNum" sz="quarter" idx="12"/>
          </p:nvPr>
        </p:nvSpPr>
        <p:spPr/>
        <p:txBody>
          <a:bodyPr/>
          <a:lstStyle/>
          <a:p>
            <a:fld id="{AF19E9EE-F296-422D-B819-A6674C655EF3}" type="slidenum">
              <a:rPr lang="en-IN" smtClean="0"/>
              <a:t>‹#›</a:t>
            </a:fld>
            <a:endParaRPr lang="en-IN"/>
          </a:p>
        </p:txBody>
      </p:sp>
    </p:spTree>
    <p:extLst>
      <p:ext uri="{BB962C8B-B14F-4D97-AF65-F5344CB8AC3E}">
        <p14:creationId xmlns:p14="http://schemas.microsoft.com/office/powerpoint/2010/main" val="668626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77A1B-FBDB-B974-906C-F551F2432B87}"/>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5F1FF8A-8C5A-AD6A-9703-21168D43165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DA27DDD-3BC9-114B-53BE-DEAE8EB6106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D2C34509-29D5-0F92-FBE6-609DAA3235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EC1892A-0B7A-503B-C727-218363A22E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691B9E83-2C20-0EBF-A77F-B2AD959AA998}"/>
              </a:ext>
            </a:extLst>
          </p:cNvPr>
          <p:cNvSpPr>
            <a:spLocks noGrp="1"/>
          </p:cNvSpPr>
          <p:nvPr>
            <p:ph type="dt" sz="half" idx="10"/>
          </p:nvPr>
        </p:nvSpPr>
        <p:spPr/>
        <p:txBody>
          <a:bodyPr/>
          <a:lstStyle/>
          <a:p>
            <a:fld id="{1C381087-6D36-4F46-9D04-3A6C59841449}" type="datetimeFigureOut">
              <a:rPr lang="en-IN" smtClean="0"/>
              <a:t>16-05-2022</a:t>
            </a:fld>
            <a:endParaRPr lang="en-IN"/>
          </a:p>
        </p:txBody>
      </p:sp>
      <p:sp>
        <p:nvSpPr>
          <p:cNvPr id="8" name="Footer Placeholder 7">
            <a:extLst>
              <a:ext uri="{FF2B5EF4-FFF2-40B4-BE49-F238E27FC236}">
                <a16:creationId xmlns:a16="http://schemas.microsoft.com/office/drawing/2014/main" id="{CB8F5D10-7809-7A72-1619-F38668ECCE08}"/>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281BB2DF-5E8E-8079-67AC-9C02482FEF50}"/>
              </a:ext>
            </a:extLst>
          </p:cNvPr>
          <p:cNvSpPr>
            <a:spLocks noGrp="1"/>
          </p:cNvSpPr>
          <p:nvPr>
            <p:ph type="sldNum" sz="quarter" idx="12"/>
          </p:nvPr>
        </p:nvSpPr>
        <p:spPr/>
        <p:txBody>
          <a:bodyPr/>
          <a:lstStyle/>
          <a:p>
            <a:fld id="{AF19E9EE-F296-422D-B819-A6674C655EF3}" type="slidenum">
              <a:rPr lang="en-IN" smtClean="0"/>
              <a:t>‹#›</a:t>
            </a:fld>
            <a:endParaRPr lang="en-IN"/>
          </a:p>
        </p:txBody>
      </p:sp>
    </p:spTree>
    <p:extLst>
      <p:ext uri="{BB962C8B-B14F-4D97-AF65-F5344CB8AC3E}">
        <p14:creationId xmlns:p14="http://schemas.microsoft.com/office/powerpoint/2010/main" val="1245439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D87D4-C2E7-5A3A-9C74-3BA617883C98}"/>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05C805BF-5B28-D59A-9DA8-BF64E63E5A03}"/>
              </a:ext>
            </a:extLst>
          </p:cNvPr>
          <p:cNvSpPr>
            <a:spLocks noGrp="1"/>
          </p:cNvSpPr>
          <p:nvPr>
            <p:ph type="dt" sz="half" idx="10"/>
          </p:nvPr>
        </p:nvSpPr>
        <p:spPr/>
        <p:txBody>
          <a:bodyPr/>
          <a:lstStyle/>
          <a:p>
            <a:fld id="{1C381087-6D36-4F46-9D04-3A6C59841449}" type="datetimeFigureOut">
              <a:rPr lang="en-IN" smtClean="0"/>
              <a:t>16-05-2022</a:t>
            </a:fld>
            <a:endParaRPr lang="en-IN"/>
          </a:p>
        </p:txBody>
      </p:sp>
      <p:sp>
        <p:nvSpPr>
          <p:cNvPr id="4" name="Footer Placeholder 3">
            <a:extLst>
              <a:ext uri="{FF2B5EF4-FFF2-40B4-BE49-F238E27FC236}">
                <a16:creationId xmlns:a16="http://schemas.microsoft.com/office/drawing/2014/main" id="{47932D31-A93F-4E2C-004A-EC2ACD38D6AB}"/>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3282FDED-E116-195E-FCA6-FAD364A9C273}"/>
              </a:ext>
            </a:extLst>
          </p:cNvPr>
          <p:cNvSpPr>
            <a:spLocks noGrp="1"/>
          </p:cNvSpPr>
          <p:nvPr>
            <p:ph type="sldNum" sz="quarter" idx="12"/>
          </p:nvPr>
        </p:nvSpPr>
        <p:spPr/>
        <p:txBody>
          <a:bodyPr/>
          <a:lstStyle/>
          <a:p>
            <a:fld id="{AF19E9EE-F296-422D-B819-A6674C655EF3}" type="slidenum">
              <a:rPr lang="en-IN" smtClean="0"/>
              <a:t>‹#›</a:t>
            </a:fld>
            <a:endParaRPr lang="en-IN"/>
          </a:p>
        </p:txBody>
      </p:sp>
    </p:spTree>
    <p:extLst>
      <p:ext uri="{BB962C8B-B14F-4D97-AF65-F5344CB8AC3E}">
        <p14:creationId xmlns:p14="http://schemas.microsoft.com/office/powerpoint/2010/main" val="697400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06EF51-F31E-3AEA-D093-9D2BC79DEDA5}"/>
              </a:ext>
            </a:extLst>
          </p:cNvPr>
          <p:cNvSpPr>
            <a:spLocks noGrp="1"/>
          </p:cNvSpPr>
          <p:nvPr>
            <p:ph type="dt" sz="half" idx="10"/>
          </p:nvPr>
        </p:nvSpPr>
        <p:spPr/>
        <p:txBody>
          <a:bodyPr/>
          <a:lstStyle/>
          <a:p>
            <a:fld id="{1C381087-6D36-4F46-9D04-3A6C59841449}" type="datetimeFigureOut">
              <a:rPr lang="en-IN" smtClean="0"/>
              <a:t>16-05-2022</a:t>
            </a:fld>
            <a:endParaRPr lang="en-IN"/>
          </a:p>
        </p:txBody>
      </p:sp>
      <p:sp>
        <p:nvSpPr>
          <p:cNvPr id="3" name="Footer Placeholder 2">
            <a:extLst>
              <a:ext uri="{FF2B5EF4-FFF2-40B4-BE49-F238E27FC236}">
                <a16:creationId xmlns:a16="http://schemas.microsoft.com/office/drawing/2014/main" id="{F464117B-8E18-7EF7-3A21-9E205EA603BF}"/>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F44AB1AD-C512-8C05-4A20-D30CBB80B353}"/>
              </a:ext>
            </a:extLst>
          </p:cNvPr>
          <p:cNvSpPr>
            <a:spLocks noGrp="1"/>
          </p:cNvSpPr>
          <p:nvPr>
            <p:ph type="sldNum" sz="quarter" idx="12"/>
          </p:nvPr>
        </p:nvSpPr>
        <p:spPr/>
        <p:txBody>
          <a:bodyPr/>
          <a:lstStyle/>
          <a:p>
            <a:fld id="{AF19E9EE-F296-422D-B819-A6674C655EF3}" type="slidenum">
              <a:rPr lang="en-IN" smtClean="0"/>
              <a:t>‹#›</a:t>
            </a:fld>
            <a:endParaRPr lang="en-IN"/>
          </a:p>
        </p:txBody>
      </p:sp>
    </p:spTree>
    <p:extLst>
      <p:ext uri="{BB962C8B-B14F-4D97-AF65-F5344CB8AC3E}">
        <p14:creationId xmlns:p14="http://schemas.microsoft.com/office/powerpoint/2010/main" val="931758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AE82E-839A-382F-C0BF-34A56793C2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09BDD96A-C5E0-45E7-B4DD-9514FC1673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2EB0AD8B-8B05-6345-F3DC-D6735416AC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6A59D7-744D-3474-2C2D-1AAC34E9F390}"/>
              </a:ext>
            </a:extLst>
          </p:cNvPr>
          <p:cNvSpPr>
            <a:spLocks noGrp="1"/>
          </p:cNvSpPr>
          <p:nvPr>
            <p:ph type="dt" sz="half" idx="10"/>
          </p:nvPr>
        </p:nvSpPr>
        <p:spPr/>
        <p:txBody>
          <a:bodyPr/>
          <a:lstStyle/>
          <a:p>
            <a:fld id="{1C381087-6D36-4F46-9D04-3A6C59841449}" type="datetimeFigureOut">
              <a:rPr lang="en-IN" smtClean="0"/>
              <a:t>16-05-2022</a:t>
            </a:fld>
            <a:endParaRPr lang="en-IN"/>
          </a:p>
        </p:txBody>
      </p:sp>
      <p:sp>
        <p:nvSpPr>
          <p:cNvPr id="6" name="Footer Placeholder 5">
            <a:extLst>
              <a:ext uri="{FF2B5EF4-FFF2-40B4-BE49-F238E27FC236}">
                <a16:creationId xmlns:a16="http://schemas.microsoft.com/office/drawing/2014/main" id="{E8AF7DA8-BF22-1579-7D97-9B57E5EBAA2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662F9A6-6A74-87F1-9C8E-287C8531BBE6}"/>
              </a:ext>
            </a:extLst>
          </p:cNvPr>
          <p:cNvSpPr>
            <a:spLocks noGrp="1"/>
          </p:cNvSpPr>
          <p:nvPr>
            <p:ph type="sldNum" sz="quarter" idx="12"/>
          </p:nvPr>
        </p:nvSpPr>
        <p:spPr/>
        <p:txBody>
          <a:bodyPr/>
          <a:lstStyle/>
          <a:p>
            <a:fld id="{AF19E9EE-F296-422D-B819-A6674C655EF3}" type="slidenum">
              <a:rPr lang="en-IN" smtClean="0"/>
              <a:t>‹#›</a:t>
            </a:fld>
            <a:endParaRPr lang="en-IN"/>
          </a:p>
        </p:txBody>
      </p:sp>
    </p:spTree>
    <p:extLst>
      <p:ext uri="{BB962C8B-B14F-4D97-AF65-F5344CB8AC3E}">
        <p14:creationId xmlns:p14="http://schemas.microsoft.com/office/powerpoint/2010/main" val="1374813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75B84-38F6-F444-F006-781568611A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1F773E8E-D940-810E-645E-FF95FCEBD2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4DD39328-8AB2-02A2-9776-C7BB6873DA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EAC164-6F80-85A9-3A19-5BA7F70F3AAC}"/>
              </a:ext>
            </a:extLst>
          </p:cNvPr>
          <p:cNvSpPr>
            <a:spLocks noGrp="1"/>
          </p:cNvSpPr>
          <p:nvPr>
            <p:ph type="dt" sz="half" idx="10"/>
          </p:nvPr>
        </p:nvSpPr>
        <p:spPr/>
        <p:txBody>
          <a:bodyPr/>
          <a:lstStyle/>
          <a:p>
            <a:fld id="{1C381087-6D36-4F46-9D04-3A6C59841449}" type="datetimeFigureOut">
              <a:rPr lang="en-IN" smtClean="0"/>
              <a:t>16-05-2022</a:t>
            </a:fld>
            <a:endParaRPr lang="en-IN"/>
          </a:p>
        </p:txBody>
      </p:sp>
      <p:sp>
        <p:nvSpPr>
          <p:cNvPr id="6" name="Footer Placeholder 5">
            <a:extLst>
              <a:ext uri="{FF2B5EF4-FFF2-40B4-BE49-F238E27FC236}">
                <a16:creationId xmlns:a16="http://schemas.microsoft.com/office/drawing/2014/main" id="{2EEB8B23-D2B3-9B61-0B39-1B65AFDBFEC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286D916-968A-4979-5E6C-8741E7B48C8C}"/>
              </a:ext>
            </a:extLst>
          </p:cNvPr>
          <p:cNvSpPr>
            <a:spLocks noGrp="1"/>
          </p:cNvSpPr>
          <p:nvPr>
            <p:ph type="sldNum" sz="quarter" idx="12"/>
          </p:nvPr>
        </p:nvSpPr>
        <p:spPr/>
        <p:txBody>
          <a:bodyPr/>
          <a:lstStyle/>
          <a:p>
            <a:fld id="{AF19E9EE-F296-422D-B819-A6674C655EF3}" type="slidenum">
              <a:rPr lang="en-IN" smtClean="0"/>
              <a:t>‹#›</a:t>
            </a:fld>
            <a:endParaRPr lang="en-IN"/>
          </a:p>
        </p:txBody>
      </p:sp>
    </p:spTree>
    <p:extLst>
      <p:ext uri="{BB962C8B-B14F-4D97-AF65-F5344CB8AC3E}">
        <p14:creationId xmlns:p14="http://schemas.microsoft.com/office/powerpoint/2010/main" val="1738198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72BFC6-4911-85C8-A2EE-96DAB8F050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F09B4609-6B5B-3193-99D9-2C07F4E9D3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C06577C-F82F-6C3D-63FF-A3D9AC13B4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81087-6D36-4F46-9D04-3A6C59841449}" type="datetimeFigureOut">
              <a:rPr lang="en-IN" smtClean="0"/>
              <a:t>16-05-2022</a:t>
            </a:fld>
            <a:endParaRPr lang="en-IN"/>
          </a:p>
        </p:txBody>
      </p:sp>
      <p:sp>
        <p:nvSpPr>
          <p:cNvPr id="5" name="Footer Placeholder 4">
            <a:extLst>
              <a:ext uri="{FF2B5EF4-FFF2-40B4-BE49-F238E27FC236}">
                <a16:creationId xmlns:a16="http://schemas.microsoft.com/office/drawing/2014/main" id="{9684FAEA-043A-CF09-DC4C-B6BE06AA45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AD838D5D-ADC4-C5CF-FEC1-150BABEDED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19E9EE-F296-422D-B819-A6674C655EF3}" type="slidenum">
              <a:rPr lang="en-IN" smtClean="0"/>
              <a:t>‹#›</a:t>
            </a:fld>
            <a:endParaRPr lang="en-IN"/>
          </a:p>
        </p:txBody>
      </p:sp>
    </p:spTree>
    <p:extLst>
      <p:ext uri="{BB962C8B-B14F-4D97-AF65-F5344CB8AC3E}">
        <p14:creationId xmlns:p14="http://schemas.microsoft.com/office/powerpoint/2010/main" val="878957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microsoft.com/office/2007/relationships/hdphoto" Target="../media/hdphoto5.wdp"/><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Triangle 1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D34A507-A34E-BF3F-AD8D-957885FD426E}"/>
              </a:ext>
            </a:extLst>
          </p:cNvPr>
          <p:cNvSpPr>
            <a:spLocks noGrp="1"/>
          </p:cNvSpPr>
          <p:nvPr>
            <p:ph type="ctrTitle"/>
          </p:nvPr>
        </p:nvSpPr>
        <p:spPr>
          <a:xfrm>
            <a:off x="641774" y="623275"/>
            <a:ext cx="10905053" cy="2045809"/>
          </a:xfrm>
        </p:spPr>
        <p:txBody>
          <a:bodyPr vert="horz" lIns="91440" tIns="45720" rIns="91440" bIns="45720" rtlCol="0" anchor="ctr">
            <a:normAutofit/>
          </a:bodyPr>
          <a:lstStyle/>
          <a:p>
            <a:r>
              <a:rPr lang="en-US" sz="4400" b="1" kern="1200" dirty="0">
                <a:solidFill>
                  <a:schemeClr val="tx1"/>
                </a:solidFill>
                <a:latin typeface="+mj-lt"/>
                <a:ea typeface="+mj-ea"/>
                <a:cs typeface="+mj-cs"/>
              </a:rPr>
              <a:t>An Artificial Neural Network approach for predicting antecedents of m-commerce loyalty</a:t>
            </a:r>
          </a:p>
        </p:txBody>
      </p:sp>
      <p:sp>
        <p:nvSpPr>
          <p:cNvPr id="3" name="Subtitle 2">
            <a:extLst>
              <a:ext uri="{FF2B5EF4-FFF2-40B4-BE49-F238E27FC236}">
                <a16:creationId xmlns:a16="http://schemas.microsoft.com/office/drawing/2014/main" id="{DB4FD106-762B-9E47-B68A-270BC4445ED9}"/>
              </a:ext>
            </a:extLst>
          </p:cNvPr>
          <p:cNvSpPr>
            <a:spLocks noGrp="1"/>
          </p:cNvSpPr>
          <p:nvPr>
            <p:ph type="subTitle" idx="1"/>
          </p:nvPr>
        </p:nvSpPr>
        <p:spPr>
          <a:xfrm>
            <a:off x="641774" y="3014134"/>
            <a:ext cx="10905053" cy="2800395"/>
          </a:xfrm>
        </p:spPr>
        <p:txBody>
          <a:bodyPr vert="horz" lIns="91440" tIns="45720" rIns="91440" bIns="45720" rtlCol="0" anchor="t">
            <a:normAutofit/>
          </a:bodyPr>
          <a:lstStyle/>
          <a:p>
            <a:pPr algn="l"/>
            <a:r>
              <a:rPr lang="en-US" b="1" dirty="0"/>
              <a:t>Dr. S. Saibaba</a:t>
            </a:r>
          </a:p>
          <a:p>
            <a:pPr algn="l"/>
            <a:r>
              <a:rPr lang="en-US" dirty="0"/>
              <a:t>Assistant Professor</a:t>
            </a:r>
          </a:p>
          <a:p>
            <a:pPr algn="l"/>
            <a:r>
              <a:rPr lang="en-US" dirty="0"/>
              <a:t>Shri </a:t>
            </a:r>
            <a:r>
              <a:rPr lang="en-US" dirty="0" err="1"/>
              <a:t>Dharmasthala</a:t>
            </a:r>
            <a:r>
              <a:rPr lang="en-US" dirty="0"/>
              <a:t> </a:t>
            </a:r>
            <a:r>
              <a:rPr lang="en-US" dirty="0" err="1"/>
              <a:t>Manjunatheshwara</a:t>
            </a:r>
            <a:r>
              <a:rPr lang="en-US" dirty="0"/>
              <a:t> Institute for Management Development </a:t>
            </a:r>
          </a:p>
          <a:p>
            <a:pPr algn="l"/>
            <a:r>
              <a:rPr lang="en-US" dirty="0"/>
              <a:t>Mysore</a:t>
            </a:r>
          </a:p>
          <a:p>
            <a:pPr algn="l"/>
            <a:r>
              <a:rPr lang="en-US" dirty="0"/>
              <a:t>India</a:t>
            </a:r>
          </a:p>
        </p:txBody>
      </p:sp>
    </p:spTree>
    <p:extLst>
      <p:ext uri="{BB962C8B-B14F-4D97-AF65-F5344CB8AC3E}">
        <p14:creationId xmlns:p14="http://schemas.microsoft.com/office/powerpoint/2010/main" val="3008104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EB7FA-1C8F-FEEA-FC73-FD9882D11551}"/>
              </a:ext>
            </a:extLst>
          </p:cNvPr>
          <p:cNvSpPr>
            <a:spLocks noGrp="1"/>
          </p:cNvSpPr>
          <p:nvPr>
            <p:ph type="title"/>
          </p:nvPr>
        </p:nvSpPr>
        <p:spPr/>
        <p:txBody>
          <a:bodyPr/>
          <a:lstStyle/>
          <a:p>
            <a:r>
              <a:rPr lang="en-US" dirty="0"/>
              <a:t>Research Methodology</a:t>
            </a:r>
            <a:endParaRPr lang="en-IN" dirty="0"/>
          </a:p>
        </p:txBody>
      </p:sp>
      <p:graphicFrame>
        <p:nvGraphicFramePr>
          <p:cNvPr id="5" name="Content Placeholder 2">
            <a:extLst>
              <a:ext uri="{FF2B5EF4-FFF2-40B4-BE49-F238E27FC236}">
                <a16:creationId xmlns:a16="http://schemas.microsoft.com/office/drawing/2014/main" id="{BE80ABB2-97C8-E10C-BCB9-97153A6442B7}"/>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01723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ight Triangle 36">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50361C-FE72-1C75-0243-25817BD17524}"/>
              </a:ext>
            </a:extLst>
          </p:cNvPr>
          <p:cNvSpPr>
            <a:spLocks noGrp="1"/>
          </p:cNvSpPr>
          <p:nvPr>
            <p:ph type="ctrTitle"/>
          </p:nvPr>
        </p:nvSpPr>
        <p:spPr>
          <a:xfrm>
            <a:off x="1285241" y="1008993"/>
            <a:ext cx="9231410" cy="3542045"/>
          </a:xfrm>
        </p:spPr>
        <p:txBody>
          <a:bodyPr anchor="b">
            <a:normAutofit/>
          </a:bodyPr>
          <a:lstStyle/>
          <a:p>
            <a:pPr algn="l"/>
            <a:r>
              <a:rPr lang="en-US" sz="11500"/>
              <a:t>Results</a:t>
            </a:r>
            <a:endParaRPr lang="en-IN" sz="11500"/>
          </a:p>
        </p:txBody>
      </p:sp>
      <p:sp>
        <p:nvSpPr>
          <p:cNvPr id="4" name="Subtitle 3">
            <a:extLst>
              <a:ext uri="{FF2B5EF4-FFF2-40B4-BE49-F238E27FC236}">
                <a16:creationId xmlns:a16="http://schemas.microsoft.com/office/drawing/2014/main" id="{EF8AB24D-2F01-9558-82E9-A6D8CA27F44C}"/>
              </a:ext>
            </a:extLst>
          </p:cNvPr>
          <p:cNvSpPr>
            <a:spLocks noGrp="1"/>
          </p:cNvSpPr>
          <p:nvPr>
            <p:ph type="subTitle" idx="1"/>
          </p:nvPr>
        </p:nvSpPr>
        <p:spPr>
          <a:xfrm>
            <a:off x="1285241" y="4582814"/>
            <a:ext cx="7132335" cy="1312657"/>
          </a:xfrm>
        </p:spPr>
        <p:txBody>
          <a:bodyPr anchor="t">
            <a:normAutofit/>
          </a:bodyPr>
          <a:lstStyle/>
          <a:p>
            <a:pPr algn="l"/>
            <a:endParaRPr lang="en-IN"/>
          </a:p>
        </p:txBody>
      </p:sp>
    </p:spTree>
    <p:extLst>
      <p:ext uri="{BB962C8B-B14F-4D97-AF65-F5344CB8AC3E}">
        <p14:creationId xmlns:p14="http://schemas.microsoft.com/office/powerpoint/2010/main" val="3219928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 name="Rectangle 33">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35">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Table 5">
            <a:extLst>
              <a:ext uri="{FF2B5EF4-FFF2-40B4-BE49-F238E27FC236}">
                <a16:creationId xmlns:a16="http://schemas.microsoft.com/office/drawing/2014/main" id="{F70D1951-8D80-D18F-5D52-FF7C6CA0596E}"/>
              </a:ext>
            </a:extLst>
          </p:cNvPr>
          <p:cNvGraphicFramePr>
            <a:graphicFrameLocks noGrp="1"/>
          </p:cNvGraphicFramePr>
          <p:nvPr>
            <p:extLst>
              <p:ext uri="{D42A27DB-BD31-4B8C-83A1-F6EECF244321}">
                <p14:modId xmlns:p14="http://schemas.microsoft.com/office/powerpoint/2010/main" val="465914720"/>
              </p:ext>
            </p:extLst>
          </p:nvPr>
        </p:nvGraphicFramePr>
        <p:xfrm>
          <a:off x="1252442" y="643467"/>
          <a:ext cx="9687119" cy="5571072"/>
        </p:xfrm>
        <a:graphic>
          <a:graphicData uri="http://schemas.openxmlformats.org/drawingml/2006/table">
            <a:tbl>
              <a:tblPr firstRow="1" firstCol="1" bandRow="1"/>
              <a:tblGrid>
                <a:gridCol w="2758750">
                  <a:extLst>
                    <a:ext uri="{9D8B030D-6E8A-4147-A177-3AD203B41FA5}">
                      <a16:colId xmlns:a16="http://schemas.microsoft.com/office/drawing/2014/main" val="2324479106"/>
                    </a:ext>
                  </a:extLst>
                </a:gridCol>
                <a:gridCol w="989767">
                  <a:extLst>
                    <a:ext uri="{9D8B030D-6E8A-4147-A177-3AD203B41FA5}">
                      <a16:colId xmlns:a16="http://schemas.microsoft.com/office/drawing/2014/main" val="1524978667"/>
                    </a:ext>
                  </a:extLst>
                </a:gridCol>
                <a:gridCol w="989767">
                  <a:extLst>
                    <a:ext uri="{9D8B030D-6E8A-4147-A177-3AD203B41FA5}">
                      <a16:colId xmlns:a16="http://schemas.microsoft.com/office/drawing/2014/main" val="2384538922"/>
                    </a:ext>
                  </a:extLst>
                </a:gridCol>
                <a:gridCol w="989767">
                  <a:extLst>
                    <a:ext uri="{9D8B030D-6E8A-4147-A177-3AD203B41FA5}">
                      <a16:colId xmlns:a16="http://schemas.microsoft.com/office/drawing/2014/main" val="1112212265"/>
                    </a:ext>
                  </a:extLst>
                </a:gridCol>
                <a:gridCol w="989767">
                  <a:extLst>
                    <a:ext uri="{9D8B030D-6E8A-4147-A177-3AD203B41FA5}">
                      <a16:colId xmlns:a16="http://schemas.microsoft.com/office/drawing/2014/main" val="959638740"/>
                    </a:ext>
                  </a:extLst>
                </a:gridCol>
                <a:gridCol w="989767">
                  <a:extLst>
                    <a:ext uri="{9D8B030D-6E8A-4147-A177-3AD203B41FA5}">
                      <a16:colId xmlns:a16="http://schemas.microsoft.com/office/drawing/2014/main" val="482439465"/>
                    </a:ext>
                  </a:extLst>
                </a:gridCol>
                <a:gridCol w="989767">
                  <a:extLst>
                    <a:ext uri="{9D8B030D-6E8A-4147-A177-3AD203B41FA5}">
                      <a16:colId xmlns:a16="http://schemas.microsoft.com/office/drawing/2014/main" val="3826029049"/>
                    </a:ext>
                  </a:extLst>
                </a:gridCol>
                <a:gridCol w="989767">
                  <a:extLst>
                    <a:ext uri="{9D8B030D-6E8A-4147-A177-3AD203B41FA5}">
                      <a16:colId xmlns:a16="http://schemas.microsoft.com/office/drawing/2014/main" val="273642458"/>
                    </a:ext>
                  </a:extLst>
                </a:gridCol>
              </a:tblGrid>
              <a:tr h="206336">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b="1">
                          <a:effectLst/>
                          <a:latin typeface="Times New Roman" panose="02020603050405020304" pitchFamily="18" charset="0"/>
                          <a:ea typeface="Times New Roman" panose="02020603050405020304" pitchFamily="18" charset="0"/>
                          <a:cs typeface="Times New Roman" panose="02020603050405020304" pitchFamily="18" charset="0"/>
                        </a:rPr>
                        <a:t>SAT</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b="1">
                          <a:effectLst/>
                          <a:latin typeface="Times New Roman" panose="02020603050405020304" pitchFamily="18" charset="0"/>
                          <a:ea typeface="Times New Roman" panose="02020603050405020304" pitchFamily="18" charset="0"/>
                          <a:cs typeface="Times New Roman" panose="02020603050405020304" pitchFamily="18" charset="0"/>
                        </a:rPr>
                        <a:t>LOY</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b="1">
                          <a:effectLst/>
                          <a:latin typeface="Times New Roman" panose="02020603050405020304" pitchFamily="18" charset="0"/>
                          <a:ea typeface="Times New Roman" panose="02020603050405020304" pitchFamily="18" charset="0"/>
                          <a:cs typeface="Times New Roman" panose="02020603050405020304" pitchFamily="18" charset="0"/>
                        </a:rPr>
                        <a:t>HM</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b="1">
                          <a:effectLst/>
                          <a:latin typeface="Times New Roman" panose="02020603050405020304" pitchFamily="18" charset="0"/>
                          <a:ea typeface="Times New Roman" panose="02020603050405020304" pitchFamily="18" charset="0"/>
                          <a:cs typeface="Times New Roman" panose="02020603050405020304" pitchFamily="18" charset="0"/>
                        </a:rPr>
                        <a:t>TR</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b="1">
                          <a:effectLst/>
                          <a:latin typeface="Times New Roman" panose="02020603050405020304" pitchFamily="18" charset="0"/>
                          <a:ea typeface="Times New Roman" panose="02020603050405020304" pitchFamily="18" charset="0"/>
                          <a:cs typeface="Times New Roman" panose="02020603050405020304" pitchFamily="18" charset="0"/>
                        </a:rPr>
                        <a:t>PSO</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b="1">
                          <a:effectLst/>
                          <a:latin typeface="Times New Roman" panose="02020603050405020304" pitchFamily="18" charset="0"/>
                          <a:ea typeface="Times New Roman" panose="02020603050405020304" pitchFamily="18" charset="0"/>
                          <a:cs typeface="Times New Roman" panose="02020603050405020304" pitchFamily="18" charset="0"/>
                        </a:rPr>
                        <a:t>PR</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IN" sz="1100" b="1">
                          <a:effectLst/>
                          <a:latin typeface="Times New Roman" panose="02020603050405020304" pitchFamily="18" charset="0"/>
                          <a:ea typeface="Times New Roman" panose="02020603050405020304" pitchFamily="18" charset="0"/>
                          <a:cs typeface="Times New Roman" panose="02020603050405020304" pitchFamily="18" charset="0"/>
                        </a:rPr>
                        <a:t>PU</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4867201"/>
                  </a:ext>
                </a:extLst>
              </a:tr>
              <a:tr h="206336">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SAT1</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b="1">
                          <a:effectLst/>
                          <a:latin typeface="Times New Roman" panose="02020603050405020304" pitchFamily="18" charset="0"/>
                          <a:ea typeface="Times New Roman" panose="02020603050405020304" pitchFamily="18" charset="0"/>
                          <a:cs typeface="Times New Roman" panose="02020603050405020304" pitchFamily="18" charset="0"/>
                        </a:rPr>
                        <a:t>0.822</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0.164</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0.101</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0.208</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0.219</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0.121</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0.171</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1303324"/>
                  </a:ext>
                </a:extLst>
              </a:tr>
              <a:tr h="206336">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SAT2</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b="1">
                          <a:effectLst/>
                          <a:latin typeface="Times New Roman" panose="02020603050405020304" pitchFamily="18" charset="0"/>
                          <a:ea typeface="Times New Roman" panose="02020603050405020304" pitchFamily="18" charset="0"/>
                          <a:cs typeface="Times New Roman" panose="02020603050405020304" pitchFamily="18" charset="0"/>
                        </a:rPr>
                        <a:t>0.781</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0.297</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0.122</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0.224</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0.251</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0.149</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0.178</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553962"/>
                  </a:ext>
                </a:extLst>
              </a:tr>
              <a:tr h="206336">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SAT3</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b="1">
                          <a:effectLst/>
                          <a:latin typeface="Times New Roman" panose="02020603050405020304" pitchFamily="18" charset="0"/>
                          <a:ea typeface="Times New Roman" panose="02020603050405020304" pitchFamily="18" charset="0"/>
                          <a:cs typeface="Times New Roman" panose="02020603050405020304" pitchFamily="18" charset="0"/>
                        </a:rPr>
                        <a:t>0.793</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0.185</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0.086</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0.199</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0.183</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0.106</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0.170</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0080500"/>
                  </a:ext>
                </a:extLst>
              </a:tr>
              <a:tr h="206336">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SAT4</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b="1">
                          <a:effectLst/>
                          <a:latin typeface="Times New Roman" panose="02020603050405020304" pitchFamily="18" charset="0"/>
                          <a:ea typeface="Times New Roman" panose="02020603050405020304" pitchFamily="18" charset="0"/>
                          <a:cs typeface="Times New Roman" panose="02020603050405020304" pitchFamily="18" charset="0"/>
                        </a:rPr>
                        <a:t>0.753</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0.301</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0.095</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0.209</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0.177</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0.197</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0.184</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3245526"/>
                  </a:ext>
                </a:extLst>
              </a:tr>
              <a:tr h="206336">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LOY1</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0.181</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b="1">
                          <a:effectLst/>
                          <a:latin typeface="Times New Roman" panose="02020603050405020304" pitchFamily="18" charset="0"/>
                          <a:ea typeface="Times New Roman" panose="02020603050405020304" pitchFamily="18" charset="0"/>
                          <a:cs typeface="Times New Roman" panose="02020603050405020304" pitchFamily="18" charset="0"/>
                        </a:rPr>
                        <a:t>0.744</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0.059</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0.198</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0.157</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0.166</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0.205</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2671078"/>
                  </a:ext>
                </a:extLst>
              </a:tr>
              <a:tr h="206336">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LOY2</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0.212</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b="1">
                          <a:effectLst/>
                          <a:latin typeface="Times New Roman" panose="02020603050405020304" pitchFamily="18" charset="0"/>
                          <a:ea typeface="Times New Roman" panose="02020603050405020304" pitchFamily="18" charset="0"/>
                          <a:cs typeface="Times New Roman" panose="02020603050405020304" pitchFamily="18" charset="0"/>
                        </a:rPr>
                        <a:t>0.784</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0.148</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0.174</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0.214</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0.166</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0.151</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5702151"/>
                  </a:ext>
                </a:extLst>
              </a:tr>
              <a:tr h="206336">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LOY3</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0.188</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b="1">
                          <a:effectLst/>
                          <a:latin typeface="Times New Roman" panose="02020603050405020304" pitchFamily="18" charset="0"/>
                          <a:ea typeface="Times New Roman" panose="02020603050405020304" pitchFamily="18" charset="0"/>
                          <a:cs typeface="Times New Roman" panose="02020603050405020304" pitchFamily="18" charset="0"/>
                        </a:rPr>
                        <a:t>0.821</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0.096</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0.126</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0.216</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0.224</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0.189</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6560302"/>
                  </a:ext>
                </a:extLst>
              </a:tr>
              <a:tr h="206336">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LOY4</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0.272</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b="1">
                          <a:effectLst/>
                          <a:latin typeface="Times New Roman" panose="02020603050405020304" pitchFamily="18" charset="0"/>
                          <a:ea typeface="Times New Roman" panose="02020603050405020304" pitchFamily="18" charset="0"/>
                          <a:cs typeface="Times New Roman" panose="02020603050405020304" pitchFamily="18" charset="0"/>
                        </a:rPr>
                        <a:t>0.747</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0.128</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0.120</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0.135</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0.188</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0.111</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5455222"/>
                  </a:ext>
                </a:extLst>
              </a:tr>
              <a:tr h="206336">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HM1</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0.103</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0.079</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b="1">
                          <a:effectLst/>
                          <a:latin typeface="Times New Roman" panose="02020603050405020304" pitchFamily="18" charset="0"/>
                          <a:ea typeface="Times New Roman" panose="02020603050405020304" pitchFamily="18" charset="0"/>
                          <a:cs typeface="Times New Roman" panose="02020603050405020304" pitchFamily="18" charset="0"/>
                        </a:rPr>
                        <a:t>0.920</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0.105</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0.090</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0.140</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0.202</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5198710"/>
                  </a:ext>
                </a:extLst>
              </a:tr>
              <a:tr h="206336">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HM2</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0.075</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0.093</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b="1">
                          <a:effectLst/>
                          <a:latin typeface="Times New Roman" panose="02020603050405020304" pitchFamily="18" charset="0"/>
                          <a:ea typeface="Times New Roman" panose="02020603050405020304" pitchFamily="18" charset="0"/>
                          <a:cs typeface="Times New Roman" panose="02020603050405020304" pitchFamily="18" charset="0"/>
                        </a:rPr>
                        <a:t>0.915</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0.119</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0.104</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0.135</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0.210</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1134925"/>
                  </a:ext>
                </a:extLst>
              </a:tr>
              <a:tr h="206336">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HM3</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0.120</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0.166</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b="1">
                          <a:effectLst/>
                          <a:latin typeface="Times New Roman" panose="02020603050405020304" pitchFamily="18" charset="0"/>
                          <a:ea typeface="Times New Roman" panose="02020603050405020304" pitchFamily="18" charset="0"/>
                          <a:cs typeface="Times New Roman" panose="02020603050405020304" pitchFamily="18" charset="0"/>
                        </a:rPr>
                        <a:t>0.906</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0.120</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0.130</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0.149</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0.155</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1548923"/>
                  </a:ext>
                </a:extLst>
              </a:tr>
              <a:tr h="206336">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PT1</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0.264</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0.141</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0.130</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b="1">
                          <a:effectLst/>
                          <a:latin typeface="Times New Roman" panose="02020603050405020304" pitchFamily="18" charset="0"/>
                          <a:ea typeface="Times New Roman" panose="02020603050405020304" pitchFamily="18" charset="0"/>
                          <a:cs typeface="Times New Roman" panose="02020603050405020304" pitchFamily="18" charset="0"/>
                        </a:rPr>
                        <a:t>0.864</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0.129</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0.098</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0.133</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2431748"/>
                  </a:ext>
                </a:extLst>
              </a:tr>
              <a:tr h="206336">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PT2</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0.179</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0.149</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0.115</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b="1">
                          <a:effectLst/>
                          <a:latin typeface="Times New Roman" panose="02020603050405020304" pitchFamily="18" charset="0"/>
                          <a:ea typeface="Times New Roman" panose="02020603050405020304" pitchFamily="18" charset="0"/>
                          <a:cs typeface="Times New Roman" panose="02020603050405020304" pitchFamily="18" charset="0"/>
                        </a:rPr>
                        <a:t>0.883</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0.153</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0.143</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0.109</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5887880"/>
                  </a:ext>
                </a:extLst>
              </a:tr>
              <a:tr h="206336">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PT3</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0.235</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0.242</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0.123</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b="1">
                          <a:effectLst/>
                          <a:latin typeface="Times New Roman" panose="02020603050405020304" pitchFamily="18" charset="0"/>
                          <a:ea typeface="Times New Roman" panose="02020603050405020304" pitchFamily="18" charset="0"/>
                          <a:cs typeface="Times New Roman" panose="02020603050405020304" pitchFamily="18" charset="0"/>
                        </a:rPr>
                        <a:t>0.874</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0.146</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0.133</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0.114</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2189125"/>
                  </a:ext>
                </a:extLst>
              </a:tr>
              <a:tr h="206336">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PSO1</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0.249</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0.195</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0.155</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0.175</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b="1">
                          <a:effectLst/>
                          <a:latin typeface="Times New Roman" panose="02020603050405020304" pitchFamily="18" charset="0"/>
                          <a:ea typeface="Times New Roman" panose="02020603050405020304" pitchFamily="18" charset="0"/>
                          <a:cs typeface="Times New Roman" panose="02020603050405020304" pitchFamily="18" charset="0"/>
                        </a:rPr>
                        <a:t>0.836</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0.172</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0.156</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6218324"/>
                  </a:ext>
                </a:extLst>
              </a:tr>
              <a:tr h="206336">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PSO2</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0.252</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0.245</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0.112</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0.145</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b="1">
                          <a:effectLst/>
                          <a:latin typeface="Times New Roman" panose="02020603050405020304" pitchFamily="18" charset="0"/>
                          <a:ea typeface="Times New Roman" panose="02020603050405020304" pitchFamily="18" charset="0"/>
                          <a:cs typeface="Times New Roman" panose="02020603050405020304" pitchFamily="18" charset="0"/>
                        </a:rPr>
                        <a:t>0.840</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0.159</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0.178</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5897443"/>
                  </a:ext>
                </a:extLst>
              </a:tr>
              <a:tr h="206336">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PSO3</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0.231</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0.232</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0.112</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0.150</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b="1">
                          <a:effectLst/>
                          <a:latin typeface="Times New Roman" panose="02020603050405020304" pitchFamily="18" charset="0"/>
                          <a:ea typeface="Times New Roman" panose="02020603050405020304" pitchFamily="18" charset="0"/>
                          <a:cs typeface="Times New Roman" panose="02020603050405020304" pitchFamily="18" charset="0"/>
                        </a:rPr>
                        <a:t>0.871</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0.136</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0.170</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7894446"/>
                  </a:ext>
                </a:extLst>
              </a:tr>
              <a:tr h="206336">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PR1</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-0.154</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-0.242</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-0.159</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-0.131</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-0.100</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b="1">
                          <a:effectLst/>
                          <a:latin typeface="Times New Roman" panose="02020603050405020304" pitchFamily="18" charset="0"/>
                          <a:ea typeface="Times New Roman" panose="02020603050405020304" pitchFamily="18" charset="0"/>
                          <a:cs typeface="Times New Roman" panose="02020603050405020304" pitchFamily="18" charset="0"/>
                        </a:rPr>
                        <a:t>-0.873</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-0.153</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6449569"/>
                  </a:ext>
                </a:extLst>
              </a:tr>
              <a:tr h="206336">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PR2</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-0.102</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-0.165</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-0.115</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-0.091</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-0.190</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b="1">
                          <a:effectLst/>
                          <a:latin typeface="Times New Roman" panose="02020603050405020304" pitchFamily="18" charset="0"/>
                          <a:ea typeface="Times New Roman" panose="02020603050405020304" pitchFamily="18" charset="0"/>
                          <a:cs typeface="Times New Roman" panose="02020603050405020304" pitchFamily="18" charset="0"/>
                        </a:rPr>
                        <a:t>-0.822</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-0.120</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9424732"/>
                  </a:ext>
                </a:extLst>
              </a:tr>
              <a:tr h="206336">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PR3</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-0.172</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-0.203</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-0.163</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-0.138</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-0.111</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b="1">
                          <a:effectLst/>
                          <a:latin typeface="Times New Roman" panose="02020603050405020304" pitchFamily="18" charset="0"/>
                          <a:ea typeface="Times New Roman" panose="02020603050405020304" pitchFamily="18" charset="0"/>
                          <a:cs typeface="Times New Roman" panose="02020603050405020304" pitchFamily="18" charset="0"/>
                        </a:rPr>
                        <a:t>-0.840</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-0.100</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2545999"/>
                  </a:ext>
                </a:extLst>
              </a:tr>
              <a:tr h="206336">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PU1</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0.247</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0.221</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0.247</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0.129</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0.167</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0.123</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b="1">
                          <a:effectLst/>
                          <a:latin typeface="Times New Roman" panose="02020603050405020304" pitchFamily="18" charset="0"/>
                          <a:ea typeface="Times New Roman" panose="02020603050405020304" pitchFamily="18" charset="0"/>
                          <a:cs typeface="Times New Roman" panose="02020603050405020304" pitchFamily="18" charset="0"/>
                        </a:rPr>
                        <a:t>0.818</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2252620"/>
                  </a:ext>
                </a:extLst>
              </a:tr>
              <a:tr h="206336">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PU2</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0.239</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0.232</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0.273</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0.120</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0.161</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0.148</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b="1">
                          <a:effectLst/>
                          <a:latin typeface="Times New Roman" panose="02020603050405020304" pitchFamily="18" charset="0"/>
                          <a:ea typeface="Times New Roman" panose="02020603050405020304" pitchFamily="18" charset="0"/>
                          <a:cs typeface="Times New Roman" panose="02020603050405020304" pitchFamily="18" charset="0"/>
                        </a:rPr>
                        <a:t>0.825</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7373946"/>
                  </a:ext>
                </a:extLst>
              </a:tr>
              <a:tr h="206336">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PU3</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0.154</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0.172</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0.185</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0.143</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0.180</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0.157</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b="1">
                          <a:effectLst/>
                          <a:latin typeface="Times New Roman" panose="02020603050405020304" pitchFamily="18" charset="0"/>
                          <a:ea typeface="Times New Roman" panose="02020603050405020304" pitchFamily="18" charset="0"/>
                          <a:cs typeface="Times New Roman" panose="02020603050405020304" pitchFamily="18" charset="0"/>
                        </a:rPr>
                        <a:t>0.856</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8461337"/>
                  </a:ext>
                </a:extLst>
              </a:tr>
              <a:tr h="206336">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Eigenvalues</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10.954</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2.289</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1.725</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1.573</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1.295</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1.152</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1.082</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00205"/>
                  </a:ext>
                </a:extLst>
              </a:tr>
              <a:tr h="206336">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Explained variance (%)</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47.624</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9.952</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7.498</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6.841</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5.631</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5.009</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4.705</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5259963"/>
                  </a:ext>
                </a:extLst>
              </a:tr>
              <a:tr h="206336">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Total explained variance (%)</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47.624</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57.576</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65.074</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71.916</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77.546</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a:effectLst/>
                          <a:latin typeface="Times New Roman" panose="02020603050405020304" pitchFamily="18" charset="0"/>
                          <a:ea typeface="Times New Roman" panose="02020603050405020304" pitchFamily="18" charset="0"/>
                          <a:cs typeface="Times New Roman" panose="02020603050405020304" pitchFamily="18" charset="0"/>
                        </a:rPr>
                        <a:t>82.556</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100" dirty="0">
                          <a:effectLst/>
                          <a:latin typeface="Times New Roman" panose="02020603050405020304" pitchFamily="18" charset="0"/>
                          <a:ea typeface="Times New Roman" panose="02020603050405020304" pitchFamily="18" charset="0"/>
                          <a:cs typeface="Times New Roman" panose="02020603050405020304" pitchFamily="18" charset="0"/>
                        </a:rPr>
                        <a:t>87.260</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0083" marR="60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429797"/>
                  </a:ext>
                </a:extLst>
              </a:tr>
            </a:tbl>
          </a:graphicData>
        </a:graphic>
      </p:graphicFrame>
    </p:spTree>
    <p:extLst>
      <p:ext uri="{BB962C8B-B14F-4D97-AF65-F5344CB8AC3E}">
        <p14:creationId xmlns:p14="http://schemas.microsoft.com/office/powerpoint/2010/main" val="192267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able 4">
            <a:extLst>
              <a:ext uri="{FF2B5EF4-FFF2-40B4-BE49-F238E27FC236}">
                <a16:creationId xmlns:a16="http://schemas.microsoft.com/office/drawing/2014/main" id="{C655FCE4-C682-CF71-BF30-687E4E253D4B}"/>
              </a:ext>
            </a:extLst>
          </p:cNvPr>
          <p:cNvGraphicFramePr>
            <a:graphicFrameLocks noGrp="1"/>
          </p:cNvGraphicFramePr>
          <p:nvPr>
            <p:extLst>
              <p:ext uri="{D42A27DB-BD31-4B8C-83A1-F6EECF244321}">
                <p14:modId xmlns:p14="http://schemas.microsoft.com/office/powerpoint/2010/main" val="2313817669"/>
              </p:ext>
            </p:extLst>
          </p:nvPr>
        </p:nvGraphicFramePr>
        <p:xfrm>
          <a:off x="643467" y="1675934"/>
          <a:ext cx="10905068" cy="3506136"/>
        </p:xfrm>
        <a:graphic>
          <a:graphicData uri="http://schemas.openxmlformats.org/drawingml/2006/table">
            <a:tbl>
              <a:tblPr firstRow="1" firstCol="1" bandRow="1"/>
              <a:tblGrid>
                <a:gridCol w="1730837">
                  <a:extLst>
                    <a:ext uri="{9D8B030D-6E8A-4147-A177-3AD203B41FA5}">
                      <a16:colId xmlns:a16="http://schemas.microsoft.com/office/drawing/2014/main" val="42992158"/>
                    </a:ext>
                  </a:extLst>
                </a:gridCol>
                <a:gridCol w="1334988">
                  <a:extLst>
                    <a:ext uri="{9D8B030D-6E8A-4147-A177-3AD203B41FA5}">
                      <a16:colId xmlns:a16="http://schemas.microsoft.com/office/drawing/2014/main" val="2878973125"/>
                    </a:ext>
                  </a:extLst>
                </a:gridCol>
                <a:gridCol w="1334988">
                  <a:extLst>
                    <a:ext uri="{9D8B030D-6E8A-4147-A177-3AD203B41FA5}">
                      <a16:colId xmlns:a16="http://schemas.microsoft.com/office/drawing/2014/main" val="1197177243"/>
                    </a:ext>
                  </a:extLst>
                </a:gridCol>
                <a:gridCol w="1334988">
                  <a:extLst>
                    <a:ext uri="{9D8B030D-6E8A-4147-A177-3AD203B41FA5}">
                      <a16:colId xmlns:a16="http://schemas.microsoft.com/office/drawing/2014/main" val="1657039503"/>
                    </a:ext>
                  </a:extLst>
                </a:gridCol>
                <a:gridCol w="1334988">
                  <a:extLst>
                    <a:ext uri="{9D8B030D-6E8A-4147-A177-3AD203B41FA5}">
                      <a16:colId xmlns:a16="http://schemas.microsoft.com/office/drawing/2014/main" val="722987749"/>
                    </a:ext>
                  </a:extLst>
                </a:gridCol>
                <a:gridCol w="1334988">
                  <a:extLst>
                    <a:ext uri="{9D8B030D-6E8A-4147-A177-3AD203B41FA5}">
                      <a16:colId xmlns:a16="http://schemas.microsoft.com/office/drawing/2014/main" val="1193549830"/>
                    </a:ext>
                  </a:extLst>
                </a:gridCol>
                <a:gridCol w="1334988">
                  <a:extLst>
                    <a:ext uri="{9D8B030D-6E8A-4147-A177-3AD203B41FA5}">
                      <a16:colId xmlns:a16="http://schemas.microsoft.com/office/drawing/2014/main" val="1595978332"/>
                    </a:ext>
                  </a:extLst>
                </a:gridCol>
                <a:gridCol w="1164303">
                  <a:extLst>
                    <a:ext uri="{9D8B030D-6E8A-4147-A177-3AD203B41FA5}">
                      <a16:colId xmlns:a16="http://schemas.microsoft.com/office/drawing/2014/main" val="1111222805"/>
                    </a:ext>
                  </a:extLst>
                </a:gridCol>
              </a:tblGrid>
              <a:tr h="438267">
                <a:tc>
                  <a:txBody>
                    <a:bodyPr/>
                    <a:lstStyle/>
                    <a:p>
                      <a:pPr>
                        <a:lnSpc>
                          <a:spcPct val="107000"/>
                        </a:lnSpc>
                        <a:spcAft>
                          <a:spcPts val="800"/>
                        </a:spcAft>
                      </a:pPr>
                      <a:r>
                        <a:rPr lang="en-IN" sz="2300" b="1">
                          <a:effectLst/>
                          <a:latin typeface="Times New Roman" panose="02020603050405020304" pitchFamily="18" charset="0"/>
                          <a:ea typeface="Times New Roman" panose="02020603050405020304" pitchFamily="18" charset="0"/>
                          <a:cs typeface="Times New Roman" panose="02020603050405020304" pitchFamily="18" charset="0"/>
                        </a:rPr>
                        <a:t>Variables</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300" b="1">
                          <a:effectLst/>
                          <a:latin typeface="Times New Roman" panose="02020603050405020304" pitchFamily="18" charset="0"/>
                          <a:ea typeface="Times New Roman" panose="02020603050405020304" pitchFamily="18" charset="0"/>
                          <a:cs typeface="Times New Roman" panose="02020603050405020304" pitchFamily="18" charset="0"/>
                        </a:rPr>
                        <a:t>HM</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300" b="1">
                          <a:effectLst/>
                          <a:latin typeface="Times New Roman" panose="02020603050405020304" pitchFamily="18" charset="0"/>
                          <a:ea typeface="Times New Roman" panose="02020603050405020304" pitchFamily="18" charset="0"/>
                          <a:cs typeface="Times New Roman" panose="02020603050405020304" pitchFamily="18" charset="0"/>
                        </a:rPr>
                        <a:t>PSO</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300" b="1">
                          <a:effectLst/>
                          <a:latin typeface="Times New Roman" panose="02020603050405020304" pitchFamily="18" charset="0"/>
                          <a:ea typeface="Times New Roman" panose="02020603050405020304" pitchFamily="18" charset="0"/>
                          <a:cs typeface="Times New Roman" panose="02020603050405020304" pitchFamily="18" charset="0"/>
                        </a:rPr>
                        <a:t>PR</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300" b="1">
                          <a:effectLst/>
                          <a:latin typeface="Times New Roman" panose="02020603050405020304" pitchFamily="18" charset="0"/>
                          <a:ea typeface="Times New Roman" panose="02020603050405020304" pitchFamily="18" charset="0"/>
                          <a:cs typeface="Times New Roman" panose="02020603050405020304" pitchFamily="18" charset="0"/>
                        </a:rPr>
                        <a:t>PU</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300" b="1">
                          <a:effectLst/>
                          <a:latin typeface="Times New Roman" panose="02020603050405020304" pitchFamily="18" charset="0"/>
                          <a:ea typeface="Times New Roman" panose="02020603050405020304" pitchFamily="18" charset="0"/>
                          <a:cs typeface="Times New Roman" panose="02020603050405020304" pitchFamily="18" charset="0"/>
                        </a:rPr>
                        <a:t>PT</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300" b="1">
                          <a:effectLst/>
                          <a:latin typeface="Times New Roman" panose="02020603050405020304" pitchFamily="18" charset="0"/>
                          <a:ea typeface="Times New Roman" panose="02020603050405020304" pitchFamily="18" charset="0"/>
                          <a:cs typeface="Times New Roman" panose="02020603050405020304" pitchFamily="18" charset="0"/>
                        </a:rPr>
                        <a:t>SAT</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300" b="1">
                          <a:effectLst/>
                          <a:latin typeface="Times New Roman" panose="02020603050405020304" pitchFamily="18" charset="0"/>
                          <a:ea typeface="Times New Roman" panose="02020603050405020304" pitchFamily="18" charset="0"/>
                          <a:cs typeface="Times New Roman" panose="02020603050405020304" pitchFamily="18" charset="0"/>
                        </a:rPr>
                        <a:t>LOY</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4588156"/>
                  </a:ext>
                </a:extLst>
              </a:tr>
              <a:tr h="438267">
                <a:tc>
                  <a:txBody>
                    <a:bodyPr/>
                    <a:lstStyle/>
                    <a:p>
                      <a:pPr>
                        <a:lnSpc>
                          <a:spcPct val="107000"/>
                        </a:lnSpc>
                        <a:spcAft>
                          <a:spcPts val="800"/>
                        </a:spcAft>
                      </a:pPr>
                      <a:r>
                        <a:rPr lang="en-IN" sz="2300">
                          <a:effectLst/>
                          <a:latin typeface="Times New Roman" panose="02020603050405020304" pitchFamily="18" charset="0"/>
                          <a:ea typeface="Times New Roman" panose="02020603050405020304" pitchFamily="18" charset="0"/>
                          <a:cs typeface="Times New Roman" panose="02020603050405020304" pitchFamily="18" charset="0"/>
                        </a:rPr>
                        <a:t>HM</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3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3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3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3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3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3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3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1642135"/>
                  </a:ext>
                </a:extLst>
              </a:tr>
              <a:tr h="438267">
                <a:tc>
                  <a:txBody>
                    <a:bodyPr/>
                    <a:lstStyle/>
                    <a:p>
                      <a:pPr>
                        <a:lnSpc>
                          <a:spcPct val="107000"/>
                        </a:lnSpc>
                        <a:spcAft>
                          <a:spcPts val="800"/>
                        </a:spcAft>
                      </a:pPr>
                      <a:r>
                        <a:rPr lang="en-IN" sz="2300">
                          <a:effectLst/>
                          <a:latin typeface="Times New Roman" panose="02020603050405020304" pitchFamily="18" charset="0"/>
                          <a:ea typeface="Times New Roman" panose="02020603050405020304" pitchFamily="18" charset="0"/>
                          <a:cs typeface="Times New Roman" panose="02020603050405020304" pitchFamily="18" charset="0"/>
                        </a:rPr>
                        <a:t>PSO</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300">
                          <a:effectLst/>
                          <a:latin typeface="Times New Roman" panose="02020603050405020304" pitchFamily="18" charset="0"/>
                          <a:ea typeface="Times New Roman" panose="02020603050405020304" pitchFamily="18" charset="0"/>
                          <a:cs typeface="Times New Roman" panose="02020603050405020304" pitchFamily="18" charset="0"/>
                        </a:rPr>
                        <a:t>.350**</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3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3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3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3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3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3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1261494"/>
                  </a:ext>
                </a:extLst>
              </a:tr>
              <a:tr h="438267">
                <a:tc>
                  <a:txBody>
                    <a:bodyPr/>
                    <a:lstStyle/>
                    <a:p>
                      <a:pPr>
                        <a:lnSpc>
                          <a:spcPct val="107000"/>
                        </a:lnSpc>
                        <a:spcAft>
                          <a:spcPts val="800"/>
                        </a:spcAft>
                      </a:pPr>
                      <a:r>
                        <a:rPr lang="en-IN" sz="2300">
                          <a:effectLst/>
                          <a:latin typeface="Times New Roman" panose="02020603050405020304" pitchFamily="18" charset="0"/>
                          <a:ea typeface="Times New Roman" panose="02020603050405020304" pitchFamily="18" charset="0"/>
                          <a:cs typeface="Times New Roman" panose="02020603050405020304" pitchFamily="18" charset="0"/>
                        </a:rPr>
                        <a:t>PR</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300">
                          <a:effectLst/>
                          <a:latin typeface="Times New Roman" panose="02020603050405020304" pitchFamily="18" charset="0"/>
                          <a:ea typeface="Times New Roman" panose="02020603050405020304" pitchFamily="18" charset="0"/>
                          <a:cs typeface="Times New Roman" panose="02020603050405020304" pitchFamily="18" charset="0"/>
                        </a:rPr>
                        <a:t>-.381**</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300">
                          <a:effectLst/>
                          <a:latin typeface="Times New Roman" panose="02020603050405020304" pitchFamily="18" charset="0"/>
                          <a:ea typeface="Times New Roman" panose="02020603050405020304" pitchFamily="18" charset="0"/>
                          <a:cs typeface="Times New Roman" panose="02020603050405020304" pitchFamily="18" charset="0"/>
                        </a:rPr>
                        <a:t>-.434**</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3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3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3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3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3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7265324"/>
                  </a:ext>
                </a:extLst>
              </a:tr>
              <a:tr h="438267">
                <a:tc>
                  <a:txBody>
                    <a:bodyPr/>
                    <a:lstStyle/>
                    <a:p>
                      <a:pPr>
                        <a:lnSpc>
                          <a:spcPct val="107000"/>
                        </a:lnSpc>
                        <a:spcAft>
                          <a:spcPts val="800"/>
                        </a:spcAft>
                      </a:pPr>
                      <a:r>
                        <a:rPr lang="en-IN" sz="2300">
                          <a:effectLst/>
                          <a:latin typeface="Times New Roman" panose="02020603050405020304" pitchFamily="18" charset="0"/>
                          <a:ea typeface="Times New Roman" panose="02020603050405020304" pitchFamily="18" charset="0"/>
                          <a:cs typeface="Times New Roman" panose="02020603050405020304" pitchFamily="18" charset="0"/>
                        </a:rPr>
                        <a:t>PU</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300">
                          <a:effectLst/>
                          <a:latin typeface="Times New Roman" panose="02020603050405020304" pitchFamily="18" charset="0"/>
                          <a:ea typeface="Times New Roman" panose="02020603050405020304" pitchFamily="18" charset="0"/>
                          <a:cs typeface="Times New Roman" panose="02020603050405020304" pitchFamily="18" charset="0"/>
                        </a:rPr>
                        <a:t>.510**</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300">
                          <a:effectLst/>
                          <a:latin typeface="Times New Roman" panose="02020603050405020304" pitchFamily="18" charset="0"/>
                          <a:ea typeface="Times New Roman" panose="02020603050405020304" pitchFamily="18" charset="0"/>
                          <a:cs typeface="Times New Roman" panose="02020603050405020304" pitchFamily="18" charset="0"/>
                        </a:rPr>
                        <a:t>.498**</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300">
                          <a:effectLst/>
                          <a:latin typeface="Times New Roman" panose="02020603050405020304" pitchFamily="18" charset="0"/>
                          <a:ea typeface="Times New Roman" panose="02020603050405020304" pitchFamily="18" charset="0"/>
                          <a:cs typeface="Times New Roman" panose="02020603050405020304" pitchFamily="18" charset="0"/>
                        </a:rPr>
                        <a:t>-.421**</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3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3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3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3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6849425"/>
                  </a:ext>
                </a:extLst>
              </a:tr>
              <a:tr h="438267">
                <a:tc>
                  <a:txBody>
                    <a:bodyPr/>
                    <a:lstStyle/>
                    <a:p>
                      <a:pPr>
                        <a:lnSpc>
                          <a:spcPct val="107000"/>
                        </a:lnSpc>
                        <a:spcAft>
                          <a:spcPts val="800"/>
                        </a:spcAft>
                      </a:pPr>
                      <a:r>
                        <a:rPr lang="en-IN" sz="2300">
                          <a:effectLst/>
                          <a:latin typeface="Times New Roman" panose="02020603050405020304" pitchFamily="18" charset="0"/>
                          <a:ea typeface="Times New Roman" panose="02020603050405020304" pitchFamily="18" charset="0"/>
                          <a:cs typeface="Times New Roman" panose="02020603050405020304" pitchFamily="18" charset="0"/>
                        </a:rPr>
                        <a:t>PT</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300">
                          <a:effectLst/>
                          <a:latin typeface="Times New Roman" panose="02020603050405020304" pitchFamily="18" charset="0"/>
                          <a:ea typeface="Times New Roman" panose="02020603050405020304" pitchFamily="18" charset="0"/>
                          <a:cs typeface="Times New Roman" panose="02020603050405020304" pitchFamily="18" charset="0"/>
                        </a:rPr>
                        <a:t>.334**</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300">
                          <a:effectLst/>
                          <a:latin typeface="Times New Roman" panose="02020603050405020304" pitchFamily="18" charset="0"/>
                          <a:ea typeface="Times New Roman" panose="02020603050405020304" pitchFamily="18" charset="0"/>
                          <a:cs typeface="Times New Roman" panose="02020603050405020304" pitchFamily="18" charset="0"/>
                        </a:rPr>
                        <a:t>.444**</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300">
                          <a:effectLst/>
                          <a:latin typeface="Times New Roman" panose="02020603050405020304" pitchFamily="18" charset="0"/>
                          <a:ea typeface="Times New Roman" panose="02020603050405020304" pitchFamily="18" charset="0"/>
                          <a:cs typeface="Times New Roman" panose="02020603050405020304" pitchFamily="18" charset="0"/>
                        </a:rPr>
                        <a:t>-.375**</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300">
                          <a:effectLst/>
                          <a:latin typeface="Times New Roman" panose="02020603050405020304" pitchFamily="18" charset="0"/>
                          <a:ea typeface="Times New Roman" panose="02020603050405020304" pitchFamily="18" charset="0"/>
                          <a:cs typeface="Times New Roman" panose="02020603050405020304" pitchFamily="18" charset="0"/>
                        </a:rPr>
                        <a:t>.406**</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3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3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3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8899964"/>
                  </a:ext>
                </a:extLst>
              </a:tr>
              <a:tr h="438267">
                <a:tc>
                  <a:txBody>
                    <a:bodyPr/>
                    <a:lstStyle/>
                    <a:p>
                      <a:pPr>
                        <a:lnSpc>
                          <a:spcPct val="107000"/>
                        </a:lnSpc>
                        <a:spcAft>
                          <a:spcPts val="800"/>
                        </a:spcAft>
                      </a:pPr>
                      <a:r>
                        <a:rPr lang="en-IN" sz="2300">
                          <a:effectLst/>
                          <a:latin typeface="Times New Roman" panose="02020603050405020304" pitchFamily="18" charset="0"/>
                          <a:ea typeface="Times New Roman" panose="02020603050405020304" pitchFamily="18" charset="0"/>
                          <a:cs typeface="Times New Roman" panose="02020603050405020304" pitchFamily="18" charset="0"/>
                        </a:rPr>
                        <a:t>SAT</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300">
                          <a:effectLst/>
                          <a:latin typeface="Times New Roman" panose="02020603050405020304" pitchFamily="18" charset="0"/>
                          <a:ea typeface="Times New Roman" panose="02020603050405020304" pitchFamily="18" charset="0"/>
                          <a:cs typeface="Times New Roman" panose="02020603050405020304" pitchFamily="18" charset="0"/>
                        </a:rPr>
                        <a:t>.336**</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300">
                          <a:effectLst/>
                          <a:latin typeface="Times New Roman" panose="02020603050405020304" pitchFamily="18" charset="0"/>
                          <a:ea typeface="Times New Roman" panose="02020603050405020304" pitchFamily="18" charset="0"/>
                          <a:cs typeface="Times New Roman" panose="02020603050405020304" pitchFamily="18" charset="0"/>
                        </a:rPr>
                        <a:t>.591**</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300">
                          <a:effectLst/>
                          <a:latin typeface="Times New Roman" panose="02020603050405020304" pitchFamily="18" charset="0"/>
                          <a:ea typeface="Times New Roman" panose="02020603050405020304" pitchFamily="18" charset="0"/>
                          <a:cs typeface="Times New Roman" panose="02020603050405020304" pitchFamily="18" charset="0"/>
                        </a:rPr>
                        <a:t>-.440**</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300">
                          <a:effectLst/>
                          <a:latin typeface="Times New Roman" panose="02020603050405020304" pitchFamily="18" charset="0"/>
                          <a:ea typeface="Times New Roman" panose="02020603050405020304" pitchFamily="18" charset="0"/>
                          <a:cs typeface="Times New Roman" panose="02020603050405020304" pitchFamily="18" charset="0"/>
                        </a:rPr>
                        <a:t>.542**</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300">
                          <a:effectLst/>
                          <a:latin typeface="Times New Roman" panose="02020603050405020304" pitchFamily="18" charset="0"/>
                          <a:ea typeface="Times New Roman" panose="02020603050405020304" pitchFamily="18" charset="0"/>
                          <a:cs typeface="Times New Roman" panose="02020603050405020304" pitchFamily="18" charset="0"/>
                        </a:rPr>
                        <a:t>.556**</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3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3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4867512"/>
                  </a:ext>
                </a:extLst>
              </a:tr>
              <a:tr h="438267">
                <a:tc>
                  <a:txBody>
                    <a:bodyPr/>
                    <a:lstStyle/>
                    <a:p>
                      <a:pPr>
                        <a:lnSpc>
                          <a:spcPct val="107000"/>
                        </a:lnSpc>
                        <a:spcAft>
                          <a:spcPts val="800"/>
                        </a:spcAft>
                      </a:pPr>
                      <a:r>
                        <a:rPr lang="en-IN" sz="2300">
                          <a:effectLst/>
                          <a:latin typeface="Times New Roman" panose="02020603050405020304" pitchFamily="18" charset="0"/>
                          <a:ea typeface="Times New Roman" panose="02020603050405020304" pitchFamily="18" charset="0"/>
                          <a:cs typeface="Times New Roman" panose="02020603050405020304" pitchFamily="18" charset="0"/>
                        </a:rPr>
                        <a:t>LOY</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300">
                          <a:effectLst/>
                          <a:latin typeface="Times New Roman" panose="02020603050405020304" pitchFamily="18" charset="0"/>
                          <a:ea typeface="Times New Roman" panose="02020603050405020304" pitchFamily="18" charset="0"/>
                          <a:cs typeface="Times New Roman" panose="02020603050405020304" pitchFamily="18" charset="0"/>
                        </a:rPr>
                        <a:t>.351**</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300">
                          <a:effectLst/>
                          <a:latin typeface="Times New Roman" panose="02020603050405020304" pitchFamily="18" charset="0"/>
                          <a:ea typeface="Times New Roman" panose="02020603050405020304" pitchFamily="18" charset="0"/>
                          <a:cs typeface="Times New Roman" panose="02020603050405020304" pitchFamily="18" charset="0"/>
                        </a:rPr>
                        <a:t>.559**</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300">
                          <a:effectLst/>
                          <a:latin typeface="Times New Roman" panose="02020603050405020304" pitchFamily="18" charset="0"/>
                          <a:ea typeface="Times New Roman" panose="02020603050405020304" pitchFamily="18" charset="0"/>
                          <a:cs typeface="Times New Roman" panose="02020603050405020304" pitchFamily="18" charset="0"/>
                        </a:rPr>
                        <a:t>-.523**</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300">
                          <a:effectLst/>
                          <a:latin typeface="Times New Roman" panose="02020603050405020304" pitchFamily="18" charset="0"/>
                          <a:ea typeface="Times New Roman" panose="02020603050405020304" pitchFamily="18" charset="0"/>
                          <a:cs typeface="Times New Roman" panose="02020603050405020304" pitchFamily="18" charset="0"/>
                        </a:rPr>
                        <a:t>.533**</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300">
                          <a:effectLst/>
                          <a:latin typeface="Times New Roman" panose="02020603050405020304" pitchFamily="18" charset="0"/>
                          <a:ea typeface="Times New Roman" panose="02020603050405020304" pitchFamily="18" charset="0"/>
                          <a:cs typeface="Times New Roman" panose="02020603050405020304" pitchFamily="18" charset="0"/>
                        </a:rPr>
                        <a:t>.477**</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300">
                          <a:effectLst/>
                          <a:latin typeface="Times New Roman" panose="02020603050405020304" pitchFamily="18" charset="0"/>
                          <a:ea typeface="Times New Roman" panose="02020603050405020304" pitchFamily="18" charset="0"/>
                          <a:cs typeface="Times New Roman" panose="02020603050405020304" pitchFamily="18" charset="0"/>
                        </a:rPr>
                        <a:t>.604**</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300" dirty="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IN" sz="2500" dirty="0">
                        <a:effectLst/>
                        <a:latin typeface="Calibri" panose="020F0502020204030204" pitchFamily="34" charset="0"/>
                        <a:ea typeface="Calibri" panose="020F0502020204030204" pitchFamily="34" charset="0"/>
                        <a:cs typeface="Times New Roman" panose="02020603050405020304" pitchFamily="18" charset="0"/>
                      </a:endParaRPr>
                    </a:p>
                  </a:txBody>
                  <a:tcPr marL="156886" marR="156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3044314"/>
                  </a:ext>
                </a:extLst>
              </a:tr>
            </a:tbl>
          </a:graphicData>
        </a:graphic>
      </p:graphicFrame>
    </p:spTree>
    <p:extLst>
      <p:ext uri="{BB962C8B-B14F-4D97-AF65-F5344CB8AC3E}">
        <p14:creationId xmlns:p14="http://schemas.microsoft.com/office/powerpoint/2010/main" val="42044436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3">
            <a:extLst>
              <a:ext uri="{FF2B5EF4-FFF2-40B4-BE49-F238E27FC236}">
                <a16:creationId xmlns:a16="http://schemas.microsoft.com/office/drawing/2014/main" id="{3609E578-5134-7484-0892-C78214D7E7DA}"/>
              </a:ext>
            </a:extLst>
          </p:cNvPr>
          <p:cNvGraphicFramePr>
            <a:graphicFrameLocks noGrp="1"/>
          </p:cNvGraphicFramePr>
          <p:nvPr>
            <p:extLst>
              <p:ext uri="{D42A27DB-BD31-4B8C-83A1-F6EECF244321}">
                <p14:modId xmlns:p14="http://schemas.microsoft.com/office/powerpoint/2010/main" val="3822384856"/>
              </p:ext>
            </p:extLst>
          </p:nvPr>
        </p:nvGraphicFramePr>
        <p:xfrm>
          <a:off x="643467" y="1096447"/>
          <a:ext cx="10905068" cy="4665112"/>
        </p:xfrm>
        <a:graphic>
          <a:graphicData uri="http://schemas.openxmlformats.org/drawingml/2006/table">
            <a:tbl>
              <a:tblPr firstRow="1" firstCol="1" bandRow="1"/>
              <a:tblGrid>
                <a:gridCol w="4540233">
                  <a:extLst>
                    <a:ext uri="{9D8B030D-6E8A-4147-A177-3AD203B41FA5}">
                      <a16:colId xmlns:a16="http://schemas.microsoft.com/office/drawing/2014/main" val="2783490856"/>
                    </a:ext>
                  </a:extLst>
                </a:gridCol>
                <a:gridCol w="2728201">
                  <a:extLst>
                    <a:ext uri="{9D8B030D-6E8A-4147-A177-3AD203B41FA5}">
                      <a16:colId xmlns:a16="http://schemas.microsoft.com/office/drawing/2014/main" val="1246254070"/>
                    </a:ext>
                  </a:extLst>
                </a:gridCol>
                <a:gridCol w="3636634">
                  <a:extLst>
                    <a:ext uri="{9D8B030D-6E8A-4147-A177-3AD203B41FA5}">
                      <a16:colId xmlns:a16="http://schemas.microsoft.com/office/drawing/2014/main" val="1578073360"/>
                    </a:ext>
                  </a:extLst>
                </a:gridCol>
              </a:tblGrid>
              <a:tr h="583139">
                <a:tc>
                  <a:txBody>
                    <a:bodyPr/>
                    <a:lstStyle/>
                    <a:p>
                      <a:pPr>
                        <a:lnSpc>
                          <a:spcPct val="107000"/>
                        </a:lnSpc>
                        <a:spcAft>
                          <a:spcPts val="800"/>
                        </a:spcAft>
                      </a:pPr>
                      <a:r>
                        <a:rPr lang="en-IN" sz="3000" b="1">
                          <a:effectLst/>
                          <a:latin typeface="Times New Roman" panose="02020603050405020304" pitchFamily="18" charset="0"/>
                          <a:ea typeface="Times New Roman" panose="02020603050405020304" pitchFamily="18" charset="0"/>
                          <a:cs typeface="Times New Roman" panose="02020603050405020304" pitchFamily="18" charset="0"/>
                        </a:rPr>
                        <a:t>Construct</a:t>
                      </a:r>
                      <a:endParaRPr lang="en-IN" sz="3300">
                        <a:effectLst/>
                        <a:latin typeface="Calibri" panose="020F0502020204030204" pitchFamily="34" charset="0"/>
                        <a:ea typeface="Calibri" panose="020F0502020204030204" pitchFamily="34" charset="0"/>
                        <a:cs typeface="Times New Roman" panose="02020603050405020304" pitchFamily="18" charset="0"/>
                      </a:endParaRPr>
                    </a:p>
                  </a:txBody>
                  <a:tcPr marL="208746" marR="2087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3000" b="1">
                          <a:effectLst/>
                          <a:latin typeface="Times New Roman" panose="02020603050405020304" pitchFamily="18" charset="0"/>
                          <a:ea typeface="Times New Roman" panose="02020603050405020304" pitchFamily="18" charset="0"/>
                          <a:cs typeface="Times New Roman" panose="02020603050405020304" pitchFamily="18" charset="0"/>
                        </a:rPr>
                        <a:t>No. of Items</a:t>
                      </a:r>
                      <a:endParaRPr lang="en-IN" sz="3300">
                        <a:effectLst/>
                        <a:latin typeface="Calibri" panose="020F0502020204030204" pitchFamily="34" charset="0"/>
                        <a:ea typeface="Calibri" panose="020F0502020204030204" pitchFamily="34" charset="0"/>
                        <a:cs typeface="Times New Roman" panose="02020603050405020304" pitchFamily="18" charset="0"/>
                      </a:endParaRPr>
                    </a:p>
                  </a:txBody>
                  <a:tcPr marL="208746" marR="2087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3000" b="1">
                          <a:effectLst/>
                          <a:latin typeface="Times New Roman" panose="02020603050405020304" pitchFamily="18" charset="0"/>
                          <a:ea typeface="Times New Roman" panose="02020603050405020304" pitchFamily="18" charset="0"/>
                          <a:cs typeface="Times New Roman" panose="02020603050405020304" pitchFamily="18" charset="0"/>
                        </a:rPr>
                        <a:t>Cronbach's alpha</a:t>
                      </a:r>
                      <a:endParaRPr lang="en-IN" sz="3300">
                        <a:effectLst/>
                        <a:latin typeface="Calibri" panose="020F0502020204030204" pitchFamily="34" charset="0"/>
                        <a:ea typeface="Calibri" panose="020F0502020204030204" pitchFamily="34" charset="0"/>
                        <a:cs typeface="Times New Roman" panose="02020603050405020304" pitchFamily="18" charset="0"/>
                      </a:endParaRPr>
                    </a:p>
                  </a:txBody>
                  <a:tcPr marL="208746" marR="2087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9458949"/>
                  </a:ext>
                </a:extLst>
              </a:tr>
              <a:tr h="583139">
                <a:tc>
                  <a:txBody>
                    <a:bodyPr/>
                    <a:lstStyle/>
                    <a:p>
                      <a:pPr>
                        <a:lnSpc>
                          <a:spcPct val="107000"/>
                        </a:lnSpc>
                        <a:spcAft>
                          <a:spcPts val="800"/>
                        </a:spcAft>
                      </a:pPr>
                      <a:r>
                        <a:rPr lang="en-IN" sz="3000">
                          <a:effectLst/>
                          <a:latin typeface="Times New Roman" panose="02020603050405020304" pitchFamily="18" charset="0"/>
                          <a:ea typeface="Times New Roman" panose="02020603050405020304" pitchFamily="18" charset="0"/>
                          <a:cs typeface="Times New Roman" panose="02020603050405020304" pitchFamily="18" charset="0"/>
                        </a:rPr>
                        <a:t>Hedonic Motivation</a:t>
                      </a:r>
                      <a:endParaRPr lang="en-IN" sz="3300">
                        <a:effectLst/>
                        <a:latin typeface="Calibri" panose="020F0502020204030204" pitchFamily="34" charset="0"/>
                        <a:ea typeface="Calibri" panose="020F0502020204030204" pitchFamily="34" charset="0"/>
                        <a:cs typeface="Times New Roman" panose="02020603050405020304" pitchFamily="18" charset="0"/>
                      </a:endParaRPr>
                    </a:p>
                  </a:txBody>
                  <a:tcPr marL="208746" marR="2087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300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IN" sz="3300">
                        <a:effectLst/>
                        <a:latin typeface="Calibri" panose="020F0502020204030204" pitchFamily="34" charset="0"/>
                        <a:ea typeface="Calibri" panose="020F0502020204030204" pitchFamily="34" charset="0"/>
                        <a:cs typeface="Times New Roman" panose="02020603050405020304" pitchFamily="18" charset="0"/>
                      </a:endParaRPr>
                    </a:p>
                  </a:txBody>
                  <a:tcPr marL="208746" marR="2087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3000">
                          <a:effectLst/>
                          <a:latin typeface="Times New Roman" panose="02020603050405020304" pitchFamily="18" charset="0"/>
                          <a:ea typeface="Times New Roman" panose="02020603050405020304" pitchFamily="18" charset="0"/>
                          <a:cs typeface="Times New Roman" panose="02020603050405020304" pitchFamily="18" charset="0"/>
                        </a:rPr>
                        <a:t>0.965</a:t>
                      </a:r>
                      <a:endParaRPr lang="en-IN" sz="3300">
                        <a:effectLst/>
                        <a:latin typeface="Calibri" panose="020F0502020204030204" pitchFamily="34" charset="0"/>
                        <a:ea typeface="Calibri" panose="020F0502020204030204" pitchFamily="34" charset="0"/>
                        <a:cs typeface="Times New Roman" panose="02020603050405020304" pitchFamily="18" charset="0"/>
                      </a:endParaRPr>
                    </a:p>
                  </a:txBody>
                  <a:tcPr marL="208746" marR="2087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1249446"/>
                  </a:ext>
                </a:extLst>
              </a:tr>
              <a:tr h="583139">
                <a:tc>
                  <a:txBody>
                    <a:bodyPr/>
                    <a:lstStyle/>
                    <a:p>
                      <a:pPr>
                        <a:lnSpc>
                          <a:spcPct val="107000"/>
                        </a:lnSpc>
                        <a:spcAft>
                          <a:spcPts val="800"/>
                        </a:spcAft>
                      </a:pPr>
                      <a:r>
                        <a:rPr lang="en-IN" sz="3000">
                          <a:effectLst/>
                          <a:latin typeface="Times New Roman" panose="02020603050405020304" pitchFamily="18" charset="0"/>
                          <a:ea typeface="Times New Roman" panose="02020603050405020304" pitchFamily="18" charset="0"/>
                          <a:cs typeface="Times New Roman" panose="02020603050405020304" pitchFamily="18" charset="0"/>
                        </a:rPr>
                        <a:t>Price Saving Orientation</a:t>
                      </a:r>
                      <a:endParaRPr lang="en-IN" sz="3300">
                        <a:effectLst/>
                        <a:latin typeface="Calibri" panose="020F0502020204030204" pitchFamily="34" charset="0"/>
                        <a:ea typeface="Calibri" panose="020F0502020204030204" pitchFamily="34" charset="0"/>
                        <a:cs typeface="Times New Roman" panose="02020603050405020304" pitchFamily="18" charset="0"/>
                      </a:endParaRPr>
                    </a:p>
                  </a:txBody>
                  <a:tcPr marL="208746" marR="2087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300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IN" sz="3300">
                        <a:effectLst/>
                        <a:latin typeface="Calibri" panose="020F0502020204030204" pitchFamily="34" charset="0"/>
                        <a:ea typeface="Calibri" panose="020F0502020204030204" pitchFamily="34" charset="0"/>
                        <a:cs typeface="Times New Roman" panose="02020603050405020304" pitchFamily="18" charset="0"/>
                      </a:endParaRPr>
                    </a:p>
                  </a:txBody>
                  <a:tcPr marL="208746" marR="2087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3000">
                          <a:effectLst/>
                          <a:latin typeface="Times New Roman" panose="02020603050405020304" pitchFamily="18" charset="0"/>
                          <a:ea typeface="Times New Roman" panose="02020603050405020304" pitchFamily="18" charset="0"/>
                          <a:cs typeface="Times New Roman" panose="02020603050405020304" pitchFamily="18" charset="0"/>
                        </a:rPr>
                        <a:t>0.959</a:t>
                      </a:r>
                      <a:endParaRPr lang="en-IN" sz="3300">
                        <a:effectLst/>
                        <a:latin typeface="Calibri" panose="020F0502020204030204" pitchFamily="34" charset="0"/>
                        <a:ea typeface="Calibri" panose="020F0502020204030204" pitchFamily="34" charset="0"/>
                        <a:cs typeface="Times New Roman" panose="02020603050405020304" pitchFamily="18" charset="0"/>
                      </a:endParaRPr>
                    </a:p>
                  </a:txBody>
                  <a:tcPr marL="208746" marR="2087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0042000"/>
                  </a:ext>
                </a:extLst>
              </a:tr>
              <a:tr h="583139">
                <a:tc>
                  <a:txBody>
                    <a:bodyPr/>
                    <a:lstStyle/>
                    <a:p>
                      <a:pPr>
                        <a:lnSpc>
                          <a:spcPct val="107000"/>
                        </a:lnSpc>
                        <a:spcAft>
                          <a:spcPts val="800"/>
                        </a:spcAft>
                      </a:pPr>
                      <a:r>
                        <a:rPr lang="en-IN" sz="3000">
                          <a:effectLst/>
                          <a:latin typeface="Times New Roman" panose="02020603050405020304" pitchFamily="18" charset="0"/>
                          <a:ea typeface="Times New Roman" panose="02020603050405020304" pitchFamily="18" charset="0"/>
                          <a:cs typeface="Times New Roman" panose="02020603050405020304" pitchFamily="18" charset="0"/>
                        </a:rPr>
                        <a:t>Perceived Risk</a:t>
                      </a:r>
                      <a:endParaRPr lang="en-IN" sz="3300">
                        <a:effectLst/>
                        <a:latin typeface="Calibri" panose="020F0502020204030204" pitchFamily="34" charset="0"/>
                        <a:ea typeface="Calibri" panose="020F0502020204030204" pitchFamily="34" charset="0"/>
                        <a:cs typeface="Times New Roman" panose="02020603050405020304" pitchFamily="18" charset="0"/>
                      </a:endParaRPr>
                    </a:p>
                  </a:txBody>
                  <a:tcPr marL="208746" marR="2087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300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IN" sz="3300">
                        <a:effectLst/>
                        <a:latin typeface="Calibri" panose="020F0502020204030204" pitchFamily="34" charset="0"/>
                        <a:ea typeface="Calibri" panose="020F0502020204030204" pitchFamily="34" charset="0"/>
                        <a:cs typeface="Times New Roman" panose="02020603050405020304" pitchFamily="18" charset="0"/>
                      </a:endParaRPr>
                    </a:p>
                  </a:txBody>
                  <a:tcPr marL="208746" marR="2087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3000">
                          <a:effectLst/>
                          <a:latin typeface="Times New Roman" panose="02020603050405020304" pitchFamily="18" charset="0"/>
                          <a:ea typeface="Times New Roman" panose="02020603050405020304" pitchFamily="18" charset="0"/>
                          <a:cs typeface="Times New Roman" panose="02020603050405020304" pitchFamily="18" charset="0"/>
                        </a:rPr>
                        <a:t>0.904</a:t>
                      </a:r>
                      <a:endParaRPr lang="en-IN" sz="3300">
                        <a:effectLst/>
                        <a:latin typeface="Calibri" panose="020F0502020204030204" pitchFamily="34" charset="0"/>
                        <a:ea typeface="Calibri" panose="020F0502020204030204" pitchFamily="34" charset="0"/>
                        <a:cs typeface="Times New Roman" panose="02020603050405020304" pitchFamily="18" charset="0"/>
                      </a:endParaRPr>
                    </a:p>
                  </a:txBody>
                  <a:tcPr marL="208746" marR="2087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816440"/>
                  </a:ext>
                </a:extLst>
              </a:tr>
              <a:tr h="583139">
                <a:tc>
                  <a:txBody>
                    <a:bodyPr/>
                    <a:lstStyle/>
                    <a:p>
                      <a:pPr>
                        <a:lnSpc>
                          <a:spcPct val="107000"/>
                        </a:lnSpc>
                        <a:spcAft>
                          <a:spcPts val="800"/>
                        </a:spcAft>
                      </a:pPr>
                      <a:r>
                        <a:rPr lang="en-IN" sz="3000">
                          <a:effectLst/>
                          <a:latin typeface="Times New Roman" panose="02020603050405020304" pitchFamily="18" charset="0"/>
                          <a:ea typeface="Times New Roman" panose="02020603050405020304" pitchFamily="18" charset="0"/>
                          <a:cs typeface="Times New Roman" panose="02020603050405020304" pitchFamily="18" charset="0"/>
                        </a:rPr>
                        <a:t>Perceived Usefulness</a:t>
                      </a:r>
                      <a:endParaRPr lang="en-IN" sz="3300">
                        <a:effectLst/>
                        <a:latin typeface="Calibri" panose="020F0502020204030204" pitchFamily="34" charset="0"/>
                        <a:ea typeface="Calibri" panose="020F0502020204030204" pitchFamily="34" charset="0"/>
                        <a:cs typeface="Times New Roman" panose="02020603050405020304" pitchFamily="18" charset="0"/>
                      </a:endParaRPr>
                    </a:p>
                  </a:txBody>
                  <a:tcPr marL="208746" marR="2087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300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IN" sz="3300">
                        <a:effectLst/>
                        <a:latin typeface="Calibri" panose="020F0502020204030204" pitchFamily="34" charset="0"/>
                        <a:ea typeface="Calibri" panose="020F0502020204030204" pitchFamily="34" charset="0"/>
                        <a:cs typeface="Times New Roman" panose="02020603050405020304" pitchFamily="18" charset="0"/>
                      </a:endParaRPr>
                    </a:p>
                  </a:txBody>
                  <a:tcPr marL="208746" marR="2087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3000">
                          <a:effectLst/>
                          <a:latin typeface="Times New Roman" panose="02020603050405020304" pitchFamily="18" charset="0"/>
                          <a:ea typeface="Times New Roman" panose="02020603050405020304" pitchFamily="18" charset="0"/>
                          <a:cs typeface="Times New Roman" panose="02020603050405020304" pitchFamily="18" charset="0"/>
                        </a:rPr>
                        <a:t>0.948</a:t>
                      </a:r>
                      <a:endParaRPr lang="en-IN" sz="3300">
                        <a:effectLst/>
                        <a:latin typeface="Calibri" panose="020F0502020204030204" pitchFamily="34" charset="0"/>
                        <a:ea typeface="Calibri" panose="020F0502020204030204" pitchFamily="34" charset="0"/>
                        <a:cs typeface="Times New Roman" panose="02020603050405020304" pitchFamily="18" charset="0"/>
                      </a:endParaRPr>
                    </a:p>
                  </a:txBody>
                  <a:tcPr marL="208746" marR="2087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4202518"/>
                  </a:ext>
                </a:extLst>
              </a:tr>
              <a:tr h="583139">
                <a:tc>
                  <a:txBody>
                    <a:bodyPr/>
                    <a:lstStyle/>
                    <a:p>
                      <a:pPr>
                        <a:lnSpc>
                          <a:spcPct val="107000"/>
                        </a:lnSpc>
                        <a:spcAft>
                          <a:spcPts val="800"/>
                        </a:spcAft>
                      </a:pPr>
                      <a:r>
                        <a:rPr lang="en-IN" sz="3000">
                          <a:effectLst/>
                          <a:latin typeface="Times New Roman" panose="02020603050405020304" pitchFamily="18" charset="0"/>
                          <a:ea typeface="Times New Roman" panose="02020603050405020304" pitchFamily="18" charset="0"/>
                          <a:cs typeface="Times New Roman" panose="02020603050405020304" pitchFamily="18" charset="0"/>
                        </a:rPr>
                        <a:t>Perceived Trust</a:t>
                      </a:r>
                      <a:endParaRPr lang="en-IN" sz="3300">
                        <a:effectLst/>
                        <a:latin typeface="Calibri" panose="020F0502020204030204" pitchFamily="34" charset="0"/>
                        <a:ea typeface="Calibri" panose="020F0502020204030204" pitchFamily="34" charset="0"/>
                        <a:cs typeface="Times New Roman" panose="02020603050405020304" pitchFamily="18" charset="0"/>
                      </a:endParaRPr>
                    </a:p>
                  </a:txBody>
                  <a:tcPr marL="208746" marR="2087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300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IN" sz="3300">
                        <a:effectLst/>
                        <a:latin typeface="Calibri" panose="020F0502020204030204" pitchFamily="34" charset="0"/>
                        <a:ea typeface="Calibri" panose="020F0502020204030204" pitchFamily="34" charset="0"/>
                        <a:cs typeface="Times New Roman" panose="02020603050405020304" pitchFamily="18" charset="0"/>
                      </a:endParaRPr>
                    </a:p>
                  </a:txBody>
                  <a:tcPr marL="208746" marR="2087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3000">
                          <a:effectLst/>
                          <a:latin typeface="Times New Roman" panose="02020603050405020304" pitchFamily="18" charset="0"/>
                          <a:ea typeface="Times New Roman" panose="02020603050405020304" pitchFamily="18" charset="0"/>
                          <a:cs typeface="Times New Roman" panose="02020603050405020304" pitchFamily="18" charset="0"/>
                        </a:rPr>
                        <a:t>0.950</a:t>
                      </a:r>
                      <a:endParaRPr lang="en-IN" sz="3300">
                        <a:effectLst/>
                        <a:latin typeface="Calibri" panose="020F0502020204030204" pitchFamily="34" charset="0"/>
                        <a:ea typeface="Calibri" panose="020F0502020204030204" pitchFamily="34" charset="0"/>
                        <a:cs typeface="Times New Roman" panose="02020603050405020304" pitchFamily="18" charset="0"/>
                      </a:endParaRPr>
                    </a:p>
                  </a:txBody>
                  <a:tcPr marL="208746" marR="2087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8740546"/>
                  </a:ext>
                </a:extLst>
              </a:tr>
              <a:tr h="583139">
                <a:tc>
                  <a:txBody>
                    <a:bodyPr/>
                    <a:lstStyle/>
                    <a:p>
                      <a:pPr>
                        <a:lnSpc>
                          <a:spcPct val="107000"/>
                        </a:lnSpc>
                        <a:spcAft>
                          <a:spcPts val="800"/>
                        </a:spcAft>
                      </a:pPr>
                      <a:r>
                        <a:rPr lang="en-IN" sz="3000">
                          <a:effectLst/>
                          <a:latin typeface="Times New Roman" panose="02020603050405020304" pitchFamily="18" charset="0"/>
                          <a:ea typeface="Times New Roman" panose="02020603050405020304" pitchFamily="18" charset="0"/>
                          <a:cs typeface="Times New Roman" panose="02020603050405020304" pitchFamily="18" charset="0"/>
                        </a:rPr>
                        <a:t>Customer Satisfaction</a:t>
                      </a:r>
                      <a:endParaRPr lang="en-IN" sz="3300">
                        <a:effectLst/>
                        <a:latin typeface="Calibri" panose="020F0502020204030204" pitchFamily="34" charset="0"/>
                        <a:ea typeface="Calibri" panose="020F0502020204030204" pitchFamily="34" charset="0"/>
                        <a:cs typeface="Times New Roman" panose="02020603050405020304" pitchFamily="18" charset="0"/>
                      </a:endParaRPr>
                    </a:p>
                  </a:txBody>
                  <a:tcPr marL="208746" marR="2087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30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IN" sz="3300">
                        <a:effectLst/>
                        <a:latin typeface="Calibri" panose="020F0502020204030204" pitchFamily="34" charset="0"/>
                        <a:ea typeface="Calibri" panose="020F0502020204030204" pitchFamily="34" charset="0"/>
                        <a:cs typeface="Times New Roman" panose="02020603050405020304" pitchFamily="18" charset="0"/>
                      </a:endParaRPr>
                    </a:p>
                  </a:txBody>
                  <a:tcPr marL="208746" marR="2087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3000">
                          <a:effectLst/>
                          <a:latin typeface="Times New Roman" panose="02020603050405020304" pitchFamily="18" charset="0"/>
                          <a:ea typeface="Times New Roman" panose="02020603050405020304" pitchFamily="18" charset="0"/>
                          <a:cs typeface="Times New Roman" panose="02020603050405020304" pitchFamily="18" charset="0"/>
                        </a:rPr>
                        <a:t>0.926</a:t>
                      </a:r>
                      <a:endParaRPr lang="en-IN" sz="3300">
                        <a:effectLst/>
                        <a:latin typeface="Calibri" panose="020F0502020204030204" pitchFamily="34" charset="0"/>
                        <a:ea typeface="Calibri" panose="020F0502020204030204" pitchFamily="34" charset="0"/>
                        <a:cs typeface="Times New Roman" panose="02020603050405020304" pitchFamily="18" charset="0"/>
                      </a:endParaRPr>
                    </a:p>
                  </a:txBody>
                  <a:tcPr marL="208746" marR="2087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8881127"/>
                  </a:ext>
                </a:extLst>
              </a:tr>
              <a:tr h="583139">
                <a:tc>
                  <a:txBody>
                    <a:bodyPr/>
                    <a:lstStyle/>
                    <a:p>
                      <a:pPr>
                        <a:lnSpc>
                          <a:spcPct val="107000"/>
                        </a:lnSpc>
                        <a:spcAft>
                          <a:spcPts val="800"/>
                        </a:spcAft>
                      </a:pPr>
                      <a:r>
                        <a:rPr lang="en-IN" sz="3000">
                          <a:effectLst/>
                          <a:latin typeface="Times New Roman" panose="02020603050405020304" pitchFamily="18" charset="0"/>
                          <a:ea typeface="Times New Roman" panose="02020603050405020304" pitchFamily="18" charset="0"/>
                          <a:cs typeface="Times New Roman" panose="02020603050405020304" pitchFamily="18" charset="0"/>
                        </a:rPr>
                        <a:t>Customer Loyalty</a:t>
                      </a:r>
                      <a:endParaRPr lang="en-IN" sz="3300">
                        <a:effectLst/>
                        <a:latin typeface="Calibri" panose="020F0502020204030204" pitchFamily="34" charset="0"/>
                        <a:ea typeface="Calibri" panose="020F0502020204030204" pitchFamily="34" charset="0"/>
                        <a:cs typeface="Times New Roman" panose="02020603050405020304" pitchFamily="18" charset="0"/>
                      </a:endParaRPr>
                    </a:p>
                  </a:txBody>
                  <a:tcPr marL="208746" marR="2087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30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IN" sz="3300">
                        <a:effectLst/>
                        <a:latin typeface="Calibri" panose="020F0502020204030204" pitchFamily="34" charset="0"/>
                        <a:ea typeface="Calibri" panose="020F0502020204030204" pitchFamily="34" charset="0"/>
                        <a:cs typeface="Times New Roman" panose="02020603050405020304" pitchFamily="18" charset="0"/>
                      </a:endParaRPr>
                    </a:p>
                  </a:txBody>
                  <a:tcPr marL="208746" marR="2087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3000" dirty="0">
                          <a:effectLst/>
                          <a:latin typeface="Times New Roman" panose="02020603050405020304" pitchFamily="18" charset="0"/>
                          <a:ea typeface="Times New Roman" panose="02020603050405020304" pitchFamily="18" charset="0"/>
                          <a:cs typeface="Times New Roman" panose="02020603050405020304" pitchFamily="18" charset="0"/>
                        </a:rPr>
                        <a:t>0.903</a:t>
                      </a:r>
                      <a:endParaRPr lang="en-IN" sz="3300" dirty="0">
                        <a:effectLst/>
                        <a:latin typeface="Calibri" panose="020F0502020204030204" pitchFamily="34" charset="0"/>
                        <a:ea typeface="Calibri" panose="020F0502020204030204" pitchFamily="34" charset="0"/>
                        <a:cs typeface="Times New Roman" panose="02020603050405020304" pitchFamily="18" charset="0"/>
                      </a:endParaRPr>
                    </a:p>
                  </a:txBody>
                  <a:tcPr marL="208746" marR="2087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0722002"/>
                  </a:ext>
                </a:extLst>
              </a:tr>
            </a:tbl>
          </a:graphicData>
        </a:graphic>
      </p:graphicFrame>
    </p:spTree>
    <p:extLst>
      <p:ext uri="{BB962C8B-B14F-4D97-AF65-F5344CB8AC3E}">
        <p14:creationId xmlns:p14="http://schemas.microsoft.com/office/powerpoint/2010/main" val="30952687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3">
            <a:extLst>
              <a:ext uri="{FF2B5EF4-FFF2-40B4-BE49-F238E27FC236}">
                <a16:creationId xmlns:a16="http://schemas.microsoft.com/office/drawing/2014/main" id="{BA0FF0B8-3924-3273-CA9E-38634BB7F51B}"/>
              </a:ext>
            </a:extLst>
          </p:cNvPr>
          <p:cNvGraphicFramePr>
            <a:graphicFrameLocks noGrp="1"/>
          </p:cNvGraphicFramePr>
          <p:nvPr>
            <p:extLst>
              <p:ext uri="{D42A27DB-BD31-4B8C-83A1-F6EECF244321}">
                <p14:modId xmlns:p14="http://schemas.microsoft.com/office/powerpoint/2010/main" val="85892123"/>
              </p:ext>
            </p:extLst>
          </p:nvPr>
        </p:nvGraphicFramePr>
        <p:xfrm>
          <a:off x="643467" y="2209975"/>
          <a:ext cx="10905069" cy="2438050"/>
        </p:xfrm>
        <a:graphic>
          <a:graphicData uri="http://schemas.openxmlformats.org/drawingml/2006/table">
            <a:tbl>
              <a:tblPr firstRow="1" firstCol="1" bandRow="1"/>
              <a:tblGrid>
                <a:gridCol w="1522529">
                  <a:extLst>
                    <a:ext uri="{9D8B030D-6E8A-4147-A177-3AD203B41FA5}">
                      <a16:colId xmlns:a16="http://schemas.microsoft.com/office/drawing/2014/main" val="2305389423"/>
                    </a:ext>
                  </a:extLst>
                </a:gridCol>
                <a:gridCol w="1297648">
                  <a:extLst>
                    <a:ext uri="{9D8B030D-6E8A-4147-A177-3AD203B41FA5}">
                      <a16:colId xmlns:a16="http://schemas.microsoft.com/office/drawing/2014/main" val="2978557493"/>
                    </a:ext>
                  </a:extLst>
                </a:gridCol>
                <a:gridCol w="1955633">
                  <a:extLst>
                    <a:ext uri="{9D8B030D-6E8A-4147-A177-3AD203B41FA5}">
                      <a16:colId xmlns:a16="http://schemas.microsoft.com/office/drawing/2014/main" val="2425400133"/>
                    </a:ext>
                  </a:extLst>
                </a:gridCol>
                <a:gridCol w="1955633">
                  <a:extLst>
                    <a:ext uri="{9D8B030D-6E8A-4147-A177-3AD203B41FA5}">
                      <a16:colId xmlns:a16="http://schemas.microsoft.com/office/drawing/2014/main" val="2585382150"/>
                    </a:ext>
                  </a:extLst>
                </a:gridCol>
                <a:gridCol w="2467861">
                  <a:extLst>
                    <a:ext uri="{9D8B030D-6E8A-4147-A177-3AD203B41FA5}">
                      <a16:colId xmlns:a16="http://schemas.microsoft.com/office/drawing/2014/main" val="1203269139"/>
                    </a:ext>
                  </a:extLst>
                </a:gridCol>
                <a:gridCol w="1705765">
                  <a:extLst>
                    <a:ext uri="{9D8B030D-6E8A-4147-A177-3AD203B41FA5}">
                      <a16:colId xmlns:a16="http://schemas.microsoft.com/office/drawing/2014/main" val="2648274558"/>
                    </a:ext>
                  </a:extLst>
                </a:gridCol>
              </a:tblGrid>
              <a:tr h="930343">
                <a:tc>
                  <a:txBody>
                    <a:bodyPr/>
                    <a:lstStyle/>
                    <a:p>
                      <a:pPr>
                        <a:lnSpc>
                          <a:spcPct val="107000"/>
                        </a:lnSpc>
                        <a:spcAft>
                          <a:spcPts val="800"/>
                        </a:spcAft>
                      </a:pPr>
                      <a:r>
                        <a:rPr lang="en-IN" sz="2600" b="1">
                          <a:effectLst/>
                          <a:latin typeface="Times New Roman" panose="02020603050405020304" pitchFamily="18" charset="0"/>
                          <a:ea typeface="Times New Roman" panose="02020603050405020304" pitchFamily="18" charset="0"/>
                          <a:cs typeface="Times New Roman" panose="02020603050405020304" pitchFamily="18" charset="0"/>
                        </a:rPr>
                        <a:t>Model</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79905" marR="1799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2600" b="1">
                          <a:effectLst/>
                          <a:latin typeface="Times New Roman" panose="02020603050405020304" pitchFamily="18" charset="0"/>
                          <a:ea typeface="Times New Roman" panose="02020603050405020304" pitchFamily="18" charset="0"/>
                          <a:cs typeface="Times New Roman" panose="02020603050405020304" pitchFamily="18" charset="0"/>
                        </a:rPr>
                        <a:t>R</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79905" marR="1799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2600" b="1">
                          <a:effectLst/>
                          <a:latin typeface="Times New Roman" panose="02020603050405020304" pitchFamily="18" charset="0"/>
                          <a:ea typeface="Times New Roman" panose="02020603050405020304" pitchFamily="18" charset="0"/>
                          <a:cs typeface="Times New Roman" panose="02020603050405020304" pitchFamily="18" charset="0"/>
                        </a:rPr>
                        <a:t>R Square</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79905" marR="1799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2600" b="1">
                          <a:effectLst/>
                          <a:latin typeface="Times New Roman" panose="02020603050405020304" pitchFamily="18" charset="0"/>
                          <a:ea typeface="Times New Roman" panose="02020603050405020304" pitchFamily="18" charset="0"/>
                          <a:cs typeface="Times New Roman" panose="02020603050405020304" pitchFamily="18" charset="0"/>
                        </a:rPr>
                        <a:t>Adjusted R Square</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79905" marR="1799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2600" b="1">
                          <a:effectLst/>
                          <a:latin typeface="Times New Roman" panose="02020603050405020304" pitchFamily="18" charset="0"/>
                          <a:ea typeface="Times New Roman" panose="02020603050405020304" pitchFamily="18" charset="0"/>
                          <a:cs typeface="Times New Roman" panose="02020603050405020304" pitchFamily="18" charset="0"/>
                        </a:rPr>
                        <a:t>Std. Error of the Estimate</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79905" marR="1799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2600" b="1">
                          <a:effectLst/>
                          <a:latin typeface="Times New Roman" panose="02020603050405020304" pitchFamily="18" charset="0"/>
                          <a:ea typeface="Times New Roman" panose="02020603050405020304" pitchFamily="18" charset="0"/>
                          <a:cs typeface="Times New Roman" panose="02020603050405020304" pitchFamily="18" charset="0"/>
                        </a:rPr>
                        <a:t>Durbin-Watson</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79905" marR="1799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6007774"/>
                  </a:ext>
                </a:extLst>
              </a:tr>
              <a:tr h="502569">
                <a:tc>
                  <a:txBody>
                    <a:bodyPr/>
                    <a:lstStyle/>
                    <a:p>
                      <a:pPr>
                        <a:lnSpc>
                          <a:spcPct val="107000"/>
                        </a:lnSpc>
                        <a:spcAft>
                          <a:spcPts val="800"/>
                        </a:spcAft>
                      </a:pPr>
                      <a:r>
                        <a:rPr lang="en-IN" sz="26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79905" marR="1799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IN" sz="2600">
                          <a:effectLst/>
                          <a:latin typeface="Times New Roman" panose="02020603050405020304" pitchFamily="18" charset="0"/>
                          <a:ea typeface="Times New Roman" panose="02020603050405020304" pitchFamily="18" charset="0"/>
                          <a:cs typeface="Times New Roman" panose="02020603050405020304" pitchFamily="18" charset="0"/>
                        </a:rPr>
                        <a:t>.714</a:t>
                      </a:r>
                      <a:r>
                        <a:rPr lang="en-IN" sz="2600" baseline="30000">
                          <a:effectLst/>
                          <a:latin typeface="Times New Roman" panose="02020603050405020304" pitchFamily="18" charset="0"/>
                          <a:ea typeface="Times New Roman" panose="02020603050405020304" pitchFamily="18" charset="0"/>
                          <a:cs typeface="Times New Roman" panose="02020603050405020304" pitchFamily="18" charset="0"/>
                        </a:rPr>
                        <a:t>a</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79905" marR="1799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IN" sz="2600">
                          <a:effectLst/>
                          <a:latin typeface="Times New Roman" panose="02020603050405020304" pitchFamily="18" charset="0"/>
                          <a:ea typeface="Times New Roman" panose="02020603050405020304" pitchFamily="18" charset="0"/>
                          <a:cs typeface="Times New Roman" panose="02020603050405020304" pitchFamily="18" charset="0"/>
                        </a:rPr>
                        <a:t>0.509</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79905" marR="1799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IN" sz="2600">
                          <a:effectLst/>
                          <a:latin typeface="Times New Roman" panose="02020603050405020304" pitchFamily="18" charset="0"/>
                          <a:ea typeface="Times New Roman" panose="02020603050405020304" pitchFamily="18" charset="0"/>
                          <a:cs typeface="Times New Roman" panose="02020603050405020304" pitchFamily="18" charset="0"/>
                        </a:rPr>
                        <a:t>0.504</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79905" marR="1799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IN" sz="2600">
                          <a:effectLst/>
                          <a:latin typeface="Times New Roman" panose="02020603050405020304" pitchFamily="18" charset="0"/>
                          <a:ea typeface="Times New Roman" panose="02020603050405020304" pitchFamily="18" charset="0"/>
                          <a:cs typeface="Times New Roman" panose="02020603050405020304" pitchFamily="18" charset="0"/>
                        </a:rPr>
                        <a:t>1.97388</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79905" marR="1799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IN" sz="2600">
                          <a:effectLst/>
                          <a:latin typeface="Times New Roman" panose="02020603050405020304" pitchFamily="18" charset="0"/>
                          <a:ea typeface="Times New Roman" panose="02020603050405020304" pitchFamily="18" charset="0"/>
                          <a:cs typeface="Times New Roman" panose="02020603050405020304" pitchFamily="18" charset="0"/>
                        </a:rPr>
                        <a:t>1.926</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79905" marR="1799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4635261"/>
                  </a:ext>
                </a:extLst>
              </a:tr>
              <a:tr h="502569">
                <a:tc gridSpan="6">
                  <a:txBody>
                    <a:bodyPr/>
                    <a:lstStyle/>
                    <a:p>
                      <a:pPr>
                        <a:lnSpc>
                          <a:spcPct val="107000"/>
                        </a:lnSpc>
                        <a:spcAft>
                          <a:spcPts val="800"/>
                        </a:spcAft>
                      </a:pPr>
                      <a:r>
                        <a:rPr lang="en-IN" sz="2600">
                          <a:effectLst/>
                          <a:latin typeface="Times New Roman" panose="02020603050405020304" pitchFamily="18" charset="0"/>
                          <a:ea typeface="Times New Roman" panose="02020603050405020304" pitchFamily="18" charset="0"/>
                          <a:cs typeface="Times New Roman" panose="02020603050405020304" pitchFamily="18" charset="0"/>
                        </a:rPr>
                        <a:t>Predictors: (Constant), SAT, HM, PR, PT, PSO, PU</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79905" marR="1799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427461409"/>
                  </a:ext>
                </a:extLst>
              </a:tr>
              <a:tr h="502569">
                <a:tc gridSpan="6">
                  <a:txBody>
                    <a:bodyPr/>
                    <a:lstStyle/>
                    <a:p>
                      <a:pPr>
                        <a:lnSpc>
                          <a:spcPct val="107000"/>
                        </a:lnSpc>
                        <a:spcAft>
                          <a:spcPts val="800"/>
                        </a:spcAft>
                      </a:pPr>
                      <a:r>
                        <a:rPr lang="en-IN" sz="2600">
                          <a:effectLst/>
                          <a:latin typeface="Times New Roman" panose="02020603050405020304" pitchFamily="18" charset="0"/>
                          <a:ea typeface="Times New Roman" panose="02020603050405020304" pitchFamily="18" charset="0"/>
                          <a:cs typeface="Times New Roman" panose="02020603050405020304" pitchFamily="18" charset="0"/>
                        </a:rPr>
                        <a:t>Dependent Variable: LOY</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79905" marR="1799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348831029"/>
                  </a:ext>
                </a:extLst>
              </a:tr>
            </a:tbl>
          </a:graphicData>
        </a:graphic>
      </p:graphicFrame>
    </p:spTree>
    <p:extLst>
      <p:ext uri="{BB962C8B-B14F-4D97-AF65-F5344CB8AC3E}">
        <p14:creationId xmlns:p14="http://schemas.microsoft.com/office/powerpoint/2010/main" val="4016840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3">
            <a:extLst>
              <a:ext uri="{FF2B5EF4-FFF2-40B4-BE49-F238E27FC236}">
                <a16:creationId xmlns:a16="http://schemas.microsoft.com/office/drawing/2014/main" id="{108A9993-A4B8-7A28-5272-28B99C70D58A}"/>
              </a:ext>
            </a:extLst>
          </p:cNvPr>
          <p:cNvGraphicFramePr>
            <a:graphicFrameLocks noGrp="1"/>
          </p:cNvGraphicFramePr>
          <p:nvPr>
            <p:extLst>
              <p:ext uri="{D42A27DB-BD31-4B8C-83A1-F6EECF244321}">
                <p14:modId xmlns:p14="http://schemas.microsoft.com/office/powerpoint/2010/main" val="27486619"/>
              </p:ext>
            </p:extLst>
          </p:nvPr>
        </p:nvGraphicFramePr>
        <p:xfrm>
          <a:off x="643467" y="1743201"/>
          <a:ext cx="10905069" cy="3371600"/>
        </p:xfrm>
        <a:graphic>
          <a:graphicData uri="http://schemas.openxmlformats.org/drawingml/2006/table">
            <a:tbl>
              <a:tblPr firstRow="1" firstCol="1" bandRow="1"/>
              <a:tblGrid>
                <a:gridCol w="1490873">
                  <a:extLst>
                    <a:ext uri="{9D8B030D-6E8A-4147-A177-3AD203B41FA5}">
                      <a16:colId xmlns:a16="http://schemas.microsoft.com/office/drawing/2014/main" val="259442315"/>
                    </a:ext>
                  </a:extLst>
                </a:gridCol>
                <a:gridCol w="2053620">
                  <a:extLst>
                    <a:ext uri="{9D8B030D-6E8A-4147-A177-3AD203B41FA5}">
                      <a16:colId xmlns:a16="http://schemas.microsoft.com/office/drawing/2014/main" val="1023665575"/>
                    </a:ext>
                  </a:extLst>
                </a:gridCol>
                <a:gridCol w="1825259">
                  <a:extLst>
                    <a:ext uri="{9D8B030D-6E8A-4147-A177-3AD203B41FA5}">
                      <a16:colId xmlns:a16="http://schemas.microsoft.com/office/drawing/2014/main" val="1760684507"/>
                    </a:ext>
                  </a:extLst>
                </a:gridCol>
                <a:gridCol w="1091241">
                  <a:extLst>
                    <a:ext uri="{9D8B030D-6E8A-4147-A177-3AD203B41FA5}">
                      <a16:colId xmlns:a16="http://schemas.microsoft.com/office/drawing/2014/main" val="2570945816"/>
                    </a:ext>
                  </a:extLst>
                </a:gridCol>
                <a:gridCol w="1662144">
                  <a:extLst>
                    <a:ext uri="{9D8B030D-6E8A-4147-A177-3AD203B41FA5}">
                      <a16:colId xmlns:a16="http://schemas.microsoft.com/office/drawing/2014/main" val="1698028505"/>
                    </a:ext>
                  </a:extLst>
                </a:gridCol>
                <a:gridCol w="1499029">
                  <a:extLst>
                    <a:ext uri="{9D8B030D-6E8A-4147-A177-3AD203B41FA5}">
                      <a16:colId xmlns:a16="http://schemas.microsoft.com/office/drawing/2014/main" val="3441871723"/>
                    </a:ext>
                  </a:extLst>
                </a:gridCol>
                <a:gridCol w="1282903">
                  <a:extLst>
                    <a:ext uri="{9D8B030D-6E8A-4147-A177-3AD203B41FA5}">
                      <a16:colId xmlns:a16="http://schemas.microsoft.com/office/drawing/2014/main" val="3056583536"/>
                    </a:ext>
                  </a:extLst>
                </a:gridCol>
              </a:tblGrid>
              <a:tr h="911000">
                <a:tc>
                  <a:txBody>
                    <a:bodyPr/>
                    <a:lstStyle/>
                    <a:p>
                      <a:pPr>
                        <a:lnSpc>
                          <a:spcPct val="107000"/>
                        </a:lnSpc>
                        <a:spcAft>
                          <a:spcPts val="800"/>
                        </a:spcAft>
                      </a:pPr>
                      <a:r>
                        <a:rPr lang="en-IN" sz="2600" b="1">
                          <a:effectLst/>
                          <a:latin typeface="Times New Roman" panose="02020603050405020304" pitchFamily="18" charset="0"/>
                          <a:ea typeface="Times New Roman" panose="02020603050405020304" pitchFamily="18" charset="0"/>
                          <a:cs typeface="Times New Roman" panose="02020603050405020304" pitchFamily="18" charset="0"/>
                        </a:rPr>
                        <a:t>Model</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176164" marR="17616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6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176164" marR="17616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600" b="1">
                          <a:effectLst/>
                          <a:latin typeface="Times New Roman" panose="02020603050405020304" pitchFamily="18" charset="0"/>
                          <a:ea typeface="Times New Roman" panose="02020603050405020304" pitchFamily="18" charset="0"/>
                          <a:cs typeface="Times New Roman" panose="02020603050405020304" pitchFamily="18" charset="0"/>
                        </a:rPr>
                        <a:t>Sum of Squares</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176164" marR="17616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600" b="1">
                          <a:effectLst/>
                          <a:latin typeface="Times New Roman" panose="02020603050405020304" pitchFamily="18" charset="0"/>
                          <a:ea typeface="Times New Roman" panose="02020603050405020304" pitchFamily="18" charset="0"/>
                          <a:cs typeface="Times New Roman" panose="02020603050405020304" pitchFamily="18" charset="0"/>
                        </a:rPr>
                        <a:t>Df</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176164" marR="17616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600" b="1">
                          <a:effectLst/>
                          <a:latin typeface="Times New Roman" panose="02020603050405020304" pitchFamily="18" charset="0"/>
                          <a:ea typeface="Times New Roman" panose="02020603050405020304" pitchFamily="18" charset="0"/>
                          <a:cs typeface="Times New Roman" panose="02020603050405020304" pitchFamily="18" charset="0"/>
                        </a:rPr>
                        <a:t>Mean Square</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176164" marR="17616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600" b="1">
                          <a:effectLst/>
                          <a:latin typeface="Times New Roman" panose="02020603050405020304" pitchFamily="18" charset="0"/>
                          <a:ea typeface="Times New Roman" panose="02020603050405020304" pitchFamily="18" charset="0"/>
                          <a:cs typeface="Times New Roman" panose="02020603050405020304" pitchFamily="18" charset="0"/>
                        </a:rPr>
                        <a:t>F</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176164" marR="17616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600" b="1">
                          <a:effectLst/>
                          <a:latin typeface="Times New Roman" panose="02020603050405020304" pitchFamily="18" charset="0"/>
                          <a:ea typeface="Times New Roman" panose="02020603050405020304" pitchFamily="18" charset="0"/>
                          <a:cs typeface="Times New Roman" panose="02020603050405020304" pitchFamily="18" charset="0"/>
                        </a:rPr>
                        <a:t>Sig.</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176164" marR="17616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4503442"/>
                  </a:ext>
                </a:extLst>
              </a:tr>
              <a:tr h="492120">
                <a:tc>
                  <a:txBody>
                    <a:bodyPr/>
                    <a:lstStyle/>
                    <a:p>
                      <a:pPr>
                        <a:lnSpc>
                          <a:spcPct val="107000"/>
                        </a:lnSpc>
                        <a:spcAft>
                          <a:spcPts val="800"/>
                        </a:spcAft>
                      </a:pPr>
                      <a:r>
                        <a:rPr lang="en-IN" sz="26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176164" marR="176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600">
                          <a:effectLst/>
                          <a:latin typeface="Times New Roman" panose="02020603050405020304" pitchFamily="18" charset="0"/>
                          <a:ea typeface="Times New Roman" panose="02020603050405020304" pitchFamily="18" charset="0"/>
                          <a:cs typeface="Times New Roman" panose="02020603050405020304" pitchFamily="18" charset="0"/>
                        </a:rPr>
                        <a:t>Regression</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176164" marR="176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600">
                          <a:effectLst/>
                          <a:latin typeface="Times New Roman" panose="02020603050405020304" pitchFamily="18" charset="0"/>
                          <a:ea typeface="Times New Roman" panose="02020603050405020304" pitchFamily="18" charset="0"/>
                          <a:cs typeface="Times New Roman" panose="02020603050405020304" pitchFamily="18" charset="0"/>
                        </a:rPr>
                        <a:t>2135.896</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176164" marR="176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600">
                          <a:effectLst/>
                          <a:latin typeface="Times New Roman" panose="02020603050405020304" pitchFamily="18" charset="0"/>
                          <a:ea typeface="Times New Roman" panose="02020603050405020304" pitchFamily="18" charset="0"/>
                          <a:cs typeface="Times New Roman" panose="02020603050405020304" pitchFamily="18" charset="0"/>
                        </a:rPr>
                        <a:t>6</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176164" marR="176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600">
                          <a:effectLst/>
                          <a:latin typeface="Times New Roman" panose="02020603050405020304" pitchFamily="18" charset="0"/>
                          <a:ea typeface="Times New Roman" panose="02020603050405020304" pitchFamily="18" charset="0"/>
                          <a:cs typeface="Times New Roman" panose="02020603050405020304" pitchFamily="18" charset="0"/>
                        </a:rPr>
                        <a:t>355.983</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176164" marR="176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600">
                          <a:effectLst/>
                          <a:latin typeface="Times New Roman" panose="02020603050405020304" pitchFamily="18" charset="0"/>
                          <a:ea typeface="Times New Roman" panose="02020603050405020304" pitchFamily="18" charset="0"/>
                          <a:cs typeface="Times New Roman" panose="02020603050405020304" pitchFamily="18" charset="0"/>
                        </a:rPr>
                        <a:t>91.367</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176164" marR="176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600">
                          <a:effectLst/>
                          <a:latin typeface="Times New Roman" panose="02020603050405020304" pitchFamily="18" charset="0"/>
                          <a:ea typeface="Times New Roman" panose="02020603050405020304" pitchFamily="18" charset="0"/>
                          <a:cs typeface="Times New Roman" panose="02020603050405020304" pitchFamily="18" charset="0"/>
                        </a:rPr>
                        <a:t>.000</a:t>
                      </a:r>
                      <a:r>
                        <a:rPr lang="en-IN" sz="2600" baseline="30000">
                          <a:effectLst/>
                          <a:latin typeface="Times New Roman" panose="02020603050405020304" pitchFamily="18" charset="0"/>
                          <a:ea typeface="Times New Roman" panose="02020603050405020304" pitchFamily="18" charset="0"/>
                          <a:cs typeface="Times New Roman" panose="02020603050405020304" pitchFamily="18" charset="0"/>
                        </a:rPr>
                        <a:t>b</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176164" marR="176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9390588"/>
                  </a:ext>
                </a:extLst>
              </a:tr>
              <a:tr h="492120">
                <a:tc>
                  <a:txBody>
                    <a:bodyPr/>
                    <a:lstStyle/>
                    <a:p>
                      <a:pPr>
                        <a:lnSpc>
                          <a:spcPct val="107000"/>
                        </a:lnSpc>
                        <a:spcAft>
                          <a:spcPts val="800"/>
                        </a:spcAft>
                      </a:pPr>
                      <a:r>
                        <a:rPr lang="en-IN" sz="2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176164" marR="176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600">
                          <a:effectLst/>
                          <a:latin typeface="Times New Roman" panose="02020603050405020304" pitchFamily="18" charset="0"/>
                          <a:ea typeface="Times New Roman" panose="02020603050405020304" pitchFamily="18" charset="0"/>
                          <a:cs typeface="Times New Roman" panose="02020603050405020304" pitchFamily="18" charset="0"/>
                        </a:rPr>
                        <a:t>Residual</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176164" marR="176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600">
                          <a:effectLst/>
                          <a:latin typeface="Times New Roman" panose="02020603050405020304" pitchFamily="18" charset="0"/>
                          <a:ea typeface="Times New Roman" panose="02020603050405020304" pitchFamily="18" charset="0"/>
                          <a:cs typeface="Times New Roman" panose="02020603050405020304" pitchFamily="18" charset="0"/>
                        </a:rPr>
                        <a:t>2057.188</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176164" marR="176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600">
                          <a:effectLst/>
                          <a:latin typeface="Times New Roman" panose="02020603050405020304" pitchFamily="18" charset="0"/>
                          <a:ea typeface="Times New Roman" panose="02020603050405020304" pitchFamily="18" charset="0"/>
                          <a:cs typeface="Times New Roman" panose="02020603050405020304" pitchFamily="18" charset="0"/>
                        </a:rPr>
                        <a:t>528</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176164" marR="176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600">
                          <a:effectLst/>
                          <a:latin typeface="Times New Roman" panose="02020603050405020304" pitchFamily="18" charset="0"/>
                          <a:ea typeface="Times New Roman" panose="02020603050405020304" pitchFamily="18" charset="0"/>
                          <a:cs typeface="Times New Roman" panose="02020603050405020304" pitchFamily="18" charset="0"/>
                        </a:rPr>
                        <a:t>3.896</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176164" marR="176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176164" marR="176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176164" marR="176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2173522"/>
                  </a:ext>
                </a:extLst>
              </a:tr>
              <a:tr h="492120">
                <a:tc>
                  <a:txBody>
                    <a:bodyPr/>
                    <a:lstStyle/>
                    <a:p>
                      <a:pPr>
                        <a:lnSpc>
                          <a:spcPct val="107000"/>
                        </a:lnSpc>
                        <a:spcAft>
                          <a:spcPts val="800"/>
                        </a:spcAft>
                      </a:pPr>
                      <a:r>
                        <a:rPr lang="en-IN" sz="2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176164" marR="176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600">
                          <a:effectLst/>
                          <a:latin typeface="Times New Roman" panose="02020603050405020304" pitchFamily="18" charset="0"/>
                          <a:ea typeface="Times New Roman" panose="02020603050405020304" pitchFamily="18" charset="0"/>
                          <a:cs typeface="Times New Roman" panose="02020603050405020304" pitchFamily="18" charset="0"/>
                        </a:rPr>
                        <a:t>Total</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176164" marR="176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600">
                          <a:effectLst/>
                          <a:latin typeface="Times New Roman" panose="02020603050405020304" pitchFamily="18" charset="0"/>
                          <a:ea typeface="Times New Roman" panose="02020603050405020304" pitchFamily="18" charset="0"/>
                          <a:cs typeface="Times New Roman" panose="02020603050405020304" pitchFamily="18" charset="0"/>
                        </a:rPr>
                        <a:t>4193.084</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176164" marR="176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600">
                          <a:effectLst/>
                          <a:latin typeface="Times New Roman" panose="02020603050405020304" pitchFamily="18" charset="0"/>
                          <a:ea typeface="Times New Roman" panose="02020603050405020304" pitchFamily="18" charset="0"/>
                          <a:cs typeface="Times New Roman" panose="02020603050405020304" pitchFamily="18" charset="0"/>
                        </a:rPr>
                        <a:t>534</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176164" marR="176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176164" marR="176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176164" marR="176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176164" marR="176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9083297"/>
                  </a:ext>
                </a:extLst>
              </a:tr>
              <a:tr h="492120">
                <a:tc gridSpan="7">
                  <a:txBody>
                    <a:bodyPr/>
                    <a:lstStyle/>
                    <a:p>
                      <a:pPr>
                        <a:lnSpc>
                          <a:spcPct val="107000"/>
                        </a:lnSpc>
                        <a:spcAft>
                          <a:spcPts val="800"/>
                        </a:spcAft>
                      </a:pPr>
                      <a:r>
                        <a:rPr lang="en-IN" sz="2600">
                          <a:effectLst/>
                          <a:latin typeface="Times New Roman" panose="02020603050405020304" pitchFamily="18" charset="0"/>
                          <a:ea typeface="Times New Roman" panose="02020603050405020304" pitchFamily="18" charset="0"/>
                          <a:cs typeface="Times New Roman" panose="02020603050405020304" pitchFamily="18" charset="0"/>
                        </a:rPr>
                        <a:t>Dependent Variable: LOY</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176164" marR="1761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773626806"/>
                  </a:ext>
                </a:extLst>
              </a:tr>
              <a:tr h="492120">
                <a:tc gridSpan="7">
                  <a:txBody>
                    <a:bodyPr/>
                    <a:lstStyle/>
                    <a:p>
                      <a:pPr>
                        <a:lnSpc>
                          <a:spcPct val="107000"/>
                        </a:lnSpc>
                        <a:spcAft>
                          <a:spcPts val="800"/>
                        </a:spcAft>
                      </a:pPr>
                      <a:r>
                        <a:rPr lang="en-IN" sz="2600" dirty="0">
                          <a:effectLst/>
                          <a:latin typeface="Times New Roman" panose="02020603050405020304" pitchFamily="18" charset="0"/>
                          <a:ea typeface="Times New Roman" panose="02020603050405020304" pitchFamily="18" charset="0"/>
                          <a:cs typeface="Times New Roman" panose="02020603050405020304" pitchFamily="18" charset="0"/>
                        </a:rPr>
                        <a:t>Predictors: (Constant), SAT, HM, PR, PT, PSO, PU</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176164" marR="1761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531625627"/>
                  </a:ext>
                </a:extLst>
              </a:tr>
            </a:tbl>
          </a:graphicData>
        </a:graphic>
      </p:graphicFrame>
    </p:spTree>
    <p:extLst>
      <p:ext uri="{BB962C8B-B14F-4D97-AF65-F5344CB8AC3E}">
        <p14:creationId xmlns:p14="http://schemas.microsoft.com/office/powerpoint/2010/main" val="11560438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able 4">
            <a:extLst>
              <a:ext uri="{FF2B5EF4-FFF2-40B4-BE49-F238E27FC236}">
                <a16:creationId xmlns:a16="http://schemas.microsoft.com/office/drawing/2014/main" id="{D628CFBC-D9B8-2C5F-B7A0-FC4B6EB18A8F}"/>
              </a:ext>
            </a:extLst>
          </p:cNvPr>
          <p:cNvGraphicFramePr>
            <a:graphicFrameLocks noGrp="1"/>
          </p:cNvGraphicFramePr>
          <p:nvPr>
            <p:extLst>
              <p:ext uri="{D42A27DB-BD31-4B8C-83A1-F6EECF244321}">
                <p14:modId xmlns:p14="http://schemas.microsoft.com/office/powerpoint/2010/main" val="2692648845"/>
              </p:ext>
            </p:extLst>
          </p:nvPr>
        </p:nvGraphicFramePr>
        <p:xfrm>
          <a:off x="643467" y="1473526"/>
          <a:ext cx="10905071" cy="3910948"/>
        </p:xfrm>
        <a:graphic>
          <a:graphicData uri="http://schemas.openxmlformats.org/drawingml/2006/table">
            <a:tbl>
              <a:tblPr firstRow="1" firstCol="1" bandRow="1"/>
              <a:tblGrid>
                <a:gridCol w="560276">
                  <a:extLst>
                    <a:ext uri="{9D8B030D-6E8A-4147-A177-3AD203B41FA5}">
                      <a16:colId xmlns:a16="http://schemas.microsoft.com/office/drawing/2014/main" val="3074490019"/>
                    </a:ext>
                  </a:extLst>
                </a:gridCol>
                <a:gridCol w="1450266">
                  <a:extLst>
                    <a:ext uri="{9D8B030D-6E8A-4147-A177-3AD203B41FA5}">
                      <a16:colId xmlns:a16="http://schemas.microsoft.com/office/drawing/2014/main" val="3360650483"/>
                    </a:ext>
                  </a:extLst>
                </a:gridCol>
                <a:gridCol w="1059030">
                  <a:extLst>
                    <a:ext uri="{9D8B030D-6E8A-4147-A177-3AD203B41FA5}">
                      <a16:colId xmlns:a16="http://schemas.microsoft.com/office/drawing/2014/main" val="2190672968"/>
                    </a:ext>
                  </a:extLst>
                </a:gridCol>
                <a:gridCol w="1504024">
                  <a:extLst>
                    <a:ext uri="{9D8B030D-6E8A-4147-A177-3AD203B41FA5}">
                      <a16:colId xmlns:a16="http://schemas.microsoft.com/office/drawing/2014/main" val="3840184726"/>
                    </a:ext>
                  </a:extLst>
                </a:gridCol>
                <a:gridCol w="1811638">
                  <a:extLst>
                    <a:ext uri="{9D8B030D-6E8A-4147-A177-3AD203B41FA5}">
                      <a16:colId xmlns:a16="http://schemas.microsoft.com/office/drawing/2014/main" val="2206849637"/>
                    </a:ext>
                  </a:extLst>
                </a:gridCol>
                <a:gridCol w="1097854">
                  <a:extLst>
                    <a:ext uri="{9D8B030D-6E8A-4147-A177-3AD203B41FA5}">
                      <a16:colId xmlns:a16="http://schemas.microsoft.com/office/drawing/2014/main" val="2020684003"/>
                    </a:ext>
                  </a:extLst>
                </a:gridCol>
                <a:gridCol w="978392">
                  <a:extLst>
                    <a:ext uri="{9D8B030D-6E8A-4147-A177-3AD203B41FA5}">
                      <a16:colId xmlns:a16="http://schemas.microsoft.com/office/drawing/2014/main" val="1033134039"/>
                    </a:ext>
                  </a:extLst>
                </a:gridCol>
                <a:gridCol w="1465199">
                  <a:extLst>
                    <a:ext uri="{9D8B030D-6E8A-4147-A177-3AD203B41FA5}">
                      <a16:colId xmlns:a16="http://schemas.microsoft.com/office/drawing/2014/main" val="3657100814"/>
                    </a:ext>
                  </a:extLst>
                </a:gridCol>
                <a:gridCol w="978392">
                  <a:extLst>
                    <a:ext uri="{9D8B030D-6E8A-4147-A177-3AD203B41FA5}">
                      <a16:colId xmlns:a16="http://schemas.microsoft.com/office/drawing/2014/main" val="3000513936"/>
                    </a:ext>
                  </a:extLst>
                </a:gridCol>
              </a:tblGrid>
              <a:tr h="667195">
                <a:tc rowSpan="2" gridSpan="2">
                  <a:txBody>
                    <a:bodyPr/>
                    <a:lstStyle/>
                    <a:p>
                      <a:pPr algn="ctr">
                        <a:lnSpc>
                          <a:spcPct val="107000"/>
                        </a:lnSpc>
                        <a:spcAft>
                          <a:spcPts val="800"/>
                        </a:spcAft>
                      </a:pPr>
                      <a:r>
                        <a:rPr lang="en-IN" sz="1900" b="1">
                          <a:effectLst/>
                          <a:latin typeface="Times New Roman" panose="02020603050405020304" pitchFamily="18" charset="0"/>
                          <a:ea typeface="Times New Roman" panose="02020603050405020304" pitchFamily="18" charset="0"/>
                          <a:cs typeface="Times New Roman" panose="02020603050405020304" pitchFamily="18" charset="0"/>
                        </a:rPr>
                        <a:t>Model</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n-IN"/>
                    </a:p>
                  </a:txBody>
                  <a:tcPr/>
                </a:tc>
                <a:tc gridSpan="2">
                  <a:txBody>
                    <a:bodyPr/>
                    <a:lstStyle/>
                    <a:p>
                      <a:pPr algn="ctr">
                        <a:lnSpc>
                          <a:spcPct val="107000"/>
                        </a:lnSpc>
                        <a:spcAft>
                          <a:spcPts val="800"/>
                        </a:spcAft>
                      </a:pPr>
                      <a:r>
                        <a:rPr lang="en-IN" sz="1900" b="1">
                          <a:effectLst/>
                          <a:latin typeface="Times New Roman" panose="02020603050405020304" pitchFamily="18" charset="0"/>
                          <a:ea typeface="Times New Roman" panose="02020603050405020304" pitchFamily="18" charset="0"/>
                          <a:cs typeface="Times New Roman" panose="02020603050405020304" pitchFamily="18" charset="0"/>
                        </a:rPr>
                        <a:t>Unstandardized Coefficients</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ctr">
                        <a:lnSpc>
                          <a:spcPct val="107000"/>
                        </a:lnSpc>
                        <a:spcAft>
                          <a:spcPts val="800"/>
                        </a:spcAft>
                      </a:pPr>
                      <a:r>
                        <a:rPr lang="en-IN" sz="1900" b="1">
                          <a:effectLst/>
                          <a:latin typeface="Times New Roman" panose="02020603050405020304" pitchFamily="18" charset="0"/>
                          <a:ea typeface="Times New Roman" panose="02020603050405020304" pitchFamily="18" charset="0"/>
                          <a:cs typeface="Times New Roman" panose="02020603050405020304" pitchFamily="18" charset="0"/>
                        </a:rPr>
                        <a:t>Standardized Coefficients</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900" b="1">
                          <a:effectLst/>
                          <a:latin typeface="Times New Roman" panose="02020603050405020304" pitchFamily="18" charset="0"/>
                          <a:ea typeface="Times New Roman" panose="02020603050405020304" pitchFamily="18" charset="0"/>
                          <a:cs typeface="Times New Roman" panose="02020603050405020304" pitchFamily="18" charset="0"/>
                        </a:rPr>
                        <a:t>t</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900" b="1">
                          <a:effectLst/>
                          <a:latin typeface="Times New Roman" panose="02020603050405020304" pitchFamily="18" charset="0"/>
                          <a:ea typeface="Times New Roman" panose="02020603050405020304" pitchFamily="18" charset="0"/>
                          <a:cs typeface="Times New Roman" panose="02020603050405020304" pitchFamily="18" charset="0"/>
                        </a:rPr>
                        <a:t>Sig.</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800"/>
                        </a:spcAft>
                      </a:pPr>
                      <a:r>
                        <a:rPr lang="en-IN" sz="1900" b="1">
                          <a:effectLst/>
                          <a:latin typeface="Times New Roman" panose="02020603050405020304" pitchFamily="18" charset="0"/>
                          <a:ea typeface="Times New Roman" panose="02020603050405020304" pitchFamily="18" charset="0"/>
                          <a:cs typeface="Times New Roman" panose="02020603050405020304" pitchFamily="18" charset="0"/>
                        </a:rPr>
                        <a:t>Collinearity Statistics</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extLst>
                  <a:ext uri="{0D108BD9-81ED-4DB2-BD59-A6C34878D82A}">
                    <a16:rowId xmlns:a16="http://schemas.microsoft.com/office/drawing/2014/main" val="458582643"/>
                  </a:ext>
                </a:extLst>
              </a:tr>
              <a:tr h="360417">
                <a:tc gridSpan="2" vMerge="1">
                  <a:txBody>
                    <a:bodyPr/>
                    <a:lstStyle/>
                    <a:p>
                      <a:endParaRPr lang="en-IN"/>
                    </a:p>
                  </a:txBody>
                  <a:tcPr/>
                </a:tc>
                <a:tc hMerge="1" vMerge="1">
                  <a:txBody>
                    <a:bodyPr/>
                    <a:lstStyle/>
                    <a:p>
                      <a:endParaRPr lang="en-IN"/>
                    </a:p>
                  </a:txBody>
                  <a:tcPr/>
                </a:tc>
                <a:tc>
                  <a:txBody>
                    <a:bodyPr/>
                    <a:lstStyle/>
                    <a:p>
                      <a:pPr>
                        <a:lnSpc>
                          <a:spcPct val="107000"/>
                        </a:lnSpc>
                        <a:spcAft>
                          <a:spcPts val="800"/>
                        </a:spcAft>
                      </a:pPr>
                      <a:r>
                        <a:rPr lang="en-IN" sz="1900" b="1">
                          <a:effectLst/>
                          <a:latin typeface="Times New Roman" panose="02020603050405020304" pitchFamily="18" charset="0"/>
                          <a:ea typeface="Times New Roman" panose="02020603050405020304" pitchFamily="18" charset="0"/>
                          <a:cs typeface="Times New Roman" panose="02020603050405020304" pitchFamily="18" charset="0"/>
                        </a:rPr>
                        <a:t>B</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900" b="1">
                          <a:effectLst/>
                          <a:latin typeface="Times New Roman" panose="02020603050405020304" pitchFamily="18" charset="0"/>
                          <a:ea typeface="Times New Roman" panose="02020603050405020304" pitchFamily="18" charset="0"/>
                          <a:cs typeface="Times New Roman" panose="02020603050405020304" pitchFamily="18" charset="0"/>
                        </a:rPr>
                        <a:t>Std. Error</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900" b="1">
                          <a:effectLst/>
                          <a:latin typeface="Times New Roman" panose="02020603050405020304" pitchFamily="18" charset="0"/>
                          <a:ea typeface="Times New Roman" panose="02020603050405020304" pitchFamily="18" charset="0"/>
                          <a:cs typeface="Times New Roman" panose="02020603050405020304" pitchFamily="18" charset="0"/>
                        </a:rPr>
                        <a:t>Beta</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9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9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900" b="1">
                          <a:effectLst/>
                          <a:latin typeface="Times New Roman" panose="02020603050405020304" pitchFamily="18" charset="0"/>
                          <a:ea typeface="Times New Roman" panose="02020603050405020304" pitchFamily="18" charset="0"/>
                          <a:cs typeface="Times New Roman" panose="02020603050405020304" pitchFamily="18" charset="0"/>
                        </a:rPr>
                        <a:t>Tolerance</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900" b="1">
                          <a:effectLst/>
                          <a:latin typeface="Times New Roman" panose="02020603050405020304" pitchFamily="18" charset="0"/>
                          <a:ea typeface="Times New Roman" panose="02020603050405020304" pitchFamily="18" charset="0"/>
                          <a:cs typeface="Times New Roman" panose="02020603050405020304" pitchFamily="18" charset="0"/>
                        </a:rPr>
                        <a:t>VIF</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06873"/>
                  </a:ext>
                </a:extLst>
              </a:tr>
              <a:tr h="360417">
                <a:tc>
                  <a:txBody>
                    <a:bodyPr/>
                    <a:lstStyle/>
                    <a:p>
                      <a:pP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(Constant)</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8.345</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0.830</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10.057</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0.000</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7545231"/>
                  </a:ext>
                </a:extLst>
              </a:tr>
              <a:tr h="360417">
                <a:tc>
                  <a:txBody>
                    <a:bodyPr/>
                    <a:lstStyle/>
                    <a:p>
                      <a:pP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HM</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-0.006</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0.038</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-0.005</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-0.146</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0.884</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0.694</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1.441</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69230"/>
                  </a:ext>
                </a:extLst>
              </a:tr>
              <a:tr h="360417">
                <a:tc>
                  <a:txBody>
                    <a:bodyPr/>
                    <a:lstStyle/>
                    <a:p>
                      <a:pP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PSO</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0.238</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0.051</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0.186</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4.625</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0.000</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0.575</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1.740</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9111458"/>
                  </a:ext>
                </a:extLst>
              </a:tr>
              <a:tr h="360417">
                <a:tc>
                  <a:txBody>
                    <a:bodyPr/>
                    <a:lstStyle/>
                    <a:p>
                      <a:pP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PR</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-0.287</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0.047</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-0.223</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-6.134</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0.000</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0.700</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1.428</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0810856"/>
                  </a:ext>
                </a:extLst>
              </a:tr>
              <a:tr h="360417">
                <a:tc>
                  <a:txBody>
                    <a:bodyPr/>
                    <a:lstStyle/>
                    <a:p>
                      <a:pP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PU</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0.175</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0.041</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0.174</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4.234</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0.000</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0.553</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1.807</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3200673"/>
                  </a:ext>
                </a:extLst>
              </a:tr>
              <a:tr h="360417">
                <a:tc>
                  <a:txBody>
                    <a:bodyPr/>
                    <a:lstStyle/>
                    <a:p>
                      <a:pP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PT</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0.129</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0.046</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0.106</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2.795</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0.005</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0.645</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1.550</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0577402"/>
                  </a:ext>
                </a:extLst>
              </a:tr>
              <a:tr h="360417">
                <a:tc>
                  <a:txBody>
                    <a:bodyPr/>
                    <a:lstStyle/>
                    <a:p>
                      <a:pP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SAT</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0.257</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0.046</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0.244</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5.605</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0.000</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0.489</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IN" sz="1900">
                          <a:effectLst/>
                          <a:latin typeface="Times New Roman" panose="02020603050405020304" pitchFamily="18" charset="0"/>
                          <a:ea typeface="Times New Roman" panose="02020603050405020304" pitchFamily="18" charset="0"/>
                          <a:cs typeface="Times New Roman" panose="02020603050405020304" pitchFamily="18" charset="0"/>
                        </a:rPr>
                        <a:t>2.045</a:t>
                      </a:r>
                      <a:endParaRPr lang="en-IN" sz="210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59684495"/>
                  </a:ext>
                </a:extLst>
              </a:tr>
              <a:tr h="360417">
                <a:tc gridSpan="9">
                  <a:txBody>
                    <a:bodyPr/>
                    <a:lstStyle/>
                    <a:p>
                      <a:pPr>
                        <a:lnSpc>
                          <a:spcPct val="107000"/>
                        </a:lnSpc>
                        <a:spcAft>
                          <a:spcPts val="800"/>
                        </a:spcAft>
                      </a:pPr>
                      <a:r>
                        <a:rPr lang="en-IN" sz="1900" dirty="0">
                          <a:effectLst/>
                          <a:latin typeface="Times New Roman" panose="02020603050405020304" pitchFamily="18" charset="0"/>
                          <a:ea typeface="Times New Roman" panose="02020603050405020304" pitchFamily="18" charset="0"/>
                          <a:cs typeface="Times New Roman" panose="02020603050405020304" pitchFamily="18" charset="0"/>
                        </a:rPr>
                        <a:t>Dependent Variable: LOY</a:t>
                      </a:r>
                      <a:endParaRPr lang="en-IN"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29019" marR="129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74018090"/>
                  </a:ext>
                </a:extLst>
              </a:tr>
            </a:tbl>
          </a:graphicData>
        </a:graphic>
      </p:graphicFrame>
    </p:spTree>
    <p:extLst>
      <p:ext uri="{BB962C8B-B14F-4D97-AF65-F5344CB8AC3E}">
        <p14:creationId xmlns:p14="http://schemas.microsoft.com/office/powerpoint/2010/main" val="26555063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Diagram&#10;&#10;Description automatically generated">
            <a:extLst>
              <a:ext uri="{FF2B5EF4-FFF2-40B4-BE49-F238E27FC236}">
                <a16:creationId xmlns:a16="http://schemas.microsoft.com/office/drawing/2014/main" id="{A2B9757E-6B21-4A80-8B39-8E27E41722F4}"/>
              </a:ext>
            </a:extLst>
          </p:cNvPr>
          <p:cNvPicPr>
            <a:picLocks noChangeAspect="1"/>
          </p:cNvPicPr>
          <p:nvPr/>
        </p:nvPicPr>
        <p:blipFill rotWithShape="1">
          <a:blip r:embed="rId2"/>
          <a:srcRect t="8544"/>
          <a:stretch/>
        </p:blipFill>
        <p:spPr bwMode="auto">
          <a:xfrm>
            <a:off x="2664154" y="643467"/>
            <a:ext cx="6863691" cy="5571066"/>
          </a:xfrm>
          <a:prstGeom prst="rect">
            <a:avLst/>
          </a:prstGeom>
          <a:extLst>
            <a:ext uri="{53640926-AAD7-44D8-BBD7-CCE9431645EC}">
              <a14:shadowObscured xmlns:a14="http://schemas.microsoft.com/office/drawing/2010/main"/>
            </a:ext>
          </a:extLst>
        </p:spPr>
      </p:pic>
    </p:spTree>
    <p:extLst>
      <p:ext uri="{BB962C8B-B14F-4D97-AF65-F5344CB8AC3E}">
        <p14:creationId xmlns:p14="http://schemas.microsoft.com/office/powerpoint/2010/main" val="19730276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3">
            <a:extLst>
              <a:ext uri="{FF2B5EF4-FFF2-40B4-BE49-F238E27FC236}">
                <a16:creationId xmlns:a16="http://schemas.microsoft.com/office/drawing/2014/main" id="{3E1CA949-8EAA-8382-26CA-E7B659AE7A47}"/>
              </a:ext>
            </a:extLst>
          </p:cNvPr>
          <p:cNvGraphicFramePr>
            <a:graphicFrameLocks noGrp="1"/>
          </p:cNvGraphicFramePr>
          <p:nvPr>
            <p:extLst>
              <p:ext uri="{D42A27DB-BD31-4B8C-83A1-F6EECF244321}">
                <p14:modId xmlns:p14="http://schemas.microsoft.com/office/powerpoint/2010/main" val="4114497383"/>
              </p:ext>
            </p:extLst>
          </p:nvPr>
        </p:nvGraphicFramePr>
        <p:xfrm>
          <a:off x="643467" y="960278"/>
          <a:ext cx="10905068" cy="4937450"/>
        </p:xfrm>
        <a:graphic>
          <a:graphicData uri="http://schemas.openxmlformats.org/drawingml/2006/table">
            <a:tbl>
              <a:tblPr firstRow="1" firstCol="1" bandRow="1"/>
              <a:tblGrid>
                <a:gridCol w="2285231">
                  <a:extLst>
                    <a:ext uri="{9D8B030D-6E8A-4147-A177-3AD203B41FA5}">
                      <a16:colId xmlns:a16="http://schemas.microsoft.com/office/drawing/2014/main" val="563728034"/>
                    </a:ext>
                  </a:extLst>
                </a:gridCol>
                <a:gridCol w="1487518">
                  <a:extLst>
                    <a:ext uri="{9D8B030D-6E8A-4147-A177-3AD203B41FA5}">
                      <a16:colId xmlns:a16="http://schemas.microsoft.com/office/drawing/2014/main" val="4106191296"/>
                    </a:ext>
                  </a:extLst>
                </a:gridCol>
                <a:gridCol w="1679785">
                  <a:extLst>
                    <a:ext uri="{9D8B030D-6E8A-4147-A177-3AD203B41FA5}">
                      <a16:colId xmlns:a16="http://schemas.microsoft.com/office/drawing/2014/main" val="830223842"/>
                    </a:ext>
                  </a:extLst>
                </a:gridCol>
                <a:gridCol w="2285231">
                  <a:extLst>
                    <a:ext uri="{9D8B030D-6E8A-4147-A177-3AD203B41FA5}">
                      <a16:colId xmlns:a16="http://schemas.microsoft.com/office/drawing/2014/main" val="480047246"/>
                    </a:ext>
                  </a:extLst>
                </a:gridCol>
                <a:gridCol w="1487518">
                  <a:extLst>
                    <a:ext uri="{9D8B030D-6E8A-4147-A177-3AD203B41FA5}">
                      <a16:colId xmlns:a16="http://schemas.microsoft.com/office/drawing/2014/main" val="1844984450"/>
                    </a:ext>
                  </a:extLst>
                </a:gridCol>
                <a:gridCol w="1679785">
                  <a:extLst>
                    <a:ext uri="{9D8B030D-6E8A-4147-A177-3AD203B41FA5}">
                      <a16:colId xmlns:a16="http://schemas.microsoft.com/office/drawing/2014/main" val="411967746"/>
                    </a:ext>
                  </a:extLst>
                </a:gridCol>
              </a:tblGrid>
              <a:tr h="352675">
                <a:tc gridSpan="3">
                  <a:txBody>
                    <a:bodyPr/>
                    <a:lstStyle/>
                    <a:p>
                      <a:pPr>
                        <a:lnSpc>
                          <a:spcPct val="107000"/>
                        </a:lnSpc>
                        <a:spcAft>
                          <a:spcPts val="800"/>
                        </a:spcAft>
                      </a:pPr>
                      <a:r>
                        <a:rPr lang="en-IN" sz="1800" b="1">
                          <a:effectLst/>
                          <a:latin typeface="Times New Roman" panose="02020603050405020304" pitchFamily="18" charset="0"/>
                          <a:ea typeface="Times New Roman" panose="02020603050405020304" pitchFamily="18" charset="0"/>
                          <a:cs typeface="Times New Roman" panose="02020603050405020304" pitchFamily="18" charset="0"/>
                        </a:rPr>
                        <a:t>Training</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gridSpan="3">
                  <a:txBody>
                    <a:bodyPr/>
                    <a:lstStyle/>
                    <a:p>
                      <a:pPr>
                        <a:lnSpc>
                          <a:spcPct val="107000"/>
                        </a:lnSpc>
                        <a:spcAft>
                          <a:spcPts val="800"/>
                        </a:spcAft>
                      </a:pPr>
                      <a:r>
                        <a:rPr lang="en-IN" sz="1800" b="1">
                          <a:effectLst/>
                          <a:latin typeface="Times New Roman" panose="02020603050405020304" pitchFamily="18" charset="0"/>
                          <a:ea typeface="Times New Roman" panose="02020603050405020304" pitchFamily="18" charset="0"/>
                          <a:cs typeface="Times New Roman" panose="02020603050405020304" pitchFamily="18" charset="0"/>
                        </a:rPr>
                        <a:t>Testing</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77314358"/>
                  </a:ext>
                </a:extLst>
              </a:tr>
              <a:tr h="352675">
                <a:tc>
                  <a:txBody>
                    <a:bodyPr/>
                    <a:lstStyle/>
                    <a:p>
                      <a:pPr>
                        <a:lnSpc>
                          <a:spcPct val="107000"/>
                        </a:lnSpc>
                        <a:spcAft>
                          <a:spcPts val="800"/>
                        </a:spcAft>
                      </a:pPr>
                      <a:r>
                        <a:rPr lang="en-IN" sz="1800" b="1">
                          <a:effectLst/>
                          <a:latin typeface="Times New Roman" panose="02020603050405020304" pitchFamily="18" charset="0"/>
                          <a:ea typeface="Times New Roman" panose="02020603050405020304" pitchFamily="18" charset="0"/>
                          <a:cs typeface="Times New Roman" panose="02020603050405020304" pitchFamily="18" charset="0"/>
                        </a:rPr>
                        <a:t>N</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b="1">
                          <a:effectLst/>
                          <a:latin typeface="Times New Roman" panose="02020603050405020304" pitchFamily="18" charset="0"/>
                          <a:ea typeface="Times New Roman" panose="02020603050405020304" pitchFamily="18" charset="0"/>
                          <a:cs typeface="Times New Roman" panose="02020603050405020304" pitchFamily="18" charset="0"/>
                        </a:rPr>
                        <a:t>SSE</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b="1">
                          <a:effectLst/>
                          <a:latin typeface="Times New Roman" panose="02020603050405020304" pitchFamily="18" charset="0"/>
                          <a:ea typeface="Times New Roman" panose="02020603050405020304" pitchFamily="18" charset="0"/>
                          <a:cs typeface="Times New Roman" panose="02020603050405020304" pitchFamily="18" charset="0"/>
                        </a:rPr>
                        <a:t>RMSE</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b="1">
                          <a:effectLst/>
                          <a:latin typeface="Times New Roman" panose="02020603050405020304" pitchFamily="18" charset="0"/>
                          <a:ea typeface="Times New Roman" panose="02020603050405020304" pitchFamily="18" charset="0"/>
                          <a:cs typeface="Times New Roman" panose="02020603050405020304" pitchFamily="18" charset="0"/>
                        </a:rPr>
                        <a:t>N </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b="1">
                          <a:effectLst/>
                          <a:latin typeface="Times New Roman" panose="02020603050405020304" pitchFamily="18" charset="0"/>
                          <a:ea typeface="Times New Roman" panose="02020603050405020304" pitchFamily="18" charset="0"/>
                          <a:cs typeface="Times New Roman" panose="02020603050405020304" pitchFamily="18" charset="0"/>
                        </a:rPr>
                        <a:t>SSE</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b="1">
                          <a:effectLst/>
                          <a:latin typeface="Times New Roman" panose="02020603050405020304" pitchFamily="18" charset="0"/>
                          <a:ea typeface="Times New Roman" panose="02020603050405020304" pitchFamily="18" charset="0"/>
                          <a:cs typeface="Times New Roman" panose="02020603050405020304" pitchFamily="18" charset="0"/>
                        </a:rPr>
                        <a:t>RMSE</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5908447"/>
                  </a:ext>
                </a:extLst>
              </a:tr>
              <a:tr h="352675">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475</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3.543</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0.086</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60</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0.493</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0.091</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671623"/>
                  </a:ext>
                </a:extLst>
              </a:tr>
              <a:tr h="352675">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469</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3.887</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0.091</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66</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0.485</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0.086</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0906118"/>
                  </a:ext>
                </a:extLst>
              </a:tr>
              <a:tr h="352675">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477</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3.892</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0.090</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58</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0.347</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0.077</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3423459"/>
                  </a:ext>
                </a:extLst>
              </a:tr>
              <a:tr h="352675">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479</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3.731</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0.088</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56</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0.540</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0.098</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7176590"/>
                  </a:ext>
                </a:extLst>
              </a:tr>
              <a:tr h="352675">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476</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3.875</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0.090</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59</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0.547</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0.096</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7600670"/>
                  </a:ext>
                </a:extLst>
              </a:tr>
              <a:tr h="352675">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484</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4.002</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0.091</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51</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0.321</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0.079</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7003129"/>
                  </a:ext>
                </a:extLst>
              </a:tr>
              <a:tr h="352675">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474</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3.654</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0.088</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61</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0.504</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0.091</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5362219"/>
                  </a:ext>
                </a:extLst>
              </a:tr>
              <a:tr h="352675">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481</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3.807</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0.089</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54</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0.395</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0.086</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6676667"/>
                  </a:ext>
                </a:extLst>
              </a:tr>
              <a:tr h="352675">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485</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4.148</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0.092</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50</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0.397</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0.089</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5806187"/>
                  </a:ext>
                </a:extLst>
              </a:tr>
              <a:tr h="352675">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471</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3.554</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0.087</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64</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0.584</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0.096</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8167868"/>
                  </a:ext>
                </a:extLst>
              </a:tr>
              <a:tr h="352675">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Mean</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3.809</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0.089</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Mean</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0.461</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0.088</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5656406"/>
                  </a:ext>
                </a:extLst>
              </a:tr>
              <a:tr h="352675">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Standard deviation</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0.183</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0.002</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Standard deviation</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0.086</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0.007</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26247" marR="1262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7015342"/>
                  </a:ext>
                </a:extLst>
              </a:tr>
            </a:tbl>
          </a:graphicData>
        </a:graphic>
      </p:graphicFrame>
    </p:spTree>
    <p:extLst>
      <p:ext uri="{BB962C8B-B14F-4D97-AF65-F5344CB8AC3E}">
        <p14:creationId xmlns:p14="http://schemas.microsoft.com/office/powerpoint/2010/main" val="2651344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2A8175-2506-982C-F730-D21F91477783}"/>
              </a:ext>
            </a:extLst>
          </p:cNvPr>
          <p:cNvSpPr>
            <a:spLocks noGrp="1"/>
          </p:cNvSpPr>
          <p:nvPr>
            <p:ph type="title"/>
          </p:nvPr>
        </p:nvSpPr>
        <p:spPr>
          <a:xfrm>
            <a:off x="635000" y="640823"/>
            <a:ext cx="3418659" cy="5583148"/>
          </a:xfrm>
        </p:spPr>
        <p:txBody>
          <a:bodyPr anchor="ctr">
            <a:normAutofit/>
          </a:bodyPr>
          <a:lstStyle/>
          <a:p>
            <a:r>
              <a:rPr lang="en-US" sz="4800" b="1" dirty="0"/>
              <a:t>Mobile Commerce – A Revolution</a:t>
            </a:r>
            <a:endParaRPr lang="en-IN" sz="4800" b="1" dirty="0"/>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D11CEED7-2DBC-0AAA-31C1-2606D810209A}"/>
              </a:ext>
            </a:extLst>
          </p:cNvPr>
          <p:cNvGraphicFramePr>
            <a:graphicFrameLocks noGrp="1"/>
          </p:cNvGraphicFramePr>
          <p:nvPr>
            <p:ph idx="1"/>
            <p:extLst>
              <p:ext uri="{D42A27DB-BD31-4B8C-83A1-F6EECF244321}">
                <p14:modId xmlns:p14="http://schemas.microsoft.com/office/powerpoint/2010/main" val="887483592"/>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73010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3">
            <a:extLst>
              <a:ext uri="{FF2B5EF4-FFF2-40B4-BE49-F238E27FC236}">
                <a16:creationId xmlns:a16="http://schemas.microsoft.com/office/drawing/2014/main" id="{55704505-7856-3A52-8EE4-6E6DFF27E263}"/>
              </a:ext>
            </a:extLst>
          </p:cNvPr>
          <p:cNvGraphicFramePr>
            <a:graphicFrameLocks noGrp="1"/>
          </p:cNvGraphicFramePr>
          <p:nvPr>
            <p:extLst>
              <p:ext uri="{D42A27DB-BD31-4B8C-83A1-F6EECF244321}">
                <p14:modId xmlns:p14="http://schemas.microsoft.com/office/powerpoint/2010/main" val="2382984554"/>
              </p:ext>
            </p:extLst>
          </p:nvPr>
        </p:nvGraphicFramePr>
        <p:xfrm>
          <a:off x="643467" y="743650"/>
          <a:ext cx="10905069" cy="5370703"/>
        </p:xfrm>
        <a:graphic>
          <a:graphicData uri="http://schemas.openxmlformats.org/drawingml/2006/table">
            <a:tbl>
              <a:tblPr firstRow="1" firstCol="1" bandRow="1"/>
              <a:tblGrid>
                <a:gridCol w="1975082">
                  <a:extLst>
                    <a:ext uri="{9D8B030D-6E8A-4147-A177-3AD203B41FA5}">
                      <a16:colId xmlns:a16="http://schemas.microsoft.com/office/drawing/2014/main" val="1936183740"/>
                    </a:ext>
                  </a:extLst>
                </a:gridCol>
                <a:gridCol w="2145184">
                  <a:extLst>
                    <a:ext uri="{9D8B030D-6E8A-4147-A177-3AD203B41FA5}">
                      <a16:colId xmlns:a16="http://schemas.microsoft.com/office/drawing/2014/main" val="1937872720"/>
                    </a:ext>
                  </a:extLst>
                </a:gridCol>
                <a:gridCol w="2517959">
                  <a:extLst>
                    <a:ext uri="{9D8B030D-6E8A-4147-A177-3AD203B41FA5}">
                      <a16:colId xmlns:a16="http://schemas.microsoft.com/office/drawing/2014/main" val="2787851457"/>
                    </a:ext>
                  </a:extLst>
                </a:gridCol>
                <a:gridCol w="2260998">
                  <a:extLst>
                    <a:ext uri="{9D8B030D-6E8A-4147-A177-3AD203B41FA5}">
                      <a16:colId xmlns:a16="http://schemas.microsoft.com/office/drawing/2014/main" val="863645684"/>
                    </a:ext>
                  </a:extLst>
                </a:gridCol>
                <a:gridCol w="2005846">
                  <a:extLst>
                    <a:ext uri="{9D8B030D-6E8A-4147-A177-3AD203B41FA5}">
                      <a16:colId xmlns:a16="http://schemas.microsoft.com/office/drawing/2014/main" val="34671848"/>
                    </a:ext>
                  </a:extLst>
                </a:gridCol>
              </a:tblGrid>
              <a:tr h="413131">
                <a:tc>
                  <a:txBody>
                    <a:bodyPr/>
                    <a:lstStyle/>
                    <a:p>
                      <a:pPr>
                        <a:lnSpc>
                          <a:spcPct val="107000"/>
                        </a:lnSpc>
                        <a:spcAft>
                          <a:spcPts val="800"/>
                        </a:spcAft>
                      </a:pPr>
                      <a:r>
                        <a:rPr lang="en-IN" sz="2200" b="1">
                          <a:effectLst/>
                          <a:latin typeface="Times New Roman" panose="02020603050405020304" pitchFamily="18" charset="0"/>
                          <a:ea typeface="Times New Roman" panose="02020603050405020304" pitchFamily="18" charset="0"/>
                          <a:cs typeface="Times New Roman" panose="02020603050405020304" pitchFamily="18" charset="0"/>
                        </a:rPr>
                        <a:t>PSO</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200" b="1">
                          <a:effectLst/>
                          <a:latin typeface="Times New Roman" panose="02020603050405020304" pitchFamily="18" charset="0"/>
                          <a:ea typeface="Times New Roman" panose="02020603050405020304" pitchFamily="18" charset="0"/>
                          <a:cs typeface="Times New Roman" panose="02020603050405020304" pitchFamily="18" charset="0"/>
                        </a:rPr>
                        <a:t>PR</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200" b="1">
                          <a:effectLst/>
                          <a:latin typeface="Times New Roman" panose="02020603050405020304" pitchFamily="18" charset="0"/>
                          <a:ea typeface="Times New Roman" panose="02020603050405020304" pitchFamily="18" charset="0"/>
                          <a:cs typeface="Times New Roman" panose="02020603050405020304" pitchFamily="18" charset="0"/>
                        </a:rPr>
                        <a:t>PU</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200" b="1">
                          <a:effectLst/>
                          <a:latin typeface="Times New Roman" panose="02020603050405020304" pitchFamily="18" charset="0"/>
                          <a:ea typeface="Times New Roman" panose="02020603050405020304" pitchFamily="18" charset="0"/>
                          <a:cs typeface="Times New Roman" panose="02020603050405020304" pitchFamily="18" charset="0"/>
                        </a:rPr>
                        <a:t>PT</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200" b="1">
                          <a:effectLst/>
                          <a:latin typeface="Times New Roman" panose="02020603050405020304" pitchFamily="18" charset="0"/>
                          <a:ea typeface="Times New Roman" panose="02020603050405020304" pitchFamily="18" charset="0"/>
                          <a:cs typeface="Times New Roman" panose="02020603050405020304" pitchFamily="18" charset="0"/>
                        </a:rPr>
                        <a:t>SAT</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887297"/>
                  </a:ext>
                </a:extLst>
              </a:tr>
              <a:tr h="413131">
                <a:tc>
                  <a:txBody>
                    <a:bodyPr/>
                    <a:lstStyle/>
                    <a:p>
                      <a:pPr>
                        <a:lnSpc>
                          <a:spcPct val="107000"/>
                        </a:lnSpc>
                        <a:spcAft>
                          <a:spcPts val="800"/>
                        </a:spcAft>
                      </a:pPr>
                      <a:r>
                        <a:rPr lang="en-IN" sz="2200">
                          <a:effectLst/>
                          <a:latin typeface="Times New Roman" panose="02020603050405020304" pitchFamily="18" charset="0"/>
                          <a:ea typeface="Times New Roman" panose="02020603050405020304" pitchFamily="18" charset="0"/>
                          <a:cs typeface="Times New Roman" panose="02020603050405020304" pitchFamily="18" charset="0"/>
                        </a:rPr>
                        <a:t>0.116</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200">
                          <a:effectLst/>
                          <a:latin typeface="Times New Roman" panose="02020603050405020304" pitchFamily="18" charset="0"/>
                          <a:ea typeface="Times New Roman" panose="02020603050405020304" pitchFamily="18" charset="0"/>
                          <a:cs typeface="Times New Roman" panose="02020603050405020304" pitchFamily="18" charset="0"/>
                        </a:rPr>
                        <a:t>0.286</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200">
                          <a:effectLst/>
                          <a:latin typeface="Times New Roman" panose="02020603050405020304" pitchFamily="18" charset="0"/>
                          <a:ea typeface="Times New Roman" panose="02020603050405020304" pitchFamily="18" charset="0"/>
                          <a:cs typeface="Times New Roman" panose="02020603050405020304" pitchFamily="18" charset="0"/>
                        </a:rPr>
                        <a:t>0.164</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200">
                          <a:effectLst/>
                          <a:latin typeface="Times New Roman" panose="02020603050405020304" pitchFamily="18" charset="0"/>
                          <a:ea typeface="Times New Roman" panose="02020603050405020304" pitchFamily="18" charset="0"/>
                          <a:cs typeface="Times New Roman" panose="02020603050405020304" pitchFamily="18" charset="0"/>
                        </a:rPr>
                        <a:t>0.127</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200">
                          <a:effectLst/>
                          <a:latin typeface="Times New Roman" panose="02020603050405020304" pitchFamily="18" charset="0"/>
                          <a:ea typeface="Times New Roman" panose="02020603050405020304" pitchFamily="18" charset="0"/>
                          <a:cs typeface="Times New Roman" panose="02020603050405020304" pitchFamily="18" charset="0"/>
                        </a:rPr>
                        <a:t>0.308</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63629"/>
                  </a:ext>
                </a:extLst>
              </a:tr>
              <a:tr h="413131">
                <a:tc>
                  <a:txBody>
                    <a:bodyPr/>
                    <a:lstStyle/>
                    <a:p>
                      <a:pPr>
                        <a:lnSpc>
                          <a:spcPct val="107000"/>
                        </a:lnSpc>
                        <a:spcAft>
                          <a:spcPts val="800"/>
                        </a:spcAft>
                      </a:pPr>
                      <a:r>
                        <a:rPr lang="en-IN" sz="2200">
                          <a:effectLst/>
                          <a:latin typeface="Times New Roman" panose="02020603050405020304" pitchFamily="18" charset="0"/>
                          <a:ea typeface="Times New Roman" panose="02020603050405020304" pitchFamily="18" charset="0"/>
                          <a:cs typeface="Times New Roman" panose="02020603050405020304" pitchFamily="18" charset="0"/>
                        </a:rPr>
                        <a:t>0.216</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200">
                          <a:effectLst/>
                          <a:latin typeface="Times New Roman" panose="02020603050405020304" pitchFamily="18" charset="0"/>
                          <a:ea typeface="Times New Roman" panose="02020603050405020304" pitchFamily="18" charset="0"/>
                          <a:cs typeface="Times New Roman" panose="02020603050405020304" pitchFamily="18" charset="0"/>
                        </a:rPr>
                        <a:t>0.177</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200">
                          <a:effectLst/>
                          <a:latin typeface="Times New Roman" panose="02020603050405020304" pitchFamily="18" charset="0"/>
                          <a:ea typeface="Times New Roman" panose="02020603050405020304" pitchFamily="18" charset="0"/>
                          <a:cs typeface="Times New Roman" panose="02020603050405020304" pitchFamily="18" charset="0"/>
                        </a:rPr>
                        <a:t>0.177</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200">
                          <a:effectLst/>
                          <a:latin typeface="Times New Roman" panose="02020603050405020304" pitchFamily="18" charset="0"/>
                          <a:ea typeface="Times New Roman" panose="02020603050405020304" pitchFamily="18" charset="0"/>
                          <a:cs typeface="Times New Roman" panose="02020603050405020304" pitchFamily="18" charset="0"/>
                        </a:rPr>
                        <a:t>0.090</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200">
                          <a:effectLst/>
                          <a:latin typeface="Times New Roman" panose="02020603050405020304" pitchFamily="18" charset="0"/>
                          <a:ea typeface="Times New Roman" panose="02020603050405020304" pitchFamily="18" charset="0"/>
                          <a:cs typeface="Times New Roman" panose="02020603050405020304" pitchFamily="18" charset="0"/>
                        </a:rPr>
                        <a:t>0.341</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6425141"/>
                  </a:ext>
                </a:extLst>
              </a:tr>
              <a:tr h="413131">
                <a:tc>
                  <a:txBody>
                    <a:bodyPr/>
                    <a:lstStyle/>
                    <a:p>
                      <a:pPr>
                        <a:lnSpc>
                          <a:spcPct val="107000"/>
                        </a:lnSpc>
                        <a:spcAft>
                          <a:spcPts val="800"/>
                        </a:spcAft>
                      </a:pPr>
                      <a:r>
                        <a:rPr lang="en-IN" sz="2200">
                          <a:effectLst/>
                          <a:latin typeface="Times New Roman" panose="02020603050405020304" pitchFamily="18" charset="0"/>
                          <a:ea typeface="Times New Roman" panose="02020603050405020304" pitchFamily="18" charset="0"/>
                          <a:cs typeface="Times New Roman" panose="02020603050405020304" pitchFamily="18" charset="0"/>
                        </a:rPr>
                        <a:t>0.266</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200">
                          <a:effectLst/>
                          <a:latin typeface="Times New Roman" panose="02020603050405020304" pitchFamily="18" charset="0"/>
                          <a:ea typeface="Times New Roman" panose="02020603050405020304" pitchFamily="18" charset="0"/>
                          <a:cs typeface="Times New Roman" panose="02020603050405020304" pitchFamily="18" charset="0"/>
                        </a:rPr>
                        <a:t>0.216</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200">
                          <a:effectLst/>
                          <a:latin typeface="Times New Roman" panose="02020603050405020304" pitchFamily="18" charset="0"/>
                          <a:ea typeface="Times New Roman" panose="02020603050405020304" pitchFamily="18" charset="0"/>
                          <a:cs typeface="Times New Roman" panose="02020603050405020304" pitchFamily="18" charset="0"/>
                        </a:rPr>
                        <a:t>0.134</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200">
                          <a:effectLst/>
                          <a:latin typeface="Times New Roman" panose="02020603050405020304" pitchFamily="18" charset="0"/>
                          <a:ea typeface="Times New Roman" panose="02020603050405020304" pitchFamily="18" charset="0"/>
                          <a:cs typeface="Times New Roman" panose="02020603050405020304" pitchFamily="18" charset="0"/>
                        </a:rPr>
                        <a:t>0.063</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200">
                          <a:effectLst/>
                          <a:latin typeface="Times New Roman" panose="02020603050405020304" pitchFamily="18" charset="0"/>
                          <a:ea typeface="Times New Roman" panose="02020603050405020304" pitchFamily="18" charset="0"/>
                          <a:cs typeface="Times New Roman" panose="02020603050405020304" pitchFamily="18" charset="0"/>
                        </a:rPr>
                        <a:t>0.321</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7739826"/>
                  </a:ext>
                </a:extLst>
              </a:tr>
              <a:tr h="413131">
                <a:tc>
                  <a:txBody>
                    <a:bodyPr/>
                    <a:lstStyle/>
                    <a:p>
                      <a:pPr>
                        <a:lnSpc>
                          <a:spcPct val="107000"/>
                        </a:lnSpc>
                        <a:spcAft>
                          <a:spcPts val="800"/>
                        </a:spcAft>
                      </a:pPr>
                      <a:r>
                        <a:rPr lang="en-IN" sz="2200">
                          <a:effectLst/>
                          <a:latin typeface="Times New Roman" panose="02020603050405020304" pitchFamily="18" charset="0"/>
                          <a:ea typeface="Times New Roman" panose="02020603050405020304" pitchFamily="18" charset="0"/>
                          <a:cs typeface="Times New Roman" panose="02020603050405020304" pitchFamily="18" charset="0"/>
                        </a:rPr>
                        <a:t>0.245</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200">
                          <a:effectLst/>
                          <a:latin typeface="Times New Roman" panose="02020603050405020304" pitchFamily="18" charset="0"/>
                          <a:ea typeface="Times New Roman" panose="02020603050405020304" pitchFamily="18" charset="0"/>
                          <a:cs typeface="Times New Roman" panose="02020603050405020304" pitchFamily="18" charset="0"/>
                        </a:rPr>
                        <a:t>0.229</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200">
                          <a:effectLst/>
                          <a:latin typeface="Times New Roman" panose="02020603050405020304" pitchFamily="18" charset="0"/>
                          <a:ea typeface="Times New Roman" panose="02020603050405020304" pitchFamily="18" charset="0"/>
                          <a:cs typeface="Times New Roman" panose="02020603050405020304" pitchFamily="18" charset="0"/>
                        </a:rPr>
                        <a:t>0.147</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200">
                          <a:effectLst/>
                          <a:latin typeface="Times New Roman" panose="02020603050405020304" pitchFamily="18" charset="0"/>
                          <a:ea typeface="Times New Roman" panose="02020603050405020304" pitchFamily="18" charset="0"/>
                          <a:cs typeface="Times New Roman" panose="02020603050405020304" pitchFamily="18" charset="0"/>
                        </a:rPr>
                        <a:t>0.125</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200">
                          <a:effectLst/>
                          <a:latin typeface="Times New Roman" panose="02020603050405020304" pitchFamily="18" charset="0"/>
                          <a:ea typeface="Times New Roman" panose="02020603050405020304" pitchFamily="18" charset="0"/>
                          <a:cs typeface="Times New Roman" panose="02020603050405020304" pitchFamily="18" charset="0"/>
                        </a:rPr>
                        <a:t>0.255</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0136778"/>
                  </a:ext>
                </a:extLst>
              </a:tr>
              <a:tr h="413131">
                <a:tc>
                  <a:txBody>
                    <a:bodyPr/>
                    <a:lstStyle/>
                    <a:p>
                      <a:pPr>
                        <a:lnSpc>
                          <a:spcPct val="107000"/>
                        </a:lnSpc>
                        <a:spcAft>
                          <a:spcPts val="800"/>
                        </a:spcAft>
                      </a:pPr>
                      <a:r>
                        <a:rPr lang="en-IN" sz="2200">
                          <a:effectLst/>
                          <a:latin typeface="Times New Roman" panose="02020603050405020304" pitchFamily="18" charset="0"/>
                          <a:ea typeface="Times New Roman" panose="02020603050405020304" pitchFamily="18" charset="0"/>
                          <a:cs typeface="Times New Roman" panose="02020603050405020304" pitchFamily="18" charset="0"/>
                        </a:rPr>
                        <a:t>0.222</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200">
                          <a:effectLst/>
                          <a:latin typeface="Times New Roman" panose="02020603050405020304" pitchFamily="18" charset="0"/>
                          <a:ea typeface="Times New Roman" panose="02020603050405020304" pitchFamily="18" charset="0"/>
                          <a:cs typeface="Times New Roman" panose="02020603050405020304" pitchFamily="18" charset="0"/>
                        </a:rPr>
                        <a:t>0.273</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200">
                          <a:effectLst/>
                          <a:latin typeface="Times New Roman" panose="02020603050405020304" pitchFamily="18" charset="0"/>
                          <a:ea typeface="Times New Roman" panose="02020603050405020304" pitchFamily="18" charset="0"/>
                          <a:cs typeface="Times New Roman" panose="02020603050405020304" pitchFamily="18" charset="0"/>
                        </a:rPr>
                        <a:t>0.116</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200">
                          <a:effectLst/>
                          <a:latin typeface="Times New Roman" panose="02020603050405020304" pitchFamily="18" charset="0"/>
                          <a:ea typeface="Times New Roman" panose="02020603050405020304" pitchFamily="18" charset="0"/>
                          <a:cs typeface="Times New Roman" panose="02020603050405020304" pitchFamily="18" charset="0"/>
                        </a:rPr>
                        <a:t>0.116</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200">
                          <a:effectLst/>
                          <a:latin typeface="Times New Roman" panose="02020603050405020304" pitchFamily="18" charset="0"/>
                          <a:ea typeface="Times New Roman" panose="02020603050405020304" pitchFamily="18" charset="0"/>
                          <a:cs typeface="Times New Roman" panose="02020603050405020304" pitchFamily="18" charset="0"/>
                        </a:rPr>
                        <a:t>0.273</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1073671"/>
                  </a:ext>
                </a:extLst>
              </a:tr>
              <a:tr h="413131">
                <a:tc>
                  <a:txBody>
                    <a:bodyPr/>
                    <a:lstStyle/>
                    <a:p>
                      <a:pPr>
                        <a:lnSpc>
                          <a:spcPct val="107000"/>
                        </a:lnSpc>
                        <a:spcAft>
                          <a:spcPts val="800"/>
                        </a:spcAft>
                      </a:pPr>
                      <a:r>
                        <a:rPr lang="en-IN" sz="2200">
                          <a:effectLst/>
                          <a:latin typeface="Times New Roman" panose="02020603050405020304" pitchFamily="18" charset="0"/>
                          <a:ea typeface="Times New Roman" panose="02020603050405020304" pitchFamily="18" charset="0"/>
                          <a:cs typeface="Times New Roman" panose="02020603050405020304" pitchFamily="18" charset="0"/>
                        </a:rPr>
                        <a:t>0.162</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200">
                          <a:effectLst/>
                          <a:latin typeface="Times New Roman" panose="02020603050405020304" pitchFamily="18" charset="0"/>
                          <a:ea typeface="Times New Roman" panose="02020603050405020304" pitchFamily="18" charset="0"/>
                          <a:cs typeface="Times New Roman" panose="02020603050405020304" pitchFamily="18" charset="0"/>
                        </a:rPr>
                        <a:t>0.215</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200">
                          <a:effectLst/>
                          <a:latin typeface="Times New Roman" panose="02020603050405020304" pitchFamily="18" charset="0"/>
                          <a:ea typeface="Times New Roman" panose="02020603050405020304" pitchFamily="18" charset="0"/>
                          <a:cs typeface="Times New Roman" panose="02020603050405020304" pitchFamily="18" charset="0"/>
                        </a:rPr>
                        <a:t>0.139</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200">
                          <a:effectLst/>
                          <a:latin typeface="Times New Roman" panose="02020603050405020304" pitchFamily="18" charset="0"/>
                          <a:ea typeface="Times New Roman" panose="02020603050405020304" pitchFamily="18" charset="0"/>
                          <a:cs typeface="Times New Roman" panose="02020603050405020304" pitchFamily="18" charset="0"/>
                        </a:rPr>
                        <a:t>0.202</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200">
                          <a:effectLst/>
                          <a:latin typeface="Times New Roman" panose="02020603050405020304" pitchFamily="18" charset="0"/>
                          <a:ea typeface="Times New Roman" panose="02020603050405020304" pitchFamily="18" charset="0"/>
                          <a:cs typeface="Times New Roman" panose="02020603050405020304" pitchFamily="18" charset="0"/>
                        </a:rPr>
                        <a:t>0.282</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2932054"/>
                  </a:ext>
                </a:extLst>
              </a:tr>
              <a:tr h="413131">
                <a:tc>
                  <a:txBody>
                    <a:bodyPr/>
                    <a:lstStyle/>
                    <a:p>
                      <a:pPr>
                        <a:lnSpc>
                          <a:spcPct val="107000"/>
                        </a:lnSpc>
                        <a:spcAft>
                          <a:spcPts val="800"/>
                        </a:spcAft>
                      </a:pPr>
                      <a:r>
                        <a:rPr lang="en-IN" sz="2200">
                          <a:effectLst/>
                          <a:latin typeface="Times New Roman" panose="02020603050405020304" pitchFamily="18" charset="0"/>
                          <a:ea typeface="Times New Roman" panose="02020603050405020304" pitchFamily="18" charset="0"/>
                          <a:cs typeface="Times New Roman" panose="02020603050405020304" pitchFamily="18" charset="0"/>
                        </a:rPr>
                        <a:t>0.228</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200">
                          <a:effectLst/>
                          <a:latin typeface="Times New Roman" panose="02020603050405020304" pitchFamily="18" charset="0"/>
                          <a:ea typeface="Times New Roman" panose="02020603050405020304" pitchFamily="18" charset="0"/>
                          <a:cs typeface="Times New Roman" panose="02020603050405020304" pitchFamily="18" charset="0"/>
                        </a:rPr>
                        <a:t>0.222</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200">
                          <a:effectLst/>
                          <a:latin typeface="Times New Roman" panose="02020603050405020304" pitchFamily="18" charset="0"/>
                          <a:ea typeface="Times New Roman" panose="02020603050405020304" pitchFamily="18" charset="0"/>
                          <a:cs typeface="Times New Roman" panose="02020603050405020304" pitchFamily="18" charset="0"/>
                        </a:rPr>
                        <a:t>0.158</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200">
                          <a:effectLst/>
                          <a:latin typeface="Times New Roman" panose="02020603050405020304" pitchFamily="18" charset="0"/>
                          <a:ea typeface="Times New Roman" panose="02020603050405020304" pitchFamily="18" charset="0"/>
                          <a:cs typeface="Times New Roman" panose="02020603050405020304" pitchFamily="18" charset="0"/>
                        </a:rPr>
                        <a:t>0.129</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200">
                          <a:effectLst/>
                          <a:latin typeface="Times New Roman" panose="02020603050405020304" pitchFamily="18" charset="0"/>
                          <a:ea typeface="Times New Roman" panose="02020603050405020304" pitchFamily="18" charset="0"/>
                          <a:cs typeface="Times New Roman" panose="02020603050405020304" pitchFamily="18" charset="0"/>
                        </a:rPr>
                        <a:t>0.264</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9138249"/>
                  </a:ext>
                </a:extLst>
              </a:tr>
              <a:tr h="413131">
                <a:tc>
                  <a:txBody>
                    <a:bodyPr/>
                    <a:lstStyle/>
                    <a:p>
                      <a:pPr>
                        <a:lnSpc>
                          <a:spcPct val="107000"/>
                        </a:lnSpc>
                        <a:spcAft>
                          <a:spcPts val="800"/>
                        </a:spcAft>
                      </a:pPr>
                      <a:r>
                        <a:rPr lang="en-IN" sz="2200">
                          <a:effectLst/>
                          <a:latin typeface="Times New Roman" panose="02020603050405020304" pitchFamily="18" charset="0"/>
                          <a:ea typeface="Times New Roman" panose="02020603050405020304" pitchFamily="18" charset="0"/>
                          <a:cs typeface="Times New Roman" panose="02020603050405020304" pitchFamily="18" charset="0"/>
                        </a:rPr>
                        <a:t>0.231</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200">
                          <a:effectLst/>
                          <a:latin typeface="Times New Roman" panose="02020603050405020304" pitchFamily="18" charset="0"/>
                          <a:ea typeface="Times New Roman" panose="02020603050405020304" pitchFamily="18" charset="0"/>
                          <a:cs typeface="Times New Roman" panose="02020603050405020304" pitchFamily="18" charset="0"/>
                        </a:rPr>
                        <a:t>0.245</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200">
                          <a:effectLst/>
                          <a:latin typeface="Times New Roman" panose="02020603050405020304" pitchFamily="18" charset="0"/>
                          <a:ea typeface="Times New Roman" panose="02020603050405020304" pitchFamily="18" charset="0"/>
                          <a:cs typeface="Times New Roman" panose="02020603050405020304" pitchFamily="18" charset="0"/>
                        </a:rPr>
                        <a:t>0.170</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200">
                          <a:effectLst/>
                          <a:latin typeface="Times New Roman" panose="02020603050405020304" pitchFamily="18" charset="0"/>
                          <a:ea typeface="Times New Roman" panose="02020603050405020304" pitchFamily="18" charset="0"/>
                          <a:cs typeface="Times New Roman" panose="02020603050405020304" pitchFamily="18" charset="0"/>
                        </a:rPr>
                        <a:t>0.073</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200">
                          <a:effectLst/>
                          <a:latin typeface="Times New Roman" panose="02020603050405020304" pitchFamily="18" charset="0"/>
                          <a:ea typeface="Times New Roman" panose="02020603050405020304" pitchFamily="18" charset="0"/>
                          <a:cs typeface="Times New Roman" panose="02020603050405020304" pitchFamily="18" charset="0"/>
                        </a:rPr>
                        <a:t>0.281</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1512691"/>
                  </a:ext>
                </a:extLst>
              </a:tr>
              <a:tr h="413131">
                <a:tc>
                  <a:txBody>
                    <a:bodyPr/>
                    <a:lstStyle/>
                    <a:p>
                      <a:pPr>
                        <a:lnSpc>
                          <a:spcPct val="107000"/>
                        </a:lnSpc>
                        <a:spcAft>
                          <a:spcPts val="800"/>
                        </a:spcAft>
                      </a:pPr>
                      <a:r>
                        <a:rPr lang="en-IN" sz="2200">
                          <a:effectLst/>
                          <a:latin typeface="Times New Roman" panose="02020603050405020304" pitchFamily="18" charset="0"/>
                          <a:ea typeface="Times New Roman" panose="02020603050405020304" pitchFamily="18" charset="0"/>
                          <a:cs typeface="Times New Roman" panose="02020603050405020304" pitchFamily="18" charset="0"/>
                        </a:rPr>
                        <a:t>0.191</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200">
                          <a:effectLst/>
                          <a:latin typeface="Times New Roman" panose="02020603050405020304" pitchFamily="18" charset="0"/>
                          <a:ea typeface="Times New Roman" panose="02020603050405020304" pitchFamily="18" charset="0"/>
                          <a:cs typeface="Times New Roman" panose="02020603050405020304" pitchFamily="18" charset="0"/>
                        </a:rPr>
                        <a:t>0.131</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200">
                          <a:effectLst/>
                          <a:latin typeface="Times New Roman" panose="02020603050405020304" pitchFamily="18" charset="0"/>
                          <a:ea typeface="Times New Roman" panose="02020603050405020304" pitchFamily="18" charset="0"/>
                          <a:cs typeface="Times New Roman" panose="02020603050405020304" pitchFamily="18" charset="0"/>
                        </a:rPr>
                        <a:t>0.105</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200">
                          <a:effectLst/>
                          <a:latin typeface="Times New Roman" panose="02020603050405020304" pitchFamily="18" charset="0"/>
                          <a:ea typeface="Times New Roman" panose="02020603050405020304" pitchFamily="18" charset="0"/>
                          <a:cs typeface="Times New Roman" panose="02020603050405020304" pitchFamily="18" charset="0"/>
                        </a:rPr>
                        <a:t>0.239</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200">
                          <a:effectLst/>
                          <a:latin typeface="Times New Roman" panose="02020603050405020304" pitchFamily="18" charset="0"/>
                          <a:ea typeface="Times New Roman" panose="02020603050405020304" pitchFamily="18" charset="0"/>
                          <a:cs typeface="Times New Roman" panose="02020603050405020304" pitchFamily="18" charset="0"/>
                        </a:rPr>
                        <a:t>0.333</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5229592"/>
                  </a:ext>
                </a:extLst>
              </a:tr>
              <a:tr h="413131">
                <a:tc>
                  <a:txBody>
                    <a:bodyPr/>
                    <a:lstStyle/>
                    <a:p>
                      <a:pPr>
                        <a:lnSpc>
                          <a:spcPct val="107000"/>
                        </a:lnSpc>
                        <a:spcAft>
                          <a:spcPts val="800"/>
                        </a:spcAft>
                      </a:pPr>
                      <a:r>
                        <a:rPr lang="en-IN" sz="2200">
                          <a:effectLst/>
                          <a:latin typeface="Times New Roman" panose="02020603050405020304" pitchFamily="18" charset="0"/>
                          <a:ea typeface="Times New Roman" panose="02020603050405020304" pitchFamily="18" charset="0"/>
                          <a:cs typeface="Times New Roman" panose="02020603050405020304" pitchFamily="18" charset="0"/>
                        </a:rPr>
                        <a:t>0.169</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200">
                          <a:effectLst/>
                          <a:latin typeface="Times New Roman" panose="02020603050405020304" pitchFamily="18" charset="0"/>
                          <a:ea typeface="Times New Roman" panose="02020603050405020304" pitchFamily="18" charset="0"/>
                          <a:cs typeface="Times New Roman" panose="02020603050405020304" pitchFamily="18" charset="0"/>
                        </a:rPr>
                        <a:t>0.226</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200">
                          <a:effectLst/>
                          <a:latin typeface="Times New Roman" panose="02020603050405020304" pitchFamily="18" charset="0"/>
                          <a:ea typeface="Times New Roman" panose="02020603050405020304" pitchFamily="18" charset="0"/>
                          <a:cs typeface="Times New Roman" panose="02020603050405020304" pitchFamily="18" charset="0"/>
                        </a:rPr>
                        <a:t>0.169</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200">
                          <a:effectLst/>
                          <a:latin typeface="Times New Roman" panose="02020603050405020304" pitchFamily="18" charset="0"/>
                          <a:ea typeface="Times New Roman" panose="02020603050405020304" pitchFamily="18" charset="0"/>
                          <a:cs typeface="Times New Roman" panose="02020603050405020304" pitchFamily="18" charset="0"/>
                        </a:rPr>
                        <a:t>0.122</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200">
                          <a:effectLst/>
                          <a:latin typeface="Times New Roman" panose="02020603050405020304" pitchFamily="18" charset="0"/>
                          <a:ea typeface="Times New Roman" panose="02020603050405020304" pitchFamily="18" charset="0"/>
                          <a:cs typeface="Times New Roman" panose="02020603050405020304" pitchFamily="18" charset="0"/>
                        </a:rPr>
                        <a:t>0.313</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4021004"/>
                  </a:ext>
                </a:extLst>
              </a:tr>
              <a:tr h="413131">
                <a:tc>
                  <a:txBody>
                    <a:bodyPr/>
                    <a:lstStyle/>
                    <a:p>
                      <a:pPr>
                        <a:lnSpc>
                          <a:spcPct val="107000"/>
                        </a:lnSpc>
                        <a:spcAft>
                          <a:spcPts val="800"/>
                        </a:spcAft>
                      </a:pPr>
                      <a:r>
                        <a:rPr lang="en-IN" sz="2200">
                          <a:effectLst/>
                          <a:latin typeface="Times New Roman" panose="02020603050405020304" pitchFamily="18" charset="0"/>
                          <a:ea typeface="Times New Roman" panose="02020603050405020304" pitchFamily="18" charset="0"/>
                          <a:cs typeface="Times New Roman" panose="02020603050405020304" pitchFamily="18" charset="0"/>
                        </a:rPr>
                        <a:t>0.205</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200">
                          <a:effectLst/>
                          <a:latin typeface="Times New Roman" panose="02020603050405020304" pitchFamily="18" charset="0"/>
                          <a:ea typeface="Times New Roman" panose="02020603050405020304" pitchFamily="18" charset="0"/>
                          <a:cs typeface="Times New Roman" panose="02020603050405020304" pitchFamily="18" charset="0"/>
                        </a:rPr>
                        <a:t>0.222</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200">
                          <a:effectLst/>
                          <a:latin typeface="Times New Roman" panose="02020603050405020304" pitchFamily="18" charset="0"/>
                          <a:ea typeface="Times New Roman" panose="02020603050405020304" pitchFamily="18" charset="0"/>
                          <a:cs typeface="Times New Roman" panose="02020603050405020304" pitchFamily="18" charset="0"/>
                        </a:rPr>
                        <a:t>0.148</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200">
                          <a:effectLst/>
                          <a:latin typeface="Times New Roman" panose="02020603050405020304" pitchFamily="18" charset="0"/>
                          <a:ea typeface="Times New Roman" panose="02020603050405020304" pitchFamily="18" charset="0"/>
                          <a:cs typeface="Times New Roman" panose="02020603050405020304" pitchFamily="18" charset="0"/>
                        </a:rPr>
                        <a:t>0.129</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200">
                          <a:effectLst/>
                          <a:latin typeface="Times New Roman" panose="02020603050405020304" pitchFamily="18" charset="0"/>
                          <a:ea typeface="Times New Roman" panose="02020603050405020304" pitchFamily="18" charset="0"/>
                          <a:cs typeface="Times New Roman" panose="02020603050405020304" pitchFamily="18" charset="0"/>
                        </a:rPr>
                        <a:t>0.297</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086709"/>
                  </a:ext>
                </a:extLst>
              </a:tr>
              <a:tr h="413131">
                <a:tc>
                  <a:txBody>
                    <a:bodyPr/>
                    <a:lstStyle/>
                    <a:p>
                      <a:pPr>
                        <a:lnSpc>
                          <a:spcPct val="107000"/>
                        </a:lnSpc>
                        <a:spcAft>
                          <a:spcPts val="800"/>
                        </a:spcAft>
                      </a:pPr>
                      <a:r>
                        <a:rPr lang="en-IN" sz="2200" i="1">
                          <a:effectLst/>
                          <a:latin typeface="Times New Roman" panose="02020603050405020304" pitchFamily="18" charset="0"/>
                          <a:ea typeface="Times New Roman" panose="02020603050405020304" pitchFamily="18" charset="0"/>
                          <a:cs typeface="Times New Roman" panose="02020603050405020304" pitchFamily="18" charset="0"/>
                        </a:rPr>
                        <a:t>69%</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200" i="1">
                          <a:effectLst/>
                          <a:latin typeface="Times New Roman" panose="02020603050405020304" pitchFamily="18" charset="0"/>
                          <a:ea typeface="Times New Roman" panose="02020603050405020304" pitchFamily="18" charset="0"/>
                          <a:cs typeface="Times New Roman" panose="02020603050405020304" pitchFamily="18" charset="0"/>
                        </a:rPr>
                        <a:t>75%</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200" i="1">
                          <a:effectLst/>
                          <a:latin typeface="Times New Roman" panose="02020603050405020304" pitchFamily="18" charset="0"/>
                          <a:ea typeface="Times New Roman" panose="02020603050405020304" pitchFamily="18" charset="0"/>
                          <a:cs typeface="Times New Roman" panose="02020603050405020304" pitchFamily="18" charset="0"/>
                        </a:rPr>
                        <a:t>50%</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200" i="1">
                          <a:effectLst/>
                          <a:latin typeface="Times New Roman" panose="02020603050405020304" pitchFamily="18" charset="0"/>
                          <a:ea typeface="Times New Roman" panose="02020603050405020304" pitchFamily="18" charset="0"/>
                          <a:cs typeface="Times New Roman" panose="02020603050405020304" pitchFamily="18" charset="0"/>
                        </a:rPr>
                        <a:t>43%</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2200" i="1" dirty="0">
                          <a:effectLst/>
                          <a:latin typeface="Times New Roman" panose="02020603050405020304" pitchFamily="18" charset="0"/>
                          <a:ea typeface="Times New Roman" panose="02020603050405020304" pitchFamily="18" charset="0"/>
                          <a:cs typeface="Times New Roman" panose="02020603050405020304" pitchFamily="18" charset="0"/>
                        </a:rPr>
                        <a:t>100%</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47889" marR="14788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2788003"/>
                  </a:ext>
                </a:extLst>
              </a:tr>
            </a:tbl>
          </a:graphicData>
        </a:graphic>
      </p:graphicFrame>
    </p:spTree>
    <p:extLst>
      <p:ext uri="{BB962C8B-B14F-4D97-AF65-F5344CB8AC3E}">
        <p14:creationId xmlns:p14="http://schemas.microsoft.com/office/powerpoint/2010/main" val="28824727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6654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8CF62B4B-FC11-B543-FD4C-49F490824BFB}"/>
              </a:ext>
            </a:extLst>
          </p:cNvPr>
          <p:cNvPicPr>
            <a:picLocks noChangeAspect="1"/>
          </p:cNvPicPr>
          <p:nvPr/>
        </p:nvPicPr>
        <p:blipFill rotWithShape="1">
          <a:blip r:embed="rId2">
            <a:extLst>
              <a:ext uri="{BEBA8EAE-BF5A-486C-A8C5-ECC9F3942E4B}">
                <a14:imgProps xmlns:a14="http://schemas.microsoft.com/office/drawing/2010/main">
                  <a14:imgLayer r:embed="rId3">
                    <a14:imgEffect>
                      <a14:sharpenSoften amount="25000"/>
                    </a14:imgEffect>
                    <a14:imgEffect>
                      <a14:brightnessContrast contrast="20000"/>
                    </a14:imgEffect>
                  </a14:imgLayer>
                </a14:imgProps>
              </a:ext>
              <a:ext uri="{28A0092B-C50C-407E-A947-70E740481C1C}">
                <a14:useLocalDpi xmlns:a14="http://schemas.microsoft.com/office/drawing/2010/main" val="0"/>
              </a:ext>
            </a:extLst>
          </a:blip>
          <a:srcRect l="10737" t="2763" b="7567"/>
          <a:stretch/>
        </p:blipFill>
        <p:spPr bwMode="auto">
          <a:xfrm>
            <a:off x="2745076" y="643467"/>
            <a:ext cx="6701848" cy="5571066"/>
          </a:xfrm>
          <a:prstGeom prst="rect">
            <a:avLst/>
          </a:prstGeom>
          <a:noFill/>
          <a:extLst>
            <a:ext uri="{53640926-AAD7-44D8-BBD7-CCE9431645EC}">
              <a14:shadowObscured xmlns:a14="http://schemas.microsoft.com/office/drawing/2010/main"/>
            </a:ext>
          </a:extLst>
        </p:spPr>
      </p:pic>
    </p:spTree>
    <p:extLst>
      <p:ext uri="{BB962C8B-B14F-4D97-AF65-F5344CB8AC3E}">
        <p14:creationId xmlns:p14="http://schemas.microsoft.com/office/powerpoint/2010/main" val="22879320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3CB7B2D-5FD4-3EB3-5366-F31CA61E7E50}"/>
              </a:ext>
            </a:extLst>
          </p:cNvPr>
          <p:cNvSpPr>
            <a:spLocks noGrp="1"/>
          </p:cNvSpPr>
          <p:nvPr>
            <p:ph type="title"/>
          </p:nvPr>
        </p:nvSpPr>
        <p:spPr>
          <a:xfrm>
            <a:off x="635000" y="640823"/>
            <a:ext cx="3418659" cy="5583148"/>
          </a:xfrm>
        </p:spPr>
        <p:txBody>
          <a:bodyPr anchor="ctr">
            <a:normAutofit/>
          </a:bodyPr>
          <a:lstStyle/>
          <a:p>
            <a:r>
              <a:rPr lang="en-US" sz="5400" b="1"/>
              <a:t>Conclusion</a:t>
            </a:r>
            <a:endParaRPr lang="en-IN" sz="5400" b="1"/>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D69BDEEF-0D58-7765-6750-C0F110AC1D9F}"/>
              </a:ext>
            </a:extLst>
          </p:cNvPr>
          <p:cNvGraphicFramePr>
            <a:graphicFrameLocks noGrp="1"/>
          </p:cNvGraphicFramePr>
          <p:nvPr>
            <p:ph idx="1"/>
            <p:extLst>
              <p:ext uri="{D42A27DB-BD31-4B8C-83A1-F6EECF244321}">
                <p14:modId xmlns:p14="http://schemas.microsoft.com/office/powerpoint/2010/main" val="125790456"/>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366562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8177E1D-8449-E89E-147F-39D73FF1165A}"/>
              </a:ext>
            </a:extLst>
          </p:cNvPr>
          <p:cNvSpPr>
            <a:spLocks noGrp="1"/>
          </p:cNvSpPr>
          <p:nvPr>
            <p:ph type="title"/>
          </p:nvPr>
        </p:nvSpPr>
        <p:spPr>
          <a:xfrm>
            <a:off x="838200" y="365125"/>
            <a:ext cx="10515600" cy="1325563"/>
          </a:xfrm>
        </p:spPr>
        <p:txBody>
          <a:bodyPr>
            <a:normAutofit/>
          </a:bodyPr>
          <a:lstStyle/>
          <a:p>
            <a:r>
              <a:rPr lang="en-US" sz="5400"/>
              <a:t>Key References</a:t>
            </a:r>
            <a:endParaRPr lang="en-IN" sz="5400"/>
          </a:p>
        </p:txBody>
      </p:sp>
      <p:sp>
        <p:nvSpPr>
          <p:cNvPr id="13"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1086E33-5520-A2E6-C9DC-0826E15D2B49}"/>
              </a:ext>
            </a:extLst>
          </p:cNvPr>
          <p:cNvSpPr>
            <a:spLocks noGrp="1"/>
          </p:cNvSpPr>
          <p:nvPr>
            <p:ph idx="1"/>
          </p:nvPr>
        </p:nvSpPr>
        <p:spPr>
          <a:xfrm>
            <a:off x="838200" y="1708976"/>
            <a:ext cx="10515600" cy="5112448"/>
          </a:xfrm>
        </p:spPr>
        <p:txBody>
          <a:bodyPr>
            <a:normAutofit lnSpcReduction="10000"/>
          </a:bodyPr>
          <a:lstStyle/>
          <a:p>
            <a:r>
              <a:rPr lang="en-US" sz="2000" dirty="0"/>
              <a:t>Ajzen, I. (1991). The theory of planned behavior. Organizational behavior and human decision processes, 50(2), 179-211.</a:t>
            </a:r>
          </a:p>
          <a:p>
            <a:r>
              <a:rPr lang="en-IN" sz="2000" dirty="0" err="1"/>
              <a:t>Bhattacherjee</a:t>
            </a:r>
            <a:r>
              <a:rPr lang="en-IN" sz="2000" dirty="0"/>
              <a:t>, A. (2001). Understanding information systems continuance: An expectation-confirmation model. MIS quarterly, 351-370.</a:t>
            </a:r>
          </a:p>
          <a:p>
            <a:r>
              <a:rPr lang="en-US" sz="2000" dirty="0"/>
              <a:t>Chen, Y. M., Hsu, T. H., &amp; Lu, Y. J. (2018). Impact of flow on mobile shopping intention. Journal of Retailing and Consumer Services, 41, 281-287.</a:t>
            </a:r>
          </a:p>
          <a:p>
            <a:r>
              <a:rPr lang="en-US" sz="2000" dirty="0"/>
              <a:t>Escobar-Rodríguez, T., and Carvajal-Trujillo, E. (2014). Online purchasing tickets for low cost carriers: An application of the unified theory of acceptance and use of technology (UTAUT) model. Tourism Management, 43, 70-88.</a:t>
            </a:r>
          </a:p>
          <a:p>
            <a:r>
              <a:rPr lang="en-US" sz="2000" dirty="0"/>
              <a:t>Oliver, R. L. (1981). Measurement and evaluation of satisfaction processes in retail settings. Journal of Retailing, 57(3), 25–48. </a:t>
            </a:r>
          </a:p>
          <a:p>
            <a:r>
              <a:rPr lang="en-US" sz="2000" dirty="0"/>
              <a:t>Thakur, R. (2018). The role of self-efficacy and customer satisfaction in driving loyalty to the mobile shopping application. International Journal of Retail &amp; Distribution Management, 46(3), 283-303.</a:t>
            </a:r>
          </a:p>
          <a:p>
            <a:r>
              <a:rPr lang="en-US" sz="2000" dirty="0"/>
              <a:t>Venkatesh, V., Thong, J. Y., &amp; Xu, X. (2012). Consumer acceptance and use of information technology: extending the unified theory of acceptance and use of technology. MIS quarterly, 157-178.</a:t>
            </a:r>
            <a:endParaRPr lang="en-IN" sz="2000" dirty="0"/>
          </a:p>
        </p:txBody>
      </p:sp>
    </p:spTree>
    <p:extLst>
      <p:ext uri="{BB962C8B-B14F-4D97-AF65-F5344CB8AC3E}">
        <p14:creationId xmlns:p14="http://schemas.microsoft.com/office/powerpoint/2010/main" val="3884284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22F15A2D-2324-487D-A02A-BF46C5C580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7A7F34E-D418-47E2-9F86-2C45BBC312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Right Triangle 17">
            <a:extLst>
              <a:ext uri="{FF2B5EF4-FFF2-40B4-BE49-F238E27FC236}">
                <a16:creationId xmlns:a16="http://schemas.microsoft.com/office/drawing/2014/main" id="{2AEAFA59-923A-4F54-8B49-44C970BCC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a:extLst>
              <a:ext uri="{FF2B5EF4-FFF2-40B4-BE49-F238E27FC236}">
                <a16:creationId xmlns:a16="http://schemas.microsoft.com/office/drawing/2014/main" id="{58A9CDE5-E641-F0AE-CD5C-9F007D71CFCB}"/>
              </a:ext>
            </a:extLst>
          </p:cNvPr>
          <p:cNvPicPr>
            <a:picLocks noChangeAspect="1"/>
          </p:cNvPicPr>
          <p:nvPr/>
        </p:nvPicPr>
        <p:blipFill rotWithShape="1">
          <a:blip r:embed="rId2">
            <a:extLst>
              <a:ext uri="{28A0092B-C50C-407E-A947-70E740481C1C}">
                <a14:useLocalDpi xmlns:a14="http://schemas.microsoft.com/office/drawing/2010/main" val="0"/>
              </a:ext>
            </a:extLst>
          </a:blip>
          <a:srcRect t="798" b="2653"/>
          <a:stretch/>
        </p:blipFill>
        <p:spPr bwMode="auto">
          <a:xfrm>
            <a:off x="962163" y="1229846"/>
            <a:ext cx="7746709" cy="4356733"/>
          </a:xfrm>
          <a:prstGeom prst="rect">
            <a:avLst/>
          </a:prstGeom>
          <a:noFill/>
        </p:spPr>
      </p:pic>
    </p:spTree>
    <p:extLst>
      <p:ext uri="{BB962C8B-B14F-4D97-AF65-F5344CB8AC3E}">
        <p14:creationId xmlns:p14="http://schemas.microsoft.com/office/powerpoint/2010/main" val="2213455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22F15A2D-2324-487D-A02A-BF46C5C580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7A7F34E-D418-47E2-9F86-2C45BBC312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Right Triangle 17">
            <a:extLst>
              <a:ext uri="{FF2B5EF4-FFF2-40B4-BE49-F238E27FC236}">
                <a16:creationId xmlns:a16="http://schemas.microsoft.com/office/drawing/2014/main" id="{2AEAFA59-923A-4F54-8B49-44C970BCC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a:extLst>
              <a:ext uri="{FF2B5EF4-FFF2-40B4-BE49-F238E27FC236}">
                <a16:creationId xmlns:a16="http://schemas.microsoft.com/office/drawing/2014/main" id="{099C9E97-F4A4-CE3B-0C5A-E70D461FF7C2}"/>
              </a:ext>
            </a:extLst>
          </p:cNvPr>
          <p:cNvPicPr>
            <a:picLocks noChangeAspect="1"/>
          </p:cNvPicPr>
          <p:nvPr/>
        </p:nvPicPr>
        <p:blipFill rotWithShape="1">
          <a:blip r:embed="rId2">
            <a:extLst>
              <a:ext uri="{BEBA8EAE-BF5A-486C-A8C5-ECC9F3942E4B}">
                <a14:imgProps xmlns:a14="http://schemas.microsoft.com/office/drawing/2010/main">
                  <a14:imgLayer r:embed="rId3">
                    <a14:imgEffect>
                      <a14:sharpenSoften amount="50000"/>
                    </a14:imgEffect>
                    <a14:imgEffect>
                      <a14:saturation sat="400000"/>
                    </a14:imgEffect>
                  </a14:imgLayer>
                </a14:imgProps>
              </a:ext>
              <a:ext uri="{28A0092B-C50C-407E-A947-70E740481C1C}">
                <a14:useLocalDpi xmlns:a14="http://schemas.microsoft.com/office/drawing/2010/main" val="0"/>
              </a:ext>
            </a:extLst>
          </a:blip>
          <a:srcRect b="6268"/>
          <a:stretch/>
        </p:blipFill>
        <p:spPr bwMode="auto">
          <a:xfrm>
            <a:off x="962163" y="1229870"/>
            <a:ext cx="7746709" cy="4356686"/>
          </a:xfrm>
          <a:prstGeom prst="rect">
            <a:avLst/>
          </a:prstGeom>
          <a:noFill/>
        </p:spPr>
      </p:pic>
    </p:spTree>
    <p:extLst>
      <p:ext uri="{BB962C8B-B14F-4D97-AF65-F5344CB8AC3E}">
        <p14:creationId xmlns:p14="http://schemas.microsoft.com/office/powerpoint/2010/main" val="660266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22F15A2D-2324-487D-A02A-BF46C5C580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7A7F34E-D418-47E2-9F86-2C45BBC312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Right Triangle 17">
            <a:extLst>
              <a:ext uri="{FF2B5EF4-FFF2-40B4-BE49-F238E27FC236}">
                <a16:creationId xmlns:a16="http://schemas.microsoft.com/office/drawing/2014/main" id="{2AEAFA59-923A-4F54-8B49-44C970BCC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a:extLst>
              <a:ext uri="{FF2B5EF4-FFF2-40B4-BE49-F238E27FC236}">
                <a16:creationId xmlns:a16="http://schemas.microsoft.com/office/drawing/2014/main" id="{E759C1A7-70DD-E80A-D1C7-F570EBD1ED27}"/>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rcRect b="3864"/>
          <a:stretch/>
        </p:blipFill>
        <p:spPr bwMode="auto">
          <a:xfrm>
            <a:off x="962163" y="1229856"/>
            <a:ext cx="7746709" cy="4356714"/>
          </a:xfrm>
          <a:prstGeom prst="rect">
            <a:avLst/>
          </a:prstGeom>
          <a:noFill/>
        </p:spPr>
      </p:pic>
    </p:spTree>
    <p:extLst>
      <p:ext uri="{BB962C8B-B14F-4D97-AF65-F5344CB8AC3E}">
        <p14:creationId xmlns:p14="http://schemas.microsoft.com/office/powerpoint/2010/main" val="641365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22F15A2D-2324-487D-A02A-BF46C5C580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7A7F34E-D418-47E2-9F86-2C45BBC312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Right Triangle 17">
            <a:extLst>
              <a:ext uri="{FF2B5EF4-FFF2-40B4-BE49-F238E27FC236}">
                <a16:creationId xmlns:a16="http://schemas.microsoft.com/office/drawing/2014/main" id="{2AEAFA59-923A-4F54-8B49-44C970BCC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a:extLst>
              <a:ext uri="{FF2B5EF4-FFF2-40B4-BE49-F238E27FC236}">
                <a16:creationId xmlns:a16="http://schemas.microsoft.com/office/drawing/2014/main" id="{50F0C0C9-A5FE-C063-0CE0-31AF3190DE69}"/>
              </a:ext>
            </a:extLst>
          </p:cNvPr>
          <p:cNvPicPr>
            <a:picLocks noChangeAspect="1"/>
          </p:cNvPicPr>
          <p:nvPr/>
        </p:nvPicPr>
        <p:blipFill rotWithShape="1">
          <a:blip r:embed="rId2">
            <a:extLst>
              <a:ext uri="{BEBA8EAE-BF5A-486C-A8C5-ECC9F3942E4B}">
                <a14:imgProps xmlns:a14="http://schemas.microsoft.com/office/drawing/2010/main">
                  <a14:imgLayer r:embed="rId3">
                    <a14:imgEffect>
                      <a14:sharpenSoften amount="50000"/>
                    </a14:imgEffect>
                    <a14:imgEffect>
                      <a14:saturation sat="300000"/>
                    </a14:imgEffect>
                    <a14:imgEffect>
                      <a14:brightnessContrast contrast="-20000"/>
                    </a14:imgEffect>
                  </a14:imgLayer>
                </a14:imgProps>
              </a:ext>
              <a:ext uri="{28A0092B-C50C-407E-A947-70E740481C1C}">
                <a14:useLocalDpi xmlns:a14="http://schemas.microsoft.com/office/drawing/2010/main" val="0"/>
              </a:ext>
            </a:extLst>
          </a:blip>
          <a:srcRect b="6268"/>
          <a:stretch/>
        </p:blipFill>
        <p:spPr bwMode="auto">
          <a:xfrm>
            <a:off x="962163" y="1229870"/>
            <a:ext cx="7746709" cy="4356686"/>
          </a:xfrm>
          <a:prstGeom prst="rect">
            <a:avLst/>
          </a:prstGeom>
          <a:noFill/>
          <a:extLst>
            <a:ext uri="{53640926-AAD7-44D8-BBD7-CCE9431645EC}">
              <a14:shadowObscured xmlns:a14="http://schemas.microsoft.com/office/drawing/2010/main"/>
            </a:ext>
          </a:extLst>
        </p:spPr>
      </p:pic>
    </p:spTree>
    <p:extLst>
      <p:ext uri="{BB962C8B-B14F-4D97-AF65-F5344CB8AC3E}">
        <p14:creationId xmlns:p14="http://schemas.microsoft.com/office/powerpoint/2010/main" val="2694489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9A555B-F26E-88B0-A2F4-44EDC9C72A64}"/>
              </a:ext>
            </a:extLst>
          </p:cNvPr>
          <p:cNvSpPr>
            <a:spLocks noGrp="1"/>
          </p:cNvSpPr>
          <p:nvPr>
            <p:ph type="title"/>
          </p:nvPr>
        </p:nvSpPr>
        <p:spPr>
          <a:xfrm>
            <a:off x="635000" y="640823"/>
            <a:ext cx="3418659" cy="5583148"/>
          </a:xfrm>
        </p:spPr>
        <p:txBody>
          <a:bodyPr anchor="ctr">
            <a:normAutofit/>
          </a:bodyPr>
          <a:lstStyle/>
          <a:p>
            <a:r>
              <a:rPr lang="en-US" sz="5400" b="1"/>
              <a:t>Objectives</a:t>
            </a:r>
            <a:endParaRPr lang="en-IN" sz="5400" b="1"/>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67B6B6F8-EC35-2D66-2D36-746C30A34B7F}"/>
              </a:ext>
            </a:extLst>
          </p:cNvPr>
          <p:cNvGraphicFramePr>
            <a:graphicFrameLocks noGrp="1"/>
          </p:cNvGraphicFramePr>
          <p:nvPr>
            <p:ph idx="1"/>
            <p:extLst>
              <p:ext uri="{D42A27DB-BD31-4B8C-83A1-F6EECF244321}">
                <p14:modId xmlns:p14="http://schemas.microsoft.com/office/powerpoint/2010/main" val="2034867270"/>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03896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6E48AFA-8884-4F68-A44F-D2C1E8609C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89A1947C-4B1E-B401-A320-D83490B9CD11}"/>
              </a:ext>
            </a:extLst>
          </p:cNvPr>
          <p:cNvSpPr>
            <a:spLocks noGrp="1"/>
          </p:cNvSpPr>
          <p:nvPr>
            <p:ph type="title"/>
          </p:nvPr>
        </p:nvSpPr>
        <p:spPr>
          <a:xfrm>
            <a:off x="838201" y="3998018"/>
            <a:ext cx="3981854" cy="2216513"/>
          </a:xfrm>
        </p:spPr>
        <p:txBody>
          <a:bodyPr>
            <a:normAutofit/>
          </a:bodyPr>
          <a:lstStyle/>
          <a:p>
            <a:r>
              <a:rPr lang="en-US" b="1" dirty="0"/>
              <a:t>Review of Literature </a:t>
            </a:r>
            <a:endParaRPr lang="en-IN" b="1" dirty="0"/>
          </a:p>
        </p:txBody>
      </p:sp>
      <p:sp>
        <p:nvSpPr>
          <p:cNvPr id="12" name="Arc 11">
            <a:extLst>
              <a:ext uri="{FF2B5EF4-FFF2-40B4-BE49-F238E27FC236}">
                <a16:creationId xmlns:a16="http://schemas.microsoft.com/office/drawing/2014/main" id="{969D19A6-08CB-498C-93EC-3FFB021FC6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269068">
            <a:off x="8717845" y="3339275"/>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06B1F2A9-3B6B-1EEF-9FE1-575D6739CB38}"/>
              </a:ext>
            </a:extLst>
          </p:cNvPr>
          <p:cNvPicPr>
            <a:picLocks noChangeAspect="1"/>
          </p:cNvPicPr>
          <p:nvPr/>
        </p:nvPicPr>
        <p:blipFill>
          <a:blip r:embed="rId2"/>
          <a:stretch>
            <a:fillRect/>
          </a:stretch>
        </p:blipFill>
        <p:spPr>
          <a:xfrm>
            <a:off x="1285961" y="704504"/>
            <a:ext cx="9620077" cy="2957472"/>
          </a:xfrm>
          <a:custGeom>
            <a:avLst/>
            <a:gdLst/>
            <a:ahLst/>
            <a:cxnLst/>
            <a:rect l="l" t="t" r="r" b="b"/>
            <a:pathLst>
              <a:path w="10580201" h="2957472">
                <a:moveTo>
                  <a:pt x="88961" y="0"/>
                </a:moveTo>
                <a:lnTo>
                  <a:pt x="10491240" y="0"/>
                </a:lnTo>
                <a:cubicBezTo>
                  <a:pt x="10540372" y="0"/>
                  <a:pt x="10580201" y="39829"/>
                  <a:pt x="10580201" y="88961"/>
                </a:cubicBezTo>
                <a:lnTo>
                  <a:pt x="10580201" y="2868511"/>
                </a:lnTo>
                <a:cubicBezTo>
                  <a:pt x="10580201" y="2917643"/>
                  <a:pt x="10540372" y="2957472"/>
                  <a:pt x="10491240" y="2957472"/>
                </a:cubicBezTo>
                <a:lnTo>
                  <a:pt x="88961" y="2957472"/>
                </a:lnTo>
                <a:cubicBezTo>
                  <a:pt x="39829" y="2957472"/>
                  <a:pt x="0" y="2917643"/>
                  <a:pt x="0" y="2868511"/>
                </a:cubicBezTo>
                <a:lnTo>
                  <a:pt x="0" y="88961"/>
                </a:lnTo>
                <a:cubicBezTo>
                  <a:pt x="0" y="39829"/>
                  <a:pt x="39829" y="0"/>
                  <a:pt x="88961" y="0"/>
                </a:cubicBezTo>
                <a:close/>
              </a:path>
            </a:pathLst>
          </a:custGeom>
        </p:spPr>
      </p:pic>
      <p:sp>
        <p:nvSpPr>
          <p:cNvPr id="3" name="Content Placeholder 2">
            <a:extLst>
              <a:ext uri="{FF2B5EF4-FFF2-40B4-BE49-F238E27FC236}">
                <a16:creationId xmlns:a16="http://schemas.microsoft.com/office/drawing/2014/main" id="{359E06F2-C4DC-2282-C97A-CF4276642EE8}"/>
              </a:ext>
            </a:extLst>
          </p:cNvPr>
          <p:cNvSpPr>
            <a:spLocks noGrp="1"/>
          </p:cNvSpPr>
          <p:nvPr>
            <p:ph idx="1"/>
          </p:nvPr>
        </p:nvSpPr>
        <p:spPr>
          <a:xfrm>
            <a:off x="3800335" y="3998018"/>
            <a:ext cx="7553466" cy="2859981"/>
          </a:xfrm>
        </p:spPr>
        <p:txBody>
          <a:bodyPr>
            <a:normAutofit lnSpcReduction="10000"/>
          </a:bodyPr>
          <a:lstStyle/>
          <a:p>
            <a:pPr marL="342900" lvl="0" indent="-342900">
              <a:buFont typeface="Symbol" panose="05050102010706020507" pitchFamily="18" charset="2"/>
              <a:buChar cha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The theory of reasoned action (TRA) (Fishbein and Ajzen 1975),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the technology acceptance model (TAM) (Davis 1986),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the theory of planned behaviour (TPB) (Ajzen 1991),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the diffusion of innovation (DOI) theory (Rogers 1995),</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the unified theory of acceptance and use of technology (UTAUT) (Venkatesh et al. 2003)</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800"/>
              </a:spcAft>
              <a:buFont typeface="Symbol" panose="05050102010706020507" pitchFamily="18" charset="2"/>
              <a:buChar cha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UTAUT2 (Venkatesh et al. 2012)</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r>
              <a:rPr lang="en-IN" sz="1800" dirty="0">
                <a:effectLst/>
                <a:latin typeface="Times New Roman" panose="02020603050405020304" pitchFamily="18" charset="0"/>
                <a:ea typeface="Times New Roman" panose="02020603050405020304" pitchFamily="18" charset="0"/>
              </a:rPr>
              <a:t>the expectation confirmation model (ECM) (</a:t>
            </a:r>
            <a:r>
              <a:rPr lang="en-IN" sz="1800" dirty="0" err="1">
                <a:effectLst/>
                <a:latin typeface="Times New Roman" panose="02020603050405020304" pitchFamily="18" charset="0"/>
                <a:ea typeface="Times New Roman" panose="02020603050405020304" pitchFamily="18" charset="0"/>
              </a:rPr>
              <a:t>Bhattacherjee</a:t>
            </a:r>
            <a:r>
              <a:rPr lang="en-IN" sz="1800" dirty="0">
                <a:effectLst/>
                <a:latin typeface="Times New Roman" panose="02020603050405020304" pitchFamily="18" charset="0"/>
                <a:ea typeface="Times New Roman" panose="02020603050405020304" pitchFamily="18" charset="0"/>
              </a:rPr>
              <a:t> 2001)</a:t>
            </a:r>
            <a:endParaRPr lang="en-IN" sz="1800" dirty="0"/>
          </a:p>
        </p:txBody>
      </p:sp>
    </p:spTree>
    <p:extLst>
      <p:ext uri="{BB962C8B-B14F-4D97-AF65-F5344CB8AC3E}">
        <p14:creationId xmlns:p14="http://schemas.microsoft.com/office/powerpoint/2010/main" val="4266741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825AC39-5F85-4CAA-8A81-A1287086B2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95DA4D23-37FC-4B90-8188-F0377C5F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4417162" cy="6858000"/>
          </a:xfrm>
          <a:custGeom>
            <a:avLst/>
            <a:gdLst>
              <a:gd name="connsiteX0" fmla="*/ 0 w 4417162"/>
              <a:gd name="connsiteY0" fmla="*/ 0 h 6858000"/>
              <a:gd name="connsiteX1" fmla="*/ 144378 w 4417162"/>
              <a:gd name="connsiteY1" fmla="*/ 0 h 6858000"/>
              <a:gd name="connsiteX2" fmla="*/ 2310062 w 4417162"/>
              <a:gd name="connsiteY2" fmla="*/ 0 h 6858000"/>
              <a:gd name="connsiteX3" fmla="*/ 4227367 w 4417162"/>
              <a:gd name="connsiteY3" fmla="*/ 0 h 6858000"/>
              <a:gd name="connsiteX4" fmla="*/ 4232407 w 4417162"/>
              <a:gd name="connsiteY4" fmla="*/ 66675 h 6858000"/>
              <a:gd name="connsiteX5" fmla="*/ 4240804 w 4417162"/>
              <a:gd name="connsiteY5" fmla="*/ 122237 h 6858000"/>
              <a:gd name="connsiteX6" fmla="*/ 4250882 w 4417162"/>
              <a:gd name="connsiteY6" fmla="*/ 174625 h 6858000"/>
              <a:gd name="connsiteX7" fmla="*/ 4267678 w 4417162"/>
              <a:gd name="connsiteY7" fmla="*/ 217487 h 6858000"/>
              <a:gd name="connsiteX8" fmla="*/ 4284474 w 4417162"/>
              <a:gd name="connsiteY8" fmla="*/ 260350 h 6858000"/>
              <a:gd name="connsiteX9" fmla="*/ 4304629 w 4417162"/>
              <a:gd name="connsiteY9" fmla="*/ 296862 h 6858000"/>
              <a:gd name="connsiteX10" fmla="*/ 4324784 w 4417162"/>
              <a:gd name="connsiteY10" fmla="*/ 334962 h 6858000"/>
              <a:gd name="connsiteX11" fmla="*/ 4343260 w 4417162"/>
              <a:gd name="connsiteY11" fmla="*/ 369887 h 6858000"/>
              <a:gd name="connsiteX12" fmla="*/ 4361735 w 4417162"/>
              <a:gd name="connsiteY12" fmla="*/ 409575 h 6858000"/>
              <a:gd name="connsiteX13" fmla="*/ 4378531 w 4417162"/>
              <a:gd name="connsiteY13" fmla="*/ 450850 h 6858000"/>
              <a:gd name="connsiteX14" fmla="*/ 4393648 w 4417162"/>
              <a:gd name="connsiteY14" fmla="*/ 496887 h 6858000"/>
              <a:gd name="connsiteX15" fmla="*/ 4405405 w 4417162"/>
              <a:gd name="connsiteY15" fmla="*/ 546100 h 6858000"/>
              <a:gd name="connsiteX16" fmla="*/ 4413803 w 4417162"/>
              <a:gd name="connsiteY16" fmla="*/ 606425 h 6858000"/>
              <a:gd name="connsiteX17" fmla="*/ 4417162 w 4417162"/>
              <a:gd name="connsiteY17" fmla="*/ 673100 h 6858000"/>
              <a:gd name="connsiteX18" fmla="*/ 4413803 w 4417162"/>
              <a:gd name="connsiteY18" fmla="*/ 744537 h 6858000"/>
              <a:gd name="connsiteX19" fmla="*/ 4405405 w 4417162"/>
              <a:gd name="connsiteY19" fmla="*/ 801687 h 6858000"/>
              <a:gd name="connsiteX20" fmla="*/ 4393648 w 4417162"/>
              <a:gd name="connsiteY20" fmla="*/ 854075 h 6858000"/>
              <a:gd name="connsiteX21" fmla="*/ 4378531 w 4417162"/>
              <a:gd name="connsiteY21" fmla="*/ 901700 h 6858000"/>
              <a:gd name="connsiteX22" fmla="*/ 4361735 w 4417162"/>
              <a:gd name="connsiteY22" fmla="*/ 942975 h 6858000"/>
              <a:gd name="connsiteX23" fmla="*/ 4341580 w 4417162"/>
              <a:gd name="connsiteY23" fmla="*/ 981075 h 6858000"/>
              <a:gd name="connsiteX24" fmla="*/ 4321425 w 4417162"/>
              <a:gd name="connsiteY24" fmla="*/ 1017587 h 6858000"/>
              <a:gd name="connsiteX25" fmla="*/ 4301270 w 4417162"/>
              <a:gd name="connsiteY25" fmla="*/ 1055687 h 6858000"/>
              <a:gd name="connsiteX26" fmla="*/ 4282794 w 4417162"/>
              <a:gd name="connsiteY26" fmla="*/ 1095375 h 6858000"/>
              <a:gd name="connsiteX27" fmla="*/ 4264318 w 4417162"/>
              <a:gd name="connsiteY27" fmla="*/ 1136650 h 6858000"/>
              <a:gd name="connsiteX28" fmla="*/ 4249203 w 4417162"/>
              <a:gd name="connsiteY28" fmla="*/ 1182687 h 6858000"/>
              <a:gd name="connsiteX29" fmla="*/ 4239125 w 4417162"/>
              <a:gd name="connsiteY29" fmla="*/ 1235075 h 6858000"/>
              <a:gd name="connsiteX30" fmla="*/ 4229047 w 4417162"/>
              <a:gd name="connsiteY30" fmla="*/ 1295400 h 6858000"/>
              <a:gd name="connsiteX31" fmla="*/ 4227367 w 4417162"/>
              <a:gd name="connsiteY31" fmla="*/ 1363662 h 6858000"/>
              <a:gd name="connsiteX32" fmla="*/ 4229047 w 4417162"/>
              <a:gd name="connsiteY32" fmla="*/ 1431925 h 6858000"/>
              <a:gd name="connsiteX33" fmla="*/ 4239125 w 4417162"/>
              <a:gd name="connsiteY33" fmla="*/ 1492250 h 6858000"/>
              <a:gd name="connsiteX34" fmla="*/ 4249203 w 4417162"/>
              <a:gd name="connsiteY34" fmla="*/ 1544637 h 6858000"/>
              <a:gd name="connsiteX35" fmla="*/ 4264318 w 4417162"/>
              <a:gd name="connsiteY35" fmla="*/ 1589087 h 6858000"/>
              <a:gd name="connsiteX36" fmla="*/ 4282794 w 4417162"/>
              <a:gd name="connsiteY36" fmla="*/ 1631950 h 6858000"/>
              <a:gd name="connsiteX37" fmla="*/ 4301270 w 4417162"/>
              <a:gd name="connsiteY37" fmla="*/ 1671637 h 6858000"/>
              <a:gd name="connsiteX38" fmla="*/ 4321425 w 4417162"/>
              <a:gd name="connsiteY38" fmla="*/ 1708150 h 6858000"/>
              <a:gd name="connsiteX39" fmla="*/ 4341580 w 4417162"/>
              <a:gd name="connsiteY39" fmla="*/ 1743075 h 6858000"/>
              <a:gd name="connsiteX40" fmla="*/ 4361735 w 4417162"/>
              <a:gd name="connsiteY40" fmla="*/ 1782762 h 6858000"/>
              <a:gd name="connsiteX41" fmla="*/ 4378531 w 4417162"/>
              <a:gd name="connsiteY41" fmla="*/ 1824037 h 6858000"/>
              <a:gd name="connsiteX42" fmla="*/ 4393648 w 4417162"/>
              <a:gd name="connsiteY42" fmla="*/ 1870075 h 6858000"/>
              <a:gd name="connsiteX43" fmla="*/ 4405405 w 4417162"/>
              <a:gd name="connsiteY43" fmla="*/ 1922462 h 6858000"/>
              <a:gd name="connsiteX44" fmla="*/ 4413803 w 4417162"/>
              <a:gd name="connsiteY44" fmla="*/ 1982787 h 6858000"/>
              <a:gd name="connsiteX45" fmla="*/ 4417162 w 4417162"/>
              <a:gd name="connsiteY45" fmla="*/ 2051050 h 6858000"/>
              <a:gd name="connsiteX46" fmla="*/ 4413803 w 4417162"/>
              <a:gd name="connsiteY46" fmla="*/ 2119312 h 6858000"/>
              <a:gd name="connsiteX47" fmla="*/ 4405405 w 4417162"/>
              <a:gd name="connsiteY47" fmla="*/ 2179637 h 6858000"/>
              <a:gd name="connsiteX48" fmla="*/ 4393648 w 4417162"/>
              <a:gd name="connsiteY48" fmla="*/ 2232025 h 6858000"/>
              <a:gd name="connsiteX49" fmla="*/ 4378531 w 4417162"/>
              <a:gd name="connsiteY49" fmla="*/ 2278062 h 6858000"/>
              <a:gd name="connsiteX50" fmla="*/ 4361735 w 4417162"/>
              <a:gd name="connsiteY50" fmla="*/ 2319337 h 6858000"/>
              <a:gd name="connsiteX51" fmla="*/ 4341580 w 4417162"/>
              <a:gd name="connsiteY51" fmla="*/ 2359025 h 6858000"/>
              <a:gd name="connsiteX52" fmla="*/ 4321425 w 4417162"/>
              <a:gd name="connsiteY52" fmla="*/ 2395537 h 6858000"/>
              <a:gd name="connsiteX53" fmla="*/ 4301270 w 4417162"/>
              <a:gd name="connsiteY53" fmla="*/ 2433637 h 6858000"/>
              <a:gd name="connsiteX54" fmla="*/ 4282794 w 4417162"/>
              <a:gd name="connsiteY54" fmla="*/ 2471737 h 6858000"/>
              <a:gd name="connsiteX55" fmla="*/ 4264318 w 4417162"/>
              <a:gd name="connsiteY55" fmla="*/ 2513012 h 6858000"/>
              <a:gd name="connsiteX56" fmla="*/ 4249203 w 4417162"/>
              <a:gd name="connsiteY56" fmla="*/ 2560637 h 6858000"/>
              <a:gd name="connsiteX57" fmla="*/ 4239125 w 4417162"/>
              <a:gd name="connsiteY57" fmla="*/ 2613025 h 6858000"/>
              <a:gd name="connsiteX58" fmla="*/ 4229047 w 4417162"/>
              <a:gd name="connsiteY58" fmla="*/ 2671762 h 6858000"/>
              <a:gd name="connsiteX59" fmla="*/ 4227367 w 4417162"/>
              <a:gd name="connsiteY59" fmla="*/ 2741612 h 6858000"/>
              <a:gd name="connsiteX60" fmla="*/ 4229047 w 4417162"/>
              <a:gd name="connsiteY60" fmla="*/ 2809875 h 6858000"/>
              <a:gd name="connsiteX61" fmla="*/ 4239125 w 4417162"/>
              <a:gd name="connsiteY61" fmla="*/ 2868612 h 6858000"/>
              <a:gd name="connsiteX62" fmla="*/ 4249203 w 4417162"/>
              <a:gd name="connsiteY62" fmla="*/ 2922587 h 6858000"/>
              <a:gd name="connsiteX63" fmla="*/ 4264318 w 4417162"/>
              <a:gd name="connsiteY63" fmla="*/ 2967037 h 6858000"/>
              <a:gd name="connsiteX64" fmla="*/ 4282794 w 4417162"/>
              <a:gd name="connsiteY64" fmla="*/ 3009900 h 6858000"/>
              <a:gd name="connsiteX65" fmla="*/ 4301270 w 4417162"/>
              <a:gd name="connsiteY65" fmla="*/ 3046412 h 6858000"/>
              <a:gd name="connsiteX66" fmla="*/ 4321425 w 4417162"/>
              <a:gd name="connsiteY66" fmla="*/ 3084512 h 6858000"/>
              <a:gd name="connsiteX67" fmla="*/ 4341580 w 4417162"/>
              <a:gd name="connsiteY67" fmla="*/ 3121025 h 6858000"/>
              <a:gd name="connsiteX68" fmla="*/ 4361735 w 4417162"/>
              <a:gd name="connsiteY68" fmla="*/ 3160712 h 6858000"/>
              <a:gd name="connsiteX69" fmla="*/ 4378531 w 4417162"/>
              <a:gd name="connsiteY69" fmla="*/ 3201987 h 6858000"/>
              <a:gd name="connsiteX70" fmla="*/ 4393648 w 4417162"/>
              <a:gd name="connsiteY70" fmla="*/ 3248025 h 6858000"/>
              <a:gd name="connsiteX71" fmla="*/ 4405405 w 4417162"/>
              <a:gd name="connsiteY71" fmla="*/ 3300412 h 6858000"/>
              <a:gd name="connsiteX72" fmla="*/ 4413803 w 4417162"/>
              <a:gd name="connsiteY72" fmla="*/ 3360737 h 6858000"/>
              <a:gd name="connsiteX73" fmla="*/ 4417162 w 4417162"/>
              <a:gd name="connsiteY73" fmla="*/ 3427412 h 6858000"/>
              <a:gd name="connsiteX74" fmla="*/ 4413803 w 4417162"/>
              <a:gd name="connsiteY74" fmla="*/ 3497262 h 6858000"/>
              <a:gd name="connsiteX75" fmla="*/ 4405405 w 4417162"/>
              <a:gd name="connsiteY75" fmla="*/ 3557587 h 6858000"/>
              <a:gd name="connsiteX76" fmla="*/ 4393648 w 4417162"/>
              <a:gd name="connsiteY76" fmla="*/ 3609975 h 6858000"/>
              <a:gd name="connsiteX77" fmla="*/ 4378531 w 4417162"/>
              <a:gd name="connsiteY77" fmla="*/ 3656012 h 6858000"/>
              <a:gd name="connsiteX78" fmla="*/ 4361735 w 4417162"/>
              <a:gd name="connsiteY78" fmla="*/ 3697287 h 6858000"/>
              <a:gd name="connsiteX79" fmla="*/ 4341580 w 4417162"/>
              <a:gd name="connsiteY79" fmla="*/ 3736975 h 6858000"/>
              <a:gd name="connsiteX80" fmla="*/ 4301270 w 4417162"/>
              <a:gd name="connsiteY80" fmla="*/ 3811587 h 6858000"/>
              <a:gd name="connsiteX81" fmla="*/ 4282794 w 4417162"/>
              <a:gd name="connsiteY81" fmla="*/ 3848100 h 6858000"/>
              <a:gd name="connsiteX82" fmla="*/ 4264318 w 4417162"/>
              <a:gd name="connsiteY82" fmla="*/ 3890962 h 6858000"/>
              <a:gd name="connsiteX83" fmla="*/ 4249203 w 4417162"/>
              <a:gd name="connsiteY83" fmla="*/ 3935412 h 6858000"/>
              <a:gd name="connsiteX84" fmla="*/ 4239125 w 4417162"/>
              <a:gd name="connsiteY84" fmla="*/ 3987800 h 6858000"/>
              <a:gd name="connsiteX85" fmla="*/ 4229047 w 4417162"/>
              <a:gd name="connsiteY85" fmla="*/ 4048125 h 6858000"/>
              <a:gd name="connsiteX86" fmla="*/ 4227367 w 4417162"/>
              <a:gd name="connsiteY86" fmla="*/ 4116387 h 6858000"/>
              <a:gd name="connsiteX87" fmla="*/ 4229047 w 4417162"/>
              <a:gd name="connsiteY87" fmla="*/ 4186237 h 6858000"/>
              <a:gd name="connsiteX88" fmla="*/ 4239125 w 4417162"/>
              <a:gd name="connsiteY88" fmla="*/ 4244975 h 6858000"/>
              <a:gd name="connsiteX89" fmla="*/ 4249203 w 4417162"/>
              <a:gd name="connsiteY89" fmla="*/ 4297362 h 6858000"/>
              <a:gd name="connsiteX90" fmla="*/ 4264318 w 4417162"/>
              <a:gd name="connsiteY90" fmla="*/ 4343400 h 6858000"/>
              <a:gd name="connsiteX91" fmla="*/ 4282794 w 4417162"/>
              <a:gd name="connsiteY91" fmla="*/ 4386262 h 6858000"/>
              <a:gd name="connsiteX92" fmla="*/ 4301270 w 4417162"/>
              <a:gd name="connsiteY92" fmla="*/ 4424362 h 6858000"/>
              <a:gd name="connsiteX93" fmla="*/ 4341580 w 4417162"/>
              <a:gd name="connsiteY93" fmla="*/ 4498975 h 6858000"/>
              <a:gd name="connsiteX94" fmla="*/ 4361735 w 4417162"/>
              <a:gd name="connsiteY94" fmla="*/ 4537075 h 6858000"/>
              <a:gd name="connsiteX95" fmla="*/ 4378531 w 4417162"/>
              <a:gd name="connsiteY95" fmla="*/ 4579937 h 6858000"/>
              <a:gd name="connsiteX96" fmla="*/ 4393648 w 4417162"/>
              <a:gd name="connsiteY96" fmla="*/ 4625975 h 6858000"/>
              <a:gd name="connsiteX97" fmla="*/ 4405405 w 4417162"/>
              <a:gd name="connsiteY97" fmla="*/ 4678362 h 6858000"/>
              <a:gd name="connsiteX98" fmla="*/ 4413803 w 4417162"/>
              <a:gd name="connsiteY98" fmla="*/ 4738687 h 6858000"/>
              <a:gd name="connsiteX99" fmla="*/ 4417162 w 4417162"/>
              <a:gd name="connsiteY99" fmla="*/ 4806950 h 6858000"/>
              <a:gd name="connsiteX100" fmla="*/ 4413803 w 4417162"/>
              <a:gd name="connsiteY100" fmla="*/ 4875212 h 6858000"/>
              <a:gd name="connsiteX101" fmla="*/ 4405405 w 4417162"/>
              <a:gd name="connsiteY101" fmla="*/ 4935537 h 6858000"/>
              <a:gd name="connsiteX102" fmla="*/ 4393648 w 4417162"/>
              <a:gd name="connsiteY102" fmla="*/ 4987925 h 6858000"/>
              <a:gd name="connsiteX103" fmla="*/ 4378531 w 4417162"/>
              <a:gd name="connsiteY103" fmla="*/ 5033962 h 6858000"/>
              <a:gd name="connsiteX104" fmla="*/ 4361735 w 4417162"/>
              <a:gd name="connsiteY104" fmla="*/ 5075237 h 6858000"/>
              <a:gd name="connsiteX105" fmla="*/ 4341580 w 4417162"/>
              <a:gd name="connsiteY105" fmla="*/ 5114925 h 6858000"/>
              <a:gd name="connsiteX106" fmla="*/ 4321425 w 4417162"/>
              <a:gd name="connsiteY106" fmla="*/ 5149850 h 6858000"/>
              <a:gd name="connsiteX107" fmla="*/ 4301270 w 4417162"/>
              <a:gd name="connsiteY107" fmla="*/ 5186362 h 6858000"/>
              <a:gd name="connsiteX108" fmla="*/ 4282794 w 4417162"/>
              <a:gd name="connsiteY108" fmla="*/ 5226050 h 6858000"/>
              <a:gd name="connsiteX109" fmla="*/ 4264318 w 4417162"/>
              <a:gd name="connsiteY109" fmla="*/ 5268912 h 6858000"/>
              <a:gd name="connsiteX110" fmla="*/ 4249203 w 4417162"/>
              <a:gd name="connsiteY110" fmla="*/ 5313362 h 6858000"/>
              <a:gd name="connsiteX111" fmla="*/ 4239125 w 4417162"/>
              <a:gd name="connsiteY111" fmla="*/ 5365750 h 6858000"/>
              <a:gd name="connsiteX112" fmla="*/ 4229047 w 4417162"/>
              <a:gd name="connsiteY112" fmla="*/ 5426075 h 6858000"/>
              <a:gd name="connsiteX113" fmla="*/ 4227367 w 4417162"/>
              <a:gd name="connsiteY113" fmla="*/ 5494337 h 6858000"/>
              <a:gd name="connsiteX114" fmla="*/ 4229047 w 4417162"/>
              <a:gd name="connsiteY114" fmla="*/ 5562600 h 6858000"/>
              <a:gd name="connsiteX115" fmla="*/ 4239125 w 4417162"/>
              <a:gd name="connsiteY115" fmla="*/ 5622925 h 6858000"/>
              <a:gd name="connsiteX116" fmla="*/ 4249203 w 4417162"/>
              <a:gd name="connsiteY116" fmla="*/ 5675312 h 6858000"/>
              <a:gd name="connsiteX117" fmla="*/ 4264318 w 4417162"/>
              <a:gd name="connsiteY117" fmla="*/ 5721350 h 6858000"/>
              <a:gd name="connsiteX118" fmla="*/ 4282794 w 4417162"/>
              <a:gd name="connsiteY118" fmla="*/ 5762625 h 6858000"/>
              <a:gd name="connsiteX119" fmla="*/ 4301270 w 4417162"/>
              <a:gd name="connsiteY119" fmla="*/ 5802312 h 6858000"/>
              <a:gd name="connsiteX120" fmla="*/ 4321425 w 4417162"/>
              <a:gd name="connsiteY120" fmla="*/ 5840412 h 6858000"/>
              <a:gd name="connsiteX121" fmla="*/ 4341580 w 4417162"/>
              <a:gd name="connsiteY121" fmla="*/ 5876925 h 6858000"/>
              <a:gd name="connsiteX122" fmla="*/ 4361735 w 4417162"/>
              <a:gd name="connsiteY122" fmla="*/ 5915025 h 6858000"/>
              <a:gd name="connsiteX123" fmla="*/ 4378531 w 4417162"/>
              <a:gd name="connsiteY123" fmla="*/ 5956300 h 6858000"/>
              <a:gd name="connsiteX124" fmla="*/ 4393648 w 4417162"/>
              <a:gd name="connsiteY124" fmla="*/ 6003925 h 6858000"/>
              <a:gd name="connsiteX125" fmla="*/ 4405405 w 4417162"/>
              <a:gd name="connsiteY125" fmla="*/ 6056312 h 6858000"/>
              <a:gd name="connsiteX126" fmla="*/ 4413803 w 4417162"/>
              <a:gd name="connsiteY126" fmla="*/ 6113462 h 6858000"/>
              <a:gd name="connsiteX127" fmla="*/ 4417162 w 4417162"/>
              <a:gd name="connsiteY127" fmla="*/ 6183312 h 6858000"/>
              <a:gd name="connsiteX128" fmla="*/ 4413803 w 4417162"/>
              <a:gd name="connsiteY128" fmla="*/ 6251575 h 6858000"/>
              <a:gd name="connsiteX129" fmla="*/ 4405405 w 4417162"/>
              <a:gd name="connsiteY129" fmla="*/ 6311900 h 6858000"/>
              <a:gd name="connsiteX130" fmla="*/ 4393648 w 4417162"/>
              <a:gd name="connsiteY130" fmla="*/ 6361112 h 6858000"/>
              <a:gd name="connsiteX131" fmla="*/ 4378531 w 4417162"/>
              <a:gd name="connsiteY131" fmla="*/ 6407150 h 6858000"/>
              <a:gd name="connsiteX132" fmla="*/ 4361735 w 4417162"/>
              <a:gd name="connsiteY132" fmla="*/ 6448425 h 6858000"/>
              <a:gd name="connsiteX133" fmla="*/ 4343260 w 4417162"/>
              <a:gd name="connsiteY133" fmla="*/ 6488112 h 6858000"/>
              <a:gd name="connsiteX134" fmla="*/ 4324784 w 4417162"/>
              <a:gd name="connsiteY134" fmla="*/ 6523037 h 6858000"/>
              <a:gd name="connsiteX135" fmla="*/ 4304629 w 4417162"/>
              <a:gd name="connsiteY135" fmla="*/ 6561137 h 6858000"/>
              <a:gd name="connsiteX136" fmla="*/ 4284474 w 4417162"/>
              <a:gd name="connsiteY136" fmla="*/ 6597650 h 6858000"/>
              <a:gd name="connsiteX137" fmla="*/ 4267678 w 4417162"/>
              <a:gd name="connsiteY137" fmla="*/ 6640512 h 6858000"/>
              <a:gd name="connsiteX138" fmla="*/ 4250882 w 4417162"/>
              <a:gd name="connsiteY138" fmla="*/ 6683375 h 6858000"/>
              <a:gd name="connsiteX139" fmla="*/ 4240804 w 4417162"/>
              <a:gd name="connsiteY139" fmla="*/ 6735762 h 6858000"/>
              <a:gd name="connsiteX140" fmla="*/ 4232407 w 4417162"/>
              <a:gd name="connsiteY140" fmla="*/ 6791325 h 6858000"/>
              <a:gd name="connsiteX141" fmla="*/ 4227367 w 4417162"/>
              <a:gd name="connsiteY141" fmla="*/ 6858000 h 6858000"/>
              <a:gd name="connsiteX142" fmla="*/ 2310062 w 4417162"/>
              <a:gd name="connsiteY142" fmla="*/ 6858000 h 6858000"/>
              <a:gd name="connsiteX143" fmla="*/ 144378 w 4417162"/>
              <a:gd name="connsiteY143" fmla="*/ 6858000 h 6858000"/>
              <a:gd name="connsiteX144" fmla="*/ 0 w 4417162"/>
              <a:gd name="connsiteY14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4417162" h="6858000">
                <a:moveTo>
                  <a:pt x="0" y="0"/>
                </a:moveTo>
                <a:lnTo>
                  <a:pt x="144378" y="0"/>
                </a:lnTo>
                <a:lnTo>
                  <a:pt x="2310062" y="0"/>
                </a:lnTo>
                <a:lnTo>
                  <a:pt x="4227367" y="0"/>
                </a:lnTo>
                <a:lnTo>
                  <a:pt x="4232407" y="66675"/>
                </a:lnTo>
                <a:lnTo>
                  <a:pt x="4240804" y="122237"/>
                </a:lnTo>
                <a:lnTo>
                  <a:pt x="4250882" y="174625"/>
                </a:lnTo>
                <a:lnTo>
                  <a:pt x="4267678" y="217487"/>
                </a:lnTo>
                <a:lnTo>
                  <a:pt x="4284474" y="260350"/>
                </a:lnTo>
                <a:lnTo>
                  <a:pt x="4304629" y="296862"/>
                </a:lnTo>
                <a:lnTo>
                  <a:pt x="4324784" y="334962"/>
                </a:lnTo>
                <a:lnTo>
                  <a:pt x="4343260" y="369887"/>
                </a:lnTo>
                <a:lnTo>
                  <a:pt x="4361735" y="409575"/>
                </a:lnTo>
                <a:lnTo>
                  <a:pt x="4378531" y="450850"/>
                </a:lnTo>
                <a:lnTo>
                  <a:pt x="4393648" y="496887"/>
                </a:lnTo>
                <a:lnTo>
                  <a:pt x="4405405" y="546100"/>
                </a:lnTo>
                <a:lnTo>
                  <a:pt x="4413803" y="606425"/>
                </a:lnTo>
                <a:lnTo>
                  <a:pt x="4417162" y="673100"/>
                </a:lnTo>
                <a:lnTo>
                  <a:pt x="4413803" y="744537"/>
                </a:lnTo>
                <a:lnTo>
                  <a:pt x="4405405" y="801687"/>
                </a:lnTo>
                <a:lnTo>
                  <a:pt x="4393648" y="854075"/>
                </a:lnTo>
                <a:lnTo>
                  <a:pt x="4378531" y="901700"/>
                </a:lnTo>
                <a:lnTo>
                  <a:pt x="4361735" y="942975"/>
                </a:lnTo>
                <a:lnTo>
                  <a:pt x="4341580" y="981075"/>
                </a:lnTo>
                <a:lnTo>
                  <a:pt x="4321425" y="1017587"/>
                </a:lnTo>
                <a:lnTo>
                  <a:pt x="4301270" y="1055687"/>
                </a:lnTo>
                <a:lnTo>
                  <a:pt x="4282794" y="1095375"/>
                </a:lnTo>
                <a:lnTo>
                  <a:pt x="4264318" y="1136650"/>
                </a:lnTo>
                <a:lnTo>
                  <a:pt x="4249203" y="1182687"/>
                </a:lnTo>
                <a:lnTo>
                  <a:pt x="4239125" y="1235075"/>
                </a:lnTo>
                <a:lnTo>
                  <a:pt x="4229047" y="1295400"/>
                </a:lnTo>
                <a:lnTo>
                  <a:pt x="4227367" y="1363662"/>
                </a:lnTo>
                <a:lnTo>
                  <a:pt x="4229047" y="1431925"/>
                </a:lnTo>
                <a:lnTo>
                  <a:pt x="4239125" y="1492250"/>
                </a:lnTo>
                <a:lnTo>
                  <a:pt x="4249203" y="1544637"/>
                </a:lnTo>
                <a:lnTo>
                  <a:pt x="4264318" y="1589087"/>
                </a:lnTo>
                <a:lnTo>
                  <a:pt x="4282794" y="1631950"/>
                </a:lnTo>
                <a:lnTo>
                  <a:pt x="4301270" y="1671637"/>
                </a:lnTo>
                <a:lnTo>
                  <a:pt x="4321425" y="1708150"/>
                </a:lnTo>
                <a:lnTo>
                  <a:pt x="4341580" y="1743075"/>
                </a:lnTo>
                <a:lnTo>
                  <a:pt x="4361735" y="1782762"/>
                </a:lnTo>
                <a:lnTo>
                  <a:pt x="4378531" y="1824037"/>
                </a:lnTo>
                <a:lnTo>
                  <a:pt x="4393648" y="1870075"/>
                </a:lnTo>
                <a:lnTo>
                  <a:pt x="4405405" y="1922462"/>
                </a:lnTo>
                <a:lnTo>
                  <a:pt x="4413803" y="1982787"/>
                </a:lnTo>
                <a:lnTo>
                  <a:pt x="4417162" y="2051050"/>
                </a:lnTo>
                <a:lnTo>
                  <a:pt x="4413803" y="2119312"/>
                </a:lnTo>
                <a:lnTo>
                  <a:pt x="4405405" y="2179637"/>
                </a:lnTo>
                <a:lnTo>
                  <a:pt x="4393648" y="2232025"/>
                </a:lnTo>
                <a:lnTo>
                  <a:pt x="4378531" y="2278062"/>
                </a:lnTo>
                <a:lnTo>
                  <a:pt x="4361735" y="2319337"/>
                </a:lnTo>
                <a:lnTo>
                  <a:pt x="4341580" y="2359025"/>
                </a:lnTo>
                <a:lnTo>
                  <a:pt x="4321425" y="2395537"/>
                </a:lnTo>
                <a:lnTo>
                  <a:pt x="4301270" y="2433637"/>
                </a:lnTo>
                <a:lnTo>
                  <a:pt x="4282794" y="2471737"/>
                </a:lnTo>
                <a:lnTo>
                  <a:pt x="4264318" y="2513012"/>
                </a:lnTo>
                <a:lnTo>
                  <a:pt x="4249203" y="2560637"/>
                </a:lnTo>
                <a:lnTo>
                  <a:pt x="4239125" y="2613025"/>
                </a:lnTo>
                <a:lnTo>
                  <a:pt x="4229047" y="2671762"/>
                </a:lnTo>
                <a:lnTo>
                  <a:pt x="4227367" y="2741612"/>
                </a:lnTo>
                <a:lnTo>
                  <a:pt x="4229047" y="2809875"/>
                </a:lnTo>
                <a:lnTo>
                  <a:pt x="4239125" y="2868612"/>
                </a:lnTo>
                <a:lnTo>
                  <a:pt x="4249203" y="2922587"/>
                </a:lnTo>
                <a:lnTo>
                  <a:pt x="4264318" y="2967037"/>
                </a:lnTo>
                <a:lnTo>
                  <a:pt x="4282794" y="3009900"/>
                </a:lnTo>
                <a:lnTo>
                  <a:pt x="4301270" y="3046412"/>
                </a:lnTo>
                <a:lnTo>
                  <a:pt x="4321425" y="3084512"/>
                </a:lnTo>
                <a:lnTo>
                  <a:pt x="4341580" y="3121025"/>
                </a:lnTo>
                <a:lnTo>
                  <a:pt x="4361735" y="3160712"/>
                </a:lnTo>
                <a:lnTo>
                  <a:pt x="4378531" y="3201987"/>
                </a:lnTo>
                <a:lnTo>
                  <a:pt x="4393648" y="3248025"/>
                </a:lnTo>
                <a:lnTo>
                  <a:pt x="4405405" y="3300412"/>
                </a:lnTo>
                <a:lnTo>
                  <a:pt x="4413803" y="3360737"/>
                </a:lnTo>
                <a:lnTo>
                  <a:pt x="4417162" y="3427412"/>
                </a:lnTo>
                <a:lnTo>
                  <a:pt x="4413803" y="3497262"/>
                </a:lnTo>
                <a:lnTo>
                  <a:pt x="4405405" y="3557587"/>
                </a:lnTo>
                <a:lnTo>
                  <a:pt x="4393648" y="3609975"/>
                </a:lnTo>
                <a:lnTo>
                  <a:pt x="4378531" y="3656012"/>
                </a:lnTo>
                <a:lnTo>
                  <a:pt x="4361735" y="3697287"/>
                </a:lnTo>
                <a:lnTo>
                  <a:pt x="4341580" y="3736975"/>
                </a:lnTo>
                <a:lnTo>
                  <a:pt x="4301270" y="3811587"/>
                </a:lnTo>
                <a:lnTo>
                  <a:pt x="4282794" y="3848100"/>
                </a:lnTo>
                <a:lnTo>
                  <a:pt x="4264318" y="3890962"/>
                </a:lnTo>
                <a:lnTo>
                  <a:pt x="4249203" y="3935412"/>
                </a:lnTo>
                <a:lnTo>
                  <a:pt x="4239125" y="3987800"/>
                </a:lnTo>
                <a:lnTo>
                  <a:pt x="4229047" y="4048125"/>
                </a:lnTo>
                <a:lnTo>
                  <a:pt x="4227367" y="4116387"/>
                </a:lnTo>
                <a:lnTo>
                  <a:pt x="4229047" y="4186237"/>
                </a:lnTo>
                <a:lnTo>
                  <a:pt x="4239125" y="4244975"/>
                </a:lnTo>
                <a:lnTo>
                  <a:pt x="4249203" y="4297362"/>
                </a:lnTo>
                <a:lnTo>
                  <a:pt x="4264318" y="4343400"/>
                </a:lnTo>
                <a:lnTo>
                  <a:pt x="4282794" y="4386262"/>
                </a:lnTo>
                <a:lnTo>
                  <a:pt x="4301270" y="4424362"/>
                </a:lnTo>
                <a:lnTo>
                  <a:pt x="4341580" y="4498975"/>
                </a:lnTo>
                <a:lnTo>
                  <a:pt x="4361735" y="4537075"/>
                </a:lnTo>
                <a:lnTo>
                  <a:pt x="4378531" y="4579937"/>
                </a:lnTo>
                <a:lnTo>
                  <a:pt x="4393648" y="4625975"/>
                </a:lnTo>
                <a:lnTo>
                  <a:pt x="4405405" y="4678362"/>
                </a:lnTo>
                <a:lnTo>
                  <a:pt x="4413803" y="4738687"/>
                </a:lnTo>
                <a:lnTo>
                  <a:pt x="4417162" y="4806950"/>
                </a:lnTo>
                <a:lnTo>
                  <a:pt x="4413803" y="4875212"/>
                </a:lnTo>
                <a:lnTo>
                  <a:pt x="4405405" y="4935537"/>
                </a:lnTo>
                <a:lnTo>
                  <a:pt x="4393648" y="4987925"/>
                </a:lnTo>
                <a:lnTo>
                  <a:pt x="4378531" y="5033962"/>
                </a:lnTo>
                <a:lnTo>
                  <a:pt x="4361735" y="5075237"/>
                </a:lnTo>
                <a:lnTo>
                  <a:pt x="4341580" y="5114925"/>
                </a:lnTo>
                <a:lnTo>
                  <a:pt x="4321425" y="5149850"/>
                </a:lnTo>
                <a:lnTo>
                  <a:pt x="4301270" y="5186362"/>
                </a:lnTo>
                <a:lnTo>
                  <a:pt x="4282794" y="5226050"/>
                </a:lnTo>
                <a:lnTo>
                  <a:pt x="4264318" y="5268912"/>
                </a:lnTo>
                <a:lnTo>
                  <a:pt x="4249203" y="5313362"/>
                </a:lnTo>
                <a:lnTo>
                  <a:pt x="4239125" y="5365750"/>
                </a:lnTo>
                <a:lnTo>
                  <a:pt x="4229047" y="5426075"/>
                </a:lnTo>
                <a:lnTo>
                  <a:pt x="4227367" y="5494337"/>
                </a:lnTo>
                <a:lnTo>
                  <a:pt x="4229047" y="5562600"/>
                </a:lnTo>
                <a:lnTo>
                  <a:pt x="4239125" y="5622925"/>
                </a:lnTo>
                <a:lnTo>
                  <a:pt x="4249203" y="5675312"/>
                </a:lnTo>
                <a:lnTo>
                  <a:pt x="4264318" y="5721350"/>
                </a:lnTo>
                <a:lnTo>
                  <a:pt x="4282794" y="5762625"/>
                </a:lnTo>
                <a:lnTo>
                  <a:pt x="4301270" y="5802312"/>
                </a:lnTo>
                <a:lnTo>
                  <a:pt x="4321425" y="5840412"/>
                </a:lnTo>
                <a:lnTo>
                  <a:pt x="4341580" y="5876925"/>
                </a:lnTo>
                <a:lnTo>
                  <a:pt x="4361735" y="5915025"/>
                </a:lnTo>
                <a:lnTo>
                  <a:pt x="4378531" y="5956300"/>
                </a:lnTo>
                <a:lnTo>
                  <a:pt x="4393648" y="6003925"/>
                </a:lnTo>
                <a:lnTo>
                  <a:pt x="4405405" y="6056312"/>
                </a:lnTo>
                <a:lnTo>
                  <a:pt x="4413803" y="6113462"/>
                </a:lnTo>
                <a:lnTo>
                  <a:pt x="4417162" y="6183312"/>
                </a:lnTo>
                <a:lnTo>
                  <a:pt x="4413803" y="6251575"/>
                </a:lnTo>
                <a:lnTo>
                  <a:pt x="4405405" y="6311900"/>
                </a:lnTo>
                <a:lnTo>
                  <a:pt x="4393648" y="6361112"/>
                </a:lnTo>
                <a:lnTo>
                  <a:pt x="4378531" y="6407150"/>
                </a:lnTo>
                <a:lnTo>
                  <a:pt x="4361735" y="6448425"/>
                </a:lnTo>
                <a:lnTo>
                  <a:pt x="4343260" y="6488112"/>
                </a:lnTo>
                <a:lnTo>
                  <a:pt x="4324784" y="6523037"/>
                </a:lnTo>
                <a:lnTo>
                  <a:pt x="4304629" y="6561137"/>
                </a:lnTo>
                <a:lnTo>
                  <a:pt x="4284474" y="6597650"/>
                </a:lnTo>
                <a:lnTo>
                  <a:pt x="4267678" y="6640512"/>
                </a:lnTo>
                <a:lnTo>
                  <a:pt x="4250882" y="6683375"/>
                </a:lnTo>
                <a:lnTo>
                  <a:pt x="4240804" y="6735762"/>
                </a:lnTo>
                <a:lnTo>
                  <a:pt x="4232407" y="6791325"/>
                </a:lnTo>
                <a:lnTo>
                  <a:pt x="4227367" y="6858000"/>
                </a:lnTo>
                <a:lnTo>
                  <a:pt x="2310062" y="6858000"/>
                </a:lnTo>
                <a:lnTo>
                  <a:pt x="144378" y="6858000"/>
                </a:lnTo>
                <a:lnTo>
                  <a:pt x="0" y="6858000"/>
                </a:lnTo>
                <a:close/>
              </a:path>
            </a:pathLst>
          </a:custGeom>
          <a:solidFill>
            <a:srgbClr val="FFFFFF"/>
          </a:solidFill>
          <a:ln w="0">
            <a:noFill/>
            <a:prstDash val="solid"/>
            <a:round/>
            <a:headEnd/>
            <a:tailEnd/>
          </a:ln>
        </p:spPr>
      </p:sp>
      <p:sp useBgFill="1">
        <p:nvSpPr>
          <p:cNvPr id="13" name="Freeform: Shape 12">
            <a:extLst>
              <a:ext uri="{FF2B5EF4-FFF2-40B4-BE49-F238E27FC236}">
                <a16:creationId xmlns:a16="http://schemas.microsoft.com/office/drawing/2014/main" id="{A7A4B465-FBCC-4CD4-89A1-82992A7B47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4272784" cy="6858000"/>
          </a:xfrm>
          <a:custGeom>
            <a:avLst/>
            <a:gdLst>
              <a:gd name="connsiteX0" fmla="*/ 0 w 4272784"/>
              <a:gd name="connsiteY0" fmla="*/ 0 h 6858000"/>
              <a:gd name="connsiteX1" fmla="*/ 4082989 w 4272784"/>
              <a:gd name="connsiteY1" fmla="*/ 0 h 6858000"/>
              <a:gd name="connsiteX2" fmla="*/ 4088029 w 4272784"/>
              <a:gd name="connsiteY2" fmla="*/ 66675 h 6858000"/>
              <a:gd name="connsiteX3" fmla="*/ 4096426 w 4272784"/>
              <a:gd name="connsiteY3" fmla="*/ 122237 h 6858000"/>
              <a:gd name="connsiteX4" fmla="*/ 4106504 w 4272784"/>
              <a:gd name="connsiteY4" fmla="*/ 174625 h 6858000"/>
              <a:gd name="connsiteX5" fmla="*/ 4123300 w 4272784"/>
              <a:gd name="connsiteY5" fmla="*/ 217487 h 6858000"/>
              <a:gd name="connsiteX6" fmla="*/ 4140096 w 4272784"/>
              <a:gd name="connsiteY6" fmla="*/ 260350 h 6858000"/>
              <a:gd name="connsiteX7" fmla="*/ 4160251 w 4272784"/>
              <a:gd name="connsiteY7" fmla="*/ 296862 h 6858000"/>
              <a:gd name="connsiteX8" fmla="*/ 4180406 w 4272784"/>
              <a:gd name="connsiteY8" fmla="*/ 334962 h 6858000"/>
              <a:gd name="connsiteX9" fmla="*/ 4198882 w 4272784"/>
              <a:gd name="connsiteY9" fmla="*/ 369887 h 6858000"/>
              <a:gd name="connsiteX10" fmla="*/ 4217357 w 4272784"/>
              <a:gd name="connsiteY10" fmla="*/ 409575 h 6858000"/>
              <a:gd name="connsiteX11" fmla="*/ 4234153 w 4272784"/>
              <a:gd name="connsiteY11" fmla="*/ 450850 h 6858000"/>
              <a:gd name="connsiteX12" fmla="*/ 4249270 w 4272784"/>
              <a:gd name="connsiteY12" fmla="*/ 496887 h 6858000"/>
              <a:gd name="connsiteX13" fmla="*/ 4261027 w 4272784"/>
              <a:gd name="connsiteY13" fmla="*/ 546100 h 6858000"/>
              <a:gd name="connsiteX14" fmla="*/ 4269425 w 4272784"/>
              <a:gd name="connsiteY14" fmla="*/ 606425 h 6858000"/>
              <a:gd name="connsiteX15" fmla="*/ 4272784 w 4272784"/>
              <a:gd name="connsiteY15" fmla="*/ 673100 h 6858000"/>
              <a:gd name="connsiteX16" fmla="*/ 4269425 w 4272784"/>
              <a:gd name="connsiteY16" fmla="*/ 744537 h 6858000"/>
              <a:gd name="connsiteX17" fmla="*/ 4261027 w 4272784"/>
              <a:gd name="connsiteY17" fmla="*/ 801687 h 6858000"/>
              <a:gd name="connsiteX18" fmla="*/ 4249270 w 4272784"/>
              <a:gd name="connsiteY18" fmla="*/ 854075 h 6858000"/>
              <a:gd name="connsiteX19" fmla="*/ 4234153 w 4272784"/>
              <a:gd name="connsiteY19" fmla="*/ 901700 h 6858000"/>
              <a:gd name="connsiteX20" fmla="*/ 4217357 w 4272784"/>
              <a:gd name="connsiteY20" fmla="*/ 942975 h 6858000"/>
              <a:gd name="connsiteX21" fmla="*/ 4197202 w 4272784"/>
              <a:gd name="connsiteY21" fmla="*/ 981075 h 6858000"/>
              <a:gd name="connsiteX22" fmla="*/ 4177047 w 4272784"/>
              <a:gd name="connsiteY22" fmla="*/ 1017587 h 6858000"/>
              <a:gd name="connsiteX23" fmla="*/ 4156892 w 4272784"/>
              <a:gd name="connsiteY23" fmla="*/ 1055687 h 6858000"/>
              <a:gd name="connsiteX24" fmla="*/ 4138416 w 4272784"/>
              <a:gd name="connsiteY24" fmla="*/ 1095375 h 6858000"/>
              <a:gd name="connsiteX25" fmla="*/ 4119940 w 4272784"/>
              <a:gd name="connsiteY25" fmla="*/ 1136650 h 6858000"/>
              <a:gd name="connsiteX26" fmla="*/ 4104825 w 4272784"/>
              <a:gd name="connsiteY26" fmla="*/ 1182687 h 6858000"/>
              <a:gd name="connsiteX27" fmla="*/ 4094747 w 4272784"/>
              <a:gd name="connsiteY27" fmla="*/ 1235075 h 6858000"/>
              <a:gd name="connsiteX28" fmla="*/ 4084669 w 4272784"/>
              <a:gd name="connsiteY28" fmla="*/ 1295400 h 6858000"/>
              <a:gd name="connsiteX29" fmla="*/ 4082989 w 4272784"/>
              <a:gd name="connsiteY29" fmla="*/ 1363662 h 6858000"/>
              <a:gd name="connsiteX30" fmla="*/ 4084669 w 4272784"/>
              <a:gd name="connsiteY30" fmla="*/ 1431925 h 6858000"/>
              <a:gd name="connsiteX31" fmla="*/ 4094747 w 4272784"/>
              <a:gd name="connsiteY31" fmla="*/ 1492250 h 6858000"/>
              <a:gd name="connsiteX32" fmla="*/ 4104825 w 4272784"/>
              <a:gd name="connsiteY32" fmla="*/ 1544637 h 6858000"/>
              <a:gd name="connsiteX33" fmla="*/ 4119940 w 4272784"/>
              <a:gd name="connsiteY33" fmla="*/ 1589087 h 6858000"/>
              <a:gd name="connsiteX34" fmla="*/ 4138416 w 4272784"/>
              <a:gd name="connsiteY34" fmla="*/ 1631950 h 6858000"/>
              <a:gd name="connsiteX35" fmla="*/ 4156892 w 4272784"/>
              <a:gd name="connsiteY35" fmla="*/ 1671637 h 6858000"/>
              <a:gd name="connsiteX36" fmla="*/ 4177047 w 4272784"/>
              <a:gd name="connsiteY36" fmla="*/ 1708150 h 6858000"/>
              <a:gd name="connsiteX37" fmla="*/ 4197202 w 4272784"/>
              <a:gd name="connsiteY37" fmla="*/ 1743075 h 6858000"/>
              <a:gd name="connsiteX38" fmla="*/ 4217357 w 4272784"/>
              <a:gd name="connsiteY38" fmla="*/ 1782762 h 6858000"/>
              <a:gd name="connsiteX39" fmla="*/ 4234153 w 4272784"/>
              <a:gd name="connsiteY39" fmla="*/ 1824037 h 6858000"/>
              <a:gd name="connsiteX40" fmla="*/ 4249270 w 4272784"/>
              <a:gd name="connsiteY40" fmla="*/ 1870075 h 6858000"/>
              <a:gd name="connsiteX41" fmla="*/ 4261027 w 4272784"/>
              <a:gd name="connsiteY41" fmla="*/ 1922462 h 6858000"/>
              <a:gd name="connsiteX42" fmla="*/ 4269425 w 4272784"/>
              <a:gd name="connsiteY42" fmla="*/ 1982787 h 6858000"/>
              <a:gd name="connsiteX43" fmla="*/ 4272784 w 4272784"/>
              <a:gd name="connsiteY43" fmla="*/ 2051050 h 6858000"/>
              <a:gd name="connsiteX44" fmla="*/ 4269425 w 4272784"/>
              <a:gd name="connsiteY44" fmla="*/ 2119312 h 6858000"/>
              <a:gd name="connsiteX45" fmla="*/ 4261027 w 4272784"/>
              <a:gd name="connsiteY45" fmla="*/ 2179637 h 6858000"/>
              <a:gd name="connsiteX46" fmla="*/ 4249270 w 4272784"/>
              <a:gd name="connsiteY46" fmla="*/ 2232025 h 6858000"/>
              <a:gd name="connsiteX47" fmla="*/ 4234153 w 4272784"/>
              <a:gd name="connsiteY47" fmla="*/ 2278062 h 6858000"/>
              <a:gd name="connsiteX48" fmla="*/ 4217357 w 4272784"/>
              <a:gd name="connsiteY48" fmla="*/ 2319337 h 6858000"/>
              <a:gd name="connsiteX49" fmla="*/ 4197202 w 4272784"/>
              <a:gd name="connsiteY49" fmla="*/ 2359025 h 6858000"/>
              <a:gd name="connsiteX50" fmla="*/ 4177047 w 4272784"/>
              <a:gd name="connsiteY50" fmla="*/ 2395537 h 6858000"/>
              <a:gd name="connsiteX51" fmla="*/ 4156892 w 4272784"/>
              <a:gd name="connsiteY51" fmla="*/ 2433637 h 6858000"/>
              <a:gd name="connsiteX52" fmla="*/ 4138416 w 4272784"/>
              <a:gd name="connsiteY52" fmla="*/ 2471737 h 6858000"/>
              <a:gd name="connsiteX53" fmla="*/ 4119940 w 4272784"/>
              <a:gd name="connsiteY53" fmla="*/ 2513012 h 6858000"/>
              <a:gd name="connsiteX54" fmla="*/ 4104825 w 4272784"/>
              <a:gd name="connsiteY54" fmla="*/ 2560637 h 6858000"/>
              <a:gd name="connsiteX55" fmla="*/ 4094747 w 4272784"/>
              <a:gd name="connsiteY55" fmla="*/ 2613025 h 6858000"/>
              <a:gd name="connsiteX56" fmla="*/ 4084669 w 4272784"/>
              <a:gd name="connsiteY56" fmla="*/ 2671762 h 6858000"/>
              <a:gd name="connsiteX57" fmla="*/ 4082989 w 4272784"/>
              <a:gd name="connsiteY57" fmla="*/ 2741612 h 6858000"/>
              <a:gd name="connsiteX58" fmla="*/ 4084669 w 4272784"/>
              <a:gd name="connsiteY58" fmla="*/ 2809875 h 6858000"/>
              <a:gd name="connsiteX59" fmla="*/ 4094747 w 4272784"/>
              <a:gd name="connsiteY59" fmla="*/ 2868612 h 6858000"/>
              <a:gd name="connsiteX60" fmla="*/ 4104825 w 4272784"/>
              <a:gd name="connsiteY60" fmla="*/ 2922587 h 6858000"/>
              <a:gd name="connsiteX61" fmla="*/ 4119940 w 4272784"/>
              <a:gd name="connsiteY61" fmla="*/ 2967037 h 6858000"/>
              <a:gd name="connsiteX62" fmla="*/ 4138416 w 4272784"/>
              <a:gd name="connsiteY62" fmla="*/ 3009900 h 6858000"/>
              <a:gd name="connsiteX63" fmla="*/ 4156892 w 4272784"/>
              <a:gd name="connsiteY63" fmla="*/ 3046412 h 6858000"/>
              <a:gd name="connsiteX64" fmla="*/ 4177047 w 4272784"/>
              <a:gd name="connsiteY64" fmla="*/ 3084512 h 6858000"/>
              <a:gd name="connsiteX65" fmla="*/ 4197202 w 4272784"/>
              <a:gd name="connsiteY65" fmla="*/ 3121025 h 6858000"/>
              <a:gd name="connsiteX66" fmla="*/ 4217357 w 4272784"/>
              <a:gd name="connsiteY66" fmla="*/ 3160712 h 6858000"/>
              <a:gd name="connsiteX67" fmla="*/ 4234153 w 4272784"/>
              <a:gd name="connsiteY67" fmla="*/ 3201987 h 6858000"/>
              <a:gd name="connsiteX68" fmla="*/ 4249270 w 4272784"/>
              <a:gd name="connsiteY68" fmla="*/ 3248025 h 6858000"/>
              <a:gd name="connsiteX69" fmla="*/ 4261027 w 4272784"/>
              <a:gd name="connsiteY69" fmla="*/ 3300412 h 6858000"/>
              <a:gd name="connsiteX70" fmla="*/ 4269425 w 4272784"/>
              <a:gd name="connsiteY70" fmla="*/ 3360737 h 6858000"/>
              <a:gd name="connsiteX71" fmla="*/ 4272784 w 4272784"/>
              <a:gd name="connsiteY71" fmla="*/ 3427412 h 6858000"/>
              <a:gd name="connsiteX72" fmla="*/ 4269425 w 4272784"/>
              <a:gd name="connsiteY72" fmla="*/ 3497262 h 6858000"/>
              <a:gd name="connsiteX73" fmla="*/ 4261027 w 4272784"/>
              <a:gd name="connsiteY73" fmla="*/ 3557587 h 6858000"/>
              <a:gd name="connsiteX74" fmla="*/ 4249270 w 4272784"/>
              <a:gd name="connsiteY74" fmla="*/ 3609975 h 6858000"/>
              <a:gd name="connsiteX75" fmla="*/ 4234153 w 4272784"/>
              <a:gd name="connsiteY75" fmla="*/ 3656012 h 6858000"/>
              <a:gd name="connsiteX76" fmla="*/ 4217357 w 4272784"/>
              <a:gd name="connsiteY76" fmla="*/ 3697287 h 6858000"/>
              <a:gd name="connsiteX77" fmla="*/ 4197202 w 4272784"/>
              <a:gd name="connsiteY77" fmla="*/ 3736975 h 6858000"/>
              <a:gd name="connsiteX78" fmla="*/ 4156892 w 4272784"/>
              <a:gd name="connsiteY78" fmla="*/ 3811587 h 6858000"/>
              <a:gd name="connsiteX79" fmla="*/ 4138416 w 4272784"/>
              <a:gd name="connsiteY79" fmla="*/ 3848100 h 6858000"/>
              <a:gd name="connsiteX80" fmla="*/ 4119940 w 4272784"/>
              <a:gd name="connsiteY80" fmla="*/ 3890962 h 6858000"/>
              <a:gd name="connsiteX81" fmla="*/ 4104825 w 4272784"/>
              <a:gd name="connsiteY81" fmla="*/ 3935412 h 6858000"/>
              <a:gd name="connsiteX82" fmla="*/ 4094747 w 4272784"/>
              <a:gd name="connsiteY82" fmla="*/ 3987800 h 6858000"/>
              <a:gd name="connsiteX83" fmla="*/ 4084669 w 4272784"/>
              <a:gd name="connsiteY83" fmla="*/ 4048125 h 6858000"/>
              <a:gd name="connsiteX84" fmla="*/ 4082989 w 4272784"/>
              <a:gd name="connsiteY84" fmla="*/ 4116387 h 6858000"/>
              <a:gd name="connsiteX85" fmla="*/ 4084669 w 4272784"/>
              <a:gd name="connsiteY85" fmla="*/ 4186237 h 6858000"/>
              <a:gd name="connsiteX86" fmla="*/ 4094747 w 4272784"/>
              <a:gd name="connsiteY86" fmla="*/ 4244975 h 6858000"/>
              <a:gd name="connsiteX87" fmla="*/ 4104825 w 4272784"/>
              <a:gd name="connsiteY87" fmla="*/ 4297362 h 6858000"/>
              <a:gd name="connsiteX88" fmla="*/ 4119940 w 4272784"/>
              <a:gd name="connsiteY88" fmla="*/ 4343400 h 6858000"/>
              <a:gd name="connsiteX89" fmla="*/ 4138416 w 4272784"/>
              <a:gd name="connsiteY89" fmla="*/ 4386262 h 6858000"/>
              <a:gd name="connsiteX90" fmla="*/ 4156892 w 4272784"/>
              <a:gd name="connsiteY90" fmla="*/ 4424362 h 6858000"/>
              <a:gd name="connsiteX91" fmla="*/ 4197202 w 4272784"/>
              <a:gd name="connsiteY91" fmla="*/ 4498975 h 6858000"/>
              <a:gd name="connsiteX92" fmla="*/ 4217357 w 4272784"/>
              <a:gd name="connsiteY92" fmla="*/ 4537075 h 6858000"/>
              <a:gd name="connsiteX93" fmla="*/ 4234153 w 4272784"/>
              <a:gd name="connsiteY93" fmla="*/ 4579937 h 6858000"/>
              <a:gd name="connsiteX94" fmla="*/ 4249270 w 4272784"/>
              <a:gd name="connsiteY94" fmla="*/ 4625975 h 6858000"/>
              <a:gd name="connsiteX95" fmla="*/ 4261027 w 4272784"/>
              <a:gd name="connsiteY95" fmla="*/ 4678362 h 6858000"/>
              <a:gd name="connsiteX96" fmla="*/ 4269425 w 4272784"/>
              <a:gd name="connsiteY96" fmla="*/ 4738687 h 6858000"/>
              <a:gd name="connsiteX97" fmla="*/ 4272784 w 4272784"/>
              <a:gd name="connsiteY97" fmla="*/ 4806950 h 6858000"/>
              <a:gd name="connsiteX98" fmla="*/ 4269425 w 4272784"/>
              <a:gd name="connsiteY98" fmla="*/ 4875212 h 6858000"/>
              <a:gd name="connsiteX99" fmla="*/ 4261027 w 4272784"/>
              <a:gd name="connsiteY99" fmla="*/ 4935537 h 6858000"/>
              <a:gd name="connsiteX100" fmla="*/ 4249270 w 4272784"/>
              <a:gd name="connsiteY100" fmla="*/ 4987925 h 6858000"/>
              <a:gd name="connsiteX101" fmla="*/ 4234153 w 4272784"/>
              <a:gd name="connsiteY101" fmla="*/ 5033962 h 6858000"/>
              <a:gd name="connsiteX102" fmla="*/ 4217357 w 4272784"/>
              <a:gd name="connsiteY102" fmla="*/ 5075237 h 6858000"/>
              <a:gd name="connsiteX103" fmla="*/ 4197202 w 4272784"/>
              <a:gd name="connsiteY103" fmla="*/ 5114925 h 6858000"/>
              <a:gd name="connsiteX104" fmla="*/ 4177047 w 4272784"/>
              <a:gd name="connsiteY104" fmla="*/ 5149850 h 6858000"/>
              <a:gd name="connsiteX105" fmla="*/ 4156892 w 4272784"/>
              <a:gd name="connsiteY105" fmla="*/ 5186362 h 6858000"/>
              <a:gd name="connsiteX106" fmla="*/ 4138416 w 4272784"/>
              <a:gd name="connsiteY106" fmla="*/ 5226050 h 6858000"/>
              <a:gd name="connsiteX107" fmla="*/ 4119940 w 4272784"/>
              <a:gd name="connsiteY107" fmla="*/ 5268912 h 6858000"/>
              <a:gd name="connsiteX108" fmla="*/ 4104825 w 4272784"/>
              <a:gd name="connsiteY108" fmla="*/ 5313362 h 6858000"/>
              <a:gd name="connsiteX109" fmla="*/ 4094747 w 4272784"/>
              <a:gd name="connsiteY109" fmla="*/ 5365750 h 6858000"/>
              <a:gd name="connsiteX110" fmla="*/ 4084669 w 4272784"/>
              <a:gd name="connsiteY110" fmla="*/ 5426075 h 6858000"/>
              <a:gd name="connsiteX111" fmla="*/ 4082989 w 4272784"/>
              <a:gd name="connsiteY111" fmla="*/ 5494337 h 6858000"/>
              <a:gd name="connsiteX112" fmla="*/ 4084669 w 4272784"/>
              <a:gd name="connsiteY112" fmla="*/ 5562600 h 6858000"/>
              <a:gd name="connsiteX113" fmla="*/ 4094747 w 4272784"/>
              <a:gd name="connsiteY113" fmla="*/ 5622925 h 6858000"/>
              <a:gd name="connsiteX114" fmla="*/ 4104825 w 4272784"/>
              <a:gd name="connsiteY114" fmla="*/ 5675312 h 6858000"/>
              <a:gd name="connsiteX115" fmla="*/ 4119940 w 4272784"/>
              <a:gd name="connsiteY115" fmla="*/ 5721350 h 6858000"/>
              <a:gd name="connsiteX116" fmla="*/ 4138416 w 4272784"/>
              <a:gd name="connsiteY116" fmla="*/ 5762625 h 6858000"/>
              <a:gd name="connsiteX117" fmla="*/ 4156892 w 4272784"/>
              <a:gd name="connsiteY117" fmla="*/ 5802312 h 6858000"/>
              <a:gd name="connsiteX118" fmla="*/ 4177047 w 4272784"/>
              <a:gd name="connsiteY118" fmla="*/ 5840412 h 6858000"/>
              <a:gd name="connsiteX119" fmla="*/ 4197202 w 4272784"/>
              <a:gd name="connsiteY119" fmla="*/ 5876925 h 6858000"/>
              <a:gd name="connsiteX120" fmla="*/ 4217357 w 4272784"/>
              <a:gd name="connsiteY120" fmla="*/ 5915025 h 6858000"/>
              <a:gd name="connsiteX121" fmla="*/ 4234153 w 4272784"/>
              <a:gd name="connsiteY121" fmla="*/ 5956300 h 6858000"/>
              <a:gd name="connsiteX122" fmla="*/ 4249270 w 4272784"/>
              <a:gd name="connsiteY122" fmla="*/ 6003925 h 6858000"/>
              <a:gd name="connsiteX123" fmla="*/ 4261027 w 4272784"/>
              <a:gd name="connsiteY123" fmla="*/ 6056312 h 6858000"/>
              <a:gd name="connsiteX124" fmla="*/ 4269425 w 4272784"/>
              <a:gd name="connsiteY124" fmla="*/ 6113462 h 6858000"/>
              <a:gd name="connsiteX125" fmla="*/ 4272784 w 4272784"/>
              <a:gd name="connsiteY125" fmla="*/ 6183312 h 6858000"/>
              <a:gd name="connsiteX126" fmla="*/ 4269425 w 4272784"/>
              <a:gd name="connsiteY126" fmla="*/ 6251575 h 6858000"/>
              <a:gd name="connsiteX127" fmla="*/ 4261027 w 4272784"/>
              <a:gd name="connsiteY127" fmla="*/ 6311900 h 6858000"/>
              <a:gd name="connsiteX128" fmla="*/ 4249270 w 4272784"/>
              <a:gd name="connsiteY128" fmla="*/ 6361112 h 6858000"/>
              <a:gd name="connsiteX129" fmla="*/ 4234153 w 4272784"/>
              <a:gd name="connsiteY129" fmla="*/ 6407150 h 6858000"/>
              <a:gd name="connsiteX130" fmla="*/ 4217357 w 4272784"/>
              <a:gd name="connsiteY130" fmla="*/ 6448425 h 6858000"/>
              <a:gd name="connsiteX131" fmla="*/ 4198882 w 4272784"/>
              <a:gd name="connsiteY131" fmla="*/ 6488112 h 6858000"/>
              <a:gd name="connsiteX132" fmla="*/ 4180406 w 4272784"/>
              <a:gd name="connsiteY132" fmla="*/ 6523037 h 6858000"/>
              <a:gd name="connsiteX133" fmla="*/ 4160251 w 4272784"/>
              <a:gd name="connsiteY133" fmla="*/ 6561137 h 6858000"/>
              <a:gd name="connsiteX134" fmla="*/ 4140096 w 4272784"/>
              <a:gd name="connsiteY134" fmla="*/ 6597650 h 6858000"/>
              <a:gd name="connsiteX135" fmla="*/ 4123300 w 4272784"/>
              <a:gd name="connsiteY135" fmla="*/ 6640512 h 6858000"/>
              <a:gd name="connsiteX136" fmla="*/ 4106504 w 4272784"/>
              <a:gd name="connsiteY136" fmla="*/ 6683375 h 6858000"/>
              <a:gd name="connsiteX137" fmla="*/ 4096426 w 4272784"/>
              <a:gd name="connsiteY137" fmla="*/ 6735762 h 6858000"/>
              <a:gd name="connsiteX138" fmla="*/ 4088029 w 4272784"/>
              <a:gd name="connsiteY138" fmla="*/ 6791325 h 6858000"/>
              <a:gd name="connsiteX139" fmla="*/ 4082989 w 4272784"/>
              <a:gd name="connsiteY139" fmla="*/ 6858000 h 6858000"/>
              <a:gd name="connsiteX140" fmla="*/ 0 w 4272784"/>
              <a:gd name="connsiteY14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4272784" h="6858000">
                <a:moveTo>
                  <a:pt x="0" y="0"/>
                </a:moveTo>
                <a:lnTo>
                  <a:pt x="4082989" y="0"/>
                </a:lnTo>
                <a:lnTo>
                  <a:pt x="4088029" y="66675"/>
                </a:lnTo>
                <a:lnTo>
                  <a:pt x="4096426" y="122237"/>
                </a:lnTo>
                <a:lnTo>
                  <a:pt x="4106504" y="174625"/>
                </a:lnTo>
                <a:lnTo>
                  <a:pt x="4123300" y="217487"/>
                </a:lnTo>
                <a:lnTo>
                  <a:pt x="4140096" y="260350"/>
                </a:lnTo>
                <a:lnTo>
                  <a:pt x="4160251" y="296862"/>
                </a:lnTo>
                <a:lnTo>
                  <a:pt x="4180406" y="334962"/>
                </a:lnTo>
                <a:lnTo>
                  <a:pt x="4198882" y="369887"/>
                </a:lnTo>
                <a:lnTo>
                  <a:pt x="4217357" y="409575"/>
                </a:lnTo>
                <a:lnTo>
                  <a:pt x="4234153" y="450850"/>
                </a:lnTo>
                <a:lnTo>
                  <a:pt x="4249270" y="496887"/>
                </a:lnTo>
                <a:lnTo>
                  <a:pt x="4261027" y="546100"/>
                </a:lnTo>
                <a:lnTo>
                  <a:pt x="4269425" y="606425"/>
                </a:lnTo>
                <a:lnTo>
                  <a:pt x="4272784" y="673100"/>
                </a:lnTo>
                <a:lnTo>
                  <a:pt x="4269425" y="744537"/>
                </a:lnTo>
                <a:lnTo>
                  <a:pt x="4261027" y="801687"/>
                </a:lnTo>
                <a:lnTo>
                  <a:pt x="4249270" y="854075"/>
                </a:lnTo>
                <a:lnTo>
                  <a:pt x="4234153" y="901700"/>
                </a:lnTo>
                <a:lnTo>
                  <a:pt x="4217357" y="942975"/>
                </a:lnTo>
                <a:lnTo>
                  <a:pt x="4197202" y="981075"/>
                </a:lnTo>
                <a:lnTo>
                  <a:pt x="4177047" y="1017587"/>
                </a:lnTo>
                <a:lnTo>
                  <a:pt x="4156892" y="1055687"/>
                </a:lnTo>
                <a:lnTo>
                  <a:pt x="4138416" y="1095375"/>
                </a:lnTo>
                <a:lnTo>
                  <a:pt x="4119940" y="1136650"/>
                </a:lnTo>
                <a:lnTo>
                  <a:pt x="4104825" y="1182687"/>
                </a:lnTo>
                <a:lnTo>
                  <a:pt x="4094747" y="1235075"/>
                </a:lnTo>
                <a:lnTo>
                  <a:pt x="4084669" y="1295400"/>
                </a:lnTo>
                <a:lnTo>
                  <a:pt x="4082989" y="1363662"/>
                </a:lnTo>
                <a:lnTo>
                  <a:pt x="4084669" y="1431925"/>
                </a:lnTo>
                <a:lnTo>
                  <a:pt x="4094747" y="1492250"/>
                </a:lnTo>
                <a:lnTo>
                  <a:pt x="4104825" y="1544637"/>
                </a:lnTo>
                <a:lnTo>
                  <a:pt x="4119940" y="1589087"/>
                </a:lnTo>
                <a:lnTo>
                  <a:pt x="4138416" y="1631950"/>
                </a:lnTo>
                <a:lnTo>
                  <a:pt x="4156892" y="1671637"/>
                </a:lnTo>
                <a:lnTo>
                  <a:pt x="4177047" y="1708150"/>
                </a:lnTo>
                <a:lnTo>
                  <a:pt x="4197202" y="1743075"/>
                </a:lnTo>
                <a:lnTo>
                  <a:pt x="4217357" y="1782762"/>
                </a:lnTo>
                <a:lnTo>
                  <a:pt x="4234153" y="1824037"/>
                </a:lnTo>
                <a:lnTo>
                  <a:pt x="4249270" y="1870075"/>
                </a:lnTo>
                <a:lnTo>
                  <a:pt x="4261027" y="1922462"/>
                </a:lnTo>
                <a:lnTo>
                  <a:pt x="4269425" y="1982787"/>
                </a:lnTo>
                <a:lnTo>
                  <a:pt x="4272784" y="2051050"/>
                </a:lnTo>
                <a:lnTo>
                  <a:pt x="4269425" y="2119312"/>
                </a:lnTo>
                <a:lnTo>
                  <a:pt x="4261027" y="2179637"/>
                </a:lnTo>
                <a:lnTo>
                  <a:pt x="4249270" y="2232025"/>
                </a:lnTo>
                <a:lnTo>
                  <a:pt x="4234153" y="2278062"/>
                </a:lnTo>
                <a:lnTo>
                  <a:pt x="4217357" y="2319337"/>
                </a:lnTo>
                <a:lnTo>
                  <a:pt x="4197202" y="2359025"/>
                </a:lnTo>
                <a:lnTo>
                  <a:pt x="4177047" y="2395537"/>
                </a:lnTo>
                <a:lnTo>
                  <a:pt x="4156892" y="2433637"/>
                </a:lnTo>
                <a:lnTo>
                  <a:pt x="4138416" y="2471737"/>
                </a:lnTo>
                <a:lnTo>
                  <a:pt x="4119940" y="2513012"/>
                </a:lnTo>
                <a:lnTo>
                  <a:pt x="4104825" y="2560637"/>
                </a:lnTo>
                <a:lnTo>
                  <a:pt x="4094747" y="2613025"/>
                </a:lnTo>
                <a:lnTo>
                  <a:pt x="4084669" y="2671762"/>
                </a:lnTo>
                <a:lnTo>
                  <a:pt x="4082989" y="2741612"/>
                </a:lnTo>
                <a:lnTo>
                  <a:pt x="4084669" y="2809875"/>
                </a:lnTo>
                <a:lnTo>
                  <a:pt x="4094747" y="2868612"/>
                </a:lnTo>
                <a:lnTo>
                  <a:pt x="4104825" y="2922587"/>
                </a:lnTo>
                <a:lnTo>
                  <a:pt x="4119940" y="2967037"/>
                </a:lnTo>
                <a:lnTo>
                  <a:pt x="4138416" y="3009900"/>
                </a:lnTo>
                <a:lnTo>
                  <a:pt x="4156892" y="3046412"/>
                </a:lnTo>
                <a:lnTo>
                  <a:pt x="4177047" y="3084512"/>
                </a:lnTo>
                <a:lnTo>
                  <a:pt x="4197202" y="3121025"/>
                </a:lnTo>
                <a:lnTo>
                  <a:pt x="4217357" y="3160712"/>
                </a:lnTo>
                <a:lnTo>
                  <a:pt x="4234153" y="3201987"/>
                </a:lnTo>
                <a:lnTo>
                  <a:pt x="4249270" y="3248025"/>
                </a:lnTo>
                <a:lnTo>
                  <a:pt x="4261027" y="3300412"/>
                </a:lnTo>
                <a:lnTo>
                  <a:pt x="4269425" y="3360737"/>
                </a:lnTo>
                <a:lnTo>
                  <a:pt x="4272784" y="3427412"/>
                </a:lnTo>
                <a:lnTo>
                  <a:pt x="4269425" y="3497262"/>
                </a:lnTo>
                <a:lnTo>
                  <a:pt x="4261027" y="3557587"/>
                </a:lnTo>
                <a:lnTo>
                  <a:pt x="4249270" y="3609975"/>
                </a:lnTo>
                <a:lnTo>
                  <a:pt x="4234153" y="3656012"/>
                </a:lnTo>
                <a:lnTo>
                  <a:pt x="4217357" y="3697287"/>
                </a:lnTo>
                <a:lnTo>
                  <a:pt x="4197202" y="3736975"/>
                </a:lnTo>
                <a:lnTo>
                  <a:pt x="4156892" y="3811587"/>
                </a:lnTo>
                <a:lnTo>
                  <a:pt x="4138416" y="3848100"/>
                </a:lnTo>
                <a:lnTo>
                  <a:pt x="4119940" y="3890962"/>
                </a:lnTo>
                <a:lnTo>
                  <a:pt x="4104825" y="3935412"/>
                </a:lnTo>
                <a:lnTo>
                  <a:pt x="4094747" y="3987800"/>
                </a:lnTo>
                <a:lnTo>
                  <a:pt x="4084669" y="4048125"/>
                </a:lnTo>
                <a:lnTo>
                  <a:pt x="4082989" y="4116387"/>
                </a:lnTo>
                <a:lnTo>
                  <a:pt x="4084669" y="4186237"/>
                </a:lnTo>
                <a:lnTo>
                  <a:pt x="4094747" y="4244975"/>
                </a:lnTo>
                <a:lnTo>
                  <a:pt x="4104825" y="4297362"/>
                </a:lnTo>
                <a:lnTo>
                  <a:pt x="4119940" y="4343400"/>
                </a:lnTo>
                <a:lnTo>
                  <a:pt x="4138416" y="4386262"/>
                </a:lnTo>
                <a:lnTo>
                  <a:pt x="4156892" y="4424362"/>
                </a:lnTo>
                <a:lnTo>
                  <a:pt x="4197202" y="4498975"/>
                </a:lnTo>
                <a:lnTo>
                  <a:pt x="4217357" y="4537075"/>
                </a:lnTo>
                <a:lnTo>
                  <a:pt x="4234153" y="4579937"/>
                </a:lnTo>
                <a:lnTo>
                  <a:pt x="4249270" y="4625975"/>
                </a:lnTo>
                <a:lnTo>
                  <a:pt x="4261027" y="4678362"/>
                </a:lnTo>
                <a:lnTo>
                  <a:pt x="4269425" y="4738687"/>
                </a:lnTo>
                <a:lnTo>
                  <a:pt x="4272784" y="4806950"/>
                </a:lnTo>
                <a:lnTo>
                  <a:pt x="4269425" y="4875212"/>
                </a:lnTo>
                <a:lnTo>
                  <a:pt x="4261027" y="4935537"/>
                </a:lnTo>
                <a:lnTo>
                  <a:pt x="4249270" y="4987925"/>
                </a:lnTo>
                <a:lnTo>
                  <a:pt x="4234153" y="5033962"/>
                </a:lnTo>
                <a:lnTo>
                  <a:pt x="4217357" y="5075237"/>
                </a:lnTo>
                <a:lnTo>
                  <a:pt x="4197202" y="5114925"/>
                </a:lnTo>
                <a:lnTo>
                  <a:pt x="4177047" y="5149850"/>
                </a:lnTo>
                <a:lnTo>
                  <a:pt x="4156892" y="5186362"/>
                </a:lnTo>
                <a:lnTo>
                  <a:pt x="4138416" y="5226050"/>
                </a:lnTo>
                <a:lnTo>
                  <a:pt x="4119940" y="5268912"/>
                </a:lnTo>
                <a:lnTo>
                  <a:pt x="4104825" y="5313362"/>
                </a:lnTo>
                <a:lnTo>
                  <a:pt x="4094747" y="5365750"/>
                </a:lnTo>
                <a:lnTo>
                  <a:pt x="4084669" y="5426075"/>
                </a:lnTo>
                <a:lnTo>
                  <a:pt x="4082989" y="5494337"/>
                </a:lnTo>
                <a:lnTo>
                  <a:pt x="4084669" y="5562600"/>
                </a:lnTo>
                <a:lnTo>
                  <a:pt x="4094747" y="5622925"/>
                </a:lnTo>
                <a:lnTo>
                  <a:pt x="4104825" y="5675312"/>
                </a:lnTo>
                <a:lnTo>
                  <a:pt x="4119940" y="5721350"/>
                </a:lnTo>
                <a:lnTo>
                  <a:pt x="4138416" y="5762625"/>
                </a:lnTo>
                <a:lnTo>
                  <a:pt x="4156892" y="5802312"/>
                </a:lnTo>
                <a:lnTo>
                  <a:pt x="4177047" y="5840412"/>
                </a:lnTo>
                <a:lnTo>
                  <a:pt x="4197202" y="5876925"/>
                </a:lnTo>
                <a:lnTo>
                  <a:pt x="4217357" y="5915025"/>
                </a:lnTo>
                <a:lnTo>
                  <a:pt x="4234153" y="5956300"/>
                </a:lnTo>
                <a:lnTo>
                  <a:pt x="4249270" y="6003925"/>
                </a:lnTo>
                <a:lnTo>
                  <a:pt x="4261027" y="6056312"/>
                </a:lnTo>
                <a:lnTo>
                  <a:pt x="4269425" y="6113462"/>
                </a:lnTo>
                <a:lnTo>
                  <a:pt x="4272784" y="6183312"/>
                </a:lnTo>
                <a:lnTo>
                  <a:pt x="4269425" y="6251575"/>
                </a:lnTo>
                <a:lnTo>
                  <a:pt x="4261027" y="6311900"/>
                </a:lnTo>
                <a:lnTo>
                  <a:pt x="4249270" y="6361112"/>
                </a:lnTo>
                <a:lnTo>
                  <a:pt x="4234153" y="6407150"/>
                </a:lnTo>
                <a:lnTo>
                  <a:pt x="4217357" y="6448425"/>
                </a:lnTo>
                <a:lnTo>
                  <a:pt x="4198882" y="6488112"/>
                </a:lnTo>
                <a:lnTo>
                  <a:pt x="4180406" y="6523037"/>
                </a:lnTo>
                <a:lnTo>
                  <a:pt x="4160251" y="6561137"/>
                </a:lnTo>
                <a:lnTo>
                  <a:pt x="4140096" y="6597650"/>
                </a:lnTo>
                <a:lnTo>
                  <a:pt x="4123300" y="6640512"/>
                </a:lnTo>
                <a:lnTo>
                  <a:pt x="4106504" y="6683375"/>
                </a:lnTo>
                <a:lnTo>
                  <a:pt x="4096426" y="6735762"/>
                </a:lnTo>
                <a:lnTo>
                  <a:pt x="4088029" y="6791325"/>
                </a:lnTo>
                <a:lnTo>
                  <a:pt x="4082989" y="6858000"/>
                </a:lnTo>
                <a:lnTo>
                  <a:pt x="0" y="6858000"/>
                </a:lnTo>
                <a:close/>
              </a:path>
            </a:pathLst>
          </a:custGeom>
          <a:ln w="0">
            <a:noFill/>
            <a:prstDash val="solid"/>
            <a:round/>
            <a:headEnd/>
            <a:tailEnd/>
          </a:ln>
        </p:spPr>
        <p:txBody>
          <a:bodyPr/>
          <a:lstStyle/>
          <a:p>
            <a:endParaRPr lang="en-US" dirty="0"/>
          </a:p>
        </p:txBody>
      </p:sp>
      <p:sp>
        <p:nvSpPr>
          <p:cNvPr id="15" name="Freeform: Shape 14">
            <a:extLst>
              <a:ext uri="{FF2B5EF4-FFF2-40B4-BE49-F238E27FC236}">
                <a16:creationId xmlns:a16="http://schemas.microsoft.com/office/drawing/2014/main" id="{909E572F-9CDC-4214-9D42-FF00176495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17162" cy="6858000"/>
          </a:xfrm>
          <a:custGeom>
            <a:avLst/>
            <a:gdLst>
              <a:gd name="connsiteX0" fmla="*/ 4417162 w 4417162"/>
              <a:gd name="connsiteY0" fmla="*/ 0 h 6858000"/>
              <a:gd name="connsiteX1" fmla="*/ 334174 w 4417162"/>
              <a:gd name="connsiteY1" fmla="*/ 0 h 6858000"/>
              <a:gd name="connsiteX2" fmla="*/ 334173 w 4417162"/>
              <a:gd name="connsiteY2" fmla="*/ 0 h 6858000"/>
              <a:gd name="connsiteX3" fmla="*/ 189795 w 4417162"/>
              <a:gd name="connsiteY3" fmla="*/ 0 h 6858000"/>
              <a:gd name="connsiteX4" fmla="*/ 184756 w 4417162"/>
              <a:gd name="connsiteY4" fmla="*/ 66675 h 6858000"/>
              <a:gd name="connsiteX5" fmla="*/ 176358 w 4417162"/>
              <a:gd name="connsiteY5" fmla="*/ 122237 h 6858000"/>
              <a:gd name="connsiteX6" fmla="*/ 166281 w 4417162"/>
              <a:gd name="connsiteY6" fmla="*/ 174625 h 6858000"/>
              <a:gd name="connsiteX7" fmla="*/ 149485 w 4417162"/>
              <a:gd name="connsiteY7" fmla="*/ 217487 h 6858000"/>
              <a:gd name="connsiteX8" fmla="*/ 132689 w 4417162"/>
              <a:gd name="connsiteY8" fmla="*/ 260350 h 6858000"/>
              <a:gd name="connsiteX9" fmla="*/ 112534 w 4417162"/>
              <a:gd name="connsiteY9" fmla="*/ 296862 h 6858000"/>
              <a:gd name="connsiteX10" fmla="*/ 92379 w 4417162"/>
              <a:gd name="connsiteY10" fmla="*/ 334962 h 6858000"/>
              <a:gd name="connsiteX11" fmla="*/ 73903 w 4417162"/>
              <a:gd name="connsiteY11" fmla="*/ 369887 h 6858000"/>
              <a:gd name="connsiteX12" fmla="*/ 55427 w 4417162"/>
              <a:gd name="connsiteY12" fmla="*/ 409575 h 6858000"/>
              <a:gd name="connsiteX13" fmla="*/ 38632 w 4417162"/>
              <a:gd name="connsiteY13" fmla="*/ 450850 h 6858000"/>
              <a:gd name="connsiteX14" fmla="*/ 23515 w 4417162"/>
              <a:gd name="connsiteY14" fmla="*/ 496887 h 6858000"/>
              <a:gd name="connsiteX15" fmla="*/ 11758 w 4417162"/>
              <a:gd name="connsiteY15" fmla="*/ 546100 h 6858000"/>
              <a:gd name="connsiteX16" fmla="*/ 3359 w 4417162"/>
              <a:gd name="connsiteY16" fmla="*/ 606425 h 6858000"/>
              <a:gd name="connsiteX17" fmla="*/ 0 w 4417162"/>
              <a:gd name="connsiteY17" fmla="*/ 673100 h 6858000"/>
              <a:gd name="connsiteX18" fmla="*/ 3359 w 4417162"/>
              <a:gd name="connsiteY18" fmla="*/ 744537 h 6858000"/>
              <a:gd name="connsiteX19" fmla="*/ 11758 w 4417162"/>
              <a:gd name="connsiteY19" fmla="*/ 801687 h 6858000"/>
              <a:gd name="connsiteX20" fmla="*/ 23515 w 4417162"/>
              <a:gd name="connsiteY20" fmla="*/ 854075 h 6858000"/>
              <a:gd name="connsiteX21" fmla="*/ 38632 w 4417162"/>
              <a:gd name="connsiteY21" fmla="*/ 901700 h 6858000"/>
              <a:gd name="connsiteX22" fmla="*/ 55427 w 4417162"/>
              <a:gd name="connsiteY22" fmla="*/ 942975 h 6858000"/>
              <a:gd name="connsiteX23" fmla="*/ 75583 w 4417162"/>
              <a:gd name="connsiteY23" fmla="*/ 981075 h 6858000"/>
              <a:gd name="connsiteX24" fmla="*/ 95738 w 4417162"/>
              <a:gd name="connsiteY24" fmla="*/ 1017587 h 6858000"/>
              <a:gd name="connsiteX25" fmla="*/ 115893 w 4417162"/>
              <a:gd name="connsiteY25" fmla="*/ 1055687 h 6858000"/>
              <a:gd name="connsiteX26" fmla="*/ 134368 w 4417162"/>
              <a:gd name="connsiteY26" fmla="*/ 1095375 h 6858000"/>
              <a:gd name="connsiteX27" fmla="*/ 152844 w 4417162"/>
              <a:gd name="connsiteY27" fmla="*/ 1136650 h 6858000"/>
              <a:gd name="connsiteX28" fmla="*/ 167960 w 4417162"/>
              <a:gd name="connsiteY28" fmla="*/ 1182687 h 6858000"/>
              <a:gd name="connsiteX29" fmla="*/ 178038 w 4417162"/>
              <a:gd name="connsiteY29" fmla="*/ 1235075 h 6858000"/>
              <a:gd name="connsiteX30" fmla="*/ 188115 w 4417162"/>
              <a:gd name="connsiteY30" fmla="*/ 1295400 h 6858000"/>
              <a:gd name="connsiteX31" fmla="*/ 189795 w 4417162"/>
              <a:gd name="connsiteY31" fmla="*/ 1363662 h 6858000"/>
              <a:gd name="connsiteX32" fmla="*/ 188115 w 4417162"/>
              <a:gd name="connsiteY32" fmla="*/ 1431925 h 6858000"/>
              <a:gd name="connsiteX33" fmla="*/ 178038 w 4417162"/>
              <a:gd name="connsiteY33" fmla="*/ 1492250 h 6858000"/>
              <a:gd name="connsiteX34" fmla="*/ 167960 w 4417162"/>
              <a:gd name="connsiteY34" fmla="*/ 1544637 h 6858000"/>
              <a:gd name="connsiteX35" fmla="*/ 152844 w 4417162"/>
              <a:gd name="connsiteY35" fmla="*/ 1589087 h 6858000"/>
              <a:gd name="connsiteX36" fmla="*/ 134368 w 4417162"/>
              <a:gd name="connsiteY36" fmla="*/ 1631950 h 6858000"/>
              <a:gd name="connsiteX37" fmla="*/ 115893 w 4417162"/>
              <a:gd name="connsiteY37" fmla="*/ 1671637 h 6858000"/>
              <a:gd name="connsiteX38" fmla="*/ 95738 w 4417162"/>
              <a:gd name="connsiteY38" fmla="*/ 1708150 h 6858000"/>
              <a:gd name="connsiteX39" fmla="*/ 75583 w 4417162"/>
              <a:gd name="connsiteY39" fmla="*/ 1743075 h 6858000"/>
              <a:gd name="connsiteX40" fmla="*/ 55427 w 4417162"/>
              <a:gd name="connsiteY40" fmla="*/ 1782762 h 6858000"/>
              <a:gd name="connsiteX41" fmla="*/ 38632 w 4417162"/>
              <a:gd name="connsiteY41" fmla="*/ 1824037 h 6858000"/>
              <a:gd name="connsiteX42" fmla="*/ 23515 w 4417162"/>
              <a:gd name="connsiteY42" fmla="*/ 1870075 h 6858000"/>
              <a:gd name="connsiteX43" fmla="*/ 11758 w 4417162"/>
              <a:gd name="connsiteY43" fmla="*/ 1922462 h 6858000"/>
              <a:gd name="connsiteX44" fmla="*/ 3359 w 4417162"/>
              <a:gd name="connsiteY44" fmla="*/ 1982787 h 6858000"/>
              <a:gd name="connsiteX45" fmla="*/ 0 w 4417162"/>
              <a:gd name="connsiteY45" fmla="*/ 2051050 h 6858000"/>
              <a:gd name="connsiteX46" fmla="*/ 3359 w 4417162"/>
              <a:gd name="connsiteY46" fmla="*/ 2119312 h 6858000"/>
              <a:gd name="connsiteX47" fmla="*/ 11758 w 4417162"/>
              <a:gd name="connsiteY47" fmla="*/ 2179637 h 6858000"/>
              <a:gd name="connsiteX48" fmla="*/ 23515 w 4417162"/>
              <a:gd name="connsiteY48" fmla="*/ 2232025 h 6858000"/>
              <a:gd name="connsiteX49" fmla="*/ 38632 w 4417162"/>
              <a:gd name="connsiteY49" fmla="*/ 2278062 h 6858000"/>
              <a:gd name="connsiteX50" fmla="*/ 55427 w 4417162"/>
              <a:gd name="connsiteY50" fmla="*/ 2319337 h 6858000"/>
              <a:gd name="connsiteX51" fmla="*/ 75583 w 4417162"/>
              <a:gd name="connsiteY51" fmla="*/ 2359025 h 6858000"/>
              <a:gd name="connsiteX52" fmla="*/ 95738 w 4417162"/>
              <a:gd name="connsiteY52" fmla="*/ 2395537 h 6858000"/>
              <a:gd name="connsiteX53" fmla="*/ 115893 w 4417162"/>
              <a:gd name="connsiteY53" fmla="*/ 2433637 h 6858000"/>
              <a:gd name="connsiteX54" fmla="*/ 134368 w 4417162"/>
              <a:gd name="connsiteY54" fmla="*/ 2471737 h 6858000"/>
              <a:gd name="connsiteX55" fmla="*/ 152844 w 4417162"/>
              <a:gd name="connsiteY55" fmla="*/ 2513012 h 6858000"/>
              <a:gd name="connsiteX56" fmla="*/ 167960 w 4417162"/>
              <a:gd name="connsiteY56" fmla="*/ 2560637 h 6858000"/>
              <a:gd name="connsiteX57" fmla="*/ 178038 w 4417162"/>
              <a:gd name="connsiteY57" fmla="*/ 2613025 h 6858000"/>
              <a:gd name="connsiteX58" fmla="*/ 188115 w 4417162"/>
              <a:gd name="connsiteY58" fmla="*/ 2671762 h 6858000"/>
              <a:gd name="connsiteX59" fmla="*/ 189795 w 4417162"/>
              <a:gd name="connsiteY59" fmla="*/ 2741612 h 6858000"/>
              <a:gd name="connsiteX60" fmla="*/ 188115 w 4417162"/>
              <a:gd name="connsiteY60" fmla="*/ 2809875 h 6858000"/>
              <a:gd name="connsiteX61" fmla="*/ 178038 w 4417162"/>
              <a:gd name="connsiteY61" fmla="*/ 2868612 h 6858000"/>
              <a:gd name="connsiteX62" fmla="*/ 167960 w 4417162"/>
              <a:gd name="connsiteY62" fmla="*/ 2922587 h 6858000"/>
              <a:gd name="connsiteX63" fmla="*/ 152844 w 4417162"/>
              <a:gd name="connsiteY63" fmla="*/ 2967037 h 6858000"/>
              <a:gd name="connsiteX64" fmla="*/ 134368 w 4417162"/>
              <a:gd name="connsiteY64" fmla="*/ 3009900 h 6858000"/>
              <a:gd name="connsiteX65" fmla="*/ 115893 w 4417162"/>
              <a:gd name="connsiteY65" fmla="*/ 3046412 h 6858000"/>
              <a:gd name="connsiteX66" fmla="*/ 95738 w 4417162"/>
              <a:gd name="connsiteY66" fmla="*/ 3084512 h 6858000"/>
              <a:gd name="connsiteX67" fmla="*/ 75583 w 4417162"/>
              <a:gd name="connsiteY67" fmla="*/ 3121025 h 6858000"/>
              <a:gd name="connsiteX68" fmla="*/ 55427 w 4417162"/>
              <a:gd name="connsiteY68" fmla="*/ 3160712 h 6858000"/>
              <a:gd name="connsiteX69" fmla="*/ 38632 w 4417162"/>
              <a:gd name="connsiteY69" fmla="*/ 3201987 h 6858000"/>
              <a:gd name="connsiteX70" fmla="*/ 23515 w 4417162"/>
              <a:gd name="connsiteY70" fmla="*/ 3248025 h 6858000"/>
              <a:gd name="connsiteX71" fmla="*/ 11758 w 4417162"/>
              <a:gd name="connsiteY71" fmla="*/ 3300412 h 6858000"/>
              <a:gd name="connsiteX72" fmla="*/ 3359 w 4417162"/>
              <a:gd name="connsiteY72" fmla="*/ 3360737 h 6858000"/>
              <a:gd name="connsiteX73" fmla="*/ 0 w 4417162"/>
              <a:gd name="connsiteY73" fmla="*/ 3427412 h 6858000"/>
              <a:gd name="connsiteX74" fmla="*/ 3359 w 4417162"/>
              <a:gd name="connsiteY74" fmla="*/ 3497262 h 6858000"/>
              <a:gd name="connsiteX75" fmla="*/ 11758 w 4417162"/>
              <a:gd name="connsiteY75" fmla="*/ 3557587 h 6858000"/>
              <a:gd name="connsiteX76" fmla="*/ 23515 w 4417162"/>
              <a:gd name="connsiteY76" fmla="*/ 3609975 h 6858000"/>
              <a:gd name="connsiteX77" fmla="*/ 38632 w 4417162"/>
              <a:gd name="connsiteY77" fmla="*/ 3656012 h 6858000"/>
              <a:gd name="connsiteX78" fmla="*/ 55427 w 4417162"/>
              <a:gd name="connsiteY78" fmla="*/ 3697287 h 6858000"/>
              <a:gd name="connsiteX79" fmla="*/ 75583 w 4417162"/>
              <a:gd name="connsiteY79" fmla="*/ 3736975 h 6858000"/>
              <a:gd name="connsiteX80" fmla="*/ 115893 w 4417162"/>
              <a:gd name="connsiteY80" fmla="*/ 3811587 h 6858000"/>
              <a:gd name="connsiteX81" fmla="*/ 134368 w 4417162"/>
              <a:gd name="connsiteY81" fmla="*/ 3848100 h 6858000"/>
              <a:gd name="connsiteX82" fmla="*/ 152844 w 4417162"/>
              <a:gd name="connsiteY82" fmla="*/ 3890962 h 6858000"/>
              <a:gd name="connsiteX83" fmla="*/ 167960 w 4417162"/>
              <a:gd name="connsiteY83" fmla="*/ 3935412 h 6858000"/>
              <a:gd name="connsiteX84" fmla="*/ 178038 w 4417162"/>
              <a:gd name="connsiteY84" fmla="*/ 3987800 h 6858000"/>
              <a:gd name="connsiteX85" fmla="*/ 188115 w 4417162"/>
              <a:gd name="connsiteY85" fmla="*/ 4048125 h 6858000"/>
              <a:gd name="connsiteX86" fmla="*/ 189795 w 4417162"/>
              <a:gd name="connsiteY86" fmla="*/ 4116387 h 6858000"/>
              <a:gd name="connsiteX87" fmla="*/ 188115 w 4417162"/>
              <a:gd name="connsiteY87" fmla="*/ 4186237 h 6858000"/>
              <a:gd name="connsiteX88" fmla="*/ 178038 w 4417162"/>
              <a:gd name="connsiteY88" fmla="*/ 4244975 h 6858000"/>
              <a:gd name="connsiteX89" fmla="*/ 167960 w 4417162"/>
              <a:gd name="connsiteY89" fmla="*/ 4297362 h 6858000"/>
              <a:gd name="connsiteX90" fmla="*/ 152844 w 4417162"/>
              <a:gd name="connsiteY90" fmla="*/ 4343400 h 6858000"/>
              <a:gd name="connsiteX91" fmla="*/ 134368 w 4417162"/>
              <a:gd name="connsiteY91" fmla="*/ 4386262 h 6858000"/>
              <a:gd name="connsiteX92" fmla="*/ 115893 w 4417162"/>
              <a:gd name="connsiteY92" fmla="*/ 4424362 h 6858000"/>
              <a:gd name="connsiteX93" fmla="*/ 75583 w 4417162"/>
              <a:gd name="connsiteY93" fmla="*/ 4498975 h 6858000"/>
              <a:gd name="connsiteX94" fmla="*/ 55427 w 4417162"/>
              <a:gd name="connsiteY94" fmla="*/ 4537075 h 6858000"/>
              <a:gd name="connsiteX95" fmla="*/ 38632 w 4417162"/>
              <a:gd name="connsiteY95" fmla="*/ 4579937 h 6858000"/>
              <a:gd name="connsiteX96" fmla="*/ 23515 w 4417162"/>
              <a:gd name="connsiteY96" fmla="*/ 4625975 h 6858000"/>
              <a:gd name="connsiteX97" fmla="*/ 11758 w 4417162"/>
              <a:gd name="connsiteY97" fmla="*/ 4678362 h 6858000"/>
              <a:gd name="connsiteX98" fmla="*/ 3359 w 4417162"/>
              <a:gd name="connsiteY98" fmla="*/ 4738687 h 6858000"/>
              <a:gd name="connsiteX99" fmla="*/ 0 w 4417162"/>
              <a:gd name="connsiteY99" fmla="*/ 4806950 h 6858000"/>
              <a:gd name="connsiteX100" fmla="*/ 3359 w 4417162"/>
              <a:gd name="connsiteY100" fmla="*/ 4875212 h 6858000"/>
              <a:gd name="connsiteX101" fmla="*/ 11758 w 4417162"/>
              <a:gd name="connsiteY101" fmla="*/ 4935537 h 6858000"/>
              <a:gd name="connsiteX102" fmla="*/ 23515 w 4417162"/>
              <a:gd name="connsiteY102" fmla="*/ 4987925 h 6858000"/>
              <a:gd name="connsiteX103" fmla="*/ 38632 w 4417162"/>
              <a:gd name="connsiteY103" fmla="*/ 5033962 h 6858000"/>
              <a:gd name="connsiteX104" fmla="*/ 55427 w 4417162"/>
              <a:gd name="connsiteY104" fmla="*/ 5075237 h 6858000"/>
              <a:gd name="connsiteX105" fmla="*/ 75583 w 4417162"/>
              <a:gd name="connsiteY105" fmla="*/ 5114925 h 6858000"/>
              <a:gd name="connsiteX106" fmla="*/ 95738 w 4417162"/>
              <a:gd name="connsiteY106" fmla="*/ 5149850 h 6858000"/>
              <a:gd name="connsiteX107" fmla="*/ 115893 w 4417162"/>
              <a:gd name="connsiteY107" fmla="*/ 5186362 h 6858000"/>
              <a:gd name="connsiteX108" fmla="*/ 134368 w 4417162"/>
              <a:gd name="connsiteY108" fmla="*/ 5226050 h 6858000"/>
              <a:gd name="connsiteX109" fmla="*/ 152844 w 4417162"/>
              <a:gd name="connsiteY109" fmla="*/ 5268912 h 6858000"/>
              <a:gd name="connsiteX110" fmla="*/ 167960 w 4417162"/>
              <a:gd name="connsiteY110" fmla="*/ 5313362 h 6858000"/>
              <a:gd name="connsiteX111" fmla="*/ 178038 w 4417162"/>
              <a:gd name="connsiteY111" fmla="*/ 5365750 h 6858000"/>
              <a:gd name="connsiteX112" fmla="*/ 188115 w 4417162"/>
              <a:gd name="connsiteY112" fmla="*/ 5426075 h 6858000"/>
              <a:gd name="connsiteX113" fmla="*/ 189795 w 4417162"/>
              <a:gd name="connsiteY113" fmla="*/ 5494337 h 6858000"/>
              <a:gd name="connsiteX114" fmla="*/ 188115 w 4417162"/>
              <a:gd name="connsiteY114" fmla="*/ 5562600 h 6858000"/>
              <a:gd name="connsiteX115" fmla="*/ 178038 w 4417162"/>
              <a:gd name="connsiteY115" fmla="*/ 5622925 h 6858000"/>
              <a:gd name="connsiteX116" fmla="*/ 167960 w 4417162"/>
              <a:gd name="connsiteY116" fmla="*/ 5675312 h 6858000"/>
              <a:gd name="connsiteX117" fmla="*/ 152844 w 4417162"/>
              <a:gd name="connsiteY117" fmla="*/ 5721350 h 6858000"/>
              <a:gd name="connsiteX118" fmla="*/ 134368 w 4417162"/>
              <a:gd name="connsiteY118" fmla="*/ 5762625 h 6858000"/>
              <a:gd name="connsiteX119" fmla="*/ 115893 w 4417162"/>
              <a:gd name="connsiteY119" fmla="*/ 5802312 h 6858000"/>
              <a:gd name="connsiteX120" fmla="*/ 95738 w 4417162"/>
              <a:gd name="connsiteY120" fmla="*/ 5840412 h 6858000"/>
              <a:gd name="connsiteX121" fmla="*/ 75583 w 4417162"/>
              <a:gd name="connsiteY121" fmla="*/ 5876925 h 6858000"/>
              <a:gd name="connsiteX122" fmla="*/ 55427 w 4417162"/>
              <a:gd name="connsiteY122" fmla="*/ 5915025 h 6858000"/>
              <a:gd name="connsiteX123" fmla="*/ 38632 w 4417162"/>
              <a:gd name="connsiteY123" fmla="*/ 5956300 h 6858000"/>
              <a:gd name="connsiteX124" fmla="*/ 23515 w 4417162"/>
              <a:gd name="connsiteY124" fmla="*/ 6003925 h 6858000"/>
              <a:gd name="connsiteX125" fmla="*/ 11758 w 4417162"/>
              <a:gd name="connsiteY125" fmla="*/ 6056312 h 6858000"/>
              <a:gd name="connsiteX126" fmla="*/ 3359 w 4417162"/>
              <a:gd name="connsiteY126" fmla="*/ 6113462 h 6858000"/>
              <a:gd name="connsiteX127" fmla="*/ 0 w 4417162"/>
              <a:gd name="connsiteY127" fmla="*/ 6183312 h 6858000"/>
              <a:gd name="connsiteX128" fmla="*/ 3359 w 4417162"/>
              <a:gd name="connsiteY128" fmla="*/ 6251575 h 6858000"/>
              <a:gd name="connsiteX129" fmla="*/ 11758 w 4417162"/>
              <a:gd name="connsiteY129" fmla="*/ 6311900 h 6858000"/>
              <a:gd name="connsiteX130" fmla="*/ 23515 w 4417162"/>
              <a:gd name="connsiteY130" fmla="*/ 6361112 h 6858000"/>
              <a:gd name="connsiteX131" fmla="*/ 38632 w 4417162"/>
              <a:gd name="connsiteY131" fmla="*/ 6407150 h 6858000"/>
              <a:gd name="connsiteX132" fmla="*/ 55427 w 4417162"/>
              <a:gd name="connsiteY132" fmla="*/ 6448425 h 6858000"/>
              <a:gd name="connsiteX133" fmla="*/ 73903 w 4417162"/>
              <a:gd name="connsiteY133" fmla="*/ 6488112 h 6858000"/>
              <a:gd name="connsiteX134" fmla="*/ 92379 w 4417162"/>
              <a:gd name="connsiteY134" fmla="*/ 6523037 h 6858000"/>
              <a:gd name="connsiteX135" fmla="*/ 112534 w 4417162"/>
              <a:gd name="connsiteY135" fmla="*/ 6561137 h 6858000"/>
              <a:gd name="connsiteX136" fmla="*/ 132689 w 4417162"/>
              <a:gd name="connsiteY136" fmla="*/ 6597650 h 6858000"/>
              <a:gd name="connsiteX137" fmla="*/ 149485 w 4417162"/>
              <a:gd name="connsiteY137" fmla="*/ 6640512 h 6858000"/>
              <a:gd name="connsiteX138" fmla="*/ 166281 w 4417162"/>
              <a:gd name="connsiteY138" fmla="*/ 6683375 h 6858000"/>
              <a:gd name="connsiteX139" fmla="*/ 176358 w 4417162"/>
              <a:gd name="connsiteY139" fmla="*/ 6735762 h 6858000"/>
              <a:gd name="connsiteX140" fmla="*/ 184756 w 4417162"/>
              <a:gd name="connsiteY140" fmla="*/ 6791325 h 6858000"/>
              <a:gd name="connsiteX141" fmla="*/ 189795 w 4417162"/>
              <a:gd name="connsiteY141" fmla="*/ 6858000 h 6858000"/>
              <a:gd name="connsiteX142" fmla="*/ 334173 w 4417162"/>
              <a:gd name="connsiteY142" fmla="*/ 6858000 h 6858000"/>
              <a:gd name="connsiteX143" fmla="*/ 334174 w 4417162"/>
              <a:gd name="connsiteY143" fmla="*/ 6858000 h 6858000"/>
              <a:gd name="connsiteX144" fmla="*/ 4417162 w 4417162"/>
              <a:gd name="connsiteY14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4417162" h="6858000">
                <a:moveTo>
                  <a:pt x="4417162" y="0"/>
                </a:moveTo>
                <a:lnTo>
                  <a:pt x="334174" y="0"/>
                </a:lnTo>
                <a:lnTo>
                  <a:pt x="334173" y="0"/>
                </a:lnTo>
                <a:lnTo>
                  <a:pt x="189795" y="0"/>
                </a:lnTo>
                <a:lnTo>
                  <a:pt x="184756" y="66675"/>
                </a:lnTo>
                <a:lnTo>
                  <a:pt x="176358" y="122237"/>
                </a:lnTo>
                <a:lnTo>
                  <a:pt x="166281" y="174625"/>
                </a:lnTo>
                <a:lnTo>
                  <a:pt x="149485" y="217487"/>
                </a:lnTo>
                <a:lnTo>
                  <a:pt x="132689" y="260350"/>
                </a:lnTo>
                <a:lnTo>
                  <a:pt x="112534" y="296862"/>
                </a:lnTo>
                <a:lnTo>
                  <a:pt x="92379" y="334962"/>
                </a:lnTo>
                <a:lnTo>
                  <a:pt x="73903" y="369887"/>
                </a:lnTo>
                <a:lnTo>
                  <a:pt x="55427" y="409575"/>
                </a:lnTo>
                <a:lnTo>
                  <a:pt x="38632" y="450850"/>
                </a:lnTo>
                <a:lnTo>
                  <a:pt x="23515" y="496887"/>
                </a:lnTo>
                <a:lnTo>
                  <a:pt x="11758" y="546100"/>
                </a:lnTo>
                <a:lnTo>
                  <a:pt x="3359" y="606425"/>
                </a:lnTo>
                <a:lnTo>
                  <a:pt x="0" y="673100"/>
                </a:lnTo>
                <a:lnTo>
                  <a:pt x="3359" y="744537"/>
                </a:lnTo>
                <a:lnTo>
                  <a:pt x="11758" y="801687"/>
                </a:lnTo>
                <a:lnTo>
                  <a:pt x="23515" y="854075"/>
                </a:lnTo>
                <a:lnTo>
                  <a:pt x="38632" y="901700"/>
                </a:lnTo>
                <a:lnTo>
                  <a:pt x="55427" y="942975"/>
                </a:lnTo>
                <a:lnTo>
                  <a:pt x="75583" y="981075"/>
                </a:lnTo>
                <a:lnTo>
                  <a:pt x="95738" y="1017587"/>
                </a:lnTo>
                <a:lnTo>
                  <a:pt x="115893" y="1055687"/>
                </a:lnTo>
                <a:lnTo>
                  <a:pt x="134368" y="1095375"/>
                </a:lnTo>
                <a:lnTo>
                  <a:pt x="152844" y="1136650"/>
                </a:lnTo>
                <a:lnTo>
                  <a:pt x="167960" y="1182687"/>
                </a:lnTo>
                <a:lnTo>
                  <a:pt x="178038" y="1235075"/>
                </a:lnTo>
                <a:lnTo>
                  <a:pt x="188115" y="1295400"/>
                </a:lnTo>
                <a:lnTo>
                  <a:pt x="189795" y="1363662"/>
                </a:lnTo>
                <a:lnTo>
                  <a:pt x="188115" y="1431925"/>
                </a:lnTo>
                <a:lnTo>
                  <a:pt x="178038" y="1492250"/>
                </a:lnTo>
                <a:lnTo>
                  <a:pt x="167960" y="1544637"/>
                </a:lnTo>
                <a:lnTo>
                  <a:pt x="152844" y="1589087"/>
                </a:lnTo>
                <a:lnTo>
                  <a:pt x="134368" y="1631950"/>
                </a:lnTo>
                <a:lnTo>
                  <a:pt x="115893" y="1671637"/>
                </a:lnTo>
                <a:lnTo>
                  <a:pt x="95738" y="1708150"/>
                </a:lnTo>
                <a:lnTo>
                  <a:pt x="75583" y="1743075"/>
                </a:lnTo>
                <a:lnTo>
                  <a:pt x="55427" y="1782762"/>
                </a:lnTo>
                <a:lnTo>
                  <a:pt x="38632" y="1824037"/>
                </a:lnTo>
                <a:lnTo>
                  <a:pt x="23515" y="1870075"/>
                </a:lnTo>
                <a:lnTo>
                  <a:pt x="11758" y="1922462"/>
                </a:lnTo>
                <a:lnTo>
                  <a:pt x="3359" y="1982787"/>
                </a:lnTo>
                <a:lnTo>
                  <a:pt x="0" y="2051050"/>
                </a:lnTo>
                <a:lnTo>
                  <a:pt x="3359" y="2119312"/>
                </a:lnTo>
                <a:lnTo>
                  <a:pt x="11758" y="2179637"/>
                </a:lnTo>
                <a:lnTo>
                  <a:pt x="23515" y="2232025"/>
                </a:lnTo>
                <a:lnTo>
                  <a:pt x="38632" y="2278062"/>
                </a:lnTo>
                <a:lnTo>
                  <a:pt x="55427" y="2319337"/>
                </a:lnTo>
                <a:lnTo>
                  <a:pt x="75583" y="2359025"/>
                </a:lnTo>
                <a:lnTo>
                  <a:pt x="95738" y="2395537"/>
                </a:lnTo>
                <a:lnTo>
                  <a:pt x="115893" y="2433637"/>
                </a:lnTo>
                <a:lnTo>
                  <a:pt x="134368" y="2471737"/>
                </a:lnTo>
                <a:lnTo>
                  <a:pt x="152844" y="2513012"/>
                </a:lnTo>
                <a:lnTo>
                  <a:pt x="167960" y="2560637"/>
                </a:lnTo>
                <a:lnTo>
                  <a:pt x="178038" y="2613025"/>
                </a:lnTo>
                <a:lnTo>
                  <a:pt x="188115" y="2671762"/>
                </a:lnTo>
                <a:lnTo>
                  <a:pt x="189795" y="2741612"/>
                </a:lnTo>
                <a:lnTo>
                  <a:pt x="188115" y="2809875"/>
                </a:lnTo>
                <a:lnTo>
                  <a:pt x="178038" y="2868612"/>
                </a:lnTo>
                <a:lnTo>
                  <a:pt x="167960" y="2922587"/>
                </a:lnTo>
                <a:lnTo>
                  <a:pt x="152844" y="2967037"/>
                </a:lnTo>
                <a:lnTo>
                  <a:pt x="134368" y="3009900"/>
                </a:lnTo>
                <a:lnTo>
                  <a:pt x="115893" y="3046412"/>
                </a:lnTo>
                <a:lnTo>
                  <a:pt x="95738" y="3084512"/>
                </a:lnTo>
                <a:lnTo>
                  <a:pt x="75583" y="3121025"/>
                </a:lnTo>
                <a:lnTo>
                  <a:pt x="55427" y="3160712"/>
                </a:lnTo>
                <a:lnTo>
                  <a:pt x="38632" y="3201987"/>
                </a:lnTo>
                <a:lnTo>
                  <a:pt x="23515" y="3248025"/>
                </a:lnTo>
                <a:lnTo>
                  <a:pt x="11758" y="3300412"/>
                </a:lnTo>
                <a:lnTo>
                  <a:pt x="3359" y="3360737"/>
                </a:lnTo>
                <a:lnTo>
                  <a:pt x="0" y="3427412"/>
                </a:lnTo>
                <a:lnTo>
                  <a:pt x="3359" y="3497262"/>
                </a:lnTo>
                <a:lnTo>
                  <a:pt x="11758" y="3557587"/>
                </a:lnTo>
                <a:lnTo>
                  <a:pt x="23515" y="3609975"/>
                </a:lnTo>
                <a:lnTo>
                  <a:pt x="38632" y="3656012"/>
                </a:lnTo>
                <a:lnTo>
                  <a:pt x="55427" y="3697287"/>
                </a:lnTo>
                <a:lnTo>
                  <a:pt x="75583" y="3736975"/>
                </a:lnTo>
                <a:lnTo>
                  <a:pt x="115893" y="3811587"/>
                </a:lnTo>
                <a:lnTo>
                  <a:pt x="134368" y="3848100"/>
                </a:lnTo>
                <a:lnTo>
                  <a:pt x="152844" y="3890962"/>
                </a:lnTo>
                <a:lnTo>
                  <a:pt x="167960" y="3935412"/>
                </a:lnTo>
                <a:lnTo>
                  <a:pt x="178038" y="3987800"/>
                </a:lnTo>
                <a:lnTo>
                  <a:pt x="188115" y="4048125"/>
                </a:lnTo>
                <a:lnTo>
                  <a:pt x="189795" y="4116387"/>
                </a:lnTo>
                <a:lnTo>
                  <a:pt x="188115" y="4186237"/>
                </a:lnTo>
                <a:lnTo>
                  <a:pt x="178038" y="4244975"/>
                </a:lnTo>
                <a:lnTo>
                  <a:pt x="167960" y="4297362"/>
                </a:lnTo>
                <a:lnTo>
                  <a:pt x="152844" y="4343400"/>
                </a:lnTo>
                <a:lnTo>
                  <a:pt x="134368" y="4386262"/>
                </a:lnTo>
                <a:lnTo>
                  <a:pt x="115893" y="4424362"/>
                </a:lnTo>
                <a:lnTo>
                  <a:pt x="75583" y="4498975"/>
                </a:lnTo>
                <a:lnTo>
                  <a:pt x="55427" y="4537075"/>
                </a:lnTo>
                <a:lnTo>
                  <a:pt x="38632" y="4579937"/>
                </a:lnTo>
                <a:lnTo>
                  <a:pt x="23515" y="4625975"/>
                </a:lnTo>
                <a:lnTo>
                  <a:pt x="11758" y="4678362"/>
                </a:lnTo>
                <a:lnTo>
                  <a:pt x="3359" y="4738687"/>
                </a:lnTo>
                <a:lnTo>
                  <a:pt x="0" y="4806950"/>
                </a:lnTo>
                <a:lnTo>
                  <a:pt x="3359" y="4875212"/>
                </a:lnTo>
                <a:lnTo>
                  <a:pt x="11758" y="4935537"/>
                </a:lnTo>
                <a:lnTo>
                  <a:pt x="23515" y="4987925"/>
                </a:lnTo>
                <a:lnTo>
                  <a:pt x="38632" y="5033962"/>
                </a:lnTo>
                <a:lnTo>
                  <a:pt x="55427" y="5075237"/>
                </a:lnTo>
                <a:lnTo>
                  <a:pt x="75583" y="5114925"/>
                </a:lnTo>
                <a:lnTo>
                  <a:pt x="95738" y="5149850"/>
                </a:lnTo>
                <a:lnTo>
                  <a:pt x="115893" y="5186362"/>
                </a:lnTo>
                <a:lnTo>
                  <a:pt x="134368" y="5226050"/>
                </a:lnTo>
                <a:lnTo>
                  <a:pt x="152844" y="5268912"/>
                </a:lnTo>
                <a:lnTo>
                  <a:pt x="167960" y="5313362"/>
                </a:lnTo>
                <a:lnTo>
                  <a:pt x="178038" y="5365750"/>
                </a:lnTo>
                <a:lnTo>
                  <a:pt x="188115" y="5426075"/>
                </a:lnTo>
                <a:lnTo>
                  <a:pt x="189795" y="5494337"/>
                </a:lnTo>
                <a:lnTo>
                  <a:pt x="188115" y="5562600"/>
                </a:lnTo>
                <a:lnTo>
                  <a:pt x="178038" y="5622925"/>
                </a:lnTo>
                <a:lnTo>
                  <a:pt x="167960" y="5675312"/>
                </a:lnTo>
                <a:lnTo>
                  <a:pt x="152844" y="5721350"/>
                </a:lnTo>
                <a:lnTo>
                  <a:pt x="134368" y="5762625"/>
                </a:lnTo>
                <a:lnTo>
                  <a:pt x="115893" y="5802312"/>
                </a:lnTo>
                <a:lnTo>
                  <a:pt x="95738" y="5840412"/>
                </a:lnTo>
                <a:lnTo>
                  <a:pt x="75583" y="5876925"/>
                </a:lnTo>
                <a:lnTo>
                  <a:pt x="55427" y="5915025"/>
                </a:lnTo>
                <a:lnTo>
                  <a:pt x="38632" y="5956300"/>
                </a:lnTo>
                <a:lnTo>
                  <a:pt x="23515" y="6003925"/>
                </a:lnTo>
                <a:lnTo>
                  <a:pt x="11758" y="6056312"/>
                </a:lnTo>
                <a:lnTo>
                  <a:pt x="3359" y="6113462"/>
                </a:lnTo>
                <a:lnTo>
                  <a:pt x="0" y="6183312"/>
                </a:lnTo>
                <a:lnTo>
                  <a:pt x="3359" y="6251575"/>
                </a:lnTo>
                <a:lnTo>
                  <a:pt x="11758" y="6311900"/>
                </a:lnTo>
                <a:lnTo>
                  <a:pt x="23515" y="6361112"/>
                </a:lnTo>
                <a:lnTo>
                  <a:pt x="38632" y="6407150"/>
                </a:lnTo>
                <a:lnTo>
                  <a:pt x="55427" y="6448425"/>
                </a:lnTo>
                <a:lnTo>
                  <a:pt x="73903" y="6488112"/>
                </a:lnTo>
                <a:lnTo>
                  <a:pt x="92379" y="6523037"/>
                </a:lnTo>
                <a:lnTo>
                  <a:pt x="112534" y="6561137"/>
                </a:lnTo>
                <a:lnTo>
                  <a:pt x="132689" y="6597650"/>
                </a:lnTo>
                <a:lnTo>
                  <a:pt x="149485" y="6640512"/>
                </a:lnTo>
                <a:lnTo>
                  <a:pt x="166281" y="6683375"/>
                </a:lnTo>
                <a:lnTo>
                  <a:pt x="176358" y="6735762"/>
                </a:lnTo>
                <a:lnTo>
                  <a:pt x="184756" y="6791325"/>
                </a:lnTo>
                <a:lnTo>
                  <a:pt x="189795" y="6858000"/>
                </a:lnTo>
                <a:lnTo>
                  <a:pt x="334173" y="6858000"/>
                </a:lnTo>
                <a:lnTo>
                  <a:pt x="334174" y="6858000"/>
                </a:lnTo>
                <a:lnTo>
                  <a:pt x="4417162" y="6858000"/>
                </a:lnTo>
                <a:close/>
              </a:path>
            </a:pathLst>
          </a:custGeom>
          <a:solidFill>
            <a:schemeClr val="accent1">
              <a:lumMod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DBC5DF3C-6136-F010-6EDD-FA45E8850F37}"/>
              </a:ext>
            </a:extLst>
          </p:cNvPr>
          <p:cNvSpPr>
            <a:spLocks noGrp="1"/>
          </p:cNvSpPr>
          <p:nvPr>
            <p:ph type="title"/>
          </p:nvPr>
        </p:nvSpPr>
        <p:spPr>
          <a:xfrm>
            <a:off x="457201" y="723406"/>
            <a:ext cx="3234018" cy="3826728"/>
          </a:xfrm>
        </p:spPr>
        <p:txBody>
          <a:bodyPr vert="horz" lIns="91440" tIns="45720" rIns="91440" bIns="45720" rtlCol="0" anchor="b">
            <a:normAutofit/>
          </a:bodyPr>
          <a:lstStyle/>
          <a:p>
            <a:pPr algn="ctr"/>
            <a:r>
              <a:rPr lang="en-US" sz="6400" b="1" kern="1200">
                <a:solidFill>
                  <a:schemeClr val="tx1"/>
                </a:solidFill>
                <a:latin typeface="+mj-lt"/>
                <a:ea typeface="+mj-ea"/>
                <a:cs typeface="+mj-cs"/>
              </a:rPr>
              <a:t>Research Model</a:t>
            </a:r>
          </a:p>
        </p:txBody>
      </p:sp>
      <p:pic>
        <p:nvPicPr>
          <p:cNvPr id="4" name="Picture 3" descr="Diagram&#10;&#10;Description automatically generated">
            <a:extLst>
              <a:ext uri="{FF2B5EF4-FFF2-40B4-BE49-F238E27FC236}">
                <a16:creationId xmlns:a16="http://schemas.microsoft.com/office/drawing/2014/main" id="{8384864D-EC01-7E71-333D-6CD5CF5F8BF9}"/>
              </a:ext>
            </a:extLst>
          </p:cNvPr>
          <p:cNvPicPr>
            <a:picLocks noChangeAspect="1"/>
          </p:cNvPicPr>
          <p:nvPr/>
        </p:nvPicPr>
        <p:blipFill rotWithShape="1">
          <a:blip r:embed="rId2">
            <a:extLst>
              <a:ext uri="{BEBA8EAE-BF5A-486C-A8C5-ECC9F3942E4B}">
                <a14:imgProps xmlns:a14="http://schemas.microsoft.com/office/drawing/2010/main">
                  <a14:imgLayer r:embed="rId3">
                    <a14:imgEffect>
                      <a14:sharpenSoften amount="50000"/>
                    </a14:imgEffect>
                    <a14:imgEffect>
                      <a14:saturation sat="400000"/>
                    </a14:imgEffect>
                  </a14:imgLayer>
                </a14:imgProps>
              </a:ext>
            </a:extLst>
          </a:blip>
          <a:srcRect l="3323" t="6292" r="14912" b="35660"/>
          <a:stretch/>
        </p:blipFill>
        <p:spPr bwMode="auto">
          <a:xfrm>
            <a:off x="5200025" y="643469"/>
            <a:ext cx="6063793" cy="5571062"/>
          </a:xfrm>
          <a:prstGeom prst="rect">
            <a:avLst/>
          </a:prstGeom>
          <a:extLst>
            <a:ext uri="{53640926-AAD7-44D8-BBD7-CCE9431645EC}">
              <a14:shadowObscured xmlns:a14="http://schemas.microsoft.com/office/drawing/2010/main"/>
            </a:ext>
          </a:extLst>
        </p:spPr>
      </p:pic>
    </p:spTree>
    <p:extLst>
      <p:ext uri="{BB962C8B-B14F-4D97-AF65-F5344CB8AC3E}">
        <p14:creationId xmlns:p14="http://schemas.microsoft.com/office/powerpoint/2010/main" val="87809125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9abb3070-5f68-42cb-8a4a-9792370cab1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1393</Words>
  <Application>Microsoft Office PowerPoint</Application>
  <PresentationFormat>Widescreen</PresentationFormat>
  <Paragraphs>609</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Symbol</vt:lpstr>
      <vt:lpstr>Times New Roman</vt:lpstr>
      <vt:lpstr>Office Theme</vt:lpstr>
      <vt:lpstr>An Artificial Neural Network approach for predicting antecedents of m-commerce loyalty</vt:lpstr>
      <vt:lpstr>Mobile Commerce – A Revolution</vt:lpstr>
      <vt:lpstr>PowerPoint Presentation</vt:lpstr>
      <vt:lpstr>PowerPoint Presentation</vt:lpstr>
      <vt:lpstr>PowerPoint Presentation</vt:lpstr>
      <vt:lpstr>PowerPoint Presentation</vt:lpstr>
      <vt:lpstr>Objectives</vt:lpstr>
      <vt:lpstr>Review of Literature </vt:lpstr>
      <vt:lpstr>Research Model</vt:lpstr>
      <vt:lpstr>Research Methodology</vt:lpstr>
      <vt:lpstr>Results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lpstr>Key 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Artificial Neural Network approach for predicting antecedents of m-commerce loyalty</dc:title>
  <dc:creator>Saibaba S</dc:creator>
  <cp:lastModifiedBy>Saibaba S</cp:lastModifiedBy>
  <cp:revision>5</cp:revision>
  <dcterms:created xsi:type="dcterms:W3CDTF">2022-05-16T16:46:03Z</dcterms:created>
  <dcterms:modified xsi:type="dcterms:W3CDTF">2022-05-16T17:23:10Z</dcterms:modified>
</cp:coreProperties>
</file>