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0" r:id="rId5"/>
    <p:sldId id="265" r:id="rId6"/>
    <p:sldId id="266" r:id="rId7"/>
    <p:sldId id="268" r:id="rId8"/>
    <p:sldId id="275" r:id="rId9"/>
    <p:sldId id="269" r:id="rId10"/>
    <p:sldId id="276"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F9F5E2-9352-5C7A-6315-B5F91F1B487F}" v="39" dt="2021-03-24T13:36:11.029"/>
    <p1510:client id="{511608DC-04A8-CD1F-CD57-7750CAA5F3E3}" v="84" dt="2021-03-23T14:27:22.287"/>
    <p1510:client id="{72292606-9D72-DB33-5E82-9DFE596853EE}" v="8" dt="2021-03-24T09:24:51.746"/>
    <p1510:client id="{955CB79F-6004-2000-DD51-D9A0380D4618}" v="45" dt="2021-03-24T09:45:12.729"/>
    <p1510:client id="{B019BC5A-B53E-3B43-C7BF-441F723A78F0}" v="56" dt="2021-03-23T19:50:33.876"/>
    <p1510:client id="{B213AB43-E079-5998-431D-F8920D2B58E5}" v="2" dt="2021-03-24T09:45:42.767"/>
    <p1510:client id="{C0CE5E03-3685-7F90-43C2-A0BD89816649}" v="801" dt="2021-03-23T21:24:05.172"/>
    <p1510:client id="{CD96DBA2-623C-DDD0-3E21-4316697B02E5}" v="418" dt="2021-03-24T13:50:12.586"/>
    <p1510:client id="{D358B09A-55A5-940F-C56F-6B7841107238}" v="63" dt="2021-03-24T13:45:28.531"/>
    <p1510:client id="{F2774213-1198-D92B-4073-8FDD26359B7F}" v="23" dt="2021-05-13T10:49:42.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26" autoAdjust="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u, Zheng" userId="S::sm23802@cardiffmet.ac.uk::6856cc7a-f78d-4505-b4fb-a266fc3a36c2" providerId="AD" clId="Web-{D83C4E03-0CA3-FDB8-3E10-FA7B77D94E8B}"/>
    <pc:docChg chg="addSld modSld">
      <pc:chgData name="Liu, Zheng" userId="S::sm23802@cardiffmet.ac.uk::6856cc7a-f78d-4505-b4fb-a266fc3a36c2" providerId="AD" clId="Web-{D83C4E03-0CA3-FDB8-3E10-FA7B77D94E8B}" dt="2021-03-17T16:11:37.962" v="270" actId="1076"/>
      <pc:docMkLst>
        <pc:docMk/>
      </pc:docMkLst>
      <pc:sldChg chg="addSp delSp modSp">
        <pc:chgData name="Liu, Zheng" userId="S::sm23802@cardiffmet.ac.uk::6856cc7a-f78d-4505-b4fb-a266fc3a36c2" providerId="AD" clId="Web-{D83C4E03-0CA3-FDB8-3E10-FA7B77D94E8B}" dt="2021-03-17T16:11:37.962" v="270" actId="1076"/>
        <pc:sldMkLst>
          <pc:docMk/>
          <pc:sldMk cId="109857222" sldId="256"/>
        </pc:sldMkLst>
        <pc:spChg chg="mod">
          <ac:chgData name="Liu, Zheng" userId="S::sm23802@cardiffmet.ac.uk::6856cc7a-f78d-4505-b4fb-a266fc3a36c2" providerId="AD" clId="Web-{D83C4E03-0CA3-FDB8-3E10-FA7B77D94E8B}" dt="2021-03-17T16:11:37.962" v="270" actId="1076"/>
          <ac:spMkLst>
            <pc:docMk/>
            <pc:sldMk cId="109857222" sldId="256"/>
            <ac:spMk id="2" creationId="{00000000-0000-0000-0000-000000000000}"/>
          </ac:spMkLst>
        </pc:spChg>
        <pc:spChg chg="mod">
          <ac:chgData name="Liu, Zheng" userId="S::sm23802@cardiffmet.ac.uk::6856cc7a-f78d-4505-b4fb-a266fc3a36c2" providerId="AD" clId="Web-{D83C4E03-0CA3-FDB8-3E10-FA7B77D94E8B}" dt="2021-03-17T16:11:37.947" v="269" actId="1076"/>
          <ac:spMkLst>
            <pc:docMk/>
            <pc:sldMk cId="109857222" sldId="256"/>
            <ac:spMk id="3" creationId="{00000000-0000-0000-0000-000000000000}"/>
          </ac:spMkLst>
        </pc:spChg>
        <pc:spChg chg="add del">
          <ac:chgData name="Liu, Zheng" userId="S::sm23802@cardiffmet.ac.uk::6856cc7a-f78d-4505-b4fb-a266fc3a36c2" providerId="AD" clId="Web-{D83C4E03-0CA3-FDB8-3E10-FA7B77D94E8B}" dt="2021-03-17T16:08:54.256" v="217"/>
          <ac:spMkLst>
            <pc:docMk/>
            <pc:sldMk cId="109857222" sldId="256"/>
            <ac:spMk id="5" creationId="{0A2B54D5-927A-4EE5-B064-095F0B286322}"/>
          </ac:spMkLst>
        </pc:spChg>
        <pc:spChg chg="add del">
          <ac:chgData name="Liu, Zheng" userId="S::sm23802@cardiffmet.ac.uk::6856cc7a-f78d-4505-b4fb-a266fc3a36c2" providerId="AD" clId="Web-{D83C4E03-0CA3-FDB8-3E10-FA7B77D94E8B}" dt="2021-03-17T16:09:16.882" v="219"/>
          <ac:spMkLst>
            <pc:docMk/>
            <pc:sldMk cId="109857222" sldId="256"/>
            <ac:spMk id="7" creationId="{CAD567E0-980F-497D-9667-DBD0D0F361B3}"/>
          </ac:spMkLst>
        </pc:spChg>
      </pc:sldChg>
      <pc:sldChg chg="modSp">
        <pc:chgData name="Liu, Zheng" userId="S::sm23802@cardiffmet.ac.uk::6856cc7a-f78d-4505-b4fb-a266fc3a36c2" providerId="AD" clId="Web-{D83C4E03-0CA3-FDB8-3E10-FA7B77D94E8B}" dt="2021-03-17T16:00:57.482" v="23" actId="20577"/>
        <pc:sldMkLst>
          <pc:docMk/>
          <pc:sldMk cId="2563292464" sldId="257"/>
        </pc:sldMkLst>
        <pc:spChg chg="mod">
          <ac:chgData name="Liu, Zheng" userId="S::sm23802@cardiffmet.ac.uk::6856cc7a-f78d-4505-b4fb-a266fc3a36c2" providerId="AD" clId="Web-{D83C4E03-0CA3-FDB8-3E10-FA7B77D94E8B}" dt="2021-03-17T16:00:57.482" v="23" actId="20577"/>
          <ac:spMkLst>
            <pc:docMk/>
            <pc:sldMk cId="2563292464" sldId="257"/>
            <ac:spMk id="2" creationId="{6A35EFCE-C180-4AE0-8DEE-2C555DE03795}"/>
          </ac:spMkLst>
        </pc:spChg>
      </pc:sldChg>
      <pc:sldChg chg="modSp new">
        <pc:chgData name="Liu, Zheng" userId="S::sm23802@cardiffmet.ac.uk::6856cc7a-f78d-4505-b4fb-a266fc3a36c2" providerId="AD" clId="Web-{D83C4E03-0CA3-FDB8-3E10-FA7B77D94E8B}" dt="2021-03-17T16:02:19.749" v="38" actId="20577"/>
        <pc:sldMkLst>
          <pc:docMk/>
          <pc:sldMk cId="25498424" sldId="258"/>
        </pc:sldMkLst>
        <pc:spChg chg="mod">
          <ac:chgData name="Liu, Zheng" userId="S::sm23802@cardiffmet.ac.uk::6856cc7a-f78d-4505-b4fb-a266fc3a36c2" providerId="AD" clId="Web-{D83C4E03-0CA3-FDB8-3E10-FA7B77D94E8B}" dt="2021-03-17T16:02:19.749" v="38" actId="20577"/>
          <ac:spMkLst>
            <pc:docMk/>
            <pc:sldMk cId="25498424" sldId="258"/>
            <ac:spMk id="2" creationId="{D04E1BF2-91B1-4C08-BBF2-D60AFA568A65}"/>
          </ac:spMkLst>
        </pc:spChg>
      </pc:sldChg>
      <pc:sldChg chg="modSp new">
        <pc:chgData name="Liu, Zheng" userId="S::sm23802@cardiffmet.ac.uk::6856cc7a-f78d-4505-b4fb-a266fc3a36c2" providerId="AD" clId="Web-{D83C4E03-0CA3-FDB8-3E10-FA7B77D94E8B}" dt="2021-03-17T16:02:35.499" v="54" actId="20577"/>
        <pc:sldMkLst>
          <pc:docMk/>
          <pc:sldMk cId="3312350052" sldId="259"/>
        </pc:sldMkLst>
        <pc:spChg chg="mod">
          <ac:chgData name="Liu, Zheng" userId="S::sm23802@cardiffmet.ac.uk::6856cc7a-f78d-4505-b4fb-a266fc3a36c2" providerId="AD" clId="Web-{D83C4E03-0CA3-FDB8-3E10-FA7B77D94E8B}" dt="2021-03-17T16:02:35.499" v="54" actId="20577"/>
          <ac:spMkLst>
            <pc:docMk/>
            <pc:sldMk cId="3312350052" sldId="259"/>
            <ac:spMk id="2" creationId="{B386F036-9AEA-4854-BCB1-EA39FB7EFEE9}"/>
          </ac:spMkLst>
        </pc:spChg>
      </pc:sldChg>
      <pc:sldChg chg="modSp new">
        <pc:chgData name="Liu, Zheng" userId="S::sm23802@cardiffmet.ac.uk::6856cc7a-f78d-4505-b4fb-a266fc3a36c2" providerId="AD" clId="Web-{D83C4E03-0CA3-FDB8-3E10-FA7B77D94E8B}" dt="2021-03-17T16:02:47.406" v="63" actId="20577"/>
        <pc:sldMkLst>
          <pc:docMk/>
          <pc:sldMk cId="519906252" sldId="260"/>
        </pc:sldMkLst>
        <pc:spChg chg="mod">
          <ac:chgData name="Liu, Zheng" userId="S::sm23802@cardiffmet.ac.uk::6856cc7a-f78d-4505-b4fb-a266fc3a36c2" providerId="AD" clId="Web-{D83C4E03-0CA3-FDB8-3E10-FA7B77D94E8B}" dt="2021-03-17T16:02:47.406" v="63" actId="20577"/>
          <ac:spMkLst>
            <pc:docMk/>
            <pc:sldMk cId="519906252" sldId="260"/>
            <ac:spMk id="2" creationId="{5D9DE560-3CB6-4A69-BD2B-51E06F0CF38A}"/>
          </ac:spMkLst>
        </pc:spChg>
      </pc:sldChg>
      <pc:sldChg chg="modSp new">
        <pc:chgData name="Liu, Zheng" userId="S::sm23802@cardiffmet.ac.uk::6856cc7a-f78d-4505-b4fb-a266fc3a36c2" providerId="AD" clId="Web-{D83C4E03-0CA3-FDB8-3E10-FA7B77D94E8B}" dt="2021-03-17T16:03:16.687" v="79" actId="20577"/>
        <pc:sldMkLst>
          <pc:docMk/>
          <pc:sldMk cId="3308217440" sldId="261"/>
        </pc:sldMkLst>
        <pc:spChg chg="mod">
          <ac:chgData name="Liu, Zheng" userId="S::sm23802@cardiffmet.ac.uk::6856cc7a-f78d-4505-b4fb-a266fc3a36c2" providerId="AD" clId="Web-{D83C4E03-0CA3-FDB8-3E10-FA7B77D94E8B}" dt="2021-03-17T16:03:16.687" v="79" actId="20577"/>
          <ac:spMkLst>
            <pc:docMk/>
            <pc:sldMk cId="3308217440" sldId="261"/>
            <ac:spMk id="2" creationId="{3DBAB8A6-E573-48A4-B031-EE23D9D25C8A}"/>
          </ac:spMkLst>
        </pc:spChg>
      </pc:sldChg>
      <pc:sldChg chg="modSp new">
        <pc:chgData name="Liu, Zheng" userId="S::sm23802@cardiffmet.ac.uk::6856cc7a-f78d-4505-b4fb-a266fc3a36c2" providerId="AD" clId="Web-{D83C4E03-0CA3-FDB8-3E10-FA7B77D94E8B}" dt="2021-03-17T16:03:44.422" v="107" actId="20577"/>
        <pc:sldMkLst>
          <pc:docMk/>
          <pc:sldMk cId="2739808344" sldId="262"/>
        </pc:sldMkLst>
        <pc:spChg chg="mod">
          <ac:chgData name="Liu, Zheng" userId="S::sm23802@cardiffmet.ac.uk::6856cc7a-f78d-4505-b4fb-a266fc3a36c2" providerId="AD" clId="Web-{D83C4E03-0CA3-FDB8-3E10-FA7B77D94E8B}" dt="2021-03-17T16:03:44.422" v="107" actId="20577"/>
          <ac:spMkLst>
            <pc:docMk/>
            <pc:sldMk cId="2739808344" sldId="262"/>
            <ac:spMk id="2" creationId="{C3CAC378-03A9-406F-99A8-D031F2638A93}"/>
          </ac:spMkLst>
        </pc:spChg>
      </pc:sldChg>
      <pc:sldChg chg="modSp new">
        <pc:chgData name="Liu, Zheng" userId="S::sm23802@cardiffmet.ac.uk::6856cc7a-f78d-4505-b4fb-a266fc3a36c2" providerId="AD" clId="Web-{D83C4E03-0CA3-FDB8-3E10-FA7B77D94E8B}" dt="2021-03-17T16:04:32.783" v="120" actId="20577"/>
        <pc:sldMkLst>
          <pc:docMk/>
          <pc:sldMk cId="3594433454" sldId="263"/>
        </pc:sldMkLst>
        <pc:spChg chg="mod">
          <ac:chgData name="Liu, Zheng" userId="S::sm23802@cardiffmet.ac.uk::6856cc7a-f78d-4505-b4fb-a266fc3a36c2" providerId="AD" clId="Web-{D83C4E03-0CA3-FDB8-3E10-FA7B77D94E8B}" dt="2021-03-17T16:04:32.783" v="120" actId="20577"/>
          <ac:spMkLst>
            <pc:docMk/>
            <pc:sldMk cId="3594433454" sldId="263"/>
            <ac:spMk id="2" creationId="{38EAA386-ECF1-49C2-B178-72A39CA4C65B}"/>
          </ac:spMkLst>
        </pc:spChg>
      </pc:sldChg>
      <pc:sldChg chg="modSp new">
        <pc:chgData name="Liu, Zheng" userId="S::sm23802@cardiffmet.ac.uk::6856cc7a-f78d-4505-b4fb-a266fc3a36c2" providerId="AD" clId="Web-{D83C4E03-0CA3-FDB8-3E10-FA7B77D94E8B}" dt="2021-03-17T16:04:20.376" v="113" actId="20577"/>
        <pc:sldMkLst>
          <pc:docMk/>
          <pc:sldMk cId="2555243574" sldId="264"/>
        </pc:sldMkLst>
        <pc:spChg chg="mod">
          <ac:chgData name="Liu, Zheng" userId="S::sm23802@cardiffmet.ac.uk::6856cc7a-f78d-4505-b4fb-a266fc3a36c2" providerId="AD" clId="Web-{D83C4E03-0CA3-FDB8-3E10-FA7B77D94E8B}" dt="2021-03-17T16:04:20.376" v="113" actId="20577"/>
          <ac:spMkLst>
            <pc:docMk/>
            <pc:sldMk cId="2555243574" sldId="264"/>
            <ac:spMk id="2" creationId="{242F52B4-B821-4DAF-9DF0-275665DC7BBC}"/>
          </ac:spMkLst>
        </pc:spChg>
      </pc:sldChg>
    </pc:docChg>
  </pc:docChgLst>
  <pc:docChgLst>
    <pc:chgData name="Liu, Zheng" userId="S::sm23802@cardiffmet.ac.uk::6856cc7a-f78d-4505-b4fb-a266fc3a36c2" providerId="AD" clId="Web-{57C69BD4-F369-0E6D-BCA3-A8946E25BD8C}"/>
    <pc:docChg chg="modSld">
      <pc:chgData name="Liu, Zheng" userId="S::sm23802@cardiffmet.ac.uk::6856cc7a-f78d-4505-b4fb-a266fc3a36c2" providerId="AD" clId="Web-{57C69BD4-F369-0E6D-BCA3-A8946E25BD8C}" dt="2021-03-17T17:16:38.319" v="0" actId="1076"/>
      <pc:docMkLst>
        <pc:docMk/>
      </pc:docMkLst>
      <pc:sldChg chg="modSp">
        <pc:chgData name="Liu, Zheng" userId="S::sm23802@cardiffmet.ac.uk::6856cc7a-f78d-4505-b4fb-a266fc3a36c2" providerId="AD" clId="Web-{57C69BD4-F369-0E6D-BCA3-A8946E25BD8C}" dt="2021-03-17T17:16:38.319" v="0" actId="1076"/>
        <pc:sldMkLst>
          <pc:docMk/>
          <pc:sldMk cId="3312350052" sldId="259"/>
        </pc:sldMkLst>
        <pc:spChg chg="mod">
          <ac:chgData name="Liu, Zheng" userId="S::sm23802@cardiffmet.ac.uk::6856cc7a-f78d-4505-b4fb-a266fc3a36c2" providerId="AD" clId="Web-{57C69BD4-F369-0E6D-BCA3-A8946E25BD8C}" dt="2021-03-17T17:16:38.319" v="0" actId="1076"/>
          <ac:spMkLst>
            <pc:docMk/>
            <pc:sldMk cId="3312350052" sldId="259"/>
            <ac:spMk id="2" creationId="{B386F036-9AEA-4854-BCB1-EA39FB7EFEE9}"/>
          </ac:spMkLst>
        </pc:spChg>
      </pc:sldChg>
    </pc:docChg>
  </pc:docChgLst>
  <pc:docChgLst>
    <pc:chgData name="Liu, Zheng" userId="S::sm23802@cardiffmet.ac.uk::6856cc7a-f78d-4505-b4fb-a266fc3a36c2" providerId="AD" clId="Web-{4C26A70A-7C36-E563-E028-2AA6D0250408}"/>
    <pc:docChg chg="modSld">
      <pc:chgData name="Liu, Zheng" userId="S::sm23802@cardiffmet.ac.uk::6856cc7a-f78d-4505-b4fb-a266fc3a36c2" providerId="AD" clId="Web-{4C26A70A-7C36-E563-E028-2AA6D0250408}" dt="2021-03-19T12:06:36.145" v="6" actId="20577"/>
      <pc:docMkLst>
        <pc:docMk/>
      </pc:docMkLst>
      <pc:sldChg chg="modSp">
        <pc:chgData name="Liu, Zheng" userId="S::sm23802@cardiffmet.ac.uk::6856cc7a-f78d-4505-b4fb-a266fc3a36c2" providerId="AD" clId="Web-{4C26A70A-7C36-E563-E028-2AA6D0250408}" dt="2021-03-19T12:06:27.161" v="3" actId="20577"/>
        <pc:sldMkLst>
          <pc:docMk/>
          <pc:sldMk cId="25498424" sldId="258"/>
        </pc:sldMkLst>
        <pc:spChg chg="mod">
          <ac:chgData name="Liu, Zheng" userId="S::sm23802@cardiffmet.ac.uk::6856cc7a-f78d-4505-b4fb-a266fc3a36c2" providerId="AD" clId="Web-{4C26A70A-7C36-E563-E028-2AA6D0250408}" dt="2021-03-19T12:06:27.161" v="3" actId="20577"/>
          <ac:spMkLst>
            <pc:docMk/>
            <pc:sldMk cId="25498424" sldId="258"/>
            <ac:spMk id="2" creationId="{D04E1BF2-91B1-4C08-BBF2-D60AFA568A65}"/>
          </ac:spMkLst>
        </pc:spChg>
      </pc:sldChg>
      <pc:sldChg chg="modSp">
        <pc:chgData name="Liu, Zheng" userId="S::sm23802@cardiffmet.ac.uk::6856cc7a-f78d-4505-b4fb-a266fc3a36c2" providerId="AD" clId="Web-{4C26A70A-7C36-E563-E028-2AA6D0250408}" dt="2021-03-19T12:06:36.145" v="6" actId="20577"/>
        <pc:sldMkLst>
          <pc:docMk/>
          <pc:sldMk cId="519906252" sldId="260"/>
        </pc:sldMkLst>
        <pc:spChg chg="mod">
          <ac:chgData name="Liu, Zheng" userId="S::sm23802@cardiffmet.ac.uk::6856cc7a-f78d-4505-b4fb-a266fc3a36c2" providerId="AD" clId="Web-{4C26A70A-7C36-E563-E028-2AA6D0250408}" dt="2021-03-19T12:06:36.145" v="6" actId="20577"/>
          <ac:spMkLst>
            <pc:docMk/>
            <pc:sldMk cId="519906252" sldId="260"/>
            <ac:spMk id="2" creationId="{5D9DE560-3CB6-4A69-BD2B-51E06F0CF38A}"/>
          </ac:spMkLst>
        </pc:spChg>
      </pc:sldChg>
      <pc:sldChg chg="modSp">
        <pc:chgData name="Liu, Zheng" userId="S::sm23802@cardiffmet.ac.uk::6856cc7a-f78d-4505-b4fb-a266fc3a36c2" providerId="AD" clId="Web-{4C26A70A-7C36-E563-E028-2AA6D0250408}" dt="2021-03-19T12:06:10.660" v="1" actId="20577"/>
        <pc:sldMkLst>
          <pc:docMk/>
          <pc:sldMk cId="2555243574" sldId="264"/>
        </pc:sldMkLst>
        <pc:spChg chg="mod">
          <ac:chgData name="Liu, Zheng" userId="S::sm23802@cardiffmet.ac.uk::6856cc7a-f78d-4505-b4fb-a266fc3a36c2" providerId="AD" clId="Web-{4C26A70A-7C36-E563-E028-2AA6D0250408}" dt="2021-03-19T12:06:10.660" v="1" actId="20577"/>
          <ac:spMkLst>
            <pc:docMk/>
            <pc:sldMk cId="2555243574" sldId="264"/>
            <ac:spMk id="2" creationId="{242F52B4-B821-4DAF-9DF0-275665DC7BBC}"/>
          </ac:spMkLst>
        </pc:spChg>
      </pc:sldChg>
    </pc:docChg>
  </pc:docChgLst>
  <pc:docChgLst>
    <pc:chgData name="Liu, Zheng" userId="S::sm23802@cardiffmet.ac.uk::6856cc7a-f78d-4505-b4fb-a266fc3a36c2" providerId="AD" clId="Web-{F2774213-1198-D92B-4073-8FDD26359B7F}"/>
    <pc:docChg chg="delSld modSld">
      <pc:chgData name="Liu, Zheng" userId="S::sm23802@cardiffmet.ac.uk::6856cc7a-f78d-4505-b4fb-a266fc3a36c2" providerId="AD" clId="Web-{F2774213-1198-D92B-4073-8FDD26359B7F}" dt="2021-05-13T10:49:42.187" v="11" actId="20577"/>
      <pc:docMkLst>
        <pc:docMk/>
      </pc:docMkLst>
      <pc:sldChg chg="modSp">
        <pc:chgData name="Liu, Zheng" userId="S::sm23802@cardiffmet.ac.uk::6856cc7a-f78d-4505-b4fb-a266fc3a36c2" providerId="AD" clId="Web-{F2774213-1198-D92B-4073-8FDD26359B7F}" dt="2021-05-13T10:47:58.888" v="2" actId="20577"/>
        <pc:sldMkLst>
          <pc:docMk/>
          <pc:sldMk cId="2563292464" sldId="257"/>
        </pc:sldMkLst>
        <pc:spChg chg="mod">
          <ac:chgData name="Liu, Zheng" userId="S::sm23802@cardiffmet.ac.uk::6856cc7a-f78d-4505-b4fb-a266fc3a36c2" providerId="AD" clId="Web-{F2774213-1198-D92B-4073-8FDD26359B7F}" dt="2021-05-13T10:47:58.888" v="2" actId="20577"/>
          <ac:spMkLst>
            <pc:docMk/>
            <pc:sldMk cId="2563292464" sldId="257"/>
            <ac:spMk id="12" creationId="{8DE6AF6F-68A6-41D0-A47D-B521FD4382E6}"/>
          </ac:spMkLst>
        </pc:spChg>
      </pc:sldChg>
      <pc:sldChg chg="modSp">
        <pc:chgData name="Liu, Zheng" userId="S::sm23802@cardiffmet.ac.uk::6856cc7a-f78d-4505-b4fb-a266fc3a36c2" providerId="AD" clId="Web-{F2774213-1198-D92B-4073-8FDD26359B7F}" dt="2021-05-13T10:48:31.060" v="4" actId="20577"/>
        <pc:sldMkLst>
          <pc:docMk/>
          <pc:sldMk cId="1521120034" sldId="265"/>
        </pc:sldMkLst>
        <pc:spChg chg="mod">
          <ac:chgData name="Liu, Zheng" userId="S::sm23802@cardiffmet.ac.uk::6856cc7a-f78d-4505-b4fb-a266fc3a36c2" providerId="AD" clId="Web-{F2774213-1198-D92B-4073-8FDD26359B7F}" dt="2021-05-13T10:48:31.060" v="4" actId="20577"/>
          <ac:spMkLst>
            <pc:docMk/>
            <pc:sldMk cId="1521120034" sldId="265"/>
            <ac:spMk id="3" creationId="{DC514DF1-46CA-4475-A480-A0F8112A550B}"/>
          </ac:spMkLst>
        </pc:spChg>
      </pc:sldChg>
      <pc:sldChg chg="del">
        <pc:chgData name="Liu, Zheng" userId="S::sm23802@cardiffmet.ac.uk::6856cc7a-f78d-4505-b4fb-a266fc3a36c2" providerId="AD" clId="Web-{F2774213-1198-D92B-4073-8FDD26359B7F}" dt="2021-05-13T10:47:18.199" v="0"/>
        <pc:sldMkLst>
          <pc:docMk/>
          <pc:sldMk cId="1484246877" sldId="272"/>
        </pc:sldMkLst>
      </pc:sldChg>
      <pc:sldChg chg="modSp">
        <pc:chgData name="Liu, Zheng" userId="S::sm23802@cardiffmet.ac.uk::6856cc7a-f78d-4505-b4fb-a266fc3a36c2" providerId="AD" clId="Web-{F2774213-1198-D92B-4073-8FDD26359B7F}" dt="2021-05-13T10:49:42.187" v="11" actId="20577"/>
        <pc:sldMkLst>
          <pc:docMk/>
          <pc:sldMk cId="168204657" sldId="276"/>
        </pc:sldMkLst>
        <pc:spChg chg="mod">
          <ac:chgData name="Liu, Zheng" userId="S::sm23802@cardiffmet.ac.uk::6856cc7a-f78d-4505-b4fb-a266fc3a36c2" providerId="AD" clId="Web-{F2774213-1198-D92B-4073-8FDD26359B7F}" dt="2021-05-13T10:49:42.187" v="11" actId="20577"/>
          <ac:spMkLst>
            <pc:docMk/>
            <pc:sldMk cId="168204657" sldId="276"/>
            <ac:spMk id="3" creationId="{8DD29834-0E40-40C8-BC9F-5C71B3A6E8CB}"/>
          </ac:spMkLst>
        </pc:spChg>
      </pc:sldChg>
    </pc:docChg>
  </pc:docChgLst>
  <pc:docChgLst>
    <pc:chgData name="Steffan James" userId="S::steffan.james_southwales.ac.uk#ext#@outlookuwicac.onmicrosoft.com::3b39edab-7a94-468a-8550-b019725c7838" providerId="AD" clId="Web-{955CB79F-6004-2000-DD51-D9A0380D4618}"/>
    <pc:docChg chg="modSld">
      <pc:chgData name="Steffan James" userId="S::steffan.james_southwales.ac.uk#ext#@outlookuwicac.onmicrosoft.com::3b39edab-7a94-468a-8550-b019725c7838" providerId="AD" clId="Web-{955CB79F-6004-2000-DD51-D9A0380D4618}" dt="2021-03-24T09:45:12.729" v="30" actId="20577"/>
      <pc:docMkLst>
        <pc:docMk/>
      </pc:docMkLst>
      <pc:sldChg chg="modSp">
        <pc:chgData name="Steffan James" userId="S::steffan.james_southwales.ac.uk#ext#@outlookuwicac.onmicrosoft.com::3b39edab-7a94-468a-8550-b019725c7838" providerId="AD" clId="Web-{955CB79F-6004-2000-DD51-D9A0380D4618}" dt="2021-03-24T09:44:27.306" v="19" actId="20577"/>
        <pc:sldMkLst>
          <pc:docMk/>
          <pc:sldMk cId="2318427756" sldId="268"/>
        </pc:sldMkLst>
        <pc:spChg chg="mod">
          <ac:chgData name="Steffan James" userId="S::steffan.james_southwales.ac.uk#ext#@outlookuwicac.onmicrosoft.com::3b39edab-7a94-468a-8550-b019725c7838" providerId="AD" clId="Web-{955CB79F-6004-2000-DD51-D9A0380D4618}" dt="2021-03-24T09:44:27.306" v="19" actId="20577"/>
          <ac:spMkLst>
            <pc:docMk/>
            <pc:sldMk cId="2318427756" sldId="268"/>
            <ac:spMk id="3" creationId="{DC514DF1-46CA-4475-A480-A0F8112A550B}"/>
          </ac:spMkLst>
        </pc:spChg>
      </pc:sldChg>
      <pc:sldChg chg="modSp">
        <pc:chgData name="Steffan James" userId="S::steffan.james_southwales.ac.uk#ext#@outlookuwicac.onmicrosoft.com::3b39edab-7a94-468a-8550-b019725c7838" providerId="AD" clId="Web-{955CB79F-6004-2000-DD51-D9A0380D4618}" dt="2021-03-24T09:45:12.729" v="30" actId="20577"/>
        <pc:sldMkLst>
          <pc:docMk/>
          <pc:sldMk cId="773070099" sldId="269"/>
        </pc:sldMkLst>
        <pc:spChg chg="mod">
          <ac:chgData name="Steffan James" userId="S::steffan.james_southwales.ac.uk#ext#@outlookuwicac.onmicrosoft.com::3b39edab-7a94-468a-8550-b019725c7838" providerId="AD" clId="Web-{955CB79F-6004-2000-DD51-D9A0380D4618}" dt="2021-03-24T09:45:12.729" v="30" actId="20577"/>
          <ac:spMkLst>
            <pc:docMk/>
            <pc:sldMk cId="773070099" sldId="269"/>
            <ac:spMk id="3" creationId="{DC514DF1-46CA-4475-A480-A0F8112A550B}"/>
          </ac:spMkLst>
        </pc:spChg>
      </pc:sldChg>
    </pc:docChg>
  </pc:docChgLst>
  <pc:docChgLst>
    <pc:chgData name="Steffan James" userId="S::steffan.james_southwales.ac.uk#ext#@outlookuwicac.onmicrosoft.com::3b39edab-7a94-468a-8550-b019725c7838" providerId="AD" clId="Web-{2AF9F5E2-9352-5C7A-6315-B5F91F1B487F}"/>
    <pc:docChg chg="addSld delSld modSld sldOrd">
      <pc:chgData name="Steffan James" userId="S::steffan.james_southwales.ac.uk#ext#@outlookuwicac.onmicrosoft.com::3b39edab-7a94-468a-8550-b019725c7838" providerId="AD" clId="Web-{2AF9F5E2-9352-5C7A-6315-B5F91F1B487F}" dt="2021-03-24T13:36:08.857" v="20" actId="20577"/>
      <pc:docMkLst>
        <pc:docMk/>
      </pc:docMkLst>
      <pc:sldChg chg="add del ord">
        <pc:chgData name="Steffan James" userId="S::steffan.james_southwales.ac.uk#ext#@outlookuwicac.onmicrosoft.com::3b39edab-7a94-468a-8550-b019725c7838" providerId="AD" clId="Web-{2AF9F5E2-9352-5C7A-6315-B5F91F1B487F}" dt="2021-03-24T13:35:26.200" v="3"/>
        <pc:sldMkLst>
          <pc:docMk/>
          <pc:sldMk cId="217257619" sldId="270"/>
        </pc:sldMkLst>
      </pc:sldChg>
      <pc:sldChg chg="modSp add replId">
        <pc:chgData name="Steffan James" userId="S::steffan.james_southwales.ac.uk#ext#@outlookuwicac.onmicrosoft.com::3b39edab-7a94-468a-8550-b019725c7838" providerId="AD" clId="Web-{2AF9F5E2-9352-5C7A-6315-B5F91F1B487F}" dt="2021-03-24T13:36:08.857" v="20" actId="20577"/>
        <pc:sldMkLst>
          <pc:docMk/>
          <pc:sldMk cId="107962674" sldId="271"/>
        </pc:sldMkLst>
        <pc:spChg chg="mod">
          <ac:chgData name="Steffan James" userId="S::steffan.james_southwales.ac.uk#ext#@outlookuwicac.onmicrosoft.com::3b39edab-7a94-468a-8550-b019725c7838" providerId="AD" clId="Web-{2AF9F5E2-9352-5C7A-6315-B5F91F1B487F}" dt="2021-03-24T13:36:08.857" v="20" actId="20577"/>
          <ac:spMkLst>
            <pc:docMk/>
            <pc:sldMk cId="107962674" sldId="271"/>
            <ac:spMk id="2" creationId="{5D9DE560-3CB6-4A69-BD2B-51E06F0CF38A}"/>
          </ac:spMkLst>
        </pc:spChg>
      </pc:sldChg>
    </pc:docChg>
  </pc:docChgLst>
  <pc:docChgLst>
    <pc:chgData name="Liu, Zheng" userId="S::sm23802@cardiffmet.ac.uk::6856cc7a-f78d-4505-b4fb-a266fc3a36c2" providerId="AD" clId="Web-{6490A1CA-20AF-69AC-CC57-4DB02DBEF52E}"/>
    <pc:docChg chg="modSld">
      <pc:chgData name="Liu, Zheng" userId="S::sm23802@cardiffmet.ac.uk::6856cc7a-f78d-4505-b4fb-a266fc3a36c2" providerId="AD" clId="Web-{6490A1CA-20AF-69AC-CC57-4DB02DBEF52E}" dt="2021-03-17T17:07:55.173" v="18" actId="1076"/>
      <pc:docMkLst>
        <pc:docMk/>
      </pc:docMkLst>
      <pc:sldChg chg="modSp">
        <pc:chgData name="Liu, Zheng" userId="S::sm23802@cardiffmet.ac.uk::6856cc7a-f78d-4505-b4fb-a266fc3a36c2" providerId="AD" clId="Web-{6490A1CA-20AF-69AC-CC57-4DB02DBEF52E}" dt="2021-03-17T17:07:55.173" v="18" actId="1076"/>
        <pc:sldMkLst>
          <pc:docMk/>
          <pc:sldMk cId="519906252" sldId="260"/>
        </pc:sldMkLst>
        <pc:spChg chg="mod">
          <ac:chgData name="Liu, Zheng" userId="S::sm23802@cardiffmet.ac.uk::6856cc7a-f78d-4505-b4fb-a266fc3a36c2" providerId="AD" clId="Web-{6490A1CA-20AF-69AC-CC57-4DB02DBEF52E}" dt="2021-03-17T17:07:55.173" v="18" actId="1076"/>
          <ac:spMkLst>
            <pc:docMk/>
            <pc:sldMk cId="519906252" sldId="260"/>
            <ac:spMk id="3" creationId="{DC514DF1-46CA-4475-A480-A0F8112A550B}"/>
          </ac:spMkLst>
        </pc:spChg>
      </pc:sldChg>
    </pc:docChg>
  </pc:docChgLst>
  <pc:docChgLst>
    <pc:chgData name="Victoria Stephens" userId="S::victoria.stephens_southwales.ac.uk#ext#@outlookuwicac.onmicrosoft.com::1fc6d4f6-145e-44a0-8fe7-e24876768916" providerId="AD" clId="Web-{D358B09A-55A5-940F-C56F-6B7841107238}"/>
    <pc:docChg chg="modSld">
      <pc:chgData name="Victoria Stephens" userId="S::victoria.stephens_southwales.ac.uk#ext#@outlookuwicac.onmicrosoft.com::1fc6d4f6-145e-44a0-8fe7-e24876768916" providerId="AD" clId="Web-{D358B09A-55A5-940F-C56F-6B7841107238}" dt="2021-03-24T13:46:41.330" v="35"/>
      <pc:docMkLst>
        <pc:docMk/>
      </pc:docMkLst>
      <pc:sldChg chg="modNotes">
        <pc:chgData name="Victoria Stephens" userId="S::victoria.stephens_southwales.ac.uk#ext#@outlookuwicac.onmicrosoft.com::1fc6d4f6-145e-44a0-8fe7-e24876768916" providerId="AD" clId="Web-{D358B09A-55A5-940F-C56F-6B7841107238}" dt="2021-03-24T13:46:41.330" v="35"/>
        <pc:sldMkLst>
          <pc:docMk/>
          <pc:sldMk cId="2318427756" sldId="268"/>
        </pc:sldMkLst>
      </pc:sldChg>
      <pc:sldChg chg="modNotes">
        <pc:chgData name="Victoria Stephens" userId="S::victoria.stephens_southwales.ac.uk#ext#@outlookuwicac.onmicrosoft.com::1fc6d4f6-145e-44a0-8fe7-e24876768916" providerId="AD" clId="Web-{D358B09A-55A5-940F-C56F-6B7841107238}" dt="2021-03-24T13:46:34.345" v="33"/>
        <pc:sldMkLst>
          <pc:docMk/>
          <pc:sldMk cId="773070099" sldId="269"/>
        </pc:sldMkLst>
      </pc:sldChg>
      <pc:sldChg chg="modNotes">
        <pc:chgData name="Victoria Stephens" userId="S::victoria.stephens_southwales.ac.uk#ext#@outlookuwicac.onmicrosoft.com::1fc6d4f6-145e-44a0-8fe7-e24876768916" providerId="AD" clId="Web-{D358B09A-55A5-940F-C56F-6B7841107238}" dt="2021-03-24T13:46:28.642" v="31"/>
        <pc:sldMkLst>
          <pc:docMk/>
          <pc:sldMk cId="217257619" sldId="270"/>
        </pc:sldMkLst>
      </pc:sldChg>
      <pc:sldChg chg="modSp modNotes">
        <pc:chgData name="Victoria Stephens" userId="S::victoria.stephens_southwales.ac.uk#ext#@outlookuwicac.onmicrosoft.com::1fc6d4f6-145e-44a0-8fe7-e24876768916" providerId="AD" clId="Web-{D358B09A-55A5-940F-C56F-6B7841107238}" dt="2021-03-24T13:46:20.908" v="29"/>
        <pc:sldMkLst>
          <pc:docMk/>
          <pc:sldMk cId="107962674" sldId="271"/>
        </pc:sldMkLst>
        <pc:spChg chg="mod">
          <ac:chgData name="Victoria Stephens" userId="S::victoria.stephens_southwales.ac.uk#ext#@outlookuwicac.onmicrosoft.com::1fc6d4f6-145e-44a0-8fe7-e24876768916" providerId="AD" clId="Web-{D358B09A-55A5-940F-C56F-6B7841107238}" dt="2021-03-24T13:45:25.531" v="26" actId="20577"/>
          <ac:spMkLst>
            <pc:docMk/>
            <pc:sldMk cId="107962674" sldId="271"/>
            <ac:spMk id="2" creationId="{5D9DE560-3CB6-4A69-BD2B-51E06F0CF38A}"/>
          </ac:spMkLst>
        </pc:spChg>
        <pc:spChg chg="mod">
          <ac:chgData name="Victoria Stephens" userId="S::victoria.stephens_southwales.ac.uk#ext#@outlookuwicac.onmicrosoft.com::1fc6d4f6-145e-44a0-8fe7-e24876768916" providerId="AD" clId="Web-{D358B09A-55A5-940F-C56F-6B7841107238}" dt="2021-03-24T13:45:23.500" v="25" actId="20577"/>
          <ac:spMkLst>
            <pc:docMk/>
            <pc:sldMk cId="107962674" sldId="271"/>
            <ac:spMk id="3" creationId="{DC514DF1-46CA-4475-A480-A0F8112A550B}"/>
          </ac:spMkLst>
        </pc:spChg>
      </pc:sldChg>
    </pc:docChg>
  </pc:docChgLst>
  <pc:docChgLst>
    <pc:chgData name="Victoria" userId="6d45ad3e-4628-455b-991d-2195ec1acc1a" providerId="ADAL" clId="{7195F46D-47BB-45C8-8105-612E2127125E}"/>
    <pc:docChg chg="undo custSel addSld delSld modSld">
      <pc:chgData name="Victoria" userId="6d45ad3e-4628-455b-991d-2195ec1acc1a" providerId="ADAL" clId="{7195F46D-47BB-45C8-8105-612E2127125E}" dt="2021-03-23T19:47:08.980" v="3478" actId="5793"/>
      <pc:docMkLst>
        <pc:docMk/>
      </pc:docMkLst>
      <pc:sldChg chg="del">
        <pc:chgData name="Victoria" userId="6d45ad3e-4628-455b-991d-2195ec1acc1a" providerId="ADAL" clId="{7195F46D-47BB-45C8-8105-612E2127125E}" dt="2021-03-23T18:33:10.148" v="12" actId="47"/>
        <pc:sldMkLst>
          <pc:docMk/>
          <pc:sldMk cId="3308217440" sldId="261"/>
        </pc:sldMkLst>
      </pc:sldChg>
      <pc:sldChg chg="addSp modSp mod setBg modNotesTx">
        <pc:chgData name="Victoria" userId="6d45ad3e-4628-455b-991d-2195ec1acc1a" providerId="ADAL" clId="{7195F46D-47BB-45C8-8105-612E2127125E}" dt="2021-03-23T19:30:40.159" v="3311" actId="20577"/>
        <pc:sldMkLst>
          <pc:docMk/>
          <pc:sldMk cId="2555243574" sldId="264"/>
        </pc:sldMkLst>
        <pc:spChg chg="mod">
          <ac:chgData name="Victoria" userId="6d45ad3e-4628-455b-991d-2195ec1acc1a" providerId="ADAL" clId="{7195F46D-47BB-45C8-8105-612E2127125E}" dt="2021-03-23T19:02:11.901" v="1299" actId="26606"/>
          <ac:spMkLst>
            <pc:docMk/>
            <pc:sldMk cId="2555243574" sldId="264"/>
            <ac:spMk id="2" creationId="{242F52B4-B821-4DAF-9DF0-275665DC7BBC}"/>
          </ac:spMkLst>
        </pc:spChg>
        <pc:spChg chg="mod">
          <ac:chgData name="Victoria" userId="6d45ad3e-4628-455b-991d-2195ec1acc1a" providerId="ADAL" clId="{7195F46D-47BB-45C8-8105-612E2127125E}" dt="2021-03-23T19:30:40.159" v="3311" actId="20577"/>
          <ac:spMkLst>
            <pc:docMk/>
            <pc:sldMk cId="2555243574" sldId="264"/>
            <ac:spMk id="3" creationId="{2C638EBC-7D87-4079-A37C-2E85B4C8C9CA}"/>
          </ac:spMkLst>
        </pc:spChg>
        <pc:spChg chg="add">
          <ac:chgData name="Victoria" userId="6d45ad3e-4628-455b-991d-2195ec1acc1a" providerId="ADAL" clId="{7195F46D-47BB-45C8-8105-612E2127125E}" dt="2021-03-23T19:02:11.901" v="1299" actId="26606"/>
          <ac:spMkLst>
            <pc:docMk/>
            <pc:sldMk cId="2555243574" sldId="264"/>
            <ac:spMk id="8" creationId="{3B854194-185D-494D-905C-7C7CB2E30F6E}"/>
          </ac:spMkLst>
        </pc:spChg>
        <pc:spChg chg="add">
          <ac:chgData name="Victoria" userId="6d45ad3e-4628-455b-991d-2195ec1acc1a" providerId="ADAL" clId="{7195F46D-47BB-45C8-8105-612E2127125E}" dt="2021-03-23T19:02:11.901" v="1299" actId="26606"/>
          <ac:spMkLst>
            <pc:docMk/>
            <pc:sldMk cId="2555243574" sldId="264"/>
            <ac:spMk id="10" creationId="{B4F5FA0D-0104-4987-8241-EFF7C85B88DE}"/>
          </ac:spMkLst>
        </pc:spChg>
        <pc:picChg chg="add">
          <ac:chgData name="Victoria" userId="6d45ad3e-4628-455b-991d-2195ec1acc1a" providerId="ADAL" clId="{7195F46D-47BB-45C8-8105-612E2127125E}" dt="2021-03-23T19:02:11.901" v="1299" actId="26606"/>
          <ac:picMkLst>
            <pc:docMk/>
            <pc:sldMk cId="2555243574" sldId="264"/>
            <ac:picMk id="12" creationId="{2897127E-6CEF-446C-BE87-93B7C46E49D1}"/>
          </ac:picMkLst>
        </pc:picChg>
      </pc:sldChg>
      <pc:sldChg chg="addSp delSp modSp add mod modNotesTx">
        <pc:chgData name="Victoria" userId="6d45ad3e-4628-455b-991d-2195ec1acc1a" providerId="ADAL" clId="{7195F46D-47BB-45C8-8105-612E2127125E}" dt="2021-03-23T19:05:15.501" v="1404" actId="313"/>
        <pc:sldMkLst>
          <pc:docMk/>
          <pc:sldMk cId="1662812986" sldId="266"/>
        </pc:sldMkLst>
        <pc:spChg chg="mod">
          <ac:chgData name="Victoria" userId="6d45ad3e-4628-455b-991d-2195ec1acc1a" providerId="ADAL" clId="{7195F46D-47BB-45C8-8105-612E2127125E}" dt="2021-03-23T18:58:33.498" v="1236" actId="26606"/>
          <ac:spMkLst>
            <pc:docMk/>
            <pc:sldMk cId="1662812986" sldId="266"/>
            <ac:spMk id="2" creationId="{5D9DE560-3CB6-4A69-BD2B-51E06F0CF38A}"/>
          </ac:spMkLst>
        </pc:spChg>
        <pc:spChg chg="mod">
          <ac:chgData name="Victoria" userId="6d45ad3e-4628-455b-991d-2195ec1acc1a" providerId="ADAL" clId="{7195F46D-47BB-45C8-8105-612E2127125E}" dt="2021-03-23T19:05:15.501" v="1404" actId="313"/>
          <ac:spMkLst>
            <pc:docMk/>
            <pc:sldMk cId="1662812986" sldId="266"/>
            <ac:spMk id="3" creationId="{DC514DF1-46CA-4475-A480-A0F8112A550B}"/>
          </ac:spMkLst>
        </pc:spChg>
        <pc:spChg chg="mod">
          <ac:chgData name="Victoria" userId="6d45ad3e-4628-455b-991d-2195ec1acc1a" providerId="ADAL" clId="{7195F46D-47BB-45C8-8105-612E2127125E}" dt="2021-03-23T19:00:08.031" v="1240" actId="1076"/>
          <ac:spMkLst>
            <pc:docMk/>
            <pc:sldMk cId="1662812986" sldId="266"/>
            <ac:spMk id="5" creationId="{22B68BC2-9091-4793-8436-FCF618A74FC9}"/>
          </ac:spMkLst>
        </pc:spChg>
        <pc:spChg chg="add del">
          <ac:chgData name="Victoria" userId="6d45ad3e-4628-455b-991d-2195ec1acc1a" providerId="ADAL" clId="{7195F46D-47BB-45C8-8105-612E2127125E}" dt="2021-03-23T18:58:33.498" v="1236" actId="26606"/>
          <ac:spMkLst>
            <pc:docMk/>
            <pc:sldMk cId="1662812986" sldId="266"/>
            <ac:spMk id="11" creationId="{F56F5174-31D9-4DBB-AAB7-A1FD7BDB1352}"/>
          </ac:spMkLst>
        </pc:spChg>
        <pc:spChg chg="add del">
          <ac:chgData name="Victoria" userId="6d45ad3e-4628-455b-991d-2195ec1acc1a" providerId="ADAL" clId="{7195F46D-47BB-45C8-8105-612E2127125E}" dt="2021-03-23T18:58:33.498" v="1236" actId="26606"/>
          <ac:spMkLst>
            <pc:docMk/>
            <pc:sldMk cId="1662812986" sldId="266"/>
            <ac:spMk id="15" creationId="{F9A95BEE-6BB1-4A28-A8E6-A34B2E42EF87}"/>
          </ac:spMkLst>
        </pc:spChg>
        <pc:spChg chg="add del">
          <ac:chgData name="Victoria" userId="6d45ad3e-4628-455b-991d-2195ec1acc1a" providerId="ADAL" clId="{7195F46D-47BB-45C8-8105-612E2127125E}" dt="2021-03-23T18:58:33.498" v="1236" actId="26606"/>
          <ac:spMkLst>
            <pc:docMk/>
            <pc:sldMk cId="1662812986" sldId="266"/>
            <ac:spMk id="20" creationId="{F56F5174-31D9-4DBB-AAB7-A1FD7BDB1352}"/>
          </ac:spMkLst>
        </pc:spChg>
        <pc:spChg chg="add del">
          <ac:chgData name="Victoria" userId="6d45ad3e-4628-455b-991d-2195ec1acc1a" providerId="ADAL" clId="{7195F46D-47BB-45C8-8105-612E2127125E}" dt="2021-03-23T18:58:33.498" v="1236" actId="26606"/>
          <ac:spMkLst>
            <pc:docMk/>
            <pc:sldMk cId="1662812986" sldId="266"/>
            <ac:spMk id="24" creationId="{F9A95BEE-6BB1-4A28-A8E6-A34B2E42EF87}"/>
          </ac:spMkLst>
        </pc:spChg>
        <pc:picChg chg="del mod">
          <ac:chgData name="Victoria" userId="6d45ad3e-4628-455b-991d-2195ec1acc1a" providerId="ADAL" clId="{7195F46D-47BB-45C8-8105-612E2127125E}" dt="2021-03-23T18:58:57.710" v="1237" actId="478"/>
          <ac:picMkLst>
            <pc:docMk/>
            <pc:sldMk cId="1662812986" sldId="266"/>
            <ac:picMk id="4" creationId="{8AB5237E-96FF-4814-AC23-E9BC6BB79B07}"/>
          </ac:picMkLst>
        </pc:picChg>
        <pc:picChg chg="add del">
          <ac:chgData name="Victoria" userId="6d45ad3e-4628-455b-991d-2195ec1acc1a" providerId="ADAL" clId="{7195F46D-47BB-45C8-8105-612E2127125E}" dt="2021-03-23T18:58:33.498" v="1236" actId="26606"/>
          <ac:picMkLst>
            <pc:docMk/>
            <pc:sldMk cId="1662812986" sldId="266"/>
            <ac:picMk id="13" creationId="{AE113210-7872-481A-ADE6-3A05CCAF5EB2}"/>
          </ac:picMkLst>
        </pc:picChg>
        <pc:picChg chg="add del">
          <ac:chgData name="Victoria" userId="6d45ad3e-4628-455b-991d-2195ec1acc1a" providerId="ADAL" clId="{7195F46D-47BB-45C8-8105-612E2127125E}" dt="2021-03-23T18:58:33.498" v="1236" actId="26606"/>
          <ac:picMkLst>
            <pc:docMk/>
            <pc:sldMk cId="1662812986" sldId="266"/>
            <ac:picMk id="22" creationId="{AE113210-7872-481A-ADE6-3A05CCAF5EB2}"/>
          </ac:picMkLst>
        </pc:picChg>
      </pc:sldChg>
      <pc:sldChg chg="addSp modSp new mod setBg setClrOvrMap">
        <pc:chgData name="Victoria" userId="6d45ad3e-4628-455b-991d-2195ec1acc1a" providerId="ADAL" clId="{7195F46D-47BB-45C8-8105-612E2127125E}" dt="2021-03-23T19:47:08.980" v="3478" actId="5793"/>
        <pc:sldMkLst>
          <pc:docMk/>
          <pc:sldMk cId="151932178" sldId="267"/>
        </pc:sldMkLst>
        <pc:spChg chg="mod">
          <ac:chgData name="Victoria" userId="6d45ad3e-4628-455b-991d-2195ec1acc1a" providerId="ADAL" clId="{7195F46D-47BB-45C8-8105-612E2127125E}" dt="2021-03-23T19:02:32.564" v="1300" actId="26606"/>
          <ac:spMkLst>
            <pc:docMk/>
            <pc:sldMk cId="151932178" sldId="267"/>
            <ac:spMk id="2" creationId="{075C8E55-BD2A-493A-B78B-FC7116353AB2}"/>
          </ac:spMkLst>
        </pc:spChg>
        <pc:spChg chg="mod">
          <ac:chgData name="Victoria" userId="6d45ad3e-4628-455b-991d-2195ec1acc1a" providerId="ADAL" clId="{7195F46D-47BB-45C8-8105-612E2127125E}" dt="2021-03-23T19:47:08.980" v="3478" actId="5793"/>
          <ac:spMkLst>
            <pc:docMk/>
            <pc:sldMk cId="151932178" sldId="267"/>
            <ac:spMk id="3" creationId="{6D8DBF7A-70A1-4FFA-982B-F65CB2DA4324}"/>
          </ac:spMkLst>
        </pc:spChg>
        <pc:spChg chg="add">
          <ac:chgData name="Victoria" userId="6d45ad3e-4628-455b-991d-2195ec1acc1a" providerId="ADAL" clId="{7195F46D-47BB-45C8-8105-612E2127125E}" dt="2021-03-23T19:02:32.564" v="1300" actId="26606"/>
          <ac:spMkLst>
            <pc:docMk/>
            <pc:sldMk cId="151932178" sldId="267"/>
            <ac:spMk id="8" creationId="{2CB6C291-6CAF-46DF-ACFF-AADF0FD03F58}"/>
          </ac:spMkLst>
        </pc:spChg>
        <pc:spChg chg="add">
          <ac:chgData name="Victoria" userId="6d45ad3e-4628-455b-991d-2195ec1acc1a" providerId="ADAL" clId="{7195F46D-47BB-45C8-8105-612E2127125E}" dt="2021-03-23T19:02:32.564" v="1300" actId="26606"/>
          <ac:spMkLst>
            <pc:docMk/>
            <pc:sldMk cId="151932178" sldId="267"/>
            <ac:spMk id="12" creationId="{4735DC46-5663-471D-AADB-81E00E65BCC6}"/>
          </ac:spMkLst>
        </pc:spChg>
        <pc:picChg chg="add">
          <ac:chgData name="Victoria" userId="6d45ad3e-4628-455b-991d-2195ec1acc1a" providerId="ADAL" clId="{7195F46D-47BB-45C8-8105-612E2127125E}" dt="2021-03-23T19:02:32.564" v="1300" actId="26606"/>
          <ac:picMkLst>
            <pc:docMk/>
            <pc:sldMk cId="151932178" sldId="267"/>
            <ac:picMk id="10" creationId="{1EBADBCA-DA20-4279-93C6-011DEF18AA71}"/>
          </ac:picMkLst>
        </pc:picChg>
      </pc:sldChg>
    </pc:docChg>
  </pc:docChgLst>
  <pc:docChgLst>
    <pc:chgData name="Steffan James" userId="S::steffan.james_southwales.ac.uk#ext#@outlookuwicac.onmicrosoft.com::3b39edab-7a94-468a-8550-b019725c7838" providerId="AD" clId="Web-{511608DC-04A8-CD1F-CD57-7750CAA5F3E3}"/>
    <pc:docChg chg="addSld delSld modSld">
      <pc:chgData name="Steffan James" userId="S::steffan.james_southwales.ac.uk#ext#@outlookuwicac.onmicrosoft.com::3b39edab-7a94-468a-8550-b019725c7838" providerId="AD" clId="Web-{511608DC-04A8-CD1F-CD57-7750CAA5F3E3}" dt="2021-03-23T14:27:22.272" v="44" actId="20577"/>
      <pc:docMkLst>
        <pc:docMk/>
      </pc:docMkLst>
      <pc:sldChg chg="modSp del">
        <pc:chgData name="Steffan James" userId="S::steffan.james_southwales.ac.uk#ext#@outlookuwicac.onmicrosoft.com::3b39edab-7a94-468a-8550-b019725c7838" providerId="AD" clId="Web-{511608DC-04A8-CD1F-CD57-7750CAA5F3E3}" dt="2021-03-23T14:26:38.833" v="37"/>
        <pc:sldMkLst>
          <pc:docMk/>
          <pc:sldMk cId="3312350052" sldId="259"/>
        </pc:sldMkLst>
        <pc:spChg chg="mod">
          <ac:chgData name="Steffan James" userId="S::steffan.james_southwales.ac.uk#ext#@outlookuwicac.onmicrosoft.com::3b39edab-7a94-468a-8550-b019725c7838" providerId="AD" clId="Web-{511608DC-04A8-CD1F-CD57-7750CAA5F3E3}" dt="2021-03-23T14:22:46.061" v="12" actId="20577"/>
          <ac:spMkLst>
            <pc:docMk/>
            <pc:sldMk cId="3312350052" sldId="259"/>
            <ac:spMk id="3" creationId="{1CEC9C2E-728F-4086-981B-2E90A9058FE4}"/>
          </ac:spMkLst>
        </pc:spChg>
      </pc:sldChg>
      <pc:sldChg chg="delSp modSp">
        <pc:chgData name="Steffan James" userId="S::steffan.james_southwales.ac.uk#ext#@outlookuwicac.onmicrosoft.com::3b39edab-7a94-468a-8550-b019725c7838" providerId="AD" clId="Web-{511608DC-04A8-CD1F-CD57-7750CAA5F3E3}" dt="2021-03-23T14:27:22.272" v="44" actId="20577"/>
        <pc:sldMkLst>
          <pc:docMk/>
          <pc:sldMk cId="519906252" sldId="260"/>
        </pc:sldMkLst>
        <pc:spChg chg="mod">
          <ac:chgData name="Steffan James" userId="S::steffan.james_southwales.ac.uk#ext#@outlookuwicac.onmicrosoft.com::3b39edab-7a94-468a-8550-b019725c7838" providerId="AD" clId="Web-{511608DC-04A8-CD1F-CD57-7750CAA5F3E3}" dt="2021-03-23T14:25:03.533" v="24" actId="20577"/>
          <ac:spMkLst>
            <pc:docMk/>
            <pc:sldMk cId="519906252" sldId="260"/>
            <ac:spMk id="2" creationId="{5D9DE560-3CB6-4A69-BD2B-51E06F0CF38A}"/>
          </ac:spMkLst>
        </pc:spChg>
        <pc:spChg chg="mod">
          <ac:chgData name="Steffan James" userId="S::steffan.james_southwales.ac.uk#ext#@outlookuwicac.onmicrosoft.com::3b39edab-7a94-468a-8550-b019725c7838" providerId="AD" clId="Web-{511608DC-04A8-CD1F-CD57-7750CAA5F3E3}" dt="2021-03-23T14:27:22.272" v="44" actId="20577"/>
          <ac:spMkLst>
            <pc:docMk/>
            <pc:sldMk cId="519906252" sldId="260"/>
            <ac:spMk id="3" creationId="{DC514DF1-46CA-4475-A480-A0F8112A550B}"/>
          </ac:spMkLst>
        </pc:spChg>
        <pc:spChg chg="mod">
          <ac:chgData name="Steffan James" userId="S::steffan.james_southwales.ac.uk#ext#@outlookuwicac.onmicrosoft.com::3b39edab-7a94-468a-8550-b019725c7838" providerId="AD" clId="Web-{511608DC-04A8-CD1F-CD57-7750CAA5F3E3}" dt="2021-03-23T14:26:06.644" v="36" actId="20577"/>
          <ac:spMkLst>
            <pc:docMk/>
            <pc:sldMk cId="519906252" sldId="260"/>
            <ac:spMk id="5" creationId="{22B68BC2-9091-4793-8436-FCF618A74FC9}"/>
          </ac:spMkLst>
        </pc:spChg>
        <pc:picChg chg="del">
          <ac:chgData name="Steffan James" userId="S::steffan.james_southwales.ac.uk#ext#@outlookuwicac.onmicrosoft.com::3b39edab-7a94-468a-8550-b019725c7838" providerId="AD" clId="Web-{511608DC-04A8-CD1F-CD57-7750CAA5F3E3}" dt="2021-03-23T14:25:37.831" v="33"/>
          <ac:picMkLst>
            <pc:docMk/>
            <pc:sldMk cId="519906252" sldId="260"/>
            <ac:picMk id="4" creationId="{8AB5237E-96FF-4814-AC23-E9BC6BB79B07}"/>
          </ac:picMkLst>
        </pc:picChg>
      </pc:sldChg>
      <pc:sldChg chg="add replId">
        <pc:chgData name="Steffan James" userId="S::steffan.james_southwales.ac.uk#ext#@outlookuwicac.onmicrosoft.com::3b39edab-7a94-468a-8550-b019725c7838" providerId="AD" clId="Web-{511608DC-04A8-CD1F-CD57-7750CAA5F3E3}" dt="2021-03-23T14:24:36.720" v="13"/>
        <pc:sldMkLst>
          <pc:docMk/>
          <pc:sldMk cId="1521120034" sldId="265"/>
        </pc:sldMkLst>
      </pc:sldChg>
    </pc:docChg>
  </pc:docChgLst>
  <pc:docChgLst>
    <pc:chgData name="Victoria Stephens" userId="S::victoria.stephens_southwales.ac.uk#ext#@outlookuwicac.onmicrosoft.com::1fc6d4f6-145e-44a0-8fe7-e24876768916" providerId="AD" clId="Web-{B019BC5A-B53E-3B43-C7BF-441F723A78F0}"/>
    <pc:docChg chg="modSld">
      <pc:chgData name="Victoria Stephens" userId="S::victoria.stephens_southwales.ac.uk#ext#@outlookuwicac.onmicrosoft.com::1fc6d4f6-145e-44a0-8fe7-e24876768916" providerId="AD" clId="Web-{B019BC5A-B53E-3B43-C7BF-441F723A78F0}" dt="2021-03-23T19:49:46.173" v="26" actId="20577"/>
      <pc:docMkLst>
        <pc:docMk/>
      </pc:docMkLst>
      <pc:sldChg chg="modSp">
        <pc:chgData name="Victoria Stephens" userId="S::victoria.stephens_southwales.ac.uk#ext#@outlookuwicac.onmicrosoft.com::1fc6d4f6-145e-44a0-8fe7-e24876768916" providerId="AD" clId="Web-{B019BC5A-B53E-3B43-C7BF-441F723A78F0}" dt="2021-03-23T19:49:46.173" v="26" actId="20577"/>
        <pc:sldMkLst>
          <pc:docMk/>
          <pc:sldMk cId="2555243574" sldId="264"/>
        </pc:sldMkLst>
        <pc:spChg chg="mod">
          <ac:chgData name="Victoria Stephens" userId="S::victoria.stephens_southwales.ac.uk#ext#@outlookuwicac.onmicrosoft.com::1fc6d4f6-145e-44a0-8fe7-e24876768916" providerId="AD" clId="Web-{B019BC5A-B53E-3B43-C7BF-441F723A78F0}" dt="2021-03-23T19:49:46.173" v="26" actId="20577"/>
          <ac:spMkLst>
            <pc:docMk/>
            <pc:sldMk cId="2555243574" sldId="264"/>
            <ac:spMk id="2" creationId="{242F52B4-B821-4DAF-9DF0-275665DC7BBC}"/>
          </ac:spMkLst>
        </pc:spChg>
      </pc:sldChg>
    </pc:docChg>
  </pc:docChgLst>
  <pc:docChgLst>
    <pc:chgData clId="Web-{D83C4E03-0CA3-FDB8-3E10-FA7B77D94E8B}"/>
    <pc:docChg chg="addSld">
      <pc:chgData name="" userId="" providerId="" clId="Web-{D83C4E03-0CA3-FDB8-3E10-FA7B77D94E8B}" dt="2021-03-17T16:00:41.044" v="0"/>
      <pc:docMkLst>
        <pc:docMk/>
      </pc:docMkLst>
      <pc:sldChg chg="new">
        <pc:chgData name="" userId="" providerId="" clId="Web-{D83C4E03-0CA3-FDB8-3E10-FA7B77D94E8B}" dt="2021-03-17T16:00:41.044" v="0"/>
        <pc:sldMkLst>
          <pc:docMk/>
          <pc:sldMk cId="2563292464" sldId="257"/>
        </pc:sldMkLst>
      </pc:sldChg>
    </pc:docChg>
  </pc:docChgLst>
  <pc:docChgLst>
    <pc:chgData name="Steffan James" userId="S::steffan.james_southwales.ac.uk#ext#@outlookuwicac.onmicrosoft.com::3b39edab-7a94-468a-8550-b019725c7838" providerId="AD" clId="Web-{AE7D8140-44CD-C502-FB81-95FA66691ED3}"/>
    <pc:docChg chg="modSld">
      <pc:chgData name="Steffan James" userId="S::steffan.james_southwales.ac.uk#ext#@outlookuwicac.onmicrosoft.com::3b39edab-7a94-468a-8550-b019725c7838" providerId="AD" clId="Web-{AE7D8140-44CD-C502-FB81-95FA66691ED3}" dt="2021-03-22T19:10:01.674" v="3" actId="20577"/>
      <pc:docMkLst>
        <pc:docMk/>
      </pc:docMkLst>
      <pc:sldChg chg="modSp">
        <pc:chgData name="Steffan James" userId="S::steffan.james_southwales.ac.uk#ext#@outlookuwicac.onmicrosoft.com::3b39edab-7a94-468a-8550-b019725c7838" providerId="AD" clId="Web-{AE7D8140-44CD-C502-FB81-95FA66691ED3}" dt="2021-03-22T19:10:01.674" v="3" actId="20577"/>
        <pc:sldMkLst>
          <pc:docMk/>
          <pc:sldMk cId="3312350052" sldId="259"/>
        </pc:sldMkLst>
        <pc:spChg chg="mod">
          <ac:chgData name="Steffan James" userId="S::steffan.james_southwales.ac.uk#ext#@outlookuwicac.onmicrosoft.com::3b39edab-7a94-468a-8550-b019725c7838" providerId="AD" clId="Web-{AE7D8140-44CD-C502-FB81-95FA66691ED3}" dt="2021-03-22T19:10:01.674" v="3" actId="20577"/>
          <ac:spMkLst>
            <pc:docMk/>
            <pc:sldMk cId="3312350052" sldId="259"/>
            <ac:spMk id="2" creationId="{B386F036-9AEA-4854-BCB1-EA39FB7EFEE9}"/>
          </ac:spMkLst>
        </pc:spChg>
      </pc:sldChg>
    </pc:docChg>
  </pc:docChgLst>
  <pc:docChgLst>
    <pc:chgData name="Liu, Zheng" userId="S::sm23802@cardiffmet.ac.uk::6856cc7a-f78d-4505-b4fb-a266fc3a36c2" providerId="AD" clId="Web-{CD96DBA2-623C-DDD0-3E21-4316697B02E5}"/>
    <pc:docChg chg="modSld">
      <pc:chgData name="Liu, Zheng" userId="S::sm23802@cardiffmet.ac.uk::6856cc7a-f78d-4505-b4fb-a266fc3a36c2" providerId="AD" clId="Web-{CD96DBA2-623C-DDD0-3E21-4316697B02E5}" dt="2021-03-24T13:50:12.586" v="208" actId="20577"/>
      <pc:docMkLst>
        <pc:docMk/>
      </pc:docMkLst>
      <pc:sldChg chg="modSp">
        <pc:chgData name="Liu, Zheng" userId="S::sm23802@cardiffmet.ac.uk::6856cc7a-f78d-4505-b4fb-a266fc3a36c2" providerId="AD" clId="Web-{CD96DBA2-623C-DDD0-3E21-4316697B02E5}" dt="2021-03-24T13:47:29.894" v="103" actId="20577"/>
        <pc:sldMkLst>
          <pc:docMk/>
          <pc:sldMk cId="2563292464" sldId="257"/>
        </pc:sldMkLst>
        <pc:spChg chg="mod">
          <ac:chgData name="Liu, Zheng" userId="S::sm23802@cardiffmet.ac.uk::6856cc7a-f78d-4505-b4fb-a266fc3a36c2" providerId="AD" clId="Web-{CD96DBA2-623C-DDD0-3E21-4316697B02E5}" dt="2021-03-24T13:47:29.894" v="103" actId="20577"/>
          <ac:spMkLst>
            <pc:docMk/>
            <pc:sldMk cId="2563292464" sldId="257"/>
            <ac:spMk id="12" creationId="{8DE6AF6F-68A6-41D0-A47D-B521FD4382E6}"/>
          </ac:spMkLst>
        </pc:spChg>
      </pc:sldChg>
      <pc:sldChg chg="modSp">
        <pc:chgData name="Liu, Zheng" userId="S::sm23802@cardiffmet.ac.uk::6856cc7a-f78d-4505-b4fb-a266fc3a36c2" providerId="AD" clId="Web-{CD96DBA2-623C-DDD0-3E21-4316697B02E5}" dt="2021-03-24T13:50:12.586" v="208" actId="20577"/>
        <pc:sldMkLst>
          <pc:docMk/>
          <pc:sldMk cId="25498424" sldId="258"/>
        </pc:sldMkLst>
        <pc:spChg chg="mod">
          <ac:chgData name="Liu, Zheng" userId="S::sm23802@cardiffmet.ac.uk::6856cc7a-f78d-4505-b4fb-a266fc3a36c2" providerId="AD" clId="Web-{CD96DBA2-623C-DDD0-3E21-4316697B02E5}" dt="2021-03-24T13:50:12.586" v="208" actId="20577"/>
          <ac:spMkLst>
            <pc:docMk/>
            <pc:sldMk cId="25498424" sldId="258"/>
            <ac:spMk id="3" creationId="{2B9ED448-AE89-4579-9721-9A2BF38808B9}"/>
          </ac:spMkLst>
        </pc:spChg>
      </pc:sldChg>
    </pc:docChg>
  </pc:docChgLst>
  <pc:docChgLst>
    <pc:chgData name="Liu, Zheng" userId="S::sm23802@cardiffmet.ac.uk::6856cc7a-f78d-4505-b4fb-a266fc3a36c2" providerId="AD" clId="Web-{1580D2AC-42A8-BCAA-82FF-F783EEEBD052}"/>
    <pc:docChg chg="modSld">
      <pc:chgData name="Liu, Zheng" userId="S::sm23802@cardiffmet.ac.uk::6856cc7a-f78d-4505-b4fb-a266fc3a36c2" providerId="AD" clId="Web-{1580D2AC-42A8-BCAA-82FF-F783EEEBD052}" dt="2021-03-22T18:07:48.993" v="3" actId="20577"/>
      <pc:docMkLst>
        <pc:docMk/>
      </pc:docMkLst>
      <pc:sldChg chg="modSp">
        <pc:chgData name="Liu, Zheng" userId="S::sm23802@cardiffmet.ac.uk::6856cc7a-f78d-4505-b4fb-a266fc3a36c2" providerId="AD" clId="Web-{1580D2AC-42A8-BCAA-82FF-F783EEEBD052}" dt="2021-03-22T18:07:48.993" v="3" actId="20577"/>
        <pc:sldMkLst>
          <pc:docMk/>
          <pc:sldMk cId="2563292464" sldId="257"/>
        </pc:sldMkLst>
        <pc:spChg chg="mod">
          <ac:chgData name="Liu, Zheng" userId="S::sm23802@cardiffmet.ac.uk::6856cc7a-f78d-4505-b4fb-a266fc3a36c2" providerId="AD" clId="Web-{1580D2AC-42A8-BCAA-82FF-F783EEEBD052}" dt="2021-03-22T18:07:48.993" v="3" actId="20577"/>
          <ac:spMkLst>
            <pc:docMk/>
            <pc:sldMk cId="2563292464" sldId="257"/>
            <ac:spMk id="12" creationId="{8DE6AF6F-68A6-41D0-A47D-B521FD4382E6}"/>
          </ac:spMkLst>
        </pc:spChg>
      </pc:sldChg>
    </pc:docChg>
  </pc:docChgLst>
  <pc:docChgLst>
    <pc:chgData name="Liu, Zheng" userId="S::sm23802@cardiffmet.ac.uk::6856cc7a-f78d-4505-b4fb-a266fc3a36c2" providerId="AD" clId="Web-{954425DF-236A-B04E-E50B-2BAB22BD193A}"/>
    <pc:docChg chg="modSld">
      <pc:chgData name="Liu, Zheng" userId="S::sm23802@cardiffmet.ac.uk::6856cc7a-f78d-4505-b4fb-a266fc3a36c2" providerId="AD" clId="Web-{954425DF-236A-B04E-E50B-2BAB22BD193A}" dt="2021-03-17T18:17:45.161" v="0" actId="20577"/>
      <pc:docMkLst>
        <pc:docMk/>
      </pc:docMkLst>
      <pc:sldChg chg="modSp">
        <pc:chgData name="Liu, Zheng" userId="S::sm23802@cardiffmet.ac.uk::6856cc7a-f78d-4505-b4fb-a266fc3a36c2" providerId="AD" clId="Web-{954425DF-236A-B04E-E50B-2BAB22BD193A}" dt="2021-03-17T18:17:45.161" v="0" actId="20577"/>
        <pc:sldMkLst>
          <pc:docMk/>
          <pc:sldMk cId="25498424" sldId="258"/>
        </pc:sldMkLst>
        <pc:spChg chg="mod">
          <ac:chgData name="Liu, Zheng" userId="S::sm23802@cardiffmet.ac.uk::6856cc7a-f78d-4505-b4fb-a266fc3a36c2" providerId="AD" clId="Web-{954425DF-236A-B04E-E50B-2BAB22BD193A}" dt="2021-03-17T18:17:45.161" v="0" actId="20577"/>
          <ac:spMkLst>
            <pc:docMk/>
            <pc:sldMk cId="25498424" sldId="258"/>
            <ac:spMk id="3" creationId="{2B9ED448-AE89-4579-9721-9A2BF38808B9}"/>
          </ac:spMkLst>
        </pc:spChg>
      </pc:sldChg>
    </pc:docChg>
  </pc:docChgLst>
  <pc:docChgLst>
    <pc:chgData name="Liu, Zheng" userId="S::sm23802@cardiffmet.ac.uk::6856cc7a-f78d-4505-b4fb-a266fc3a36c2" providerId="AD" clId="Web-{A0B01102-0D5E-FB0A-3925-834D79C589C0}"/>
    <pc:docChg chg="modSld">
      <pc:chgData name="Liu, Zheng" userId="S::sm23802@cardiffmet.ac.uk::6856cc7a-f78d-4505-b4fb-a266fc3a36c2" providerId="AD" clId="Web-{A0B01102-0D5E-FB0A-3925-834D79C589C0}" dt="2021-03-17T16:53:25.629" v="3"/>
      <pc:docMkLst>
        <pc:docMk/>
      </pc:docMkLst>
      <pc:sldChg chg="delSp modSp">
        <pc:chgData name="Liu, Zheng" userId="S::sm23802@cardiffmet.ac.uk::6856cc7a-f78d-4505-b4fb-a266fc3a36c2" providerId="AD" clId="Web-{A0B01102-0D5E-FB0A-3925-834D79C589C0}" dt="2021-03-17T16:53:25.629" v="3"/>
        <pc:sldMkLst>
          <pc:docMk/>
          <pc:sldMk cId="519906252" sldId="260"/>
        </pc:sldMkLst>
        <pc:spChg chg="del mod">
          <ac:chgData name="Liu, Zheng" userId="S::sm23802@cardiffmet.ac.uk::6856cc7a-f78d-4505-b4fb-a266fc3a36c2" providerId="AD" clId="Web-{A0B01102-0D5E-FB0A-3925-834D79C589C0}" dt="2021-03-17T16:53:25.629" v="3"/>
          <ac:spMkLst>
            <pc:docMk/>
            <pc:sldMk cId="519906252" sldId="260"/>
            <ac:spMk id="8" creationId="{118E6E56-350D-4E83-9B64-9DD2BADF98EA}"/>
          </ac:spMkLst>
        </pc:spChg>
      </pc:sldChg>
    </pc:docChg>
  </pc:docChgLst>
  <pc:docChgLst>
    <pc:chgData name="Liu, Zheng" userId="S::sm23802@cardiffmet.ac.uk::6856cc7a-f78d-4505-b4fb-a266fc3a36c2" providerId="AD" clId="Web-{8BF353A0-DDDB-B634-EEBE-A69E0E4E763C}"/>
    <pc:docChg chg="modSld">
      <pc:chgData name="Liu, Zheng" userId="S::sm23802@cardiffmet.ac.uk::6856cc7a-f78d-4505-b4fb-a266fc3a36c2" providerId="AD" clId="Web-{8BF353A0-DDDB-B634-EEBE-A69E0E4E763C}" dt="2021-03-17T17:12:52.860" v="41" actId="1076"/>
      <pc:docMkLst>
        <pc:docMk/>
      </pc:docMkLst>
      <pc:sldChg chg="modSp">
        <pc:chgData name="Liu, Zheng" userId="S::sm23802@cardiffmet.ac.uk::6856cc7a-f78d-4505-b4fb-a266fc3a36c2" providerId="AD" clId="Web-{8BF353A0-DDDB-B634-EEBE-A69E0E4E763C}" dt="2021-03-17T17:11:09.498" v="27" actId="20577"/>
        <pc:sldMkLst>
          <pc:docMk/>
          <pc:sldMk cId="2563292464" sldId="257"/>
        </pc:sldMkLst>
        <pc:spChg chg="mod">
          <ac:chgData name="Liu, Zheng" userId="S::sm23802@cardiffmet.ac.uk::6856cc7a-f78d-4505-b4fb-a266fc3a36c2" providerId="AD" clId="Web-{8BF353A0-DDDB-B634-EEBE-A69E0E4E763C}" dt="2021-03-17T17:11:09.498" v="27" actId="20577"/>
          <ac:spMkLst>
            <pc:docMk/>
            <pc:sldMk cId="2563292464" sldId="257"/>
            <ac:spMk id="12" creationId="{8DE6AF6F-68A6-41D0-A47D-B521FD4382E6}"/>
          </ac:spMkLst>
        </pc:spChg>
      </pc:sldChg>
      <pc:sldChg chg="modSp">
        <pc:chgData name="Liu, Zheng" userId="S::sm23802@cardiffmet.ac.uk::6856cc7a-f78d-4505-b4fb-a266fc3a36c2" providerId="AD" clId="Web-{8BF353A0-DDDB-B634-EEBE-A69E0E4E763C}" dt="2021-03-17T17:10:21.216" v="11" actId="20577"/>
        <pc:sldMkLst>
          <pc:docMk/>
          <pc:sldMk cId="25498424" sldId="258"/>
        </pc:sldMkLst>
        <pc:spChg chg="mod">
          <ac:chgData name="Liu, Zheng" userId="S::sm23802@cardiffmet.ac.uk::6856cc7a-f78d-4505-b4fb-a266fc3a36c2" providerId="AD" clId="Web-{8BF353A0-DDDB-B634-EEBE-A69E0E4E763C}" dt="2021-03-17T17:10:21.216" v="11" actId="20577"/>
          <ac:spMkLst>
            <pc:docMk/>
            <pc:sldMk cId="25498424" sldId="258"/>
            <ac:spMk id="3" creationId="{2B9ED448-AE89-4579-9721-9A2BF38808B9}"/>
          </ac:spMkLst>
        </pc:spChg>
      </pc:sldChg>
      <pc:sldChg chg="modSp">
        <pc:chgData name="Liu, Zheng" userId="S::sm23802@cardiffmet.ac.uk::6856cc7a-f78d-4505-b4fb-a266fc3a36c2" providerId="AD" clId="Web-{8BF353A0-DDDB-B634-EEBE-A69E0E4E763C}" dt="2021-03-17T17:12:26.766" v="35" actId="20577"/>
        <pc:sldMkLst>
          <pc:docMk/>
          <pc:sldMk cId="3312350052" sldId="259"/>
        </pc:sldMkLst>
        <pc:spChg chg="mod">
          <ac:chgData name="Liu, Zheng" userId="S::sm23802@cardiffmet.ac.uk::6856cc7a-f78d-4505-b4fb-a266fc3a36c2" providerId="AD" clId="Web-{8BF353A0-DDDB-B634-EEBE-A69E0E4E763C}" dt="2021-03-17T17:12:26.766" v="35" actId="20577"/>
          <ac:spMkLst>
            <pc:docMk/>
            <pc:sldMk cId="3312350052" sldId="259"/>
            <ac:spMk id="2" creationId="{B386F036-9AEA-4854-BCB1-EA39FB7EFEE9}"/>
          </ac:spMkLst>
        </pc:spChg>
      </pc:sldChg>
      <pc:sldChg chg="modSp">
        <pc:chgData name="Liu, Zheng" userId="S::sm23802@cardiffmet.ac.uk::6856cc7a-f78d-4505-b4fb-a266fc3a36c2" providerId="AD" clId="Web-{8BF353A0-DDDB-B634-EEBE-A69E0E4E763C}" dt="2021-03-17T17:09:30.167" v="0" actId="20577"/>
        <pc:sldMkLst>
          <pc:docMk/>
          <pc:sldMk cId="519906252" sldId="260"/>
        </pc:sldMkLst>
        <pc:spChg chg="mod">
          <ac:chgData name="Liu, Zheng" userId="S::sm23802@cardiffmet.ac.uk::6856cc7a-f78d-4505-b4fb-a266fc3a36c2" providerId="AD" clId="Web-{8BF353A0-DDDB-B634-EEBE-A69E0E4E763C}" dt="2021-03-17T17:09:30.167" v="0" actId="20577"/>
          <ac:spMkLst>
            <pc:docMk/>
            <pc:sldMk cId="519906252" sldId="260"/>
            <ac:spMk id="2" creationId="{5D9DE560-3CB6-4A69-BD2B-51E06F0CF38A}"/>
          </ac:spMkLst>
        </pc:spChg>
      </pc:sldChg>
      <pc:sldChg chg="modSp">
        <pc:chgData name="Liu, Zheng" userId="S::sm23802@cardiffmet.ac.uk::6856cc7a-f78d-4505-b4fb-a266fc3a36c2" providerId="AD" clId="Web-{8BF353A0-DDDB-B634-EEBE-A69E0E4E763C}" dt="2021-03-17T17:12:52.860" v="41" actId="1076"/>
        <pc:sldMkLst>
          <pc:docMk/>
          <pc:sldMk cId="3308217440" sldId="261"/>
        </pc:sldMkLst>
        <pc:spChg chg="mod">
          <ac:chgData name="Liu, Zheng" userId="S::sm23802@cardiffmet.ac.uk::6856cc7a-f78d-4505-b4fb-a266fc3a36c2" providerId="AD" clId="Web-{8BF353A0-DDDB-B634-EEBE-A69E0E4E763C}" dt="2021-03-17T17:12:52.860" v="41" actId="1076"/>
          <ac:spMkLst>
            <pc:docMk/>
            <pc:sldMk cId="3308217440" sldId="261"/>
            <ac:spMk id="2" creationId="{3DBAB8A6-E573-48A4-B031-EE23D9D25C8A}"/>
          </ac:spMkLst>
        </pc:spChg>
      </pc:sldChg>
      <pc:sldChg chg="modSp">
        <pc:chgData name="Liu, Zheng" userId="S::sm23802@cardiffmet.ac.uk::6856cc7a-f78d-4505-b4fb-a266fc3a36c2" providerId="AD" clId="Web-{8BF353A0-DDDB-B634-EEBE-A69E0E4E763C}" dt="2021-03-17T17:12:49.798" v="40" actId="1076"/>
        <pc:sldMkLst>
          <pc:docMk/>
          <pc:sldMk cId="2739808344" sldId="262"/>
        </pc:sldMkLst>
        <pc:spChg chg="mod">
          <ac:chgData name="Liu, Zheng" userId="S::sm23802@cardiffmet.ac.uk::6856cc7a-f78d-4505-b4fb-a266fc3a36c2" providerId="AD" clId="Web-{8BF353A0-DDDB-B634-EEBE-A69E0E4E763C}" dt="2021-03-17T17:12:49.798" v="40" actId="1076"/>
          <ac:spMkLst>
            <pc:docMk/>
            <pc:sldMk cId="2739808344" sldId="262"/>
            <ac:spMk id="2" creationId="{C3CAC378-03A9-406F-99A8-D031F2638A93}"/>
          </ac:spMkLst>
        </pc:spChg>
      </pc:sldChg>
      <pc:sldChg chg="modSp">
        <pc:chgData name="Liu, Zheng" userId="S::sm23802@cardiffmet.ac.uk::6856cc7a-f78d-4505-b4fb-a266fc3a36c2" providerId="AD" clId="Web-{8BF353A0-DDDB-B634-EEBE-A69E0E4E763C}" dt="2021-03-17T17:12:44.985" v="39" actId="1076"/>
        <pc:sldMkLst>
          <pc:docMk/>
          <pc:sldMk cId="2555243574" sldId="264"/>
        </pc:sldMkLst>
        <pc:spChg chg="mod">
          <ac:chgData name="Liu, Zheng" userId="S::sm23802@cardiffmet.ac.uk::6856cc7a-f78d-4505-b4fb-a266fc3a36c2" providerId="AD" clId="Web-{8BF353A0-DDDB-B634-EEBE-A69E0E4E763C}" dt="2021-03-17T17:12:44.985" v="39" actId="1076"/>
          <ac:spMkLst>
            <pc:docMk/>
            <pc:sldMk cId="2555243574" sldId="264"/>
            <ac:spMk id="2" creationId="{242F52B4-B821-4DAF-9DF0-275665DC7BBC}"/>
          </ac:spMkLst>
        </pc:spChg>
      </pc:sldChg>
    </pc:docChg>
  </pc:docChgLst>
  <pc:docChgLst>
    <pc:chgData name="Liu, Zheng" userId="S::sm23802@cardiffmet.ac.uk::6856cc7a-f78d-4505-b4fb-a266fc3a36c2" providerId="AD" clId="Web-{2232B59F-E0EB-2000-B286-1C67F34431E5}"/>
    <pc:docChg chg="modSld">
      <pc:chgData name="Liu, Zheng" userId="S::sm23802@cardiffmet.ac.uk::6856cc7a-f78d-4505-b4fb-a266fc3a36c2" providerId="AD" clId="Web-{2232B59F-E0EB-2000-B286-1C67F34431E5}" dt="2021-03-17T16:35:20.024" v="405"/>
      <pc:docMkLst>
        <pc:docMk/>
      </pc:docMkLst>
      <pc:sldChg chg="addSp modSp">
        <pc:chgData name="Liu, Zheng" userId="S::sm23802@cardiffmet.ac.uk::6856cc7a-f78d-4505-b4fb-a266fc3a36c2" providerId="AD" clId="Web-{2232B59F-E0EB-2000-B286-1C67F34431E5}" dt="2021-03-17T16:33:25.582" v="382" actId="20577"/>
        <pc:sldMkLst>
          <pc:docMk/>
          <pc:sldMk cId="109857222" sldId="256"/>
        </pc:sldMkLst>
        <pc:spChg chg="mod">
          <ac:chgData name="Liu, Zheng" userId="S::sm23802@cardiffmet.ac.uk::6856cc7a-f78d-4505-b4fb-a266fc3a36c2" providerId="AD" clId="Web-{2232B59F-E0EB-2000-B286-1C67F34431E5}" dt="2021-03-17T16:33:18.098" v="380" actId="1076"/>
          <ac:spMkLst>
            <pc:docMk/>
            <pc:sldMk cId="109857222" sldId="256"/>
            <ac:spMk id="2" creationId="{00000000-0000-0000-0000-000000000000}"/>
          </ac:spMkLst>
        </pc:spChg>
        <pc:spChg chg="mod">
          <ac:chgData name="Liu, Zheng" userId="S::sm23802@cardiffmet.ac.uk::6856cc7a-f78d-4505-b4fb-a266fc3a36c2" providerId="AD" clId="Web-{2232B59F-E0EB-2000-B286-1C67F34431E5}" dt="2021-03-17T16:33:25.582" v="382" actId="20577"/>
          <ac:spMkLst>
            <pc:docMk/>
            <pc:sldMk cId="109857222" sldId="256"/>
            <ac:spMk id="3" creationId="{00000000-0000-0000-0000-000000000000}"/>
          </ac:spMkLst>
        </pc:spChg>
        <pc:picChg chg="add mod">
          <ac:chgData name="Liu, Zheng" userId="S::sm23802@cardiffmet.ac.uk::6856cc7a-f78d-4505-b4fb-a266fc3a36c2" providerId="AD" clId="Web-{2232B59F-E0EB-2000-B286-1C67F34431E5}" dt="2021-03-17T16:33:05.410" v="377" actId="1076"/>
          <ac:picMkLst>
            <pc:docMk/>
            <pc:sldMk cId="109857222" sldId="256"/>
            <ac:picMk id="4" creationId="{21CCDE1D-7329-48EB-A2A0-B6618177DCD5}"/>
          </ac:picMkLst>
        </pc:picChg>
      </pc:sldChg>
      <pc:sldChg chg="addSp delSp modSp mod setBg">
        <pc:chgData name="Liu, Zheng" userId="S::sm23802@cardiffmet.ac.uk::6856cc7a-f78d-4505-b4fb-a266fc3a36c2" providerId="AD" clId="Web-{2232B59F-E0EB-2000-B286-1C67F34431E5}" dt="2021-03-17T16:34:18.756" v="400" actId="20577"/>
        <pc:sldMkLst>
          <pc:docMk/>
          <pc:sldMk cId="2563292464" sldId="257"/>
        </pc:sldMkLst>
        <pc:spChg chg="mod">
          <ac:chgData name="Liu, Zheng" userId="S::sm23802@cardiffmet.ac.uk::6856cc7a-f78d-4505-b4fb-a266fc3a36c2" providerId="AD" clId="Web-{2232B59F-E0EB-2000-B286-1C67F34431E5}" dt="2021-03-17T16:34:18.756" v="400" actId="20577"/>
          <ac:spMkLst>
            <pc:docMk/>
            <pc:sldMk cId="2563292464" sldId="257"/>
            <ac:spMk id="2" creationId="{6A35EFCE-C180-4AE0-8DEE-2C555DE03795}"/>
          </ac:spMkLst>
        </pc:spChg>
        <pc:spChg chg="add del">
          <ac:chgData name="Liu, Zheng" userId="S::sm23802@cardiffmet.ac.uk::6856cc7a-f78d-4505-b4fb-a266fc3a36c2" providerId="AD" clId="Web-{2232B59F-E0EB-2000-B286-1C67F34431E5}" dt="2021-03-17T16:26:15.881" v="215"/>
          <ac:spMkLst>
            <pc:docMk/>
            <pc:sldMk cId="2563292464" sldId="257"/>
            <ac:spMk id="3" creationId="{D37371A7-05B7-4391-BF9C-49C8AABC8252}"/>
          </ac:spMkLst>
        </pc:spChg>
        <pc:spChg chg="add del mod">
          <ac:chgData name="Liu, Zheng" userId="S::sm23802@cardiffmet.ac.uk::6856cc7a-f78d-4505-b4fb-a266fc3a36c2" providerId="AD" clId="Web-{2232B59F-E0EB-2000-B286-1C67F34431E5}" dt="2021-03-17T16:27:36.930" v="218"/>
          <ac:spMkLst>
            <pc:docMk/>
            <pc:sldMk cId="2563292464" sldId="257"/>
            <ac:spMk id="7" creationId="{97084796-01BA-4C5C-96C8-B3011E16042D}"/>
          </ac:spMkLst>
        </pc:spChg>
        <pc:spChg chg="add mod ord">
          <ac:chgData name="Liu, Zheng" userId="S::sm23802@cardiffmet.ac.uk::6856cc7a-f78d-4505-b4fb-a266fc3a36c2" providerId="AD" clId="Web-{2232B59F-E0EB-2000-B286-1C67F34431E5}" dt="2021-03-17T16:33:54.661" v="384"/>
          <ac:spMkLst>
            <pc:docMk/>
            <pc:sldMk cId="2563292464" sldId="257"/>
            <ac:spMk id="12" creationId="{8DE6AF6F-68A6-41D0-A47D-B521FD4382E6}"/>
          </ac:spMkLst>
        </pc:spChg>
        <pc:spChg chg="add del">
          <ac:chgData name="Liu, Zheng" userId="S::sm23802@cardiffmet.ac.uk::6856cc7a-f78d-4505-b4fb-a266fc3a36c2" providerId="AD" clId="Web-{2232B59F-E0EB-2000-B286-1C67F34431E5}" dt="2021-03-17T16:33:54.661" v="384"/>
          <ac:spMkLst>
            <pc:docMk/>
            <pc:sldMk cId="2563292464" sldId="257"/>
            <ac:spMk id="17" creationId="{8E20FA99-AAAC-4AF3-9FAE-707420324F1C}"/>
          </ac:spMkLst>
        </pc:spChg>
        <pc:spChg chg="add del">
          <ac:chgData name="Liu, Zheng" userId="S::sm23802@cardiffmet.ac.uk::6856cc7a-f78d-4505-b4fb-a266fc3a36c2" providerId="AD" clId="Web-{2232B59F-E0EB-2000-B286-1C67F34431E5}" dt="2021-03-17T16:33:54.661" v="384"/>
          <ac:spMkLst>
            <pc:docMk/>
            <pc:sldMk cId="2563292464" sldId="257"/>
            <ac:spMk id="18" creationId="{9573BE85-6043-4C3A-A7DD-483A0A5FB740}"/>
          </ac:spMkLst>
        </pc:spChg>
        <pc:spChg chg="add del">
          <ac:chgData name="Liu, Zheng" userId="S::sm23802@cardiffmet.ac.uk::6856cc7a-f78d-4505-b4fb-a266fc3a36c2" providerId="AD" clId="Web-{2232B59F-E0EB-2000-B286-1C67F34431E5}" dt="2021-03-17T16:28:05.572" v="227"/>
          <ac:spMkLst>
            <pc:docMk/>
            <pc:sldMk cId="2563292464" sldId="257"/>
            <ac:spMk id="20" creationId="{3A93628A-4A26-42A6-859F-D1C95150AD7C}"/>
          </ac:spMkLst>
        </pc:spChg>
        <pc:spChg chg="add del">
          <ac:chgData name="Liu, Zheng" userId="S::sm23802@cardiffmet.ac.uk::6856cc7a-f78d-4505-b4fb-a266fc3a36c2" providerId="AD" clId="Web-{2232B59F-E0EB-2000-B286-1C67F34431E5}" dt="2021-03-17T16:28:05.572" v="227"/>
          <ac:spMkLst>
            <pc:docMk/>
            <pc:sldMk cId="2563292464" sldId="257"/>
            <ac:spMk id="22" creationId="{DC61D707-5E7F-4B7C-910D-94A83595D599}"/>
          </ac:spMkLst>
        </pc:spChg>
        <pc:spChg chg="add del">
          <ac:chgData name="Liu, Zheng" userId="S::sm23802@cardiffmet.ac.uk::6856cc7a-f78d-4505-b4fb-a266fc3a36c2" providerId="AD" clId="Web-{2232B59F-E0EB-2000-B286-1C67F34431E5}" dt="2021-03-17T16:33:54.661" v="384"/>
          <ac:spMkLst>
            <pc:docMk/>
            <pc:sldMk cId="2563292464" sldId="257"/>
            <ac:spMk id="23" creationId="{787900AF-3ED0-4C02-A309-3984EBBD202C}"/>
          </ac:spMkLst>
        </pc:spChg>
        <pc:spChg chg="add del">
          <ac:chgData name="Liu, Zheng" userId="S::sm23802@cardiffmet.ac.uk::6856cc7a-f78d-4505-b4fb-a266fc3a36c2" providerId="AD" clId="Web-{2232B59F-E0EB-2000-B286-1C67F34431E5}" dt="2021-03-17T16:33:54.661" v="384"/>
          <ac:spMkLst>
            <pc:docMk/>
            <pc:sldMk cId="2563292464" sldId="257"/>
            <ac:spMk id="25" creationId="{8DEDEE5C-3126-4336-A7D4-9277AF5A04B4}"/>
          </ac:spMkLst>
        </pc:spChg>
        <pc:picChg chg="add del mod ord">
          <ac:chgData name="Liu, Zheng" userId="S::sm23802@cardiffmet.ac.uk::6856cc7a-f78d-4505-b4fb-a266fc3a36c2" providerId="AD" clId="Web-{2232B59F-E0EB-2000-B286-1C67F34431E5}" dt="2021-03-17T16:22:58.046" v="83"/>
          <ac:picMkLst>
            <pc:docMk/>
            <pc:sldMk cId="2563292464" sldId="257"/>
            <ac:picMk id="4" creationId="{5148EE05-4812-40E6-800E-9A82FB54AD04}"/>
          </ac:picMkLst>
        </pc:picChg>
        <pc:picChg chg="add del mod ord">
          <ac:chgData name="Liu, Zheng" userId="S::sm23802@cardiffmet.ac.uk::6856cc7a-f78d-4505-b4fb-a266fc3a36c2" providerId="AD" clId="Web-{2232B59F-E0EB-2000-B286-1C67F34431E5}" dt="2021-03-17T16:27:00.523" v="217"/>
          <ac:picMkLst>
            <pc:docMk/>
            <pc:sldMk cId="2563292464" sldId="257"/>
            <ac:picMk id="5" creationId="{D75EFF02-C13E-41A9-B901-D85F9FF837D1}"/>
          </ac:picMkLst>
        </pc:picChg>
        <pc:picChg chg="add mod ord">
          <ac:chgData name="Liu, Zheng" userId="S::sm23802@cardiffmet.ac.uk::6856cc7a-f78d-4505-b4fb-a266fc3a36c2" providerId="AD" clId="Web-{2232B59F-E0EB-2000-B286-1C67F34431E5}" dt="2021-03-17T16:33:54.661" v="384"/>
          <ac:picMkLst>
            <pc:docMk/>
            <pc:sldMk cId="2563292464" sldId="257"/>
            <ac:picMk id="8" creationId="{09D07D21-3455-43E0-9487-FA6D1332E331}"/>
          </ac:picMkLst>
        </pc:picChg>
        <pc:cxnChg chg="add del">
          <ac:chgData name="Liu, Zheng" userId="S::sm23802@cardiffmet.ac.uk::6856cc7a-f78d-4505-b4fb-a266fc3a36c2" providerId="AD" clId="Web-{2232B59F-E0EB-2000-B286-1C67F34431E5}" dt="2021-03-17T16:28:05.572" v="228"/>
          <ac:cxnSpMkLst>
            <pc:docMk/>
            <pc:sldMk cId="2563292464" sldId="257"/>
            <ac:cxnSpMk id="15" creationId="{A7F400EE-A8A5-48AF-B4D6-291B52C6F0B0}"/>
          </ac:cxnSpMkLst>
        </pc:cxnChg>
      </pc:sldChg>
      <pc:sldChg chg="addSp modSp mod setBg">
        <pc:chgData name="Liu, Zheng" userId="S::sm23802@cardiffmet.ac.uk::6856cc7a-f78d-4505-b4fb-a266fc3a36c2" providerId="AD" clId="Web-{2232B59F-E0EB-2000-B286-1C67F34431E5}" dt="2021-03-17T16:32:13.783" v="361" actId="20577"/>
        <pc:sldMkLst>
          <pc:docMk/>
          <pc:sldMk cId="25498424" sldId="258"/>
        </pc:sldMkLst>
        <pc:spChg chg="mod">
          <ac:chgData name="Liu, Zheng" userId="S::sm23802@cardiffmet.ac.uk::6856cc7a-f78d-4505-b4fb-a266fc3a36c2" providerId="AD" clId="Web-{2232B59F-E0EB-2000-B286-1C67F34431E5}" dt="2021-03-17T16:32:13.783" v="361" actId="20577"/>
          <ac:spMkLst>
            <pc:docMk/>
            <pc:sldMk cId="25498424" sldId="258"/>
            <ac:spMk id="2" creationId="{D04E1BF2-91B1-4C08-BBF2-D60AFA568A65}"/>
          </ac:spMkLst>
        </pc:spChg>
        <pc:spChg chg="mod">
          <ac:chgData name="Liu, Zheng" userId="S::sm23802@cardiffmet.ac.uk::6856cc7a-f78d-4505-b4fb-a266fc3a36c2" providerId="AD" clId="Web-{2232B59F-E0EB-2000-B286-1C67F34431E5}" dt="2021-03-17T16:30:34.499" v="322" actId="14100"/>
          <ac:spMkLst>
            <pc:docMk/>
            <pc:sldMk cId="25498424" sldId="258"/>
            <ac:spMk id="3" creationId="{2B9ED448-AE89-4579-9721-9A2BF38808B9}"/>
          </ac:spMkLst>
        </pc:spChg>
        <pc:spChg chg="add">
          <ac:chgData name="Liu, Zheng" userId="S::sm23802@cardiffmet.ac.uk::6856cc7a-f78d-4505-b4fb-a266fc3a36c2" providerId="AD" clId="Web-{2232B59F-E0EB-2000-B286-1C67F34431E5}" dt="2021-03-17T16:25:31.067" v="214"/>
          <ac:spMkLst>
            <pc:docMk/>
            <pc:sldMk cId="25498424" sldId="258"/>
            <ac:spMk id="8" creationId="{7CB4857B-ED7C-444D-9F04-2F885114A1C2}"/>
          </ac:spMkLst>
        </pc:spChg>
        <pc:spChg chg="add">
          <ac:chgData name="Liu, Zheng" userId="S::sm23802@cardiffmet.ac.uk::6856cc7a-f78d-4505-b4fb-a266fc3a36c2" providerId="AD" clId="Web-{2232B59F-E0EB-2000-B286-1C67F34431E5}" dt="2021-03-17T16:25:31.067" v="214"/>
          <ac:spMkLst>
            <pc:docMk/>
            <pc:sldMk cId="25498424" sldId="258"/>
            <ac:spMk id="10" creationId="{D18046FB-44EA-4FD8-A585-EA09A319B2D0}"/>
          </ac:spMkLst>
        </pc:spChg>
        <pc:spChg chg="add">
          <ac:chgData name="Liu, Zheng" userId="S::sm23802@cardiffmet.ac.uk::6856cc7a-f78d-4505-b4fb-a266fc3a36c2" providerId="AD" clId="Web-{2232B59F-E0EB-2000-B286-1C67F34431E5}" dt="2021-03-17T16:25:31.067" v="214"/>
          <ac:spMkLst>
            <pc:docMk/>
            <pc:sldMk cId="25498424" sldId="258"/>
            <ac:spMk id="12" creationId="{479F5F2B-8B58-4140-AE6A-51F6C67B18D9}"/>
          </ac:spMkLst>
        </pc:spChg>
      </pc:sldChg>
      <pc:sldChg chg="modSp">
        <pc:chgData name="Liu, Zheng" userId="S::sm23802@cardiffmet.ac.uk::6856cc7a-f78d-4505-b4fb-a266fc3a36c2" providerId="AD" clId="Web-{2232B59F-E0EB-2000-B286-1C67F34431E5}" dt="2021-03-17T16:32:18.314" v="362" actId="20577"/>
        <pc:sldMkLst>
          <pc:docMk/>
          <pc:sldMk cId="3312350052" sldId="259"/>
        </pc:sldMkLst>
        <pc:spChg chg="mod">
          <ac:chgData name="Liu, Zheng" userId="S::sm23802@cardiffmet.ac.uk::6856cc7a-f78d-4505-b4fb-a266fc3a36c2" providerId="AD" clId="Web-{2232B59F-E0EB-2000-B286-1C67F34431E5}" dt="2021-03-17T16:32:18.314" v="362" actId="20577"/>
          <ac:spMkLst>
            <pc:docMk/>
            <pc:sldMk cId="3312350052" sldId="259"/>
            <ac:spMk id="2" creationId="{B386F036-9AEA-4854-BCB1-EA39FB7EFEE9}"/>
          </ac:spMkLst>
        </pc:spChg>
      </pc:sldChg>
      <pc:sldChg chg="addSp delSp modSp mod setBg">
        <pc:chgData name="Liu, Zheng" userId="S::sm23802@cardiffmet.ac.uk::6856cc7a-f78d-4505-b4fb-a266fc3a36c2" providerId="AD" clId="Web-{2232B59F-E0EB-2000-B286-1C67F34431E5}" dt="2021-03-17T16:35:20.024" v="405"/>
        <pc:sldMkLst>
          <pc:docMk/>
          <pc:sldMk cId="519906252" sldId="260"/>
        </pc:sldMkLst>
        <pc:spChg chg="mod ord">
          <ac:chgData name="Liu, Zheng" userId="S::sm23802@cardiffmet.ac.uk::6856cc7a-f78d-4505-b4fb-a266fc3a36c2" providerId="AD" clId="Web-{2232B59F-E0EB-2000-B286-1C67F34431E5}" dt="2021-03-17T16:35:20.024" v="405"/>
          <ac:spMkLst>
            <pc:docMk/>
            <pc:sldMk cId="519906252" sldId="260"/>
            <ac:spMk id="2" creationId="{5D9DE560-3CB6-4A69-BD2B-51E06F0CF38A}"/>
          </ac:spMkLst>
        </pc:spChg>
        <pc:spChg chg="del">
          <ac:chgData name="Liu, Zheng" userId="S::sm23802@cardiffmet.ac.uk::6856cc7a-f78d-4505-b4fb-a266fc3a36c2" providerId="AD" clId="Web-{2232B59F-E0EB-2000-B286-1C67F34431E5}" dt="2021-03-17T16:13:53.856" v="2"/>
          <ac:spMkLst>
            <pc:docMk/>
            <pc:sldMk cId="519906252" sldId="260"/>
            <ac:spMk id="3" creationId="{BE6CF93C-6A3F-4B3D-AD18-E704F2419FAC}"/>
          </ac:spMkLst>
        </pc:spChg>
        <pc:spChg chg="add mod">
          <ac:chgData name="Liu, Zheng" userId="S::sm23802@cardiffmet.ac.uk::6856cc7a-f78d-4505-b4fb-a266fc3a36c2" providerId="AD" clId="Web-{2232B59F-E0EB-2000-B286-1C67F34431E5}" dt="2021-03-17T16:35:20.024" v="405"/>
          <ac:spMkLst>
            <pc:docMk/>
            <pc:sldMk cId="519906252" sldId="260"/>
            <ac:spMk id="8" creationId="{118E6E56-350D-4E83-9B64-9DD2BADF98EA}"/>
          </ac:spMkLst>
        </pc:spChg>
        <pc:spChg chg="add del">
          <ac:chgData name="Liu, Zheng" userId="S::sm23802@cardiffmet.ac.uk::6856cc7a-f78d-4505-b4fb-a266fc3a36c2" providerId="AD" clId="Web-{2232B59F-E0EB-2000-B286-1C67F34431E5}" dt="2021-03-17T16:35:20.024" v="405"/>
          <ac:spMkLst>
            <pc:docMk/>
            <pc:sldMk cId="519906252" sldId="260"/>
            <ac:spMk id="11" creationId="{F56F5174-31D9-4DBB-AAB7-A1FD7BDB1352}"/>
          </ac:spMkLst>
        </pc:spChg>
        <pc:spChg chg="add del">
          <ac:chgData name="Liu, Zheng" userId="S::sm23802@cardiffmet.ac.uk::6856cc7a-f78d-4505-b4fb-a266fc3a36c2" providerId="AD" clId="Web-{2232B59F-E0EB-2000-B286-1C67F34431E5}" dt="2021-03-17T16:35:20.024" v="405"/>
          <ac:spMkLst>
            <pc:docMk/>
            <pc:sldMk cId="519906252" sldId="260"/>
            <ac:spMk id="15" creationId="{F9A95BEE-6BB1-4A28-A8E6-A34B2E42EF87}"/>
          </ac:spMkLst>
        </pc:spChg>
        <pc:picChg chg="add mod ord">
          <ac:chgData name="Liu, Zheng" userId="S::sm23802@cardiffmet.ac.uk::6856cc7a-f78d-4505-b4fb-a266fc3a36c2" providerId="AD" clId="Web-{2232B59F-E0EB-2000-B286-1C67F34431E5}" dt="2021-03-17T16:35:20.024" v="405"/>
          <ac:picMkLst>
            <pc:docMk/>
            <pc:sldMk cId="519906252" sldId="260"/>
            <ac:picMk id="4" creationId="{8AB5237E-96FF-4814-AC23-E9BC6BB79B07}"/>
          </ac:picMkLst>
        </pc:picChg>
        <pc:picChg chg="add del">
          <ac:chgData name="Liu, Zheng" userId="S::sm23802@cardiffmet.ac.uk::6856cc7a-f78d-4505-b4fb-a266fc3a36c2" providerId="AD" clId="Web-{2232B59F-E0EB-2000-B286-1C67F34431E5}" dt="2021-03-17T16:35:20.024" v="405"/>
          <ac:picMkLst>
            <pc:docMk/>
            <pc:sldMk cId="519906252" sldId="260"/>
            <ac:picMk id="13" creationId="{AE113210-7872-481A-ADE6-3A05CCAF5EB2}"/>
          </ac:picMkLst>
        </pc:picChg>
        <pc:picChg chg="add del">
          <ac:chgData name="Liu, Zheng" userId="S::sm23802@cardiffmet.ac.uk::6856cc7a-f78d-4505-b4fb-a266fc3a36c2" providerId="AD" clId="Web-{2232B59F-E0EB-2000-B286-1C67F34431E5}" dt="2021-03-17T16:35:20.024" v="405"/>
          <ac:picMkLst>
            <pc:docMk/>
            <pc:sldMk cId="519906252" sldId="260"/>
            <ac:picMk id="20" creationId="{54DDEBDD-D8BD-41A6-8A0D-B00E3768B0F9}"/>
          </ac:picMkLst>
        </pc:picChg>
      </pc:sldChg>
      <pc:sldChg chg="modSp">
        <pc:chgData name="Liu, Zheng" userId="S::sm23802@cardiffmet.ac.uk::6856cc7a-f78d-4505-b4fb-a266fc3a36c2" providerId="AD" clId="Web-{2232B59F-E0EB-2000-B286-1C67F34431E5}" dt="2021-03-17T16:31:39.360" v="349" actId="20577"/>
        <pc:sldMkLst>
          <pc:docMk/>
          <pc:sldMk cId="3308217440" sldId="261"/>
        </pc:sldMkLst>
        <pc:spChg chg="mod">
          <ac:chgData name="Liu, Zheng" userId="S::sm23802@cardiffmet.ac.uk::6856cc7a-f78d-4505-b4fb-a266fc3a36c2" providerId="AD" clId="Web-{2232B59F-E0EB-2000-B286-1C67F34431E5}" dt="2021-03-17T16:31:39.360" v="349" actId="20577"/>
          <ac:spMkLst>
            <pc:docMk/>
            <pc:sldMk cId="3308217440" sldId="261"/>
            <ac:spMk id="2" creationId="{3DBAB8A6-E573-48A4-B031-EE23D9D25C8A}"/>
          </ac:spMkLst>
        </pc:spChg>
      </pc:sldChg>
      <pc:sldChg chg="modSp">
        <pc:chgData name="Liu, Zheng" userId="S::sm23802@cardiffmet.ac.uk::6856cc7a-f78d-4505-b4fb-a266fc3a36c2" providerId="AD" clId="Web-{2232B59F-E0EB-2000-B286-1C67F34431E5}" dt="2021-03-17T16:32:28.955" v="364" actId="20577"/>
        <pc:sldMkLst>
          <pc:docMk/>
          <pc:sldMk cId="2739808344" sldId="262"/>
        </pc:sldMkLst>
        <pc:spChg chg="mod">
          <ac:chgData name="Liu, Zheng" userId="S::sm23802@cardiffmet.ac.uk::6856cc7a-f78d-4505-b4fb-a266fc3a36c2" providerId="AD" clId="Web-{2232B59F-E0EB-2000-B286-1C67F34431E5}" dt="2021-03-17T16:32:28.955" v="364" actId="20577"/>
          <ac:spMkLst>
            <pc:docMk/>
            <pc:sldMk cId="2739808344" sldId="262"/>
            <ac:spMk id="2" creationId="{C3CAC378-03A9-406F-99A8-D031F2638A93}"/>
          </ac:spMkLst>
        </pc:spChg>
      </pc:sldChg>
      <pc:sldChg chg="modSp">
        <pc:chgData name="Liu, Zheng" userId="S::sm23802@cardiffmet.ac.uk::6856cc7a-f78d-4505-b4fb-a266fc3a36c2" providerId="AD" clId="Web-{2232B59F-E0EB-2000-B286-1C67F34431E5}" dt="2021-03-17T16:32:57.425" v="376" actId="20577"/>
        <pc:sldMkLst>
          <pc:docMk/>
          <pc:sldMk cId="3594433454" sldId="263"/>
        </pc:sldMkLst>
        <pc:spChg chg="mod">
          <ac:chgData name="Liu, Zheng" userId="S::sm23802@cardiffmet.ac.uk::6856cc7a-f78d-4505-b4fb-a266fc3a36c2" providerId="AD" clId="Web-{2232B59F-E0EB-2000-B286-1C67F34431E5}" dt="2021-03-17T16:32:57.425" v="376" actId="20577"/>
          <ac:spMkLst>
            <pc:docMk/>
            <pc:sldMk cId="3594433454" sldId="263"/>
            <ac:spMk id="2" creationId="{38EAA386-ECF1-49C2-B178-72A39CA4C65B}"/>
          </ac:spMkLst>
        </pc:spChg>
      </pc:sldChg>
      <pc:sldChg chg="modSp">
        <pc:chgData name="Liu, Zheng" userId="S::sm23802@cardiffmet.ac.uk::6856cc7a-f78d-4505-b4fb-a266fc3a36c2" providerId="AD" clId="Web-{2232B59F-E0EB-2000-B286-1C67F34431E5}" dt="2021-03-17T16:32:53.347" v="375" actId="20577"/>
        <pc:sldMkLst>
          <pc:docMk/>
          <pc:sldMk cId="2555243574" sldId="264"/>
        </pc:sldMkLst>
        <pc:spChg chg="mod">
          <ac:chgData name="Liu, Zheng" userId="S::sm23802@cardiffmet.ac.uk::6856cc7a-f78d-4505-b4fb-a266fc3a36c2" providerId="AD" clId="Web-{2232B59F-E0EB-2000-B286-1C67F34431E5}" dt="2021-03-17T16:32:53.347" v="375" actId="20577"/>
          <ac:spMkLst>
            <pc:docMk/>
            <pc:sldMk cId="2555243574" sldId="264"/>
            <ac:spMk id="2" creationId="{242F52B4-B821-4DAF-9DF0-275665DC7BBC}"/>
          </ac:spMkLst>
        </pc:spChg>
      </pc:sldChg>
    </pc:docChg>
  </pc:docChgLst>
  <pc:docChgLst>
    <pc:chgData name="Liu, Zheng" userId="S::sm23802@cardiffmet.ac.uk::6856cc7a-f78d-4505-b4fb-a266fc3a36c2" providerId="AD" clId="Web-{72292606-9D72-DB33-5E82-9DFE596853EE}"/>
    <pc:docChg chg="modSld">
      <pc:chgData name="Liu, Zheng" userId="S::sm23802@cardiffmet.ac.uk::6856cc7a-f78d-4505-b4fb-a266fc3a36c2" providerId="AD" clId="Web-{72292606-9D72-DB33-5E82-9DFE596853EE}" dt="2021-03-24T09:24:51.746" v="6" actId="14100"/>
      <pc:docMkLst>
        <pc:docMk/>
      </pc:docMkLst>
      <pc:sldChg chg="addSp modSp">
        <pc:chgData name="Liu, Zheng" userId="S::sm23802@cardiffmet.ac.uk::6856cc7a-f78d-4505-b4fb-a266fc3a36c2" providerId="AD" clId="Web-{72292606-9D72-DB33-5E82-9DFE596853EE}" dt="2021-03-24T09:24:51.746" v="6" actId="14100"/>
        <pc:sldMkLst>
          <pc:docMk/>
          <pc:sldMk cId="109857222" sldId="256"/>
        </pc:sldMkLst>
        <pc:picChg chg="mod">
          <ac:chgData name="Liu, Zheng" userId="S::sm23802@cardiffmet.ac.uk::6856cc7a-f78d-4505-b4fb-a266fc3a36c2" providerId="AD" clId="Web-{72292606-9D72-DB33-5E82-9DFE596853EE}" dt="2021-03-24T09:24:34.824" v="3" actId="14100"/>
          <ac:picMkLst>
            <pc:docMk/>
            <pc:sldMk cId="109857222" sldId="256"/>
            <ac:picMk id="4" creationId="{21CCDE1D-7329-48EB-A2A0-B6618177DCD5}"/>
          </ac:picMkLst>
        </pc:picChg>
        <pc:picChg chg="add mod">
          <ac:chgData name="Liu, Zheng" userId="S::sm23802@cardiffmet.ac.uk::6856cc7a-f78d-4505-b4fb-a266fc3a36c2" providerId="AD" clId="Web-{72292606-9D72-DB33-5E82-9DFE596853EE}" dt="2021-03-24T09:24:51.746" v="6" actId="14100"/>
          <ac:picMkLst>
            <pc:docMk/>
            <pc:sldMk cId="109857222" sldId="256"/>
            <ac:picMk id="5" creationId="{6D9372C3-FD7B-47E5-A2A3-0C73D2F4BB29}"/>
          </ac:picMkLst>
        </pc:picChg>
      </pc:sldChg>
    </pc:docChg>
  </pc:docChgLst>
  <pc:docChgLst>
    <pc:chgData name="Victoria Stephens" userId="S::victoria.stephens_southwales.ac.uk#ext#@outlookuwicac.onmicrosoft.com::1fc6d4f6-145e-44a0-8fe7-e24876768916" providerId="AD" clId="Web-{B213AB43-E079-5998-431D-F8920D2B58E5}"/>
    <pc:docChg chg="delSld sldOrd">
      <pc:chgData name="Victoria Stephens" userId="S::victoria.stephens_southwales.ac.uk#ext#@outlookuwicac.onmicrosoft.com::1fc6d4f6-145e-44a0-8fe7-e24876768916" providerId="AD" clId="Web-{B213AB43-E079-5998-431D-F8920D2B58E5}" dt="2021-03-24T09:45:42.767" v="1"/>
      <pc:docMkLst>
        <pc:docMk/>
      </pc:docMkLst>
      <pc:sldChg chg="del">
        <pc:chgData name="Victoria Stephens" userId="S::victoria.stephens_southwales.ac.uk#ext#@outlookuwicac.onmicrosoft.com::1fc6d4f6-145e-44a0-8fe7-e24876768916" providerId="AD" clId="Web-{B213AB43-E079-5998-431D-F8920D2B58E5}" dt="2021-03-24T09:45:42.767" v="1"/>
        <pc:sldMkLst>
          <pc:docMk/>
          <pc:sldMk cId="3594433454" sldId="263"/>
        </pc:sldMkLst>
      </pc:sldChg>
      <pc:sldChg chg="ord">
        <pc:chgData name="Victoria Stephens" userId="S::victoria.stephens_southwales.ac.uk#ext#@outlookuwicac.onmicrosoft.com::1fc6d4f6-145e-44a0-8fe7-e24876768916" providerId="AD" clId="Web-{B213AB43-E079-5998-431D-F8920D2B58E5}" dt="2021-03-24T09:45:40.204" v="0"/>
        <pc:sldMkLst>
          <pc:docMk/>
          <pc:sldMk cId="217257619" sldId="270"/>
        </pc:sldMkLst>
      </pc:sldChg>
    </pc:docChg>
  </pc:docChgLst>
  <pc:docChgLst>
    <pc:chgData name="Liu, Zheng" userId="6856cc7a-f78d-4505-b4fb-a266fc3a36c2" providerId="ADAL" clId="{4B11D99C-DE06-44DF-B012-AA1CC25D6A30}"/>
    <pc:docChg chg="custSel modSld">
      <pc:chgData name="Liu, Zheng" userId="6856cc7a-f78d-4505-b4fb-a266fc3a36c2" providerId="ADAL" clId="{4B11D99C-DE06-44DF-B012-AA1CC25D6A30}" dt="2021-03-17T17:06:15.085" v="454" actId="1076"/>
      <pc:docMkLst>
        <pc:docMk/>
      </pc:docMkLst>
      <pc:sldChg chg="addSp modSp">
        <pc:chgData name="Liu, Zheng" userId="6856cc7a-f78d-4505-b4fb-a266fc3a36c2" providerId="ADAL" clId="{4B11D99C-DE06-44DF-B012-AA1CC25D6A30}" dt="2021-03-17T17:06:15.085" v="454" actId="1076"/>
        <pc:sldMkLst>
          <pc:docMk/>
          <pc:sldMk cId="519906252" sldId="260"/>
        </pc:sldMkLst>
        <pc:spChg chg="mod">
          <ac:chgData name="Liu, Zheng" userId="6856cc7a-f78d-4505-b4fb-a266fc3a36c2" providerId="ADAL" clId="{4B11D99C-DE06-44DF-B012-AA1CC25D6A30}" dt="2021-03-17T17:06:05.694" v="452" actId="1076"/>
          <ac:spMkLst>
            <pc:docMk/>
            <pc:sldMk cId="519906252" sldId="260"/>
            <ac:spMk id="2" creationId="{5D9DE560-3CB6-4A69-BD2B-51E06F0CF38A}"/>
          </ac:spMkLst>
        </pc:spChg>
        <pc:spChg chg="add mod">
          <ac:chgData name="Liu, Zheng" userId="6856cc7a-f78d-4505-b4fb-a266fc3a36c2" providerId="ADAL" clId="{4B11D99C-DE06-44DF-B012-AA1CC25D6A30}" dt="2021-03-17T17:06:00.304" v="451" actId="6549"/>
          <ac:spMkLst>
            <pc:docMk/>
            <pc:sldMk cId="519906252" sldId="260"/>
            <ac:spMk id="3" creationId="{DC514DF1-46CA-4475-A480-A0F8112A550B}"/>
          </ac:spMkLst>
        </pc:spChg>
        <pc:spChg chg="add mod">
          <ac:chgData name="Liu, Zheng" userId="6856cc7a-f78d-4505-b4fb-a266fc3a36c2" providerId="ADAL" clId="{4B11D99C-DE06-44DF-B012-AA1CC25D6A30}" dt="2021-03-17T17:06:15.085" v="454" actId="1076"/>
          <ac:spMkLst>
            <pc:docMk/>
            <pc:sldMk cId="519906252" sldId="260"/>
            <ac:spMk id="5" creationId="{22B68BC2-9091-4793-8436-FCF618A74FC9}"/>
          </ac:spMkLst>
        </pc:spChg>
        <pc:picChg chg="mod">
          <ac:chgData name="Liu, Zheng" userId="6856cc7a-f78d-4505-b4fb-a266fc3a36c2" providerId="ADAL" clId="{4B11D99C-DE06-44DF-B012-AA1CC25D6A30}" dt="2021-03-17T17:06:10.358" v="453" actId="14100"/>
          <ac:picMkLst>
            <pc:docMk/>
            <pc:sldMk cId="519906252" sldId="260"/>
            <ac:picMk id="4" creationId="{8AB5237E-96FF-4814-AC23-E9BC6BB79B07}"/>
          </ac:picMkLst>
        </pc:picChg>
      </pc:sldChg>
    </pc:docChg>
  </pc:docChgLst>
  <pc:docChgLst>
    <pc:chgData name="Liu, Zheng" userId="S::sm23802@cardiffmet.ac.uk::6856cc7a-f78d-4505-b4fb-a266fc3a36c2" providerId="AD" clId="Web-{137C33A2-82EF-BE8A-6084-8EC834638473}"/>
    <pc:docChg chg="modSld">
      <pc:chgData name="Liu, Zheng" userId="S::sm23802@cardiffmet.ac.uk::6856cc7a-f78d-4505-b4fb-a266fc3a36c2" providerId="AD" clId="Web-{137C33A2-82EF-BE8A-6084-8EC834638473}" dt="2021-03-17T17:00:29.450" v="185" actId="14100"/>
      <pc:docMkLst>
        <pc:docMk/>
      </pc:docMkLst>
      <pc:sldChg chg="modSp">
        <pc:chgData name="Liu, Zheng" userId="S::sm23802@cardiffmet.ac.uk::6856cc7a-f78d-4505-b4fb-a266fc3a36c2" providerId="AD" clId="Web-{137C33A2-82EF-BE8A-6084-8EC834638473}" dt="2021-03-17T17:00:29.450" v="185" actId="14100"/>
        <pc:sldMkLst>
          <pc:docMk/>
          <pc:sldMk cId="519906252" sldId="260"/>
        </pc:sldMkLst>
        <pc:spChg chg="mod">
          <ac:chgData name="Liu, Zheng" userId="S::sm23802@cardiffmet.ac.uk::6856cc7a-f78d-4505-b4fb-a266fc3a36c2" providerId="AD" clId="Web-{137C33A2-82EF-BE8A-6084-8EC834638473}" dt="2021-03-17T17:00:29.450" v="185" actId="14100"/>
          <ac:spMkLst>
            <pc:docMk/>
            <pc:sldMk cId="519906252" sldId="260"/>
            <ac:spMk id="3" creationId="{DC514DF1-46CA-4475-A480-A0F8112A550B}"/>
          </ac:spMkLst>
        </pc:spChg>
      </pc:sldChg>
    </pc:docChg>
  </pc:docChgLst>
  <pc:docChgLst>
    <pc:chgData name="Liu, Zheng" userId="S::sm23802@cardiffmet.ac.uk::6856cc7a-f78d-4505-b4fb-a266fc3a36c2" providerId="AD" clId="Web-{245268F2-82E0-842A-7719-29B8B7E9A633}"/>
    <pc:docChg chg="addSld modSld">
      <pc:chgData name="Liu, Zheng" userId="S::sm23802@cardiffmet.ac.uk::6856cc7a-f78d-4505-b4fb-a266fc3a36c2" providerId="AD" clId="Web-{245268F2-82E0-842A-7719-29B8B7E9A633}" dt="2021-03-17T16:51:07.917" v="444" actId="14100"/>
      <pc:docMkLst>
        <pc:docMk/>
      </pc:docMkLst>
      <pc:sldChg chg="modSp">
        <pc:chgData name="Liu, Zheng" userId="S::sm23802@cardiffmet.ac.uk::6856cc7a-f78d-4505-b4fb-a266fc3a36c2" providerId="AD" clId="Web-{245268F2-82E0-842A-7719-29B8B7E9A633}" dt="2021-03-17T16:40:40.667" v="13" actId="20577"/>
        <pc:sldMkLst>
          <pc:docMk/>
          <pc:sldMk cId="109857222" sldId="256"/>
        </pc:sldMkLst>
        <pc:spChg chg="mod">
          <ac:chgData name="Liu, Zheng" userId="S::sm23802@cardiffmet.ac.uk::6856cc7a-f78d-4505-b4fb-a266fc3a36c2" providerId="AD" clId="Web-{245268F2-82E0-842A-7719-29B8B7E9A633}" dt="2021-03-17T16:40:25.308" v="9" actId="1076"/>
          <ac:spMkLst>
            <pc:docMk/>
            <pc:sldMk cId="109857222" sldId="256"/>
            <ac:spMk id="2" creationId="{00000000-0000-0000-0000-000000000000}"/>
          </ac:spMkLst>
        </pc:spChg>
        <pc:spChg chg="mod">
          <ac:chgData name="Liu, Zheng" userId="S::sm23802@cardiffmet.ac.uk::6856cc7a-f78d-4505-b4fb-a266fc3a36c2" providerId="AD" clId="Web-{245268F2-82E0-842A-7719-29B8B7E9A633}" dt="2021-03-17T16:40:40.667" v="13" actId="20577"/>
          <ac:spMkLst>
            <pc:docMk/>
            <pc:sldMk cId="109857222" sldId="256"/>
            <ac:spMk id="3" creationId="{00000000-0000-0000-0000-000000000000}"/>
          </ac:spMkLst>
        </pc:spChg>
        <pc:picChg chg="mod">
          <ac:chgData name="Liu, Zheng" userId="S::sm23802@cardiffmet.ac.uk::6856cc7a-f78d-4505-b4fb-a266fc3a36c2" providerId="AD" clId="Web-{245268F2-82E0-842A-7719-29B8B7E9A633}" dt="2021-03-17T16:40:28.292" v="10" actId="1076"/>
          <ac:picMkLst>
            <pc:docMk/>
            <pc:sldMk cId="109857222" sldId="256"/>
            <ac:picMk id="4" creationId="{21CCDE1D-7329-48EB-A2A0-B6618177DCD5}"/>
          </ac:picMkLst>
        </pc:picChg>
      </pc:sldChg>
      <pc:sldChg chg="modSp">
        <pc:chgData name="Liu, Zheng" userId="S::sm23802@cardiffmet.ac.uk::6856cc7a-f78d-4505-b4fb-a266fc3a36c2" providerId="AD" clId="Web-{245268F2-82E0-842A-7719-29B8B7E9A633}" dt="2021-03-17T16:51:07.917" v="444" actId="14100"/>
        <pc:sldMkLst>
          <pc:docMk/>
          <pc:sldMk cId="2563292464" sldId="257"/>
        </pc:sldMkLst>
        <pc:spChg chg="mod">
          <ac:chgData name="Liu, Zheng" userId="S::sm23802@cardiffmet.ac.uk::6856cc7a-f78d-4505-b4fb-a266fc3a36c2" providerId="AD" clId="Web-{245268F2-82E0-842A-7719-29B8B7E9A633}" dt="2021-03-17T16:51:07.917" v="444" actId="14100"/>
          <ac:spMkLst>
            <pc:docMk/>
            <pc:sldMk cId="2563292464" sldId="257"/>
            <ac:spMk id="12" creationId="{8DE6AF6F-68A6-41D0-A47D-B521FD4382E6}"/>
          </ac:spMkLst>
        </pc:spChg>
      </pc:sldChg>
      <pc:sldChg chg="modSp">
        <pc:chgData name="Liu, Zheng" userId="S::sm23802@cardiffmet.ac.uk::6856cc7a-f78d-4505-b4fb-a266fc3a36c2" providerId="AD" clId="Web-{245268F2-82E0-842A-7719-29B8B7E9A633}" dt="2021-03-17T16:42:41.123" v="109" actId="20577"/>
        <pc:sldMkLst>
          <pc:docMk/>
          <pc:sldMk cId="25498424" sldId="258"/>
        </pc:sldMkLst>
        <pc:spChg chg="mod">
          <ac:chgData name="Liu, Zheng" userId="S::sm23802@cardiffmet.ac.uk::6856cc7a-f78d-4505-b4fb-a266fc3a36c2" providerId="AD" clId="Web-{245268F2-82E0-842A-7719-29B8B7E9A633}" dt="2021-03-17T16:42:41.123" v="109" actId="20577"/>
          <ac:spMkLst>
            <pc:docMk/>
            <pc:sldMk cId="25498424" sldId="258"/>
            <ac:spMk id="3" creationId="{2B9ED448-AE89-4579-9721-9A2BF38808B9}"/>
          </ac:spMkLst>
        </pc:spChg>
      </pc:sldChg>
      <pc:sldChg chg="modSp new">
        <pc:chgData name="Liu, Zheng" userId="S::sm23802@cardiffmet.ac.uk::6856cc7a-f78d-4505-b4fb-a266fc3a36c2" providerId="AD" clId="Web-{245268F2-82E0-842A-7719-29B8B7E9A633}" dt="2021-03-17T16:37:15.772" v="6" actId="14100"/>
        <pc:sldMkLst>
          <pc:docMk/>
          <pc:sldMk cId="1850101325" sldId="265"/>
        </pc:sldMkLst>
        <pc:spChg chg="mod">
          <ac:chgData name="Liu, Zheng" userId="S::sm23802@cardiffmet.ac.uk::6856cc7a-f78d-4505-b4fb-a266fc3a36c2" providerId="AD" clId="Web-{245268F2-82E0-842A-7719-29B8B7E9A633}" dt="2021-03-17T16:37:11.459" v="5" actId="14100"/>
          <ac:spMkLst>
            <pc:docMk/>
            <pc:sldMk cId="1850101325" sldId="265"/>
            <ac:spMk id="2" creationId="{CD6E67D3-5142-4A21-B453-AB4E1C89A958}"/>
          </ac:spMkLst>
        </pc:spChg>
        <pc:spChg chg="mod">
          <ac:chgData name="Liu, Zheng" userId="S::sm23802@cardiffmet.ac.uk::6856cc7a-f78d-4505-b4fb-a266fc3a36c2" providerId="AD" clId="Web-{245268F2-82E0-842A-7719-29B8B7E9A633}" dt="2021-03-17T16:37:15.772" v="6" actId="14100"/>
          <ac:spMkLst>
            <pc:docMk/>
            <pc:sldMk cId="1850101325" sldId="265"/>
            <ac:spMk id="3" creationId="{3EE4853E-B038-4494-8544-355096AC145F}"/>
          </ac:spMkLst>
        </pc:spChg>
      </pc:sldChg>
    </pc:docChg>
  </pc:docChgLst>
  <pc:docChgLst>
    <pc:chgData name="Steffan James" userId="S::steffan.james_southwales.ac.uk#ext#@outlookuwicac.onmicrosoft.com::3b39edab-7a94-468a-8550-b019725c7838" providerId="AD" clId="Web-{C0CE5E03-3685-7F90-43C2-A0BD89816649}"/>
    <pc:docChg chg="addSld delSld modSld">
      <pc:chgData name="Steffan James" userId="S::steffan.james_southwales.ac.uk#ext#@outlookuwicac.onmicrosoft.com::3b39edab-7a94-468a-8550-b019725c7838" providerId="AD" clId="Web-{C0CE5E03-3685-7F90-43C2-A0BD89816649}" dt="2021-03-23T21:24:05.172" v="460" actId="1076"/>
      <pc:docMkLst>
        <pc:docMk/>
      </pc:docMkLst>
      <pc:sldChg chg="modSp">
        <pc:chgData name="Steffan James" userId="S::steffan.james_southwales.ac.uk#ext#@outlookuwicac.onmicrosoft.com::3b39edab-7a94-468a-8550-b019725c7838" providerId="AD" clId="Web-{C0CE5E03-3685-7F90-43C2-A0BD89816649}" dt="2021-03-23T21:07:09.447" v="255" actId="20577"/>
        <pc:sldMkLst>
          <pc:docMk/>
          <pc:sldMk cId="519906252" sldId="260"/>
        </pc:sldMkLst>
        <pc:spChg chg="mod">
          <ac:chgData name="Steffan James" userId="S::steffan.james_southwales.ac.uk#ext#@outlookuwicac.onmicrosoft.com::3b39edab-7a94-468a-8550-b019725c7838" providerId="AD" clId="Web-{C0CE5E03-3685-7F90-43C2-A0BD89816649}" dt="2021-03-23T21:07:09.447" v="255" actId="20577"/>
          <ac:spMkLst>
            <pc:docMk/>
            <pc:sldMk cId="519906252" sldId="260"/>
            <ac:spMk id="3" creationId="{DC514DF1-46CA-4475-A480-A0F8112A550B}"/>
          </ac:spMkLst>
        </pc:spChg>
        <pc:spChg chg="mod">
          <ac:chgData name="Steffan James" userId="S::steffan.james_southwales.ac.uk#ext#@outlookuwicac.onmicrosoft.com::3b39edab-7a94-468a-8550-b019725c7838" providerId="AD" clId="Web-{C0CE5E03-3685-7F90-43C2-A0BD89816649}" dt="2021-03-23T21:05:21.288" v="194" actId="20577"/>
          <ac:spMkLst>
            <pc:docMk/>
            <pc:sldMk cId="519906252" sldId="260"/>
            <ac:spMk id="5" creationId="{22B68BC2-9091-4793-8436-FCF618A74FC9}"/>
          </ac:spMkLst>
        </pc:spChg>
      </pc:sldChg>
      <pc:sldChg chg="modSp add del">
        <pc:chgData name="Steffan James" userId="S::steffan.james_southwales.ac.uk#ext#@outlookuwicac.onmicrosoft.com::3b39edab-7a94-468a-8550-b019725c7838" providerId="AD" clId="Web-{C0CE5E03-3685-7F90-43C2-A0BD89816649}" dt="2021-03-23T21:10:13.092" v="271"/>
        <pc:sldMkLst>
          <pc:docMk/>
          <pc:sldMk cId="2739808344" sldId="262"/>
        </pc:sldMkLst>
        <pc:spChg chg="mod">
          <ac:chgData name="Steffan James" userId="S::steffan.james_southwales.ac.uk#ext#@outlookuwicac.onmicrosoft.com::3b39edab-7a94-468a-8550-b019725c7838" providerId="AD" clId="Web-{C0CE5E03-3685-7F90-43C2-A0BD89816649}" dt="2021-03-23T21:07:24.619" v="256" actId="14100"/>
          <ac:spMkLst>
            <pc:docMk/>
            <pc:sldMk cId="2739808344" sldId="262"/>
            <ac:spMk id="3" creationId="{F5F1D1B8-64A1-4821-9860-6054025C5F21}"/>
          </ac:spMkLst>
        </pc:spChg>
      </pc:sldChg>
      <pc:sldChg chg="addSp delSp modSp add replId">
        <pc:chgData name="Steffan James" userId="S::steffan.james_southwales.ac.uk#ext#@outlookuwicac.onmicrosoft.com::3b39edab-7a94-468a-8550-b019725c7838" providerId="AD" clId="Web-{C0CE5E03-3685-7F90-43C2-A0BD89816649}" dt="2021-03-23T21:21:25.481" v="439" actId="20577"/>
        <pc:sldMkLst>
          <pc:docMk/>
          <pc:sldMk cId="2318427756" sldId="268"/>
        </pc:sldMkLst>
        <pc:spChg chg="mod">
          <ac:chgData name="Steffan James" userId="S::steffan.james_southwales.ac.uk#ext#@outlookuwicac.onmicrosoft.com::3b39edab-7a94-468a-8550-b019725c7838" providerId="AD" clId="Web-{C0CE5E03-3685-7F90-43C2-A0BD89816649}" dt="2021-03-23T21:07:57.245" v="265" actId="20577"/>
          <ac:spMkLst>
            <pc:docMk/>
            <pc:sldMk cId="2318427756" sldId="268"/>
            <ac:spMk id="2" creationId="{5D9DE560-3CB6-4A69-BD2B-51E06F0CF38A}"/>
          </ac:spMkLst>
        </pc:spChg>
        <pc:spChg chg="add del mod">
          <ac:chgData name="Steffan James" userId="S::steffan.james_southwales.ac.uk#ext#@outlookuwicac.onmicrosoft.com::3b39edab-7a94-468a-8550-b019725c7838" providerId="AD" clId="Web-{C0CE5E03-3685-7F90-43C2-A0BD89816649}" dt="2021-03-23T21:21:25.481" v="439" actId="20577"/>
          <ac:spMkLst>
            <pc:docMk/>
            <pc:sldMk cId="2318427756" sldId="268"/>
            <ac:spMk id="3" creationId="{DC514DF1-46CA-4475-A480-A0F8112A550B}"/>
          </ac:spMkLst>
        </pc:spChg>
        <pc:spChg chg="del">
          <ac:chgData name="Steffan James" userId="S::steffan.james_southwales.ac.uk#ext#@outlookuwicac.onmicrosoft.com::3b39edab-7a94-468a-8550-b019725c7838" providerId="AD" clId="Web-{C0CE5E03-3685-7F90-43C2-A0BD89816649}" dt="2021-03-23T21:08:00.745" v="266"/>
          <ac:spMkLst>
            <pc:docMk/>
            <pc:sldMk cId="2318427756" sldId="268"/>
            <ac:spMk id="5" creationId="{22B68BC2-9091-4793-8436-FCF618A74FC9}"/>
          </ac:spMkLst>
        </pc:spChg>
      </pc:sldChg>
      <pc:sldChg chg="modSp add replId">
        <pc:chgData name="Steffan James" userId="S::steffan.james_southwales.ac.uk#ext#@outlookuwicac.onmicrosoft.com::3b39edab-7a94-468a-8550-b019725c7838" providerId="AD" clId="Web-{C0CE5E03-3685-7F90-43C2-A0BD89816649}" dt="2021-03-23T21:21:51.216" v="447" actId="20577"/>
        <pc:sldMkLst>
          <pc:docMk/>
          <pc:sldMk cId="773070099" sldId="269"/>
        </pc:sldMkLst>
        <pc:spChg chg="mod">
          <ac:chgData name="Steffan James" userId="S::steffan.james_southwales.ac.uk#ext#@outlookuwicac.onmicrosoft.com::3b39edab-7a94-468a-8550-b019725c7838" providerId="AD" clId="Web-{C0CE5E03-3685-7F90-43C2-A0BD89816649}" dt="2021-03-23T21:21:51.216" v="447" actId="20577"/>
          <ac:spMkLst>
            <pc:docMk/>
            <pc:sldMk cId="773070099" sldId="269"/>
            <ac:spMk id="3" creationId="{DC514DF1-46CA-4475-A480-A0F8112A550B}"/>
          </ac:spMkLst>
        </pc:spChg>
      </pc:sldChg>
      <pc:sldChg chg="modSp add replId">
        <pc:chgData name="Steffan James" userId="S::steffan.james_southwales.ac.uk#ext#@outlookuwicac.onmicrosoft.com::3b39edab-7a94-468a-8550-b019725c7838" providerId="AD" clId="Web-{C0CE5E03-3685-7F90-43C2-A0BD89816649}" dt="2021-03-23T21:24:05.172" v="460" actId="1076"/>
        <pc:sldMkLst>
          <pc:docMk/>
          <pc:sldMk cId="217257619" sldId="270"/>
        </pc:sldMkLst>
        <pc:spChg chg="mod">
          <ac:chgData name="Steffan James" userId="S::steffan.james_southwales.ac.uk#ext#@outlookuwicac.onmicrosoft.com::3b39edab-7a94-468a-8550-b019725c7838" providerId="AD" clId="Web-{C0CE5E03-3685-7F90-43C2-A0BD89816649}" dt="2021-03-23T21:24:01.813" v="459" actId="20577"/>
          <ac:spMkLst>
            <pc:docMk/>
            <pc:sldMk cId="217257619" sldId="270"/>
            <ac:spMk id="2" creationId="{5D9DE560-3CB6-4A69-BD2B-51E06F0CF38A}"/>
          </ac:spMkLst>
        </pc:spChg>
        <pc:spChg chg="mod">
          <ac:chgData name="Steffan James" userId="S::steffan.james_southwales.ac.uk#ext#@outlookuwicac.onmicrosoft.com::3b39edab-7a94-468a-8550-b019725c7838" providerId="AD" clId="Web-{C0CE5E03-3685-7F90-43C2-A0BD89816649}" dt="2021-03-23T21:24:05.172" v="460" actId="1076"/>
          <ac:spMkLst>
            <pc:docMk/>
            <pc:sldMk cId="217257619" sldId="270"/>
            <ac:spMk id="3" creationId="{DC514DF1-46CA-4475-A480-A0F8112A550B}"/>
          </ac:spMkLst>
        </pc:spChg>
      </pc:sldChg>
    </pc:docChg>
  </pc:docChgLst>
  <pc:docChgLst>
    <pc:chgData name="Liu, Zheng" userId="S::sm23802@cardiffmet.ac.uk::6856cc7a-f78d-4505-b4fb-a266fc3a36c2" providerId="AD" clId="Web-{D3C97919-5E3C-6768-AD6E-F62FFF42D103}"/>
    <pc:docChg chg="delSld modSld">
      <pc:chgData name="Liu, Zheng" userId="S::sm23802@cardiffmet.ac.uk::6856cc7a-f78d-4505-b4fb-a266fc3a36c2" providerId="AD" clId="Web-{D3C97919-5E3C-6768-AD6E-F62FFF42D103}" dt="2021-03-18T17:14:13.658" v="16" actId="20577"/>
      <pc:docMkLst>
        <pc:docMk/>
      </pc:docMkLst>
      <pc:sldChg chg="modSp">
        <pc:chgData name="Liu, Zheng" userId="S::sm23802@cardiffmet.ac.uk::6856cc7a-f78d-4505-b4fb-a266fc3a36c2" providerId="AD" clId="Web-{D3C97919-5E3C-6768-AD6E-F62FFF42D103}" dt="2021-03-18T17:13:57.220" v="12" actId="20577"/>
        <pc:sldMkLst>
          <pc:docMk/>
          <pc:sldMk cId="25498424" sldId="258"/>
        </pc:sldMkLst>
        <pc:spChg chg="mod">
          <ac:chgData name="Liu, Zheng" userId="S::sm23802@cardiffmet.ac.uk::6856cc7a-f78d-4505-b4fb-a266fc3a36c2" providerId="AD" clId="Web-{D3C97919-5E3C-6768-AD6E-F62FFF42D103}" dt="2021-03-18T17:13:57.220" v="12" actId="20577"/>
          <ac:spMkLst>
            <pc:docMk/>
            <pc:sldMk cId="25498424" sldId="258"/>
            <ac:spMk id="3" creationId="{2B9ED448-AE89-4579-9721-9A2BF38808B9}"/>
          </ac:spMkLst>
        </pc:spChg>
      </pc:sldChg>
      <pc:sldChg chg="modSp">
        <pc:chgData name="Liu, Zheng" userId="S::sm23802@cardiffmet.ac.uk::6856cc7a-f78d-4505-b4fb-a266fc3a36c2" providerId="AD" clId="Web-{D3C97919-5E3C-6768-AD6E-F62FFF42D103}" dt="2021-03-18T17:14:13.658" v="16" actId="20577"/>
        <pc:sldMkLst>
          <pc:docMk/>
          <pc:sldMk cId="519906252" sldId="260"/>
        </pc:sldMkLst>
        <pc:spChg chg="mod">
          <ac:chgData name="Liu, Zheng" userId="S::sm23802@cardiffmet.ac.uk::6856cc7a-f78d-4505-b4fb-a266fc3a36c2" providerId="AD" clId="Web-{D3C97919-5E3C-6768-AD6E-F62FFF42D103}" dt="2021-03-18T17:14:13.658" v="16" actId="20577"/>
          <ac:spMkLst>
            <pc:docMk/>
            <pc:sldMk cId="519906252" sldId="260"/>
            <ac:spMk id="5" creationId="{22B68BC2-9091-4793-8436-FCF618A74FC9}"/>
          </ac:spMkLst>
        </pc:spChg>
      </pc:sldChg>
      <pc:sldChg chg="del">
        <pc:chgData name="Liu, Zheng" userId="S::sm23802@cardiffmet.ac.uk::6856cc7a-f78d-4505-b4fb-a266fc3a36c2" providerId="AD" clId="Web-{D3C97919-5E3C-6768-AD6E-F62FFF42D103}" dt="2021-03-18T17:12:01.702" v="0"/>
        <pc:sldMkLst>
          <pc:docMk/>
          <pc:sldMk cId="1850101325" sldId="26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9AD8A8-C72B-4D98-A075-61CC0F6E97A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CEA5EE2-F642-42BC-A2AE-150D65C0ED15}">
      <dgm:prSet custT="1"/>
      <dgm:spPr/>
      <dgm:t>
        <a:bodyPr/>
        <a:lstStyle/>
        <a:p>
          <a:r>
            <a:rPr lang="en-GB" sz="2800" b="0" dirty="0"/>
            <a:t>Supply Chains</a:t>
          </a:r>
          <a:endParaRPr lang="en-US" sz="2800" b="0" dirty="0"/>
        </a:p>
      </dgm:t>
    </dgm:pt>
    <dgm:pt modelId="{1703F1F4-AA6D-4CD6-AA9B-338FA10789B5}" type="parTrans" cxnId="{F456572F-04DC-4BDB-9B85-B9B2C68B5756}">
      <dgm:prSet/>
      <dgm:spPr/>
      <dgm:t>
        <a:bodyPr/>
        <a:lstStyle/>
        <a:p>
          <a:endParaRPr lang="en-US" sz="3000" b="0"/>
        </a:p>
      </dgm:t>
    </dgm:pt>
    <dgm:pt modelId="{BFA9499B-4CF9-495F-A57E-1021F2CA2A57}" type="sibTrans" cxnId="{F456572F-04DC-4BDB-9B85-B9B2C68B5756}">
      <dgm:prSet/>
      <dgm:spPr/>
      <dgm:t>
        <a:bodyPr/>
        <a:lstStyle/>
        <a:p>
          <a:endParaRPr lang="en-US" sz="3000" b="0"/>
        </a:p>
      </dgm:t>
    </dgm:pt>
    <dgm:pt modelId="{34FB1E35-2674-452C-98D5-0E2AFFEA2CC8}">
      <dgm:prSet custT="1"/>
      <dgm:spPr/>
      <dgm:t>
        <a:bodyPr/>
        <a:lstStyle/>
        <a:p>
          <a:r>
            <a:rPr lang="en-GB" sz="3000" dirty="0"/>
            <a:t>Push vs. pull innovation</a:t>
          </a:r>
          <a:endParaRPr lang="en-US" sz="3000" b="0" dirty="0"/>
        </a:p>
      </dgm:t>
    </dgm:pt>
    <dgm:pt modelId="{66F1017C-3B9D-4121-9E78-D8C12FC0C633}" type="parTrans" cxnId="{59EE2A19-E218-4576-9305-3D905A30E15D}">
      <dgm:prSet/>
      <dgm:spPr/>
      <dgm:t>
        <a:bodyPr/>
        <a:lstStyle/>
        <a:p>
          <a:endParaRPr lang="en-US" sz="3000" b="0"/>
        </a:p>
      </dgm:t>
    </dgm:pt>
    <dgm:pt modelId="{9AB2F00F-0501-4C61-9B1D-C6122FA97DCD}" type="sibTrans" cxnId="{59EE2A19-E218-4576-9305-3D905A30E15D}">
      <dgm:prSet/>
      <dgm:spPr/>
      <dgm:t>
        <a:bodyPr/>
        <a:lstStyle/>
        <a:p>
          <a:endParaRPr lang="en-US" sz="3000" b="0"/>
        </a:p>
      </dgm:t>
    </dgm:pt>
    <dgm:pt modelId="{F2283A7B-5D58-4A9C-8BDF-2CF9EBE9755F}">
      <dgm:prSet custT="1"/>
      <dgm:spPr/>
      <dgm:t>
        <a:bodyPr/>
        <a:lstStyle/>
        <a:p>
          <a:r>
            <a:rPr lang="en-US" sz="2800" b="0" i="0" dirty="0"/>
            <a:t>Medical certification</a:t>
          </a:r>
        </a:p>
      </dgm:t>
    </dgm:pt>
    <dgm:pt modelId="{A5CEE61C-F517-4884-879B-BE1735C8A0E9}" type="parTrans" cxnId="{52DABC47-E87A-4D68-86C8-4E357C068255}">
      <dgm:prSet/>
      <dgm:spPr/>
      <dgm:t>
        <a:bodyPr/>
        <a:lstStyle/>
        <a:p>
          <a:endParaRPr lang="en-US" sz="3000" b="0"/>
        </a:p>
      </dgm:t>
    </dgm:pt>
    <dgm:pt modelId="{FBC5720A-CA77-4F7A-991F-B2905D516856}" type="sibTrans" cxnId="{52DABC47-E87A-4D68-86C8-4E357C068255}">
      <dgm:prSet/>
      <dgm:spPr/>
      <dgm:t>
        <a:bodyPr/>
        <a:lstStyle/>
        <a:p>
          <a:endParaRPr lang="en-US" sz="3000" b="0"/>
        </a:p>
      </dgm:t>
    </dgm:pt>
    <dgm:pt modelId="{4AFE824D-7626-4F6B-8114-1D877BFB6F14}">
      <dgm:prSet custT="1"/>
      <dgm:spPr/>
      <dgm:t>
        <a:bodyPr/>
        <a:lstStyle/>
        <a:p>
          <a:r>
            <a:rPr lang="en-US" sz="2800" b="0" i="0" dirty="0"/>
            <a:t>Patent and prototype</a:t>
          </a:r>
        </a:p>
      </dgm:t>
    </dgm:pt>
    <dgm:pt modelId="{18E45FBC-C15E-430D-9F4C-1149671F09C4}" type="parTrans" cxnId="{D807D759-506E-4B2C-BA7D-48CDCECDE1CD}">
      <dgm:prSet/>
      <dgm:spPr/>
      <dgm:t>
        <a:bodyPr/>
        <a:lstStyle/>
        <a:p>
          <a:endParaRPr lang="en-US" sz="3000" b="0"/>
        </a:p>
      </dgm:t>
    </dgm:pt>
    <dgm:pt modelId="{AFD54E7C-3D48-495C-BBED-CFA99D510F50}" type="sibTrans" cxnId="{D807D759-506E-4B2C-BA7D-48CDCECDE1CD}">
      <dgm:prSet/>
      <dgm:spPr/>
      <dgm:t>
        <a:bodyPr/>
        <a:lstStyle/>
        <a:p>
          <a:endParaRPr lang="en-US" sz="3000" b="0"/>
        </a:p>
      </dgm:t>
    </dgm:pt>
    <dgm:pt modelId="{C64C1833-7D6B-4238-B048-628CCC4F138A}">
      <dgm:prSet custT="1"/>
      <dgm:spPr/>
      <dgm:t>
        <a:bodyPr/>
        <a:lstStyle/>
        <a:p>
          <a:r>
            <a:rPr lang="en-US" sz="3000" b="0" i="0" dirty="0"/>
            <a:t>Team/communication/trust </a:t>
          </a:r>
        </a:p>
      </dgm:t>
    </dgm:pt>
    <dgm:pt modelId="{7EB4B842-84B5-445A-B70B-9C270311C7EB}" type="parTrans" cxnId="{0FD27CB5-F807-4EFF-BDC2-FD0A253C8963}">
      <dgm:prSet/>
      <dgm:spPr/>
      <dgm:t>
        <a:bodyPr/>
        <a:lstStyle/>
        <a:p>
          <a:endParaRPr lang="en-US" sz="3000" b="0"/>
        </a:p>
      </dgm:t>
    </dgm:pt>
    <dgm:pt modelId="{8F72BC5E-DD6B-4BBD-A963-73BA872932D7}" type="sibTrans" cxnId="{0FD27CB5-F807-4EFF-BDC2-FD0A253C8963}">
      <dgm:prSet/>
      <dgm:spPr/>
      <dgm:t>
        <a:bodyPr/>
        <a:lstStyle/>
        <a:p>
          <a:endParaRPr lang="en-US" sz="3000" b="0"/>
        </a:p>
      </dgm:t>
    </dgm:pt>
    <dgm:pt modelId="{F1FC8017-03F7-4D22-9884-4BAF39DCBD33}" type="pres">
      <dgm:prSet presAssocID="{599AD8A8-C72B-4D98-A075-61CC0F6E97A6}" presName="linear" presStyleCnt="0">
        <dgm:presLayoutVars>
          <dgm:animLvl val="lvl"/>
          <dgm:resizeHandles val="exact"/>
        </dgm:presLayoutVars>
      </dgm:prSet>
      <dgm:spPr/>
    </dgm:pt>
    <dgm:pt modelId="{3879C489-C3D3-4CA5-B979-6FCACA1A58C7}" type="pres">
      <dgm:prSet presAssocID="{2CEA5EE2-F642-42BC-A2AE-150D65C0ED15}" presName="parentText" presStyleLbl="node1" presStyleIdx="0" presStyleCnt="5">
        <dgm:presLayoutVars>
          <dgm:chMax val="0"/>
          <dgm:bulletEnabled val="1"/>
        </dgm:presLayoutVars>
      </dgm:prSet>
      <dgm:spPr/>
    </dgm:pt>
    <dgm:pt modelId="{5F3B2336-DA59-4CBB-8D9D-B0EA2E895B1E}" type="pres">
      <dgm:prSet presAssocID="{BFA9499B-4CF9-495F-A57E-1021F2CA2A57}" presName="spacer" presStyleCnt="0"/>
      <dgm:spPr/>
    </dgm:pt>
    <dgm:pt modelId="{701E96B1-A923-4A38-ABB0-D63BA45E285F}" type="pres">
      <dgm:prSet presAssocID="{34FB1E35-2674-452C-98D5-0E2AFFEA2CC8}" presName="parentText" presStyleLbl="node1" presStyleIdx="1" presStyleCnt="5" custLinFactNeighborX="-63516" custLinFactNeighborY="-8685">
        <dgm:presLayoutVars>
          <dgm:chMax val="0"/>
          <dgm:bulletEnabled val="1"/>
        </dgm:presLayoutVars>
      </dgm:prSet>
      <dgm:spPr/>
    </dgm:pt>
    <dgm:pt modelId="{D886A452-96A1-4785-B75A-62432E89D5B5}" type="pres">
      <dgm:prSet presAssocID="{9AB2F00F-0501-4C61-9B1D-C6122FA97DCD}" presName="spacer" presStyleCnt="0"/>
      <dgm:spPr/>
    </dgm:pt>
    <dgm:pt modelId="{031389E9-DC4C-49A9-9150-54022518C7D9}" type="pres">
      <dgm:prSet presAssocID="{F2283A7B-5D58-4A9C-8BDF-2CF9EBE9755F}" presName="parentText" presStyleLbl="node1" presStyleIdx="2" presStyleCnt="5">
        <dgm:presLayoutVars>
          <dgm:chMax val="0"/>
          <dgm:bulletEnabled val="1"/>
        </dgm:presLayoutVars>
      </dgm:prSet>
      <dgm:spPr/>
    </dgm:pt>
    <dgm:pt modelId="{C0E1CAB5-EA98-4F12-9B72-5C5BF8141DD3}" type="pres">
      <dgm:prSet presAssocID="{FBC5720A-CA77-4F7A-991F-B2905D516856}" presName="spacer" presStyleCnt="0"/>
      <dgm:spPr/>
    </dgm:pt>
    <dgm:pt modelId="{A420EA52-B310-4C06-9B6C-B318D150B765}" type="pres">
      <dgm:prSet presAssocID="{4AFE824D-7626-4F6B-8114-1D877BFB6F14}" presName="parentText" presStyleLbl="node1" presStyleIdx="3" presStyleCnt="5">
        <dgm:presLayoutVars>
          <dgm:chMax val="0"/>
          <dgm:bulletEnabled val="1"/>
        </dgm:presLayoutVars>
      </dgm:prSet>
      <dgm:spPr/>
    </dgm:pt>
    <dgm:pt modelId="{A6C8DF29-1B17-41C4-8D39-58909569DC90}" type="pres">
      <dgm:prSet presAssocID="{AFD54E7C-3D48-495C-BBED-CFA99D510F50}" presName="spacer" presStyleCnt="0"/>
      <dgm:spPr/>
    </dgm:pt>
    <dgm:pt modelId="{178B188B-D245-4EED-BBED-0EA0487DF53F}" type="pres">
      <dgm:prSet presAssocID="{C64C1833-7D6B-4238-B048-628CCC4F138A}" presName="parentText" presStyleLbl="node1" presStyleIdx="4" presStyleCnt="5">
        <dgm:presLayoutVars>
          <dgm:chMax val="0"/>
          <dgm:bulletEnabled val="1"/>
        </dgm:presLayoutVars>
      </dgm:prSet>
      <dgm:spPr/>
    </dgm:pt>
  </dgm:ptLst>
  <dgm:cxnLst>
    <dgm:cxn modelId="{27B0F800-193B-4BAB-A9FF-64B1C82A4AB0}" type="presOf" srcId="{C64C1833-7D6B-4238-B048-628CCC4F138A}" destId="{178B188B-D245-4EED-BBED-0EA0487DF53F}" srcOrd="0" destOrd="0" presId="urn:microsoft.com/office/officeart/2005/8/layout/vList2"/>
    <dgm:cxn modelId="{C789E112-3EA0-4778-85F9-336F82B0892F}" type="presOf" srcId="{2CEA5EE2-F642-42BC-A2AE-150D65C0ED15}" destId="{3879C489-C3D3-4CA5-B979-6FCACA1A58C7}" srcOrd="0" destOrd="0" presId="urn:microsoft.com/office/officeart/2005/8/layout/vList2"/>
    <dgm:cxn modelId="{59EE2A19-E218-4576-9305-3D905A30E15D}" srcId="{599AD8A8-C72B-4D98-A075-61CC0F6E97A6}" destId="{34FB1E35-2674-452C-98D5-0E2AFFEA2CC8}" srcOrd="1" destOrd="0" parTransId="{66F1017C-3B9D-4121-9E78-D8C12FC0C633}" sibTransId="{9AB2F00F-0501-4C61-9B1D-C6122FA97DCD}"/>
    <dgm:cxn modelId="{1A7BA31E-D025-4D6C-A938-8B70FA8000F1}" type="presOf" srcId="{599AD8A8-C72B-4D98-A075-61CC0F6E97A6}" destId="{F1FC8017-03F7-4D22-9884-4BAF39DCBD33}" srcOrd="0" destOrd="0" presId="urn:microsoft.com/office/officeart/2005/8/layout/vList2"/>
    <dgm:cxn modelId="{3D003020-BFF4-4770-99FA-A3E5CCD7075E}" type="presOf" srcId="{4AFE824D-7626-4F6B-8114-1D877BFB6F14}" destId="{A420EA52-B310-4C06-9B6C-B318D150B765}" srcOrd="0" destOrd="0" presId="urn:microsoft.com/office/officeart/2005/8/layout/vList2"/>
    <dgm:cxn modelId="{F456572F-04DC-4BDB-9B85-B9B2C68B5756}" srcId="{599AD8A8-C72B-4D98-A075-61CC0F6E97A6}" destId="{2CEA5EE2-F642-42BC-A2AE-150D65C0ED15}" srcOrd="0" destOrd="0" parTransId="{1703F1F4-AA6D-4CD6-AA9B-338FA10789B5}" sibTransId="{BFA9499B-4CF9-495F-A57E-1021F2CA2A57}"/>
    <dgm:cxn modelId="{52DABC47-E87A-4D68-86C8-4E357C068255}" srcId="{599AD8A8-C72B-4D98-A075-61CC0F6E97A6}" destId="{F2283A7B-5D58-4A9C-8BDF-2CF9EBE9755F}" srcOrd="2" destOrd="0" parTransId="{A5CEE61C-F517-4884-879B-BE1735C8A0E9}" sibTransId="{FBC5720A-CA77-4F7A-991F-B2905D516856}"/>
    <dgm:cxn modelId="{2FDAE554-52C5-4D88-9BD6-6876D24F0B78}" type="presOf" srcId="{F2283A7B-5D58-4A9C-8BDF-2CF9EBE9755F}" destId="{031389E9-DC4C-49A9-9150-54022518C7D9}" srcOrd="0" destOrd="0" presId="urn:microsoft.com/office/officeart/2005/8/layout/vList2"/>
    <dgm:cxn modelId="{90BBA657-1946-4754-91B4-111B356E040D}" type="presOf" srcId="{34FB1E35-2674-452C-98D5-0E2AFFEA2CC8}" destId="{701E96B1-A923-4A38-ABB0-D63BA45E285F}" srcOrd="0" destOrd="0" presId="urn:microsoft.com/office/officeart/2005/8/layout/vList2"/>
    <dgm:cxn modelId="{D807D759-506E-4B2C-BA7D-48CDCECDE1CD}" srcId="{599AD8A8-C72B-4D98-A075-61CC0F6E97A6}" destId="{4AFE824D-7626-4F6B-8114-1D877BFB6F14}" srcOrd="3" destOrd="0" parTransId="{18E45FBC-C15E-430D-9F4C-1149671F09C4}" sibTransId="{AFD54E7C-3D48-495C-BBED-CFA99D510F50}"/>
    <dgm:cxn modelId="{0FD27CB5-F807-4EFF-BDC2-FD0A253C8963}" srcId="{599AD8A8-C72B-4D98-A075-61CC0F6E97A6}" destId="{C64C1833-7D6B-4238-B048-628CCC4F138A}" srcOrd="4" destOrd="0" parTransId="{7EB4B842-84B5-445A-B70B-9C270311C7EB}" sibTransId="{8F72BC5E-DD6B-4BBD-A963-73BA872932D7}"/>
    <dgm:cxn modelId="{8CFDFDE3-F32A-4706-8E9E-7BA81C31EAA3}" type="presParOf" srcId="{F1FC8017-03F7-4D22-9884-4BAF39DCBD33}" destId="{3879C489-C3D3-4CA5-B979-6FCACA1A58C7}" srcOrd="0" destOrd="0" presId="urn:microsoft.com/office/officeart/2005/8/layout/vList2"/>
    <dgm:cxn modelId="{44E9F792-8807-468F-B1C7-4AFE23CE1EBF}" type="presParOf" srcId="{F1FC8017-03F7-4D22-9884-4BAF39DCBD33}" destId="{5F3B2336-DA59-4CBB-8D9D-B0EA2E895B1E}" srcOrd="1" destOrd="0" presId="urn:microsoft.com/office/officeart/2005/8/layout/vList2"/>
    <dgm:cxn modelId="{132F0E91-EDA7-4084-A068-0C4E4CA29A35}" type="presParOf" srcId="{F1FC8017-03F7-4D22-9884-4BAF39DCBD33}" destId="{701E96B1-A923-4A38-ABB0-D63BA45E285F}" srcOrd="2" destOrd="0" presId="urn:microsoft.com/office/officeart/2005/8/layout/vList2"/>
    <dgm:cxn modelId="{E060C785-A0B1-45D5-AF27-D1501FD7928C}" type="presParOf" srcId="{F1FC8017-03F7-4D22-9884-4BAF39DCBD33}" destId="{D886A452-96A1-4785-B75A-62432E89D5B5}" srcOrd="3" destOrd="0" presId="urn:microsoft.com/office/officeart/2005/8/layout/vList2"/>
    <dgm:cxn modelId="{F63C1C2E-10BE-4F0B-9B1A-9DD1C26E91A6}" type="presParOf" srcId="{F1FC8017-03F7-4D22-9884-4BAF39DCBD33}" destId="{031389E9-DC4C-49A9-9150-54022518C7D9}" srcOrd="4" destOrd="0" presId="urn:microsoft.com/office/officeart/2005/8/layout/vList2"/>
    <dgm:cxn modelId="{39A348E8-3C78-4D03-99DD-DE2DD1F33137}" type="presParOf" srcId="{F1FC8017-03F7-4D22-9884-4BAF39DCBD33}" destId="{C0E1CAB5-EA98-4F12-9B72-5C5BF8141DD3}" srcOrd="5" destOrd="0" presId="urn:microsoft.com/office/officeart/2005/8/layout/vList2"/>
    <dgm:cxn modelId="{E52BB89F-7AB5-4D45-810F-6B98D167BF32}" type="presParOf" srcId="{F1FC8017-03F7-4D22-9884-4BAF39DCBD33}" destId="{A420EA52-B310-4C06-9B6C-B318D150B765}" srcOrd="6" destOrd="0" presId="urn:microsoft.com/office/officeart/2005/8/layout/vList2"/>
    <dgm:cxn modelId="{71483A76-E80B-4874-A93B-A1F67E673C54}" type="presParOf" srcId="{F1FC8017-03F7-4D22-9884-4BAF39DCBD33}" destId="{A6C8DF29-1B17-41C4-8D39-58909569DC90}" srcOrd="7" destOrd="0" presId="urn:microsoft.com/office/officeart/2005/8/layout/vList2"/>
    <dgm:cxn modelId="{426B0875-7FA4-405C-8A6A-13D4EFD5D5A5}" type="presParOf" srcId="{F1FC8017-03F7-4D22-9884-4BAF39DCBD33}" destId="{178B188B-D245-4EED-BBED-0EA0487DF53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9C489-C3D3-4CA5-B979-6FCACA1A58C7}">
      <dsp:nvSpPr>
        <dsp:cNvPr id="0" name=""/>
        <dsp:cNvSpPr/>
      </dsp:nvSpPr>
      <dsp:spPr>
        <a:xfrm>
          <a:off x="0" y="10293"/>
          <a:ext cx="7008485" cy="9360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b="0" kern="1200" dirty="0"/>
            <a:t>Supply Chains</a:t>
          </a:r>
          <a:endParaRPr lang="en-US" sz="2800" b="0" kern="1200" dirty="0"/>
        </a:p>
      </dsp:txBody>
      <dsp:txXfrm>
        <a:off x="45692" y="55985"/>
        <a:ext cx="6917101" cy="844616"/>
      </dsp:txXfrm>
    </dsp:sp>
    <dsp:sp modelId="{701E96B1-A923-4A38-ABB0-D63BA45E285F}">
      <dsp:nvSpPr>
        <dsp:cNvPr id="0" name=""/>
        <dsp:cNvSpPr/>
      </dsp:nvSpPr>
      <dsp:spPr>
        <a:xfrm>
          <a:off x="0" y="1077787"/>
          <a:ext cx="7008485" cy="93600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Push vs. pull innovation</a:t>
          </a:r>
          <a:endParaRPr lang="en-US" sz="3000" b="0" kern="1200" dirty="0"/>
        </a:p>
      </dsp:txBody>
      <dsp:txXfrm>
        <a:off x="45692" y="1123479"/>
        <a:ext cx="6917101" cy="844616"/>
      </dsp:txXfrm>
    </dsp:sp>
    <dsp:sp modelId="{031389E9-DC4C-49A9-9150-54022518C7D9}">
      <dsp:nvSpPr>
        <dsp:cNvPr id="0" name=""/>
        <dsp:cNvSpPr/>
      </dsp:nvSpPr>
      <dsp:spPr>
        <a:xfrm>
          <a:off x="0" y="2170293"/>
          <a:ext cx="7008485" cy="9360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t>Medical certification</a:t>
          </a:r>
        </a:p>
      </dsp:txBody>
      <dsp:txXfrm>
        <a:off x="45692" y="2215985"/>
        <a:ext cx="6917101" cy="844616"/>
      </dsp:txXfrm>
    </dsp:sp>
    <dsp:sp modelId="{A420EA52-B310-4C06-9B6C-B318D150B765}">
      <dsp:nvSpPr>
        <dsp:cNvPr id="0" name=""/>
        <dsp:cNvSpPr/>
      </dsp:nvSpPr>
      <dsp:spPr>
        <a:xfrm>
          <a:off x="0" y="3250293"/>
          <a:ext cx="7008485" cy="93600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0" i="0" kern="1200" dirty="0"/>
            <a:t>Patent and prototype</a:t>
          </a:r>
        </a:p>
      </dsp:txBody>
      <dsp:txXfrm>
        <a:off x="45692" y="3295985"/>
        <a:ext cx="6917101" cy="844616"/>
      </dsp:txXfrm>
    </dsp:sp>
    <dsp:sp modelId="{178B188B-D245-4EED-BBED-0EA0487DF53F}">
      <dsp:nvSpPr>
        <dsp:cNvPr id="0" name=""/>
        <dsp:cNvSpPr/>
      </dsp:nvSpPr>
      <dsp:spPr>
        <a:xfrm>
          <a:off x="0" y="4330294"/>
          <a:ext cx="7008485" cy="9360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0" i="0" kern="1200" dirty="0"/>
            <a:t>Team/communication/trust </a:t>
          </a:r>
        </a:p>
      </dsp:txBody>
      <dsp:txXfrm>
        <a:off x="45692" y="4375986"/>
        <a:ext cx="6917101" cy="8446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1A0B06-4373-4C38-9FF4-C3271106AA58}" type="datetimeFigureOut">
              <a:rPr lang="en-GB" smtClean="0"/>
              <a:t>13/05/2021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DD973A-6882-4CD9-BAE0-46D3936199C1}" type="slidenum">
              <a:rPr lang="en-GB" smtClean="0"/>
              <a:t>‹#›</a:t>
            </a:fld>
            <a:endParaRPr lang="en-GB"/>
          </a:p>
        </p:txBody>
      </p:sp>
    </p:spTree>
    <p:extLst>
      <p:ext uri="{BB962C8B-B14F-4D97-AF65-F5344CB8AC3E}">
        <p14:creationId xmlns:p14="http://schemas.microsoft.com/office/powerpoint/2010/main" val="297996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800" b="0" i="0">
                <a:solidFill>
                  <a:srgbClr val="000000"/>
                </a:solidFill>
                <a:effectLst/>
                <a:latin typeface="Times New Roman" panose="02020603050405020304" pitchFamily="18" charset="0"/>
              </a:rPr>
              <a:t>The third case concerns the development of a rapid new test for the underlying SARS-CoV-2 virus</a:t>
            </a:r>
          </a:p>
          <a:p>
            <a:pPr marL="285750" indent="-285750">
              <a:buFont typeface="Arial" panose="020B0604020202020204" pitchFamily="34" charset="0"/>
              <a:buChar char="•"/>
            </a:pPr>
            <a:r>
              <a:rPr lang="en-GB" sz="1800" b="0" i="0">
                <a:solidFill>
                  <a:srgbClr val="000000"/>
                </a:solidFill>
                <a:effectLst/>
                <a:latin typeface="Times New Roman" panose="02020603050405020304" pitchFamily="18" charset="0"/>
              </a:rPr>
              <a:t>Before the pandemic hit, a multi-disciplinary team with specialisms across micro-biology, molecular genetics and electronic engineering, working on a platform technology that could facilitate the rapid test of UTIs. </a:t>
            </a:r>
          </a:p>
          <a:p>
            <a:pPr marL="285750" indent="-285750">
              <a:buFont typeface="Arial" panose="020B0604020202020204" pitchFamily="34" charset="0"/>
              <a:buChar char="•"/>
            </a:pPr>
            <a:r>
              <a:rPr lang="en-GB" sz="1800" b="0" i="0">
                <a:solidFill>
                  <a:srgbClr val="000000"/>
                </a:solidFill>
                <a:effectLst/>
                <a:latin typeface="Times New Roman" panose="02020603050405020304" pitchFamily="18" charset="0"/>
              </a:rPr>
              <a:t>Technology adapted to enable rapid testing for the virus underlying Covid-19. </a:t>
            </a:r>
          </a:p>
          <a:p>
            <a:pPr marL="285750" indent="-285750">
              <a:buFont typeface="Arial" panose="020B0604020202020204" pitchFamily="34" charset="0"/>
              <a:buChar char="•"/>
            </a:pPr>
            <a:r>
              <a:rPr lang="en-GB" sz="1800" b="0" i="0">
                <a:solidFill>
                  <a:srgbClr val="000000"/>
                </a:solidFill>
                <a:effectLst/>
                <a:latin typeface="Times New Roman" panose="02020603050405020304" pitchFamily="18" charset="0"/>
              </a:rPr>
              <a:t>Central to the initiation and progression of the project was the removal of bureaucratic barriers and the mobilisation of financial and human resources across the University to support the innovation project, and expedite the innovation process: </a:t>
            </a:r>
          </a:p>
        </p:txBody>
      </p:sp>
      <p:sp>
        <p:nvSpPr>
          <p:cNvPr id="4" name="Slide Number Placeholder 3"/>
          <p:cNvSpPr>
            <a:spLocks noGrp="1"/>
          </p:cNvSpPr>
          <p:nvPr>
            <p:ph type="sldNum" sz="quarter" idx="5"/>
          </p:nvPr>
        </p:nvSpPr>
        <p:spPr/>
        <p:txBody>
          <a:bodyPr/>
          <a:lstStyle/>
          <a:p>
            <a:fld id="{51DD973A-6882-4CD9-BAE0-46D3936199C1}" type="slidenum">
              <a:rPr lang="en-GB" smtClean="0"/>
              <a:t>7</a:t>
            </a:fld>
            <a:endParaRPr lang="en-GB"/>
          </a:p>
        </p:txBody>
      </p:sp>
    </p:spTree>
    <p:extLst>
      <p:ext uri="{BB962C8B-B14F-4D97-AF65-F5344CB8AC3E}">
        <p14:creationId xmlns:p14="http://schemas.microsoft.com/office/powerpoint/2010/main" val="191066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800">
              <a:latin typeface="Times New Roman"/>
              <a:cs typeface="Times New Roman"/>
            </a:endParaRPr>
          </a:p>
        </p:txBody>
      </p:sp>
      <p:sp>
        <p:nvSpPr>
          <p:cNvPr id="4" name="Slide Number Placeholder 3"/>
          <p:cNvSpPr>
            <a:spLocks noGrp="1"/>
          </p:cNvSpPr>
          <p:nvPr>
            <p:ph type="sldNum" sz="quarter" idx="5"/>
          </p:nvPr>
        </p:nvSpPr>
        <p:spPr/>
        <p:txBody>
          <a:bodyPr/>
          <a:lstStyle/>
          <a:p>
            <a:fld id="{51DD973A-6882-4CD9-BAE0-46D3936199C1}" type="slidenum">
              <a:rPr lang="en-GB" smtClean="0"/>
              <a:t>8</a:t>
            </a:fld>
            <a:endParaRPr lang="en-GB"/>
          </a:p>
        </p:txBody>
      </p:sp>
    </p:spTree>
    <p:extLst>
      <p:ext uri="{BB962C8B-B14F-4D97-AF65-F5344CB8AC3E}">
        <p14:creationId xmlns:p14="http://schemas.microsoft.com/office/powerpoint/2010/main" val="1879282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800">
              <a:latin typeface="Times New Roman"/>
              <a:cs typeface="Times New Roman"/>
            </a:endParaRPr>
          </a:p>
        </p:txBody>
      </p:sp>
      <p:sp>
        <p:nvSpPr>
          <p:cNvPr id="4" name="Slide Number Placeholder 3"/>
          <p:cNvSpPr>
            <a:spLocks noGrp="1"/>
          </p:cNvSpPr>
          <p:nvPr>
            <p:ph type="sldNum" sz="quarter" idx="5"/>
          </p:nvPr>
        </p:nvSpPr>
        <p:spPr/>
        <p:txBody>
          <a:bodyPr/>
          <a:lstStyle/>
          <a:p>
            <a:fld id="{51DD973A-6882-4CD9-BAE0-46D3936199C1}" type="slidenum">
              <a:rPr lang="en-GB" smtClean="0"/>
              <a:t>10</a:t>
            </a:fld>
            <a:endParaRPr lang="en-GB"/>
          </a:p>
        </p:txBody>
      </p:sp>
    </p:spTree>
    <p:extLst>
      <p:ext uri="{BB962C8B-B14F-4D97-AF65-F5344CB8AC3E}">
        <p14:creationId xmlns:p14="http://schemas.microsoft.com/office/powerpoint/2010/main" val="2778728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800">
              <a:latin typeface="Times New Roman"/>
              <a:cs typeface="Times New Roman"/>
            </a:endParaRPr>
          </a:p>
        </p:txBody>
      </p:sp>
      <p:sp>
        <p:nvSpPr>
          <p:cNvPr id="4" name="Slide Number Placeholder 3"/>
          <p:cNvSpPr>
            <a:spLocks noGrp="1"/>
          </p:cNvSpPr>
          <p:nvPr>
            <p:ph type="sldNum" sz="quarter" idx="5"/>
          </p:nvPr>
        </p:nvSpPr>
        <p:spPr/>
        <p:txBody>
          <a:bodyPr/>
          <a:lstStyle/>
          <a:p>
            <a:fld id="{51DD973A-6882-4CD9-BAE0-46D3936199C1}" type="slidenum">
              <a:rPr lang="en-GB" smtClean="0"/>
              <a:t>12</a:t>
            </a:fld>
            <a:endParaRPr lang="en-GB"/>
          </a:p>
        </p:txBody>
      </p:sp>
    </p:spTree>
    <p:extLst>
      <p:ext uri="{BB962C8B-B14F-4D97-AF65-F5344CB8AC3E}">
        <p14:creationId xmlns:p14="http://schemas.microsoft.com/office/powerpoint/2010/main" val="213004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zliu@cardiffment.ac.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241" y="1665164"/>
            <a:ext cx="9973518" cy="1948773"/>
          </a:xfrm>
        </p:spPr>
        <p:txBody>
          <a:bodyPr>
            <a:normAutofit/>
          </a:bodyPr>
          <a:lstStyle/>
          <a:p>
            <a:r>
              <a:rPr lang="en-US" sz="3400" b="1" dirty="0">
                <a:ea typeface="+mj-lt"/>
                <a:cs typeface="+mj-lt"/>
              </a:rPr>
              <a:t>Inn</a:t>
            </a:r>
            <a:r>
              <a:rPr lang="en-US" sz="3200" b="1" dirty="0">
                <a:ea typeface="+mj-lt"/>
                <a:cs typeface="+mj-lt"/>
              </a:rPr>
              <a:t>ovation in Crisis: </a:t>
            </a:r>
            <a:r>
              <a:rPr lang="en-US" sz="3200" b="1" dirty="0">
                <a:solidFill>
                  <a:srgbClr val="C00000"/>
                </a:solidFill>
                <a:ea typeface="+mj-lt"/>
                <a:cs typeface="+mj-lt"/>
              </a:rPr>
              <a:t>an examination of the interoperation of Triple Helix actors in response to Covid-19 pandemic</a:t>
            </a:r>
            <a:br>
              <a:rPr lang="en-US" sz="3200" b="1" dirty="0">
                <a:solidFill>
                  <a:srgbClr val="C00000"/>
                </a:solidFill>
                <a:ea typeface="+mj-lt"/>
                <a:cs typeface="+mj-lt"/>
              </a:rPr>
            </a:br>
            <a:endParaRPr lang="en-US" dirty="0">
              <a:cs typeface="Calibri Light"/>
            </a:endParaRPr>
          </a:p>
        </p:txBody>
      </p:sp>
      <p:sp>
        <p:nvSpPr>
          <p:cNvPr id="3" name="Subtitle 2"/>
          <p:cNvSpPr>
            <a:spLocks noGrp="1"/>
          </p:cNvSpPr>
          <p:nvPr>
            <p:ph type="subTitle" idx="1"/>
          </p:nvPr>
        </p:nvSpPr>
        <p:spPr>
          <a:xfrm>
            <a:off x="1002362" y="3310577"/>
            <a:ext cx="10080397" cy="2590602"/>
          </a:xfrm>
        </p:spPr>
        <p:txBody>
          <a:bodyPr vert="horz" lIns="91440" tIns="45720" rIns="91440" bIns="45720" rtlCol="0" anchor="t">
            <a:normAutofit fontScale="92500" lnSpcReduction="10000"/>
          </a:bodyPr>
          <a:lstStyle/>
          <a:p>
            <a:r>
              <a:rPr lang="en-US" sz="2200" dirty="0">
                <a:cs typeface="Calibri"/>
              </a:rPr>
              <a:t>Steffan James, University of South Wales</a:t>
            </a:r>
          </a:p>
          <a:p>
            <a:r>
              <a:rPr lang="en-US" sz="2200" dirty="0">
                <a:cs typeface="Calibri"/>
              </a:rPr>
              <a:t>Zheng Liu* (</a:t>
            </a:r>
            <a:r>
              <a:rPr lang="en-US" sz="2200" dirty="0">
                <a:cs typeface="Calibri"/>
                <a:hlinkClick r:id="rId2"/>
              </a:rPr>
              <a:t>zliu@cardiffment.ac.uk</a:t>
            </a:r>
            <a:r>
              <a:rPr lang="en-US" sz="2200" dirty="0">
                <a:cs typeface="Calibri"/>
              </a:rPr>
              <a:t>) , Cardiff Metropolitan University, </a:t>
            </a:r>
          </a:p>
          <a:p>
            <a:r>
              <a:rPr lang="en-US" sz="2200" dirty="0">
                <a:cs typeface="Calibri"/>
              </a:rPr>
              <a:t>Victoria Stephens, University of South Wales</a:t>
            </a:r>
          </a:p>
          <a:p>
            <a:r>
              <a:rPr lang="en-US" sz="2200" dirty="0">
                <a:cs typeface="Calibri"/>
              </a:rPr>
              <a:t>Gareth White, University of South Wales</a:t>
            </a:r>
          </a:p>
          <a:p>
            <a:endParaRPr lang="en-US" sz="2200" dirty="0">
              <a:cs typeface="Calibri"/>
            </a:endParaRPr>
          </a:p>
          <a:p>
            <a:r>
              <a:rPr lang="en-US" sz="2200" dirty="0">
                <a:cs typeface="Calibri"/>
              </a:rPr>
              <a:t>- A presentation for the Cardiff Metropolitan University </a:t>
            </a:r>
            <a:r>
              <a:rPr lang="en-GB" sz="2200" dirty="0">
                <a:cs typeface="Calibri"/>
              </a:rPr>
              <a:t>Advances in Management and Innovation Conference </a:t>
            </a:r>
            <a:r>
              <a:rPr lang="en-US" sz="2200" dirty="0">
                <a:cs typeface="Calibri"/>
              </a:rPr>
              <a:t>Paper Development Workshop (20</a:t>
            </a:r>
            <a:r>
              <a:rPr lang="en-US" sz="2200" baseline="30000" dirty="0">
                <a:cs typeface="Calibri"/>
              </a:rPr>
              <a:t>th</a:t>
            </a:r>
            <a:r>
              <a:rPr lang="en-US" sz="2200" dirty="0">
                <a:cs typeface="Calibri"/>
              </a:rPr>
              <a:t> May 2021)</a:t>
            </a:r>
          </a:p>
        </p:txBody>
      </p:sp>
      <p:pic>
        <p:nvPicPr>
          <p:cNvPr id="4" name="Picture 4">
            <a:extLst>
              <a:ext uri="{FF2B5EF4-FFF2-40B4-BE49-F238E27FC236}">
                <a16:creationId xmlns:a16="http://schemas.microsoft.com/office/drawing/2014/main" id="{21CCDE1D-7329-48EB-A2A0-B6618177DCD5}"/>
              </a:ext>
            </a:extLst>
          </p:cNvPr>
          <p:cNvPicPr>
            <a:picLocks noChangeAspect="1"/>
          </p:cNvPicPr>
          <p:nvPr/>
        </p:nvPicPr>
        <p:blipFill>
          <a:blip r:embed="rId3"/>
          <a:stretch>
            <a:fillRect/>
          </a:stretch>
        </p:blipFill>
        <p:spPr>
          <a:xfrm>
            <a:off x="10642861" y="-75414"/>
            <a:ext cx="1549139" cy="1557298"/>
          </a:xfrm>
          <a:prstGeom prst="rect">
            <a:avLst/>
          </a:prstGeom>
        </p:spPr>
      </p:pic>
      <p:pic>
        <p:nvPicPr>
          <p:cNvPr id="5" name="Picture 5" descr="Graphical user interface, text&#10;&#10;Description automatically generated">
            <a:extLst>
              <a:ext uri="{FF2B5EF4-FFF2-40B4-BE49-F238E27FC236}">
                <a16:creationId xmlns:a16="http://schemas.microsoft.com/office/drawing/2014/main" id="{6D9372C3-FD7B-47E5-A2A3-0C73D2F4BB29}"/>
              </a:ext>
            </a:extLst>
          </p:cNvPr>
          <p:cNvPicPr>
            <a:picLocks noChangeAspect="1"/>
          </p:cNvPicPr>
          <p:nvPr/>
        </p:nvPicPr>
        <p:blipFill>
          <a:blip r:embed="rId4"/>
          <a:stretch>
            <a:fillRect/>
          </a:stretch>
        </p:blipFill>
        <p:spPr>
          <a:xfrm>
            <a:off x="103908" y="119510"/>
            <a:ext cx="4008611" cy="117196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98C26-DB90-4159-970B-1E890F24ECF8}"/>
              </a:ext>
            </a:extLst>
          </p:cNvPr>
          <p:cNvSpPr>
            <a:spLocks noGrp="1"/>
          </p:cNvSpPr>
          <p:nvPr>
            <p:ph type="title"/>
          </p:nvPr>
        </p:nvSpPr>
        <p:spPr/>
        <p:txBody>
          <a:bodyPr>
            <a:normAutofit/>
          </a:bodyPr>
          <a:lstStyle/>
          <a:p>
            <a:r>
              <a:rPr lang="en-GB" sz="3200" b="1" dirty="0"/>
              <a:t>Next steps…</a:t>
            </a:r>
          </a:p>
        </p:txBody>
      </p:sp>
      <p:sp>
        <p:nvSpPr>
          <p:cNvPr id="3" name="Content Placeholder 2">
            <a:extLst>
              <a:ext uri="{FF2B5EF4-FFF2-40B4-BE49-F238E27FC236}">
                <a16:creationId xmlns:a16="http://schemas.microsoft.com/office/drawing/2014/main" id="{8DD29834-0E40-40C8-BC9F-5C71B3A6E8CB}"/>
              </a:ext>
            </a:extLst>
          </p:cNvPr>
          <p:cNvSpPr>
            <a:spLocks noGrp="1"/>
          </p:cNvSpPr>
          <p:nvPr>
            <p:ph idx="1"/>
          </p:nvPr>
        </p:nvSpPr>
        <p:spPr/>
        <p:txBody>
          <a:bodyPr vert="horz" lIns="91440" tIns="45720" rIns="91440" bIns="45720" rtlCol="0" anchor="t">
            <a:normAutofit/>
          </a:bodyPr>
          <a:lstStyle/>
          <a:p>
            <a:r>
              <a:rPr lang="en-GB" dirty="0"/>
              <a:t>Analysis of the other themes…</a:t>
            </a:r>
          </a:p>
          <a:p>
            <a:r>
              <a:rPr lang="en-GB" dirty="0"/>
              <a:t>Theory framework/contribution to the Triple Helix Innovation</a:t>
            </a:r>
          </a:p>
          <a:p>
            <a:pPr marL="0" indent="0">
              <a:buNone/>
            </a:pPr>
            <a:r>
              <a:rPr lang="en-GB" dirty="0">
                <a:solidFill>
                  <a:srgbClr val="C00000"/>
                </a:solidFill>
              </a:rPr>
              <a:t>- </a:t>
            </a:r>
            <a:r>
              <a:rPr lang="en-GB" sz="2600" dirty="0">
                <a:solidFill>
                  <a:srgbClr val="C00000"/>
                </a:solidFill>
              </a:rPr>
              <a:t>Existing literature </a:t>
            </a:r>
            <a:r>
              <a:rPr lang="en-GB" sz="2600" dirty="0">
                <a:solidFill>
                  <a:srgbClr val="C00000"/>
                </a:solidFill>
                <a:ea typeface="+mn-lt"/>
                <a:cs typeface="+mn-lt"/>
              </a:rPr>
              <a:t>posits Triple Helix as a means of economic development - 'continuous innovation'</a:t>
            </a:r>
          </a:p>
          <a:p>
            <a:pPr marL="0" indent="0">
              <a:buNone/>
            </a:pPr>
            <a:r>
              <a:rPr lang="en-GB" sz="2600" dirty="0">
                <a:solidFill>
                  <a:srgbClr val="C00000"/>
                </a:solidFill>
              </a:rPr>
              <a:t>- </a:t>
            </a:r>
            <a:r>
              <a:rPr lang="en-GB" sz="2600" dirty="0">
                <a:solidFill>
                  <a:srgbClr val="C00000"/>
                </a:solidFill>
                <a:ea typeface="+mn-lt"/>
                <a:cs typeface="+mn-lt"/>
              </a:rPr>
              <a:t>Our findings explore the function of Triple Helix and its actors in response to a crisis - 'rapid innovation' </a:t>
            </a:r>
            <a:r>
              <a:rPr lang="en-GB" sz="2600" dirty="0">
                <a:solidFill>
                  <a:srgbClr val="C00000"/>
                </a:solidFill>
              </a:rPr>
              <a:t> </a:t>
            </a:r>
            <a:endParaRPr lang="en-GB" sz="2600" dirty="0">
              <a:solidFill>
                <a:srgbClr val="C00000"/>
              </a:solidFill>
              <a:cs typeface="Calibri"/>
            </a:endParaRPr>
          </a:p>
        </p:txBody>
      </p:sp>
    </p:spTree>
    <p:extLst>
      <p:ext uri="{BB962C8B-B14F-4D97-AF65-F5344CB8AC3E}">
        <p14:creationId xmlns:p14="http://schemas.microsoft.com/office/powerpoint/2010/main" val="168204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E560-3CB6-4A69-BD2B-51E06F0CF38A}"/>
              </a:ext>
            </a:extLst>
          </p:cNvPr>
          <p:cNvSpPr>
            <a:spLocks noGrp="1"/>
          </p:cNvSpPr>
          <p:nvPr>
            <p:ph type="title"/>
          </p:nvPr>
        </p:nvSpPr>
        <p:spPr>
          <a:xfrm>
            <a:off x="1067245" y="287364"/>
            <a:ext cx="9754726" cy="1454051"/>
          </a:xfrm>
        </p:spPr>
        <p:txBody>
          <a:bodyPr>
            <a:normAutofit/>
          </a:bodyPr>
          <a:lstStyle/>
          <a:p>
            <a:r>
              <a:rPr lang="en-US" sz="3200" dirty="0">
                <a:solidFill>
                  <a:srgbClr val="C00000"/>
                </a:solidFill>
                <a:cs typeface="Calibri Light"/>
              </a:rPr>
              <a:t>Innovation in Crisis: an examination of the interoperation of Triple Helix actors in response to Covid-19 pandemic</a:t>
            </a:r>
            <a:endParaRPr lang="en-US" dirty="0">
              <a:solidFill>
                <a:srgbClr val="C00000"/>
              </a:solidFill>
              <a:cs typeface="Calibri Light"/>
            </a:endParaRPr>
          </a:p>
        </p:txBody>
      </p:sp>
      <p:sp>
        <p:nvSpPr>
          <p:cNvPr id="3" name="TextBox 2">
            <a:extLst>
              <a:ext uri="{FF2B5EF4-FFF2-40B4-BE49-F238E27FC236}">
                <a16:creationId xmlns:a16="http://schemas.microsoft.com/office/drawing/2014/main" id="{DC514DF1-46CA-4475-A480-A0F8112A550B}"/>
              </a:ext>
            </a:extLst>
          </p:cNvPr>
          <p:cNvSpPr txBox="1"/>
          <p:nvPr/>
        </p:nvSpPr>
        <p:spPr>
          <a:xfrm>
            <a:off x="6510769" y="3254384"/>
            <a:ext cx="1894393" cy="439546"/>
          </a:xfrm>
          <a:prstGeom prst="rect">
            <a:avLst/>
          </a:prstGeom>
          <a:noFill/>
        </p:spPr>
        <p:txBody>
          <a:bodyPr wrap="square" lIns="91440" tIns="45720" rIns="91440" bIns="45720" rtlCol="0" anchor="t">
            <a:spAutoFit/>
          </a:bodyPr>
          <a:lstStyle/>
          <a:p>
            <a:r>
              <a:rPr lang="en-GB" sz="2200" b="1" dirty="0">
                <a:cs typeface="Calibri"/>
              </a:rPr>
              <a:t>Questions?</a:t>
            </a:r>
          </a:p>
        </p:txBody>
      </p:sp>
      <p:sp>
        <p:nvSpPr>
          <p:cNvPr id="7" name="Title 1">
            <a:extLst>
              <a:ext uri="{FF2B5EF4-FFF2-40B4-BE49-F238E27FC236}">
                <a16:creationId xmlns:a16="http://schemas.microsoft.com/office/drawing/2014/main" id="{D542EB0E-3BD2-4311-BF9E-C09C7D60E118}"/>
              </a:ext>
            </a:extLst>
          </p:cNvPr>
          <p:cNvSpPr txBox="1">
            <a:spLocks/>
          </p:cNvSpPr>
          <p:nvPr/>
        </p:nvSpPr>
        <p:spPr>
          <a:xfrm>
            <a:off x="1232534" y="1884615"/>
            <a:ext cx="7347482" cy="14540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cs typeface="Calibri Light"/>
              </a:rPr>
              <a:t>Thanks for listening!</a:t>
            </a:r>
            <a:endParaRPr lang="en-US" dirty="0"/>
          </a:p>
        </p:txBody>
      </p:sp>
      <p:sp>
        <p:nvSpPr>
          <p:cNvPr id="8" name="Subtitle 2">
            <a:extLst>
              <a:ext uri="{FF2B5EF4-FFF2-40B4-BE49-F238E27FC236}">
                <a16:creationId xmlns:a16="http://schemas.microsoft.com/office/drawing/2014/main" id="{907FAA5D-21C9-4CC3-BEFE-AE87E7126F40}"/>
              </a:ext>
            </a:extLst>
          </p:cNvPr>
          <p:cNvSpPr txBox="1">
            <a:spLocks/>
          </p:cNvSpPr>
          <p:nvPr/>
        </p:nvSpPr>
        <p:spPr>
          <a:xfrm>
            <a:off x="3071993" y="4488741"/>
            <a:ext cx="7953959" cy="1454052"/>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200" dirty="0">
                <a:cs typeface="Calibri"/>
              </a:rPr>
              <a:t>Steffan James, University of South Wales</a:t>
            </a:r>
          </a:p>
          <a:p>
            <a:pPr marL="0" indent="0" algn="r">
              <a:buNone/>
            </a:pPr>
            <a:r>
              <a:rPr lang="en-US" sz="2200" dirty="0">
                <a:cs typeface="Calibri"/>
              </a:rPr>
              <a:t>Zheng Liu, Cardiff Metropolitan University, </a:t>
            </a:r>
          </a:p>
          <a:p>
            <a:pPr marL="0" indent="0" algn="r">
              <a:buNone/>
            </a:pPr>
            <a:r>
              <a:rPr lang="en-US" sz="2200" dirty="0">
                <a:cs typeface="Calibri"/>
              </a:rPr>
              <a:t>Victoria Stephens, University of South Wales</a:t>
            </a:r>
          </a:p>
          <a:p>
            <a:pPr marL="0" indent="0" algn="r">
              <a:buNone/>
            </a:pPr>
            <a:r>
              <a:rPr lang="en-US" sz="2200" dirty="0">
                <a:cs typeface="Calibri"/>
              </a:rPr>
              <a:t>Gareth White, University of South Wales</a:t>
            </a:r>
          </a:p>
        </p:txBody>
      </p:sp>
    </p:spTree>
    <p:extLst>
      <p:ext uri="{BB962C8B-B14F-4D97-AF65-F5344CB8AC3E}">
        <p14:creationId xmlns:p14="http://schemas.microsoft.com/office/powerpoint/2010/main" val="29896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5EFCE-C180-4AE0-8DEE-2C555DE03795}"/>
              </a:ext>
            </a:extLst>
          </p:cNvPr>
          <p:cNvSpPr>
            <a:spLocks noGrp="1"/>
          </p:cNvSpPr>
          <p:nvPr>
            <p:ph type="title"/>
          </p:nvPr>
        </p:nvSpPr>
        <p:spPr>
          <a:xfrm>
            <a:off x="5047565" y="-278895"/>
            <a:ext cx="6422849" cy="1676603"/>
          </a:xfrm>
        </p:spPr>
        <p:txBody>
          <a:bodyPr>
            <a:normAutofit/>
          </a:bodyPr>
          <a:lstStyle/>
          <a:p>
            <a:r>
              <a:rPr lang="en-US" sz="3200" b="1" dirty="0">
                <a:cs typeface="Calibri Light"/>
              </a:rPr>
              <a:t>Research background</a:t>
            </a:r>
          </a:p>
        </p:txBody>
      </p:sp>
      <p:sp>
        <p:nvSpPr>
          <p:cNvPr id="17" name="Rectangle 19">
            <a:extLst>
              <a:ext uri="{FF2B5EF4-FFF2-40B4-BE49-F238E27FC236}">
                <a16:creationId xmlns:a16="http://schemas.microsoft.com/office/drawing/2014/main" id="{8E20FA99-AAAC-4AF3-9FAE-707420324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6F4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9">
            <a:extLst>
              <a:ext uri="{FF2B5EF4-FFF2-40B4-BE49-F238E27FC236}">
                <a16:creationId xmlns:a16="http://schemas.microsoft.com/office/drawing/2014/main" id="{9573BE85-6043-4C3A-A7DD-483A0A5FB7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559407"/>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8" descr="Diagram&#10;&#10;Description automatically generated">
            <a:extLst>
              <a:ext uri="{FF2B5EF4-FFF2-40B4-BE49-F238E27FC236}">
                <a16:creationId xmlns:a16="http://schemas.microsoft.com/office/drawing/2014/main" id="{09D07D21-3455-43E0-9487-FA6D1332E331}"/>
              </a:ext>
            </a:extLst>
          </p:cNvPr>
          <p:cNvPicPr>
            <a:picLocks noChangeAspect="1"/>
          </p:cNvPicPr>
          <p:nvPr/>
        </p:nvPicPr>
        <p:blipFill rotWithShape="1">
          <a:blip r:embed="rId2"/>
          <a:srcRect l="2804" r="2802" b="-1"/>
          <a:stretch/>
        </p:blipFill>
        <p:spPr>
          <a:xfrm>
            <a:off x="649224" y="722376"/>
            <a:ext cx="3337560" cy="5413248"/>
          </a:xfrm>
          <a:prstGeom prst="rect">
            <a:avLst/>
          </a:prstGeom>
          <a:effectLst/>
        </p:spPr>
      </p:pic>
      <p:sp>
        <p:nvSpPr>
          <p:cNvPr id="12" name="Content Placeholder 11">
            <a:extLst>
              <a:ext uri="{FF2B5EF4-FFF2-40B4-BE49-F238E27FC236}">
                <a16:creationId xmlns:a16="http://schemas.microsoft.com/office/drawing/2014/main" id="{8DE6AF6F-68A6-41D0-A47D-B521FD4382E6}"/>
              </a:ext>
            </a:extLst>
          </p:cNvPr>
          <p:cNvSpPr>
            <a:spLocks noGrp="1"/>
          </p:cNvSpPr>
          <p:nvPr>
            <p:ph idx="1"/>
          </p:nvPr>
        </p:nvSpPr>
        <p:spPr>
          <a:xfrm>
            <a:off x="5047565" y="1232969"/>
            <a:ext cx="6827961" cy="5290127"/>
          </a:xfrm>
        </p:spPr>
        <p:txBody>
          <a:bodyPr vert="horz" lIns="91440" tIns="45720" rIns="91440" bIns="45720" rtlCol="0" anchor="t">
            <a:normAutofit lnSpcReduction="10000"/>
          </a:bodyPr>
          <a:lstStyle/>
          <a:p>
            <a:pPr>
              <a:buFont typeface="Wingdings" panose="020B0604020202020204" pitchFamily="34" charset="0"/>
              <a:buChar char="Ø"/>
            </a:pPr>
            <a:r>
              <a:rPr lang="en-US" sz="2200" dirty="0">
                <a:cs typeface="Calibri" panose="020F0502020204030204"/>
              </a:rPr>
              <a:t>Covid-19 pandemic has resulted in huge disruption to the healthcare sector. In response to it, there have been collaborative efforts among universities and industry in terms of product and service innovation.</a:t>
            </a:r>
            <a:endParaRPr lang="en-US" dirty="0">
              <a:cs typeface="Calibri" panose="020F0502020204030204"/>
            </a:endParaRPr>
          </a:p>
          <a:p>
            <a:pPr>
              <a:buFont typeface="Wingdings" panose="020B0604020202020204" pitchFamily="34" charset="0"/>
              <a:buChar char="Ø"/>
            </a:pPr>
            <a:r>
              <a:rPr lang="en-US" sz="2200" dirty="0">
                <a:cs typeface="Calibri" panose="020F0502020204030204"/>
              </a:rPr>
              <a:t>Triple Helix has been </a:t>
            </a:r>
            <a:r>
              <a:rPr lang="en-US" sz="2200" dirty="0">
                <a:ea typeface="+mn-lt"/>
                <a:cs typeface="+mn-lt"/>
              </a:rPr>
              <a:t>– implicitly and explicitly – used as a model for economic development in the South Wales region.</a:t>
            </a:r>
          </a:p>
          <a:p>
            <a:pPr>
              <a:buFont typeface="Wingdings" panose="020B0604020202020204" pitchFamily="34" charset="0"/>
              <a:buChar char="Ø"/>
            </a:pPr>
            <a:r>
              <a:rPr lang="en-US" sz="2200" dirty="0">
                <a:cs typeface="Calibri" panose="020F0502020204030204"/>
              </a:rPr>
              <a:t>Triple Helix (</a:t>
            </a:r>
            <a:r>
              <a:rPr lang="en-US" sz="2200" dirty="0" err="1">
                <a:cs typeface="Calibri" panose="020F0502020204030204"/>
              </a:rPr>
              <a:t>Etzkowitz</a:t>
            </a:r>
            <a:r>
              <a:rPr lang="en-US" sz="2200" dirty="0">
                <a:cs typeface="Calibri" panose="020F0502020204030204"/>
              </a:rPr>
              <a:t> and </a:t>
            </a:r>
            <a:r>
              <a:rPr lang="en-US" sz="2200" dirty="0" err="1">
                <a:cs typeface="Calibri" panose="020F0502020204030204"/>
              </a:rPr>
              <a:t>Leydesdorff</a:t>
            </a:r>
            <a:r>
              <a:rPr lang="en-US" sz="2200" dirty="0">
                <a:cs typeface="Calibri" panose="020F0502020204030204"/>
              </a:rPr>
              <a:t>, 1995) theories shows non-linear interaction among university, industry and government at regional level. The innovation is driven mainly by government </a:t>
            </a:r>
            <a:r>
              <a:rPr lang="en-US" sz="2200" dirty="0" err="1">
                <a:cs typeface="Calibri" panose="020F0502020204030204"/>
              </a:rPr>
              <a:t>centralised</a:t>
            </a:r>
            <a:r>
              <a:rPr lang="en-US" sz="2200" dirty="0">
                <a:cs typeface="Calibri" panose="020F0502020204030204"/>
              </a:rPr>
              <a:t> support or university project with clear practice purpose.</a:t>
            </a:r>
          </a:p>
          <a:p>
            <a:pPr>
              <a:buFont typeface="Wingdings" panose="020B0604020202020204" pitchFamily="34" charset="0"/>
              <a:buChar char="Ø"/>
            </a:pPr>
            <a:r>
              <a:rPr lang="en-US" sz="2200" dirty="0">
                <a:cs typeface="Calibri" panose="020F0502020204030204"/>
              </a:rPr>
              <a:t>However, current literature cannot explain sufficiently on how Triple Helix functions during the crisis (</a:t>
            </a:r>
            <a:r>
              <a:rPr lang="en-US" sz="2200" dirty="0" err="1">
                <a:cs typeface="Calibri" panose="020F0502020204030204"/>
              </a:rPr>
              <a:t>Etzkowitz</a:t>
            </a:r>
            <a:r>
              <a:rPr lang="en-US" sz="2200" dirty="0">
                <a:cs typeface="Calibri" panose="020F0502020204030204"/>
              </a:rPr>
              <a:t>, 2012; Rodrigues and Melo, 2012; Oksanen and </a:t>
            </a:r>
            <a:r>
              <a:rPr lang="en-US" sz="2200" dirty="0" err="1">
                <a:cs typeface="Calibri" panose="020F0502020204030204"/>
              </a:rPr>
              <a:t>Hautamiki</a:t>
            </a:r>
            <a:r>
              <a:rPr lang="en-US" sz="2200" dirty="0">
                <a:cs typeface="Calibri" panose="020F0502020204030204"/>
              </a:rPr>
              <a:t>, 2014).</a:t>
            </a:r>
          </a:p>
        </p:txBody>
      </p:sp>
    </p:spTree>
    <p:extLst>
      <p:ext uri="{BB962C8B-B14F-4D97-AF65-F5344CB8AC3E}">
        <p14:creationId xmlns:p14="http://schemas.microsoft.com/office/powerpoint/2010/main" val="2563292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E1BF2-91B1-4C08-BBF2-D60AFA568A65}"/>
              </a:ext>
            </a:extLst>
          </p:cNvPr>
          <p:cNvSpPr>
            <a:spLocks noGrp="1"/>
          </p:cNvSpPr>
          <p:nvPr>
            <p:ph type="title"/>
          </p:nvPr>
        </p:nvSpPr>
        <p:spPr>
          <a:xfrm>
            <a:off x="1653363" y="365760"/>
            <a:ext cx="9367203" cy="1188720"/>
          </a:xfrm>
        </p:spPr>
        <p:txBody>
          <a:bodyPr>
            <a:normAutofit/>
          </a:bodyPr>
          <a:lstStyle/>
          <a:p>
            <a:r>
              <a:rPr lang="en-US" sz="3200" b="1" dirty="0">
                <a:cs typeface="Calibri Light"/>
              </a:rPr>
              <a:t>Research aim and methodology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B9ED448-AE89-4579-9721-9A2BF38808B9}"/>
              </a:ext>
            </a:extLst>
          </p:cNvPr>
          <p:cNvSpPr>
            <a:spLocks noGrp="1"/>
          </p:cNvSpPr>
          <p:nvPr>
            <p:ph idx="1"/>
          </p:nvPr>
        </p:nvSpPr>
        <p:spPr>
          <a:xfrm>
            <a:off x="1392405" y="2009259"/>
            <a:ext cx="10003942" cy="4772332"/>
          </a:xfrm>
        </p:spPr>
        <p:txBody>
          <a:bodyPr vert="horz" lIns="91440" tIns="45720" rIns="91440" bIns="45720" rtlCol="0" anchor="t">
            <a:normAutofit/>
          </a:bodyPr>
          <a:lstStyle/>
          <a:p>
            <a:r>
              <a:rPr lang="en-US" sz="2400" dirty="0">
                <a:ea typeface="+mn-lt"/>
                <a:cs typeface="+mn-lt"/>
              </a:rPr>
              <a:t>This study aims to contribute to our understanding of how the triple helix functions in response to the Covid-19 crisis. </a:t>
            </a:r>
            <a:endParaRPr lang="en-US" sz="2400" dirty="0">
              <a:cs typeface="Calibri"/>
            </a:endParaRPr>
          </a:p>
          <a:p>
            <a:r>
              <a:rPr lang="en-US" sz="2400" dirty="0">
                <a:ea typeface="+mn-lt"/>
                <a:cs typeface="+mn-lt"/>
              </a:rPr>
              <a:t>It also contributes to the limited literature that examines the operation of systems of innovation in response to current crisis and does so through study of the on-going events. </a:t>
            </a:r>
          </a:p>
          <a:p>
            <a:r>
              <a:rPr lang="en-US" sz="2400" dirty="0">
                <a:cs typeface="Calibri"/>
              </a:rPr>
              <a:t>Three case studies: three USW medical</a:t>
            </a:r>
            <a:r>
              <a:rPr lang="en-US" sz="2400" dirty="0">
                <a:ea typeface="+mn-lt"/>
                <a:cs typeface="+mn-lt"/>
              </a:rPr>
              <a:t> innovation projects in response to Covid-19 crisis</a:t>
            </a:r>
            <a:endParaRPr lang="en-US" sz="2400" dirty="0">
              <a:cs typeface="Calibri"/>
            </a:endParaRPr>
          </a:p>
          <a:p>
            <a:r>
              <a:rPr lang="en-US" sz="2400" dirty="0">
                <a:cs typeface="Calibri"/>
              </a:rPr>
              <a:t>Data collection: semi-structured interviews (Denscombe, 2010), Oct 2020, each lasting 1 hour</a:t>
            </a:r>
          </a:p>
          <a:p>
            <a:r>
              <a:rPr lang="en-US" sz="2400" dirty="0">
                <a:cs typeface="Calibri"/>
              </a:rPr>
              <a:t>Data analysis: 5 step thematic analysis (Guest et al., 2012; Castano et al., 2019; Locke, 2001; Strauss and Corbin, 1998; </a:t>
            </a:r>
            <a:r>
              <a:rPr lang="en-US" sz="2400" dirty="0" err="1">
                <a:cs typeface="Calibri"/>
              </a:rPr>
              <a:t>Sandelowski</a:t>
            </a:r>
            <a:r>
              <a:rPr lang="en-US" sz="2400" dirty="0">
                <a:cs typeface="Calibri"/>
              </a:rPr>
              <a:t>, 1993)</a:t>
            </a:r>
            <a:endParaRPr lang="en-US" sz="2200" dirty="0">
              <a:cs typeface="Calibri"/>
            </a:endParaRPr>
          </a:p>
          <a:p>
            <a:pPr marL="0" indent="0">
              <a:buNone/>
            </a:pPr>
            <a:endParaRPr lang="en-US" sz="2200" dirty="0">
              <a:cs typeface="Calibri"/>
            </a:endParaRPr>
          </a:p>
          <a:p>
            <a:pPr marL="0" indent="0">
              <a:buNone/>
            </a:pPr>
            <a:endParaRPr lang="en-US" sz="2200" dirty="0">
              <a:cs typeface="Calibri"/>
            </a:endParaRPr>
          </a:p>
          <a:p>
            <a:pPr marL="0" indent="0">
              <a:buNone/>
            </a:pPr>
            <a:endParaRPr lang="en-US" sz="2200" dirty="0">
              <a:cs typeface="Calibri"/>
            </a:endParaRPr>
          </a:p>
        </p:txBody>
      </p:sp>
    </p:spTree>
    <p:extLst>
      <p:ext uri="{BB962C8B-B14F-4D97-AF65-F5344CB8AC3E}">
        <p14:creationId xmlns:p14="http://schemas.microsoft.com/office/powerpoint/2010/main" val="2549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9DE560-3CB6-4A69-BD2B-51E06F0CF38A}"/>
              </a:ext>
            </a:extLst>
          </p:cNvPr>
          <p:cNvSpPr>
            <a:spLocks noGrp="1"/>
          </p:cNvSpPr>
          <p:nvPr>
            <p:ph type="title"/>
          </p:nvPr>
        </p:nvSpPr>
        <p:spPr>
          <a:xfrm>
            <a:off x="4615259" y="35804"/>
            <a:ext cx="7347482" cy="1454051"/>
          </a:xfrm>
        </p:spPr>
        <p:txBody>
          <a:bodyPr>
            <a:normAutofit/>
          </a:bodyPr>
          <a:lstStyle/>
          <a:p>
            <a:r>
              <a:rPr lang="en-US" sz="3200" b="1" dirty="0">
                <a:solidFill>
                  <a:srgbClr val="000000"/>
                </a:solidFill>
                <a:cs typeface="Calibri Light"/>
              </a:rPr>
              <a:t>Case One – Optical Oximeter</a:t>
            </a:r>
          </a:p>
        </p:txBody>
      </p:sp>
      <p:sp>
        <p:nvSpPr>
          <p:cNvPr id="1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DC514DF1-46CA-4475-A480-A0F8112A550B}"/>
              </a:ext>
            </a:extLst>
          </p:cNvPr>
          <p:cNvSpPr txBox="1"/>
          <p:nvPr/>
        </p:nvSpPr>
        <p:spPr>
          <a:xfrm>
            <a:off x="5483598" y="1365434"/>
            <a:ext cx="6588223" cy="4832092"/>
          </a:xfrm>
          <a:prstGeom prst="rect">
            <a:avLst/>
          </a:prstGeom>
          <a:noFill/>
        </p:spPr>
        <p:txBody>
          <a:bodyPr wrap="square" lIns="91440" tIns="45720" rIns="91440" bIns="45720" rtlCol="0" anchor="t">
            <a:spAutoFit/>
          </a:bodyPr>
          <a:lstStyle/>
          <a:p>
            <a:r>
              <a:rPr lang="en-GB" sz="2200" b="1" dirty="0"/>
              <a:t>Starting</a:t>
            </a:r>
            <a:r>
              <a:rPr lang="en-GB" sz="2200" dirty="0"/>
              <a:t>: March 2020  - required to monitor patients undergoing CPAP treatment. Existing supply chains would be overburdened, and government initiated through asking university what was possible</a:t>
            </a:r>
            <a:endParaRPr lang="en-GB" sz="2200" dirty="0">
              <a:cs typeface="Calibri"/>
            </a:endParaRPr>
          </a:p>
          <a:p>
            <a:endParaRPr lang="en-GB" sz="2200" b="1" dirty="0">
              <a:cs typeface="Calibri"/>
            </a:endParaRPr>
          </a:p>
          <a:p>
            <a:r>
              <a:rPr lang="en-GB" sz="2200" b="1" dirty="0">
                <a:cs typeface="Calibri"/>
              </a:rPr>
              <a:t>During the project</a:t>
            </a:r>
            <a:r>
              <a:rPr lang="en-GB" sz="2200" dirty="0">
                <a:cs typeface="Calibri"/>
              </a:rPr>
              <a:t>: </a:t>
            </a:r>
          </a:p>
          <a:p>
            <a:pPr marL="342900" indent="-342900">
              <a:buFont typeface="Arial"/>
              <a:buChar char="•"/>
            </a:pPr>
            <a:r>
              <a:rPr lang="en-GB" sz="2200" dirty="0">
                <a:ea typeface="+mn-lt"/>
                <a:cs typeface="+mn-lt"/>
              </a:rPr>
              <a:t>Individuals from the university, industry, and government facilitated the project, going above and beyond what was expected to meet deadlines.</a:t>
            </a:r>
            <a:endParaRPr lang="en-US" sz="2200" dirty="0">
              <a:ea typeface="+mn-lt"/>
              <a:cs typeface="+mn-lt"/>
            </a:endParaRPr>
          </a:p>
          <a:p>
            <a:pPr marL="342900" indent="-342900">
              <a:buFont typeface="Arial"/>
              <a:buChar char="•"/>
            </a:pPr>
            <a:r>
              <a:rPr lang="en-GB" sz="2200" dirty="0">
                <a:ea typeface="+mn-lt"/>
                <a:cs typeface="+mn-lt"/>
              </a:rPr>
              <a:t>Innovation transitioned from a 'pull' to a 'push'</a:t>
            </a:r>
            <a:endParaRPr lang="en-GB" sz="2200" dirty="0">
              <a:cs typeface="Calibri"/>
            </a:endParaRPr>
          </a:p>
          <a:p>
            <a:pPr marL="342900" indent="-342900">
              <a:buFont typeface="Arial"/>
              <a:buChar char="•"/>
            </a:pPr>
            <a:endParaRPr lang="en-GB" sz="2200" dirty="0">
              <a:cs typeface="Calibri"/>
            </a:endParaRPr>
          </a:p>
          <a:p>
            <a:r>
              <a:rPr lang="en-GB" sz="2200" b="1" dirty="0">
                <a:cs typeface="Calibri"/>
              </a:rPr>
              <a:t>Ending</a:t>
            </a:r>
            <a:r>
              <a:rPr lang="en-GB" sz="2200" dirty="0">
                <a:cs typeface="Calibri"/>
              </a:rPr>
              <a:t>: Feasible product developed, emergency use permission obtained. Opportunities to develop further as a spin off company or through licensing manufacture</a:t>
            </a:r>
          </a:p>
        </p:txBody>
      </p:sp>
      <p:sp>
        <p:nvSpPr>
          <p:cNvPr id="5" name="TextBox 4">
            <a:extLst>
              <a:ext uri="{FF2B5EF4-FFF2-40B4-BE49-F238E27FC236}">
                <a16:creationId xmlns:a16="http://schemas.microsoft.com/office/drawing/2014/main" id="{22B68BC2-9091-4793-8436-FCF618A74FC9}"/>
              </a:ext>
            </a:extLst>
          </p:cNvPr>
          <p:cNvSpPr txBox="1"/>
          <p:nvPr/>
        </p:nvSpPr>
        <p:spPr>
          <a:xfrm>
            <a:off x="268852" y="1365434"/>
            <a:ext cx="4257469" cy="5109091"/>
          </a:xfrm>
          <a:prstGeom prst="rect">
            <a:avLst/>
          </a:prstGeom>
          <a:noFill/>
        </p:spPr>
        <p:txBody>
          <a:bodyPr wrap="square" lIns="91440" tIns="45720" rIns="91440" bIns="45720" rtlCol="0" anchor="t">
            <a:spAutoFit/>
          </a:bodyPr>
          <a:lstStyle/>
          <a:p>
            <a:r>
              <a:rPr lang="en-GB" sz="2200">
                <a:solidFill>
                  <a:schemeClr val="accent1"/>
                </a:solidFill>
                <a:ea typeface="+mn-lt"/>
                <a:cs typeface="+mn-lt"/>
              </a:rPr>
              <a:t>“we were genuinely concerned that people COULD actually lose their lives if we don't get, you know, get this delivered.” </a:t>
            </a:r>
            <a:endParaRPr lang="en-US">
              <a:solidFill>
                <a:schemeClr val="accent1"/>
              </a:solidFill>
              <a:ea typeface="+mn-lt"/>
              <a:cs typeface="+mn-lt"/>
            </a:endParaRPr>
          </a:p>
          <a:p>
            <a:r>
              <a:rPr lang="en-GB" sz="2200">
                <a:solidFill>
                  <a:schemeClr val="accent1"/>
                </a:solidFill>
                <a:ea typeface="+mn-lt"/>
                <a:cs typeface="+mn-lt"/>
              </a:rPr>
              <a:t>“it was 4:30 in the morning, and they were tired, I said, “come on, guys, I'm older than you. I can stay up, yeah? We've got to finish this off.””</a:t>
            </a:r>
            <a:r>
              <a:rPr lang="en-GB" sz="2200">
                <a:ea typeface="+mn-lt"/>
                <a:cs typeface="+mn-lt"/>
              </a:rPr>
              <a:t> </a:t>
            </a:r>
            <a:endParaRPr lang="en-GB">
              <a:cs typeface="Calibri" panose="020F0502020204030204"/>
            </a:endParaRPr>
          </a:p>
          <a:p>
            <a:r>
              <a:rPr lang="en-GB" sz="2200">
                <a:solidFill>
                  <a:schemeClr val="accent1"/>
                </a:solidFill>
                <a:ea typeface="+mn-lt"/>
                <a:cs typeface="+mn-lt"/>
              </a:rPr>
              <a:t>“I wouldn't say it's the university, I think it's probably more likely to be one individual, right, </a:t>
            </a:r>
            <a:r>
              <a:rPr lang="en-GB" sz="2200" err="1">
                <a:solidFill>
                  <a:schemeClr val="accent1"/>
                </a:solidFill>
                <a:ea typeface="+mn-lt"/>
                <a:cs typeface="+mn-lt"/>
              </a:rPr>
              <a:t>ummm</a:t>
            </a:r>
            <a:r>
              <a:rPr lang="en-GB" sz="2200">
                <a:solidFill>
                  <a:schemeClr val="accent1"/>
                </a:solidFill>
                <a:ea typeface="+mn-lt"/>
                <a:cs typeface="+mn-lt"/>
              </a:rPr>
              <a:t>, who has decided that”</a:t>
            </a:r>
            <a:endParaRPr lang="en-GB" sz="2200">
              <a:solidFill>
                <a:schemeClr val="accent1"/>
              </a:solidFill>
              <a:cs typeface="Calibri" panose="020F0502020204030204"/>
            </a:endParaRPr>
          </a:p>
          <a:p>
            <a:pPr algn="r"/>
            <a:r>
              <a:rPr lang="en-GB" sz="2200" i="1">
                <a:solidFill>
                  <a:schemeClr val="accent1"/>
                </a:solidFill>
                <a:ea typeface="+mn-lt"/>
                <a:cs typeface="+mn-lt"/>
              </a:rPr>
              <a:t>– Case One project leader</a:t>
            </a:r>
            <a:endParaRPr lang="en-GB">
              <a:solidFill>
                <a:schemeClr val="accent1"/>
              </a:solidFill>
            </a:endParaRPr>
          </a:p>
          <a:p>
            <a:endParaRPr lang="en-GB">
              <a:cs typeface="Calibri" panose="020F0502020204030204"/>
            </a:endParaRPr>
          </a:p>
        </p:txBody>
      </p:sp>
    </p:spTree>
    <p:extLst>
      <p:ext uri="{BB962C8B-B14F-4D97-AF65-F5344CB8AC3E}">
        <p14:creationId xmlns:p14="http://schemas.microsoft.com/office/powerpoint/2010/main" val="51990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9DE560-3CB6-4A69-BD2B-51E06F0CF38A}"/>
              </a:ext>
            </a:extLst>
          </p:cNvPr>
          <p:cNvSpPr>
            <a:spLocks noGrp="1"/>
          </p:cNvSpPr>
          <p:nvPr>
            <p:ph type="title"/>
          </p:nvPr>
        </p:nvSpPr>
        <p:spPr>
          <a:xfrm>
            <a:off x="4615259" y="35804"/>
            <a:ext cx="7347482" cy="1454051"/>
          </a:xfrm>
        </p:spPr>
        <p:txBody>
          <a:bodyPr>
            <a:normAutofit/>
          </a:bodyPr>
          <a:lstStyle/>
          <a:p>
            <a:r>
              <a:rPr lang="en-US" sz="3200" b="1" dirty="0">
                <a:solidFill>
                  <a:srgbClr val="000000"/>
                </a:solidFill>
                <a:cs typeface="Calibri Light"/>
              </a:rPr>
              <a:t>Case Two - 3D printed visors </a:t>
            </a:r>
          </a:p>
        </p:txBody>
      </p:sp>
      <p:sp>
        <p:nvSpPr>
          <p:cNvPr id="1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a:extLst>
              <a:ext uri="{FF2B5EF4-FFF2-40B4-BE49-F238E27FC236}">
                <a16:creationId xmlns:a16="http://schemas.microsoft.com/office/drawing/2014/main" id="{8AB5237E-96FF-4814-AC23-E9BC6BB79B07}"/>
              </a:ext>
            </a:extLst>
          </p:cNvPr>
          <p:cNvPicPr>
            <a:picLocks noChangeAspect="1"/>
          </p:cNvPicPr>
          <p:nvPr/>
        </p:nvPicPr>
        <p:blipFill rotWithShape="1">
          <a:blip r:embed="rId3">
            <a:alphaModFix/>
            <a:duotone>
              <a:prstClr val="black"/>
              <a:schemeClr val="accent1">
                <a:tint val="45000"/>
                <a:satMod val="400000"/>
              </a:schemeClr>
            </a:duotone>
          </a:blip>
          <a:srcRect l="4061" r="394" b="-3"/>
          <a:stretch/>
        </p:blipFill>
        <p:spPr>
          <a:xfrm>
            <a:off x="-66870" y="944937"/>
            <a:ext cx="5483097" cy="5738359"/>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TextBox 2">
            <a:extLst>
              <a:ext uri="{FF2B5EF4-FFF2-40B4-BE49-F238E27FC236}">
                <a16:creationId xmlns:a16="http://schemas.microsoft.com/office/drawing/2014/main" id="{DC514DF1-46CA-4475-A480-A0F8112A550B}"/>
              </a:ext>
            </a:extLst>
          </p:cNvPr>
          <p:cNvSpPr txBox="1"/>
          <p:nvPr/>
        </p:nvSpPr>
        <p:spPr>
          <a:xfrm>
            <a:off x="5609141" y="1487068"/>
            <a:ext cx="6588223" cy="4493538"/>
          </a:xfrm>
          <a:prstGeom prst="rect">
            <a:avLst/>
          </a:prstGeom>
          <a:noFill/>
        </p:spPr>
        <p:txBody>
          <a:bodyPr wrap="square" lIns="91440" tIns="45720" rIns="91440" bIns="45720" rtlCol="0" anchor="t">
            <a:spAutoFit/>
          </a:bodyPr>
          <a:lstStyle/>
          <a:p>
            <a:r>
              <a:rPr lang="en-GB" sz="2200" b="1" dirty="0"/>
              <a:t>Starting</a:t>
            </a:r>
            <a:r>
              <a:rPr lang="en-GB" sz="2200" dirty="0"/>
              <a:t>: March 2020, passion and responsibility,  resource (3D printer)</a:t>
            </a:r>
            <a:endParaRPr lang="en-GB" sz="2200" dirty="0">
              <a:cs typeface="Calibri"/>
            </a:endParaRPr>
          </a:p>
          <a:p>
            <a:endParaRPr lang="en-GB" sz="2200" dirty="0">
              <a:cs typeface="Calibri"/>
            </a:endParaRPr>
          </a:p>
          <a:p>
            <a:r>
              <a:rPr lang="en-GB" sz="2200" b="1" dirty="0">
                <a:cs typeface="Calibri"/>
              </a:rPr>
              <a:t>During the project</a:t>
            </a:r>
            <a:r>
              <a:rPr lang="en-GB" sz="2200" dirty="0">
                <a:cs typeface="Calibri"/>
              </a:rPr>
              <a:t>: </a:t>
            </a:r>
          </a:p>
          <a:p>
            <a:pPr marL="342900" indent="-342900">
              <a:buFontTx/>
              <a:buChar char="-"/>
            </a:pPr>
            <a:r>
              <a:rPr lang="en-GB" sz="2200" dirty="0">
                <a:ea typeface="+mn-lt"/>
                <a:cs typeface="+mn-lt"/>
              </a:rPr>
              <a:t>Quick prototype design</a:t>
            </a:r>
          </a:p>
          <a:p>
            <a:pPr marL="342900" indent="-342900">
              <a:buFontTx/>
              <a:buChar char="-"/>
            </a:pPr>
            <a:r>
              <a:rPr lang="en-GB" sz="2200" dirty="0">
                <a:ea typeface="+mn-lt"/>
                <a:cs typeface="+mn-lt"/>
              </a:rPr>
              <a:t>Production inside the University (160 per day)</a:t>
            </a:r>
          </a:p>
          <a:p>
            <a:pPr marL="342900" indent="-342900">
              <a:buFontTx/>
              <a:buChar char="-"/>
            </a:pPr>
            <a:r>
              <a:rPr lang="en-GB" sz="2200" dirty="0">
                <a:ea typeface="+mn-lt"/>
                <a:cs typeface="+mn-lt"/>
              </a:rPr>
              <a:t>Team: E&amp;E engineers, 3D printing experts, aircraft maintenance and mechanical technicians</a:t>
            </a:r>
          </a:p>
          <a:p>
            <a:pPr marL="342900" indent="-342900">
              <a:buFontTx/>
              <a:buChar char="-"/>
            </a:pPr>
            <a:r>
              <a:rPr lang="en-GB" sz="2200" dirty="0">
                <a:ea typeface="+mn-lt"/>
                <a:cs typeface="+mn-lt"/>
              </a:rPr>
              <a:t>Department and University support</a:t>
            </a:r>
          </a:p>
          <a:p>
            <a:pPr marL="342900" indent="-342900">
              <a:buFontTx/>
              <a:buChar char="-"/>
            </a:pPr>
            <a:r>
              <a:rPr lang="en-GB" sz="2200" dirty="0">
                <a:ea typeface="+mn-lt"/>
                <a:cs typeface="+mn-lt"/>
              </a:rPr>
              <a:t>No external partner, no government support</a:t>
            </a:r>
          </a:p>
          <a:p>
            <a:endParaRPr lang="en-GB" sz="2200" b="1" dirty="0">
              <a:cs typeface="Calibri"/>
            </a:endParaRPr>
          </a:p>
          <a:p>
            <a:r>
              <a:rPr lang="en-GB" sz="2200" b="1" dirty="0">
                <a:cs typeface="Calibri"/>
              </a:rPr>
              <a:t>Ending</a:t>
            </a:r>
            <a:r>
              <a:rPr lang="en-GB" sz="2200" dirty="0">
                <a:cs typeface="Calibri"/>
              </a:rPr>
              <a:t>: </a:t>
            </a:r>
            <a:r>
              <a:rPr lang="en-GB" sz="2200" dirty="0">
                <a:ea typeface="+mn-lt"/>
                <a:cs typeface="+mn-lt"/>
              </a:rPr>
              <a:t>May 2020, global PPE supply chain recovered,</a:t>
            </a:r>
          </a:p>
          <a:p>
            <a:r>
              <a:rPr lang="en-GB" sz="2200" dirty="0">
                <a:ea typeface="+mn-lt"/>
                <a:cs typeface="+mn-lt"/>
              </a:rPr>
              <a:t>2400 visors to 84 institutions (care homes)</a:t>
            </a:r>
            <a:endParaRPr lang="en-GB" sz="2200" dirty="0">
              <a:cs typeface="Calibri" panose="020F0502020204030204"/>
            </a:endParaRPr>
          </a:p>
        </p:txBody>
      </p:sp>
      <p:sp>
        <p:nvSpPr>
          <p:cNvPr id="5" name="TextBox 4">
            <a:extLst>
              <a:ext uri="{FF2B5EF4-FFF2-40B4-BE49-F238E27FC236}">
                <a16:creationId xmlns:a16="http://schemas.microsoft.com/office/drawing/2014/main" id="{22B68BC2-9091-4793-8436-FCF618A74FC9}"/>
              </a:ext>
            </a:extLst>
          </p:cNvPr>
          <p:cNvSpPr txBox="1"/>
          <p:nvPr/>
        </p:nvSpPr>
        <p:spPr>
          <a:xfrm>
            <a:off x="589238" y="3313730"/>
            <a:ext cx="4170879" cy="2739211"/>
          </a:xfrm>
          <a:prstGeom prst="rect">
            <a:avLst/>
          </a:prstGeom>
          <a:noFill/>
        </p:spPr>
        <p:txBody>
          <a:bodyPr wrap="square" lIns="91440" tIns="45720" rIns="91440" bIns="45720" rtlCol="0" anchor="t">
            <a:spAutoFit/>
          </a:bodyPr>
          <a:lstStyle/>
          <a:p>
            <a:r>
              <a:rPr lang="en-GB" sz="2200" i="1">
                <a:solidFill>
                  <a:srgbClr val="FFFF00"/>
                </a:solidFill>
              </a:rPr>
              <a:t>“if we had an opportunity and resources and contacts to deliver to every single person between South Wales to produce with the visor, that should have been our end goal.” </a:t>
            </a:r>
            <a:endParaRPr lang="en-US"/>
          </a:p>
          <a:p>
            <a:pPr algn="r"/>
            <a:r>
              <a:rPr lang="en-GB" sz="2200" i="1">
                <a:solidFill>
                  <a:srgbClr val="FFFF00"/>
                </a:solidFill>
              </a:rPr>
              <a:t>– Case Two project leader</a:t>
            </a:r>
            <a:endParaRPr lang="en-GB">
              <a:cs typeface="Calibri" panose="020F0502020204030204"/>
            </a:endParaRPr>
          </a:p>
          <a:p>
            <a:endParaRPr lang="en-GB"/>
          </a:p>
        </p:txBody>
      </p:sp>
    </p:spTree>
    <p:extLst>
      <p:ext uri="{BB962C8B-B14F-4D97-AF65-F5344CB8AC3E}">
        <p14:creationId xmlns:p14="http://schemas.microsoft.com/office/powerpoint/2010/main" val="152112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9DE560-3CB6-4A69-BD2B-51E06F0CF38A}"/>
              </a:ext>
            </a:extLst>
          </p:cNvPr>
          <p:cNvSpPr>
            <a:spLocks noGrp="1"/>
          </p:cNvSpPr>
          <p:nvPr>
            <p:ph type="title"/>
          </p:nvPr>
        </p:nvSpPr>
        <p:spPr>
          <a:xfrm>
            <a:off x="4615259" y="35804"/>
            <a:ext cx="7347482" cy="1454051"/>
          </a:xfrm>
        </p:spPr>
        <p:txBody>
          <a:bodyPr>
            <a:normAutofit/>
          </a:bodyPr>
          <a:lstStyle/>
          <a:p>
            <a:r>
              <a:rPr lang="en-US" sz="3200" b="1" dirty="0">
                <a:solidFill>
                  <a:srgbClr val="000000"/>
                </a:solidFill>
                <a:cs typeface="Calibri Light"/>
              </a:rPr>
              <a:t>Case Three - </a:t>
            </a:r>
            <a:r>
              <a:rPr lang="en-US" sz="3200" b="1" dirty="0">
                <a:ea typeface="+mj-lt"/>
                <a:cs typeface="+mj-lt"/>
              </a:rPr>
              <a:t>Rapid Diagnostic Test</a:t>
            </a:r>
            <a:r>
              <a:rPr lang="en-US" sz="3200" b="1" dirty="0">
                <a:cs typeface="Calibri Light"/>
              </a:rPr>
              <a:t> </a:t>
            </a:r>
            <a:endParaRPr lang="en-US" sz="3200" b="1" dirty="0">
              <a:solidFill>
                <a:srgbClr val="000000"/>
              </a:solidFill>
              <a:cs typeface="Calibri Light"/>
            </a:endParaRPr>
          </a:p>
        </p:txBody>
      </p:sp>
      <p:sp>
        <p:nvSpPr>
          <p:cNvPr id="1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DC514DF1-46CA-4475-A480-A0F8112A550B}"/>
              </a:ext>
            </a:extLst>
          </p:cNvPr>
          <p:cNvSpPr txBox="1"/>
          <p:nvPr/>
        </p:nvSpPr>
        <p:spPr>
          <a:xfrm>
            <a:off x="5609141" y="1487068"/>
            <a:ext cx="6588223" cy="4832092"/>
          </a:xfrm>
          <a:prstGeom prst="rect">
            <a:avLst/>
          </a:prstGeom>
          <a:noFill/>
        </p:spPr>
        <p:txBody>
          <a:bodyPr wrap="square" lIns="91440" tIns="45720" rIns="91440" bIns="45720" rtlCol="0" anchor="t">
            <a:spAutoFit/>
          </a:bodyPr>
          <a:lstStyle/>
          <a:p>
            <a:r>
              <a:rPr lang="en-GB" sz="2200" b="1"/>
              <a:t>Starting</a:t>
            </a:r>
            <a:r>
              <a:rPr lang="en-GB" sz="2200"/>
              <a:t>: Need for rapid, point of care testing; motivated by opportunity to adapt existing technology and ‘civic duty’; aim to adapt and re-deploy existing technology.</a:t>
            </a:r>
          </a:p>
          <a:p>
            <a:endParaRPr lang="en-GB" sz="2200">
              <a:cs typeface="Calibri"/>
            </a:endParaRPr>
          </a:p>
          <a:p>
            <a:r>
              <a:rPr lang="en-GB" sz="2200" b="1">
                <a:cs typeface="Calibri"/>
              </a:rPr>
              <a:t>During the project</a:t>
            </a:r>
            <a:r>
              <a:rPr lang="en-GB" sz="2200">
                <a:cs typeface="Calibri"/>
              </a:rPr>
              <a:t>: </a:t>
            </a:r>
          </a:p>
          <a:p>
            <a:pPr marL="342900" indent="-342900">
              <a:buFontTx/>
              <a:buChar char="-"/>
            </a:pPr>
            <a:r>
              <a:rPr lang="en-GB" sz="2200">
                <a:cs typeface="Calibri"/>
              </a:rPr>
              <a:t>Working with health board to develop, test and validate the device.  </a:t>
            </a:r>
          </a:p>
          <a:p>
            <a:pPr marL="342900" indent="-342900">
              <a:buFontTx/>
              <a:buChar char="-"/>
            </a:pPr>
            <a:r>
              <a:rPr lang="en-GB" sz="2200">
                <a:cs typeface="Calibri"/>
              </a:rPr>
              <a:t>Working with industry to manufacture the device</a:t>
            </a:r>
          </a:p>
          <a:p>
            <a:pPr marL="342900" indent="-342900">
              <a:buFontTx/>
              <a:buChar char="-"/>
            </a:pPr>
            <a:r>
              <a:rPr lang="en-GB" sz="2200">
                <a:cs typeface="Calibri"/>
              </a:rPr>
              <a:t>Innovation enabled by collective commitment and University support (access, funding), as well as hampered by ‘business as usual’</a:t>
            </a:r>
          </a:p>
          <a:p>
            <a:endParaRPr lang="en-GB" sz="2200" b="1">
              <a:cs typeface="Calibri"/>
            </a:endParaRPr>
          </a:p>
          <a:p>
            <a:r>
              <a:rPr lang="en-GB" sz="2200" b="1">
                <a:cs typeface="Calibri"/>
              </a:rPr>
              <a:t>Ending</a:t>
            </a:r>
            <a:r>
              <a:rPr lang="en-GB" sz="2200">
                <a:cs typeface="Calibri"/>
              </a:rPr>
              <a:t>: Project ongoing. Clinical testing with a view towards getting product to market in 2021</a:t>
            </a:r>
          </a:p>
        </p:txBody>
      </p:sp>
      <p:sp>
        <p:nvSpPr>
          <p:cNvPr id="5" name="TextBox 4">
            <a:extLst>
              <a:ext uri="{FF2B5EF4-FFF2-40B4-BE49-F238E27FC236}">
                <a16:creationId xmlns:a16="http://schemas.microsoft.com/office/drawing/2014/main" id="{22B68BC2-9091-4793-8436-FCF618A74FC9}"/>
              </a:ext>
            </a:extLst>
          </p:cNvPr>
          <p:cNvSpPr txBox="1"/>
          <p:nvPr/>
        </p:nvSpPr>
        <p:spPr>
          <a:xfrm>
            <a:off x="385380" y="1588668"/>
            <a:ext cx="4170879" cy="4154984"/>
          </a:xfrm>
          <a:prstGeom prst="rect">
            <a:avLst/>
          </a:prstGeom>
          <a:noFill/>
        </p:spPr>
        <p:txBody>
          <a:bodyPr wrap="square" lIns="91440" tIns="45720" rIns="91440" bIns="45720" rtlCol="0" anchor="t">
            <a:spAutoFit/>
          </a:bodyPr>
          <a:lstStyle/>
          <a:p>
            <a:r>
              <a:rPr lang="en-GB" sz="2200">
                <a:solidFill>
                  <a:schemeClr val="accent1"/>
                </a:solidFill>
              </a:rPr>
              <a:t>“A</a:t>
            </a:r>
            <a:r>
              <a:rPr lang="en-GB" sz="2200">
                <a:solidFill>
                  <a:schemeClr val="accent1"/>
                </a:solidFill>
                <a:effectLst/>
              </a:rPr>
              <a:t>t first I was reluctant because I just thought ‘</a:t>
            </a:r>
            <a:r>
              <a:rPr lang="en-GB" sz="2200" i="1">
                <a:solidFill>
                  <a:schemeClr val="accent1"/>
                </a:solidFill>
                <a:effectLst/>
              </a:rPr>
              <a:t>it's too much of a tangent, we've got so much on</a:t>
            </a:r>
            <a:r>
              <a:rPr lang="en-GB" sz="2200">
                <a:solidFill>
                  <a:schemeClr val="accent1"/>
                </a:solidFill>
                <a:effectLst/>
              </a:rPr>
              <a:t>’, and then, as the pandemic got worse and worse, I [felt] like it was my civic duty to work on this. I just thought, ‘</a:t>
            </a:r>
            <a:r>
              <a:rPr lang="en-GB" sz="2200" i="1">
                <a:solidFill>
                  <a:schemeClr val="accent1"/>
                </a:solidFill>
                <a:effectLst/>
              </a:rPr>
              <a:t>it's crazy that we've sat here doing nothing when we could be trying to help by developing a test that doesn't exist’</a:t>
            </a:r>
            <a:r>
              <a:rPr lang="en-GB" sz="2200">
                <a:solidFill>
                  <a:schemeClr val="accent1"/>
                </a:solidFill>
                <a:effectLst/>
              </a:rPr>
              <a:t> ”</a:t>
            </a:r>
            <a:endParaRPr lang="en-US" sz="2200">
              <a:solidFill>
                <a:schemeClr val="accent1"/>
              </a:solidFill>
            </a:endParaRPr>
          </a:p>
          <a:p>
            <a:pPr algn="r"/>
            <a:r>
              <a:rPr lang="en-GB" sz="2200">
                <a:solidFill>
                  <a:schemeClr val="accent1"/>
                </a:solidFill>
              </a:rPr>
              <a:t>– Case Three project leader</a:t>
            </a:r>
            <a:endParaRPr lang="en-GB" sz="2200">
              <a:solidFill>
                <a:schemeClr val="accent1"/>
              </a:solidFill>
              <a:cs typeface="Calibri" panose="020F0502020204030204"/>
            </a:endParaRPr>
          </a:p>
          <a:p>
            <a:endParaRPr lang="en-GB" sz="2200">
              <a:solidFill>
                <a:schemeClr val="accent1"/>
              </a:solidFill>
            </a:endParaRPr>
          </a:p>
        </p:txBody>
      </p:sp>
    </p:spTree>
    <p:extLst>
      <p:ext uri="{BB962C8B-B14F-4D97-AF65-F5344CB8AC3E}">
        <p14:creationId xmlns:p14="http://schemas.microsoft.com/office/powerpoint/2010/main" val="166281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26" name="Straight Connector 25">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32" name="Oval 31">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42" name="Straight Connector 41">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7" name="Rectangle 46">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50" name="Straight Connector 49">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5D9DE560-3CB6-4A69-BD2B-51E06F0CF38A}"/>
              </a:ext>
            </a:extLst>
          </p:cNvPr>
          <p:cNvSpPr>
            <a:spLocks noGrp="1"/>
          </p:cNvSpPr>
          <p:nvPr>
            <p:ph type="title"/>
          </p:nvPr>
        </p:nvSpPr>
        <p:spPr>
          <a:xfrm>
            <a:off x="192613" y="386391"/>
            <a:ext cx="4143717" cy="5638831"/>
          </a:xfrm>
          <a:noFill/>
        </p:spPr>
        <p:txBody>
          <a:bodyPr vert="horz" lIns="91440" tIns="45720" rIns="91440" bIns="45720" rtlCol="0" anchor="ctr">
            <a:normAutofit/>
          </a:bodyPr>
          <a:lstStyle/>
          <a:p>
            <a:r>
              <a:rPr lang="en-US" sz="3200" kern="1200" dirty="0">
                <a:solidFill>
                  <a:schemeClr val="tx1"/>
                </a:solidFill>
                <a:latin typeface="+mj-lt"/>
                <a:ea typeface="+mj-ea"/>
                <a:cs typeface="+mj-cs"/>
              </a:rPr>
              <a:t>Cross-case Thematic Analysis:</a:t>
            </a:r>
            <a:br>
              <a:rPr lang="en-US" sz="3200" kern="1200" dirty="0">
                <a:solidFill>
                  <a:schemeClr val="tx1"/>
                </a:solidFill>
                <a:latin typeface="+mj-lt"/>
                <a:ea typeface="+mj-ea"/>
                <a:cs typeface="+mj-cs"/>
              </a:rPr>
            </a:br>
            <a:br>
              <a:rPr lang="en-US" sz="3200" kern="1200" dirty="0">
                <a:solidFill>
                  <a:schemeClr val="tx1"/>
                </a:solidFill>
                <a:latin typeface="+mj-lt"/>
                <a:ea typeface="+mj-ea"/>
                <a:cs typeface="+mj-cs"/>
              </a:rPr>
            </a:br>
            <a:r>
              <a:rPr lang="en-US" sz="3200" kern="1200" dirty="0">
                <a:solidFill>
                  <a:schemeClr val="tx1"/>
                </a:solidFill>
                <a:latin typeface="+mj-lt"/>
                <a:ea typeface="+mj-ea"/>
                <a:cs typeface="+mj-cs"/>
              </a:rPr>
              <a:t>Preliminary findings </a:t>
            </a:r>
          </a:p>
        </p:txBody>
      </p:sp>
      <p:graphicFrame>
        <p:nvGraphicFramePr>
          <p:cNvPr id="17" name="TextBox 2">
            <a:extLst>
              <a:ext uri="{FF2B5EF4-FFF2-40B4-BE49-F238E27FC236}">
                <a16:creationId xmlns:a16="http://schemas.microsoft.com/office/drawing/2014/main" id="{EA5F9AFD-E632-485C-B21A-8B0C5E9ACEEC}"/>
              </a:ext>
            </a:extLst>
          </p:cNvPr>
          <p:cNvGraphicFramePr/>
          <p:nvPr>
            <p:extLst>
              <p:ext uri="{D42A27DB-BD31-4B8C-83A1-F6EECF244321}">
                <p14:modId xmlns:p14="http://schemas.microsoft.com/office/powerpoint/2010/main" val="1498363046"/>
              </p:ext>
            </p:extLst>
          </p:nvPr>
        </p:nvGraphicFramePr>
        <p:xfrm>
          <a:off x="4293522" y="295538"/>
          <a:ext cx="7008485" cy="5276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8" name="Group 47">
            <a:extLst>
              <a:ext uri="{FF2B5EF4-FFF2-40B4-BE49-F238E27FC236}">
                <a16:creationId xmlns:a16="http://schemas.microsoft.com/office/drawing/2014/main" id="{64AC6AA8-42FC-4007-83D7-80A0FAF87EAB}"/>
              </a:ext>
            </a:extLst>
          </p:cNvPr>
          <p:cNvGrpSpPr/>
          <p:nvPr/>
        </p:nvGrpSpPr>
        <p:grpSpPr>
          <a:xfrm>
            <a:off x="4293523" y="5705366"/>
            <a:ext cx="7008484" cy="835056"/>
            <a:chOff x="0" y="10293"/>
            <a:chExt cx="6565723" cy="936000"/>
          </a:xfrm>
        </p:grpSpPr>
        <p:sp>
          <p:nvSpPr>
            <p:cNvPr id="54" name="Rectangle: Rounded Corners 53">
              <a:extLst>
                <a:ext uri="{FF2B5EF4-FFF2-40B4-BE49-F238E27FC236}">
                  <a16:creationId xmlns:a16="http://schemas.microsoft.com/office/drawing/2014/main" id="{1F49F271-B5DB-459B-ACEF-62B9D4AFD3A4}"/>
                </a:ext>
              </a:extLst>
            </p:cNvPr>
            <p:cNvSpPr/>
            <p:nvPr/>
          </p:nvSpPr>
          <p:spPr>
            <a:xfrm>
              <a:off x="0" y="10293"/>
              <a:ext cx="6565723" cy="93600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55" name="Rectangle: Rounded Corners 4">
              <a:extLst>
                <a:ext uri="{FF2B5EF4-FFF2-40B4-BE49-F238E27FC236}">
                  <a16:creationId xmlns:a16="http://schemas.microsoft.com/office/drawing/2014/main" id="{ACACE725-964A-4B7C-958A-7DF7F5929A5F}"/>
                </a:ext>
              </a:extLst>
            </p:cNvPr>
            <p:cNvSpPr txBox="1"/>
            <p:nvPr/>
          </p:nvSpPr>
          <p:spPr>
            <a:xfrm>
              <a:off x="45692" y="55985"/>
              <a:ext cx="6474339" cy="8446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defTabSz="1333500">
                <a:lnSpc>
                  <a:spcPct val="90000"/>
                </a:lnSpc>
                <a:spcBef>
                  <a:spcPct val="0"/>
                </a:spcBef>
                <a:spcAft>
                  <a:spcPct val="35000"/>
                </a:spcAft>
              </a:pPr>
              <a:r>
                <a:rPr lang="en-US" sz="2800" dirty="0"/>
                <a:t>University/ Internal politics</a:t>
              </a:r>
              <a:endParaRPr lang="en-US" sz="2800" kern="1200" dirty="0"/>
            </a:p>
          </p:txBody>
        </p:sp>
      </p:grpSp>
    </p:spTree>
    <p:extLst>
      <p:ext uri="{BB962C8B-B14F-4D97-AF65-F5344CB8AC3E}">
        <p14:creationId xmlns:p14="http://schemas.microsoft.com/office/powerpoint/2010/main" val="231842775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4F1EC-3393-4048-94A3-CC80FB812749}"/>
              </a:ext>
            </a:extLst>
          </p:cNvPr>
          <p:cNvSpPr>
            <a:spLocks noGrp="1"/>
          </p:cNvSpPr>
          <p:nvPr>
            <p:ph type="title"/>
          </p:nvPr>
        </p:nvSpPr>
        <p:spPr/>
        <p:txBody>
          <a:bodyPr>
            <a:normAutofit/>
          </a:bodyPr>
          <a:lstStyle/>
          <a:p>
            <a:r>
              <a:rPr lang="en-GB" sz="3200" b="1" dirty="0"/>
              <a:t>Preliminary finding: Supply chains</a:t>
            </a:r>
          </a:p>
        </p:txBody>
      </p:sp>
      <p:sp>
        <p:nvSpPr>
          <p:cNvPr id="3" name="Content Placeholder 2">
            <a:extLst>
              <a:ext uri="{FF2B5EF4-FFF2-40B4-BE49-F238E27FC236}">
                <a16:creationId xmlns:a16="http://schemas.microsoft.com/office/drawing/2014/main" id="{CC5D42FD-FE14-4CF6-8352-62BE4E92BAE3}"/>
              </a:ext>
            </a:extLst>
          </p:cNvPr>
          <p:cNvSpPr>
            <a:spLocks noGrp="1"/>
          </p:cNvSpPr>
          <p:nvPr>
            <p:ph idx="1"/>
          </p:nvPr>
        </p:nvSpPr>
        <p:spPr>
          <a:xfrm>
            <a:off x="838200" y="1825625"/>
            <a:ext cx="10293220" cy="4351338"/>
          </a:xfrm>
        </p:spPr>
        <p:txBody>
          <a:bodyPr>
            <a:normAutofit/>
          </a:bodyPr>
          <a:lstStyle/>
          <a:p>
            <a:r>
              <a:rPr lang="en-GB" sz="2400" dirty="0"/>
              <a:t>Shortage of supply at a global level </a:t>
            </a:r>
            <a:r>
              <a:rPr lang="en-GB" sz="2400" dirty="0">
                <a:sym typeface="Wingdings" panose="05000000000000000000" pitchFamily="2" charset="2"/>
              </a:rPr>
              <a:t> </a:t>
            </a:r>
            <a:r>
              <a:rPr lang="en-GB" sz="2400" dirty="0"/>
              <a:t>need to develop bespoke supply chain structures to support innovation (All cases).</a:t>
            </a:r>
          </a:p>
          <a:p>
            <a:r>
              <a:rPr lang="en-GB" sz="2400" dirty="0"/>
              <a:t>The international travel restrictions </a:t>
            </a:r>
            <a:r>
              <a:rPr lang="en-GB" sz="2400" dirty="0">
                <a:sym typeface="Wingdings" panose="05000000000000000000" pitchFamily="2" charset="2"/>
              </a:rPr>
              <a:t> </a:t>
            </a:r>
            <a:r>
              <a:rPr lang="en-GB" sz="2400" dirty="0"/>
              <a:t>growing need for local supplies (Case One, Case Three) or internal supplies (Case Two).</a:t>
            </a:r>
          </a:p>
          <a:p>
            <a:r>
              <a:rPr lang="en-GB" sz="2400" dirty="0"/>
              <a:t>The need to access and communicate with industry partners more easily, e.g. through the government (Case One) </a:t>
            </a:r>
            <a:r>
              <a:rPr lang="en-GB" sz="2400" dirty="0">
                <a:sym typeface="Wingdings" panose="05000000000000000000" pitchFamily="2" charset="2"/>
              </a:rPr>
              <a:t> </a:t>
            </a:r>
            <a:r>
              <a:rPr lang="en-GB" sz="2400" dirty="0"/>
              <a:t>a ‘local’ and ‘short’ supply chain.</a:t>
            </a:r>
          </a:p>
          <a:p>
            <a:r>
              <a:rPr lang="en-GB" sz="2400" dirty="0"/>
              <a:t>The cases highlighted a short term perspective on the development of the supply chain, without explicit focus on the long term structure and scope of the supply chain. Nonetheless, the long term opportunities emerged.</a:t>
            </a:r>
          </a:p>
        </p:txBody>
      </p:sp>
    </p:spTree>
    <p:extLst>
      <p:ext uri="{BB962C8B-B14F-4D97-AF65-F5344CB8AC3E}">
        <p14:creationId xmlns:p14="http://schemas.microsoft.com/office/powerpoint/2010/main" val="336790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9DE560-3CB6-4A69-BD2B-51E06F0CF38A}"/>
              </a:ext>
            </a:extLst>
          </p:cNvPr>
          <p:cNvSpPr>
            <a:spLocks noGrp="1"/>
          </p:cNvSpPr>
          <p:nvPr>
            <p:ph type="title"/>
          </p:nvPr>
        </p:nvSpPr>
        <p:spPr>
          <a:xfrm>
            <a:off x="257342" y="870768"/>
            <a:ext cx="3200400" cy="4461163"/>
          </a:xfrm>
        </p:spPr>
        <p:txBody>
          <a:bodyPr vert="horz" lIns="91440" tIns="45720" rIns="91440" bIns="45720" rtlCol="0" anchor="ctr">
            <a:normAutofit/>
          </a:bodyPr>
          <a:lstStyle/>
          <a:p>
            <a:r>
              <a:rPr lang="en-US" sz="3200" b="1" kern="1200" dirty="0">
                <a:solidFill>
                  <a:srgbClr val="FFFFFF"/>
                </a:solidFill>
                <a:latin typeface="+mj-lt"/>
                <a:ea typeface="+mj-ea"/>
                <a:cs typeface="+mj-cs"/>
              </a:rPr>
              <a:t>Cross-case Thematic Analysis</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DC514DF1-46CA-4475-A480-A0F8112A550B}"/>
              </a:ext>
            </a:extLst>
          </p:cNvPr>
          <p:cNvSpPr txBox="1"/>
          <p:nvPr/>
        </p:nvSpPr>
        <p:spPr>
          <a:xfrm>
            <a:off x="4330026" y="934713"/>
            <a:ext cx="7390882" cy="5585619"/>
          </a:xfrm>
          <a:prstGeom prst="rect">
            <a:avLst/>
          </a:prstGeom>
        </p:spPr>
        <p:txBody>
          <a:bodyPr vert="horz" lIns="91440" tIns="45720" rIns="91440" bIns="45720" rtlCol="0" anchor="ctr">
            <a:normAutofit/>
          </a:bodyPr>
          <a:lstStyle/>
          <a:p>
            <a:pPr>
              <a:lnSpc>
                <a:spcPct val="90000"/>
              </a:lnSpc>
              <a:spcAft>
                <a:spcPts val="600"/>
              </a:spcAft>
            </a:pPr>
            <a:r>
              <a:rPr lang="en-US" sz="2600" b="1" dirty="0"/>
              <a:t>Serendipity</a:t>
            </a:r>
            <a:endParaRPr lang="en-US" sz="2600" dirty="0"/>
          </a:p>
          <a:p>
            <a:pPr indent="-228600">
              <a:lnSpc>
                <a:spcPct val="90000"/>
              </a:lnSpc>
              <a:spcAft>
                <a:spcPts val="600"/>
              </a:spcAft>
              <a:buFont typeface="Arial" panose="020B0604020202020204" pitchFamily="34" charset="0"/>
              <a:buChar char="•"/>
            </a:pPr>
            <a:endParaRPr lang="en-US" b="1" dirty="0"/>
          </a:p>
          <a:p>
            <a:pPr indent="-228600">
              <a:lnSpc>
                <a:spcPct val="90000"/>
              </a:lnSpc>
              <a:spcAft>
                <a:spcPts val="600"/>
              </a:spcAft>
              <a:buFont typeface="Arial" panose="020B0604020202020204" pitchFamily="34" charset="0"/>
              <a:buChar char="•"/>
            </a:pPr>
            <a:r>
              <a:rPr lang="en-US" sz="2000" dirty="0"/>
              <a:t>"I didn't know him to be honest with you, right, … I hadn’t spoke to him…..I think I might've bumped into him…some place before….</a:t>
            </a:r>
            <a:r>
              <a:rPr lang="en-US" sz="2000" dirty="0" err="1"/>
              <a:t>errm</a:t>
            </a:r>
            <a:r>
              <a:rPr lang="en-US" sz="2000" dirty="0"/>
              <a:t>…. which he remembers, I don’t, you know, but, we had had some interactions but I couldn’t remember" - Case 1</a:t>
            </a:r>
          </a:p>
          <a:p>
            <a:pPr indent="-228600">
              <a:lnSpc>
                <a:spcPct val="90000"/>
              </a:lnSpc>
              <a:spcAft>
                <a:spcPts val="600"/>
              </a:spcAft>
              <a:buFont typeface="Arial" panose="020B0604020202020204" pitchFamily="34" charset="0"/>
              <a:buChar char="•"/>
            </a:pPr>
            <a:endParaRPr lang="en-US" sz="2000" b="1" dirty="0"/>
          </a:p>
          <a:p>
            <a:pPr indent="-228600">
              <a:lnSpc>
                <a:spcPct val="90000"/>
              </a:lnSpc>
              <a:spcAft>
                <a:spcPts val="600"/>
              </a:spcAft>
              <a:buFont typeface="Arial" panose="020B0604020202020204" pitchFamily="34" charset="0"/>
              <a:buChar char="•"/>
            </a:pPr>
            <a:r>
              <a:rPr lang="en-US" sz="2000" dirty="0"/>
              <a:t>"one of my colleagues, … she actually seen one of the video on that particular website, saying by using this 3D printer, you can print some visors, right? And then she forwarded that link to me saying, ... seems interesting, do you want to look into further?" - Case 2</a:t>
            </a:r>
          </a:p>
          <a:p>
            <a:pPr indent="-228600">
              <a:lnSpc>
                <a:spcPct val="90000"/>
              </a:lnSpc>
              <a:spcAft>
                <a:spcPts val="600"/>
              </a:spcAft>
              <a:buFont typeface="Arial" panose="020B0604020202020204" pitchFamily="34" charset="0"/>
              <a:buChar char="•"/>
            </a:pPr>
            <a:endParaRPr lang="en-US" sz="2000" b="1" dirty="0"/>
          </a:p>
          <a:p>
            <a:pPr indent="-228600">
              <a:lnSpc>
                <a:spcPct val="90000"/>
              </a:lnSpc>
              <a:spcAft>
                <a:spcPts val="600"/>
              </a:spcAft>
              <a:buFont typeface="Arial" panose="020B0604020202020204" pitchFamily="34" charset="0"/>
              <a:buChar char="•"/>
            </a:pPr>
            <a:r>
              <a:rPr lang="en-US" sz="2000" dirty="0"/>
              <a:t>"he has no sense of time or like personal space or anything, so he just </a:t>
            </a:r>
            <a:r>
              <a:rPr lang="en-US" sz="2000" b="1" i="1" dirty="0"/>
              <a:t>{laughing} </a:t>
            </a:r>
            <a:r>
              <a:rPr lang="en-US" sz="2000" dirty="0"/>
              <a:t>phones up whenever he wants and…</a:t>
            </a:r>
            <a:r>
              <a:rPr lang="en-US" sz="2000" dirty="0" err="1"/>
              <a:t>ummmm</a:t>
            </a:r>
            <a:r>
              <a:rPr lang="en-US" sz="2000" dirty="0"/>
              <a:t>… and I hadn't spoken to him for months. And he'd phoned up about something entirely different" - Case 3</a:t>
            </a:r>
          </a:p>
        </p:txBody>
      </p:sp>
      <p:sp>
        <p:nvSpPr>
          <p:cNvPr id="10" name="Title 1">
            <a:extLst>
              <a:ext uri="{FF2B5EF4-FFF2-40B4-BE49-F238E27FC236}">
                <a16:creationId xmlns:a16="http://schemas.microsoft.com/office/drawing/2014/main" id="{8BFB906B-25D3-4B72-844B-8EB164B87F3C}"/>
              </a:ext>
            </a:extLst>
          </p:cNvPr>
          <p:cNvSpPr txBox="1">
            <a:spLocks/>
          </p:cNvSpPr>
          <p:nvPr/>
        </p:nvSpPr>
        <p:spPr>
          <a:xfrm>
            <a:off x="3354334" y="369533"/>
            <a:ext cx="83921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t>Preliminary finding: </a:t>
            </a:r>
            <a:r>
              <a:rPr lang="en-US" sz="3200" b="1" dirty="0"/>
              <a:t>Team/communication/trust </a:t>
            </a:r>
          </a:p>
          <a:p>
            <a:endParaRPr lang="en-US" sz="3200" b="1" dirty="0"/>
          </a:p>
          <a:p>
            <a:endParaRPr lang="en-GB" sz="3200" b="1" dirty="0"/>
          </a:p>
        </p:txBody>
      </p:sp>
    </p:spTree>
    <p:extLst>
      <p:ext uri="{BB962C8B-B14F-4D97-AF65-F5344CB8AC3E}">
        <p14:creationId xmlns:p14="http://schemas.microsoft.com/office/powerpoint/2010/main" val="7730700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569</Words>
  <Application>Microsoft Office PowerPoint</Application>
  <PresentationFormat>Widescreen</PresentationFormat>
  <Paragraphs>109</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Innovation in Crisis: an examination of the interoperation of Triple Helix actors in response to Covid-19 pandemic </vt:lpstr>
      <vt:lpstr>Research background</vt:lpstr>
      <vt:lpstr>Research aim and methodology </vt:lpstr>
      <vt:lpstr>Case One – Optical Oximeter</vt:lpstr>
      <vt:lpstr>Case Two - 3D printed visors </vt:lpstr>
      <vt:lpstr>Case Three - Rapid Diagnostic Test </vt:lpstr>
      <vt:lpstr>Cross-case Thematic Analysis:  Preliminary findings </vt:lpstr>
      <vt:lpstr>Preliminary finding: Supply chains</vt:lpstr>
      <vt:lpstr>Cross-case Thematic Analysis</vt:lpstr>
      <vt:lpstr>Next steps…</vt:lpstr>
      <vt:lpstr>Innovation in Crisis: an examination of the interoperation of Triple Helix actors in response to Covid-19 pandemic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in Crisis: an examination of the interoperation of Triple Helix actors in response to Covid-19 pandemic </dc:title>
  <dc:creator>Liu, Zheng</dc:creator>
  <cp:lastModifiedBy>Liu, Zheng</cp:lastModifiedBy>
  <cp:revision>29</cp:revision>
  <dcterms:created xsi:type="dcterms:W3CDTF">2021-05-12T16:39:34Z</dcterms:created>
  <dcterms:modified xsi:type="dcterms:W3CDTF">2021-05-13T10:49:43Z</dcterms:modified>
</cp:coreProperties>
</file>