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5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EE533-BC50-4C84-9796-57035B2BE212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1CF185C9-002D-4C38-A461-2614386489F1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186EB293-1BF8-4075-A0FD-2BFD6771CD95}" type="parTrans" cxnId="{06F5F606-B367-4667-93BA-F6B424329968}">
      <dgm:prSet/>
      <dgm:spPr/>
      <dgm:t>
        <a:bodyPr/>
        <a:lstStyle/>
        <a:p>
          <a:endParaRPr lang="en-US"/>
        </a:p>
      </dgm:t>
    </dgm:pt>
    <dgm:pt modelId="{790FBDE8-63A9-4179-9884-C7E327B1ED48}" type="sibTrans" cxnId="{06F5F606-B367-4667-93BA-F6B424329968}">
      <dgm:prSet/>
      <dgm:spPr/>
      <dgm:t>
        <a:bodyPr/>
        <a:lstStyle/>
        <a:p>
          <a:endParaRPr lang="en-US"/>
        </a:p>
      </dgm:t>
    </dgm:pt>
    <dgm:pt modelId="{D082EB1E-9063-4673-9B04-A01F32FB3CE0}">
      <dgm:prSet/>
      <dgm:spPr/>
      <dgm:t>
        <a:bodyPr/>
        <a:lstStyle/>
        <a:p>
          <a:r>
            <a:rPr lang="en-US" dirty="0"/>
            <a:t>CCSE eLearning model highlights</a:t>
          </a:r>
        </a:p>
      </dgm:t>
    </dgm:pt>
    <dgm:pt modelId="{E8F53CDF-CCC3-48A0-B41F-E9EAF3EBE3E6}" type="parTrans" cxnId="{1F918BCA-6ED2-48C3-9034-A6ACA233BE8E}">
      <dgm:prSet/>
      <dgm:spPr/>
      <dgm:t>
        <a:bodyPr/>
        <a:lstStyle/>
        <a:p>
          <a:endParaRPr lang="en-US"/>
        </a:p>
      </dgm:t>
    </dgm:pt>
    <dgm:pt modelId="{F0E4A9FB-2FFF-403A-A662-083DA1A913B0}" type="sibTrans" cxnId="{1F918BCA-6ED2-48C3-9034-A6ACA233BE8E}">
      <dgm:prSet/>
      <dgm:spPr/>
      <dgm:t>
        <a:bodyPr/>
        <a:lstStyle/>
        <a:p>
          <a:endParaRPr lang="en-US"/>
        </a:p>
      </dgm:t>
    </dgm:pt>
    <dgm:pt modelId="{11CF8452-69FD-4D6A-A0FE-7BA3FAC0AE60}">
      <dgm:prSet/>
      <dgm:spPr/>
      <dgm:t>
        <a:bodyPr/>
        <a:lstStyle/>
        <a:p>
          <a:r>
            <a:rPr lang="en-US" dirty="0"/>
            <a:t>Uniqueness of this study </a:t>
          </a:r>
        </a:p>
      </dgm:t>
    </dgm:pt>
    <dgm:pt modelId="{F2D2B20F-6FF0-4B4F-8752-2E538A32DC52}" type="parTrans" cxnId="{BC027713-A367-41E7-8403-8D4EA4123674}">
      <dgm:prSet/>
      <dgm:spPr/>
      <dgm:t>
        <a:bodyPr/>
        <a:lstStyle/>
        <a:p>
          <a:endParaRPr lang="en-US"/>
        </a:p>
      </dgm:t>
    </dgm:pt>
    <dgm:pt modelId="{31E6735E-BBF0-4076-B795-ED6050D72737}" type="sibTrans" cxnId="{BC027713-A367-41E7-8403-8D4EA4123674}">
      <dgm:prSet/>
      <dgm:spPr/>
      <dgm:t>
        <a:bodyPr/>
        <a:lstStyle/>
        <a:p>
          <a:endParaRPr lang="en-US"/>
        </a:p>
      </dgm:t>
    </dgm:pt>
    <dgm:pt modelId="{77A6D775-310C-4C1E-B26B-CC87DDDD7254}">
      <dgm:prSet/>
      <dgm:spPr/>
      <dgm:t>
        <a:bodyPr/>
        <a:lstStyle/>
        <a:p>
          <a:r>
            <a:rPr lang="en-US" dirty="0"/>
            <a:t>Theory behind community-based eLearning system</a:t>
          </a:r>
        </a:p>
      </dgm:t>
    </dgm:pt>
    <dgm:pt modelId="{884D9EF3-BC2E-4798-8C64-8163C477A41E}" type="parTrans" cxnId="{F1A4A92F-E008-46C2-9444-A23C4C1AAFD3}">
      <dgm:prSet/>
      <dgm:spPr/>
      <dgm:t>
        <a:bodyPr/>
        <a:lstStyle/>
        <a:p>
          <a:endParaRPr lang="en-US"/>
        </a:p>
      </dgm:t>
    </dgm:pt>
    <dgm:pt modelId="{56722329-A477-4AAD-8435-23807D795D7E}" type="sibTrans" cxnId="{F1A4A92F-E008-46C2-9444-A23C4C1AAFD3}">
      <dgm:prSet/>
      <dgm:spPr/>
      <dgm:t>
        <a:bodyPr/>
        <a:lstStyle/>
        <a:p>
          <a:endParaRPr lang="en-US"/>
        </a:p>
      </dgm:t>
    </dgm:pt>
    <dgm:pt modelId="{1A6ABAF8-E4E8-4E9D-889E-2DF87D821AB8}">
      <dgm:prSet/>
      <dgm:spPr/>
      <dgm:t>
        <a:bodyPr/>
        <a:lstStyle/>
        <a:p>
          <a:r>
            <a:rPr lang="en-US" dirty="0"/>
            <a:t>Screen short of the Application design </a:t>
          </a:r>
        </a:p>
      </dgm:t>
    </dgm:pt>
    <dgm:pt modelId="{1A244EE7-379F-447D-B1D2-4D7E4FFF9493}" type="parTrans" cxnId="{655FDCC1-5936-433D-9F5A-DC27EBA90D71}">
      <dgm:prSet/>
      <dgm:spPr/>
      <dgm:t>
        <a:bodyPr/>
        <a:lstStyle/>
        <a:p>
          <a:endParaRPr lang="en-US"/>
        </a:p>
      </dgm:t>
    </dgm:pt>
    <dgm:pt modelId="{75CCF463-1C30-4B88-9978-E421AF2630D2}" type="sibTrans" cxnId="{655FDCC1-5936-433D-9F5A-DC27EBA90D71}">
      <dgm:prSet/>
      <dgm:spPr/>
      <dgm:t>
        <a:bodyPr/>
        <a:lstStyle/>
        <a:p>
          <a:endParaRPr lang="en-US"/>
        </a:p>
      </dgm:t>
    </dgm:pt>
    <dgm:pt modelId="{AF233A3A-65FD-45BC-839D-5E59D5E980CF}">
      <dgm:prSet/>
      <dgm:spPr/>
      <dgm:t>
        <a:bodyPr/>
        <a:lstStyle/>
        <a:p>
          <a:r>
            <a:rPr lang="en-US" dirty="0"/>
            <a:t>Plans for testing  </a:t>
          </a:r>
        </a:p>
      </dgm:t>
    </dgm:pt>
    <dgm:pt modelId="{A5FE7805-5081-450E-99A5-53CD1C035E63}" type="parTrans" cxnId="{7730C587-3509-4A33-AE97-8BC11C4AB9F6}">
      <dgm:prSet/>
      <dgm:spPr/>
      <dgm:t>
        <a:bodyPr/>
        <a:lstStyle/>
        <a:p>
          <a:endParaRPr lang="en-US"/>
        </a:p>
      </dgm:t>
    </dgm:pt>
    <dgm:pt modelId="{FDCF04E6-6282-48FD-85F0-1ED08FF37F53}" type="sibTrans" cxnId="{7730C587-3509-4A33-AE97-8BC11C4AB9F6}">
      <dgm:prSet/>
      <dgm:spPr/>
      <dgm:t>
        <a:bodyPr/>
        <a:lstStyle/>
        <a:p>
          <a:endParaRPr lang="en-US"/>
        </a:p>
      </dgm:t>
    </dgm:pt>
    <dgm:pt modelId="{953E5783-D933-464B-BC1C-CBA5D7583FE1}">
      <dgm:prSet/>
      <dgm:spPr/>
      <dgm:t>
        <a:bodyPr/>
        <a:lstStyle/>
        <a:p>
          <a:r>
            <a:rPr lang="en-US" dirty="0"/>
            <a:t>Q&amp;A </a:t>
          </a:r>
        </a:p>
      </dgm:t>
    </dgm:pt>
    <dgm:pt modelId="{7B862EB0-1FCD-47D3-9A3E-439453F03B2E}" type="parTrans" cxnId="{080190F9-CF1B-4CA2-A28A-D481C522CFE2}">
      <dgm:prSet/>
      <dgm:spPr/>
      <dgm:t>
        <a:bodyPr/>
        <a:lstStyle/>
        <a:p>
          <a:endParaRPr lang="en-US"/>
        </a:p>
      </dgm:t>
    </dgm:pt>
    <dgm:pt modelId="{C9A7ACC0-F54A-47AF-A071-FCE87FDED9CC}" type="sibTrans" cxnId="{080190F9-CF1B-4CA2-A28A-D481C522CFE2}">
      <dgm:prSet/>
      <dgm:spPr/>
      <dgm:t>
        <a:bodyPr/>
        <a:lstStyle/>
        <a:p>
          <a:endParaRPr lang="en-US"/>
        </a:p>
      </dgm:t>
    </dgm:pt>
    <dgm:pt modelId="{C8254D00-A7BE-47E6-84F6-3B0397336094}">
      <dgm:prSet/>
      <dgm:spPr/>
      <dgm:t>
        <a:bodyPr/>
        <a:lstStyle/>
        <a:p>
          <a:r>
            <a:rPr lang="en-US" dirty="0"/>
            <a:t>Research motive</a:t>
          </a:r>
        </a:p>
      </dgm:t>
    </dgm:pt>
    <dgm:pt modelId="{65A11377-52CC-4BA2-9270-B3F203874819}" type="parTrans" cxnId="{AC361E04-388C-4A42-9079-E2A59EEC0569}">
      <dgm:prSet/>
      <dgm:spPr/>
      <dgm:t>
        <a:bodyPr/>
        <a:lstStyle/>
        <a:p>
          <a:endParaRPr lang="en-GB"/>
        </a:p>
      </dgm:t>
    </dgm:pt>
    <dgm:pt modelId="{D13DDAC1-A3C0-45B7-9763-36E7C3B9E540}" type="sibTrans" cxnId="{AC361E04-388C-4A42-9079-E2A59EEC0569}">
      <dgm:prSet/>
      <dgm:spPr/>
      <dgm:t>
        <a:bodyPr/>
        <a:lstStyle/>
        <a:p>
          <a:endParaRPr lang="en-GB"/>
        </a:p>
      </dgm:t>
    </dgm:pt>
    <dgm:pt modelId="{8E699F57-4B05-41ED-9BBF-C0E920EEC600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  <a:ea typeface="+mj-ea"/>
              <a:cs typeface="+mj-cs"/>
            </a:rPr>
            <a:t>CCSE eLearning model Architecture </a:t>
          </a:r>
          <a:endParaRPr lang="en-US" b="1" dirty="0">
            <a:solidFill>
              <a:schemeClr val="tx1"/>
            </a:solidFill>
          </a:endParaRPr>
        </a:p>
      </dgm:t>
    </dgm:pt>
    <dgm:pt modelId="{033FB7D3-ECB6-42B1-A5D4-FE1C2FF0B87F}" type="parTrans" cxnId="{5FC30DD6-26B7-460E-933F-D4F66A84E0B2}">
      <dgm:prSet/>
      <dgm:spPr/>
      <dgm:t>
        <a:bodyPr/>
        <a:lstStyle/>
        <a:p>
          <a:endParaRPr lang="en-GB"/>
        </a:p>
      </dgm:t>
    </dgm:pt>
    <dgm:pt modelId="{8D39657B-62F2-4658-B61A-EB35DBE56795}" type="sibTrans" cxnId="{5FC30DD6-26B7-460E-933F-D4F66A84E0B2}">
      <dgm:prSet/>
      <dgm:spPr/>
      <dgm:t>
        <a:bodyPr/>
        <a:lstStyle/>
        <a:p>
          <a:endParaRPr lang="en-GB"/>
        </a:p>
      </dgm:t>
    </dgm:pt>
    <dgm:pt modelId="{001DCD29-B26C-49AD-AF62-F18901BE244C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  <a:ea typeface="+mj-ea"/>
              <a:cs typeface="+mj-cs"/>
            </a:rPr>
            <a:t>Evaluation, interaction, resources provided by CCSE </a:t>
          </a:r>
          <a:endParaRPr lang="en-US" b="1" dirty="0">
            <a:solidFill>
              <a:schemeClr val="tx1"/>
            </a:solidFill>
          </a:endParaRPr>
        </a:p>
      </dgm:t>
    </dgm:pt>
    <dgm:pt modelId="{E263667C-5480-4397-9508-15B193D42D4A}" type="parTrans" cxnId="{25F97349-F17A-4C23-836B-A0052739C05C}">
      <dgm:prSet/>
      <dgm:spPr/>
      <dgm:t>
        <a:bodyPr/>
        <a:lstStyle/>
        <a:p>
          <a:endParaRPr lang="en-GB"/>
        </a:p>
      </dgm:t>
    </dgm:pt>
    <dgm:pt modelId="{5BD40B11-752B-4930-9514-5561958D9ECA}" type="sibTrans" cxnId="{25F97349-F17A-4C23-836B-A0052739C05C}">
      <dgm:prSet/>
      <dgm:spPr/>
      <dgm:t>
        <a:bodyPr/>
        <a:lstStyle/>
        <a:p>
          <a:endParaRPr lang="en-GB"/>
        </a:p>
      </dgm:t>
    </dgm:pt>
    <dgm:pt modelId="{A68F7BF6-AD01-4ABA-A5DA-D5FB7D8AED5D}">
      <dgm:prSet/>
      <dgm:spPr/>
      <dgm:t>
        <a:bodyPr/>
        <a:lstStyle/>
        <a:p>
          <a:r>
            <a:rPr lang="en-US"/>
            <a:t>Demo</a:t>
          </a:r>
          <a:endParaRPr lang="en-US" dirty="0"/>
        </a:p>
      </dgm:t>
    </dgm:pt>
    <dgm:pt modelId="{82CC9D8C-1104-41B4-BAFA-F9382A9B5647}" type="parTrans" cxnId="{1C7ADED1-C153-439E-95B0-F38BDC933BAF}">
      <dgm:prSet/>
      <dgm:spPr/>
      <dgm:t>
        <a:bodyPr/>
        <a:lstStyle/>
        <a:p>
          <a:endParaRPr lang="en-GB"/>
        </a:p>
      </dgm:t>
    </dgm:pt>
    <dgm:pt modelId="{9580735B-E193-4842-A087-1688C0636BD3}" type="sibTrans" cxnId="{1C7ADED1-C153-439E-95B0-F38BDC933BAF}">
      <dgm:prSet/>
      <dgm:spPr/>
      <dgm:t>
        <a:bodyPr/>
        <a:lstStyle/>
        <a:p>
          <a:endParaRPr lang="en-GB"/>
        </a:p>
      </dgm:t>
    </dgm:pt>
    <dgm:pt modelId="{C04F71C0-E585-4CAC-B56D-AF4A8ED0D057}" type="pres">
      <dgm:prSet presAssocID="{7DCEE533-BC50-4C84-9796-57035B2BE212}" presName="vert0" presStyleCnt="0">
        <dgm:presLayoutVars>
          <dgm:dir/>
          <dgm:animOne val="branch"/>
          <dgm:animLvl val="lvl"/>
        </dgm:presLayoutVars>
      </dgm:prSet>
      <dgm:spPr/>
    </dgm:pt>
    <dgm:pt modelId="{799FC985-FD52-4EC4-B9CF-EC07D5D7839F}" type="pres">
      <dgm:prSet presAssocID="{1CF185C9-002D-4C38-A461-2614386489F1}" presName="thickLine" presStyleLbl="alignNode1" presStyleIdx="0" presStyleCnt="11"/>
      <dgm:spPr/>
    </dgm:pt>
    <dgm:pt modelId="{BFA35A47-C44D-42C4-AA4E-8728EF7FE594}" type="pres">
      <dgm:prSet presAssocID="{1CF185C9-002D-4C38-A461-2614386489F1}" presName="horz1" presStyleCnt="0"/>
      <dgm:spPr/>
    </dgm:pt>
    <dgm:pt modelId="{7EC48CEA-559F-48A5-96A4-77825A1E9EBB}" type="pres">
      <dgm:prSet presAssocID="{1CF185C9-002D-4C38-A461-2614386489F1}" presName="tx1" presStyleLbl="revTx" presStyleIdx="0" presStyleCnt="11"/>
      <dgm:spPr/>
    </dgm:pt>
    <dgm:pt modelId="{3C6C507F-1867-4D99-866E-8B7AA8FE7DD3}" type="pres">
      <dgm:prSet presAssocID="{1CF185C9-002D-4C38-A461-2614386489F1}" presName="vert1" presStyleCnt="0"/>
      <dgm:spPr/>
    </dgm:pt>
    <dgm:pt modelId="{65D4A8F6-50A2-4E7E-A28D-AEFD466F715A}" type="pres">
      <dgm:prSet presAssocID="{D082EB1E-9063-4673-9B04-A01F32FB3CE0}" presName="thickLine" presStyleLbl="alignNode1" presStyleIdx="1" presStyleCnt="11"/>
      <dgm:spPr/>
    </dgm:pt>
    <dgm:pt modelId="{7B1D32EF-ACBE-41D3-8F99-6408A529B2C4}" type="pres">
      <dgm:prSet presAssocID="{D082EB1E-9063-4673-9B04-A01F32FB3CE0}" presName="horz1" presStyleCnt="0"/>
      <dgm:spPr/>
    </dgm:pt>
    <dgm:pt modelId="{E1FCB265-9F38-467F-AEC3-019B53FCD096}" type="pres">
      <dgm:prSet presAssocID="{D082EB1E-9063-4673-9B04-A01F32FB3CE0}" presName="tx1" presStyleLbl="revTx" presStyleIdx="1" presStyleCnt="11"/>
      <dgm:spPr/>
    </dgm:pt>
    <dgm:pt modelId="{E3605316-0C5C-495E-A5EC-B9E90393A1E1}" type="pres">
      <dgm:prSet presAssocID="{D082EB1E-9063-4673-9B04-A01F32FB3CE0}" presName="vert1" presStyleCnt="0"/>
      <dgm:spPr/>
    </dgm:pt>
    <dgm:pt modelId="{3075C5BB-3E03-45D8-A5EB-7C341FA8AD32}" type="pres">
      <dgm:prSet presAssocID="{C8254D00-A7BE-47E6-84F6-3B0397336094}" presName="thickLine" presStyleLbl="alignNode1" presStyleIdx="2" presStyleCnt="11"/>
      <dgm:spPr/>
    </dgm:pt>
    <dgm:pt modelId="{FC1AC25F-0EFC-469C-BE54-09E414683D88}" type="pres">
      <dgm:prSet presAssocID="{C8254D00-A7BE-47E6-84F6-3B0397336094}" presName="horz1" presStyleCnt="0"/>
      <dgm:spPr/>
    </dgm:pt>
    <dgm:pt modelId="{C0087ECC-6852-4914-B319-DD24E4E4430A}" type="pres">
      <dgm:prSet presAssocID="{C8254D00-A7BE-47E6-84F6-3B0397336094}" presName="tx1" presStyleLbl="revTx" presStyleIdx="2" presStyleCnt="11"/>
      <dgm:spPr/>
    </dgm:pt>
    <dgm:pt modelId="{A18B32AE-AB59-46F7-9CFF-57CD7D611600}" type="pres">
      <dgm:prSet presAssocID="{C8254D00-A7BE-47E6-84F6-3B0397336094}" presName="vert1" presStyleCnt="0"/>
      <dgm:spPr/>
    </dgm:pt>
    <dgm:pt modelId="{99F62C04-8AF3-44F3-9EC8-EF99D79E0288}" type="pres">
      <dgm:prSet presAssocID="{11CF8452-69FD-4D6A-A0FE-7BA3FAC0AE60}" presName="thickLine" presStyleLbl="alignNode1" presStyleIdx="3" presStyleCnt="11"/>
      <dgm:spPr/>
    </dgm:pt>
    <dgm:pt modelId="{AF4C6BBC-0CB6-47F8-9490-1B61ED8FBD7E}" type="pres">
      <dgm:prSet presAssocID="{11CF8452-69FD-4D6A-A0FE-7BA3FAC0AE60}" presName="horz1" presStyleCnt="0"/>
      <dgm:spPr/>
    </dgm:pt>
    <dgm:pt modelId="{B20DA511-9360-4E64-B5E1-F8358F783390}" type="pres">
      <dgm:prSet presAssocID="{11CF8452-69FD-4D6A-A0FE-7BA3FAC0AE60}" presName="tx1" presStyleLbl="revTx" presStyleIdx="3" presStyleCnt="11"/>
      <dgm:spPr/>
    </dgm:pt>
    <dgm:pt modelId="{CD65BB41-C75C-41AF-B88A-5719AE3B78F1}" type="pres">
      <dgm:prSet presAssocID="{11CF8452-69FD-4D6A-A0FE-7BA3FAC0AE60}" presName="vert1" presStyleCnt="0"/>
      <dgm:spPr/>
    </dgm:pt>
    <dgm:pt modelId="{6E8B5E82-FC68-492E-AC59-C91F04A44121}" type="pres">
      <dgm:prSet presAssocID="{8E699F57-4B05-41ED-9BBF-C0E920EEC600}" presName="thickLine" presStyleLbl="alignNode1" presStyleIdx="4" presStyleCnt="11"/>
      <dgm:spPr/>
    </dgm:pt>
    <dgm:pt modelId="{717A0863-E00A-448A-BE11-CF2B76259569}" type="pres">
      <dgm:prSet presAssocID="{8E699F57-4B05-41ED-9BBF-C0E920EEC600}" presName="horz1" presStyleCnt="0"/>
      <dgm:spPr/>
    </dgm:pt>
    <dgm:pt modelId="{37A197A9-E51D-43F5-9BE8-B379EC2B6EC0}" type="pres">
      <dgm:prSet presAssocID="{8E699F57-4B05-41ED-9BBF-C0E920EEC600}" presName="tx1" presStyleLbl="revTx" presStyleIdx="4" presStyleCnt="11"/>
      <dgm:spPr/>
    </dgm:pt>
    <dgm:pt modelId="{F6D7A08F-B773-405D-BB09-A61260EF1D57}" type="pres">
      <dgm:prSet presAssocID="{8E699F57-4B05-41ED-9BBF-C0E920EEC600}" presName="vert1" presStyleCnt="0"/>
      <dgm:spPr/>
    </dgm:pt>
    <dgm:pt modelId="{48B0A6CE-56C4-49E2-8285-19F6DE2C2AA5}" type="pres">
      <dgm:prSet presAssocID="{001DCD29-B26C-49AD-AF62-F18901BE244C}" presName="thickLine" presStyleLbl="alignNode1" presStyleIdx="5" presStyleCnt="11"/>
      <dgm:spPr/>
    </dgm:pt>
    <dgm:pt modelId="{CB03E535-B049-4D8F-9476-F23B57476B78}" type="pres">
      <dgm:prSet presAssocID="{001DCD29-B26C-49AD-AF62-F18901BE244C}" presName="horz1" presStyleCnt="0"/>
      <dgm:spPr/>
    </dgm:pt>
    <dgm:pt modelId="{3E20C5CE-D855-4DA8-8125-825CDC19B547}" type="pres">
      <dgm:prSet presAssocID="{001DCD29-B26C-49AD-AF62-F18901BE244C}" presName="tx1" presStyleLbl="revTx" presStyleIdx="5" presStyleCnt="11"/>
      <dgm:spPr/>
    </dgm:pt>
    <dgm:pt modelId="{1B1142E8-964F-482F-AE9A-A6C29692A41A}" type="pres">
      <dgm:prSet presAssocID="{001DCD29-B26C-49AD-AF62-F18901BE244C}" presName="vert1" presStyleCnt="0"/>
      <dgm:spPr/>
    </dgm:pt>
    <dgm:pt modelId="{D407A4DB-2EC5-4B18-9EC4-F0C7AAB23D1C}" type="pres">
      <dgm:prSet presAssocID="{77A6D775-310C-4C1E-B26B-CC87DDDD7254}" presName="thickLine" presStyleLbl="alignNode1" presStyleIdx="6" presStyleCnt="11"/>
      <dgm:spPr/>
    </dgm:pt>
    <dgm:pt modelId="{70D3CD2D-2639-4C93-8475-360CA5306DDC}" type="pres">
      <dgm:prSet presAssocID="{77A6D775-310C-4C1E-B26B-CC87DDDD7254}" presName="horz1" presStyleCnt="0"/>
      <dgm:spPr/>
    </dgm:pt>
    <dgm:pt modelId="{0A33473B-358B-4EDD-8366-9D6A73CBA6DA}" type="pres">
      <dgm:prSet presAssocID="{77A6D775-310C-4C1E-B26B-CC87DDDD7254}" presName="tx1" presStyleLbl="revTx" presStyleIdx="6" presStyleCnt="11"/>
      <dgm:spPr/>
    </dgm:pt>
    <dgm:pt modelId="{58DF7E1A-7421-43EA-9086-2264A14B28E8}" type="pres">
      <dgm:prSet presAssocID="{77A6D775-310C-4C1E-B26B-CC87DDDD7254}" presName="vert1" presStyleCnt="0"/>
      <dgm:spPr/>
    </dgm:pt>
    <dgm:pt modelId="{C2E9005F-19A4-4788-BBBF-BC5026D46F49}" type="pres">
      <dgm:prSet presAssocID="{1A6ABAF8-E4E8-4E9D-889E-2DF87D821AB8}" presName="thickLine" presStyleLbl="alignNode1" presStyleIdx="7" presStyleCnt="11"/>
      <dgm:spPr/>
    </dgm:pt>
    <dgm:pt modelId="{01F4CCAF-18CC-4CF7-B4A2-9AA415B2DDA1}" type="pres">
      <dgm:prSet presAssocID="{1A6ABAF8-E4E8-4E9D-889E-2DF87D821AB8}" presName="horz1" presStyleCnt="0"/>
      <dgm:spPr/>
    </dgm:pt>
    <dgm:pt modelId="{BA4BE335-177F-4738-A52A-0D8CAB0577D4}" type="pres">
      <dgm:prSet presAssocID="{1A6ABAF8-E4E8-4E9D-889E-2DF87D821AB8}" presName="tx1" presStyleLbl="revTx" presStyleIdx="7" presStyleCnt="11"/>
      <dgm:spPr/>
    </dgm:pt>
    <dgm:pt modelId="{8C99932E-6DFE-4029-A730-B99098CC6E28}" type="pres">
      <dgm:prSet presAssocID="{1A6ABAF8-E4E8-4E9D-889E-2DF87D821AB8}" presName="vert1" presStyleCnt="0"/>
      <dgm:spPr/>
    </dgm:pt>
    <dgm:pt modelId="{B4EB05E6-04D3-49BF-89DE-DAA82A35B7E2}" type="pres">
      <dgm:prSet presAssocID="{AF233A3A-65FD-45BC-839D-5E59D5E980CF}" presName="thickLine" presStyleLbl="alignNode1" presStyleIdx="8" presStyleCnt="11"/>
      <dgm:spPr/>
    </dgm:pt>
    <dgm:pt modelId="{2F4C674D-1D78-4C3F-97C6-EBEDA406F114}" type="pres">
      <dgm:prSet presAssocID="{AF233A3A-65FD-45BC-839D-5E59D5E980CF}" presName="horz1" presStyleCnt="0"/>
      <dgm:spPr/>
    </dgm:pt>
    <dgm:pt modelId="{62F5DE75-FAC6-4055-8234-F36C65F8B7B5}" type="pres">
      <dgm:prSet presAssocID="{AF233A3A-65FD-45BC-839D-5E59D5E980CF}" presName="tx1" presStyleLbl="revTx" presStyleIdx="8" presStyleCnt="11"/>
      <dgm:spPr/>
    </dgm:pt>
    <dgm:pt modelId="{C46A8A68-A4AC-4942-B281-C20A5B668204}" type="pres">
      <dgm:prSet presAssocID="{AF233A3A-65FD-45BC-839D-5E59D5E980CF}" presName="vert1" presStyleCnt="0"/>
      <dgm:spPr/>
    </dgm:pt>
    <dgm:pt modelId="{5E4FD3AC-466B-4DF1-8FB1-9544ED95FA2B}" type="pres">
      <dgm:prSet presAssocID="{A68F7BF6-AD01-4ABA-A5DA-D5FB7D8AED5D}" presName="thickLine" presStyleLbl="alignNode1" presStyleIdx="9" presStyleCnt="11"/>
      <dgm:spPr/>
    </dgm:pt>
    <dgm:pt modelId="{93E2990F-6D19-4287-AFFA-6EEE7F5DDE8E}" type="pres">
      <dgm:prSet presAssocID="{A68F7BF6-AD01-4ABA-A5DA-D5FB7D8AED5D}" presName="horz1" presStyleCnt="0"/>
      <dgm:spPr/>
    </dgm:pt>
    <dgm:pt modelId="{1EE3AE45-864C-44C6-8655-32E24E1BE2E4}" type="pres">
      <dgm:prSet presAssocID="{A68F7BF6-AD01-4ABA-A5DA-D5FB7D8AED5D}" presName="tx1" presStyleLbl="revTx" presStyleIdx="9" presStyleCnt="11"/>
      <dgm:spPr/>
    </dgm:pt>
    <dgm:pt modelId="{91AAA3F4-32B6-4379-A07B-B2190EFB39F0}" type="pres">
      <dgm:prSet presAssocID="{A68F7BF6-AD01-4ABA-A5DA-D5FB7D8AED5D}" presName="vert1" presStyleCnt="0"/>
      <dgm:spPr/>
    </dgm:pt>
    <dgm:pt modelId="{E2E1CC28-F0F7-4874-BF47-46B1E55BC9EC}" type="pres">
      <dgm:prSet presAssocID="{953E5783-D933-464B-BC1C-CBA5D7583FE1}" presName="thickLine" presStyleLbl="alignNode1" presStyleIdx="10" presStyleCnt="11"/>
      <dgm:spPr/>
    </dgm:pt>
    <dgm:pt modelId="{3C8BC72B-7ED9-435E-BA0C-47F4F2FEE9A9}" type="pres">
      <dgm:prSet presAssocID="{953E5783-D933-464B-BC1C-CBA5D7583FE1}" presName="horz1" presStyleCnt="0"/>
      <dgm:spPr/>
    </dgm:pt>
    <dgm:pt modelId="{1D75BC0A-68DF-48D3-ABF1-950DE5B6BE40}" type="pres">
      <dgm:prSet presAssocID="{953E5783-D933-464B-BC1C-CBA5D7583FE1}" presName="tx1" presStyleLbl="revTx" presStyleIdx="10" presStyleCnt="11"/>
      <dgm:spPr/>
    </dgm:pt>
    <dgm:pt modelId="{03221F81-749A-4F9E-8E24-7282202A0DE0}" type="pres">
      <dgm:prSet presAssocID="{953E5783-D933-464B-BC1C-CBA5D7583FE1}" presName="vert1" presStyleCnt="0"/>
      <dgm:spPr/>
    </dgm:pt>
  </dgm:ptLst>
  <dgm:cxnLst>
    <dgm:cxn modelId="{AC361E04-388C-4A42-9079-E2A59EEC0569}" srcId="{7DCEE533-BC50-4C84-9796-57035B2BE212}" destId="{C8254D00-A7BE-47E6-84F6-3B0397336094}" srcOrd="2" destOrd="0" parTransId="{65A11377-52CC-4BA2-9270-B3F203874819}" sibTransId="{D13DDAC1-A3C0-45B7-9763-36E7C3B9E540}"/>
    <dgm:cxn modelId="{06F5F606-B367-4667-93BA-F6B424329968}" srcId="{7DCEE533-BC50-4C84-9796-57035B2BE212}" destId="{1CF185C9-002D-4C38-A461-2614386489F1}" srcOrd="0" destOrd="0" parTransId="{186EB293-1BF8-4075-A0FD-2BFD6771CD95}" sibTransId="{790FBDE8-63A9-4179-9884-C7E327B1ED48}"/>
    <dgm:cxn modelId="{BC027713-A367-41E7-8403-8D4EA4123674}" srcId="{7DCEE533-BC50-4C84-9796-57035B2BE212}" destId="{11CF8452-69FD-4D6A-A0FE-7BA3FAC0AE60}" srcOrd="3" destOrd="0" parTransId="{F2D2B20F-6FF0-4B4F-8752-2E538A32DC52}" sibTransId="{31E6735E-BBF0-4076-B795-ED6050D72737}"/>
    <dgm:cxn modelId="{F1A4A92F-E008-46C2-9444-A23C4C1AAFD3}" srcId="{7DCEE533-BC50-4C84-9796-57035B2BE212}" destId="{77A6D775-310C-4C1E-B26B-CC87DDDD7254}" srcOrd="6" destOrd="0" parTransId="{884D9EF3-BC2E-4798-8C64-8163C477A41E}" sibTransId="{56722329-A477-4AAD-8435-23807D795D7E}"/>
    <dgm:cxn modelId="{E103033C-0CC7-4AC4-8306-820A3512F83D}" type="presOf" srcId="{7DCEE533-BC50-4C84-9796-57035B2BE212}" destId="{C04F71C0-E585-4CAC-B56D-AF4A8ED0D057}" srcOrd="0" destOrd="0" presId="urn:microsoft.com/office/officeart/2008/layout/LinedList"/>
    <dgm:cxn modelId="{0731B641-80E9-4878-AEFC-97D4B1125DA0}" type="presOf" srcId="{1A6ABAF8-E4E8-4E9D-889E-2DF87D821AB8}" destId="{BA4BE335-177F-4738-A52A-0D8CAB0577D4}" srcOrd="0" destOrd="0" presId="urn:microsoft.com/office/officeart/2008/layout/LinedList"/>
    <dgm:cxn modelId="{0E195C48-2A89-4BAF-98DC-8FCC98469360}" type="presOf" srcId="{77A6D775-310C-4C1E-B26B-CC87DDDD7254}" destId="{0A33473B-358B-4EDD-8366-9D6A73CBA6DA}" srcOrd="0" destOrd="0" presId="urn:microsoft.com/office/officeart/2008/layout/LinedList"/>
    <dgm:cxn modelId="{25F97349-F17A-4C23-836B-A0052739C05C}" srcId="{7DCEE533-BC50-4C84-9796-57035B2BE212}" destId="{001DCD29-B26C-49AD-AF62-F18901BE244C}" srcOrd="5" destOrd="0" parTransId="{E263667C-5480-4397-9508-15B193D42D4A}" sibTransId="{5BD40B11-752B-4930-9514-5561958D9ECA}"/>
    <dgm:cxn modelId="{F7F69769-BA33-4148-94DE-2682CF16A239}" type="presOf" srcId="{953E5783-D933-464B-BC1C-CBA5D7583FE1}" destId="{1D75BC0A-68DF-48D3-ABF1-950DE5B6BE40}" srcOrd="0" destOrd="0" presId="urn:microsoft.com/office/officeart/2008/layout/LinedList"/>
    <dgm:cxn modelId="{B9EBFD4F-3564-442D-A3DC-CACE0FC5DFFA}" type="presOf" srcId="{8E699F57-4B05-41ED-9BBF-C0E920EEC600}" destId="{37A197A9-E51D-43F5-9BE8-B379EC2B6EC0}" srcOrd="0" destOrd="0" presId="urn:microsoft.com/office/officeart/2008/layout/LinedList"/>
    <dgm:cxn modelId="{7730C587-3509-4A33-AE97-8BC11C4AB9F6}" srcId="{7DCEE533-BC50-4C84-9796-57035B2BE212}" destId="{AF233A3A-65FD-45BC-839D-5E59D5E980CF}" srcOrd="8" destOrd="0" parTransId="{A5FE7805-5081-450E-99A5-53CD1C035E63}" sibTransId="{FDCF04E6-6282-48FD-85F0-1ED08FF37F53}"/>
    <dgm:cxn modelId="{EDE31D96-2C3F-49C8-8010-29E64813FB06}" type="presOf" srcId="{1CF185C9-002D-4C38-A461-2614386489F1}" destId="{7EC48CEA-559F-48A5-96A4-77825A1E9EBB}" srcOrd="0" destOrd="0" presId="urn:microsoft.com/office/officeart/2008/layout/LinedList"/>
    <dgm:cxn modelId="{9A89F398-1AF9-4D2F-803E-41FA4CF5A073}" type="presOf" srcId="{A68F7BF6-AD01-4ABA-A5DA-D5FB7D8AED5D}" destId="{1EE3AE45-864C-44C6-8655-32E24E1BE2E4}" srcOrd="0" destOrd="0" presId="urn:microsoft.com/office/officeart/2008/layout/LinedList"/>
    <dgm:cxn modelId="{90FF64A5-B0A1-4113-93F9-C819179B54D2}" type="presOf" srcId="{D082EB1E-9063-4673-9B04-A01F32FB3CE0}" destId="{E1FCB265-9F38-467F-AEC3-019B53FCD096}" srcOrd="0" destOrd="0" presId="urn:microsoft.com/office/officeart/2008/layout/LinedList"/>
    <dgm:cxn modelId="{0652BFB0-A429-430A-82AF-19C74CBB9E07}" type="presOf" srcId="{AF233A3A-65FD-45BC-839D-5E59D5E980CF}" destId="{62F5DE75-FAC6-4055-8234-F36C65F8B7B5}" srcOrd="0" destOrd="0" presId="urn:microsoft.com/office/officeart/2008/layout/LinedList"/>
    <dgm:cxn modelId="{655FDCC1-5936-433D-9F5A-DC27EBA90D71}" srcId="{7DCEE533-BC50-4C84-9796-57035B2BE212}" destId="{1A6ABAF8-E4E8-4E9D-889E-2DF87D821AB8}" srcOrd="7" destOrd="0" parTransId="{1A244EE7-379F-447D-B1D2-4D7E4FFF9493}" sibTransId="{75CCF463-1C30-4B88-9978-E421AF2630D2}"/>
    <dgm:cxn modelId="{165215CA-9B4E-4198-B32A-9B7795BC5DF4}" type="presOf" srcId="{001DCD29-B26C-49AD-AF62-F18901BE244C}" destId="{3E20C5CE-D855-4DA8-8125-825CDC19B547}" srcOrd="0" destOrd="0" presId="urn:microsoft.com/office/officeart/2008/layout/LinedList"/>
    <dgm:cxn modelId="{1F918BCA-6ED2-48C3-9034-A6ACA233BE8E}" srcId="{7DCEE533-BC50-4C84-9796-57035B2BE212}" destId="{D082EB1E-9063-4673-9B04-A01F32FB3CE0}" srcOrd="1" destOrd="0" parTransId="{E8F53CDF-CCC3-48A0-B41F-E9EAF3EBE3E6}" sibTransId="{F0E4A9FB-2FFF-403A-A662-083DA1A913B0}"/>
    <dgm:cxn modelId="{1C7ADED1-C153-439E-95B0-F38BDC933BAF}" srcId="{7DCEE533-BC50-4C84-9796-57035B2BE212}" destId="{A68F7BF6-AD01-4ABA-A5DA-D5FB7D8AED5D}" srcOrd="9" destOrd="0" parTransId="{82CC9D8C-1104-41B4-BAFA-F9382A9B5647}" sibTransId="{9580735B-E193-4842-A087-1688C0636BD3}"/>
    <dgm:cxn modelId="{5FC30DD6-26B7-460E-933F-D4F66A84E0B2}" srcId="{7DCEE533-BC50-4C84-9796-57035B2BE212}" destId="{8E699F57-4B05-41ED-9BBF-C0E920EEC600}" srcOrd="4" destOrd="0" parTransId="{033FB7D3-ECB6-42B1-A5D4-FE1C2FF0B87F}" sibTransId="{8D39657B-62F2-4658-B61A-EB35DBE56795}"/>
    <dgm:cxn modelId="{42776FF1-6AD1-4F62-8614-4CE6CE575298}" type="presOf" srcId="{11CF8452-69FD-4D6A-A0FE-7BA3FAC0AE60}" destId="{B20DA511-9360-4E64-B5E1-F8358F783390}" srcOrd="0" destOrd="0" presId="urn:microsoft.com/office/officeart/2008/layout/LinedList"/>
    <dgm:cxn modelId="{080190F9-CF1B-4CA2-A28A-D481C522CFE2}" srcId="{7DCEE533-BC50-4C84-9796-57035B2BE212}" destId="{953E5783-D933-464B-BC1C-CBA5D7583FE1}" srcOrd="10" destOrd="0" parTransId="{7B862EB0-1FCD-47D3-9A3E-439453F03B2E}" sibTransId="{C9A7ACC0-F54A-47AF-A071-FCE87FDED9CC}"/>
    <dgm:cxn modelId="{A23CFFFC-CF41-4095-9576-673F4BFD29FE}" type="presOf" srcId="{C8254D00-A7BE-47E6-84F6-3B0397336094}" destId="{C0087ECC-6852-4914-B319-DD24E4E4430A}" srcOrd="0" destOrd="0" presId="urn:microsoft.com/office/officeart/2008/layout/LinedList"/>
    <dgm:cxn modelId="{7F1B913F-C7BC-4E60-BF40-D86BDF89C304}" type="presParOf" srcId="{C04F71C0-E585-4CAC-B56D-AF4A8ED0D057}" destId="{799FC985-FD52-4EC4-B9CF-EC07D5D7839F}" srcOrd="0" destOrd="0" presId="urn:microsoft.com/office/officeart/2008/layout/LinedList"/>
    <dgm:cxn modelId="{16E504D9-B160-4565-AD2A-65AFF1F326E2}" type="presParOf" srcId="{C04F71C0-E585-4CAC-B56D-AF4A8ED0D057}" destId="{BFA35A47-C44D-42C4-AA4E-8728EF7FE594}" srcOrd="1" destOrd="0" presId="urn:microsoft.com/office/officeart/2008/layout/LinedList"/>
    <dgm:cxn modelId="{32B3CAEA-95B1-4D14-96DC-465C5F6572C3}" type="presParOf" srcId="{BFA35A47-C44D-42C4-AA4E-8728EF7FE594}" destId="{7EC48CEA-559F-48A5-96A4-77825A1E9EBB}" srcOrd="0" destOrd="0" presId="urn:microsoft.com/office/officeart/2008/layout/LinedList"/>
    <dgm:cxn modelId="{C2F88160-F70F-4282-83D4-4D818E215B24}" type="presParOf" srcId="{BFA35A47-C44D-42C4-AA4E-8728EF7FE594}" destId="{3C6C507F-1867-4D99-866E-8B7AA8FE7DD3}" srcOrd="1" destOrd="0" presId="urn:microsoft.com/office/officeart/2008/layout/LinedList"/>
    <dgm:cxn modelId="{D970DAA9-C1AF-4014-B103-3E521789F402}" type="presParOf" srcId="{C04F71C0-E585-4CAC-B56D-AF4A8ED0D057}" destId="{65D4A8F6-50A2-4E7E-A28D-AEFD466F715A}" srcOrd="2" destOrd="0" presId="urn:microsoft.com/office/officeart/2008/layout/LinedList"/>
    <dgm:cxn modelId="{4F863E4C-F91C-48A2-AA09-6FD1A3944664}" type="presParOf" srcId="{C04F71C0-E585-4CAC-B56D-AF4A8ED0D057}" destId="{7B1D32EF-ACBE-41D3-8F99-6408A529B2C4}" srcOrd="3" destOrd="0" presId="urn:microsoft.com/office/officeart/2008/layout/LinedList"/>
    <dgm:cxn modelId="{332470B0-493E-4075-B166-CA49ADBB6E68}" type="presParOf" srcId="{7B1D32EF-ACBE-41D3-8F99-6408A529B2C4}" destId="{E1FCB265-9F38-467F-AEC3-019B53FCD096}" srcOrd="0" destOrd="0" presId="urn:microsoft.com/office/officeart/2008/layout/LinedList"/>
    <dgm:cxn modelId="{C622CB56-3052-4ADA-B880-284D5047A5BF}" type="presParOf" srcId="{7B1D32EF-ACBE-41D3-8F99-6408A529B2C4}" destId="{E3605316-0C5C-495E-A5EC-B9E90393A1E1}" srcOrd="1" destOrd="0" presId="urn:microsoft.com/office/officeart/2008/layout/LinedList"/>
    <dgm:cxn modelId="{B2DBDB7B-781D-484D-9694-156BA9AEFAD5}" type="presParOf" srcId="{C04F71C0-E585-4CAC-B56D-AF4A8ED0D057}" destId="{3075C5BB-3E03-45D8-A5EB-7C341FA8AD32}" srcOrd="4" destOrd="0" presId="urn:microsoft.com/office/officeart/2008/layout/LinedList"/>
    <dgm:cxn modelId="{62CEFAD9-A9D8-4D5F-9D8F-E8BBE0482326}" type="presParOf" srcId="{C04F71C0-E585-4CAC-B56D-AF4A8ED0D057}" destId="{FC1AC25F-0EFC-469C-BE54-09E414683D88}" srcOrd="5" destOrd="0" presId="urn:microsoft.com/office/officeart/2008/layout/LinedList"/>
    <dgm:cxn modelId="{7647E10B-1494-4C0A-BB28-6E68541BAF31}" type="presParOf" srcId="{FC1AC25F-0EFC-469C-BE54-09E414683D88}" destId="{C0087ECC-6852-4914-B319-DD24E4E4430A}" srcOrd="0" destOrd="0" presId="urn:microsoft.com/office/officeart/2008/layout/LinedList"/>
    <dgm:cxn modelId="{31533E67-D5F1-4654-907B-FC93047E55A3}" type="presParOf" srcId="{FC1AC25F-0EFC-469C-BE54-09E414683D88}" destId="{A18B32AE-AB59-46F7-9CFF-57CD7D611600}" srcOrd="1" destOrd="0" presId="urn:microsoft.com/office/officeart/2008/layout/LinedList"/>
    <dgm:cxn modelId="{FBC82BC0-1F45-44E7-B5F2-533C6F6C3A2B}" type="presParOf" srcId="{C04F71C0-E585-4CAC-B56D-AF4A8ED0D057}" destId="{99F62C04-8AF3-44F3-9EC8-EF99D79E0288}" srcOrd="6" destOrd="0" presId="urn:microsoft.com/office/officeart/2008/layout/LinedList"/>
    <dgm:cxn modelId="{8D046C9A-9372-4A23-80EB-1F5F6FDC1332}" type="presParOf" srcId="{C04F71C0-E585-4CAC-B56D-AF4A8ED0D057}" destId="{AF4C6BBC-0CB6-47F8-9490-1B61ED8FBD7E}" srcOrd="7" destOrd="0" presId="urn:microsoft.com/office/officeart/2008/layout/LinedList"/>
    <dgm:cxn modelId="{20175632-320D-4C6C-8B7F-4D6C4541964A}" type="presParOf" srcId="{AF4C6BBC-0CB6-47F8-9490-1B61ED8FBD7E}" destId="{B20DA511-9360-4E64-B5E1-F8358F783390}" srcOrd="0" destOrd="0" presId="urn:microsoft.com/office/officeart/2008/layout/LinedList"/>
    <dgm:cxn modelId="{F8CB1FC5-4C26-4C70-8867-2622C79C31C1}" type="presParOf" srcId="{AF4C6BBC-0CB6-47F8-9490-1B61ED8FBD7E}" destId="{CD65BB41-C75C-41AF-B88A-5719AE3B78F1}" srcOrd="1" destOrd="0" presId="urn:microsoft.com/office/officeart/2008/layout/LinedList"/>
    <dgm:cxn modelId="{2FE1FBDE-ABFD-4657-AEA8-67698AC5190B}" type="presParOf" srcId="{C04F71C0-E585-4CAC-B56D-AF4A8ED0D057}" destId="{6E8B5E82-FC68-492E-AC59-C91F04A44121}" srcOrd="8" destOrd="0" presId="urn:microsoft.com/office/officeart/2008/layout/LinedList"/>
    <dgm:cxn modelId="{0CC4E84F-AA6B-4507-AF57-D08ED76C3734}" type="presParOf" srcId="{C04F71C0-E585-4CAC-B56D-AF4A8ED0D057}" destId="{717A0863-E00A-448A-BE11-CF2B76259569}" srcOrd="9" destOrd="0" presId="urn:microsoft.com/office/officeart/2008/layout/LinedList"/>
    <dgm:cxn modelId="{BB704060-8725-4837-8153-0E4AFC7CCEE8}" type="presParOf" srcId="{717A0863-E00A-448A-BE11-CF2B76259569}" destId="{37A197A9-E51D-43F5-9BE8-B379EC2B6EC0}" srcOrd="0" destOrd="0" presId="urn:microsoft.com/office/officeart/2008/layout/LinedList"/>
    <dgm:cxn modelId="{C4C3E410-DD26-4FBB-AFC5-41DB6613A025}" type="presParOf" srcId="{717A0863-E00A-448A-BE11-CF2B76259569}" destId="{F6D7A08F-B773-405D-BB09-A61260EF1D57}" srcOrd="1" destOrd="0" presId="urn:microsoft.com/office/officeart/2008/layout/LinedList"/>
    <dgm:cxn modelId="{12899931-457B-4B84-8FD2-00D468C49E70}" type="presParOf" srcId="{C04F71C0-E585-4CAC-B56D-AF4A8ED0D057}" destId="{48B0A6CE-56C4-49E2-8285-19F6DE2C2AA5}" srcOrd="10" destOrd="0" presId="urn:microsoft.com/office/officeart/2008/layout/LinedList"/>
    <dgm:cxn modelId="{9DB269C7-C184-46B3-8875-2A604DB0C7F2}" type="presParOf" srcId="{C04F71C0-E585-4CAC-B56D-AF4A8ED0D057}" destId="{CB03E535-B049-4D8F-9476-F23B57476B78}" srcOrd="11" destOrd="0" presId="urn:microsoft.com/office/officeart/2008/layout/LinedList"/>
    <dgm:cxn modelId="{59905B73-B30C-44EF-863B-69412B9F7E67}" type="presParOf" srcId="{CB03E535-B049-4D8F-9476-F23B57476B78}" destId="{3E20C5CE-D855-4DA8-8125-825CDC19B547}" srcOrd="0" destOrd="0" presId="urn:microsoft.com/office/officeart/2008/layout/LinedList"/>
    <dgm:cxn modelId="{332F5E6A-6034-4B86-8A7E-224788040D28}" type="presParOf" srcId="{CB03E535-B049-4D8F-9476-F23B57476B78}" destId="{1B1142E8-964F-482F-AE9A-A6C29692A41A}" srcOrd="1" destOrd="0" presId="urn:microsoft.com/office/officeart/2008/layout/LinedList"/>
    <dgm:cxn modelId="{F2B4D601-AE7C-4538-88F1-238D58F965C6}" type="presParOf" srcId="{C04F71C0-E585-4CAC-B56D-AF4A8ED0D057}" destId="{D407A4DB-2EC5-4B18-9EC4-F0C7AAB23D1C}" srcOrd="12" destOrd="0" presId="urn:microsoft.com/office/officeart/2008/layout/LinedList"/>
    <dgm:cxn modelId="{B697A7C4-E5C5-4108-B4E1-CB8AD0A44821}" type="presParOf" srcId="{C04F71C0-E585-4CAC-B56D-AF4A8ED0D057}" destId="{70D3CD2D-2639-4C93-8475-360CA5306DDC}" srcOrd="13" destOrd="0" presId="urn:microsoft.com/office/officeart/2008/layout/LinedList"/>
    <dgm:cxn modelId="{3BFFB49F-B87C-4CD4-A2E5-8375EA0A230D}" type="presParOf" srcId="{70D3CD2D-2639-4C93-8475-360CA5306DDC}" destId="{0A33473B-358B-4EDD-8366-9D6A73CBA6DA}" srcOrd="0" destOrd="0" presId="urn:microsoft.com/office/officeart/2008/layout/LinedList"/>
    <dgm:cxn modelId="{9A1D21D6-0ABB-4799-8A86-9A3069AA1BE4}" type="presParOf" srcId="{70D3CD2D-2639-4C93-8475-360CA5306DDC}" destId="{58DF7E1A-7421-43EA-9086-2264A14B28E8}" srcOrd="1" destOrd="0" presId="urn:microsoft.com/office/officeart/2008/layout/LinedList"/>
    <dgm:cxn modelId="{1654EA19-F4C0-4EE2-9853-CC55827CA0AC}" type="presParOf" srcId="{C04F71C0-E585-4CAC-B56D-AF4A8ED0D057}" destId="{C2E9005F-19A4-4788-BBBF-BC5026D46F49}" srcOrd="14" destOrd="0" presId="urn:microsoft.com/office/officeart/2008/layout/LinedList"/>
    <dgm:cxn modelId="{C1EFB660-0F04-4F40-93DF-5D91ECFD7D77}" type="presParOf" srcId="{C04F71C0-E585-4CAC-B56D-AF4A8ED0D057}" destId="{01F4CCAF-18CC-4CF7-B4A2-9AA415B2DDA1}" srcOrd="15" destOrd="0" presId="urn:microsoft.com/office/officeart/2008/layout/LinedList"/>
    <dgm:cxn modelId="{2AC1C0C9-C815-4572-B4FD-CDB52635F022}" type="presParOf" srcId="{01F4CCAF-18CC-4CF7-B4A2-9AA415B2DDA1}" destId="{BA4BE335-177F-4738-A52A-0D8CAB0577D4}" srcOrd="0" destOrd="0" presId="urn:microsoft.com/office/officeart/2008/layout/LinedList"/>
    <dgm:cxn modelId="{01D020DB-9668-4510-8F41-26067978D59F}" type="presParOf" srcId="{01F4CCAF-18CC-4CF7-B4A2-9AA415B2DDA1}" destId="{8C99932E-6DFE-4029-A730-B99098CC6E28}" srcOrd="1" destOrd="0" presId="urn:microsoft.com/office/officeart/2008/layout/LinedList"/>
    <dgm:cxn modelId="{B61EA6FB-BA1C-42E0-B2B2-6AEA9178DB04}" type="presParOf" srcId="{C04F71C0-E585-4CAC-B56D-AF4A8ED0D057}" destId="{B4EB05E6-04D3-49BF-89DE-DAA82A35B7E2}" srcOrd="16" destOrd="0" presId="urn:microsoft.com/office/officeart/2008/layout/LinedList"/>
    <dgm:cxn modelId="{135042CA-0E17-4370-8E2D-7AA1083F9413}" type="presParOf" srcId="{C04F71C0-E585-4CAC-B56D-AF4A8ED0D057}" destId="{2F4C674D-1D78-4C3F-97C6-EBEDA406F114}" srcOrd="17" destOrd="0" presId="urn:microsoft.com/office/officeart/2008/layout/LinedList"/>
    <dgm:cxn modelId="{E008F8E4-D9F7-4D4F-8A45-20B7CB708C68}" type="presParOf" srcId="{2F4C674D-1D78-4C3F-97C6-EBEDA406F114}" destId="{62F5DE75-FAC6-4055-8234-F36C65F8B7B5}" srcOrd="0" destOrd="0" presId="urn:microsoft.com/office/officeart/2008/layout/LinedList"/>
    <dgm:cxn modelId="{83EBE310-FCD5-4EF5-82E2-A8EA43940FBA}" type="presParOf" srcId="{2F4C674D-1D78-4C3F-97C6-EBEDA406F114}" destId="{C46A8A68-A4AC-4942-B281-C20A5B668204}" srcOrd="1" destOrd="0" presId="urn:microsoft.com/office/officeart/2008/layout/LinedList"/>
    <dgm:cxn modelId="{C0BD3861-241E-4FD5-A3F4-5230080DBF8C}" type="presParOf" srcId="{C04F71C0-E585-4CAC-B56D-AF4A8ED0D057}" destId="{5E4FD3AC-466B-4DF1-8FB1-9544ED95FA2B}" srcOrd="18" destOrd="0" presId="urn:microsoft.com/office/officeart/2008/layout/LinedList"/>
    <dgm:cxn modelId="{D715EC43-0D28-4271-BD8C-C6B2B11365BB}" type="presParOf" srcId="{C04F71C0-E585-4CAC-B56D-AF4A8ED0D057}" destId="{93E2990F-6D19-4287-AFFA-6EEE7F5DDE8E}" srcOrd="19" destOrd="0" presId="urn:microsoft.com/office/officeart/2008/layout/LinedList"/>
    <dgm:cxn modelId="{D86EFFC0-8B7C-43BA-9F80-42602829305B}" type="presParOf" srcId="{93E2990F-6D19-4287-AFFA-6EEE7F5DDE8E}" destId="{1EE3AE45-864C-44C6-8655-32E24E1BE2E4}" srcOrd="0" destOrd="0" presId="urn:microsoft.com/office/officeart/2008/layout/LinedList"/>
    <dgm:cxn modelId="{79CCF09C-277C-4369-8B66-D03FDE9A8577}" type="presParOf" srcId="{93E2990F-6D19-4287-AFFA-6EEE7F5DDE8E}" destId="{91AAA3F4-32B6-4379-A07B-B2190EFB39F0}" srcOrd="1" destOrd="0" presId="urn:microsoft.com/office/officeart/2008/layout/LinedList"/>
    <dgm:cxn modelId="{0AC68862-83A2-4612-A36F-54F5F64FCB1E}" type="presParOf" srcId="{C04F71C0-E585-4CAC-B56D-AF4A8ED0D057}" destId="{E2E1CC28-F0F7-4874-BF47-46B1E55BC9EC}" srcOrd="20" destOrd="0" presId="urn:microsoft.com/office/officeart/2008/layout/LinedList"/>
    <dgm:cxn modelId="{00841BBC-69D6-481E-A985-415ED2EAD21A}" type="presParOf" srcId="{C04F71C0-E585-4CAC-B56D-AF4A8ED0D057}" destId="{3C8BC72B-7ED9-435E-BA0C-47F4F2FEE9A9}" srcOrd="21" destOrd="0" presId="urn:microsoft.com/office/officeart/2008/layout/LinedList"/>
    <dgm:cxn modelId="{E30F8016-2078-4944-97D3-A8696C54469F}" type="presParOf" srcId="{3C8BC72B-7ED9-435E-BA0C-47F4F2FEE9A9}" destId="{1D75BC0A-68DF-48D3-ABF1-950DE5B6BE40}" srcOrd="0" destOrd="0" presId="urn:microsoft.com/office/officeart/2008/layout/LinedList"/>
    <dgm:cxn modelId="{B965A078-1F10-436B-A683-E994C3986D8C}" type="presParOf" srcId="{3C8BC72B-7ED9-435E-BA0C-47F4F2FEE9A9}" destId="{03221F81-749A-4F9E-8E24-7282202A0D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94790B-6FDF-4E4E-BDC8-F2D34F0A64C8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AF55BC5-EAFC-4C54-BF8B-F9AFD12DBDB6}">
      <dgm:prSet/>
      <dgm:spPr/>
      <dgm:t>
        <a:bodyPr/>
        <a:lstStyle/>
        <a:p>
          <a:r>
            <a:rPr lang="en-US"/>
            <a:t>CCSE eLearning Model highlights</a:t>
          </a:r>
        </a:p>
      </dgm:t>
    </dgm:pt>
    <dgm:pt modelId="{7612A01C-B50F-411B-ACF7-F93EE2501C20}" type="parTrans" cxnId="{C712BF17-8D78-4FD5-A977-EBE0109A2EBF}">
      <dgm:prSet/>
      <dgm:spPr/>
      <dgm:t>
        <a:bodyPr/>
        <a:lstStyle/>
        <a:p>
          <a:endParaRPr lang="en-US"/>
        </a:p>
      </dgm:t>
    </dgm:pt>
    <dgm:pt modelId="{D78F969F-B0A6-4AB2-99B5-1BFCEABE9BF9}" type="sibTrans" cxnId="{C712BF17-8D78-4FD5-A977-EBE0109A2EBF}">
      <dgm:prSet/>
      <dgm:spPr/>
      <dgm:t>
        <a:bodyPr/>
        <a:lstStyle/>
        <a:p>
          <a:endParaRPr lang="en-US"/>
        </a:p>
      </dgm:t>
    </dgm:pt>
    <dgm:pt modelId="{33092282-B0F8-4398-8654-EB326732784F}">
      <dgm:prSet/>
      <dgm:spPr/>
      <dgm:t>
        <a:bodyPr/>
        <a:lstStyle/>
        <a:p>
          <a:r>
            <a:rPr lang="en-US"/>
            <a:t>Learner engagement</a:t>
          </a:r>
        </a:p>
      </dgm:t>
    </dgm:pt>
    <dgm:pt modelId="{6204B46F-BA00-4A8F-9437-DF978EE21D60}" type="parTrans" cxnId="{412F2A95-A13C-4D32-9D72-22189E73721D}">
      <dgm:prSet/>
      <dgm:spPr/>
      <dgm:t>
        <a:bodyPr/>
        <a:lstStyle/>
        <a:p>
          <a:endParaRPr lang="en-US"/>
        </a:p>
      </dgm:t>
    </dgm:pt>
    <dgm:pt modelId="{5964B4BD-CF37-4F9B-B975-3779A71C2899}" type="sibTrans" cxnId="{412F2A95-A13C-4D32-9D72-22189E73721D}">
      <dgm:prSet/>
      <dgm:spPr/>
      <dgm:t>
        <a:bodyPr/>
        <a:lstStyle/>
        <a:p>
          <a:endParaRPr lang="en-US"/>
        </a:p>
      </dgm:t>
    </dgm:pt>
    <dgm:pt modelId="{733DA523-436C-4DB0-99AB-BD86E773A6D1}">
      <dgm:prSet/>
      <dgm:spPr/>
      <dgm:t>
        <a:bodyPr/>
        <a:lstStyle/>
        <a:p>
          <a:r>
            <a:rPr lang="en-US" dirty="0"/>
            <a:t>Reflection</a:t>
          </a:r>
        </a:p>
      </dgm:t>
    </dgm:pt>
    <dgm:pt modelId="{9D907FD8-DA6B-449C-B2CE-D98F1EC3A063}" type="parTrans" cxnId="{7F513D95-5210-426C-850D-2EA3AA5A78C2}">
      <dgm:prSet/>
      <dgm:spPr/>
      <dgm:t>
        <a:bodyPr/>
        <a:lstStyle/>
        <a:p>
          <a:endParaRPr lang="en-US"/>
        </a:p>
      </dgm:t>
    </dgm:pt>
    <dgm:pt modelId="{9A78B6B8-C74A-4838-95ED-D45226C27E6F}" type="sibTrans" cxnId="{7F513D95-5210-426C-850D-2EA3AA5A78C2}">
      <dgm:prSet/>
      <dgm:spPr/>
      <dgm:t>
        <a:bodyPr/>
        <a:lstStyle/>
        <a:p>
          <a:endParaRPr lang="en-US"/>
        </a:p>
      </dgm:t>
    </dgm:pt>
    <dgm:pt modelId="{23BF621E-3C68-4863-8A91-CC9FFED23753}">
      <dgm:prSet/>
      <dgm:spPr/>
      <dgm:t>
        <a:bodyPr/>
        <a:lstStyle/>
        <a:p>
          <a:r>
            <a:rPr lang="en-US"/>
            <a:t>Motivation</a:t>
          </a:r>
        </a:p>
      </dgm:t>
    </dgm:pt>
    <dgm:pt modelId="{1FD1ACF8-45A4-417E-9054-7A1BD7260452}" type="parTrans" cxnId="{463BA046-8EA3-42AF-A9DC-3F345B27CF4C}">
      <dgm:prSet/>
      <dgm:spPr/>
      <dgm:t>
        <a:bodyPr/>
        <a:lstStyle/>
        <a:p>
          <a:endParaRPr lang="en-US"/>
        </a:p>
      </dgm:t>
    </dgm:pt>
    <dgm:pt modelId="{359616F2-738F-4587-80E0-9C9203481931}" type="sibTrans" cxnId="{463BA046-8EA3-42AF-A9DC-3F345B27CF4C}">
      <dgm:prSet/>
      <dgm:spPr/>
      <dgm:t>
        <a:bodyPr/>
        <a:lstStyle/>
        <a:p>
          <a:endParaRPr lang="en-US"/>
        </a:p>
      </dgm:t>
    </dgm:pt>
    <dgm:pt modelId="{1162EB24-095D-4E5C-B3BC-4DDD662607CB}">
      <dgm:prSet/>
      <dgm:spPr/>
      <dgm:t>
        <a:bodyPr/>
        <a:lstStyle/>
        <a:p>
          <a:r>
            <a:rPr lang="en-US"/>
            <a:t>Construction of knowledge </a:t>
          </a:r>
        </a:p>
      </dgm:t>
    </dgm:pt>
    <dgm:pt modelId="{49AF361A-B161-47F4-891A-EAE0722455B9}" type="parTrans" cxnId="{CE34065A-7AE4-40FC-BF2A-357AF3DC16FB}">
      <dgm:prSet/>
      <dgm:spPr/>
      <dgm:t>
        <a:bodyPr/>
        <a:lstStyle/>
        <a:p>
          <a:endParaRPr lang="en-US"/>
        </a:p>
      </dgm:t>
    </dgm:pt>
    <dgm:pt modelId="{47BED2C1-6C31-4E1F-93BC-5D2C0BD5DEA3}" type="sibTrans" cxnId="{CE34065A-7AE4-40FC-BF2A-357AF3DC16FB}">
      <dgm:prSet/>
      <dgm:spPr/>
      <dgm:t>
        <a:bodyPr/>
        <a:lstStyle/>
        <a:p>
          <a:endParaRPr lang="en-US"/>
        </a:p>
      </dgm:t>
    </dgm:pt>
    <dgm:pt modelId="{4F517BF2-795B-4DE7-8CA6-A9CEA1B39A0A}">
      <dgm:prSet/>
      <dgm:spPr/>
      <dgm:t>
        <a:bodyPr/>
        <a:lstStyle/>
        <a:p>
          <a:r>
            <a:rPr lang="en-US"/>
            <a:t>Effective peer support </a:t>
          </a:r>
        </a:p>
      </dgm:t>
    </dgm:pt>
    <dgm:pt modelId="{9565FBF8-C90A-4B1E-9580-B024E2324509}" type="parTrans" cxnId="{1E257089-2E0E-4E8A-96A4-8F0FCC86A5AA}">
      <dgm:prSet/>
      <dgm:spPr/>
      <dgm:t>
        <a:bodyPr/>
        <a:lstStyle/>
        <a:p>
          <a:endParaRPr lang="en-US"/>
        </a:p>
      </dgm:t>
    </dgm:pt>
    <dgm:pt modelId="{6A581733-B5A6-42A3-AC65-89A0ABED24A1}" type="sibTrans" cxnId="{1E257089-2E0E-4E8A-96A4-8F0FCC86A5AA}">
      <dgm:prSet/>
      <dgm:spPr/>
      <dgm:t>
        <a:bodyPr/>
        <a:lstStyle/>
        <a:p>
          <a:endParaRPr lang="en-US"/>
        </a:p>
      </dgm:t>
    </dgm:pt>
    <dgm:pt modelId="{97190183-70E7-489F-A444-35D793894885}">
      <dgm:prSet/>
      <dgm:spPr/>
      <dgm:t>
        <a:bodyPr/>
        <a:lstStyle/>
        <a:p>
          <a:r>
            <a:rPr lang="en-US" dirty="0"/>
            <a:t>Assessment &amp; feedback</a:t>
          </a:r>
        </a:p>
      </dgm:t>
    </dgm:pt>
    <dgm:pt modelId="{A2340B51-2901-49A2-86E5-7692C153FF8B}" type="parTrans" cxnId="{35A251FB-C9E7-44BC-9CB7-221FA05467F1}">
      <dgm:prSet/>
      <dgm:spPr/>
      <dgm:t>
        <a:bodyPr/>
        <a:lstStyle/>
        <a:p>
          <a:endParaRPr lang="en-US"/>
        </a:p>
      </dgm:t>
    </dgm:pt>
    <dgm:pt modelId="{157DCDE1-B0D0-42E8-B922-3F73765C243C}" type="sibTrans" cxnId="{35A251FB-C9E7-44BC-9CB7-221FA05467F1}">
      <dgm:prSet/>
      <dgm:spPr/>
      <dgm:t>
        <a:bodyPr/>
        <a:lstStyle/>
        <a:p>
          <a:endParaRPr lang="en-US"/>
        </a:p>
      </dgm:t>
    </dgm:pt>
    <dgm:pt modelId="{2FA4EDDE-24E8-4B7A-A5DB-FC35DC06645B}" type="pres">
      <dgm:prSet presAssocID="{6794790B-6FDF-4E4E-BDC8-F2D34F0A64C8}" presName="linear" presStyleCnt="0">
        <dgm:presLayoutVars>
          <dgm:animLvl val="lvl"/>
          <dgm:resizeHandles val="exact"/>
        </dgm:presLayoutVars>
      </dgm:prSet>
      <dgm:spPr/>
    </dgm:pt>
    <dgm:pt modelId="{CF80F87D-BD58-4DA0-80AD-10B6FC7649D2}" type="pres">
      <dgm:prSet presAssocID="{1AF55BC5-EAFC-4C54-BF8B-F9AFD12DBDB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245B265-8B9D-4A9B-8A77-6C4E0A79E522}" type="pres">
      <dgm:prSet presAssocID="{1AF55BC5-EAFC-4C54-BF8B-F9AFD12DBDB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158850E-1EE2-4B8D-BAB2-A5C96909E59E}" type="presOf" srcId="{33092282-B0F8-4398-8654-EB326732784F}" destId="{4245B265-8B9D-4A9B-8A77-6C4E0A79E522}" srcOrd="0" destOrd="0" presId="urn:microsoft.com/office/officeart/2005/8/layout/vList2"/>
    <dgm:cxn modelId="{C712BF17-8D78-4FD5-A977-EBE0109A2EBF}" srcId="{6794790B-6FDF-4E4E-BDC8-F2D34F0A64C8}" destId="{1AF55BC5-EAFC-4C54-BF8B-F9AFD12DBDB6}" srcOrd="0" destOrd="0" parTransId="{7612A01C-B50F-411B-ACF7-F93EE2501C20}" sibTransId="{D78F969F-B0A6-4AB2-99B5-1BFCEABE9BF9}"/>
    <dgm:cxn modelId="{463BA046-8EA3-42AF-A9DC-3F345B27CF4C}" srcId="{1AF55BC5-EAFC-4C54-BF8B-F9AFD12DBDB6}" destId="{23BF621E-3C68-4863-8A91-CC9FFED23753}" srcOrd="2" destOrd="0" parTransId="{1FD1ACF8-45A4-417E-9054-7A1BD7260452}" sibTransId="{359616F2-738F-4587-80E0-9C9203481931}"/>
    <dgm:cxn modelId="{14E3A468-A1C2-4348-B52B-0C3546541D1D}" type="presOf" srcId="{4F517BF2-795B-4DE7-8CA6-A9CEA1B39A0A}" destId="{4245B265-8B9D-4A9B-8A77-6C4E0A79E522}" srcOrd="0" destOrd="4" presId="urn:microsoft.com/office/officeart/2005/8/layout/vList2"/>
    <dgm:cxn modelId="{CE34065A-7AE4-40FC-BF2A-357AF3DC16FB}" srcId="{1AF55BC5-EAFC-4C54-BF8B-F9AFD12DBDB6}" destId="{1162EB24-095D-4E5C-B3BC-4DDD662607CB}" srcOrd="3" destOrd="0" parTransId="{49AF361A-B161-47F4-891A-EAE0722455B9}" sibTransId="{47BED2C1-6C31-4E1F-93BC-5D2C0BD5DEA3}"/>
    <dgm:cxn modelId="{F5F90281-72F6-4E3A-95D4-24A469A571A7}" type="presOf" srcId="{97190183-70E7-489F-A444-35D793894885}" destId="{4245B265-8B9D-4A9B-8A77-6C4E0A79E522}" srcOrd="0" destOrd="5" presId="urn:microsoft.com/office/officeart/2005/8/layout/vList2"/>
    <dgm:cxn modelId="{CAC2B786-CD65-4229-A429-23F3D0A350CF}" type="presOf" srcId="{1162EB24-095D-4E5C-B3BC-4DDD662607CB}" destId="{4245B265-8B9D-4A9B-8A77-6C4E0A79E522}" srcOrd="0" destOrd="3" presId="urn:microsoft.com/office/officeart/2005/8/layout/vList2"/>
    <dgm:cxn modelId="{1E257089-2E0E-4E8A-96A4-8F0FCC86A5AA}" srcId="{1AF55BC5-EAFC-4C54-BF8B-F9AFD12DBDB6}" destId="{4F517BF2-795B-4DE7-8CA6-A9CEA1B39A0A}" srcOrd="4" destOrd="0" parTransId="{9565FBF8-C90A-4B1E-9580-B024E2324509}" sibTransId="{6A581733-B5A6-42A3-AC65-89A0ABED24A1}"/>
    <dgm:cxn modelId="{412F2A95-A13C-4D32-9D72-22189E73721D}" srcId="{1AF55BC5-EAFC-4C54-BF8B-F9AFD12DBDB6}" destId="{33092282-B0F8-4398-8654-EB326732784F}" srcOrd="0" destOrd="0" parTransId="{6204B46F-BA00-4A8F-9437-DF978EE21D60}" sibTransId="{5964B4BD-CF37-4F9B-B975-3779A71C2899}"/>
    <dgm:cxn modelId="{7F513D95-5210-426C-850D-2EA3AA5A78C2}" srcId="{1AF55BC5-EAFC-4C54-BF8B-F9AFD12DBDB6}" destId="{733DA523-436C-4DB0-99AB-BD86E773A6D1}" srcOrd="1" destOrd="0" parTransId="{9D907FD8-DA6B-449C-B2CE-D98F1EC3A063}" sibTransId="{9A78B6B8-C74A-4838-95ED-D45226C27E6F}"/>
    <dgm:cxn modelId="{3A7094BC-D445-4F93-88C5-A8378871FDA2}" type="presOf" srcId="{1AF55BC5-EAFC-4C54-BF8B-F9AFD12DBDB6}" destId="{CF80F87D-BD58-4DA0-80AD-10B6FC7649D2}" srcOrd="0" destOrd="0" presId="urn:microsoft.com/office/officeart/2005/8/layout/vList2"/>
    <dgm:cxn modelId="{3E937CD9-FDE1-467E-96A9-39998A54089E}" type="presOf" srcId="{733DA523-436C-4DB0-99AB-BD86E773A6D1}" destId="{4245B265-8B9D-4A9B-8A77-6C4E0A79E522}" srcOrd="0" destOrd="1" presId="urn:microsoft.com/office/officeart/2005/8/layout/vList2"/>
    <dgm:cxn modelId="{9FA3CADE-5BC7-48D0-B1E8-119ED6D7E0FB}" type="presOf" srcId="{6794790B-6FDF-4E4E-BDC8-F2D34F0A64C8}" destId="{2FA4EDDE-24E8-4B7A-A5DB-FC35DC06645B}" srcOrd="0" destOrd="0" presId="urn:microsoft.com/office/officeart/2005/8/layout/vList2"/>
    <dgm:cxn modelId="{14B23CE0-3777-462D-AE5E-E82D203C5728}" type="presOf" srcId="{23BF621E-3C68-4863-8A91-CC9FFED23753}" destId="{4245B265-8B9D-4A9B-8A77-6C4E0A79E522}" srcOrd="0" destOrd="2" presId="urn:microsoft.com/office/officeart/2005/8/layout/vList2"/>
    <dgm:cxn modelId="{35A251FB-C9E7-44BC-9CB7-221FA05467F1}" srcId="{1AF55BC5-EAFC-4C54-BF8B-F9AFD12DBDB6}" destId="{97190183-70E7-489F-A444-35D793894885}" srcOrd="5" destOrd="0" parTransId="{A2340B51-2901-49A2-86E5-7692C153FF8B}" sibTransId="{157DCDE1-B0D0-42E8-B922-3F73765C243C}"/>
    <dgm:cxn modelId="{18AC4820-1EEC-4119-BDA2-632A60A45770}" type="presParOf" srcId="{2FA4EDDE-24E8-4B7A-A5DB-FC35DC06645B}" destId="{CF80F87D-BD58-4DA0-80AD-10B6FC7649D2}" srcOrd="0" destOrd="0" presId="urn:microsoft.com/office/officeart/2005/8/layout/vList2"/>
    <dgm:cxn modelId="{089E0594-07E1-434A-8C64-0BC65F352D7B}" type="presParOf" srcId="{2FA4EDDE-24E8-4B7A-A5DB-FC35DC06645B}" destId="{4245B265-8B9D-4A9B-8A77-6C4E0A79E52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94790B-6FDF-4E4E-BDC8-F2D34F0A64C8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F55BC5-EAFC-4C54-BF8B-F9AFD12DBDB6}">
      <dgm:prSet/>
      <dgm:spPr/>
      <dgm:t>
        <a:bodyPr/>
        <a:lstStyle/>
        <a:p>
          <a:r>
            <a:rPr lang="en-US" dirty="0"/>
            <a:t>Research motive  </a:t>
          </a:r>
        </a:p>
      </dgm:t>
    </dgm:pt>
    <dgm:pt modelId="{7612A01C-B50F-411B-ACF7-F93EE2501C20}" type="parTrans" cxnId="{C712BF17-8D78-4FD5-A977-EBE0109A2EBF}">
      <dgm:prSet/>
      <dgm:spPr/>
      <dgm:t>
        <a:bodyPr/>
        <a:lstStyle/>
        <a:p>
          <a:endParaRPr lang="en-US"/>
        </a:p>
      </dgm:t>
    </dgm:pt>
    <dgm:pt modelId="{D78F969F-B0A6-4AB2-99B5-1BFCEABE9BF9}" type="sibTrans" cxnId="{C712BF17-8D78-4FD5-A977-EBE0109A2EBF}">
      <dgm:prSet/>
      <dgm:spPr/>
      <dgm:t>
        <a:bodyPr/>
        <a:lstStyle/>
        <a:p>
          <a:endParaRPr lang="en-US"/>
        </a:p>
      </dgm:t>
    </dgm:pt>
    <dgm:pt modelId="{33092282-B0F8-4398-8654-EB326732784F}">
      <dgm:prSet/>
      <dgm:spPr/>
      <dgm:t>
        <a:bodyPr/>
        <a:lstStyle/>
        <a:p>
          <a:r>
            <a:rPr lang="en-US" dirty="0"/>
            <a:t>To evaluate the effectiveness of the CCSE model in enhancing community ability to generate new knowledge</a:t>
          </a:r>
        </a:p>
      </dgm:t>
    </dgm:pt>
    <dgm:pt modelId="{6204B46F-BA00-4A8F-9437-DF978EE21D60}" type="parTrans" cxnId="{412F2A95-A13C-4D32-9D72-22189E73721D}">
      <dgm:prSet/>
      <dgm:spPr/>
      <dgm:t>
        <a:bodyPr/>
        <a:lstStyle/>
        <a:p>
          <a:endParaRPr lang="en-US"/>
        </a:p>
      </dgm:t>
    </dgm:pt>
    <dgm:pt modelId="{5964B4BD-CF37-4F9B-B975-3779A71C2899}" type="sibTrans" cxnId="{412F2A95-A13C-4D32-9D72-22189E73721D}">
      <dgm:prSet/>
      <dgm:spPr/>
      <dgm:t>
        <a:bodyPr/>
        <a:lstStyle/>
        <a:p>
          <a:endParaRPr lang="en-US"/>
        </a:p>
      </dgm:t>
    </dgm:pt>
    <dgm:pt modelId="{115E0116-7387-4544-BA78-3ACEA594B96C}">
      <dgm:prSet/>
      <dgm:spPr/>
      <dgm:t>
        <a:bodyPr/>
        <a:lstStyle/>
        <a:p>
          <a:r>
            <a:rPr lang="en-US" dirty="0"/>
            <a:t>To measure community enjoyment in learning, contributing and providing peer support </a:t>
          </a:r>
        </a:p>
      </dgm:t>
    </dgm:pt>
    <dgm:pt modelId="{97A45BFA-38F1-40B0-966F-216E1A1AD213}" type="parTrans" cxnId="{9DA83B72-A1B0-4264-AE6C-5D5EF996BFCA}">
      <dgm:prSet/>
      <dgm:spPr/>
      <dgm:t>
        <a:bodyPr/>
        <a:lstStyle/>
        <a:p>
          <a:endParaRPr lang="en-GB"/>
        </a:p>
      </dgm:t>
    </dgm:pt>
    <dgm:pt modelId="{E6A5206F-E930-4769-918B-B7C669F85D5C}" type="sibTrans" cxnId="{9DA83B72-A1B0-4264-AE6C-5D5EF996BFCA}">
      <dgm:prSet/>
      <dgm:spPr/>
      <dgm:t>
        <a:bodyPr/>
        <a:lstStyle/>
        <a:p>
          <a:endParaRPr lang="en-GB"/>
        </a:p>
      </dgm:t>
    </dgm:pt>
    <dgm:pt modelId="{AE13C2F9-4DF7-41F7-86DA-C3C484B94656}" type="pres">
      <dgm:prSet presAssocID="{6794790B-6FDF-4E4E-BDC8-F2D34F0A64C8}" presName="linear" presStyleCnt="0">
        <dgm:presLayoutVars>
          <dgm:animLvl val="lvl"/>
          <dgm:resizeHandles val="exact"/>
        </dgm:presLayoutVars>
      </dgm:prSet>
      <dgm:spPr/>
    </dgm:pt>
    <dgm:pt modelId="{37B87077-3D35-4C70-B6B5-D25F25BF4068}" type="pres">
      <dgm:prSet presAssocID="{1AF55BC5-EAFC-4C54-BF8B-F9AFD12DBDB6}" presName="parentText" presStyleLbl="node1" presStyleIdx="0" presStyleCnt="1" custLinFactNeighborX="-1436" custLinFactNeighborY="-7814">
        <dgm:presLayoutVars>
          <dgm:chMax val="0"/>
          <dgm:bulletEnabled val="1"/>
        </dgm:presLayoutVars>
      </dgm:prSet>
      <dgm:spPr/>
    </dgm:pt>
    <dgm:pt modelId="{7F062C77-641F-46EB-9B34-1340CEAB9B94}" type="pres">
      <dgm:prSet presAssocID="{1AF55BC5-EAFC-4C54-BF8B-F9AFD12DBDB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712BF17-8D78-4FD5-A977-EBE0109A2EBF}" srcId="{6794790B-6FDF-4E4E-BDC8-F2D34F0A64C8}" destId="{1AF55BC5-EAFC-4C54-BF8B-F9AFD12DBDB6}" srcOrd="0" destOrd="0" parTransId="{7612A01C-B50F-411B-ACF7-F93EE2501C20}" sibTransId="{D78F969F-B0A6-4AB2-99B5-1BFCEABE9BF9}"/>
    <dgm:cxn modelId="{A4E21622-2985-4631-BB7F-2A3D1940453F}" type="presOf" srcId="{33092282-B0F8-4398-8654-EB326732784F}" destId="{7F062C77-641F-46EB-9B34-1340CEAB9B94}" srcOrd="0" destOrd="0" presId="urn:microsoft.com/office/officeart/2005/8/layout/vList2"/>
    <dgm:cxn modelId="{9DA83B72-A1B0-4264-AE6C-5D5EF996BFCA}" srcId="{1AF55BC5-EAFC-4C54-BF8B-F9AFD12DBDB6}" destId="{115E0116-7387-4544-BA78-3ACEA594B96C}" srcOrd="1" destOrd="0" parTransId="{97A45BFA-38F1-40B0-966F-216E1A1AD213}" sibTransId="{E6A5206F-E930-4769-918B-B7C669F85D5C}"/>
    <dgm:cxn modelId="{EC2A7B73-9F38-42C7-A51F-7710C8EBC7D1}" type="presOf" srcId="{1AF55BC5-EAFC-4C54-BF8B-F9AFD12DBDB6}" destId="{37B87077-3D35-4C70-B6B5-D25F25BF4068}" srcOrd="0" destOrd="0" presId="urn:microsoft.com/office/officeart/2005/8/layout/vList2"/>
    <dgm:cxn modelId="{B5BC547E-7CE7-409B-AF4E-1BB431F40423}" type="presOf" srcId="{115E0116-7387-4544-BA78-3ACEA594B96C}" destId="{7F062C77-641F-46EB-9B34-1340CEAB9B94}" srcOrd="0" destOrd="1" presId="urn:microsoft.com/office/officeart/2005/8/layout/vList2"/>
    <dgm:cxn modelId="{F21DE884-4504-477E-A78E-642DAABA7F23}" type="presOf" srcId="{6794790B-6FDF-4E4E-BDC8-F2D34F0A64C8}" destId="{AE13C2F9-4DF7-41F7-86DA-C3C484B94656}" srcOrd="0" destOrd="0" presId="urn:microsoft.com/office/officeart/2005/8/layout/vList2"/>
    <dgm:cxn modelId="{412F2A95-A13C-4D32-9D72-22189E73721D}" srcId="{1AF55BC5-EAFC-4C54-BF8B-F9AFD12DBDB6}" destId="{33092282-B0F8-4398-8654-EB326732784F}" srcOrd="0" destOrd="0" parTransId="{6204B46F-BA00-4A8F-9437-DF978EE21D60}" sibTransId="{5964B4BD-CF37-4F9B-B975-3779A71C2899}"/>
    <dgm:cxn modelId="{39791863-FAD1-444D-BCA7-AF9EEF1CCD02}" type="presParOf" srcId="{AE13C2F9-4DF7-41F7-86DA-C3C484B94656}" destId="{37B87077-3D35-4C70-B6B5-D25F25BF4068}" srcOrd="0" destOrd="0" presId="urn:microsoft.com/office/officeart/2005/8/layout/vList2"/>
    <dgm:cxn modelId="{4AF8E326-1579-45B7-87FB-DC9BB6F58A8E}" type="presParOf" srcId="{AE13C2F9-4DF7-41F7-86DA-C3C484B94656}" destId="{7F062C77-641F-46EB-9B34-1340CEAB9B9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E34C49-74CF-498B-8A6A-20F7A6176A6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BE5254-CBD9-4AA9-BED0-4E6A154225C4}">
      <dgm:prSet/>
      <dgm:spPr/>
      <dgm:t>
        <a:bodyPr/>
        <a:lstStyle/>
        <a:p>
          <a:r>
            <a:rPr lang="en-GB" dirty="0"/>
            <a:t>Existing e-learning tools and frameworks require teachers as mediators </a:t>
          </a:r>
          <a:endParaRPr lang="en-US" dirty="0"/>
        </a:p>
      </dgm:t>
    </dgm:pt>
    <dgm:pt modelId="{AE471CD3-A20E-48F6-B37A-A17773E593F2}" type="parTrans" cxnId="{0B0EC013-DFF9-4A75-BA6C-8E53C2139153}">
      <dgm:prSet/>
      <dgm:spPr/>
      <dgm:t>
        <a:bodyPr/>
        <a:lstStyle/>
        <a:p>
          <a:endParaRPr lang="en-US"/>
        </a:p>
      </dgm:t>
    </dgm:pt>
    <dgm:pt modelId="{F8050DF2-5CC5-4B51-84A6-1E46DD9B1668}" type="sibTrans" cxnId="{0B0EC013-DFF9-4A75-BA6C-8E53C2139153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A7C09721-0AE3-4BAC-97A8-5A91EA46D61E}">
      <dgm:prSet/>
      <dgm:spPr/>
      <dgm:t>
        <a:bodyPr/>
        <a:lstStyle/>
        <a:p>
          <a:r>
            <a:rPr lang="en-GB" dirty="0"/>
            <a:t>Existing models lack an integrated and scalable learner-driven collaborative framework</a:t>
          </a:r>
          <a:endParaRPr lang="en-US" dirty="0"/>
        </a:p>
      </dgm:t>
    </dgm:pt>
    <dgm:pt modelId="{57172686-AAE3-4689-B28D-E590E05D030F}" type="parTrans" cxnId="{8516251E-59DE-46AB-9BE2-54F224458EA7}">
      <dgm:prSet/>
      <dgm:spPr/>
      <dgm:t>
        <a:bodyPr/>
        <a:lstStyle/>
        <a:p>
          <a:endParaRPr lang="en-US"/>
        </a:p>
      </dgm:t>
    </dgm:pt>
    <dgm:pt modelId="{2E7DFBF6-FD82-4314-919C-AAE06E13AFC1}" type="sibTrans" cxnId="{8516251E-59DE-46AB-9BE2-54F224458EA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56B2E3A-94CE-4625-A7D1-BC4AF249957E}">
      <dgm:prSet/>
      <dgm:spPr/>
      <dgm:t>
        <a:bodyPr/>
        <a:lstStyle/>
        <a:p>
          <a:r>
            <a:rPr lang="en-GB" dirty="0"/>
            <a:t>The CCSE eLearning model do not require teachers as mediators</a:t>
          </a:r>
          <a:endParaRPr lang="en-US" dirty="0"/>
        </a:p>
      </dgm:t>
    </dgm:pt>
    <dgm:pt modelId="{61F6134D-884A-4904-9911-04ECB814D010}" type="parTrans" cxnId="{08DB569B-B3BE-404F-A450-75E006346D05}">
      <dgm:prSet/>
      <dgm:spPr/>
      <dgm:t>
        <a:bodyPr/>
        <a:lstStyle/>
        <a:p>
          <a:endParaRPr lang="en-US"/>
        </a:p>
      </dgm:t>
    </dgm:pt>
    <dgm:pt modelId="{8624C3D6-DE90-49FF-B684-91A319B42A3B}" type="sibTrans" cxnId="{08DB569B-B3BE-404F-A450-75E006346D05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699DFC0D-AC7E-4974-9A25-8F3F4B5B6410}">
      <dgm:prSet/>
      <dgm:spPr/>
      <dgm:t>
        <a:bodyPr/>
        <a:lstStyle/>
        <a:p>
          <a:r>
            <a:rPr lang="en-GB" dirty="0"/>
            <a:t>Any learners can be promoted as Leaner Advocate gaining pedagogical responsibilities when they gain enough points</a:t>
          </a:r>
          <a:endParaRPr lang="en-US" dirty="0"/>
        </a:p>
      </dgm:t>
    </dgm:pt>
    <dgm:pt modelId="{A049416F-892F-4636-B3AE-3BB0C6270A27}" type="parTrans" cxnId="{B208B29B-4104-4D77-8BF0-897DC105530A}">
      <dgm:prSet/>
      <dgm:spPr/>
      <dgm:t>
        <a:bodyPr/>
        <a:lstStyle/>
        <a:p>
          <a:endParaRPr lang="en-US"/>
        </a:p>
      </dgm:t>
    </dgm:pt>
    <dgm:pt modelId="{30624D8E-ADD5-4CEB-9B2C-0755EA8AA9A2}" type="sibTrans" cxnId="{B208B29B-4104-4D77-8BF0-897DC105530A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A48CD337-41C0-49C6-B5EB-E938246FFEF3}" type="pres">
      <dgm:prSet presAssocID="{86E34C49-74CF-498B-8A6A-20F7A6176A6B}" presName="Name0" presStyleCnt="0">
        <dgm:presLayoutVars>
          <dgm:animLvl val="lvl"/>
          <dgm:resizeHandles val="exact"/>
        </dgm:presLayoutVars>
      </dgm:prSet>
      <dgm:spPr/>
    </dgm:pt>
    <dgm:pt modelId="{008EA5B0-77C0-4EC1-A54C-6DF0B1532EF4}" type="pres">
      <dgm:prSet presAssocID="{CBBE5254-CBD9-4AA9-BED0-4E6A154225C4}" presName="compositeNode" presStyleCnt="0">
        <dgm:presLayoutVars>
          <dgm:bulletEnabled val="1"/>
        </dgm:presLayoutVars>
      </dgm:prSet>
      <dgm:spPr/>
    </dgm:pt>
    <dgm:pt modelId="{A625F052-56B4-4AB9-B2B6-763FEFF96B8C}" type="pres">
      <dgm:prSet presAssocID="{CBBE5254-CBD9-4AA9-BED0-4E6A154225C4}" presName="bgRect" presStyleLbl="alignNode1" presStyleIdx="0" presStyleCnt="4"/>
      <dgm:spPr/>
    </dgm:pt>
    <dgm:pt modelId="{ECE7B5DE-DB09-4591-AEB6-38A4E9278F1F}" type="pres">
      <dgm:prSet presAssocID="{F8050DF2-5CC5-4B51-84A6-1E46DD9B1668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3D909772-F0C0-4374-B235-53868E891B75}" type="pres">
      <dgm:prSet presAssocID="{CBBE5254-CBD9-4AA9-BED0-4E6A154225C4}" presName="nodeRect" presStyleLbl="alignNode1" presStyleIdx="0" presStyleCnt="4">
        <dgm:presLayoutVars>
          <dgm:bulletEnabled val="1"/>
        </dgm:presLayoutVars>
      </dgm:prSet>
      <dgm:spPr/>
    </dgm:pt>
    <dgm:pt modelId="{894CEA11-F071-46F6-9713-F10D57CF98AC}" type="pres">
      <dgm:prSet presAssocID="{F8050DF2-5CC5-4B51-84A6-1E46DD9B1668}" presName="sibTrans" presStyleCnt="0"/>
      <dgm:spPr/>
    </dgm:pt>
    <dgm:pt modelId="{8B62B06A-1B63-467D-A2DD-BEA78CC89B82}" type="pres">
      <dgm:prSet presAssocID="{A7C09721-0AE3-4BAC-97A8-5A91EA46D61E}" presName="compositeNode" presStyleCnt="0">
        <dgm:presLayoutVars>
          <dgm:bulletEnabled val="1"/>
        </dgm:presLayoutVars>
      </dgm:prSet>
      <dgm:spPr/>
    </dgm:pt>
    <dgm:pt modelId="{556C1337-2913-4BB0-8731-4812DC6B9618}" type="pres">
      <dgm:prSet presAssocID="{A7C09721-0AE3-4BAC-97A8-5A91EA46D61E}" presName="bgRect" presStyleLbl="alignNode1" presStyleIdx="1" presStyleCnt="4"/>
      <dgm:spPr/>
    </dgm:pt>
    <dgm:pt modelId="{4930AEC4-6C6D-4FDB-83BA-1017BCF1CEBA}" type="pres">
      <dgm:prSet presAssocID="{2E7DFBF6-FD82-4314-919C-AAE06E13AFC1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6F7B3DAA-99B9-4BBB-B850-C685168E5A4B}" type="pres">
      <dgm:prSet presAssocID="{A7C09721-0AE3-4BAC-97A8-5A91EA46D61E}" presName="nodeRect" presStyleLbl="alignNode1" presStyleIdx="1" presStyleCnt="4">
        <dgm:presLayoutVars>
          <dgm:bulletEnabled val="1"/>
        </dgm:presLayoutVars>
      </dgm:prSet>
      <dgm:spPr/>
    </dgm:pt>
    <dgm:pt modelId="{8115529B-350B-4673-BA0B-6E7C91DEB75E}" type="pres">
      <dgm:prSet presAssocID="{2E7DFBF6-FD82-4314-919C-AAE06E13AFC1}" presName="sibTrans" presStyleCnt="0"/>
      <dgm:spPr/>
    </dgm:pt>
    <dgm:pt modelId="{1AF47634-2C3E-4BAA-9C57-2472008256CE}" type="pres">
      <dgm:prSet presAssocID="{A56B2E3A-94CE-4625-A7D1-BC4AF249957E}" presName="compositeNode" presStyleCnt="0">
        <dgm:presLayoutVars>
          <dgm:bulletEnabled val="1"/>
        </dgm:presLayoutVars>
      </dgm:prSet>
      <dgm:spPr/>
    </dgm:pt>
    <dgm:pt modelId="{B0BBD2E0-6997-4C98-BCF3-EC858A90890D}" type="pres">
      <dgm:prSet presAssocID="{A56B2E3A-94CE-4625-A7D1-BC4AF249957E}" presName="bgRect" presStyleLbl="alignNode1" presStyleIdx="2" presStyleCnt="4"/>
      <dgm:spPr/>
    </dgm:pt>
    <dgm:pt modelId="{F75C5051-7D94-4839-8EF6-CEA37DCA30B6}" type="pres">
      <dgm:prSet presAssocID="{8624C3D6-DE90-49FF-B684-91A319B42A3B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3E93B1DA-C028-4ECB-BACE-5F0AAFBB23CB}" type="pres">
      <dgm:prSet presAssocID="{A56B2E3A-94CE-4625-A7D1-BC4AF249957E}" presName="nodeRect" presStyleLbl="alignNode1" presStyleIdx="2" presStyleCnt="4">
        <dgm:presLayoutVars>
          <dgm:bulletEnabled val="1"/>
        </dgm:presLayoutVars>
      </dgm:prSet>
      <dgm:spPr/>
    </dgm:pt>
    <dgm:pt modelId="{C2D6EFC0-6EA0-43CC-B42C-2A8A9AB73481}" type="pres">
      <dgm:prSet presAssocID="{8624C3D6-DE90-49FF-B684-91A319B42A3B}" presName="sibTrans" presStyleCnt="0"/>
      <dgm:spPr/>
    </dgm:pt>
    <dgm:pt modelId="{83A2A8CF-C79F-495C-A359-5EBA83018E29}" type="pres">
      <dgm:prSet presAssocID="{699DFC0D-AC7E-4974-9A25-8F3F4B5B6410}" presName="compositeNode" presStyleCnt="0">
        <dgm:presLayoutVars>
          <dgm:bulletEnabled val="1"/>
        </dgm:presLayoutVars>
      </dgm:prSet>
      <dgm:spPr/>
    </dgm:pt>
    <dgm:pt modelId="{115FD4D0-2736-4FE4-95B8-DE94DB88F748}" type="pres">
      <dgm:prSet presAssocID="{699DFC0D-AC7E-4974-9A25-8F3F4B5B6410}" presName="bgRect" presStyleLbl="alignNode1" presStyleIdx="3" presStyleCnt="4"/>
      <dgm:spPr/>
    </dgm:pt>
    <dgm:pt modelId="{81585A7A-55EE-476E-A61F-BF6497654C99}" type="pres">
      <dgm:prSet presAssocID="{30624D8E-ADD5-4CEB-9B2C-0755EA8AA9A2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DE82729E-477A-4994-BB79-4427F4DBF63D}" type="pres">
      <dgm:prSet presAssocID="{699DFC0D-AC7E-4974-9A25-8F3F4B5B6410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A3846E08-6990-40AF-86F9-9FC28E574C22}" type="presOf" srcId="{A7C09721-0AE3-4BAC-97A8-5A91EA46D61E}" destId="{556C1337-2913-4BB0-8731-4812DC6B9618}" srcOrd="0" destOrd="0" presId="urn:microsoft.com/office/officeart/2016/7/layout/LinearBlockProcessNumbered"/>
    <dgm:cxn modelId="{0B0EC013-DFF9-4A75-BA6C-8E53C2139153}" srcId="{86E34C49-74CF-498B-8A6A-20F7A6176A6B}" destId="{CBBE5254-CBD9-4AA9-BED0-4E6A154225C4}" srcOrd="0" destOrd="0" parTransId="{AE471CD3-A20E-48F6-B37A-A17773E593F2}" sibTransId="{F8050DF2-5CC5-4B51-84A6-1E46DD9B1668}"/>
    <dgm:cxn modelId="{8516251E-59DE-46AB-9BE2-54F224458EA7}" srcId="{86E34C49-74CF-498B-8A6A-20F7A6176A6B}" destId="{A7C09721-0AE3-4BAC-97A8-5A91EA46D61E}" srcOrd="1" destOrd="0" parTransId="{57172686-AAE3-4689-B28D-E590E05D030F}" sibTransId="{2E7DFBF6-FD82-4314-919C-AAE06E13AFC1}"/>
    <dgm:cxn modelId="{C9D48D3D-EFEF-4443-AA60-9B40A961CEF1}" type="presOf" srcId="{699DFC0D-AC7E-4974-9A25-8F3F4B5B6410}" destId="{115FD4D0-2736-4FE4-95B8-DE94DB88F748}" srcOrd="0" destOrd="0" presId="urn:microsoft.com/office/officeart/2016/7/layout/LinearBlockProcessNumbered"/>
    <dgm:cxn modelId="{4FECA342-792C-43B0-85C2-EACC19C4BCA7}" type="presOf" srcId="{A56B2E3A-94CE-4625-A7D1-BC4AF249957E}" destId="{3E93B1DA-C028-4ECB-BACE-5F0AAFBB23CB}" srcOrd="1" destOrd="0" presId="urn:microsoft.com/office/officeart/2016/7/layout/LinearBlockProcessNumbered"/>
    <dgm:cxn modelId="{3B9D2E6E-5B0E-420D-BB08-71DFE4F85C48}" type="presOf" srcId="{CBBE5254-CBD9-4AA9-BED0-4E6A154225C4}" destId="{A625F052-56B4-4AB9-B2B6-763FEFF96B8C}" srcOrd="0" destOrd="0" presId="urn:microsoft.com/office/officeart/2016/7/layout/LinearBlockProcessNumbered"/>
    <dgm:cxn modelId="{6CF7E84F-9196-48AA-9F88-3AFC94281DEB}" type="presOf" srcId="{A56B2E3A-94CE-4625-A7D1-BC4AF249957E}" destId="{B0BBD2E0-6997-4C98-BCF3-EC858A90890D}" srcOrd="0" destOrd="0" presId="urn:microsoft.com/office/officeart/2016/7/layout/LinearBlockProcessNumbered"/>
    <dgm:cxn modelId="{07A1CA57-91B6-4552-BB06-6F3E2D7E310B}" type="presOf" srcId="{CBBE5254-CBD9-4AA9-BED0-4E6A154225C4}" destId="{3D909772-F0C0-4374-B235-53868E891B75}" srcOrd="1" destOrd="0" presId="urn:microsoft.com/office/officeart/2016/7/layout/LinearBlockProcessNumbered"/>
    <dgm:cxn modelId="{8216595A-55AF-45E4-81FA-5E9DE56ABEAF}" type="presOf" srcId="{8624C3D6-DE90-49FF-B684-91A319B42A3B}" destId="{F75C5051-7D94-4839-8EF6-CEA37DCA30B6}" srcOrd="0" destOrd="0" presId="urn:microsoft.com/office/officeart/2016/7/layout/LinearBlockProcessNumbered"/>
    <dgm:cxn modelId="{9AC02196-5805-4FDE-A299-FE163078DC57}" type="presOf" srcId="{2E7DFBF6-FD82-4314-919C-AAE06E13AFC1}" destId="{4930AEC4-6C6D-4FDB-83BA-1017BCF1CEBA}" srcOrd="0" destOrd="0" presId="urn:microsoft.com/office/officeart/2016/7/layout/LinearBlockProcessNumbered"/>
    <dgm:cxn modelId="{08DB569B-B3BE-404F-A450-75E006346D05}" srcId="{86E34C49-74CF-498B-8A6A-20F7A6176A6B}" destId="{A56B2E3A-94CE-4625-A7D1-BC4AF249957E}" srcOrd="2" destOrd="0" parTransId="{61F6134D-884A-4904-9911-04ECB814D010}" sibTransId="{8624C3D6-DE90-49FF-B684-91A319B42A3B}"/>
    <dgm:cxn modelId="{B208B29B-4104-4D77-8BF0-897DC105530A}" srcId="{86E34C49-74CF-498B-8A6A-20F7A6176A6B}" destId="{699DFC0D-AC7E-4974-9A25-8F3F4B5B6410}" srcOrd="3" destOrd="0" parTransId="{A049416F-892F-4636-B3AE-3BB0C6270A27}" sibTransId="{30624D8E-ADD5-4CEB-9B2C-0755EA8AA9A2}"/>
    <dgm:cxn modelId="{271D9FC5-7154-4E15-881F-1530E63426F3}" type="presOf" srcId="{A7C09721-0AE3-4BAC-97A8-5A91EA46D61E}" destId="{6F7B3DAA-99B9-4BBB-B850-C685168E5A4B}" srcOrd="1" destOrd="0" presId="urn:microsoft.com/office/officeart/2016/7/layout/LinearBlockProcessNumbered"/>
    <dgm:cxn modelId="{D5FA65C8-B0C7-41FF-AEFD-BFC2F4F6BB7F}" type="presOf" srcId="{86E34C49-74CF-498B-8A6A-20F7A6176A6B}" destId="{A48CD337-41C0-49C6-B5EB-E938246FFEF3}" srcOrd="0" destOrd="0" presId="urn:microsoft.com/office/officeart/2016/7/layout/LinearBlockProcessNumbered"/>
    <dgm:cxn modelId="{84B38EDE-AF8B-44BE-A10F-D68724A826E8}" type="presOf" srcId="{F8050DF2-5CC5-4B51-84A6-1E46DD9B1668}" destId="{ECE7B5DE-DB09-4591-AEB6-38A4E9278F1F}" srcOrd="0" destOrd="0" presId="urn:microsoft.com/office/officeart/2016/7/layout/LinearBlockProcessNumbered"/>
    <dgm:cxn modelId="{C1F4C5E9-DC57-46EA-B5CA-B8A6BCC9D04E}" type="presOf" srcId="{30624D8E-ADD5-4CEB-9B2C-0755EA8AA9A2}" destId="{81585A7A-55EE-476E-A61F-BF6497654C99}" srcOrd="0" destOrd="0" presId="urn:microsoft.com/office/officeart/2016/7/layout/LinearBlockProcessNumbered"/>
    <dgm:cxn modelId="{D738C8F8-2A1F-4083-9781-53AB563E2709}" type="presOf" srcId="{699DFC0D-AC7E-4974-9A25-8F3F4B5B6410}" destId="{DE82729E-477A-4994-BB79-4427F4DBF63D}" srcOrd="1" destOrd="0" presId="urn:microsoft.com/office/officeart/2016/7/layout/LinearBlockProcessNumbered"/>
    <dgm:cxn modelId="{677C0E19-7C60-4A7E-A23E-C6CAACF9A1C3}" type="presParOf" srcId="{A48CD337-41C0-49C6-B5EB-E938246FFEF3}" destId="{008EA5B0-77C0-4EC1-A54C-6DF0B1532EF4}" srcOrd="0" destOrd="0" presId="urn:microsoft.com/office/officeart/2016/7/layout/LinearBlockProcessNumbered"/>
    <dgm:cxn modelId="{734E6B13-583A-49C4-AD96-869915FEC8AE}" type="presParOf" srcId="{008EA5B0-77C0-4EC1-A54C-6DF0B1532EF4}" destId="{A625F052-56B4-4AB9-B2B6-763FEFF96B8C}" srcOrd="0" destOrd="0" presId="urn:microsoft.com/office/officeart/2016/7/layout/LinearBlockProcessNumbered"/>
    <dgm:cxn modelId="{A7838B32-2EEC-479A-8E5F-B5F995FDB810}" type="presParOf" srcId="{008EA5B0-77C0-4EC1-A54C-6DF0B1532EF4}" destId="{ECE7B5DE-DB09-4591-AEB6-38A4E9278F1F}" srcOrd="1" destOrd="0" presId="urn:microsoft.com/office/officeart/2016/7/layout/LinearBlockProcessNumbered"/>
    <dgm:cxn modelId="{AFEA5249-4827-4760-9053-EC0A37DEE3D8}" type="presParOf" srcId="{008EA5B0-77C0-4EC1-A54C-6DF0B1532EF4}" destId="{3D909772-F0C0-4374-B235-53868E891B75}" srcOrd="2" destOrd="0" presId="urn:microsoft.com/office/officeart/2016/7/layout/LinearBlockProcessNumbered"/>
    <dgm:cxn modelId="{BA180C29-D750-4409-9934-937E25A5B337}" type="presParOf" srcId="{A48CD337-41C0-49C6-B5EB-E938246FFEF3}" destId="{894CEA11-F071-46F6-9713-F10D57CF98AC}" srcOrd="1" destOrd="0" presId="urn:microsoft.com/office/officeart/2016/7/layout/LinearBlockProcessNumbered"/>
    <dgm:cxn modelId="{25E60544-B3BA-482E-8D58-72D4E52250AD}" type="presParOf" srcId="{A48CD337-41C0-49C6-B5EB-E938246FFEF3}" destId="{8B62B06A-1B63-467D-A2DD-BEA78CC89B82}" srcOrd="2" destOrd="0" presId="urn:microsoft.com/office/officeart/2016/7/layout/LinearBlockProcessNumbered"/>
    <dgm:cxn modelId="{E2CC5DA8-F46A-48F2-AC58-1F3978B569E4}" type="presParOf" srcId="{8B62B06A-1B63-467D-A2DD-BEA78CC89B82}" destId="{556C1337-2913-4BB0-8731-4812DC6B9618}" srcOrd="0" destOrd="0" presId="urn:microsoft.com/office/officeart/2016/7/layout/LinearBlockProcessNumbered"/>
    <dgm:cxn modelId="{30882630-223F-4A34-BBF7-9BAE1D3542CC}" type="presParOf" srcId="{8B62B06A-1B63-467D-A2DD-BEA78CC89B82}" destId="{4930AEC4-6C6D-4FDB-83BA-1017BCF1CEBA}" srcOrd="1" destOrd="0" presId="urn:microsoft.com/office/officeart/2016/7/layout/LinearBlockProcessNumbered"/>
    <dgm:cxn modelId="{515DED03-2974-43CB-A67F-3C9C3CB1E814}" type="presParOf" srcId="{8B62B06A-1B63-467D-A2DD-BEA78CC89B82}" destId="{6F7B3DAA-99B9-4BBB-B850-C685168E5A4B}" srcOrd="2" destOrd="0" presId="urn:microsoft.com/office/officeart/2016/7/layout/LinearBlockProcessNumbered"/>
    <dgm:cxn modelId="{5AB1018C-887D-4C47-A938-24C5A0B336DD}" type="presParOf" srcId="{A48CD337-41C0-49C6-B5EB-E938246FFEF3}" destId="{8115529B-350B-4673-BA0B-6E7C91DEB75E}" srcOrd="3" destOrd="0" presId="urn:microsoft.com/office/officeart/2016/7/layout/LinearBlockProcessNumbered"/>
    <dgm:cxn modelId="{FEFD7F77-E6F8-4855-B2AA-1ECA1B88EAD1}" type="presParOf" srcId="{A48CD337-41C0-49C6-B5EB-E938246FFEF3}" destId="{1AF47634-2C3E-4BAA-9C57-2472008256CE}" srcOrd="4" destOrd="0" presId="urn:microsoft.com/office/officeart/2016/7/layout/LinearBlockProcessNumbered"/>
    <dgm:cxn modelId="{F1C7690C-EFAE-48F2-9FD2-9FF99B488964}" type="presParOf" srcId="{1AF47634-2C3E-4BAA-9C57-2472008256CE}" destId="{B0BBD2E0-6997-4C98-BCF3-EC858A90890D}" srcOrd="0" destOrd="0" presId="urn:microsoft.com/office/officeart/2016/7/layout/LinearBlockProcessNumbered"/>
    <dgm:cxn modelId="{34D6BB5E-F57C-47E2-8186-A2FF0D7EA868}" type="presParOf" srcId="{1AF47634-2C3E-4BAA-9C57-2472008256CE}" destId="{F75C5051-7D94-4839-8EF6-CEA37DCA30B6}" srcOrd="1" destOrd="0" presId="urn:microsoft.com/office/officeart/2016/7/layout/LinearBlockProcessNumbered"/>
    <dgm:cxn modelId="{B25F138F-7D10-4123-B229-9A2AC7DC24C8}" type="presParOf" srcId="{1AF47634-2C3E-4BAA-9C57-2472008256CE}" destId="{3E93B1DA-C028-4ECB-BACE-5F0AAFBB23CB}" srcOrd="2" destOrd="0" presId="urn:microsoft.com/office/officeart/2016/7/layout/LinearBlockProcessNumbered"/>
    <dgm:cxn modelId="{6597D601-A8D3-43A2-A564-9B6604D4D430}" type="presParOf" srcId="{A48CD337-41C0-49C6-B5EB-E938246FFEF3}" destId="{C2D6EFC0-6EA0-43CC-B42C-2A8A9AB73481}" srcOrd="5" destOrd="0" presId="urn:microsoft.com/office/officeart/2016/7/layout/LinearBlockProcessNumbered"/>
    <dgm:cxn modelId="{263C1355-55EF-4C16-95F6-94A9A022307F}" type="presParOf" srcId="{A48CD337-41C0-49C6-B5EB-E938246FFEF3}" destId="{83A2A8CF-C79F-495C-A359-5EBA83018E29}" srcOrd="6" destOrd="0" presId="urn:microsoft.com/office/officeart/2016/7/layout/LinearBlockProcessNumbered"/>
    <dgm:cxn modelId="{2C6FA6E0-7BE1-4256-98FE-2E9B80B0C451}" type="presParOf" srcId="{83A2A8CF-C79F-495C-A359-5EBA83018E29}" destId="{115FD4D0-2736-4FE4-95B8-DE94DB88F748}" srcOrd="0" destOrd="0" presId="urn:microsoft.com/office/officeart/2016/7/layout/LinearBlockProcessNumbered"/>
    <dgm:cxn modelId="{841DDF2D-CBD9-4E8B-8AA8-2439D71B48C6}" type="presParOf" srcId="{83A2A8CF-C79F-495C-A359-5EBA83018E29}" destId="{81585A7A-55EE-476E-A61F-BF6497654C99}" srcOrd="1" destOrd="0" presId="urn:microsoft.com/office/officeart/2016/7/layout/LinearBlockProcessNumbered"/>
    <dgm:cxn modelId="{DAE424EB-DCBD-48E1-BDAD-67F844020F2B}" type="presParOf" srcId="{83A2A8CF-C79F-495C-A359-5EBA83018E29}" destId="{DE82729E-477A-4994-BB79-4427F4DBF63D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94790B-6FDF-4E4E-BDC8-F2D34F0A64C8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F55BC5-EAFC-4C54-BF8B-F9AFD12DBDB6}">
      <dgm:prSet/>
      <dgm:spPr/>
      <dgm:t>
        <a:bodyPr/>
        <a:lstStyle/>
        <a:p>
          <a:r>
            <a:rPr lang="en-US" dirty="0"/>
            <a:t>Theory behind community-based eLearning system</a:t>
          </a:r>
        </a:p>
      </dgm:t>
    </dgm:pt>
    <dgm:pt modelId="{7612A01C-B50F-411B-ACF7-F93EE2501C20}" type="parTrans" cxnId="{C712BF17-8D78-4FD5-A977-EBE0109A2EBF}">
      <dgm:prSet/>
      <dgm:spPr/>
      <dgm:t>
        <a:bodyPr/>
        <a:lstStyle/>
        <a:p>
          <a:endParaRPr lang="en-US"/>
        </a:p>
      </dgm:t>
    </dgm:pt>
    <dgm:pt modelId="{D78F969F-B0A6-4AB2-99B5-1BFCEABE9BF9}" type="sibTrans" cxnId="{C712BF17-8D78-4FD5-A977-EBE0109A2EBF}">
      <dgm:prSet/>
      <dgm:spPr/>
      <dgm:t>
        <a:bodyPr/>
        <a:lstStyle/>
        <a:p>
          <a:endParaRPr lang="en-US"/>
        </a:p>
      </dgm:t>
    </dgm:pt>
    <dgm:pt modelId="{33092282-B0F8-4398-8654-EB326732784F}">
      <dgm:prSet/>
      <dgm:spPr/>
      <dgm:t>
        <a:bodyPr/>
        <a:lstStyle/>
        <a:p>
          <a:r>
            <a:rPr lang="en-GB" dirty="0"/>
            <a:t>Blended learning, constructivism, collaboration, distributed leadership, reflection, hedonic and utilitarian IT</a:t>
          </a:r>
          <a:endParaRPr lang="en-US" dirty="0"/>
        </a:p>
      </dgm:t>
    </dgm:pt>
    <dgm:pt modelId="{6204B46F-BA00-4A8F-9437-DF978EE21D60}" type="parTrans" cxnId="{412F2A95-A13C-4D32-9D72-22189E73721D}">
      <dgm:prSet/>
      <dgm:spPr/>
      <dgm:t>
        <a:bodyPr/>
        <a:lstStyle/>
        <a:p>
          <a:endParaRPr lang="en-US"/>
        </a:p>
      </dgm:t>
    </dgm:pt>
    <dgm:pt modelId="{5964B4BD-CF37-4F9B-B975-3779A71C2899}" type="sibTrans" cxnId="{412F2A95-A13C-4D32-9D72-22189E73721D}">
      <dgm:prSet/>
      <dgm:spPr/>
      <dgm:t>
        <a:bodyPr/>
        <a:lstStyle/>
        <a:p>
          <a:endParaRPr lang="en-US"/>
        </a:p>
      </dgm:t>
    </dgm:pt>
    <dgm:pt modelId="{43756065-8E8F-4C58-9C1C-A5A6DC7E30DC}">
      <dgm:prSet/>
      <dgm:spPr/>
      <dgm:t>
        <a:bodyPr/>
        <a:lstStyle/>
        <a:p>
          <a:r>
            <a:rPr lang="en-GB" dirty="0"/>
            <a:t>CNNE Cooperative Neural-Network Ensembles (CNNEs) algorithm proposed by Islam et al. (2003) is used to add learning nodes </a:t>
          </a:r>
          <a:endParaRPr lang="en-US" dirty="0"/>
        </a:p>
      </dgm:t>
    </dgm:pt>
    <dgm:pt modelId="{D7EFD9DD-DE43-48B3-9546-4F4F03DB7DDD}" type="parTrans" cxnId="{B8253B32-F99F-45B4-A7BA-2FD5D9DFE5C5}">
      <dgm:prSet/>
      <dgm:spPr/>
      <dgm:t>
        <a:bodyPr/>
        <a:lstStyle/>
        <a:p>
          <a:endParaRPr lang="en-GB"/>
        </a:p>
      </dgm:t>
    </dgm:pt>
    <dgm:pt modelId="{258E7570-8E2D-4601-9943-0E93799230D8}" type="sibTrans" cxnId="{B8253B32-F99F-45B4-A7BA-2FD5D9DFE5C5}">
      <dgm:prSet/>
      <dgm:spPr/>
      <dgm:t>
        <a:bodyPr/>
        <a:lstStyle/>
        <a:p>
          <a:endParaRPr lang="en-GB"/>
        </a:p>
      </dgm:t>
    </dgm:pt>
    <dgm:pt modelId="{AE13C2F9-4DF7-41F7-86DA-C3C484B94656}" type="pres">
      <dgm:prSet presAssocID="{6794790B-6FDF-4E4E-BDC8-F2D34F0A64C8}" presName="linear" presStyleCnt="0">
        <dgm:presLayoutVars>
          <dgm:animLvl val="lvl"/>
          <dgm:resizeHandles val="exact"/>
        </dgm:presLayoutVars>
      </dgm:prSet>
      <dgm:spPr/>
    </dgm:pt>
    <dgm:pt modelId="{37B87077-3D35-4C70-B6B5-D25F25BF4068}" type="pres">
      <dgm:prSet presAssocID="{1AF55BC5-EAFC-4C54-BF8B-F9AFD12DBDB6}" presName="parentText" presStyleLbl="node1" presStyleIdx="0" presStyleCnt="1" custLinFactNeighborX="-1436" custLinFactNeighborY="-7814">
        <dgm:presLayoutVars>
          <dgm:chMax val="0"/>
          <dgm:bulletEnabled val="1"/>
        </dgm:presLayoutVars>
      </dgm:prSet>
      <dgm:spPr/>
    </dgm:pt>
    <dgm:pt modelId="{7F062C77-641F-46EB-9B34-1340CEAB9B94}" type="pres">
      <dgm:prSet presAssocID="{1AF55BC5-EAFC-4C54-BF8B-F9AFD12DBDB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712BF17-8D78-4FD5-A977-EBE0109A2EBF}" srcId="{6794790B-6FDF-4E4E-BDC8-F2D34F0A64C8}" destId="{1AF55BC5-EAFC-4C54-BF8B-F9AFD12DBDB6}" srcOrd="0" destOrd="0" parTransId="{7612A01C-B50F-411B-ACF7-F93EE2501C20}" sibTransId="{D78F969F-B0A6-4AB2-99B5-1BFCEABE9BF9}"/>
    <dgm:cxn modelId="{59A63A31-7927-416C-A1C6-C3DB0298CDBD}" type="presOf" srcId="{6794790B-6FDF-4E4E-BDC8-F2D34F0A64C8}" destId="{AE13C2F9-4DF7-41F7-86DA-C3C484B94656}" srcOrd="0" destOrd="0" presId="urn:microsoft.com/office/officeart/2005/8/layout/vList2"/>
    <dgm:cxn modelId="{B8253B32-F99F-45B4-A7BA-2FD5D9DFE5C5}" srcId="{1AF55BC5-EAFC-4C54-BF8B-F9AFD12DBDB6}" destId="{43756065-8E8F-4C58-9C1C-A5A6DC7E30DC}" srcOrd="1" destOrd="0" parTransId="{D7EFD9DD-DE43-48B3-9546-4F4F03DB7DDD}" sibTransId="{258E7570-8E2D-4601-9943-0E93799230D8}"/>
    <dgm:cxn modelId="{412F2A95-A13C-4D32-9D72-22189E73721D}" srcId="{1AF55BC5-EAFC-4C54-BF8B-F9AFD12DBDB6}" destId="{33092282-B0F8-4398-8654-EB326732784F}" srcOrd="0" destOrd="0" parTransId="{6204B46F-BA00-4A8F-9437-DF978EE21D60}" sibTransId="{5964B4BD-CF37-4F9B-B975-3779A71C2899}"/>
    <dgm:cxn modelId="{9623D1C8-CB09-4EAA-AAE0-D198595A485D}" type="presOf" srcId="{33092282-B0F8-4398-8654-EB326732784F}" destId="{7F062C77-641F-46EB-9B34-1340CEAB9B94}" srcOrd="0" destOrd="0" presId="urn:microsoft.com/office/officeart/2005/8/layout/vList2"/>
    <dgm:cxn modelId="{E72087E8-53A6-491B-AE49-9D1025EC8AB8}" type="presOf" srcId="{1AF55BC5-EAFC-4C54-BF8B-F9AFD12DBDB6}" destId="{37B87077-3D35-4C70-B6B5-D25F25BF4068}" srcOrd="0" destOrd="0" presId="urn:microsoft.com/office/officeart/2005/8/layout/vList2"/>
    <dgm:cxn modelId="{81813BFB-A3A6-4683-8CF5-8ED0E3622A64}" type="presOf" srcId="{43756065-8E8F-4C58-9C1C-A5A6DC7E30DC}" destId="{7F062C77-641F-46EB-9B34-1340CEAB9B94}" srcOrd="0" destOrd="1" presId="urn:microsoft.com/office/officeart/2005/8/layout/vList2"/>
    <dgm:cxn modelId="{129DE89D-BCC2-4DD8-9C5F-530093CFA65D}" type="presParOf" srcId="{AE13C2F9-4DF7-41F7-86DA-C3C484B94656}" destId="{37B87077-3D35-4C70-B6B5-D25F25BF4068}" srcOrd="0" destOrd="0" presId="urn:microsoft.com/office/officeart/2005/8/layout/vList2"/>
    <dgm:cxn modelId="{7E49E784-BA84-4A6C-B6C1-BA49F0785683}" type="presParOf" srcId="{AE13C2F9-4DF7-41F7-86DA-C3C484B94656}" destId="{7F062C77-641F-46EB-9B34-1340CEAB9B9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FC985-FD52-4EC4-B9CF-EC07D5D7839F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48CEA-559F-48A5-96A4-77825A1E9EBB}">
      <dsp:nvSpPr>
        <dsp:cNvPr id="0" name=""/>
        <dsp:cNvSpPr/>
      </dsp:nvSpPr>
      <dsp:spPr>
        <a:xfrm>
          <a:off x="0" y="2700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Introduction</a:t>
          </a:r>
        </a:p>
      </dsp:txBody>
      <dsp:txXfrm>
        <a:off x="0" y="2700"/>
        <a:ext cx="6291714" cy="502303"/>
      </dsp:txXfrm>
    </dsp:sp>
    <dsp:sp modelId="{65D4A8F6-50A2-4E7E-A28D-AEFD466F715A}">
      <dsp:nvSpPr>
        <dsp:cNvPr id="0" name=""/>
        <dsp:cNvSpPr/>
      </dsp:nvSpPr>
      <dsp:spPr>
        <a:xfrm>
          <a:off x="0" y="505003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CB265-9F38-467F-AEC3-019B53FCD096}">
      <dsp:nvSpPr>
        <dsp:cNvPr id="0" name=""/>
        <dsp:cNvSpPr/>
      </dsp:nvSpPr>
      <dsp:spPr>
        <a:xfrm>
          <a:off x="0" y="505003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CCSE eLearning model highlights</a:t>
          </a:r>
        </a:p>
      </dsp:txBody>
      <dsp:txXfrm>
        <a:off x="0" y="505003"/>
        <a:ext cx="6291714" cy="502303"/>
      </dsp:txXfrm>
    </dsp:sp>
    <dsp:sp modelId="{3075C5BB-3E03-45D8-A5EB-7C341FA8AD32}">
      <dsp:nvSpPr>
        <dsp:cNvPr id="0" name=""/>
        <dsp:cNvSpPr/>
      </dsp:nvSpPr>
      <dsp:spPr>
        <a:xfrm>
          <a:off x="0" y="1007306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87ECC-6852-4914-B319-DD24E4E4430A}">
      <dsp:nvSpPr>
        <dsp:cNvPr id="0" name=""/>
        <dsp:cNvSpPr/>
      </dsp:nvSpPr>
      <dsp:spPr>
        <a:xfrm>
          <a:off x="0" y="1007306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Research motive</a:t>
          </a:r>
        </a:p>
      </dsp:txBody>
      <dsp:txXfrm>
        <a:off x="0" y="1007306"/>
        <a:ext cx="6291714" cy="502303"/>
      </dsp:txXfrm>
    </dsp:sp>
    <dsp:sp modelId="{99F62C04-8AF3-44F3-9EC8-EF99D79E0288}">
      <dsp:nvSpPr>
        <dsp:cNvPr id="0" name=""/>
        <dsp:cNvSpPr/>
      </dsp:nvSpPr>
      <dsp:spPr>
        <a:xfrm>
          <a:off x="0" y="1509609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DA511-9360-4E64-B5E1-F8358F783390}">
      <dsp:nvSpPr>
        <dsp:cNvPr id="0" name=""/>
        <dsp:cNvSpPr/>
      </dsp:nvSpPr>
      <dsp:spPr>
        <a:xfrm>
          <a:off x="0" y="1509609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Uniqueness of this study </a:t>
          </a:r>
        </a:p>
      </dsp:txBody>
      <dsp:txXfrm>
        <a:off x="0" y="1509609"/>
        <a:ext cx="6291714" cy="502303"/>
      </dsp:txXfrm>
    </dsp:sp>
    <dsp:sp modelId="{6E8B5E82-FC68-492E-AC59-C91F04A44121}">
      <dsp:nvSpPr>
        <dsp:cNvPr id="0" name=""/>
        <dsp:cNvSpPr/>
      </dsp:nvSpPr>
      <dsp:spPr>
        <a:xfrm>
          <a:off x="0" y="2011912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197A9-E51D-43F5-9BE8-B379EC2B6EC0}">
      <dsp:nvSpPr>
        <dsp:cNvPr id="0" name=""/>
        <dsp:cNvSpPr/>
      </dsp:nvSpPr>
      <dsp:spPr>
        <a:xfrm>
          <a:off x="0" y="2011912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tx1"/>
              </a:solidFill>
              <a:latin typeface="+mj-lt"/>
              <a:ea typeface="+mj-ea"/>
              <a:cs typeface="+mj-cs"/>
            </a:rPr>
            <a:t>CCSE eLearning model Architecture </a:t>
          </a:r>
          <a:endParaRPr lang="en-US" sz="2300" b="1" kern="1200" dirty="0">
            <a:solidFill>
              <a:schemeClr val="tx1"/>
            </a:solidFill>
          </a:endParaRPr>
        </a:p>
      </dsp:txBody>
      <dsp:txXfrm>
        <a:off x="0" y="2011912"/>
        <a:ext cx="6291714" cy="502303"/>
      </dsp:txXfrm>
    </dsp:sp>
    <dsp:sp modelId="{48B0A6CE-56C4-49E2-8285-19F6DE2C2AA5}">
      <dsp:nvSpPr>
        <dsp:cNvPr id="0" name=""/>
        <dsp:cNvSpPr/>
      </dsp:nvSpPr>
      <dsp:spPr>
        <a:xfrm>
          <a:off x="0" y="2514215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0C5CE-D855-4DA8-8125-825CDC19B547}">
      <dsp:nvSpPr>
        <dsp:cNvPr id="0" name=""/>
        <dsp:cNvSpPr/>
      </dsp:nvSpPr>
      <dsp:spPr>
        <a:xfrm>
          <a:off x="0" y="2514215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tx1"/>
              </a:solidFill>
              <a:latin typeface="+mj-lt"/>
              <a:ea typeface="+mj-ea"/>
              <a:cs typeface="+mj-cs"/>
            </a:rPr>
            <a:t>Evaluation, interaction, resources provided by CCSE </a:t>
          </a:r>
          <a:endParaRPr lang="en-US" sz="2300" b="1" kern="1200" dirty="0">
            <a:solidFill>
              <a:schemeClr val="tx1"/>
            </a:solidFill>
          </a:endParaRPr>
        </a:p>
      </dsp:txBody>
      <dsp:txXfrm>
        <a:off x="0" y="2514215"/>
        <a:ext cx="6291714" cy="502303"/>
      </dsp:txXfrm>
    </dsp:sp>
    <dsp:sp modelId="{D407A4DB-2EC5-4B18-9EC4-F0C7AAB23D1C}">
      <dsp:nvSpPr>
        <dsp:cNvPr id="0" name=""/>
        <dsp:cNvSpPr/>
      </dsp:nvSpPr>
      <dsp:spPr>
        <a:xfrm>
          <a:off x="0" y="3016519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3473B-358B-4EDD-8366-9D6A73CBA6DA}">
      <dsp:nvSpPr>
        <dsp:cNvPr id="0" name=""/>
        <dsp:cNvSpPr/>
      </dsp:nvSpPr>
      <dsp:spPr>
        <a:xfrm>
          <a:off x="0" y="3016519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Theory behind community-based eLearning system</a:t>
          </a:r>
        </a:p>
      </dsp:txBody>
      <dsp:txXfrm>
        <a:off x="0" y="3016519"/>
        <a:ext cx="6291714" cy="502303"/>
      </dsp:txXfrm>
    </dsp:sp>
    <dsp:sp modelId="{C2E9005F-19A4-4788-BBBF-BC5026D46F49}">
      <dsp:nvSpPr>
        <dsp:cNvPr id="0" name=""/>
        <dsp:cNvSpPr/>
      </dsp:nvSpPr>
      <dsp:spPr>
        <a:xfrm>
          <a:off x="0" y="3518822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E335-177F-4738-A52A-0D8CAB0577D4}">
      <dsp:nvSpPr>
        <dsp:cNvPr id="0" name=""/>
        <dsp:cNvSpPr/>
      </dsp:nvSpPr>
      <dsp:spPr>
        <a:xfrm>
          <a:off x="0" y="3518822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Screen short of the Application design </a:t>
          </a:r>
        </a:p>
      </dsp:txBody>
      <dsp:txXfrm>
        <a:off x="0" y="3518822"/>
        <a:ext cx="6291714" cy="502303"/>
      </dsp:txXfrm>
    </dsp:sp>
    <dsp:sp modelId="{B4EB05E6-04D3-49BF-89DE-DAA82A35B7E2}">
      <dsp:nvSpPr>
        <dsp:cNvPr id="0" name=""/>
        <dsp:cNvSpPr/>
      </dsp:nvSpPr>
      <dsp:spPr>
        <a:xfrm>
          <a:off x="0" y="4021125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5DE75-FAC6-4055-8234-F36C65F8B7B5}">
      <dsp:nvSpPr>
        <dsp:cNvPr id="0" name=""/>
        <dsp:cNvSpPr/>
      </dsp:nvSpPr>
      <dsp:spPr>
        <a:xfrm>
          <a:off x="0" y="4021125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Plans for testing  </a:t>
          </a:r>
        </a:p>
      </dsp:txBody>
      <dsp:txXfrm>
        <a:off x="0" y="4021125"/>
        <a:ext cx="6291714" cy="502303"/>
      </dsp:txXfrm>
    </dsp:sp>
    <dsp:sp modelId="{5E4FD3AC-466B-4DF1-8FB1-9544ED95FA2B}">
      <dsp:nvSpPr>
        <dsp:cNvPr id="0" name=""/>
        <dsp:cNvSpPr/>
      </dsp:nvSpPr>
      <dsp:spPr>
        <a:xfrm>
          <a:off x="0" y="4523428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3AE45-864C-44C6-8655-32E24E1BE2E4}">
      <dsp:nvSpPr>
        <dsp:cNvPr id="0" name=""/>
        <dsp:cNvSpPr/>
      </dsp:nvSpPr>
      <dsp:spPr>
        <a:xfrm>
          <a:off x="0" y="4523428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Demo</a:t>
          </a:r>
          <a:endParaRPr lang="en-US" sz="2300" kern="1200" dirty="0"/>
        </a:p>
      </dsp:txBody>
      <dsp:txXfrm>
        <a:off x="0" y="4523428"/>
        <a:ext cx="6291714" cy="502303"/>
      </dsp:txXfrm>
    </dsp:sp>
    <dsp:sp modelId="{E2E1CC28-F0F7-4874-BF47-46B1E55BC9EC}">
      <dsp:nvSpPr>
        <dsp:cNvPr id="0" name=""/>
        <dsp:cNvSpPr/>
      </dsp:nvSpPr>
      <dsp:spPr>
        <a:xfrm>
          <a:off x="0" y="5025731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5BC0A-68DF-48D3-ABF1-950DE5B6BE40}">
      <dsp:nvSpPr>
        <dsp:cNvPr id="0" name=""/>
        <dsp:cNvSpPr/>
      </dsp:nvSpPr>
      <dsp:spPr>
        <a:xfrm>
          <a:off x="0" y="5025731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Q&amp;A </a:t>
          </a:r>
        </a:p>
      </dsp:txBody>
      <dsp:txXfrm>
        <a:off x="0" y="5025731"/>
        <a:ext cx="6291714" cy="502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0F87D-BD58-4DA0-80AD-10B6FC7649D2}">
      <dsp:nvSpPr>
        <dsp:cNvPr id="0" name=""/>
        <dsp:cNvSpPr/>
      </dsp:nvSpPr>
      <dsp:spPr>
        <a:xfrm>
          <a:off x="0" y="50333"/>
          <a:ext cx="10905066" cy="9833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CCSE eLearning Model highlights</a:t>
          </a:r>
        </a:p>
      </dsp:txBody>
      <dsp:txXfrm>
        <a:off x="48005" y="98338"/>
        <a:ext cx="10809056" cy="887374"/>
      </dsp:txXfrm>
    </dsp:sp>
    <dsp:sp modelId="{4245B265-8B9D-4A9B-8A77-6C4E0A79E522}">
      <dsp:nvSpPr>
        <dsp:cNvPr id="0" name=""/>
        <dsp:cNvSpPr/>
      </dsp:nvSpPr>
      <dsp:spPr>
        <a:xfrm>
          <a:off x="0" y="1033718"/>
          <a:ext cx="10905066" cy="3309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236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Learner engagement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/>
            <a:t>Reflection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Motivation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Construction of knowledge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Effective peer support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/>
            <a:t>Assessment &amp; feedback</a:t>
          </a:r>
        </a:p>
      </dsp:txBody>
      <dsp:txXfrm>
        <a:off x="0" y="1033718"/>
        <a:ext cx="10905066" cy="3309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87077-3D35-4C70-B6B5-D25F25BF4068}">
      <dsp:nvSpPr>
        <dsp:cNvPr id="0" name=""/>
        <dsp:cNvSpPr/>
      </dsp:nvSpPr>
      <dsp:spPr>
        <a:xfrm>
          <a:off x="0" y="0"/>
          <a:ext cx="10515600" cy="1199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Research motive  </a:t>
          </a:r>
        </a:p>
      </dsp:txBody>
      <dsp:txXfrm>
        <a:off x="58543" y="58543"/>
        <a:ext cx="10398514" cy="1082164"/>
      </dsp:txXfrm>
    </dsp:sp>
    <dsp:sp modelId="{7F062C77-641F-46EB-9B34-1340CEAB9B94}">
      <dsp:nvSpPr>
        <dsp:cNvPr id="0" name=""/>
        <dsp:cNvSpPr/>
      </dsp:nvSpPr>
      <dsp:spPr>
        <a:xfrm>
          <a:off x="0" y="1274544"/>
          <a:ext cx="10515600" cy="300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 dirty="0"/>
            <a:t>To evaluate the effectiveness of the CCSE model in enhancing community ability to generate new knowledge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 dirty="0"/>
            <a:t>To measure community enjoyment in learning, contributing and providing peer support </a:t>
          </a:r>
        </a:p>
      </dsp:txBody>
      <dsp:txXfrm>
        <a:off x="0" y="1274544"/>
        <a:ext cx="10515600" cy="3001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5F052-56B4-4AB9-B2B6-763FEFF96B8C}">
      <dsp:nvSpPr>
        <dsp:cNvPr id="0" name=""/>
        <dsp:cNvSpPr/>
      </dsp:nvSpPr>
      <dsp:spPr>
        <a:xfrm>
          <a:off x="205" y="486439"/>
          <a:ext cx="2479997" cy="2975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Existing e-learning tools and frameworks require teachers as mediators </a:t>
          </a:r>
          <a:endParaRPr lang="en-US" sz="1600" kern="1200" dirty="0"/>
        </a:p>
      </dsp:txBody>
      <dsp:txXfrm>
        <a:off x="205" y="1676838"/>
        <a:ext cx="2479997" cy="1785598"/>
      </dsp:txXfrm>
    </dsp:sp>
    <dsp:sp modelId="{ECE7B5DE-DB09-4591-AEB6-38A4E9278F1F}">
      <dsp:nvSpPr>
        <dsp:cNvPr id="0" name=""/>
        <dsp:cNvSpPr/>
      </dsp:nvSpPr>
      <dsp:spPr>
        <a:xfrm>
          <a:off x="205" y="486439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01</a:t>
          </a:r>
        </a:p>
      </dsp:txBody>
      <dsp:txXfrm>
        <a:off x="205" y="486439"/>
        <a:ext cx="2479997" cy="1190398"/>
      </dsp:txXfrm>
    </dsp:sp>
    <dsp:sp modelId="{556C1337-2913-4BB0-8731-4812DC6B9618}">
      <dsp:nvSpPr>
        <dsp:cNvPr id="0" name=""/>
        <dsp:cNvSpPr/>
      </dsp:nvSpPr>
      <dsp:spPr>
        <a:xfrm>
          <a:off x="2678602" y="486439"/>
          <a:ext cx="2479997" cy="2975996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Existing models lack an integrated and scalable learner-driven collaborative framework</a:t>
          </a:r>
          <a:endParaRPr lang="en-US" sz="1600" kern="1200" dirty="0"/>
        </a:p>
      </dsp:txBody>
      <dsp:txXfrm>
        <a:off x="2678602" y="1676838"/>
        <a:ext cx="2479997" cy="1785598"/>
      </dsp:txXfrm>
    </dsp:sp>
    <dsp:sp modelId="{4930AEC4-6C6D-4FDB-83BA-1017BCF1CEBA}">
      <dsp:nvSpPr>
        <dsp:cNvPr id="0" name=""/>
        <dsp:cNvSpPr/>
      </dsp:nvSpPr>
      <dsp:spPr>
        <a:xfrm>
          <a:off x="2678602" y="486439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02</a:t>
          </a:r>
        </a:p>
      </dsp:txBody>
      <dsp:txXfrm>
        <a:off x="2678602" y="486439"/>
        <a:ext cx="2479997" cy="1190398"/>
      </dsp:txXfrm>
    </dsp:sp>
    <dsp:sp modelId="{B0BBD2E0-6997-4C98-BCF3-EC858A90890D}">
      <dsp:nvSpPr>
        <dsp:cNvPr id="0" name=""/>
        <dsp:cNvSpPr/>
      </dsp:nvSpPr>
      <dsp:spPr>
        <a:xfrm>
          <a:off x="5356999" y="486439"/>
          <a:ext cx="2479997" cy="2975996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The CCSE eLearning model do not require teachers as mediators</a:t>
          </a:r>
          <a:endParaRPr lang="en-US" sz="1600" kern="1200" dirty="0"/>
        </a:p>
      </dsp:txBody>
      <dsp:txXfrm>
        <a:off x="5356999" y="1676838"/>
        <a:ext cx="2479997" cy="1785598"/>
      </dsp:txXfrm>
    </dsp:sp>
    <dsp:sp modelId="{F75C5051-7D94-4839-8EF6-CEA37DCA30B6}">
      <dsp:nvSpPr>
        <dsp:cNvPr id="0" name=""/>
        <dsp:cNvSpPr/>
      </dsp:nvSpPr>
      <dsp:spPr>
        <a:xfrm>
          <a:off x="5356999" y="486439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03</a:t>
          </a:r>
        </a:p>
      </dsp:txBody>
      <dsp:txXfrm>
        <a:off x="5356999" y="486439"/>
        <a:ext cx="2479997" cy="1190398"/>
      </dsp:txXfrm>
    </dsp:sp>
    <dsp:sp modelId="{115FD4D0-2736-4FE4-95B8-DE94DB88F748}">
      <dsp:nvSpPr>
        <dsp:cNvPr id="0" name=""/>
        <dsp:cNvSpPr/>
      </dsp:nvSpPr>
      <dsp:spPr>
        <a:xfrm>
          <a:off x="8035397" y="486439"/>
          <a:ext cx="2479997" cy="297599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Any learners can be promoted as Leaner Advocate gaining pedagogical responsibilities when they gain enough points</a:t>
          </a:r>
          <a:endParaRPr lang="en-US" sz="1600" kern="1200" dirty="0"/>
        </a:p>
      </dsp:txBody>
      <dsp:txXfrm>
        <a:off x="8035397" y="1676838"/>
        <a:ext cx="2479997" cy="1785598"/>
      </dsp:txXfrm>
    </dsp:sp>
    <dsp:sp modelId="{81585A7A-55EE-476E-A61F-BF6497654C99}">
      <dsp:nvSpPr>
        <dsp:cNvPr id="0" name=""/>
        <dsp:cNvSpPr/>
      </dsp:nvSpPr>
      <dsp:spPr>
        <a:xfrm>
          <a:off x="8035397" y="486439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04</a:t>
          </a:r>
        </a:p>
      </dsp:txBody>
      <dsp:txXfrm>
        <a:off x="8035397" y="486439"/>
        <a:ext cx="2479997" cy="1190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87077-3D35-4C70-B6B5-D25F25BF4068}">
      <dsp:nvSpPr>
        <dsp:cNvPr id="0" name=""/>
        <dsp:cNvSpPr/>
      </dsp:nvSpPr>
      <dsp:spPr>
        <a:xfrm>
          <a:off x="0" y="0"/>
          <a:ext cx="10515600" cy="159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Theory behind community-based eLearning system</a:t>
          </a:r>
        </a:p>
      </dsp:txBody>
      <dsp:txXfrm>
        <a:off x="77676" y="77676"/>
        <a:ext cx="10360248" cy="1435848"/>
      </dsp:txXfrm>
    </dsp:sp>
    <dsp:sp modelId="{7F062C77-641F-46EB-9B34-1340CEAB9B94}">
      <dsp:nvSpPr>
        <dsp:cNvPr id="0" name=""/>
        <dsp:cNvSpPr/>
      </dsp:nvSpPr>
      <dsp:spPr>
        <a:xfrm>
          <a:off x="0" y="1770669"/>
          <a:ext cx="10515600" cy="240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100" kern="1200" dirty="0"/>
            <a:t>Blended learning, constructivism, collaboration, distributed leadership, reflection, hedonic and utilitarian IT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100" kern="1200" dirty="0"/>
            <a:t>CNNE Cooperative Neural-Network Ensembles (CNNEs) algorithm proposed by Islam et al. (2003) is used to add learning nodes </a:t>
          </a:r>
          <a:endParaRPr lang="en-US" sz="3100" kern="1200" dirty="0"/>
        </a:p>
      </dsp:txBody>
      <dsp:txXfrm>
        <a:off x="0" y="1770669"/>
        <a:ext cx="10515600" cy="240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5430D-8B42-419E-A4FC-5B28DEFFB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2F336-F975-474E-8188-15C4179F3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5C1A1-C413-44FE-98F9-5E6D479C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D47D5-B3F9-427F-B2F3-1432E6AD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5DF92-ED0C-4E9F-ACB3-8013205A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7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F730B-CA4D-40D5-AED3-E7DE9B15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A3396-6ECA-4FB8-91CC-9DD4DAEB5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52282-C4C0-4F3E-BE4E-DFF4D289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DD8E5-9CF9-406F-964B-EA6CC01D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6A9DD-73D7-40DA-99B5-23521511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93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560EB-D35C-4B45-A37D-540DD1843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24DC4-0BEB-4D96-BBCC-AA7F1346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C35C7-CC86-49E0-9137-7197FD38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9C9BC-F67A-4A4A-A7C6-E9D543D6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9A72B-5578-4073-8CDE-958CD07C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0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1ADF-5A48-4B36-9C2A-813734F9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6A3AC-3E24-4719-9FDE-F307406FC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1F1AE-7475-4730-94DC-206397F2B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7D707-3520-47B6-861A-C5177532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89409-4178-4002-97DB-77053A75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8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D75B2-92CE-4AD8-B36B-D9F38B1D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1E414-E3EC-42DC-AF7B-629A5DEF3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5F80A-EC5C-4008-879D-502A7E208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4A4D8-A853-4FAC-BCEF-91D718D4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3110-0E7D-4B8D-A150-46B19D40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93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3DBA-B610-4B22-B40E-E2129B60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5EEB-67DC-4155-BA4E-DB1E02577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6B9AA-B710-42C8-810F-EDB8DC294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0549F-3C9E-416E-99C0-40DA9227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17AE0-744C-4930-B391-BC436A26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B5EDB-4B85-4F6B-BF99-750F7942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5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29F9C-B40D-451E-9DF3-CA978A0F0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85811-4B63-43D5-992F-2073CDF00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8618D-EBBF-4929-81CC-95BF87F33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1D32F-856F-4F0E-BCBC-5EEE7C0B8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A4A4D-3B12-4094-8BCF-DA591B88F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1B30C-214B-4E70-B84E-4B59EB84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66760-D02D-4040-8BEA-FB027965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40B0B-8F52-4B9E-A7EC-30A064EA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5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42F8-2A23-43C4-855B-BB01B65C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FF6C6-3B4E-4D5E-A5AA-B3E3A331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BFB12-CF24-40C9-8359-4FD5714B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6BC94-ABF2-4F66-BD46-DBE3A520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46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44004-B9BA-4743-B8E4-F473747E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81C64-F263-4B23-AFC7-AFF378FE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24887-695A-48C9-86E1-93E98BF4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4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F448D-4A19-4EA3-8EBF-37D19103A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77FB8-1A37-453C-B0D8-8DA752A0D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84036-5AA4-4D05-8D98-BFA246B32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D4CAA-0CA8-41DB-BD37-9B81DAEE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C3BBD-AB80-4C3B-B424-04F9D1C1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16C88-24CC-496E-9108-4BAF7AD6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6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3496-7141-40BB-8868-97F28DEB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BF754-95A1-4078-9B25-E4B34FCCAC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38D28-C271-4B5C-8B91-F95BCF902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B769D-CA60-4937-99FA-164F6161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49650-62DF-4BED-96A7-0119FFB7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92B8E-11A9-43DA-9704-71FDB670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5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7A87E1-CDC5-48AC-9181-818D55F3C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27E1B-660B-45D7-B37F-5027819B4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04A97-BB61-48A8-B8CF-9EF83CE54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0204C-A436-4C82-B898-508E8334CBC3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32E76-4779-45A0-8B68-CF1F64FF2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4D360-89F7-4B90-AEC0-F89B817B1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9C9AC-A98F-4B9B-9632-20B7F121E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0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7F82F-E2E4-4223-80A2-FE9210405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9021" y="3719420"/>
            <a:ext cx="6930206" cy="1141851"/>
          </a:xfrm>
          <a:noFill/>
        </p:spPr>
        <p:txBody>
          <a:bodyPr>
            <a:normAutofit/>
          </a:bodyPr>
          <a:lstStyle/>
          <a:p>
            <a:pPr marL="228600" algn="l">
              <a:lnSpc>
                <a:spcPct val="200000"/>
              </a:lnSpc>
              <a:spcAft>
                <a:spcPts val="10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Shalini Anita Chellaraj, University of South Wales,                              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Fiona Carroll, Cardiff Met University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A9A11-D078-4C34-91C6-E2588FE2D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Collaborative Community-based Self Expanding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E-Learning Model (CCSE)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A14584B-8FD5-4646-94F7-38ECF90CE119}"/>
              </a:ext>
            </a:extLst>
          </p:cNvPr>
          <p:cNvSpPr txBox="1">
            <a:spLocks/>
          </p:cNvSpPr>
          <p:nvPr/>
        </p:nvSpPr>
        <p:spPr>
          <a:xfrm>
            <a:off x="6940793" y="5888715"/>
            <a:ext cx="5306451" cy="82741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>
              <a:lnSpc>
                <a:spcPct val="200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 Thanks to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Daniel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Cuniffe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University of South Wales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81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3EF4CA-D49E-4F94-8E91-C26C8F7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520" y="2744662"/>
            <a:ext cx="658970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Plans for Testing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A228AB-BD6A-4A3D-99CE-095A12D21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3520" y="5224337"/>
            <a:ext cx="658970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Cardiff Met students of Dr. Fiona </a:t>
            </a:r>
            <a:r>
              <a:rPr lang="en-US" sz="1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Caroll</a:t>
            </a:r>
            <a:r>
              <a:rPr lang="en-US" sz="1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i="0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ERASMUS Sport Employability Project employability tool kit hosting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International testing with students of  Dr. </a:t>
            </a:r>
            <a:r>
              <a:rPr lang="en-US" sz="1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Radhikaselvamani</a:t>
            </a:r>
            <a:r>
              <a:rPr lang="en-US" sz="1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Velammal</a:t>
            </a:r>
            <a:r>
              <a:rPr lang="en-US" sz="1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College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29548B-24F0-4A4C-8816-17765A546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Demo</a:t>
            </a: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Play">
            <a:extLst>
              <a:ext uri="{FF2B5EF4-FFF2-40B4-BE49-F238E27FC236}">
                <a16:creationId xmlns:a16="http://schemas.microsoft.com/office/drawing/2014/main" id="{63A9F910-7041-4F6C-9133-CB39688ADF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28464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Freeform: Shape 77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87" name="Freeform: Shape 79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8" name="Freeform: Shape 81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4" descr="Aptitude Questions and Answers">
            <a:extLst>
              <a:ext uri="{FF2B5EF4-FFF2-40B4-BE49-F238E27FC236}">
                <a16:creationId xmlns:a16="http://schemas.microsoft.com/office/drawing/2014/main" id="{1C2F3D4A-4B39-4EA2-A5D6-EFD41D4B1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5857" y="643469"/>
            <a:ext cx="6372129" cy="557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31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0B37CF-D2D1-4E20-957F-9BAF565A507B}"/>
              </a:ext>
            </a:extLst>
          </p:cNvPr>
          <p:cNvSpPr txBox="1"/>
          <p:nvPr/>
        </p:nvSpPr>
        <p:spPr>
          <a:xfrm>
            <a:off x="838200" y="643467"/>
            <a:ext cx="2951205" cy="5571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Contents 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6F3EE8BB-7FA3-44F6-9030-7318A1D163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8037901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52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86DF9-7CA0-4C15-A7DE-10289DFF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Introduction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tle 1">
            <a:extLst>
              <a:ext uri="{FF2B5EF4-FFF2-40B4-BE49-F238E27FC236}">
                <a16:creationId xmlns:a16="http://schemas.microsoft.com/office/drawing/2014/main" id="{8482AFA6-8481-4A74-BE01-3FFAA0C3A8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3752641"/>
              </p:ext>
            </p:extLst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7722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tle 1">
            <a:extLst>
              <a:ext uri="{FF2B5EF4-FFF2-40B4-BE49-F238E27FC236}">
                <a16:creationId xmlns:a16="http://schemas.microsoft.com/office/drawing/2014/main" id="{8482AFA6-8481-4A74-BE01-3FFAA0C3A8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57803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86DF9-7CA0-4C15-A7DE-10289DFF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Uniqueness of this study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tle 1">
            <a:extLst>
              <a:ext uri="{FF2B5EF4-FFF2-40B4-BE49-F238E27FC236}">
                <a16:creationId xmlns:a16="http://schemas.microsoft.com/office/drawing/2014/main" id="{09C6F5EB-AA49-4589-87E4-7F85432D91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3579781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95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C4E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18ED15-31FE-4AD6-B5DC-7799A962B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CCSE eLearning model Architecture 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2E8C1F9-C7F5-476B-9B3A-071142CC9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1039" y="723474"/>
            <a:ext cx="8590962" cy="525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7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18ED15-31FE-4AD6-B5DC-7799A962B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Evaluation, interaction, resources provided by CCSE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7824423-93F2-4042-A8A3-21DAEBC387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7068" y="615436"/>
            <a:ext cx="7762385" cy="496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tle 1">
            <a:extLst>
              <a:ext uri="{FF2B5EF4-FFF2-40B4-BE49-F238E27FC236}">
                <a16:creationId xmlns:a16="http://schemas.microsoft.com/office/drawing/2014/main" id="{8482AFA6-8481-4A74-BE01-3FFAA0C3A8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58624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14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9A8E3BB-26F2-4CAC-9829-76537B862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3" y="1844675"/>
            <a:ext cx="6753225" cy="44497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80CAB4-93A6-47AB-BFF9-EDC180809C4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969250" y="1844675"/>
            <a:ext cx="3071813" cy="444976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D3A8E8D-EFB7-4F36-8D37-268AF56B5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Screen short of the Application design </a:t>
            </a:r>
          </a:p>
        </p:txBody>
      </p:sp>
    </p:spTree>
    <p:extLst>
      <p:ext uri="{BB962C8B-B14F-4D97-AF65-F5344CB8AC3E}">
        <p14:creationId xmlns:p14="http://schemas.microsoft.com/office/powerpoint/2010/main" val="182918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Collaborative Community-based Self Expanding  E-Learning Model (CCSE) </vt:lpstr>
      <vt:lpstr>PowerPoint Presentation</vt:lpstr>
      <vt:lpstr>Introduction</vt:lpstr>
      <vt:lpstr>PowerPoint Presentation</vt:lpstr>
      <vt:lpstr>Uniqueness of this study</vt:lpstr>
      <vt:lpstr>CCSE eLearning model Architecture  </vt:lpstr>
      <vt:lpstr>Evaluation, interaction, resources provided by CCSE</vt:lpstr>
      <vt:lpstr>PowerPoint Presentation</vt:lpstr>
      <vt:lpstr>Screen short of the Application design </vt:lpstr>
      <vt:lpstr>Plans for Testing </vt:lpstr>
      <vt:lpstr>Demo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Community-based Self Expanding  E-Learning Model (CCSE)</dc:title>
  <dc:creator>Shalini Chellaraj</dc:creator>
  <cp:lastModifiedBy>Shalini Chellaraj</cp:lastModifiedBy>
  <cp:revision>13</cp:revision>
  <dcterms:created xsi:type="dcterms:W3CDTF">2021-05-14T22:21:46Z</dcterms:created>
  <dcterms:modified xsi:type="dcterms:W3CDTF">2021-05-15T00:24:57Z</dcterms:modified>
</cp:coreProperties>
</file>