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4" r:id="rId4"/>
  </p:sldMasterIdLst>
  <p:sldIdLst>
    <p:sldId id="256" r:id="rId5"/>
    <p:sldId id="276" r:id="rId6"/>
    <p:sldId id="277" r:id="rId7"/>
    <p:sldId id="278" r:id="rId8"/>
    <p:sldId id="287" r:id="rId9"/>
    <p:sldId id="279" r:id="rId10"/>
    <p:sldId id="280" r:id="rId11"/>
    <p:sldId id="283" r:id="rId12"/>
    <p:sldId id="281" r:id="rId13"/>
    <p:sldId id="282" r:id="rId14"/>
    <p:sldId id="284" r:id="rId15"/>
    <p:sldId id="285" r:id="rId16"/>
    <p:sldId id="286"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9508100-5594-4A5F-86A7-278B5E1B57E7}" v="85" dt="2022-07-03T14:14:24.39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102" d="100"/>
          <a:sy n="102" d="100"/>
        </p:scale>
        <p:origin x="132"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ckrill, Antje" userId="4e2be058-a72a-4748-882d-c70c04e177aa" providerId="ADAL" clId="{9A61E90E-9FDD-423E-B653-D518F8779584}"/>
    <pc:docChg chg="undo custSel addSld delSld modSld">
      <pc:chgData name="Cockrill, Antje" userId="4e2be058-a72a-4748-882d-c70c04e177aa" providerId="ADAL" clId="{9A61E90E-9FDD-423E-B653-D518F8779584}" dt="2022-06-21T14:17:01.260" v="6796" actId="20577"/>
      <pc:docMkLst>
        <pc:docMk/>
      </pc:docMkLst>
      <pc:sldChg chg="addSp delSp modSp">
        <pc:chgData name="Cockrill, Antje" userId="4e2be058-a72a-4748-882d-c70c04e177aa" providerId="ADAL" clId="{9A61E90E-9FDD-423E-B653-D518F8779584}" dt="2022-06-21T09:13:38.788" v="3770" actId="20577"/>
        <pc:sldMkLst>
          <pc:docMk/>
          <pc:sldMk cId="2729543263" sldId="256"/>
        </pc:sldMkLst>
        <pc:spChg chg="mod">
          <ac:chgData name="Cockrill, Antje" userId="4e2be058-a72a-4748-882d-c70c04e177aa" providerId="ADAL" clId="{9A61E90E-9FDD-423E-B653-D518F8779584}" dt="2022-06-21T09:13:38.788" v="3770" actId="20577"/>
          <ac:spMkLst>
            <pc:docMk/>
            <pc:sldMk cId="2729543263" sldId="256"/>
            <ac:spMk id="2" creationId="{00000000-0000-0000-0000-000000000000}"/>
          </ac:spMkLst>
        </pc:spChg>
        <pc:spChg chg="mod">
          <ac:chgData name="Cockrill, Antje" userId="4e2be058-a72a-4748-882d-c70c04e177aa" providerId="ADAL" clId="{9A61E90E-9FDD-423E-B653-D518F8779584}" dt="2022-06-21T08:05:33.116" v="243" actId="1076"/>
          <ac:spMkLst>
            <pc:docMk/>
            <pc:sldMk cId="2729543263" sldId="256"/>
            <ac:spMk id="3" creationId="{00000000-0000-0000-0000-000000000000}"/>
          </ac:spMkLst>
        </pc:spChg>
        <pc:spChg chg="add">
          <ac:chgData name="Cockrill, Antje" userId="4e2be058-a72a-4748-882d-c70c04e177aa" providerId="ADAL" clId="{9A61E90E-9FDD-423E-B653-D518F8779584}" dt="2022-06-21T08:00:52.449" v="220"/>
          <ac:spMkLst>
            <pc:docMk/>
            <pc:sldMk cId="2729543263" sldId="256"/>
            <ac:spMk id="4" creationId="{5555E511-7E18-43D1-9EB8-795DF4DC7D91}"/>
          </ac:spMkLst>
        </pc:spChg>
        <pc:picChg chg="add del mod">
          <ac:chgData name="Cockrill, Antje" userId="4e2be058-a72a-4748-882d-c70c04e177aa" providerId="ADAL" clId="{9A61E90E-9FDD-423E-B653-D518F8779584}" dt="2022-06-21T07:58:53.591" v="210"/>
          <ac:picMkLst>
            <pc:docMk/>
            <pc:sldMk cId="2729543263" sldId="256"/>
            <ac:picMk id="1026" creationId="{AB8C3F3B-BB1C-4F27-A062-5F12EA461515}"/>
          </ac:picMkLst>
        </pc:picChg>
        <pc:picChg chg="add mod">
          <ac:chgData name="Cockrill, Antje" userId="4e2be058-a72a-4748-882d-c70c04e177aa" providerId="ADAL" clId="{9A61E90E-9FDD-423E-B653-D518F8779584}" dt="2022-06-21T08:33:40.282" v="2184" actId="1076"/>
          <ac:picMkLst>
            <pc:docMk/>
            <pc:sldMk cId="2729543263" sldId="256"/>
            <ac:picMk id="1028" creationId="{9D2819D1-FC7A-4216-9FAC-2F8FB25D906A}"/>
          </ac:picMkLst>
        </pc:picChg>
        <pc:picChg chg="add del mod">
          <ac:chgData name="Cockrill, Antje" userId="4e2be058-a72a-4748-882d-c70c04e177aa" providerId="ADAL" clId="{9A61E90E-9FDD-423E-B653-D518F8779584}" dt="2022-06-21T08:01:45.789" v="223" actId="478"/>
          <ac:picMkLst>
            <pc:docMk/>
            <pc:sldMk cId="2729543263" sldId="256"/>
            <ac:picMk id="1032" creationId="{C119B79C-DA5A-429B-8493-D9C4BE62AA2C}"/>
          </ac:picMkLst>
        </pc:picChg>
        <pc:picChg chg="add del mod">
          <ac:chgData name="Cockrill, Antje" userId="4e2be058-a72a-4748-882d-c70c04e177aa" providerId="ADAL" clId="{9A61E90E-9FDD-423E-B653-D518F8779584}" dt="2022-06-21T08:03:34.412" v="232" actId="478"/>
          <ac:picMkLst>
            <pc:docMk/>
            <pc:sldMk cId="2729543263" sldId="256"/>
            <ac:picMk id="1034" creationId="{663CEB39-90CB-47F0-BC1B-E9C26A3E9DA7}"/>
          </ac:picMkLst>
        </pc:picChg>
        <pc:picChg chg="add mod">
          <ac:chgData name="Cockrill, Antje" userId="4e2be058-a72a-4748-882d-c70c04e177aa" providerId="ADAL" clId="{9A61E90E-9FDD-423E-B653-D518F8779584}" dt="2022-06-21T08:33:35.715" v="2183" actId="1076"/>
          <ac:picMkLst>
            <pc:docMk/>
            <pc:sldMk cId="2729543263" sldId="256"/>
            <ac:picMk id="1036" creationId="{0FFE47F5-37EF-4964-B739-502AD718DDB6}"/>
          </ac:picMkLst>
        </pc:picChg>
        <pc:picChg chg="add del mod">
          <ac:chgData name="Cockrill, Antje" userId="4e2be058-a72a-4748-882d-c70c04e177aa" providerId="ADAL" clId="{9A61E90E-9FDD-423E-B653-D518F8779584}" dt="2022-06-21T08:04:34.988" v="236"/>
          <ac:picMkLst>
            <pc:docMk/>
            <pc:sldMk cId="2729543263" sldId="256"/>
            <ac:picMk id="1038" creationId="{E3C3EBE9-31BD-4A51-9B79-829F2A7652D9}"/>
          </ac:picMkLst>
        </pc:picChg>
      </pc:sldChg>
      <pc:sldChg chg="del">
        <pc:chgData name="Cockrill, Antje" userId="4e2be058-a72a-4748-882d-c70c04e177aa" providerId="ADAL" clId="{9A61E90E-9FDD-423E-B653-D518F8779584}" dt="2022-06-21T08:07:32.320" v="316" actId="2696"/>
        <pc:sldMkLst>
          <pc:docMk/>
          <pc:sldMk cId="957316120" sldId="260"/>
        </pc:sldMkLst>
      </pc:sldChg>
      <pc:sldChg chg="del">
        <pc:chgData name="Cockrill, Antje" userId="4e2be058-a72a-4748-882d-c70c04e177aa" providerId="ADAL" clId="{9A61E90E-9FDD-423E-B653-D518F8779584}" dt="2022-06-21T08:07:32.361" v="321" actId="2696"/>
        <pc:sldMkLst>
          <pc:docMk/>
          <pc:sldMk cId="3574796727" sldId="261"/>
        </pc:sldMkLst>
      </pc:sldChg>
      <pc:sldChg chg="del">
        <pc:chgData name="Cockrill, Antje" userId="4e2be058-a72a-4748-882d-c70c04e177aa" providerId="ADAL" clId="{9A61E90E-9FDD-423E-B653-D518F8779584}" dt="2022-06-21T08:07:32.332" v="318" actId="2696"/>
        <pc:sldMkLst>
          <pc:docMk/>
          <pc:sldMk cId="3203605524" sldId="265"/>
        </pc:sldMkLst>
      </pc:sldChg>
      <pc:sldChg chg="del">
        <pc:chgData name="Cockrill, Antje" userId="4e2be058-a72a-4748-882d-c70c04e177aa" providerId="ADAL" clId="{9A61E90E-9FDD-423E-B653-D518F8779584}" dt="2022-06-21T08:07:32.279" v="310" actId="2696"/>
        <pc:sldMkLst>
          <pc:docMk/>
          <pc:sldMk cId="3848715877" sldId="267"/>
        </pc:sldMkLst>
      </pc:sldChg>
      <pc:sldChg chg="del">
        <pc:chgData name="Cockrill, Antje" userId="4e2be058-a72a-4748-882d-c70c04e177aa" providerId="ADAL" clId="{9A61E90E-9FDD-423E-B653-D518F8779584}" dt="2022-06-21T08:07:32.300" v="313" actId="2696"/>
        <pc:sldMkLst>
          <pc:docMk/>
          <pc:sldMk cId="2477680249" sldId="268"/>
        </pc:sldMkLst>
      </pc:sldChg>
      <pc:sldChg chg="del">
        <pc:chgData name="Cockrill, Antje" userId="4e2be058-a72a-4748-882d-c70c04e177aa" providerId="ADAL" clId="{9A61E90E-9FDD-423E-B653-D518F8779584}" dt="2022-06-21T08:07:32.288" v="311" actId="2696"/>
        <pc:sldMkLst>
          <pc:docMk/>
          <pc:sldMk cId="4257805314" sldId="269"/>
        </pc:sldMkLst>
      </pc:sldChg>
      <pc:sldChg chg="del">
        <pc:chgData name="Cockrill, Antje" userId="4e2be058-a72a-4748-882d-c70c04e177aa" providerId="ADAL" clId="{9A61E90E-9FDD-423E-B653-D518F8779584}" dt="2022-06-21T08:07:32.293" v="312" actId="2696"/>
        <pc:sldMkLst>
          <pc:docMk/>
          <pc:sldMk cId="4004562991" sldId="270"/>
        </pc:sldMkLst>
      </pc:sldChg>
      <pc:sldChg chg="del">
        <pc:chgData name="Cockrill, Antje" userId="4e2be058-a72a-4748-882d-c70c04e177aa" providerId="ADAL" clId="{9A61E90E-9FDD-423E-B653-D518F8779584}" dt="2022-06-21T08:07:32.309" v="314" actId="2696"/>
        <pc:sldMkLst>
          <pc:docMk/>
          <pc:sldMk cId="817528616" sldId="271"/>
        </pc:sldMkLst>
      </pc:sldChg>
      <pc:sldChg chg="del">
        <pc:chgData name="Cockrill, Antje" userId="4e2be058-a72a-4748-882d-c70c04e177aa" providerId="ADAL" clId="{9A61E90E-9FDD-423E-B653-D518F8779584}" dt="2022-06-21T08:07:32.316" v="315" actId="2696"/>
        <pc:sldMkLst>
          <pc:docMk/>
          <pc:sldMk cId="510454113" sldId="272"/>
        </pc:sldMkLst>
      </pc:sldChg>
      <pc:sldChg chg="del">
        <pc:chgData name="Cockrill, Antje" userId="4e2be058-a72a-4748-882d-c70c04e177aa" providerId="ADAL" clId="{9A61E90E-9FDD-423E-B653-D518F8779584}" dt="2022-06-21T08:07:32.343" v="319" actId="2696"/>
        <pc:sldMkLst>
          <pc:docMk/>
          <pc:sldMk cId="1412683645" sldId="273"/>
        </pc:sldMkLst>
      </pc:sldChg>
      <pc:sldChg chg="del">
        <pc:chgData name="Cockrill, Antje" userId="4e2be058-a72a-4748-882d-c70c04e177aa" providerId="ADAL" clId="{9A61E90E-9FDD-423E-B653-D518F8779584}" dt="2022-06-21T08:07:32.326" v="317" actId="2696"/>
        <pc:sldMkLst>
          <pc:docMk/>
          <pc:sldMk cId="1350524299" sldId="275"/>
        </pc:sldMkLst>
      </pc:sldChg>
      <pc:sldChg chg="modSp">
        <pc:chgData name="Cockrill, Antje" userId="4e2be058-a72a-4748-882d-c70c04e177aa" providerId="ADAL" clId="{9A61E90E-9FDD-423E-B653-D518F8779584}" dt="2022-06-21T08:07:51.222" v="327" actId="20577"/>
        <pc:sldMkLst>
          <pc:docMk/>
          <pc:sldMk cId="3711361452" sldId="276"/>
        </pc:sldMkLst>
        <pc:spChg chg="mod">
          <ac:chgData name="Cockrill, Antje" userId="4e2be058-a72a-4748-882d-c70c04e177aa" providerId="ADAL" clId="{9A61E90E-9FDD-423E-B653-D518F8779584}" dt="2022-06-21T08:07:51.222" v="327" actId="20577"/>
          <ac:spMkLst>
            <pc:docMk/>
            <pc:sldMk cId="3711361452" sldId="276"/>
            <ac:spMk id="3" creationId="{F50A2F9C-9FCA-4539-87C5-9510EBF59F36}"/>
          </ac:spMkLst>
        </pc:spChg>
      </pc:sldChg>
      <pc:sldChg chg="modSp add">
        <pc:chgData name="Cockrill, Antje" userId="4e2be058-a72a-4748-882d-c70c04e177aa" providerId="ADAL" clId="{9A61E90E-9FDD-423E-B653-D518F8779584}" dt="2022-06-21T08:50:12.243" v="3149" actId="20577"/>
        <pc:sldMkLst>
          <pc:docMk/>
          <pc:sldMk cId="1046658849" sldId="277"/>
        </pc:sldMkLst>
        <pc:spChg chg="mod">
          <ac:chgData name="Cockrill, Antje" userId="4e2be058-a72a-4748-882d-c70c04e177aa" providerId="ADAL" clId="{9A61E90E-9FDD-423E-B653-D518F8779584}" dt="2022-06-21T08:08:21.892" v="350" actId="20577"/>
          <ac:spMkLst>
            <pc:docMk/>
            <pc:sldMk cId="1046658849" sldId="277"/>
            <ac:spMk id="2" creationId="{1C03D12D-854C-4A10-8034-5AC52D2C5D0A}"/>
          </ac:spMkLst>
        </pc:spChg>
        <pc:spChg chg="mod">
          <ac:chgData name="Cockrill, Antje" userId="4e2be058-a72a-4748-882d-c70c04e177aa" providerId="ADAL" clId="{9A61E90E-9FDD-423E-B653-D518F8779584}" dt="2022-06-21T08:50:12.243" v="3149" actId="20577"/>
          <ac:spMkLst>
            <pc:docMk/>
            <pc:sldMk cId="1046658849" sldId="277"/>
            <ac:spMk id="3" creationId="{265F0881-C586-4956-A49C-CFE61C4BE7EF}"/>
          </ac:spMkLst>
        </pc:spChg>
      </pc:sldChg>
      <pc:sldChg chg="del">
        <pc:chgData name="Cockrill, Antje" userId="4e2be058-a72a-4748-882d-c70c04e177aa" providerId="ADAL" clId="{9A61E90E-9FDD-423E-B653-D518F8779584}" dt="2022-06-21T08:07:32.348" v="320" actId="2696"/>
        <pc:sldMkLst>
          <pc:docMk/>
          <pc:sldMk cId="3770274904" sldId="277"/>
        </pc:sldMkLst>
      </pc:sldChg>
      <pc:sldChg chg="modSp add">
        <pc:chgData name="Cockrill, Antje" userId="4e2be058-a72a-4748-882d-c70c04e177aa" providerId="ADAL" clId="{9A61E90E-9FDD-423E-B653-D518F8779584}" dt="2022-06-21T12:52:27.611" v="5044" actId="27636"/>
        <pc:sldMkLst>
          <pc:docMk/>
          <pc:sldMk cId="1447427570" sldId="278"/>
        </pc:sldMkLst>
        <pc:spChg chg="mod">
          <ac:chgData name="Cockrill, Antje" userId="4e2be058-a72a-4748-882d-c70c04e177aa" providerId="ADAL" clId="{9A61E90E-9FDD-423E-B653-D518F8779584}" dt="2022-06-21T08:32:45.043" v="2181" actId="20577"/>
          <ac:spMkLst>
            <pc:docMk/>
            <pc:sldMk cId="1447427570" sldId="278"/>
            <ac:spMk id="2" creationId="{AE8810A2-C3A6-444F-BF70-A5E9FEC7E0BB}"/>
          </ac:spMkLst>
        </pc:spChg>
        <pc:spChg chg="mod">
          <ac:chgData name="Cockrill, Antje" userId="4e2be058-a72a-4748-882d-c70c04e177aa" providerId="ADAL" clId="{9A61E90E-9FDD-423E-B653-D518F8779584}" dt="2022-06-21T12:52:27.611" v="5044" actId="27636"/>
          <ac:spMkLst>
            <pc:docMk/>
            <pc:sldMk cId="1447427570" sldId="278"/>
            <ac:spMk id="3" creationId="{A19FA6D4-3A60-433E-BDA7-CAE4C0FB0E6D}"/>
          </ac:spMkLst>
        </pc:spChg>
      </pc:sldChg>
      <pc:sldChg chg="modSp add">
        <pc:chgData name="Cockrill, Antje" userId="4e2be058-a72a-4748-882d-c70c04e177aa" providerId="ADAL" clId="{9A61E90E-9FDD-423E-B653-D518F8779584}" dt="2022-06-21T08:43:59.261" v="2953" actId="313"/>
        <pc:sldMkLst>
          <pc:docMk/>
          <pc:sldMk cId="1774711200" sldId="279"/>
        </pc:sldMkLst>
        <pc:spChg chg="mod">
          <ac:chgData name="Cockrill, Antje" userId="4e2be058-a72a-4748-882d-c70c04e177aa" providerId="ADAL" clId="{9A61E90E-9FDD-423E-B653-D518F8779584}" dt="2022-06-21T08:37:22.101" v="2424" actId="20577"/>
          <ac:spMkLst>
            <pc:docMk/>
            <pc:sldMk cId="1774711200" sldId="279"/>
            <ac:spMk id="2" creationId="{D44962B1-CE26-4C01-92D1-1B8780313F4B}"/>
          </ac:spMkLst>
        </pc:spChg>
        <pc:spChg chg="mod">
          <ac:chgData name="Cockrill, Antje" userId="4e2be058-a72a-4748-882d-c70c04e177aa" providerId="ADAL" clId="{9A61E90E-9FDD-423E-B653-D518F8779584}" dt="2022-06-21T08:43:59.261" v="2953" actId="313"/>
          <ac:spMkLst>
            <pc:docMk/>
            <pc:sldMk cId="1774711200" sldId="279"/>
            <ac:spMk id="3" creationId="{ABCF9058-22AE-4B88-A441-3454926E54F6}"/>
          </ac:spMkLst>
        </pc:spChg>
      </pc:sldChg>
      <pc:sldChg chg="modSp add">
        <pc:chgData name="Cockrill, Antje" userId="4e2be058-a72a-4748-882d-c70c04e177aa" providerId="ADAL" clId="{9A61E90E-9FDD-423E-B653-D518F8779584}" dt="2022-06-21T13:56:05.832" v="5045"/>
        <pc:sldMkLst>
          <pc:docMk/>
          <pc:sldMk cId="826700081" sldId="280"/>
        </pc:sldMkLst>
        <pc:spChg chg="mod">
          <ac:chgData name="Cockrill, Antje" userId="4e2be058-a72a-4748-882d-c70c04e177aa" providerId="ADAL" clId="{9A61E90E-9FDD-423E-B653-D518F8779584}" dt="2022-06-21T08:45:45.219" v="2989" actId="20577"/>
          <ac:spMkLst>
            <pc:docMk/>
            <pc:sldMk cId="826700081" sldId="280"/>
            <ac:spMk id="2" creationId="{FD3AD0E7-B76D-4A37-AB53-4BD1DAC91446}"/>
          </ac:spMkLst>
        </pc:spChg>
        <pc:spChg chg="mod">
          <ac:chgData name="Cockrill, Antje" userId="4e2be058-a72a-4748-882d-c70c04e177aa" providerId="ADAL" clId="{9A61E90E-9FDD-423E-B653-D518F8779584}" dt="2022-06-21T13:56:05.832" v="5045"/>
          <ac:spMkLst>
            <pc:docMk/>
            <pc:sldMk cId="826700081" sldId="280"/>
            <ac:spMk id="3" creationId="{F4497F87-49C9-45B8-AEF5-C768677472E8}"/>
          </ac:spMkLst>
        </pc:spChg>
      </pc:sldChg>
      <pc:sldChg chg="addSp delSp modSp add">
        <pc:chgData name="Cockrill, Antje" userId="4e2be058-a72a-4748-882d-c70c04e177aa" providerId="ADAL" clId="{9A61E90E-9FDD-423E-B653-D518F8779584}" dt="2022-06-21T09:23:07.051" v="4124" actId="255"/>
        <pc:sldMkLst>
          <pc:docMk/>
          <pc:sldMk cId="1464473979" sldId="281"/>
        </pc:sldMkLst>
        <pc:spChg chg="mod">
          <ac:chgData name="Cockrill, Antje" userId="4e2be058-a72a-4748-882d-c70c04e177aa" providerId="ADAL" clId="{9A61E90E-9FDD-423E-B653-D518F8779584}" dt="2022-06-21T09:09:25.746" v="3348" actId="1076"/>
          <ac:spMkLst>
            <pc:docMk/>
            <pc:sldMk cId="1464473979" sldId="281"/>
            <ac:spMk id="2" creationId="{8F77CD5F-A274-40B3-B9F1-346BAF6F568A}"/>
          </ac:spMkLst>
        </pc:spChg>
        <pc:spChg chg="del">
          <ac:chgData name="Cockrill, Antje" userId="4e2be058-a72a-4748-882d-c70c04e177aa" providerId="ADAL" clId="{9A61E90E-9FDD-423E-B653-D518F8779584}" dt="2022-06-21T09:04:47.210" v="3328" actId="478"/>
          <ac:spMkLst>
            <pc:docMk/>
            <pc:sldMk cId="1464473979" sldId="281"/>
            <ac:spMk id="3" creationId="{7CD3AEA0-7093-4BA6-B800-C3E9EA04153A}"/>
          </ac:spMkLst>
        </pc:spChg>
        <pc:spChg chg="add mod">
          <ac:chgData name="Cockrill, Antje" userId="4e2be058-a72a-4748-882d-c70c04e177aa" providerId="ADAL" clId="{9A61E90E-9FDD-423E-B653-D518F8779584}" dt="2022-06-21T09:23:07.051" v="4124" actId="255"/>
          <ac:spMkLst>
            <pc:docMk/>
            <pc:sldMk cId="1464473979" sldId="281"/>
            <ac:spMk id="5" creationId="{5E38C123-0813-473E-A3B8-5BFB119E4813}"/>
          </ac:spMkLst>
        </pc:spChg>
        <pc:picChg chg="add mod">
          <ac:chgData name="Cockrill, Antje" userId="4e2be058-a72a-4748-882d-c70c04e177aa" providerId="ADAL" clId="{9A61E90E-9FDD-423E-B653-D518F8779584}" dt="2022-06-21T09:15:34.106" v="3874" actId="1076"/>
          <ac:picMkLst>
            <pc:docMk/>
            <pc:sldMk cId="1464473979" sldId="281"/>
            <ac:picMk id="4" creationId="{2A319A16-05D5-4857-9C6B-E5BC4E767A25}"/>
          </ac:picMkLst>
        </pc:picChg>
      </pc:sldChg>
      <pc:sldChg chg="modSp add">
        <pc:chgData name="Cockrill, Antje" userId="4e2be058-a72a-4748-882d-c70c04e177aa" providerId="ADAL" clId="{9A61E90E-9FDD-423E-B653-D518F8779584}" dt="2022-06-21T09:30:19.177" v="4246" actId="20577"/>
        <pc:sldMkLst>
          <pc:docMk/>
          <pc:sldMk cId="3788344868" sldId="282"/>
        </pc:sldMkLst>
        <pc:spChg chg="mod">
          <ac:chgData name="Cockrill, Antje" userId="4e2be058-a72a-4748-882d-c70c04e177aa" providerId="ADAL" clId="{9A61E90E-9FDD-423E-B653-D518F8779584}" dt="2022-06-21T09:10:11.018" v="3365" actId="20577"/>
          <ac:spMkLst>
            <pc:docMk/>
            <pc:sldMk cId="3788344868" sldId="282"/>
            <ac:spMk id="2" creationId="{95E95150-6081-4904-91D3-DDB644BEA496}"/>
          </ac:spMkLst>
        </pc:spChg>
        <pc:spChg chg="mod">
          <ac:chgData name="Cockrill, Antje" userId="4e2be058-a72a-4748-882d-c70c04e177aa" providerId="ADAL" clId="{9A61E90E-9FDD-423E-B653-D518F8779584}" dt="2022-06-21T09:30:19.177" v="4246" actId="20577"/>
          <ac:spMkLst>
            <pc:docMk/>
            <pc:sldMk cId="3788344868" sldId="282"/>
            <ac:spMk id="3" creationId="{8EA35EF5-14E7-45CA-BE54-14A7454C3C31}"/>
          </ac:spMkLst>
        </pc:spChg>
      </pc:sldChg>
      <pc:sldChg chg="modSp add">
        <pc:chgData name="Cockrill, Antje" userId="4e2be058-a72a-4748-882d-c70c04e177aa" providerId="ADAL" clId="{9A61E90E-9FDD-423E-B653-D518F8779584}" dt="2022-06-21T14:01:18.582" v="5111" actId="27636"/>
        <pc:sldMkLst>
          <pc:docMk/>
          <pc:sldMk cId="909209759" sldId="283"/>
        </pc:sldMkLst>
        <pc:spChg chg="mod">
          <ac:chgData name="Cockrill, Antje" userId="4e2be058-a72a-4748-882d-c70c04e177aa" providerId="ADAL" clId="{9A61E90E-9FDD-423E-B653-D518F8779584}" dt="2022-06-21T09:48:24.172" v="4506" actId="20577"/>
          <ac:spMkLst>
            <pc:docMk/>
            <pc:sldMk cId="909209759" sldId="283"/>
            <ac:spMk id="2" creationId="{C10DB765-6BBA-4FF5-B72A-FFB6322F02CB}"/>
          </ac:spMkLst>
        </pc:spChg>
        <pc:spChg chg="mod">
          <ac:chgData name="Cockrill, Antje" userId="4e2be058-a72a-4748-882d-c70c04e177aa" providerId="ADAL" clId="{9A61E90E-9FDD-423E-B653-D518F8779584}" dt="2022-06-21T14:01:18.582" v="5111" actId="27636"/>
          <ac:spMkLst>
            <pc:docMk/>
            <pc:sldMk cId="909209759" sldId="283"/>
            <ac:spMk id="3" creationId="{1C6E0947-E79F-4C42-999F-72EEE613E5F7}"/>
          </ac:spMkLst>
        </pc:spChg>
      </pc:sldChg>
      <pc:sldChg chg="modSp add">
        <pc:chgData name="Cockrill, Antje" userId="4e2be058-a72a-4748-882d-c70c04e177aa" providerId="ADAL" clId="{9A61E90E-9FDD-423E-B653-D518F8779584}" dt="2022-06-21T14:11:45.137" v="6210" actId="313"/>
        <pc:sldMkLst>
          <pc:docMk/>
          <pc:sldMk cId="2507822532" sldId="284"/>
        </pc:sldMkLst>
        <pc:spChg chg="mod">
          <ac:chgData name="Cockrill, Antje" userId="4e2be058-a72a-4748-882d-c70c04e177aa" providerId="ADAL" clId="{9A61E90E-9FDD-423E-B653-D518F8779584}" dt="2022-06-21T14:03:30.258" v="5134" actId="20577"/>
          <ac:spMkLst>
            <pc:docMk/>
            <pc:sldMk cId="2507822532" sldId="284"/>
            <ac:spMk id="2" creationId="{D7D369CA-A50D-4340-BD70-05EC2AE11B0A}"/>
          </ac:spMkLst>
        </pc:spChg>
        <pc:spChg chg="mod">
          <ac:chgData name="Cockrill, Antje" userId="4e2be058-a72a-4748-882d-c70c04e177aa" providerId="ADAL" clId="{9A61E90E-9FDD-423E-B653-D518F8779584}" dt="2022-06-21T14:11:45.137" v="6210" actId="313"/>
          <ac:spMkLst>
            <pc:docMk/>
            <pc:sldMk cId="2507822532" sldId="284"/>
            <ac:spMk id="3" creationId="{F3FBFB9A-D7FB-442A-8D76-F429A46145BC}"/>
          </ac:spMkLst>
        </pc:spChg>
      </pc:sldChg>
      <pc:sldChg chg="modSp add">
        <pc:chgData name="Cockrill, Antje" userId="4e2be058-a72a-4748-882d-c70c04e177aa" providerId="ADAL" clId="{9A61E90E-9FDD-423E-B653-D518F8779584}" dt="2022-06-21T14:17:01.260" v="6796" actId="20577"/>
        <pc:sldMkLst>
          <pc:docMk/>
          <pc:sldMk cId="151686113" sldId="285"/>
        </pc:sldMkLst>
        <pc:spChg chg="mod">
          <ac:chgData name="Cockrill, Antje" userId="4e2be058-a72a-4748-882d-c70c04e177aa" providerId="ADAL" clId="{9A61E90E-9FDD-423E-B653-D518F8779584}" dt="2022-06-21T14:11:54.548" v="6221" actId="20577"/>
          <ac:spMkLst>
            <pc:docMk/>
            <pc:sldMk cId="151686113" sldId="285"/>
            <ac:spMk id="2" creationId="{F775D3DD-CBD0-456B-A263-D591998F1FB8}"/>
          </ac:spMkLst>
        </pc:spChg>
        <pc:spChg chg="mod">
          <ac:chgData name="Cockrill, Antje" userId="4e2be058-a72a-4748-882d-c70c04e177aa" providerId="ADAL" clId="{9A61E90E-9FDD-423E-B653-D518F8779584}" dt="2022-06-21T14:17:01.260" v="6796" actId="20577"/>
          <ac:spMkLst>
            <pc:docMk/>
            <pc:sldMk cId="151686113" sldId="285"/>
            <ac:spMk id="3" creationId="{AF663638-EC72-4C7A-8D5B-BDE2F7F179EE}"/>
          </ac:spMkLst>
        </pc:spChg>
      </pc:sldChg>
      <pc:sldChg chg="modSp add">
        <pc:chgData name="Cockrill, Antje" userId="4e2be058-a72a-4748-882d-c70c04e177aa" providerId="ADAL" clId="{9A61E90E-9FDD-423E-B653-D518F8779584}" dt="2022-06-21T14:15:34.729" v="6731" actId="20577"/>
        <pc:sldMkLst>
          <pc:docMk/>
          <pc:sldMk cId="3417972211" sldId="286"/>
        </pc:sldMkLst>
        <pc:spChg chg="mod">
          <ac:chgData name="Cockrill, Antje" userId="4e2be058-a72a-4748-882d-c70c04e177aa" providerId="ADAL" clId="{9A61E90E-9FDD-423E-B653-D518F8779584}" dt="2022-06-21T14:15:34.729" v="6731" actId="20577"/>
          <ac:spMkLst>
            <pc:docMk/>
            <pc:sldMk cId="3417972211" sldId="286"/>
            <ac:spMk id="2" creationId="{EB154F59-DEB1-473B-9F56-AC98D839A81F}"/>
          </ac:spMkLst>
        </pc:spChg>
      </pc:sldChg>
    </pc:docChg>
  </pc:docChgLst>
  <pc:docChgLst>
    <pc:chgData name="Cockrill, Antje" userId="4e2be058-a72a-4748-882d-c70c04e177aa" providerId="ADAL" clId="{89508100-5594-4A5F-86A7-278B5E1B57E7}"/>
    <pc:docChg chg="undo custSel mod addSld modSld sldOrd">
      <pc:chgData name="Cockrill, Antje" userId="4e2be058-a72a-4748-882d-c70c04e177aa" providerId="ADAL" clId="{89508100-5594-4A5F-86A7-278B5E1B57E7}" dt="2022-07-03T14:16:25.823" v="2223" actId="6549"/>
      <pc:docMkLst>
        <pc:docMk/>
      </pc:docMkLst>
      <pc:sldChg chg="modSp">
        <pc:chgData name="Cockrill, Antje" userId="4e2be058-a72a-4748-882d-c70c04e177aa" providerId="ADAL" clId="{89508100-5594-4A5F-86A7-278B5E1B57E7}" dt="2022-06-22T12:55:15.662" v="1321" actId="20577"/>
        <pc:sldMkLst>
          <pc:docMk/>
          <pc:sldMk cId="2729543263" sldId="256"/>
        </pc:sldMkLst>
        <pc:spChg chg="mod">
          <ac:chgData name="Cockrill, Antje" userId="4e2be058-a72a-4748-882d-c70c04e177aa" providerId="ADAL" clId="{89508100-5594-4A5F-86A7-278B5E1B57E7}" dt="2022-06-22T12:55:15.662" v="1321" actId="20577"/>
          <ac:spMkLst>
            <pc:docMk/>
            <pc:sldMk cId="2729543263" sldId="256"/>
            <ac:spMk id="2" creationId="{00000000-0000-0000-0000-000000000000}"/>
          </ac:spMkLst>
        </pc:spChg>
      </pc:sldChg>
      <pc:sldChg chg="addSp delSp modSp mod setBg setClrOvrMap">
        <pc:chgData name="Cockrill, Antje" userId="4e2be058-a72a-4748-882d-c70c04e177aa" providerId="ADAL" clId="{89508100-5594-4A5F-86A7-278B5E1B57E7}" dt="2022-06-22T08:18:09.844" v="391" actId="20577"/>
        <pc:sldMkLst>
          <pc:docMk/>
          <pc:sldMk cId="3711361452" sldId="276"/>
        </pc:sldMkLst>
        <pc:spChg chg="mod">
          <ac:chgData name="Cockrill, Antje" userId="4e2be058-a72a-4748-882d-c70c04e177aa" providerId="ADAL" clId="{89508100-5594-4A5F-86A7-278B5E1B57E7}" dt="2022-06-22T08:12:25.525" v="3" actId="26606"/>
          <ac:spMkLst>
            <pc:docMk/>
            <pc:sldMk cId="3711361452" sldId="276"/>
            <ac:spMk id="2" creationId="{BA685546-A8AD-430D-9576-E715D46B1045}"/>
          </ac:spMkLst>
        </pc:spChg>
        <pc:spChg chg="add del mod">
          <ac:chgData name="Cockrill, Antje" userId="4e2be058-a72a-4748-882d-c70c04e177aa" providerId="ADAL" clId="{89508100-5594-4A5F-86A7-278B5E1B57E7}" dt="2022-06-22T08:18:09.844" v="391" actId="20577"/>
          <ac:spMkLst>
            <pc:docMk/>
            <pc:sldMk cId="3711361452" sldId="276"/>
            <ac:spMk id="3" creationId="{F50A2F9C-9FCA-4539-87C5-9510EBF59F36}"/>
          </ac:spMkLst>
        </pc:spChg>
        <pc:spChg chg="add del">
          <ac:chgData name="Cockrill, Antje" userId="4e2be058-a72a-4748-882d-c70c04e177aa" providerId="ADAL" clId="{89508100-5594-4A5F-86A7-278B5E1B57E7}" dt="2022-06-22T08:12:25.525" v="3" actId="26606"/>
          <ac:spMkLst>
            <pc:docMk/>
            <pc:sldMk cId="3711361452" sldId="276"/>
            <ac:spMk id="9" creationId="{E98CD42C-2E98-437C-AF0D-ADB770381DBE}"/>
          </ac:spMkLst>
        </pc:spChg>
        <pc:spChg chg="add del">
          <ac:chgData name="Cockrill, Antje" userId="4e2be058-a72a-4748-882d-c70c04e177aa" providerId="ADAL" clId="{89508100-5594-4A5F-86A7-278B5E1B57E7}" dt="2022-06-22T08:12:25.525" v="3" actId="26606"/>
          <ac:spMkLst>
            <pc:docMk/>
            <pc:sldMk cId="3711361452" sldId="276"/>
            <ac:spMk id="11" creationId="{3AA7B5C7-7348-4EFC-BEE4-5AA469D57C32}"/>
          </ac:spMkLst>
        </pc:spChg>
        <pc:spChg chg="add del">
          <ac:chgData name="Cockrill, Antje" userId="4e2be058-a72a-4748-882d-c70c04e177aa" providerId="ADAL" clId="{89508100-5594-4A5F-86A7-278B5E1B57E7}" dt="2022-06-22T08:12:25.525" v="3" actId="26606"/>
          <ac:spMkLst>
            <pc:docMk/>
            <pc:sldMk cId="3711361452" sldId="276"/>
            <ac:spMk id="13" creationId="{A76BBD40-26F7-4779-A7E1-17EADF348860}"/>
          </ac:spMkLst>
        </pc:spChg>
        <pc:spChg chg="add del">
          <ac:chgData name="Cockrill, Antje" userId="4e2be058-a72a-4748-882d-c70c04e177aa" providerId="ADAL" clId="{89508100-5594-4A5F-86A7-278B5E1B57E7}" dt="2022-06-22T08:13:44.190" v="27"/>
          <ac:spMkLst>
            <pc:docMk/>
            <pc:sldMk cId="3711361452" sldId="276"/>
            <ac:spMk id="19" creationId="{AAAAC3F2-C7C6-467B-A8FA-C1ACFDC6161C}"/>
          </ac:spMkLst>
        </pc:spChg>
        <pc:spChg chg="add del">
          <ac:chgData name="Cockrill, Antje" userId="4e2be058-a72a-4748-882d-c70c04e177aa" providerId="ADAL" clId="{89508100-5594-4A5F-86A7-278B5E1B57E7}" dt="2022-06-22T08:12:05.712" v="1" actId="26606"/>
          <ac:spMkLst>
            <pc:docMk/>
            <pc:sldMk cId="3711361452" sldId="276"/>
            <ac:spMk id="20" creationId="{C4EF29AB-620C-4783-9B23-EACEB54D7836}"/>
          </ac:spMkLst>
        </pc:spChg>
        <pc:spChg chg="add del">
          <ac:chgData name="Cockrill, Antje" userId="4e2be058-a72a-4748-882d-c70c04e177aa" providerId="ADAL" clId="{89508100-5594-4A5F-86A7-278B5E1B57E7}" dt="2022-06-22T08:13:43.453" v="26"/>
          <ac:spMkLst>
            <pc:docMk/>
            <pc:sldMk cId="3711361452" sldId="276"/>
            <ac:spMk id="21" creationId="{1B622368-70E3-4106-970C-7C96821507DF}"/>
          </ac:spMkLst>
        </pc:spChg>
        <pc:grpChg chg="add del">
          <ac:chgData name="Cockrill, Antje" userId="4e2be058-a72a-4748-882d-c70c04e177aa" providerId="ADAL" clId="{89508100-5594-4A5F-86A7-278B5E1B57E7}" dt="2022-06-22T08:12:05.712" v="1" actId="26606"/>
          <ac:grpSpMkLst>
            <pc:docMk/>
            <pc:sldMk cId="3711361452" sldId="276"/>
            <ac:grpSpMk id="10" creationId="{A2FC4F8C-DCFB-41A7-9587-B6E49A20404A}"/>
          </ac:grpSpMkLst>
        </pc:grpChg>
        <pc:graphicFrameChg chg="add del">
          <ac:chgData name="Cockrill, Antje" userId="4e2be058-a72a-4748-882d-c70c04e177aa" providerId="ADAL" clId="{89508100-5594-4A5F-86A7-278B5E1B57E7}" dt="2022-06-22T08:12:25.525" v="3" actId="26606"/>
          <ac:graphicFrameMkLst>
            <pc:docMk/>
            <pc:sldMk cId="3711361452" sldId="276"/>
            <ac:graphicFrameMk id="5" creationId="{4D31428F-335D-F0E4-CF96-BF8051091570}"/>
          </ac:graphicFrameMkLst>
        </pc:graphicFrameChg>
        <pc:picChg chg="add del">
          <ac:chgData name="Cockrill, Antje" userId="4e2be058-a72a-4748-882d-c70c04e177aa" providerId="ADAL" clId="{89508100-5594-4A5F-86A7-278B5E1B57E7}" dt="2022-06-22T08:12:05.712" v="1" actId="26606"/>
          <ac:picMkLst>
            <pc:docMk/>
            <pc:sldMk cId="3711361452" sldId="276"/>
            <ac:picMk id="7" creationId="{B69FEBFB-A859-2D1E-174C-43B4393734DC}"/>
          </ac:picMkLst>
        </pc:picChg>
      </pc:sldChg>
      <pc:sldChg chg="modSp">
        <pc:chgData name="Cockrill, Antje" userId="4e2be058-a72a-4748-882d-c70c04e177aa" providerId="ADAL" clId="{89508100-5594-4A5F-86A7-278B5E1B57E7}" dt="2022-07-03T14:16:25.823" v="2223" actId="6549"/>
        <pc:sldMkLst>
          <pc:docMk/>
          <pc:sldMk cId="1447427570" sldId="278"/>
        </pc:sldMkLst>
        <pc:spChg chg="mod">
          <ac:chgData name="Cockrill, Antje" userId="4e2be058-a72a-4748-882d-c70c04e177aa" providerId="ADAL" clId="{89508100-5594-4A5F-86A7-278B5E1B57E7}" dt="2022-06-22T08:13:13.764" v="22" actId="20577"/>
          <ac:spMkLst>
            <pc:docMk/>
            <pc:sldMk cId="1447427570" sldId="278"/>
            <ac:spMk id="2" creationId="{AE8810A2-C3A6-444F-BF70-A5E9FEC7E0BB}"/>
          </ac:spMkLst>
        </pc:spChg>
        <pc:spChg chg="mod">
          <ac:chgData name="Cockrill, Antje" userId="4e2be058-a72a-4748-882d-c70c04e177aa" providerId="ADAL" clId="{89508100-5594-4A5F-86A7-278B5E1B57E7}" dt="2022-07-03T14:16:25.823" v="2223" actId="6549"/>
          <ac:spMkLst>
            <pc:docMk/>
            <pc:sldMk cId="1447427570" sldId="278"/>
            <ac:spMk id="3" creationId="{A19FA6D4-3A60-433E-BDA7-CAE4C0FB0E6D}"/>
          </ac:spMkLst>
        </pc:spChg>
      </pc:sldChg>
      <pc:sldChg chg="modSp">
        <pc:chgData name="Cockrill, Antje" userId="4e2be058-a72a-4748-882d-c70c04e177aa" providerId="ADAL" clId="{89508100-5594-4A5F-86A7-278B5E1B57E7}" dt="2022-07-01T13:13:49.794" v="2110" actId="20577"/>
        <pc:sldMkLst>
          <pc:docMk/>
          <pc:sldMk cId="826700081" sldId="280"/>
        </pc:sldMkLst>
        <pc:spChg chg="mod">
          <ac:chgData name="Cockrill, Antje" userId="4e2be058-a72a-4748-882d-c70c04e177aa" providerId="ADAL" clId="{89508100-5594-4A5F-86A7-278B5E1B57E7}" dt="2022-06-22T08:17:11.764" v="325" actId="20577"/>
          <ac:spMkLst>
            <pc:docMk/>
            <pc:sldMk cId="826700081" sldId="280"/>
            <ac:spMk id="2" creationId="{FD3AD0E7-B76D-4A37-AB53-4BD1DAC91446}"/>
          </ac:spMkLst>
        </pc:spChg>
        <pc:spChg chg="mod">
          <ac:chgData name="Cockrill, Antje" userId="4e2be058-a72a-4748-882d-c70c04e177aa" providerId="ADAL" clId="{89508100-5594-4A5F-86A7-278B5E1B57E7}" dt="2022-07-01T13:13:49.794" v="2110" actId="20577"/>
          <ac:spMkLst>
            <pc:docMk/>
            <pc:sldMk cId="826700081" sldId="280"/>
            <ac:spMk id="3" creationId="{F4497F87-49C9-45B8-AEF5-C768677472E8}"/>
          </ac:spMkLst>
        </pc:spChg>
      </pc:sldChg>
      <pc:sldChg chg="ord">
        <pc:chgData name="Cockrill, Antje" userId="4e2be058-a72a-4748-882d-c70c04e177aa" providerId="ADAL" clId="{89508100-5594-4A5F-86A7-278B5E1B57E7}" dt="2022-06-22T08:15:48.747" v="214"/>
        <pc:sldMkLst>
          <pc:docMk/>
          <pc:sldMk cId="1464473979" sldId="281"/>
        </pc:sldMkLst>
      </pc:sldChg>
      <pc:sldChg chg="modSp ord">
        <pc:chgData name="Cockrill, Antje" userId="4e2be058-a72a-4748-882d-c70c04e177aa" providerId="ADAL" clId="{89508100-5594-4A5F-86A7-278B5E1B57E7}" dt="2022-07-01T13:14:01.843" v="2112" actId="20577"/>
        <pc:sldMkLst>
          <pc:docMk/>
          <pc:sldMk cId="909209759" sldId="283"/>
        </pc:sldMkLst>
        <pc:spChg chg="mod">
          <ac:chgData name="Cockrill, Antje" userId="4e2be058-a72a-4748-882d-c70c04e177aa" providerId="ADAL" clId="{89508100-5594-4A5F-86A7-278B5E1B57E7}" dt="2022-07-01T13:14:01.843" v="2112" actId="20577"/>
          <ac:spMkLst>
            <pc:docMk/>
            <pc:sldMk cId="909209759" sldId="283"/>
            <ac:spMk id="3" creationId="{1C6E0947-E79F-4C42-999F-72EEE613E5F7}"/>
          </ac:spMkLst>
        </pc:spChg>
      </pc:sldChg>
      <pc:sldChg chg="modSp">
        <pc:chgData name="Cockrill, Antje" userId="4e2be058-a72a-4748-882d-c70c04e177aa" providerId="ADAL" clId="{89508100-5594-4A5F-86A7-278B5E1B57E7}" dt="2022-06-23T11:15:37.614" v="1702" actId="14100"/>
        <pc:sldMkLst>
          <pc:docMk/>
          <pc:sldMk cId="151686113" sldId="285"/>
        </pc:sldMkLst>
        <pc:spChg chg="mod">
          <ac:chgData name="Cockrill, Antje" userId="4e2be058-a72a-4748-882d-c70c04e177aa" providerId="ADAL" clId="{89508100-5594-4A5F-86A7-278B5E1B57E7}" dt="2022-06-23T11:15:37.614" v="1702" actId="14100"/>
          <ac:spMkLst>
            <pc:docMk/>
            <pc:sldMk cId="151686113" sldId="285"/>
            <ac:spMk id="3" creationId="{AF663638-EC72-4C7A-8D5B-BDE2F7F179EE}"/>
          </ac:spMkLst>
        </pc:spChg>
      </pc:sldChg>
      <pc:sldChg chg="modSp">
        <pc:chgData name="Cockrill, Antje" userId="4e2be058-a72a-4748-882d-c70c04e177aa" providerId="ADAL" clId="{89508100-5594-4A5F-86A7-278B5E1B57E7}" dt="2022-06-23T11:08:23.118" v="1471" actId="20577"/>
        <pc:sldMkLst>
          <pc:docMk/>
          <pc:sldMk cId="3417972211" sldId="286"/>
        </pc:sldMkLst>
        <pc:spChg chg="mod">
          <ac:chgData name="Cockrill, Antje" userId="4e2be058-a72a-4748-882d-c70c04e177aa" providerId="ADAL" clId="{89508100-5594-4A5F-86A7-278B5E1B57E7}" dt="2022-06-23T11:08:23.118" v="1471" actId="20577"/>
          <ac:spMkLst>
            <pc:docMk/>
            <pc:sldMk cId="3417972211" sldId="286"/>
            <ac:spMk id="3" creationId="{3DD19FBC-374C-4C76-958D-96AFB92746E0}"/>
          </ac:spMkLst>
        </pc:spChg>
      </pc:sldChg>
      <pc:sldChg chg="addSp modSp add">
        <pc:chgData name="Cockrill, Antje" userId="4e2be058-a72a-4748-882d-c70c04e177aa" providerId="ADAL" clId="{89508100-5594-4A5F-86A7-278B5E1B57E7}" dt="2022-07-03T14:14:54.533" v="2127" actId="1076"/>
        <pc:sldMkLst>
          <pc:docMk/>
          <pc:sldMk cId="333950257" sldId="287"/>
        </pc:sldMkLst>
        <pc:spChg chg="add mod">
          <ac:chgData name="Cockrill, Antje" userId="4e2be058-a72a-4748-882d-c70c04e177aa" providerId="ADAL" clId="{89508100-5594-4A5F-86A7-278B5E1B57E7}" dt="2022-07-03T14:14:49.631" v="2126" actId="255"/>
          <ac:spMkLst>
            <pc:docMk/>
            <pc:sldMk cId="333950257" sldId="287"/>
            <ac:spMk id="4" creationId="{2517ECA8-28A4-4E5F-B379-949185102ABC}"/>
          </ac:spMkLst>
        </pc:spChg>
        <pc:picChg chg="add mod">
          <ac:chgData name="Cockrill, Antje" userId="4e2be058-a72a-4748-882d-c70c04e177aa" providerId="ADAL" clId="{89508100-5594-4A5F-86A7-278B5E1B57E7}" dt="2022-07-03T14:14:54.533" v="2127" actId="1076"/>
          <ac:picMkLst>
            <pc:docMk/>
            <pc:sldMk cId="333950257" sldId="287"/>
            <ac:picMk id="3" creationId="{0DD3F4FB-E1BB-4A7C-9513-DFE020CE185A}"/>
          </ac:picMkLst>
        </pc:picChg>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4" name="Group 13"/>
          <p:cNvGrpSpPr/>
          <p:nvPr/>
        </p:nvGrpSpPr>
        <p:grpSpPr>
          <a:xfrm>
            <a:off x="-1588" y="0"/>
            <a:ext cx="12193588" cy="6861555"/>
            <a:chOff x="-1588" y="0"/>
            <a:chExt cx="12193588" cy="6861555"/>
          </a:xfrm>
        </p:grpSpPr>
        <p:sp>
          <p:nvSpPr>
            <p:cNvPr id="9" name="Rectangle 8"/>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a:prstGeom prst="rect">
            <a:avLst/>
          </a:prstGeo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tx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10158984" y="1792224"/>
            <a:ext cx="990599" cy="304799"/>
          </a:xfrm>
        </p:spPr>
        <p:txBody>
          <a:bodyPr/>
          <a:lstStyle>
            <a:lvl1pPr algn="l">
              <a:defRPr b="0">
                <a:solidFill>
                  <a:schemeClr val="bg1"/>
                </a:solidFill>
              </a:defRPr>
            </a:lvl1pPr>
          </a:lstStyle>
          <a:p>
            <a:fld id="{5923F103-BC34-4FE4-A40E-EDDEECFDA5D0}" type="datetimeFigureOut">
              <a:rPr lang="en-US" smtClean="0"/>
              <a:pPr/>
              <a:t>7/3/2022</a:t>
            </a:fld>
            <a:endParaRPr lang="en-US" dirty="0"/>
          </a:p>
        </p:txBody>
      </p:sp>
      <p:sp>
        <p:nvSpPr>
          <p:cNvPr id="5" name="Footer Placeholder 4"/>
          <p:cNvSpPr>
            <a:spLocks noGrp="1"/>
          </p:cNvSpPr>
          <p:nvPr>
            <p:ph type="ftr" sz="quarter" idx="11"/>
          </p:nvPr>
        </p:nvSpPr>
        <p:spPr>
          <a:xfrm rot="5400000">
            <a:off x="8951976" y="3227832"/>
            <a:ext cx="3867912" cy="310896"/>
          </a:xfrm>
        </p:spPr>
        <p:txBody>
          <a:bodyPr/>
          <a:lstStyle>
            <a:lvl1pPr>
              <a:defRPr sz="1000" b="0">
                <a:solidFill>
                  <a:schemeClr val="bg1"/>
                </a:solidFill>
              </a:defRPr>
            </a:lvl1pPr>
          </a:lstStyle>
          <a:p>
            <a:r>
              <a:rPr lang="en-US" dirty="0"/>
              <a:t>
              </a:t>
            </a:r>
          </a:p>
        </p:txBody>
      </p:sp>
      <p:sp>
        <p:nvSpPr>
          <p:cNvPr id="8" name="Rectangle 7"/>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826685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7" y="4969927"/>
            <a:ext cx="8825657" cy="566738"/>
          </a:xfrm>
          <a:prstGeom prst="rect">
            <a:avLst/>
          </a:prstGeo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bwMode="gray">
          <a:xfrm>
            <a:off x="1154957" y="5536665"/>
            <a:ext cx="8825656" cy="493712"/>
          </a:xfrm>
        </p:spPr>
        <p:txBody>
          <a:bodyPr>
            <a:normAutofit/>
          </a:bodyPr>
          <a:lstStyle>
            <a:lvl1pPr marL="0" indent="0">
              <a:buNone/>
              <a:defRPr sz="12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23A1CC3-2375-41D4-9E03-427CAF2A4C1A}" type="datetimeFigureOut">
              <a:rPr lang="en-US" smtClean="0"/>
              <a:t>7/3/2022</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13454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0" name="Rectangle 9"/>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0704"/>
            <a:ext cx="8833104" cy="1371600"/>
          </a:xfrm>
          <a:prstGeom prst="rect">
            <a:avLst/>
          </a:prstGeom>
        </p:spPr>
        <p:txBody>
          <a:bodyPr anchor="ctr" anchorCtr="0"/>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2144" y="3547872"/>
            <a:ext cx="8825659" cy="2478024"/>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AFF16868-8199-4C2C-A5B1-63AEE139F88E}" type="datetimeFigureOut">
              <a:rPr lang="en-US" smtClean="0"/>
              <a:t>7/3/2022</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250586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1588" y="0"/>
            <a:ext cx="12193588" cy="6861555"/>
            <a:chOff x="-1588" y="0"/>
            <a:chExt cx="12193588" cy="6861555"/>
          </a:xfrm>
        </p:grpSpPr>
        <p:sp>
          <p:nvSpPr>
            <p:cNvPr id="16" name="Rectangle 1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Oval 17"/>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7"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2" name="TextBox 11"/>
          <p:cNvSpPr txBox="1"/>
          <p:nvPr/>
        </p:nvSpPr>
        <p:spPr bwMode="gray">
          <a:xfrm>
            <a:off x="898295" y="596767"/>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15" name="TextBox 14"/>
          <p:cNvSpPr txBox="1"/>
          <p:nvPr/>
        </p:nvSpPr>
        <p:spPr bwMode="gray">
          <a:xfrm>
            <a:off x="9715063" y="2629300"/>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2" name="Title 1"/>
          <p:cNvSpPr>
            <a:spLocks noGrp="1"/>
          </p:cNvSpPr>
          <p:nvPr>
            <p:ph type="title"/>
          </p:nvPr>
        </p:nvSpPr>
        <p:spPr>
          <a:xfrm>
            <a:off x="1574801" y="980517"/>
            <a:ext cx="8460983" cy="2698249"/>
          </a:xfrm>
          <a:prstGeom prst="rect">
            <a:avLst/>
          </a:prstGeom>
        </p:spPr>
        <p:txBody>
          <a:bodyPr anchor="ctr" anchorCtr="0"/>
          <a:lstStyle>
            <a:lvl1pPr>
              <a:defRPr sz="4000"/>
            </a:lvl1pPr>
          </a:lstStyle>
          <a:p>
            <a:r>
              <a:rPr lang="en-US"/>
              <a:t>Click to edit Master title style</a:t>
            </a:r>
            <a:endParaRPr lang="en-US" dirty="0"/>
          </a:p>
        </p:txBody>
      </p:sp>
      <p:sp>
        <p:nvSpPr>
          <p:cNvPr id="11" name="Text Placeholder 3"/>
          <p:cNvSpPr>
            <a:spLocks noGrp="1"/>
          </p:cNvSpPr>
          <p:nvPr>
            <p:ph type="body" sz="half" idx="14"/>
          </p:nvPr>
        </p:nvSpPr>
        <p:spPr bwMode="gray">
          <a:xfrm>
            <a:off x="1945945" y="3679987"/>
            <a:ext cx="7725772" cy="342174"/>
          </a:xfrm>
        </p:spPr>
        <p:txBody>
          <a:bodyPr vert="horz" lIns="91440" tIns="45720" rIns="91440" bIns="45720" rtlCol="0" anchor="t">
            <a:normAutofit/>
          </a:bodyPr>
          <a:lstStyle>
            <a:lvl1pPr>
              <a:buNone/>
              <a:defRPr lang="en-US" sz="1400" cap="small" dirty="0">
                <a:solidFill>
                  <a:schemeClr val="tx2">
                    <a:lumMod val="40000"/>
                    <a:lumOff val="60000"/>
                  </a:schemeClr>
                </a:solidFill>
                <a:latin typeface="+mn-lt"/>
              </a:defRPr>
            </a:lvl1pPr>
          </a:lstStyle>
          <a:p>
            <a:pPr marL="0" lvl="0" indent="0">
              <a:buNone/>
            </a:pPr>
            <a:r>
              <a:rPr lang="en-US"/>
              <a:t>Click to edit Master text styles</a:t>
            </a:r>
          </a:p>
        </p:txBody>
      </p:sp>
      <p:sp>
        <p:nvSpPr>
          <p:cNvPr id="10" name="Text Placeholder 3"/>
          <p:cNvSpPr>
            <a:spLocks noGrp="1"/>
          </p:cNvSpPr>
          <p:nvPr>
            <p:ph type="body" sz="half" idx="2"/>
          </p:nvPr>
        </p:nvSpPr>
        <p:spPr>
          <a:xfrm>
            <a:off x="1154954" y="5029198"/>
            <a:ext cx="8825659" cy="997858"/>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2BE451C3-0FF4-47C4-B829-773ADF60F88C}" type="datetimeFigureOut">
              <a:rPr lang="en-US" smtClean="0"/>
              <a:t>7/3/2022</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23" name="Rectangle 2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99991321"/>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3525"/>
            <a:ext cx="8865623" cy="1819656"/>
          </a:xfrm>
          <a:prstGeom prst="rect">
            <a:avLst/>
          </a:prstGeo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9200"/>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C12C299-16B2-4475-990D-751901EACC14}" type="datetimeFigureOut">
              <a:rPr lang="en-US" smtClean="0"/>
              <a:t>7/3/2022</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149284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3129168"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4" y="3179764"/>
            <a:ext cx="3129168"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5380"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4"/>
            <a:ext cx="3145380"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6700" y="2595032"/>
            <a:ext cx="3161029" cy="58473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6700" y="3179764"/>
            <a:ext cx="3161029"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4991" y="2603500"/>
            <a:ext cx="32564"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5824" y="2603500"/>
            <a:ext cx="0"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smtClean="0"/>
              <a:t>7/3/2022</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384558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nchor="ctr" anchorCtr="0"/>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5"/>
            <a:ext cx="3050438" cy="57626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1334552" y="2610916"/>
            <a:ext cx="2691242" cy="1584094"/>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2" name="Text Placeholder 3"/>
          <p:cNvSpPr>
            <a:spLocks noGrp="1"/>
          </p:cNvSpPr>
          <p:nvPr>
            <p:ph type="body" sz="half" idx="18"/>
          </p:nvPr>
        </p:nvSpPr>
        <p:spPr>
          <a:xfrm>
            <a:off x="1154954" y="5109107"/>
            <a:ext cx="3050438"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474846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3" name="Text Placeholder 3"/>
          <p:cNvSpPr>
            <a:spLocks noGrp="1"/>
          </p:cNvSpPr>
          <p:nvPr>
            <p:ph type="body" sz="half" idx="19"/>
          </p:nvPr>
        </p:nvSpPr>
        <p:spPr>
          <a:xfrm>
            <a:off x="4568865" y="5109108"/>
            <a:ext cx="3050438" cy="91257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3433"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4" name="Text Placeholder 3"/>
          <p:cNvSpPr>
            <a:spLocks noGrp="1"/>
          </p:cNvSpPr>
          <p:nvPr>
            <p:ph type="body" sz="half" idx="20"/>
          </p:nvPr>
        </p:nvSpPr>
        <p:spPr>
          <a:xfrm>
            <a:off x="7983433" y="5109107"/>
            <a:ext cx="3050438" cy="91794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4245" y="2603500"/>
            <a:ext cx="1"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7352" y="2603500"/>
            <a:ext cx="0"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smtClean="0"/>
              <a:t>7/3/2022</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944060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595033"/>
            <a:ext cx="8825659" cy="3424768"/>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3086D93-FCAC-47E0-A2EE-787E62CA814C}" type="datetimeFigureOut">
              <a:rPr lang="en-US" smtClean="0"/>
              <a:t>7/3/2022</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739701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8" name="Group 7"/>
          <p:cNvGrpSpPr/>
          <p:nvPr/>
        </p:nvGrpSpPr>
        <p:grpSpPr>
          <a:xfrm>
            <a:off x="-1588" y="0"/>
            <a:ext cx="12193588" cy="6861555"/>
            <a:chOff x="-1588" y="0"/>
            <a:chExt cx="12193588" cy="6861555"/>
          </a:xfrm>
        </p:grpSpPr>
        <p:sp>
          <p:nvSpPr>
            <p:cNvPr id="15" name="Rectangle 1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Rectangle 12"/>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6"/>
            <a:ext cx="1441567" cy="4748591"/>
          </a:xfrm>
          <a:prstGeom prst="rect">
            <a:avLst/>
          </a:prstGeo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5"/>
            <a:ext cx="6256025" cy="474859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A879A6-0FD0-4734-A311-86BFCA472E6E}" type="datetimeFigureOut">
              <a:rPr lang="en-US" smtClean="0"/>
              <a:t>7/3/2022</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20" name="Rectangle 1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3652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9"/>
            <a:ext cx="8825659" cy="706964"/>
          </a:xfrm>
          <a:prstGeom prst="rect">
            <a:avLst/>
          </a:prstGeom>
        </p:spPr>
        <p:txBody>
          <a:bodyPr anchor="ct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smtClean="0"/>
              <a:t>7/3/2022</a:t>
            </a:fld>
            <a:endParaRPr lang="en-US" dirty="0"/>
          </a:p>
        </p:txBody>
      </p:sp>
      <p:sp>
        <p:nvSpPr>
          <p:cNvPr id="5" name="Footer Placeholder 4"/>
          <p:cNvSpPr>
            <a:spLocks noGrp="1"/>
          </p:cNvSpPr>
          <p:nvPr>
            <p:ph type="ftr" sz="quarter" idx="11"/>
          </p:nvPr>
        </p:nvSpPr>
        <p:spPr/>
        <p:txBody>
          <a:bodyPr/>
          <a:lstStyle>
            <a:lvl1pPr>
              <a:defRPr sz="1000" b="1"/>
            </a:lvl1p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8539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9192"/>
            <a:ext cx="4343400" cy="2286000"/>
          </a:xfrm>
          <a:prstGeom prst="rect">
            <a:avLst/>
          </a:prstGeom>
        </p:spPr>
        <p:txBody>
          <a:bodyPr anchor="ctr" anchorCtr="0"/>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4576" y="2679192"/>
            <a:ext cx="3758184" cy="2286000"/>
          </a:xfrm>
        </p:spPr>
        <p:txBody>
          <a:bodyPr anchor="ctr" anchorCtr="0"/>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34E6425-0181-43F2-84FC-787E803FD2F8}" type="datetimeFigureOut">
              <a:rPr lang="en-US" smtClean="0"/>
              <a:t>7/3/2022</a:t>
            </a:fld>
            <a:endParaRPr lang="en-US" dirty="0"/>
          </a:p>
        </p:txBody>
      </p:sp>
      <p:sp>
        <p:nvSpPr>
          <p:cNvPr id="5" name="Footer Placeholder 4"/>
          <p:cNvSpPr>
            <a:spLocks noGrp="1"/>
          </p:cNvSpPr>
          <p:nvPr>
            <p:ph type="ftr" sz="quarter" idx="11"/>
          </p:nvPr>
        </p:nvSpPr>
        <p:spPr/>
        <p:txBody>
          <a:bodyPr/>
          <a:lstStyle>
            <a:lvl1pPr>
              <a:defRPr sz="1000" b="1"/>
            </a:lvl1pPr>
          </a:lstStyle>
          <a:p>
            <a:r>
              <a:rPr lang="en-US" dirty="0"/>
              <a:t>
              </a:t>
            </a:r>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387600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3" y="969264"/>
            <a:ext cx="8825659" cy="704088"/>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8032"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76" y="2603500"/>
            <a:ext cx="4828032"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smtClean="0"/>
              <a:t>7/3/2022</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995021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54954" y="969264"/>
            <a:ext cx="8825659" cy="704088"/>
          </a:xfrm>
          <a:prstGeom prst="rect">
            <a:avLst/>
          </a:prstGeo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98448"/>
            <a:ext cx="4828032" cy="284378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76"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1" y="3187921"/>
            <a:ext cx="4825160" cy="285431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smtClean="0"/>
              <a:t>7/3/2022</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88719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52144" y="969264"/>
            <a:ext cx="8825659" cy="704088"/>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smtClean="0"/>
              <a:t>7/3/2022</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271698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smtClean="0"/>
              <a:t>7/3/2022</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6" name="Rectangle 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541320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3" y="1298448"/>
            <a:ext cx="2793159" cy="1597152"/>
          </a:xfrm>
          <a:prstGeom prst="rect">
            <a:avLst/>
          </a:prstGeo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79008" y="1447800"/>
            <a:ext cx="5195997"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3" y="3129280"/>
            <a:ext cx="2793159" cy="2895599"/>
          </a:xfrm>
        </p:spPr>
        <p:txBody>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6E86A4C-8E40-4F87-A4F0-01A0687C5742}" type="datetimeFigureOut">
              <a:rPr lang="en-US" smtClean="0"/>
              <a:t>7/3/2022</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92593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59" cy="1735668"/>
          </a:xfrm>
          <a:prstGeom prst="rect">
            <a:avLst/>
          </a:prstGeo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5E72C73-2D91-4E12-BA25-F0AA0C03599B}" type="datetimeFigureOut">
              <a:rPr lang="en-US" smtClean="0"/>
              <a:t>7/3/2022</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507097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19">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4"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7"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30"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2760" y="6391656"/>
            <a:ext cx="990599" cy="304799"/>
          </a:xfrm>
          <a:prstGeom prst="rect">
            <a:avLst/>
          </a:prstGeom>
        </p:spPr>
        <p:txBody>
          <a:bodyPr vert="horz" lIns="91440" tIns="45720" rIns="91440" bIns="45720" rtlCol="0" anchor="ctr" anchorCtr="0"/>
          <a:lstStyle>
            <a:lvl1pPr algn="r">
              <a:defRPr sz="1000" b="1" i="0">
                <a:solidFill>
                  <a:schemeClr val="accent1"/>
                </a:solidFill>
              </a:defRPr>
            </a:lvl1pPr>
          </a:lstStyle>
          <a:p>
            <a:fld id="{2BE451C3-0FF4-47C4-B829-773ADF60F88C}" type="datetimeFigureOut">
              <a:rPr lang="en-US" smtClean="0"/>
              <a:t>7/3/2022</a:t>
            </a:fld>
            <a:endParaRPr lang="en-US" dirty="0"/>
          </a:p>
        </p:txBody>
      </p:sp>
      <p:sp>
        <p:nvSpPr>
          <p:cNvPr id="5" name="Footer Placeholder 4"/>
          <p:cNvSpPr>
            <a:spLocks noGrp="1"/>
          </p:cNvSpPr>
          <p:nvPr>
            <p:ph type="ftr" sz="quarter" idx="3"/>
          </p:nvPr>
        </p:nvSpPr>
        <p:spPr>
          <a:xfrm>
            <a:off x="557784" y="6391656"/>
            <a:ext cx="3867912" cy="310896"/>
          </a:xfrm>
          <a:prstGeom prst="rect">
            <a:avLst/>
          </a:prstGeom>
        </p:spPr>
        <p:txBody>
          <a:bodyPr vert="horz" lIns="91440" tIns="45720" rIns="91440" bIns="45720" rtlCol="0" anchor="ctr" anchorCtr="0"/>
          <a:lstStyle>
            <a:lvl1pPr algn="l">
              <a:defRPr sz="1000" b="1" i="0">
                <a:solidFill>
                  <a:schemeClr val="accent1"/>
                </a:solidFill>
              </a:defRPr>
            </a:lvl1pPr>
          </a:lstStyle>
          <a:p>
            <a:r>
              <a:rPr lang="en-US" dirty="0"/>
              <a:t>
              </a:t>
            </a:r>
          </a:p>
        </p:txBody>
      </p:sp>
      <p:sp>
        <p:nvSpPr>
          <p:cNvPr id="29" name="Rectangle 2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40489300"/>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files.eric.ed.gov/fulltext/EJ1079585.pdf" TargetMode="External"/><Relationship Id="rId2" Type="http://schemas.openxmlformats.org/officeDocument/2006/relationships/hyperlink" Target="https://www.targetinternet.com/resources/Digital_Marketing_Skills_Benchmark.pdf" TargetMode="External"/><Relationship Id="rId1" Type="http://schemas.openxmlformats.org/officeDocument/2006/relationships/slideLayout" Target="../slideLayouts/slideLayout2.xml"/><Relationship Id="rId4" Type="http://schemas.openxmlformats.org/officeDocument/2006/relationships/hyperlink" Target="https://papers.ssrn.com/sol3/papers.cfm?abstract_id=3786329"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targetinternet.com/resources/Digital_Marketing_Skills_Benchmark.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targetinternet.com/resources/Digital_Marketing_Skills_Benchmark.pdf" TargetMode="External"/><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11882" y="845371"/>
            <a:ext cx="8367860" cy="2498717"/>
          </a:xfrm>
        </p:spPr>
        <p:txBody>
          <a:bodyPr/>
          <a:lstStyle/>
          <a:p>
            <a:r>
              <a:rPr lang="en-US" sz="3200" dirty="0"/>
              <a:t>‘When Instagram gets too much’: exploring social media fatigue and its impact on student online engagement and learning experience</a:t>
            </a:r>
            <a:br>
              <a:rPr lang="en-GB" sz="2800" dirty="0"/>
            </a:br>
            <a:endParaRPr lang="en-GB" sz="2800" dirty="0"/>
          </a:p>
        </p:txBody>
      </p:sp>
      <p:sp>
        <p:nvSpPr>
          <p:cNvPr id="3" name="Subtitle 2"/>
          <p:cNvSpPr>
            <a:spLocks noGrp="1"/>
          </p:cNvSpPr>
          <p:nvPr>
            <p:ph type="subTitle" idx="1"/>
          </p:nvPr>
        </p:nvSpPr>
        <p:spPr>
          <a:xfrm>
            <a:off x="1555118" y="3513913"/>
            <a:ext cx="8776964" cy="1763770"/>
          </a:xfrm>
        </p:spPr>
        <p:txBody>
          <a:bodyPr>
            <a:normAutofit/>
          </a:bodyPr>
          <a:lstStyle/>
          <a:p>
            <a:r>
              <a:rPr lang="en-GB" dirty="0"/>
              <a:t>Dr Antje Cockrill, Cardiff Metropolitan University &amp; Dr Anvita Kumar, Coventry University; </a:t>
            </a:r>
          </a:p>
          <a:p>
            <a:r>
              <a:rPr lang="en-GB" sz="1600" dirty="0"/>
              <a:t>Academy of Marketing Conference 5-7</a:t>
            </a:r>
            <a:r>
              <a:rPr lang="en-GB" sz="1600" baseline="30000" dirty="0"/>
              <a:t>th</a:t>
            </a:r>
            <a:r>
              <a:rPr lang="en-GB" sz="1600" dirty="0"/>
              <a:t> July 2022, University of Huddersfield</a:t>
            </a:r>
          </a:p>
        </p:txBody>
      </p:sp>
      <p:pic>
        <p:nvPicPr>
          <p:cNvPr id="1028" name="Picture 4" descr="Cardiff Metropolitan University Logo">
            <a:extLst>
              <a:ext uri="{FF2B5EF4-FFF2-40B4-BE49-F238E27FC236}">
                <a16:creationId xmlns:a16="http://schemas.microsoft.com/office/drawing/2014/main" id="{9D2819D1-FC7A-4216-9FAC-2F8FB25D90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118" y="4825003"/>
            <a:ext cx="3959129" cy="1245009"/>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6" descr="Coventry University Logo Download Vector">
            <a:extLst>
              <a:ext uri="{FF2B5EF4-FFF2-40B4-BE49-F238E27FC236}">
                <a16:creationId xmlns:a16="http://schemas.microsoft.com/office/drawing/2014/main" id="{5555E511-7E18-43D1-9EB8-795DF4DC7D9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36" name="Picture 12" descr="Coventry University - BA (Hons) Digital Media - Institute of  CodingInstitute of Coding">
            <a:extLst>
              <a:ext uri="{FF2B5EF4-FFF2-40B4-BE49-F238E27FC236}">
                <a16:creationId xmlns:a16="http://schemas.microsoft.com/office/drawing/2014/main" id="{0FFE47F5-37EF-4964-B739-502AD718DDB6}"/>
              </a:ext>
            </a:extLst>
          </p:cNvPr>
          <p:cNvPicPr>
            <a:picLocks noChangeAspect="1" noChangeArrowheads="1"/>
          </p:cNvPicPr>
          <p:nvPr/>
        </p:nvPicPr>
        <p:blipFill>
          <a:blip r:embed="rId3">
            <a:biLevel thresh="25000"/>
            <a:extLst>
              <a:ext uri="{28A0092B-C50C-407E-A947-70E740481C1C}">
                <a14:useLocalDpi xmlns:a14="http://schemas.microsoft.com/office/drawing/2010/main" val="0"/>
              </a:ext>
            </a:extLst>
          </a:blip>
          <a:srcRect/>
          <a:stretch>
            <a:fillRect/>
          </a:stretch>
        </p:blipFill>
        <p:spPr bwMode="auto">
          <a:xfrm>
            <a:off x="7868886" y="4721134"/>
            <a:ext cx="2110856" cy="14527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95432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E95150-6081-4904-91D3-DDB644BEA496}"/>
              </a:ext>
            </a:extLst>
          </p:cNvPr>
          <p:cNvSpPr>
            <a:spLocks noGrp="1"/>
          </p:cNvSpPr>
          <p:nvPr>
            <p:ph type="title"/>
          </p:nvPr>
        </p:nvSpPr>
        <p:spPr/>
        <p:txBody>
          <a:bodyPr/>
          <a:lstStyle/>
          <a:p>
            <a:r>
              <a:rPr lang="en-GB" dirty="0"/>
              <a:t>Research design</a:t>
            </a:r>
          </a:p>
        </p:txBody>
      </p:sp>
      <p:sp>
        <p:nvSpPr>
          <p:cNvPr id="3" name="Content Placeholder 2">
            <a:extLst>
              <a:ext uri="{FF2B5EF4-FFF2-40B4-BE49-F238E27FC236}">
                <a16:creationId xmlns:a16="http://schemas.microsoft.com/office/drawing/2014/main" id="{8EA35EF5-14E7-45CA-BE54-14A7454C3C31}"/>
              </a:ext>
            </a:extLst>
          </p:cNvPr>
          <p:cNvSpPr>
            <a:spLocks noGrp="1"/>
          </p:cNvSpPr>
          <p:nvPr>
            <p:ph idx="1"/>
          </p:nvPr>
        </p:nvSpPr>
        <p:spPr/>
        <p:txBody>
          <a:bodyPr/>
          <a:lstStyle/>
          <a:p>
            <a:r>
              <a:rPr lang="en-GB" dirty="0"/>
              <a:t>Student survey (Phase 1) and interviews (Phase 2) at two UK universities, undergraduate and postgraduate students on Marketing modules</a:t>
            </a:r>
          </a:p>
          <a:p>
            <a:r>
              <a:rPr lang="en-GB" dirty="0"/>
              <a:t>Interviews with academic staff (Phase 3)</a:t>
            </a:r>
          </a:p>
          <a:p>
            <a:r>
              <a:rPr lang="en-GB" dirty="0"/>
              <a:t>Original plan: completion of data collection in April 2022 but Ethics approval delayed</a:t>
            </a:r>
          </a:p>
          <a:p>
            <a:r>
              <a:rPr lang="en-GB" dirty="0"/>
              <a:t>Refocus and rescoping of project – widening from VLE to online learning; redesign of survey</a:t>
            </a:r>
          </a:p>
          <a:p>
            <a:r>
              <a:rPr lang="en-GB" dirty="0"/>
              <a:t>Data collection to be completed by December 2022</a:t>
            </a:r>
          </a:p>
          <a:p>
            <a:r>
              <a:rPr lang="en-GB" dirty="0"/>
              <a:t>Data analysis – statistical (SPSS/AMOS) and thematic analysis</a:t>
            </a:r>
          </a:p>
        </p:txBody>
      </p:sp>
    </p:spTree>
    <p:extLst>
      <p:ext uri="{BB962C8B-B14F-4D97-AF65-F5344CB8AC3E}">
        <p14:creationId xmlns:p14="http://schemas.microsoft.com/office/powerpoint/2010/main" val="37883448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D369CA-A50D-4340-BD70-05EC2AE11B0A}"/>
              </a:ext>
            </a:extLst>
          </p:cNvPr>
          <p:cNvSpPr>
            <a:spLocks noGrp="1"/>
          </p:cNvSpPr>
          <p:nvPr>
            <p:ph type="title"/>
          </p:nvPr>
        </p:nvSpPr>
        <p:spPr/>
        <p:txBody>
          <a:bodyPr/>
          <a:lstStyle/>
          <a:p>
            <a:r>
              <a:rPr lang="en-GB" dirty="0"/>
              <a:t>Contribution</a:t>
            </a:r>
          </a:p>
        </p:txBody>
      </p:sp>
      <p:sp>
        <p:nvSpPr>
          <p:cNvPr id="3" name="Content Placeholder 2">
            <a:extLst>
              <a:ext uri="{FF2B5EF4-FFF2-40B4-BE49-F238E27FC236}">
                <a16:creationId xmlns:a16="http://schemas.microsoft.com/office/drawing/2014/main" id="{F3FBFB9A-D7FB-442A-8D76-F429A46145BC}"/>
              </a:ext>
            </a:extLst>
          </p:cNvPr>
          <p:cNvSpPr>
            <a:spLocks noGrp="1"/>
          </p:cNvSpPr>
          <p:nvPr>
            <p:ph idx="1"/>
          </p:nvPr>
        </p:nvSpPr>
        <p:spPr>
          <a:xfrm>
            <a:off x="1154954" y="2603500"/>
            <a:ext cx="9521755" cy="3353163"/>
          </a:xfrm>
        </p:spPr>
        <p:txBody>
          <a:bodyPr>
            <a:normAutofit fontScale="92500" lnSpcReduction="20000"/>
          </a:bodyPr>
          <a:lstStyle/>
          <a:p>
            <a:r>
              <a:rPr lang="en-GB" dirty="0"/>
              <a:t>Phase 1 of the study will explore if academic self efficacy is a notable moderator for learning engagement and intention to use online learning</a:t>
            </a:r>
          </a:p>
          <a:p>
            <a:r>
              <a:rPr lang="en-GB" dirty="0"/>
              <a:t>Phase 1 will also establish if ‘zoom fatigue’ has a significant impact on  user’s tendency to withdraw from social media usage because of feeling overwhelmed by social media</a:t>
            </a:r>
          </a:p>
          <a:p>
            <a:r>
              <a:rPr lang="en-GB" dirty="0"/>
              <a:t>The interviews in Phase 2 are aimed at finding out a) which strategies individuals use  to mitigate ‘zoom’ fatigue and b) what measures could be put into place that would increase learning engagement and intention to use of online learning</a:t>
            </a:r>
          </a:p>
          <a:p>
            <a:r>
              <a:rPr lang="en-GB" dirty="0"/>
              <a:t>The interviews in Phase 3 continue to explore these areas from the staff perspective</a:t>
            </a:r>
          </a:p>
          <a:p>
            <a:r>
              <a:rPr lang="en-GB" dirty="0"/>
              <a:t>The final contribution aims to be a set of realistic strategies and tools that both individuals and HE institutions can use to reduce the impact of ‘zoom fatigue’ on academic self efficacy, engagement with online learning and intention to use online learning</a:t>
            </a:r>
          </a:p>
        </p:txBody>
      </p:sp>
    </p:spTree>
    <p:extLst>
      <p:ext uri="{BB962C8B-B14F-4D97-AF65-F5344CB8AC3E}">
        <p14:creationId xmlns:p14="http://schemas.microsoft.com/office/powerpoint/2010/main" val="25078225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5D3DD-CBD0-456B-A263-D591998F1FB8}"/>
              </a:ext>
            </a:extLst>
          </p:cNvPr>
          <p:cNvSpPr>
            <a:spLocks noGrp="1"/>
          </p:cNvSpPr>
          <p:nvPr>
            <p:ph type="title"/>
          </p:nvPr>
        </p:nvSpPr>
        <p:spPr/>
        <p:txBody>
          <a:bodyPr/>
          <a:lstStyle/>
          <a:p>
            <a:r>
              <a:rPr lang="en-GB" dirty="0"/>
              <a:t>Conclusion</a:t>
            </a:r>
          </a:p>
        </p:txBody>
      </p:sp>
      <p:sp>
        <p:nvSpPr>
          <p:cNvPr id="3" name="Content Placeholder 2">
            <a:extLst>
              <a:ext uri="{FF2B5EF4-FFF2-40B4-BE49-F238E27FC236}">
                <a16:creationId xmlns:a16="http://schemas.microsoft.com/office/drawing/2014/main" id="{AF663638-EC72-4C7A-8D5B-BDE2F7F179EE}"/>
              </a:ext>
            </a:extLst>
          </p:cNvPr>
          <p:cNvSpPr>
            <a:spLocks noGrp="1"/>
          </p:cNvSpPr>
          <p:nvPr>
            <p:ph idx="1"/>
          </p:nvPr>
        </p:nvSpPr>
        <p:spPr>
          <a:xfrm>
            <a:off x="1154954" y="2603499"/>
            <a:ext cx="10035560" cy="3814717"/>
          </a:xfrm>
        </p:spPr>
        <p:txBody>
          <a:bodyPr/>
          <a:lstStyle/>
          <a:p>
            <a:r>
              <a:rPr lang="en-GB" dirty="0"/>
              <a:t>Online and hybrid learning are here to stay. The HE sector needs to find ways to optimise students’ engagement with and use of online learning ; and to increase learners’ academic self efficacy especially with online learning tools. Developing a tool set to reduce ‘zoom’ fatigue may be a step along the way.</a:t>
            </a:r>
          </a:p>
          <a:p>
            <a:r>
              <a:rPr lang="en-GB" dirty="0"/>
              <a:t>Encouraging engagement with online learning will also  encourage the use of digital skills and thus contributing to students employability and filling a skills gap in marketing.</a:t>
            </a:r>
          </a:p>
          <a:p>
            <a:r>
              <a:rPr lang="en-GB" dirty="0"/>
              <a:t>This is especially relevant for content marketing, as the confident and professional use and creation of videos, blogs and social media posts are essential skills for modern content marketing</a:t>
            </a:r>
          </a:p>
        </p:txBody>
      </p:sp>
    </p:spTree>
    <p:extLst>
      <p:ext uri="{BB962C8B-B14F-4D97-AF65-F5344CB8AC3E}">
        <p14:creationId xmlns:p14="http://schemas.microsoft.com/office/powerpoint/2010/main" val="1516861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154F59-DEB1-473B-9F56-AC98D839A81F}"/>
              </a:ext>
            </a:extLst>
          </p:cNvPr>
          <p:cNvSpPr>
            <a:spLocks noGrp="1"/>
          </p:cNvSpPr>
          <p:nvPr>
            <p:ph type="title"/>
          </p:nvPr>
        </p:nvSpPr>
        <p:spPr/>
        <p:txBody>
          <a:bodyPr/>
          <a:lstStyle/>
          <a:p>
            <a:r>
              <a:rPr lang="en-GB" dirty="0"/>
              <a:t>References</a:t>
            </a:r>
          </a:p>
        </p:txBody>
      </p:sp>
      <p:sp>
        <p:nvSpPr>
          <p:cNvPr id="3" name="Content Placeholder 2">
            <a:extLst>
              <a:ext uri="{FF2B5EF4-FFF2-40B4-BE49-F238E27FC236}">
                <a16:creationId xmlns:a16="http://schemas.microsoft.com/office/drawing/2014/main" id="{3DD19FBC-374C-4C76-958D-96AFB92746E0}"/>
              </a:ext>
            </a:extLst>
          </p:cNvPr>
          <p:cNvSpPr>
            <a:spLocks noGrp="1"/>
          </p:cNvSpPr>
          <p:nvPr>
            <p:ph idx="1"/>
          </p:nvPr>
        </p:nvSpPr>
        <p:spPr>
          <a:xfrm>
            <a:off x="1154954" y="2603499"/>
            <a:ext cx="10314235" cy="4049849"/>
          </a:xfrm>
        </p:spPr>
        <p:txBody>
          <a:bodyPr>
            <a:normAutofit fontScale="62500" lnSpcReduction="20000"/>
          </a:bodyPr>
          <a:lstStyle/>
          <a:p>
            <a:r>
              <a:rPr lang="en-US" dirty="0"/>
              <a:t>Al-</a:t>
            </a:r>
            <a:r>
              <a:rPr lang="en-US" dirty="0" err="1"/>
              <a:t>Rahmi</a:t>
            </a:r>
            <a:r>
              <a:rPr lang="en-US" dirty="0"/>
              <a:t>, A. M., Shamsuddin, A., &amp; </a:t>
            </a:r>
            <a:r>
              <a:rPr lang="en-US" dirty="0" err="1"/>
              <a:t>Alismaiel</a:t>
            </a:r>
            <a:r>
              <a:rPr lang="en-US" dirty="0"/>
              <a:t>, O. A. (2020). Task-Technology Fit Model: The Factors Affecting Students’ Academic Performance in Higher Education. </a:t>
            </a:r>
            <a:r>
              <a:rPr lang="en-US" i="1" dirty="0" err="1"/>
              <a:t>Univers</a:t>
            </a:r>
            <a:r>
              <a:rPr lang="en-US" i="1" dirty="0"/>
              <a:t>. J. Educ. Res</a:t>
            </a:r>
            <a:r>
              <a:rPr lang="en-US" dirty="0"/>
              <a:t>, </a:t>
            </a:r>
            <a:r>
              <a:rPr lang="en-US" i="1" dirty="0"/>
              <a:t>8</a:t>
            </a:r>
            <a:r>
              <a:rPr lang="en-US" dirty="0"/>
              <a:t>, 6831-6843.</a:t>
            </a:r>
            <a:endParaRPr lang="en-GB" dirty="0"/>
          </a:p>
          <a:p>
            <a:r>
              <a:rPr lang="en-US" dirty="0"/>
              <a:t>Chartered Institute of Marketing (2022). Digital Marketing Skills Benchmark January 2022 at </a:t>
            </a:r>
            <a:r>
              <a:rPr lang="en-US" u="sng" dirty="0">
                <a:hlinkClick r:id="rId2"/>
              </a:rPr>
              <a:t>Digital_Marketing_Skills_Benchmark.pdf (targetinternet.com)</a:t>
            </a:r>
            <a:endParaRPr lang="en-GB" dirty="0"/>
          </a:p>
          <a:p>
            <a:r>
              <a:rPr lang="en-GB" dirty="0"/>
              <a:t>Dixson, M.D. (2015) Measuring Student Engagement in the Online Course: The Online Student Engagement Scale, Online Learning – Volume 19 Issue 4. Available at </a:t>
            </a:r>
            <a:r>
              <a:rPr lang="en-GB" u="sng" dirty="0">
                <a:hlinkClick r:id="rId3"/>
              </a:rPr>
              <a:t>EJ1079585.pdf (ed.gov)</a:t>
            </a:r>
            <a:r>
              <a:rPr lang="en-GB" u="sng" dirty="0"/>
              <a:t>, accessed 22.6.22</a:t>
            </a:r>
          </a:p>
          <a:p>
            <a:r>
              <a:rPr lang="en-US" dirty="0" err="1"/>
              <a:t>Fauville</a:t>
            </a:r>
            <a:r>
              <a:rPr lang="en-US" dirty="0"/>
              <a:t>, G., Luo, M., Muller Queiroz, A. C., </a:t>
            </a:r>
            <a:r>
              <a:rPr lang="en-US" dirty="0" err="1"/>
              <a:t>Bailenson</a:t>
            </a:r>
            <a:r>
              <a:rPr lang="en-US" dirty="0"/>
              <a:t>, J. N., &amp; Hancock, J. (2021). Zoom Exhaustion &amp; Fatigue Scale. </a:t>
            </a:r>
            <a:r>
              <a:rPr lang="en-US" i="1" dirty="0"/>
              <a:t>Available at SSRN 3786329,</a:t>
            </a:r>
            <a:r>
              <a:rPr lang="en-GB" dirty="0">
                <a:hlinkClick r:id="rId4"/>
              </a:rPr>
              <a:t> Zoom Exhaustion &amp; Fatigue Scale by Geraldine </a:t>
            </a:r>
            <a:r>
              <a:rPr lang="en-GB" dirty="0" err="1">
                <a:hlinkClick r:id="rId4"/>
              </a:rPr>
              <a:t>Fauville</a:t>
            </a:r>
            <a:r>
              <a:rPr lang="en-GB" dirty="0">
                <a:hlinkClick r:id="rId4"/>
              </a:rPr>
              <a:t>, </a:t>
            </a:r>
            <a:r>
              <a:rPr lang="en-GB" dirty="0" err="1">
                <a:hlinkClick r:id="rId4"/>
              </a:rPr>
              <a:t>Mufan</a:t>
            </a:r>
            <a:r>
              <a:rPr lang="en-GB" dirty="0">
                <a:hlinkClick r:id="rId4"/>
              </a:rPr>
              <a:t> Luo, Anna Carolina Muller Queiroz, Jeremy N. </a:t>
            </a:r>
            <a:r>
              <a:rPr lang="en-GB" dirty="0" err="1">
                <a:hlinkClick r:id="rId4"/>
              </a:rPr>
              <a:t>Bailenson</a:t>
            </a:r>
            <a:r>
              <a:rPr lang="en-GB" dirty="0">
                <a:hlinkClick r:id="rId4"/>
              </a:rPr>
              <a:t>, Jeff Hancock :: SSRN</a:t>
            </a:r>
            <a:r>
              <a:rPr lang="en-US" i="1" dirty="0"/>
              <a:t> accessed </a:t>
            </a:r>
            <a:r>
              <a:rPr lang="en-US" dirty="0"/>
              <a:t>22.6.22.</a:t>
            </a:r>
            <a:endParaRPr lang="en-GB" dirty="0"/>
          </a:p>
          <a:p>
            <a:r>
              <a:rPr lang="en-GB" dirty="0"/>
              <a:t>Malik, A., </a:t>
            </a:r>
            <a:r>
              <a:rPr lang="en-GB" dirty="0" err="1"/>
              <a:t>Dhir</a:t>
            </a:r>
            <a:r>
              <a:rPr lang="en-GB" dirty="0"/>
              <a:t>, A., Kaur, P., &amp; Johri, A. (2020). </a:t>
            </a:r>
            <a:r>
              <a:rPr lang="en-US" dirty="0"/>
              <a:t>Correlates of social media fatigue and academic performance decrement: a large cross-sectional study. </a:t>
            </a:r>
            <a:r>
              <a:rPr lang="en-US" i="1" dirty="0"/>
              <a:t>Information Technology &amp; People</a:t>
            </a:r>
            <a:r>
              <a:rPr lang="en-US" dirty="0"/>
              <a:t>.  </a:t>
            </a:r>
            <a:endParaRPr lang="en-GB" dirty="0"/>
          </a:p>
          <a:p>
            <a:r>
              <a:rPr lang="en-US" dirty="0"/>
              <a:t>McGill, T. J., &amp; </a:t>
            </a:r>
            <a:r>
              <a:rPr lang="en-US" dirty="0" err="1"/>
              <a:t>Klobas</a:t>
            </a:r>
            <a:r>
              <a:rPr lang="en-US" dirty="0"/>
              <a:t>, J. E. (2009). A task–technology fit view of learning management system impact. </a:t>
            </a:r>
            <a:r>
              <a:rPr lang="en-US" i="1" dirty="0"/>
              <a:t>Computers &amp; Education</a:t>
            </a:r>
            <a:r>
              <a:rPr lang="en-US" dirty="0"/>
              <a:t>, </a:t>
            </a:r>
            <a:r>
              <a:rPr lang="en-US" i="1" dirty="0"/>
              <a:t>52</a:t>
            </a:r>
            <a:r>
              <a:rPr lang="en-US" dirty="0"/>
              <a:t>(2), 496-508.</a:t>
            </a:r>
            <a:endParaRPr lang="en-GB" dirty="0"/>
          </a:p>
          <a:p>
            <a:r>
              <a:rPr lang="en-GB" dirty="0" err="1"/>
              <a:t>Sachitra</a:t>
            </a:r>
            <a:r>
              <a:rPr lang="en-GB" dirty="0"/>
              <a:t>, V., &amp; </a:t>
            </a:r>
            <a:r>
              <a:rPr lang="en-GB" dirty="0" err="1"/>
              <a:t>Bandara</a:t>
            </a:r>
            <a:r>
              <a:rPr lang="en-GB" dirty="0"/>
              <a:t>, U. (2017). Measuring the academic self-efficacy of undergraduates: The role of gender and academic year experience. </a:t>
            </a:r>
            <a:r>
              <a:rPr lang="en-GB" i="1" dirty="0"/>
              <a:t>World Academy of Science, Engineering and Technology</a:t>
            </a:r>
            <a:r>
              <a:rPr lang="en-GB" dirty="0"/>
              <a:t>, </a:t>
            </a:r>
            <a:r>
              <a:rPr lang="en-GB" i="1" dirty="0"/>
              <a:t>11</a:t>
            </a:r>
            <a:r>
              <a:rPr lang="en-GB" dirty="0"/>
              <a:t>(11), 2320-2325</a:t>
            </a:r>
          </a:p>
          <a:p>
            <a:r>
              <a:rPr lang="en-GB" dirty="0"/>
              <a:t>White, A. V. and Perrone-McGovern, K. (2017) Influence of Generational Status and Financial Stress on Academic and Career Self-Efficacy, Journal of Employment </a:t>
            </a:r>
            <a:r>
              <a:rPr lang="en-GB" dirty="0" err="1"/>
              <a:t>Counseling</a:t>
            </a:r>
            <a:r>
              <a:rPr lang="en-GB" dirty="0"/>
              <a:t> 54/1, pp. 38-46</a:t>
            </a:r>
          </a:p>
          <a:p>
            <a:r>
              <a:rPr lang="en-GB" dirty="0"/>
              <a:t> Zhang, S., Shen, Y., Xin, T., Sun, H., Wang, Y., Zhang, X., &amp; Ren, S. (2021). </a:t>
            </a:r>
            <a:r>
              <a:rPr lang="en-US" dirty="0"/>
              <a:t>The development and validation of a social media fatigue scale: From a cognitive-behavioral-emotional perspective. </a:t>
            </a:r>
            <a:r>
              <a:rPr lang="en-US" i="1" dirty="0" err="1"/>
              <a:t>PloS</a:t>
            </a:r>
            <a:r>
              <a:rPr lang="en-US" i="1" dirty="0"/>
              <a:t> one</a:t>
            </a:r>
            <a:r>
              <a:rPr lang="en-US" dirty="0"/>
              <a:t>, </a:t>
            </a:r>
            <a:r>
              <a:rPr lang="en-US" i="1" dirty="0"/>
              <a:t>16</a:t>
            </a:r>
            <a:r>
              <a:rPr lang="en-US" dirty="0"/>
              <a:t>(1), e0245464.</a:t>
            </a:r>
            <a:endParaRPr lang="en-GB" dirty="0"/>
          </a:p>
          <a:p>
            <a:pPr marL="0" indent="0">
              <a:buNone/>
            </a:pPr>
            <a:endParaRPr lang="en-GB" dirty="0"/>
          </a:p>
          <a:p>
            <a:endParaRPr lang="en-GB" dirty="0"/>
          </a:p>
          <a:p>
            <a:endParaRPr lang="en-GB" dirty="0"/>
          </a:p>
        </p:txBody>
      </p:sp>
    </p:spTree>
    <p:extLst>
      <p:ext uri="{BB962C8B-B14F-4D97-AF65-F5344CB8AC3E}">
        <p14:creationId xmlns:p14="http://schemas.microsoft.com/office/powerpoint/2010/main" val="34179722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685546-A8AD-430D-9576-E715D46B1045}"/>
              </a:ext>
            </a:extLst>
          </p:cNvPr>
          <p:cNvSpPr>
            <a:spLocks noGrp="1"/>
          </p:cNvSpPr>
          <p:nvPr>
            <p:ph type="title"/>
          </p:nvPr>
        </p:nvSpPr>
        <p:spPr>
          <a:xfrm>
            <a:off x="1154954" y="973669"/>
            <a:ext cx="8825659" cy="706964"/>
          </a:xfrm>
        </p:spPr>
        <p:txBody>
          <a:bodyPr/>
          <a:lstStyle/>
          <a:p>
            <a:r>
              <a:rPr lang="en-GB"/>
              <a:t>This presentation includes</a:t>
            </a:r>
            <a:endParaRPr lang="en-GB" dirty="0"/>
          </a:p>
        </p:txBody>
      </p:sp>
      <p:sp>
        <p:nvSpPr>
          <p:cNvPr id="3" name="Content Placeholder 2">
            <a:extLst>
              <a:ext uri="{FF2B5EF4-FFF2-40B4-BE49-F238E27FC236}">
                <a16:creationId xmlns:a16="http://schemas.microsoft.com/office/drawing/2014/main" id="{F50A2F9C-9FCA-4539-87C5-9510EBF59F36}"/>
              </a:ext>
            </a:extLst>
          </p:cNvPr>
          <p:cNvSpPr>
            <a:spLocks noGrp="1"/>
          </p:cNvSpPr>
          <p:nvPr>
            <p:ph idx="1"/>
          </p:nvPr>
        </p:nvSpPr>
        <p:spPr>
          <a:xfrm>
            <a:off x="1154954" y="2603500"/>
            <a:ext cx="8825659" cy="3416300"/>
          </a:xfrm>
        </p:spPr>
        <p:txBody>
          <a:bodyPr>
            <a:normAutofit lnSpcReduction="10000"/>
          </a:bodyPr>
          <a:lstStyle/>
          <a:p>
            <a:r>
              <a:rPr lang="en-GB" dirty="0"/>
              <a:t>Background and context</a:t>
            </a:r>
          </a:p>
          <a:p>
            <a:r>
              <a:rPr lang="en-GB" dirty="0"/>
              <a:t>CIM Digital Skills Benchmark report</a:t>
            </a:r>
          </a:p>
          <a:p>
            <a:r>
              <a:rPr lang="en-GB" dirty="0"/>
              <a:t>Digital skills and employability</a:t>
            </a:r>
          </a:p>
          <a:p>
            <a:r>
              <a:rPr lang="en-GB" dirty="0"/>
              <a:t>Research aim</a:t>
            </a:r>
          </a:p>
          <a:p>
            <a:r>
              <a:rPr lang="en-GB" dirty="0"/>
              <a:t>Key concepts</a:t>
            </a:r>
          </a:p>
          <a:p>
            <a:r>
              <a:rPr lang="en-GB" dirty="0"/>
              <a:t>Conceptualisation</a:t>
            </a:r>
          </a:p>
          <a:p>
            <a:r>
              <a:rPr lang="en-GB" dirty="0"/>
              <a:t>Research design</a:t>
            </a:r>
          </a:p>
          <a:p>
            <a:r>
              <a:rPr lang="en-GB" dirty="0"/>
              <a:t>Contribution</a:t>
            </a:r>
          </a:p>
          <a:p>
            <a:r>
              <a:rPr lang="en-GB" dirty="0"/>
              <a:t>Conclusion</a:t>
            </a:r>
          </a:p>
        </p:txBody>
      </p:sp>
    </p:spTree>
    <p:extLst>
      <p:ext uri="{BB962C8B-B14F-4D97-AF65-F5344CB8AC3E}">
        <p14:creationId xmlns:p14="http://schemas.microsoft.com/office/powerpoint/2010/main" val="37113614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3D12D-854C-4A10-8034-5AC52D2C5D0A}"/>
              </a:ext>
            </a:extLst>
          </p:cNvPr>
          <p:cNvSpPr>
            <a:spLocks noGrp="1"/>
          </p:cNvSpPr>
          <p:nvPr>
            <p:ph type="title"/>
          </p:nvPr>
        </p:nvSpPr>
        <p:spPr/>
        <p:txBody>
          <a:bodyPr/>
          <a:lstStyle/>
          <a:p>
            <a:r>
              <a:rPr lang="en-GB" dirty="0"/>
              <a:t>Background and context</a:t>
            </a:r>
          </a:p>
        </p:txBody>
      </p:sp>
      <p:sp>
        <p:nvSpPr>
          <p:cNvPr id="3" name="Content Placeholder 2">
            <a:extLst>
              <a:ext uri="{FF2B5EF4-FFF2-40B4-BE49-F238E27FC236}">
                <a16:creationId xmlns:a16="http://schemas.microsoft.com/office/drawing/2014/main" id="{265F0881-C586-4956-A49C-CFE61C4BE7EF}"/>
              </a:ext>
            </a:extLst>
          </p:cNvPr>
          <p:cNvSpPr>
            <a:spLocks noGrp="1"/>
          </p:cNvSpPr>
          <p:nvPr>
            <p:ph idx="1"/>
          </p:nvPr>
        </p:nvSpPr>
        <p:spPr/>
        <p:txBody>
          <a:bodyPr>
            <a:normAutofit lnSpcReduction="10000"/>
          </a:bodyPr>
          <a:lstStyle/>
          <a:p>
            <a:r>
              <a:rPr lang="en-GB" dirty="0"/>
              <a:t>The Covid 19 Pandemic led to an unpreceded rise in the use and integration of technology into marketing education </a:t>
            </a:r>
          </a:p>
          <a:p>
            <a:r>
              <a:rPr lang="en-GB" dirty="0"/>
              <a:t>A trend of interactive, two way and real time online learning which already existed was accelerated</a:t>
            </a:r>
          </a:p>
          <a:p>
            <a:r>
              <a:rPr lang="en-GB" dirty="0"/>
              <a:t>Students and staff were forced to embrace new digital technologies and learning formats in order to ensure the continuation of marketing education</a:t>
            </a:r>
          </a:p>
          <a:p>
            <a:r>
              <a:rPr lang="en-GB" dirty="0"/>
              <a:t>Good opportunities for to develop creative and current assessments that allow students to develop their digital skills, and provide a skill set that is still in high demand</a:t>
            </a:r>
          </a:p>
          <a:p>
            <a:r>
              <a:rPr lang="en-GB" dirty="0"/>
              <a:t>Even after the pandemic hybrid learning has become the new norm</a:t>
            </a:r>
          </a:p>
        </p:txBody>
      </p:sp>
    </p:spTree>
    <p:extLst>
      <p:ext uri="{BB962C8B-B14F-4D97-AF65-F5344CB8AC3E}">
        <p14:creationId xmlns:p14="http://schemas.microsoft.com/office/powerpoint/2010/main" val="10466588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8810A2-C3A6-444F-BF70-A5E9FEC7E0BB}"/>
              </a:ext>
            </a:extLst>
          </p:cNvPr>
          <p:cNvSpPr>
            <a:spLocks noGrp="1"/>
          </p:cNvSpPr>
          <p:nvPr>
            <p:ph type="title"/>
          </p:nvPr>
        </p:nvSpPr>
        <p:spPr/>
        <p:txBody>
          <a:bodyPr/>
          <a:lstStyle/>
          <a:p>
            <a:r>
              <a:rPr lang="en-GB" dirty="0"/>
              <a:t>CIM Digital Marketing Skills Benchmark Report</a:t>
            </a:r>
          </a:p>
        </p:txBody>
      </p:sp>
      <p:sp>
        <p:nvSpPr>
          <p:cNvPr id="3" name="Content Placeholder 2">
            <a:extLst>
              <a:ext uri="{FF2B5EF4-FFF2-40B4-BE49-F238E27FC236}">
                <a16:creationId xmlns:a16="http://schemas.microsoft.com/office/drawing/2014/main" id="{A19FA6D4-3A60-433E-BDA7-CAE4C0FB0E6D}"/>
              </a:ext>
            </a:extLst>
          </p:cNvPr>
          <p:cNvSpPr>
            <a:spLocks noGrp="1"/>
          </p:cNvSpPr>
          <p:nvPr>
            <p:ph idx="1"/>
          </p:nvPr>
        </p:nvSpPr>
        <p:spPr>
          <a:xfrm>
            <a:off x="1154954" y="2603500"/>
            <a:ext cx="10166189" cy="3832134"/>
          </a:xfrm>
        </p:spPr>
        <p:txBody>
          <a:bodyPr>
            <a:normAutofit fontScale="85000" lnSpcReduction="20000"/>
          </a:bodyPr>
          <a:lstStyle/>
          <a:p>
            <a:r>
              <a:rPr lang="en-GB" sz="2100" dirty="0"/>
              <a:t>A survey of 7200 people across a wide range of industries in 2021</a:t>
            </a:r>
          </a:p>
          <a:p>
            <a:r>
              <a:rPr lang="en-GB" sz="2100" dirty="0"/>
              <a:t>Focused on digital marketing skills</a:t>
            </a:r>
          </a:p>
          <a:p>
            <a:r>
              <a:rPr lang="en-GB" sz="2100" dirty="0"/>
              <a:t>The aim was to identify gaps in digital marketing skills</a:t>
            </a:r>
          </a:p>
          <a:p>
            <a:endParaRPr lang="en-GB" sz="2100" dirty="0"/>
          </a:p>
          <a:p>
            <a:pPr marL="0" indent="0">
              <a:buNone/>
            </a:pPr>
            <a:r>
              <a:rPr lang="en-GB" sz="2100" dirty="0"/>
              <a:t>Key findings:</a:t>
            </a:r>
          </a:p>
          <a:p>
            <a:r>
              <a:rPr lang="en-GB" sz="2100" dirty="0"/>
              <a:t> Digital skills are going backwards/stagnate – during pandemic there was less training</a:t>
            </a:r>
          </a:p>
          <a:p>
            <a:r>
              <a:rPr lang="en-GB" sz="2100" dirty="0"/>
              <a:t>Content </a:t>
            </a:r>
            <a:r>
              <a:rPr lang="en-GB" sz="2100"/>
              <a:t>marketing has </a:t>
            </a:r>
            <a:r>
              <a:rPr lang="en-GB" sz="2100" dirty="0"/>
              <a:t>seen a decline in skills – the volume of online content has increased but content marketing skills have not</a:t>
            </a:r>
          </a:p>
          <a:p>
            <a:r>
              <a:rPr lang="en-GB" sz="2100" dirty="0"/>
              <a:t>Analytics and Data has seen the largest decline in skills, linked to an over reliance on Google Analytics and similar tools</a:t>
            </a:r>
          </a:p>
          <a:p>
            <a:endParaRPr lang="en-GB" dirty="0"/>
          </a:p>
          <a:p>
            <a:pPr marL="0" indent="0">
              <a:buNone/>
            </a:pPr>
            <a:r>
              <a:rPr lang="en-GB" dirty="0">
                <a:hlinkClick r:id="rId2"/>
              </a:rPr>
              <a:t>All from: Digital_Marketing_Skills_Benchmark.pdf (targetinternet.com)</a:t>
            </a:r>
            <a:endParaRPr lang="en-GB" dirty="0"/>
          </a:p>
        </p:txBody>
      </p:sp>
    </p:spTree>
    <p:extLst>
      <p:ext uri="{BB962C8B-B14F-4D97-AF65-F5344CB8AC3E}">
        <p14:creationId xmlns:p14="http://schemas.microsoft.com/office/powerpoint/2010/main" val="14474275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 radar chart&#10;&#10;Description automatically generated">
            <a:extLst>
              <a:ext uri="{FF2B5EF4-FFF2-40B4-BE49-F238E27FC236}">
                <a16:creationId xmlns:a16="http://schemas.microsoft.com/office/drawing/2014/main" id="{0DD3F4FB-E1BB-4A7C-9513-DFE020CE185A}"/>
              </a:ext>
            </a:extLst>
          </p:cNvPr>
          <p:cNvPicPr>
            <a:picLocks noChangeAspect="1"/>
          </p:cNvPicPr>
          <p:nvPr/>
        </p:nvPicPr>
        <p:blipFill>
          <a:blip r:embed="rId2"/>
          <a:stretch>
            <a:fillRect/>
          </a:stretch>
        </p:blipFill>
        <p:spPr>
          <a:xfrm>
            <a:off x="2020429" y="465448"/>
            <a:ext cx="8848725" cy="6172200"/>
          </a:xfrm>
          <a:prstGeom prst="rect">
            <a:avLst/>
          </a:prstGeom>
        </p:spPr>
      </p:pic>
      <p:sp>
        <p:nvSpPr>
          <p:cNvPr id="4" name="Rectangle 3">
            <a:extLst>
              <a:ext uri="{FF2B5EF4-FFF2-40B4-BE49-F238E27FC236}">
                <a16:creationId xmlns:a16="http://schemas.microsoft.com/office/drawing/2014/main" id="{2517ECA8-28A4-4E5F-B379-949185102ABC}"/>
              </a:ext>
            </a:extLst>
          </p:cNvPr>
          <p:cNvSpPr/>
          <p:nvPr/>
        </p:nvSpPr>
        <p:spPr>
          <a:xfrm>
            <a:off x="78557" y="3850553"/>
            <a:ext cx="1759670" cy="1384995"/>
          </a:xfrm>
          <a:prstGeom prst="rect">
            <a:avLst/>
          </a:prstGeom>
        </p:spPr>
        <p:txBody>
          <a:bodyPr wrap="square">
            <a:spAutoFit/>
          </a:bodyPr>
          <a:lstStyle/>
          <a:p>
            <a:r>
              <a:rPr lang="en-GB" sz="1400" dirty="0">
                <a:hlinkClick r:id="rId3"/>
              </a:rPr>
              <a:t>From: Digital_Marketing_Skills_Benchmark.pdf (targetinternet.com)</a:t>
            </a:r>
            <a:endParaRPr lang="en-GB" sz="1400" dirty="0"/>
          </a:p>
        </p:txBody>
      </p:sp>
    </p:spTree>
    <p:extLst>
      <p:ext uri="{BB962C8B-B14F-4D97-AF65-F5344CB8AC3E}">
        <p14:creationId xmlns:p14="http://schemas.microsoft.com/office/powerpoint/2010/main" val="3339502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962B1-CE26-4C01-92D1-1B8780313F4B}"/>
              </a:ext>
            </a:extLst>
          </p:cNvPr>
          <p:cNvSpPr>
            <a:spLocks noGrp="1"/>
          </p:cNvSpPr>
          <p:nvPr>
            <p:ph type="title"/>
          </p:nvPr>
        </p:nvSpPr>
        <p:spPr/>
        <p:txBody>
          <a:bodyPr/>
          <a:lstStyle/>
          <a:p>
            <a:r>
              <a:rPr lang="en-GB" dirty="0"/>
              <a:t>Digital skills as key to employability</a:t>
            </a:r>
          </a:p>
        </p:txBody>
      </p:sp>
      <p:sp>
        <p:nvSpPr>
          <p:cNvPr id="3" name="Content Placeholder 2">
            <a:extLst>
              <a:ext uri="{FF2B5EF4-FFF2-40B4-BE49-F238E27FC236}">
                <a16:creationId xmlns:a16="http://schemas.microsoft.com/office/drawing/2014/main" id="{ABCF9058-22AE-4B88-A441-3454926E54F6}"/>
              </a:ext>
            </a:extLst>
          </p:cNvPr>
          <p:cNvSpPr>
            <a:spLocks noGrp="1"/>
          </p:cNvSpPr>
          <p:nvPr>
            <p:ph idx="1"/>
          </p:nvPr>
        </p:nvSpPr>
        <p:spPr/>
        <p:txBody>
          <a:bodyPr/>
          <a:lstStyle/>
          <a:p>
            <a:r>
              <a:rPr lang="en-GB" dirty="0"/>
              <a:t>Digital skills are a key to employability</a:t>
            </a:r>
          </a:p>
          <a:p>
            <a:r>
              <a:rPr lang="en-GB" dirty="0"/>
              <a:t>Engagement of students during their studies with digital technologies important both as learning tool but also to develop their employability skills</a:t>
            </a:r>
          </a:p>
          <a:p>
            <a:pPr marL="0" indent="0">
              <a:buNone/>
            </a:pPr>
            <a:r>
              <a:rPr lang="en-GB" dirty="0"/>
              <a:t>BUT widespread anecdotal experience suggests that Generation Z embraced digital learning only up to a point and that for many students learning engagement dropped</a:t>
            </a:r>
          </a:p>
          <a:p>
            <a:pPr marL="0" indent="0">
              <a:buNone/>
            </a:pPr>
            <a:r>
              <a:rPr lang="en-US" dirty="0"/>
              <a:t>The increased use of social media during the pandemic has led to “social media fatigue” (Zhang et al, 2021) especially among generation Z (Liu et al, 2021), and this may spill over into the engagement with online learning </a:t>
            </a:r>
            <a:endParaRPr lang="en-GB" dirty="0"/>
          </a:p>
        </p:txBody>
      </p:sp>
    </p:spTree>
    <p:extLst>
      <p:ext uri="{BB962C8B-B14F-4D97-AF65-F5344CB8AC3E}">
        <p14:creationId xmlns:p14="http://schemas.microsoft.com/office/powerpoint/2010/main" val="17747112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AD0E7-B76D-4A37-AB53-4BD1DAC91446}"/>
              </a:ext>
            </a:extLst>
          </p:cNvPr>
          <p:cNvSpPr>
            <a:spLocks noGrp="1"/>
          </p:cNvSpPr>
          <p:nvPr>
            <p:ph type="title"/>
          </p:nvPr>
        </p:nvSpPr>
        <p:spPr/>
        <p:txBody>
          <a:bodyPr/>
          <a:lstStyle/>
          <a:p>
            <a:r>
              <a:rPr lang="en-GB" dirty="0"/>
              <a:t>Research aim</a:t>
            </a:r>
          </a:p>
        </p:txBody>
      </p:sp>
      <p:sp>
        <p:nvSpPr>
          <p:cNvPr id="3" name="Content Placeholder 2">
            <a:extLst>
              <a:ext uri="{FF2B5EF4-FFF2-40B4-BE49-F238E27FC236}">
                <a16:creationId xmlns:a16="http://schemas.microsoft.com/office/drawing/2014/main" id="{F4497F87-49C9-45B8-AEF5-C768677472E8}"/>
              </a:ext>
            </a:extLst>
          </p:cNvPr>
          <p:cNvSpPr>
            <a:spLocks noGrp="1"/>
          </p:cNvSpPr>
          <p:nvPr>
            <p:ph idx="1"/>
          </p:nvPr>
        </p:nvSpPr>
        <p:spPr/>
        <p:txBody>
          <a:bodyPr>
            <a:normAutofit/>
          </a:bodyPr>
          <a:lstStyle/>
          <a:p>
            <a:r>
              <a:rPr lang="en-GB" sz="2000" dirty="0"/>
              <a:t>It is the aim of this paper to evaluate if Zoom fatigue impacts on students’ learning engagement and to explore if academic self efficacy counteracts the effects of Zoom fatigue. </a:t>
            </a:r>
          </a:p>
          <a:p>
            <a:r>
              <a:rPr lang="en-GB" sz="2000" dirty="0"/>
              <a:t>This is set in the context of engagement in online learning as an important contributor to employability skills and degree success</a:t>
            </a:r>
          </a:p>
        </p:txBody>
      </p:sp>
    </p:spTree>
    <p:extLst>
      <p:ext uri="{BB962C8B-B14F-4D97-AF65-F5344CB8AC3E}">
        <p14:creationId xmlns:p14="http://schemas.microsoft.com/office/powerpoint/2010/main" val="8267000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DB765-6BBA-4FF5-B72A-FFB6322F02CB}"/>
              </a:ext>
            </a:extLst>
          </p:cNvPr>
          <p:cNvSpPr>
            <a:spLocks noGrp="1"/>
          </p:cNvSpPr>
          <p:nvPr>
            <p:ph type="title"/>
          </p:nvPr>
        </p:nvSpPr>
        <p:spPr/>
        <p:txBody>
          <a:bodyPr/>
          <a:lstStyle/>
          <a:p>
            <a:r>
              <a:rPr lang="en-GB" dirty="0"/>
              <a:t>Key concepts</a:t>
            </a:r>
          </a:p>
        </p:txBody>
      </p:sp>
      <p:sp>
        <p:nvSpPr>
          <p:cNvPr id="3" name="Content Placeholder 2">
            <a:extLst>
              <a:ext uri="{FF2B5EF4-FFF2-40B4-BE49-F238E27FC236}">
                <a16:creationId xmlns:a16="http://schemas.microsoft.com/office/drawing/2014/main" id="{1C6E0947-E79F-4C42-999F-72EEE613E5F7}"/>
              </a:ext>
            </a:extLst>
          </p:cNvPr>
          <p:cNvSpPr>
            <a:spLocks noGrp="1"/>
          </p:cNvSpPr>
          <p:nvPr>
            <p:ph idx="1"/>
          </p:nvPr>
        </p:nvSpPr>
        <p:spPr>
          <a:xfrm>
            <a:off x="931818" y="2403567"/>
            <a:ext cx="10572206" cy="4197530"/>
          </a:xfrm>
        </p:spPr>
        <p:txBody>
          <a:bodyPr>
            <a:normAutofit fontScale="85000" lnSpcReduction="20000"/>
          </a:bodyPr>
          <a:lstStyle/>
          <a:p>
            <a:pPr marL="0" indent="0">
              <a:buNone/>
            </a:pPr>
            <a:r>
              <a:rPr lang="en-GB" dirty="0"/>
              <a:t>Based on literature searches, we identified the following core concepts in this context</a:t>
            </a:r>
          </a:p>
          <a:p>
            <a:r>
              <a:rPr lang="en-GB" dirty="0"/>
              <a:t>For this paper, ‘zoom’ fatigue encompasses fatigue with all online communication platforms such as Zoom, </a:t>
            </a:r>
            <a:r>
              <a:rPr lang="en-GB" dirty="0" err="1"/>
              <a:t>MsTeams</a:t>
            </a:r>
            <a:r>
              <a:rPr lang="en-GB" dirty="0"/>
              <a:t> or Skype.  Zhang et al (2021) define social media fatigue as a “user’s tendency to withdraw from social media usage because of feeling overwhelmed by social media”, and </a:t>
            </a:r>
            <a:r>
              <a:rPr lang="en-GB" dirty="0" err="1"/>
              <a:t>Fauville</a:t>
            </a:r>
            <a:r>
              <a:rPr lang="en-GB" dirty="0"/>
              <a:t> et al (2021) developed a scale to measure this phenomenon.  The link between social media fatigue and academic performance detriment has been explored by Malik et all (2020)</a:t>
            </a:r>
          </a:p>
          <a:p>
            <a:r>
              <a:rPr lang="en-GB" dirty="0"/>
              <a:t>Academic self efficacy is defined as a “students confidence in his/her abilities to successfully perform academic activities at a desired level” (</a:t>
            </a:r>
            <a:r>
              <a:rPr lang="en-GB" dirty="0" err="1"/>
              <a:t>Sachitra</a:t>
            </a:r>
            <a:r>
              <a:rPr lang="en-GB" dirty="0"/>
              <a:t> and Bandura, 2017)</a:t>
            </a:r>
          </a:p>
          <a:p>
            <a:r>
              <a:rPr lang="en-GB" dirty="0"/>
              <a:t>Social characteristics have a significant impact on academic self efficacy for example gender  ( Leong et al, 2021) and status as first generation student (White and Perrone-McGovern, 2017)</a:t>
            </a:r>
          </a:p>
          <a:p>
            <a:r>
              <a:rPr lang="en-GB" dirty="0"/>
              <a:t>A range of previous studies has shown the usefulness of the TAM model in an online learning context (</a:t>
            </a:r>
            <a:r>
              <a:rPr lang="en-GB" dirty="0" err="1"/>
              <a:t>Alrahmi</a:t>
            </a:r>
            <a:r>
              <a:rPr lang="en-GB" dirty="0"/>
              <a:t> et al, 2020; McGill and </a:t>
            </a:r>
            <a:r>
              <a:rPr lang="en-GB" dirty="0" err="1"/>
              <a:t>Klobas</a:t>
            </a:r>
            <a:r>
              <a:rPr lang="en-GB" dirty="0"/>
              <a:t>, 2009). In particular, the concepts of Perceived Usefulness and Perceived Ease of Use stand out. We also take our outcome variable Intention to Use from this model.</a:t>
            </a:r>
          </a:p>
          <a:p>
            <a:r>
              <a:rPr lang="en-GB" dirty="0"/>
              <a:t>The concept of learning engagement is based on Dixon’s work, who combined several previous theories and maintained that “Engagement involves students using time and energy to learn materials and skills, demonstrating that learning, interacting in a meaningful way with others in the class, and becoming at least somewhat emotionally involved with their learning” (Dixon, 2015)</a:t>
            </a:r>
          </a:p>
        </p:txBody>
      </p:sp>
    </p:spTree>
    <p:extLst>
      <p:ext uri="{BB962C8B-B14F-4D97-AF65-F5344CB8AC3E}">
        <p14:creationId xmlns:p14="http://schemas.microsoft.com/office/powerpoint/2010/main" val="9092097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77CD5F-A274-40B3-B9F1-346BAF6F568A}"/>
              </a:ext>
            </a:extLst>
          </p:cNvPr>
          <p:cNvSpPr>
            <a:spLocks noGrp="1"/>
          </p:cNvSpPr>
          <p:nvPr>
            <p:ph type="title"/>
          </p:nvPr>
        </p:nvSpPr>
        <p:spPr>
          <a:xfrm>
            <a:off x="1136100" y="653158"/>
            <a:ext cx="8825659" cy="706964"/>
          </a:xfrm>
        </p:spPr>
        <p:txBody>
          <a:bodyPr/>
          <a:lstStyle/>
          <a:p>
            <a:r>
              <a:rPr lang="en-GB" dirty="0"/>
              <a:t>Conceptualisation</a:t>
            </a:r>
          </a:p>
        </p:txBody>
      </p:sp>
      <p:pic>
        <p:nvPicPr>
          <p:cNvPr id="4" name="Picture 3">
            <a:extLst>
              <a:ext uri="{FF2B5EF4-FFF2-40B4-BE49-F238E27FC236}">
                <a16:creationId xmlns:a16="http://schemas.microsoft.com/office/drawing/2014/main" id="{2A319A16-05D5-4857-9C6B-E5BC4E767A25}"/>
              </a:ext>
            </a:extLst>
          </p:cNvPr>
          <p:cNvPicPr>
            <a:picLocks noChangeAspect="1"/>
          </p:cNvPicPr>
          <p:nvPr/>
        </p:nvPicPr>
        <p:blipFill>
          <a:blip r:embed="rId2"/>
          <a:stretch>
            <a:fillRect/>
          </a:stretch>
        </p:blipFill>
        <p:spPr>
          <a:xfrm>
            <a:off x="503016" y="1309455"/>
            <a:ext cx="7754432" cy="5591955"/>
          </a:xfrm>
          <a:prstGeom prst="rect">
            <a:avLst/>
          </a:prstGeom>
        </p:spPr>
      </p:pic>
      <p:sp>
        <p:nvSpPr>
          <p:cNvPr id="5" name="TextBox 4">
            <a:extLst>
              <a:ext uri="{FF2B5EF4-FFF2-40B4-BE49-F238E27FC236}">
                <a16:creationId xmlns:a16="http://schemas.microsoft.com/office/drawing/2014/main" id="{5E38C123-0813-473E-A3B8-5BFB119E4813}"/>
              </a:ext>
            </a:extLst>
          </p:cNvPr>
          <p:cNvSpPr txBox="1"/>
          <p:nvPr/>
        </p:nvSpPr>
        <p:spPr>
          <a:xfrm>
            <a:off x="6574971" y="1360122"/>
            <a:ext cx="5355772" cy="5447645"/>
          </a:xfrm>
          <a:prstGeom prst="rect">
            <a:avLst/>
          </a:prstGeom>
          <a:solidFill>
            <a:schemeClr val="bg1"/>
          </a:solidFill>
        </p:spPr>
        <p:txBody>
          <a:bodyPr wrap="square" rtlCol="0">
            <a:spAutoFit/>
          </a:bodyPr>
          <a:lstStyle/>
          <a:p>
            <a:r>
              <a:rPr lang="en-US" sz="1200" dirty="0"/>
              <a:t>Hypothesis 1: Social Characteristics have a significant impact on the learners’ perceived ease of use of online learning </a:t>
            </a:r>
            <a:endParaRPr lang="en-GB" sz="1200" dirty="0"/>
          </a:p>
          <a:p>
            <a:r>
              <a:rPr lang="en-US" sz="1200" dirty="0"/>
              <a:t> </a:t>
            </a:r>
            <a:endParaRPr lang="en-GB" sz="1200" dirty="0"/>
          </a:p>
          <a:p>
            <a:r>
              <a:rPr lang="en-US" sz="1200" dirty="0"/>
              <a:t>Hypothesis 2: Social Characteristics have a significant influence on learners’  Academic Self-Efficacy. </a:t>
            </a:r>
            <a:endParaRPr lang="en-GB" sz="1200" dirty="0"/>
          </a:p>
          <a:p>
            <a:r>
              <a:rPr lang="en-US" sz="1200" dirty="0"/>
              <a:t> </a:t>
            </a:r>
            <a:endParaRPr lang="en-GB" sz="1200" dirty="0"/>
          </a:p>
          <a:p>
            <a:r>
              <a:rPr lang="en-US" sz="1200" dirty="0"/>
              <a:t>Hypothesis 3:  Perceived Ease of Use will significantly influence Perceived Usefulness of online learning tools</a:t>
            </a:r>
            <a:endParaRPr lang="en-GB" sz="1200" dirty="0"/>
          </a:p>
          <a:p>
            <a:r>
              <a:rPr lang="en-US" sz="1200" dirty="0"/>
              <a:t> </a:t>
            </a:r>
            <a:endParaRPr lang="en-GB" sz="1200" dirty="0"/>
          </a:p>
          <a:p>
            <a:r>
              <a:rPr lang="en-US" sz="1200" dirty="0"/>
              <a:t>Hypothesis 4: A higher degree of the Zoom Fatigue will negatively influence Perceived Usefulness. </a:t>
            </a:r>
            <a:endParaRPr lang="en-GB" sz="1200" dirty="0"/>
          </a:p>
          <a:p>
            <a:r>
              <a:rPr lang="en-US" sz="1200" dirty="0"/>
              <a:t> </a:t>
            </a:r>
            <a:endParaRPr lang="en-GB" sz="1200" dirty="0"/>
          </a:p>
          <a:p>
            <a:r>
              <a:rPr lang="en-US" sz="1200" dirty="0"/>
              <a:t>Hypothesis 5: A higher degree of Zoom Fatigue will negatively influence Academic Self-Efficacy. </a:t>
            </a:r>
            <a:endParaRPr lang="en-GB" sz="1200" dirty="0"/>
          </a:p>
          <a:p>
            <a:r>
              <a:rPr lang="en-US" sz="1200" dirty="0"/>
              <a:t> </a:t>
            </a:r>
            <a:endParaRPr lang="en-GB" sz="1200" dirty="0"/>
          </a:p>
          <a:p>
            <a:r>
              <a:rPr lang="en-US" sz="1200" dirty="0"/>
              <a:t>Hypothesis 6: Greater intensity of Zoom Fatigue will negatively impact on Learners’ engagement</a:t>
            </a:r>
            <a:endParaRPr lang="en-GB" sz="1200" dirty="0"/>
          </a:p>
          <a:p>
            <a:r>
              <a:rPr lang="en-US" sz="1200" dirty="0"/>
              <a:t> </a:t>
            </a:r>
            <a:endParaRPr lang="en-GB" sz="1200" dirty="0"/>
          </a:p>
          <a:p>
            <a:r>
              <a:rPr lang="en-US" sz="1200" dirty="0"/>
              <a:t>Hypothesis 7: Greater intensity of Zoom fatigue will have a negative impact on Learners’ intention to use. </a:t>
            </a:r>
            <a:endParaRPr lang="en-GB" sz="1200" dirty="0"/>
          </a:p>
          <a:p>
            <a:r>
              <a:rPr lang="en-US" sz="1200" dirty="0"/>
              <a:t> </a:t>
            </a:r>
            <a:endParaRPr lang="en-GB" sz="1200" dirty="0"/>
          </a:p>
          <a:p>
            <a:r>
              <a:rPr lang="en-US" sz="1200" dirty="0"/>
              <a:t>Hypothesis 8: Academic Self efficacy moderates the relationship between perceived ease of use and intention to use online learning</a:t>
            </a:r>
            <a:endParaRPr lang="en-GB" sz="1200" dirty="0"/>
          </a:p>
          <a:p>
            <a:r>
              <a:rPr lang="en-US" sz="1200" dirty="0"/>
              <a:t> </a:t>
            </a:r>
            <a:endParaRPr lang="en-GB" sz="1200" dirty="0"/>
          </a:p>
          <a:p>
            <a:r>
              <a:rPr lang="en-US" sz="1200" dirty="0"/>
              <a:t>Hypothesis 9: Academic Self efficacy  moderates the relationship between Perceived Usefulness and Learning Engagement</a:t>
            </a:r>
            <a:endParaRPr lang="en-GB" sz="1200" dirty="0"/>
          </a:p>
          <a:p>
            <a:r>
              <a:rPr lang="en-US" dirty="0"/>
              <a:t> </a:t>
            </a:r>
            <a:endParaRPr lang="en-GB" dirty="0"/>
          </a:p>
          <a:p>
            <a:r>
              <a:rPr lang="en-US" dirty="0"/>
              <a:t> </a:t>
            </a:r>
            <a:endParaRPr lang="en-GB" dirty="0"/>
          </a:p>
        </p:txBody>
      </p:sp>
    </p:spTree>
    <p:extLst>
      <p:ext uri="{BB962C8B-B14F-4D97-AF65-F5344CB8AC3E}">
        <p14:creationId xmlns:p14="http://schemas.microsoft.com/office/powerpoint/2010/main" val="146447397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FFC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EC7F02AD-9687-440F-A9DF-FAA6F22270D7}"/>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8503DFA04F3E84E9C6B69F9CCD4E67C" ma:contentTypeVersion="13" ma:contentTypeDescription="Create a new document." ma:contentTypeScope="" ma:versionID="1d3ed0bd18ea309ed1d06c2bf73a104a">
  <xsd:schema xmlns:xsd="http://www.w3.org/2001/XMLSchema" xmlns:xs="http://www.w3.org/2001/XMLSchema" xmlns:p="http://schemas.microsoft.com/office/2006/metadata/properties" xmlns:ns3="af126148-17e5-4f05-aabd-32827c69ea52" xmlns:ns4="4f4612c5-181c-47d2-8664-9323ef34baa1" targetNamespace="http://schemas.microsoft.com/office/2006/metadata/properties" ma:root="true" ma:fieldsID="784181787f1e0483dc08d055d0219171" ns3:_="" ns4:_="">
    <xsd:import namespace="af126148-17e5-4f05-aabd-32827c69ea52"/>
    <xsd:import namespace="4f4612c5-181c-47d2-8664-9323ef34baa1"/>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f126148-17e5-4f05-aabd-32827c69ea5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4f4612c5-181c-47d2-8664-9323ef34baa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4467F01-5529-412E-81D5-46A6A508897E}">
  <ds:schemaRefs>
    <ds:schemaRef ds:uri="http://purl.org/dc/terms/"/>
    <ds:schemaRef ds:uri="http://schemas.microsoft.com/office/infopath/2007/PartnerControls"/>
    <ds:schemaRef ds:uri="http://schemas.openxmlformats.org/package/2006/metadata/core-properties"/>
    <ds:schemaRef ds:uri="http://schemas.microsoft.com/office/2006/documentManagement/types"/>
    <ds:schemaRef ds:uri="af126148-17e5-4f05-aabd-32827c69ea52"/>
    <ds:schemaRef ds:uri="http://www.w3.org/XML/1998/namespace"/>
    <ds:schemaRef ds:uri="http://schemas.microsoft.com/office/2006/metadata/properties"/>
    <ds:schemaRef ds:uri="http://purl.org/dc/elements/1.1/"/>
    <ds:schemaRef ds:uri="4f4612c5-181c-47d2-8664-9323ef34baa1"/>
    <ds:schemaRef ds:uri="http://purl.org/dc/dcmitype/"/>
  </ds:schemaRefs>
</ds:datastoreItem>
</file>

<file path=customXml/itemProps2.xml><?xml version="1.0" encoding="utf-8"?>
<ds:datastoreItem xmlns:ds="http://schemas.openxmlformats.org/officeDocument/2006/customXml" ds:itemID="{D945F9DB-D304-476E-9D42-FAE5CC8EDD22}">
  <ds:schemaRefs>
    <ds:schemaRef ds:uri="http://schemas.microsoft.com/sharepoint/v3/contenttype/forms"/>
  </ds:schemaRefs>
</ds:datastoreItem>
</file>

<file path=customXml/itemProps3.xml><?xml version="1.0" encoding="utf-8"?>
<ds:datastoreItem xmlns:ds="http://schemas.openxmlformats.org/officeDocument/2006/customXml" ds:itemID="{175DB4FE-7074-44B8-B150-BBF82B04905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f126148-17e5-4f05-aabd-32827c69ea52"/>
    <ds:schemaRef ds:uri="4f4612c5-181c-47d2-8664-9323ef34ba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731</TotalTime>
  <Words>785</Words>
  <Application>Microsoft Office PowerPoint</Application>
  <PresentationFormat>Widescreen</PresentationFormat>
  <Paragraphs>94</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Century Gothic</vt:lpstr>
      <vt:lpstr>Wingdings 3</vt:lpstr>
      <vt:lpstr>Ion Boardroom</vt:lpstr>
      <vt:lpstr>‘When Instagram gets too much’: exploring social media fatigue and its impact on student online engagement and learning experience </vt:lpstr>
      <vt:lpstr>This presentation includes</vt:lpstr>
      <vt:lpstr>Background and context</vt:lpstr>
      <vt:lpstr>CIM Digital Marketing Skills Benchmark Report</vt:lpstr>
      <vt:lpstr>PowerPoint Presentation</vt:lpstr>
      <vt:lpstr>Digital skills as key to employability</vt:lpstr>
      <vt:lpstr>Research aim</vt:lpstr>
      <vt:lpstr>Key concepts</vt:lpstr>
      <vt:lpstr>Conceptualisation</vt:lpstr>
      <vt:lpstr>Research design</vt:lpstr>
      <vt:lpstr>Contribution</vt:lpstr>
      <vt:lpstr>Conclusion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Learning Management Systems to Learning Experience Platforms: Do they keep what they promise? Reflections on a rapidly changing learning environment </dc:title>
  <dc:creator>Cockrill, Antje</dc:creator>
  <cp:lastModifiedBy>Cockrill, Antje</cp:lastModifiedBy>
  <cp:revision>2</cp:revision>
  <dcterms:created xsi:type="dcterms:W3CDTF">2021-05-10T14:16:27Z</dcterms:created>
  <dcterms:modified xsi:type="dcterms:W3CDTF">2022-07-03T14:16:33Z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0x01010088503DFA04F3E84E9C6B69F9CCD4E67C</vt:lpwstr>
  </property>
</Properties>
</file>