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1" r:id="rId2"/>
    <p:sldId id="820" r:id="rId3"/>
    <p:sldId id="823" r:id="rId4"/>
    <p:sldId id="828" r:id="rId5"/>
    <p:sldId id="829" r:id="rId6"/>
    <p:sldId id="830" r:id="rId7"/>
    <p:sldId id="825" r:id="rId8"/>
    <p:sldId id="831" r:id="rId9"/>
    <p:sldId id="833" r:id="rId10"/>
    <p:sldId id="83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A6B76C-20F2-4C45-9893-23AC08ADE37A}" v="59" dt="2023-06-07T13:33:05.1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y Lu" userId="d669f9e7e4466f73" providerId="LiveId" clId="{98A6B76C-20F2-4C45-9893-23AC08ADE37A}"/>
    <pc:docChg chg="undo custSel addSld delSld modSld sldOrd delMainMaster">
      <pc:chgData name="Lucy Lu" userId="d669f9e7e4466f73" providerId="LiveId" clId="{98A6B76C-20F2-4C45-9893-23AC08ADE37A}" dt="2023-06-07T13:41:19.006" v="1329" actId="20577"/>
      <pc:docMkLst>
        <pc:docMk/>
      </pc:docMkLst>
      <pc:sldChg chg="addSp delSp modSp del mod ord">
        <pc:chgData name="Lucy Lu" userId="d669f9e7e4466f73" providerId="LiveId" clId="{98A6B76C-20F2-4C45-9893-23AC08ADE37A}" dt="2023-06-07T09:37:11.223" v="36" actId="2696"/>
        <pc:sldMkLst>
          <pc:docMk/>
          <pc:sldMk cId="1728010320" sldId="256"/>
        </pc:sldMkLst>
        <pc:spChg chg="del">
          <ac:chgData name="Lucy Lu" userId="d669f9e7e4466f73" providerId="LiveId" clId="{98A6B76C-20F2-4C45-9893-23AC08ADE37A}" dt="2023-06-07T09:30:08.353" v="2" actId="478"/>
          <ac:spMkLst>
            <pc:docMk/>
            <pc:sldMk cId="1728010320" sldId="256"/>
            <ac:spMk id="2" creationId="{2E08143B-A737-EB2C-1156-CB299B1657D0}"/>
          </ac:spMkLst>
        </pc:spChg>
        <pc:spChg chg="del">
          <ac:chgData name="Lucy Lu" userId="d669f9e7e4466f73" providerId="LiveId" clId="{98A6B76C-20F2-4C45-9893-23AC08ADE37A}" dt="2023-06-07T09:30:10.743" v="3" actId="478"/>
          <ac:spMkLst>
            <pc:docMk/>
            <pc:sldMk cId="1728010320" sldId="256"/>
            <ac:spMk id="3" creationId="{99FDF6EF-92B1-4205-1216-698C038E6709}"/>
          </ac:spMkLst>
        </pc:spChg>
        <pc:spChg chg="add mod">
          <ac:chgData name="Lucy Lu" userId="d669f9e7e4466f73" providerId="LiveId" clId="{98A6B76C-20F2-4C45-9893-23AC08ADE37A}" dt="2023-06-07T09:30:34.343" v="7" actId="14100"/>
          <ac:spMkLst>
            <pc:docMk/>
            <pc:sldMk cId="1728010320" sldId="256"/>
            <ac:spMk id="5" creationId="{9042AFB6-D168-EA48-BD57-5657EA3A4CE3}"/>
          </ac:spMkLst>
        </pc:spChg>
      </pc:sldChg>
      <pc:sldChg chg="addSp delSp modSp del mod">
        <pc:chgData name="Lucy Lu" userId="d669f9e7e4466f73" providerId="LiveId" clId="{98A6B76C-20F2-4C45-9893-23AC08ADE37A}" dt="2023-06-07T09:46:45.523" v="71" actId="2696"/>
        <pc:sldMkLst>
          <pc:docMk/>
          <pc:sldMk cId="1014266793" sldId="257"/>
        </pc:sldMkLst>
        <pc:spChg chg="del">
          <ac:chgData name="Lucy Lu" userId="d669f9e7e4466f73" providerId="LiveId" clId="{98A6B76C-20F2-4C45-9893-23AC08ADE37A}" dt="2023-06-07T09:40:08.283" v="37" actId="478"/>
          <ac:spMkLst>
            <pc:docMk/>
            <pc:sldMk cId="1014266793" sldId="257"/>
            <ac:spMk id="2" creationId="{50C7DBD5-08D4-133B-11D2-A040B623D22D}"/>
          </ac:spMkLst>
        </pc:spChg>
        <pc:spChg chg="del">
          <ac:chgData name="Lucy Lu" userId="d669f9e7e4466f73" providerId="LiveId" clId="{98A6B76C-20F2-4C45-9893-23AC08ADE37A}" dt="2023-06-07T09:40:40.783" v="38" actId="478"/>
          <ac:spMkLst>
            <pc:docMk/>
            <pc:sldMk cId="1014266793" sldId="257"/>
            <ac:spMk id="3" creationId="{030AFD5B-D3B5-62A8-A3B8-503FC66ADFCC}"/>
          </ac:spMkLst>
        </pc:spChg>
        <pc:spChg chg="add mod">
          <ac:chgData name="Lucy Lu" userId="d669f9e7e4466f73" providerId="LiveId" clId="{98A6B76C-20F2-4C45-9893-23AC08ADE37A}" dt="2023-06-07T09:40:44.593" v="41" actId="1076"/>
          <ac:spMkLst>
            <pc:docMk/>
            <pc:sldMk cId="1014266793" sldId="257"/>
            <ac:spMk id="4" creationId="{577499BB-26F2-FD2B-876E-E1F7C8F97D93}"/>
          </ac:spMkLst>
        </pc:spChg>
      </pc:sldChg>
      <pc:sldChg chg="addSp delSp del mod">
        <pc:chgData name="Lucy Lu" userId="d669f9e7e4466f73" providerId="LiveId" clId="{98A6B76C-20F2-4C45-9893-23AC08ADE37A}" dt="2023-06-07T12:47:49.995" v="640" actId="2696"/>
        <pc:sldMkLst>
          <pc:docMk/>
          <pc:sldMk cId="58980486" sldId="258"/>
        </pc:sldMkLst>
        <pc:spChg chg="add del">
          <ac:chgData name="Lucy Lu" userId="d669f9e7e4466f73" providerId="LiveId" clId="{98A6B76C-20F2-4C45-9893-23AC08ADE37A}" dt="2023-06-07T10:32:07.604" v="76" actId="22"/>
          <ac:spMkLst>
            <pc:docMk/>
            <pc:sldMk cId="58980486" sldId="258"/>
            <ac:spMk id="5" creationId="{30997306-E164-D845-329F-48591B49173C}"/>
          </ac:spMkLst>
        </pc:spChg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730536495" sldId="259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763351166" sldId="260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176800298" sldId="261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3345008828" sldId="262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657683550" sldId="263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627824258" sldId="264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266299826" sldId="265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3683318582" sldId="266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2396469987" sldId="267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3273333330" sldId="268"/>
        </pc:sldMkLst>
      </pc:sldChg>
      <pc:sldChg chg="del">
        <pc:chgData name="Lucy Lu" userId="d669f9e7e4466f73" providerId="LiveId" clId="{98A6B76C-20F2-4C45-9893-23AC08ADE37A}" dt="2023-06-07T12:47:49.995" v="640" actId="2696"/>
        <pc:sldMkLst>
          <pc:docMk/>
          <pc:sldMk cId="1225222559" sldId="269"/>
        </pc:sldMkLst>
      </pc:sldChg>
      <pc:sldChg chg="delSp del mod">
        <pc:chgData name="Lucy Lu" userId="d669f9e7e4466f73" providerId="LiveId" clId="{98A6B76C-20F2-4C45-9893-23AC08ADE37A}" dt="2023-06-07T12:47:49.995" v="640" actId="2696"/>
        <pc:sldMkLst>
          <pc:docMk/>
          <pc:sldMk cId="3990289741" sldId="270"/>
        </pc:sldMkLst>
        <pc:spChg chg="del">
          <ac:chgData name="Lucy Lu" userId="d669f9e7e4466f73" providerId="LiveId" clId="{98A6B76C-20F2-4C45-9893-23AC08ADE37A}" dt="2023-06-07T09:15:13.083" v="1" actId="478"/>
          <ac:spMkLst>
            <pc:docMk/>
            <pc:sldMk cId="3990289741" sldId="270"/>
            <ac:spMk id="2" creationId="{7DD8BF04-9C2F-F03B-3096-25D45285C2F3}"/>
          </ac:spMkLst>
        </pc:spChg>
        <pc:spChg chg="del">
          <ac:chgData name="Lucy Lu" userId="d669f9e7e4466f73" providerId="LiveId" clId="{98A6B76C-20F2-4C45-9893-23AC08ADE37A}" dt="2023-06-07T09:15:09.713" v="0" actId="478"/>
          <ac:spMkLst>
            <pc:docMk/>
            <pc:sldMk cId="3990289741" sldId="270"/>
            <ac:spMk id="3" creationId="{9A3BE2E3-D22D-0280-22BC-261E38DA8B88}"/>
          </ac:spMkLst>
        </pc:spChg>
      </pc:sldChg>
      <pc:sldChg chg="addSp delSp modSp add mod ord">
        <pc:chgData name="Lucy Lu" userId="d669f9e7e4466f73" providerId="LiveId" clId="{98A6B76C-20F2-4C45-9893-23AC08ADE37A}" dt="2023-06-07T10:34:09.674" v="86" actId="478"/>
        <pc:sldMkLst>
          <pc:docMk/>
          <pc:sldMk cId="282973986" sldId="271"/>
        </pc:sldMkLst>
        <pc:spChg chg="add mod">
          <ac:chgData name="Lucy Lu" userId="d669f9e7e4466f73" providerId="LiveId" clId="{98A6B76C-20F2-4C45-9893-23AC08ADE37A}" dt="2023-06-07T09:32:31.916" v="22" actId="20577"/>
          <ac:spMkLst>
            <pc:docMk/>
            <pc:sldMk cId="282973986" sldId="271"/>
            <ac:spMk id="2" creationId="{D1A53691-AADF-4AE1-3027-4CB3965C4886}"/>
          </ac:spMkLst>
        </pc:spChg>
        <pc:spChg chg="del">
          <ac:chgData name="Lucy Lu" userId="d669f9e7e4466f73" providerId="LiveId" clId="{98A6B76C-20F2-4C45-9893-23AC08ADE37A}" dt="2023-06-07T09:31:22.503" v="10" actId="478"/>
          <ac:spMkLst>
            <pc:docMk/>
            <pc:sldMk cId="282973986" sldId="271"/>
            <ac:spMk id="5" creationId="{00000000-0000-0000-0000-000000000000}"/>
          </ac:spMkLst>
        </pc:spChg>
        <pc:spChg chg="del">
          <ac:chgData name="Lucy Lu" userId="d669f9e7e4466f73" providerId="LiveId" clId="{98A6B76C-20F2-4C45-9893-23AC08ADE37A}" dt="2023-06-07T09:31:19.553" v="9" actId="478"/>
          <ac:spMkLst>
            <pc:docMk/>
            <pc:sldMk cId="282973986" sldId="271"/>
            <ac:spMk id="6" creationId="{00000000-0000-0000-0000-000000000000}"/>
          </ac:spMkLst>
        </pc:spChg>
        <pc:spChg chg="add del mod">
          <ac:chgData name="Lucy Lu" userId="d669f9e7e4466f73" providerId="LiveId" clId="{98A6B76C-20F2-4C45-9893-23AC08ADE37A}" dt="2023-06-07T10:34:09.674" v="86" actId="478"/>
          <ac:spMkLst>
            <pc:docMk/>
            <pc:sldMk cId="282973986" sldId="271"/>
            <ac:spMk id="9" creationId="{17D4C8D1-1516-AD35-2AF4-B58CAE71D147}"/>
          </ac:spMkLst>
        </pc:spChg>
        <pc:picChg chg="add mod">
          <ac:chgData name="Lucy Lu" userId="d669f9e7e4466f73" providerId="LiveId" clId="{98A6B76C-20F2-4C45-9893-23AC08ADE37A}" dt="2023-06-07T09:45:48.543" v="44" actId="1076"/>
          <ac:picMkLst>
            <pc:docMk/>
            <pc:sldMk cId="282973986" sldId="271"/>
            <ac:picMk id="7" creationId="{8CDF3478-FB90-141E-AB65-5E241EB12904}"/>
          </ac:picMkLst>
        </pc:picChg>
      </pc:sldChg>
      <pc:sldChg chg="modSp add del mod">
        <pc:chgData name="Lucy Lu" userId="d669f9e7e4466f73" providerId="LiveId" clId="{98A6B76C-20F2-4C45-9893-23AC08ADE37A}" dt="2023-06-07T10:34:32.944" v="90"/>
        <pc:sldMkLst>
          <pc:docMk/>
          <pc:sldMk cId="585425230" sldId="716"/>
        </pc:sldMkLst>
        <pc:spChg chg="mod">
          <ac:chgData name="Lucy Lu" userId="d669f9e7e4466f73" providerId="LiveId" clId="{98A6B76C-20F2-4C45-9893-23AC08ADE37A}" dt="2023-06-07T10:34:32.944" v="90"/>
          <ac:spMkLst>
            <pc:docMk/>
            <pc:sldMk cId="585425230" sldId="716"/>
            <ac:spMk id="2" creationId="{00000000-0000-0000-0000-000000000000}"/>
          </ac:spMkLst>
        </pc:spChg>
      </pc:sldChg>
      <pc:sldChg chg="modSp add del mod ord modTransition">
        <pc:chgData name="Lucy Lu" userId="d669f9e7e4466f73" providerId="LiveId" clId="{98A6B76C-20F2-4C45-9893-23AC08ADE37A}" dt="2023-06-07T12:47:49.995" v="640" actId="2696"/>
        <pc:sldMkLst>
          <pc:docMk/>
          <pc:sldMk cId="3958689237" sldId="818"/>
        </pc:sldMkLst>
        <pc:spChg chg="mod">
          <ac:chgData name="Lucy Lu" userId="d669f9e7e4466f73" providerId="LiveId" clId="{98A6B76C-20F2-4C45-9893-23AC08ADE37A}" dt="2023-06-07T10:10:25.853" v="72" actId="1076"/>
          <ac:spMkLst>
            <pc:docMk/>
            <pc:sldMk cId="3958689237" sldId="818"/>
            <ac:spMk id="4" creationId="{00000000-0000-0000-0000-000000000000}"/>
          </ac:spMkLst>
        </pc:spChg>
        <pc:spChg chg="mod">
          <ac:chgData name="Lucy Lu" userId="d669f9e7e4466f73" providerId="LiveId" clId="{98A6B76C-20F2-4C45-9893-23AC08ADE37A}" dt="2023-06-07T10:21:35.508" v="73" actId="1076"/>
          <ac:spMkLst>
            <pc:docMk/>
            <pc:sldMk cId="3958689237" sldId="818"/>
            <ac:spMk id="5" creationId="{00000000-0000-0000-0000-000000000000}"/>
          </ac:spMkLst>
        </pc:spChg>
      </pc:sldChg>
      <pc:sldChg chg="delSp new del mod">
        <pc:chgData name="Lucy Lu" userId="d669f9e7e4466f73" providerId="LiveId" clId="{98A6B76C-20F2-4C45-9893-23AC08ADE37A}" dt="2023-06-07T12:47:54.195" v="641" actId="2696"/>
        <pc:sldMkLst>
          <pc:docMk/>
          <pc:sldMk cId="3775730732" sldId="819"/>
        </pc:sldMkLst>
        <pc:spChg chg="del">
          <ac:chgData name="Lucy Lu" userId="d669f9e7e4466f73" providerId="LiveId" clId="{98A6B76C-20F2-4C45-9893-23AC08ADE37A}" dt="2023-06-07T10:32:58.224" v="79" actId="478"/>
          <ac:spMkLst>
            <pc:docMk/>
            <pc:sldMk cId="3775730732" sldId="819"/>
            <ac:spMk id="2" creationId="{0C5DBD46-0479-EEA7-0C51-0069766CFB77}"/>
          </ac:spMkLst>
        </pc:spChg>
        <pc:spChg chg="del">
          <ac:chgData name="Lucy Lu" userId="d669f9e7e4466f73" providerId="LiveId" clId="{98A6B76C-20F2-4C45-9893-23AC08ADE37A}" dt="2023-06-07T10:33:00.244" v="80" actId="478"/>
          <ac:spMkLst>
            <pc:docMk/>
            <pc:sldMk cId="3775730732" sldId="819"/>
            <ac:spMk id="3" creationId="{7CD9139D-8E6A-A42A-355E-1578BF4EF85D}"/>
          </ac:spMkLst>
        </pc:spChg>
      </pc:sldChg>
      <pc:sldChg chg="addSp delSp modSp new mod ord setBg">
        <pc:chgData name="Lucy Lu" userId="d669f9e7e4466f73" providerId="LiveId" clId="{98A6B76C-20F2-4C45-9893-23AC08ADE37A}" dt="2023-06-07T10:36:51.794" v="116" actId="207"/>
        <pc:sldMkLst>
          <pc:docMk/>
          <pc:sldMk cId="2999133059" sldId="820"/>
        </pc:sldMkLst>
        <pc:spChg chg="del mod">
          <ac:chgData name="Lucy Lu" userId="d669f9e7e4466f73" providerId="LiveId" clId="{98A6B76C-20F2-4C45-9893-23AC08ADE37A}" dt="2023-06-07T10:34:46.304" v="94" actId="478"/>
          <ac:spMkLst>
            <pc:docMk/>
            <pc:sldMk cId="2999133059" sldId="820"/>
            <ac:spMk id="2" creationId="{C21D8793-C8BC-080C-58E8-542F54C07264}"/>
          </ac:spMkLst>
        </pc:spChg>
        <pc:spChg chg="del mod">
          <ac:chgData name="Lucy Lu" userId="d669f9e7e4466f73" providerId="LiveId" clId="{98A6B76C-20F2-4C45-9893-23AC08ADE37A}" dt="2023-06-07T10:34:49.364" v="95" actId="478"/>
          <ac:spMkLst>
            <pc:docMk/>
            <pc:sldMk cId="2999133059" sldId="820"/>
            <ac:spMk id="3" creationId="{6C698971-1AA1-E203-255D-4278B48C92FD}"/>
          </ac:spMkLst>
        </pc:spChg>
        <pc:spChg chg="add mod">
          <ac:chgData name="Lucy Lu" userId="d669f9e7e4466f73" providerId="LiveId" clId="{98A6B76C-20F2-4C45-9893-23AC08ADE37A}" dt="2023-06-07T10:36:51.794" v="116" actId="207"/>
          <ac:spMkLst>
            <pc:docMk/>
            <pc:sldMk cId="2999133059" sldId="820"/>
            <ac:spMk id="5" creationId="{527A9996-64CB-A4F1-8802-58A66CE11C0C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8" creationId="{09588DA8-065E-4F6F-8EFD-43104AB2E0CF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10" creationId="{C4285719-470E-454C-AF62-8323075F1F5B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12" creationId="{CD9FE4EF-C4D8-49A0-B2FF-81D8DB7D8A24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14" creationId="{4300840D-0A0B-4512-BACA-B439D5B9C57C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16" creationId="{D2B78728-A580-49A7-84F9-6EF6F583ADE0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18" creationId="{38FAA1A1-D861-433F-88FA-1E9D6FD31D11}"/>
          </ac:spMkLst>
        </pc:spChg>
        <pc:spChg chg="add">
          <ac:chgData name="Lucy Lu" userId="d669f9e7e4466f73" providerId="LiveId" clId="{98A6B76C-20F2-4C45-9893-23AC08ADE37A}" dt="2023-06-07T10:34:43.004" v="93" actId="26606"/>
          <ac:spMkLst>
            <pc:docMk/>
            <pc:sldMk cId="2999133059" sldId="820"/>
            <ac:spMk id="20" creationId="{8D71EDA1-87BF-4D5D-AB79-F346FD19278A}"/>
          </ac:spMkLst>
        </pc:spChg>
        <pc:picChg chg="add del">
          <ac:chgData name="Lucy Lu" userId="d669f9e7e4466f73" providerId="LiveId" clId="{98A6B76C-20F2-4C45-9893-23AC08ADE37A}" dt="2023-06-07T10:34:37.394" v="92"/>
          <ac:picMkLst>
            <pc:docMk/>
            <pc:sldMk cId="2999133059" sldId="820"/>
            <ac:picMk id="4" creationId="{09B3B70F-A0E7-1FE3-B864-17BC8BD53050}"/>
          </ac:picMkLst>
        </pc:picChg>
      </pc:sldChg>
      <pc:sldChg chg="delSp add del setBg delDesignElem">
        <pc:chgData name="Lucy Lu" userId="d669f9e7e4466f73" providerId="LiveId" clId="{98A6B76C-20F2-4C45-9893-23AC08ADE37A}" dt="2023-06-07T12:47:54.195" v="641" actId="2696"/>
        <pc:sldMkLst>
          <pc:docMk/>
          <pc:sldMk cId="439676670" sldId="821"/>
        </pc:sldMkLst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8" creationId="{09588DA8-065E-4F6F-8EFD-43104AB2E0CF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10" creationId="{C4285719-470E-454C-AF62-8323075F1F5B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12" creationId="{CD9FE4EF-C4D8-49A0-B2FF-81D8DB7D8A24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14" creationId="{4300840D-0A0B-4512-BACA-B439D5B9C57C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16" creationId="{D2B78728-A580-49A7-84F9-6EF6F583ADE0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18" creationId="{38FAA1A1-D861-433F-88FA-1E9D6FD31D11}"/>
          </ac:spMkLst>
        </pc:spChg>
        <pc:spChg chg="del">
          <ac:chgData name="Lucy Lu" userId="d669f9e7e4466f73" providerId="LiveId" clId="{98A6B76C-20F2-4C45-9893-23AC08ADE37A}" dt="2023-06-07T10:37:06.844" v="121"/>
          <ac:spMkLst>
            <pc:docMk/>
            <pc:sldMk cId="439676670" sldId="821"/>
            <ac:spMk id="20" creationId="{8D71EDA1-87BF-4D5D-AB79-F346FD19278A}"/>
          </ac:spMkLst>
        </pc:spChg>
      </pc:sldChg>
      <pc:sldChg chg="addSp delSp add del setBg delDesignElem">
        <pc:chgData name="Lucy Lu" userId="d669f9e7e4466f73" providerId="LiveId" clId="{98A6B76C-20F2-4C45-9893-23AC08ADE37A}" dt="2023-06-07T10:37:03.214" v="119"/>
        <pc:sldMkLst>
          <pc:docMk/>
          <pc:sldMk cId="4209790767" sldId="821"/>
        </pc:sldMkLst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8" creationId="{09588DA8-065E-4F6F-8EFD-43104AB2E0CF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10" creationId="{C4285719-470E-454C-AF62-8323075F1F5B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12" creationId="{CD9FE4EF-C4D8-49A0-B2FF-81D8DB7D8A24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14" creationId="{4300840D-0A0B-4512-BACA-B439D5B9C57C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16" creationId="{D2B78728-A580-49A7-84F9-6EF6F583ADE0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18" creationId="{38FAA1A1-D861-433F-88FA-1E9D6FD31D11}"/>
          </ac:spMkLst>
        </pc:spChg>
        <pc:spChg chg="add del">
          <ac:chgData name="Lucy Lu" userId="d669f9e7e4466f73" providerId="LiveId" clId="{98A6B76C-20F2-4C45-9893-23AC08ADE37A}" dt="2023-06-07T10:37:03.214" v="119"/>
          <ac:spMkLst>
            <pc:docMk/>
            <pc:sldMk cId="4209790767" sldId="821"/>
            <ac:spMk id="20" creationId="{8D71EDA1-87BF-4D5D-AB79-F346FD19278A}"/>
          </ac:spMkLst>
        </pc:spChg>
      </pc:sldChg>
      <pc:sldChg chg="new del ord">
        <pc:chgData name="Lucy Lu" userId="d669f9e7e4466f73" providerId="LiveId" clId="{98A6B76C-20F2-4C45-9893-23AC08ADE37A}" dt="2023-06-07T12:51:35.205" v="683" actId="2696"/>
        <pc:sldMkLst>
          <pc:docMk/>
          <pc:sldMk cId="2620766360" sldId="822"/>
        </pc:sldMkLst>
      </pc:sldChg>
      <pc:sldChg chg="modSp add mod">
        <pc:chgData name="Lucy Lu" userId="d669f9e7e4466f73" providerId="LiveId" clId="{98A6B76C-20F2-4C45-9893-23AC08ADE37A}" dt="2023-06-07T11:03:04.214" v="419" actId="20577"/>
        <pc:sldMkLst>
          <pc:docMk/>
          <pc:sldMk cId="1333302198" sldId="823"/>
        </pc:sldMkLst>
        <pc:spChg chg="mod">
          <ac:chgData name="Lucy Lu" userId="d669f9e7e4466f73" providerId="LiveId" clId="{98A6B76C-20F2-4C45-9893-23AC08ADE37A}" dt="2023-06-07T11:03:04.214" v="419" actId="20577"/>
          <ac:spMkLst>
            <pc:docMk/>
            <pc:sldMk cId="1333302198" sldId="823"/>
            <ac:spMk id="5" creationId="{527A9996-64CB-A4F1-8802-58A66CE11C0C}"/>
          </ac:spMkLst>
        </pc:spChg>
      </pc:sldChg>
      <pc:sldChg chg="delSp add del setBg delDesignElem">
        <pc:chgData name="Lucy Lu" userId="d669f9e7e4466f73" providerId="LiveId" clId="{98A6B76C-20F2-4C45-9893-23AC08ADE37A}" dt="2023-06-07T12:47:54.195" v="641" actId="2696"/>
        <pc:sldMkLst>
          <pc:docMk/>
          <pc:sldMk cId="3333016991" sldId="824"/>
        </pc:sldMkLst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8" creationId="{09588DA8-065E-4F6F-8EFD-43104AB2E0CF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10" creationId="{C4285719-470E-454C-AF62-8323075F1F5B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12" creationId="{CD9FE4EF-C4D8-49A0-B2FF-81D8DB7D8A24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14" creationId="{4300840D-0A0B-4512-BACA-B439D5B9C57C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16" creationId="{D2B78728-A580-49A7-84F9-6EF6F583ADE0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18" creationId="{38FAA1A1-D861-433F-88FA-1E9D6FD31D11}"/>
          </ac:spMkLst>
        </pc:spChg>
        <pc:spChg chg="del">
          <ac:chgData name="Lucy Lu" userId="d669f9e7e4466f73" providerId="LiveId" clId="{98A6B76C-20F2-4C45-9893-23AC08ADE37A}" dt="2023-06-07T10:37:32.934" v="125"/>
          <ac:spMkLst>
            <pc:docMk/>
            <pc:sldMk cId="3333016991" sldId="824"/>
            <ac:spMk id="20" creationId="{8D71EDA1-87BF-4D5D-AB79-F346FD19278A}"/>
          </ac:spMkLst>
        </pc:spChg>
      </pc:sldChg>
      <pc:sldChg chg="addSp delSp modSp add mod">
        <pc:chgData name="Lucy Lu" userId="d669f9e7e4466f73" providerId="LiveId" clId="{98A6B76C-20F2-4C45-9893-23AC08ADE37A}" dt="2023-06-07T12:43:05.365" v="598" actId="22"/>
        <pc:sldMkLst>
          <pc:docMk/>
          <pc:sldMk cId="1466669567" sldId="825"/>
        </pc:sldMkLst>
        <pc:spChg chg="add mod">
          <ac:chgData name="Lucy Lu" userId="d669f9e7e4466f73" providerId="LiveId" clId="{98A6B76C-20F2-4C45-9893-23AC08ADE37A}" dt="2023-06-07T12:40:35.325" v="567" actId="1076"/>
          <ac:spMkLst>
            <pc:docMk/>
            <pc:sldMk cId="1466669567" sldId="825"/>
            <ac:spMk id="4" creationId="{2EC5ECD4-C00D-79D6-ACBA-82264E095F5F}"/>
          </ac:spMkLst>
        </pc:spChg>
        <pc:spChg chg="del mod">
          <ac:chgData name="Lucy Lu" userId="d669f9e7e4466f73" providerId="LiveId" clId="{98A6B76C-20F2-4C45-9893-23AC08ADE37A}" dt="2023-06-07T11:04:02.274" v="421" actId="478"/>
          <ac:spMkLst>
            <pc:docMk/>
            <pc:sldMk cId="1466669567" sldId="825"/>
            <ac:spMk id="5" creationId="{527A9996-64CB-A4F1-8802-58A66CE11C0C}"/>
          </ac:spMkLst>
        </pc:spChg>
        <pc:spChg chg="add del">
          <ac:chgData name="Lucy Lu" userId="d669f9e7e4466f73" providerId="LiveId" clId="{98A6B76C-20F2-4C45-9893-23AC08ADE37A}" dt="2023-06-07T12:43:05.365" v="598" actId="22"/>
          <ac:spMkLst>
            <pc:docMk/>
            <pc:sldMk cId="1466669567" sldId="825"/>
            <ac:spMk id="7" creationId="{1533D0B0-D6C3-ED5C-7E4B-8F083D2A7867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8" creationId="{09588DA8-065E-4F6F-8EFD-43104AB2E0CF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10" creationId="{C4285719-470E-454C-AF62-8323075F1F5B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12" creationId="{CD9FE4EF-C4D8-49A0-B2FF-81D8DB7D8A24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14" creationId="{4300840D-0A0B-4512-BACA-B439D5B9C57C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16" creationId="{D2B78728-A580-49A7-84F9-6EF6F583ADE0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18" creationId="{38FAA1A1-D861-433F-88FA-1E9D6FD31D11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20" creationId="{8D71EDA1-87BF-4D5D-AB79-F346FD19278A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25" creationId="{F3060C83-F051-4F0E-ABAD-AA0DFC48B218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27" creationId="{83C98ABE-055B-441F-B07E-44F97F083C39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29" creationId="{29FDB030-9B49-4CED-8CCD-4D99382388AC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31" creationId="{3783CA14-24A1-485C-8B30-D6A5D87987AD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33" creationId="{9A97C86A-04D6-40F7-AE84-31AB43E6A846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35" creationId="{FF9F2414-84E8-453E-B1F3-389FDE8192D9}"/>
          </ac:spMkLst>
        </pc:spChg>
        <pc:spChg chg="add del">
          <ac:chgData name="Lucy Lu" userId="d669f9e7e4466f73" providerId="LiveId" clId="{98A6B76C-20F2-4C45-9893-23AC08ADE37A}" dt="2023-06-07T12:36:31.865" v="513" actId="26606"/>
          <ac:spMkLst>
            <pc:docMk/>
            <pc:sldMk cId="1466669567" sldId="825"/>
            <ac:spMk id="37" creationId="{3ECA69A1-7536-43AC-85EF-C7106179F5ED}"/>
          </ac:spMkLst>
        </pc:spChg>
        <pc:picChg chg="add del mod">
          <ac:chgData name="Lucy Lu" userId="d669f9e7e4466f73" providerId="LiveId" clId="{98A6B76C-20F2-4C45-9893-23AC08ADE37A}" dt="2023-06-07T12:36:34.095" v="514" actId="478"/>
          <ac:picMkLst>
            <pc:docMk/>
            <pc:sldMk cId="1466669567" sldId="825"/>
            <ac:picMk id="2" creationId="{C9252853-1EB9-52D3-D766-215474134ECC}"/>
          </ac:picMkLst>
        </pc:picChg>
      </pc:sldChg>
      <pc:sldChg chg="delSp modSp add del mod">
        <pc:chgData name="Lucy Lu" userId="d669f9e7e4466f73" providerId="LiveId" clId="{98A6B76C-20F2-4C45-9893-23AC08ADE37A}" dt="2023-06-07T12:50:57.765" v="643" actId="2696"/>
        <pc:sldMkLst>
          <pc:docMk/>
          <pc:sldMk cId="375106394" sldId="826"/>
        </pc:sldMkLst>
        <pc:spChg chg="del mod">
          <ac:chgData name="Lucy Lu" userId="d669f9e7e4466f73" providerId="LiveId" clId="{98A6B76C-20F2-4C45-9893-23AC08ADE37A}" dt="2023-06-07T12:40:43.235" v="570"/>
          <ac:spMkLst>
            <pc:docMk/>
            <pc:sldMk cId="375106394" sldId="826"/>
            <ac:spMk id="5" creationId="{527A9996-64CB-A4F1-8802-58A66CE11C0C}"/>
          </ac:spMkLst>
        </pc:spChg>
      </pc:sldChg>
      <pc:sldChg chg="add del">
        <pc:chgData name="Lucy Lu" userId="d669f9e7e4466f73" providerId="LiveId" clId="{98A6B76C-20F2-4C45-9893-23AC08ADE37A}" dt="2023-06-07T12:51:35.205" v="683" actId="2696"/>
        <pc:sldMkLst>
          <pc:docMk/>
          <pc:sldMk cId="2641719622" sldId="827"/>
        </pc:sldMkLst>
      </pc:sldChg>
      <pc:sldChg chg="modSp add mod ord modTransition">
        <pc:chgData name="Lucy Lu" userId="d669f9e7e4466f73" providerId="LiveId" clId="{98A6B76C-20F2-4C45-9893-23AC08ADE37A}" dt="2023-06-07T11:04:35.124" v="430" actId="113"/>
        <pc:sldMkLst>
          <pc:docMk/>
          <pc:sldMk cId="1529065196" sldId="828"/>
        </pc:sldMkLst>
        <pc:spChg chg="mod">
          <ac:chgData name="Lucy Lu" userId="d669f9e7e4466f73" providerId="LiveId" clId="{98A6B76C-20F2-4C45-9893-23AC08ADE37A}" dt="2023-06-07T11:04:35.124" v="430" actId="113"/>
          <ac:spMkLst>
            <pc:docMk/>
            <pc:sldMk cId="1529065196" sldId="828"/>
            <ac:spMk id="7" creationId="{00000000-0000-0000-0000-000000000000}"/>
          </ac:spMkLst>
        </pc:spChg>
        <pc:spChg chg="mod">
          <ac:chgData name="Lucy Lu" userId="d669f9e7e4466f73" providerId="LiveId" clId="{98A6B76C-20F2-4C45-9893-23AC08ADE37A}" dt="2023-06-07T11:04:16.614" v="426" actId="2711"/>
          <ac:spMkLst>
            <pc:docMk/>
            <pc:sldMk cId="1529065196" sldId="828"/>
            <ac:spMk id="8" creationId="{00000000-0000-0000-0000-000000000000}"/>
          </ac:spMkLst>
        </pc:spChg>
      </pc:sldChg>
      <pc:sldChg chg="addSp delSp modSp new mod setBg">
        <pc:chgData name="Lucy Lu" userId="d669f9e7e4466f73" providerId="LiveId" clId="{98A6B76C-20F2-4C45-9893-23AC08ADE37A}" dt="2023-06-07T11:11:11.394" v="457" actId="1076"/>
        <pc:sldMkLst>
          <pc:docMk/>
          <pc:sldMk cId="1453630608" sldId="829"/>
        </pc:sldMkLst>
        <pc:spChg chg="del">
          <ac:chgData name="Lucy Lu" userId="d669f9e7e4466f73" providerId="LiveId" clId="{98A6B76C-20F2-4C45-9893-23AC08ADE37A}" dt="2023-06-07T11:07:25.574" v="439" actId="478"/>
          <ac:spMkLst>
            <pc:docMk/>
            <pc:sldMk cId="1453630608" sldId="829"/>
            <ac:spMk id="2" creationId="{E1AE4D77-4663-66AA-F499-34D9EC5ED172}"/>
          </ac:spMkLst>
        </pc:spChg>
        <pc:spChg chg="del mod">
          <ac:chgData name="Lucy Lu" userId="d669f9e7e4466f73" providerId="LiveId" clId="{98A6B76C-20F2-4C45-9893-23AC08ADE37A}" dt="2023-06-07T11:07:10.209" v="433" actId="478"/>
          <ac:spMkLst>
            <pc:docMk/>
            <pc:sldMk cId="1453630608" sldId="829"/>
            <ac:spMk id="3" creationId="{6C7878F7-6394-9AA3-4DCE-4EDBF412309F}"/>
          </ac:spMkLst>
        </pc:spChg>
        <pc:spChg chg="add mod">
          <ac:chgData name="Lucy Lu" userId="d669f9e7e4466f73" providerId="LiveId" clId="{98A6B76C-20F2-4C45-9893-23AC08ADE37A}" dt="2023-06-07T11:08:43.434" v="452" actId="1076"/>
          <ac:spMkLst>
            <pc:docMk/>
            <pc:sldMk cId="1453630608" sldId="829"/>
            <ac:spMk id="6" creationId="{DAB5C797-BCB5-9396-7106-844DE5B6D133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10" creationId="{F3060C83-F051-4F0E-ABAD-AA0DFC48B218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12" creationId="{83C98ABE-055B-441F-B07E-44F97F083C39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14" creationId="{29FDB030-9B49-4CED-8CCD-4D99382388AC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16" creationId="{3783CA14-24A1-485C-8B30-D6A5D87987AD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18" creationId="{9A97C86A-04D6-40F7-AE84-31AB43E6A846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20" creationId="{FF9F2414-84E8-453E-B1F3-389FDE8192D9}"/>
          </ac:spMkLst>
        </pc:spChg>
        <pc:spChg chg="add">
          <ac:chgData name="Lucy Lu" userId="d669f9e7e4466f73" providerId="LiveId" clId="{98A6B76C-20F2-4C45-9893-23AC08ADE37A}" dt="2023-06-07T11:07:41.184" v="443" actId="26606"/>
          <ac:spMkLst>
            <pc:docMk/>
            <pc:sldMk cId="1453630608" sldId="829"/>
            <ac:spMk id="22" creationId="{3ECA69A1-7536-43AC-85EF-C7106179F5ED}"/>
          </ac:spMkLst>
        </pc:spChg>
        <pc:picChg chg="add mod">
          <ac:chgData name="Lucy Lu" userId="d669f9e7e4466f73" providerId="LiveId" clId="{98A6B76C-20F2-4C45-9893-23AC08ADE37A}" dt="2023-06-07T11:11:11.394" v="457" actId="1076"/>
          <ac:picMkLst>
            <pc:docMk/>
            <pc:sldMk cId="1453630608" sldId="829"/>
            <ac:picMk id="5" creationId="{00C04864-30DC-AE33-9E10-226A3311F6C7}"/>
          </ac:picMkLst>
        </pc:picChg>
        <pc:picChg chg="add del">
          <ac:chgData name="Lucy Lu" userId="d669f9e7e4466f73" providerId="LiveId" clId="{98A6B76C-20F2-4C45-9893-23AC08ADE37A}" dt="2023-06-07T11:11:10.149" v="456" actId="22"/>
          <ac:picMkLst>
            <pc:docMk/>
            <pc:sldMk cId="1453630608" sldId="829"/>
            <ac:picMk id="8" creationId="{0186E8CB-2E52-3BF8-1B29-D5C7ACD80E0C}"/>
          </ac:picMkLst>
        </pc:picChg>
      </pc:sldChg>
      <pc:sldChg chg="addSp delSp modSp new mod setBg">
        <pc:chgData name="Lucy Lu" userId="d669f9e7e4466f73" providerId="LiveId" clId="{98A6B76C-20F2-4C45-9893-23AC08ADE37A}" dt="2023-06-07T11:13:44.784" v="500" actId="1076"/>
        <pc:sldMkLst>
          <pc:docMk/>
          <pc:sldMk cId="3409047021" sldId="830"/>
        </pc:sldMkLst>
        <pc:spChg chg="del">
          <ac:chgData name="Lucy Lu" userId="d669f9e7e4466f73" providerId="LiveId" clId="{98A6B76C-20F2-4C45-9893-23AC08ADE37A}" dt="2023-06-07T11:11:16.084" v="459" actId="478"/>
          <ac:spMkLst>
            <pc:docMk/>
            <pc:sldMk cId="3409047021" sldId="830"/>
            <ac:spMk id="2" creationId="{2B2028E7-F379-E5D9-A2A5-DD4CDA30C2C9}"/>
          </ac:spMkLst>
        </pc:spChg>
        <pc:spChg chg="del">
          <ac:chgData name="Lucy Lu" userId="d669f9e7e4466f73" providerId="LiveId" clId="{98A6B76C-20F2-4C45-9893-23AC08ADE37A}" dt="2023-06-07T11:11:17.639" v="460" actId="478"/>
          <ac:spMkLst>
            <pc:docMk/>
            <pc:sldMk cId="3409047021" sldId="830"/>
            <ac:spMk id="3" creationId="{E3EAA8AA-7D10-F44A-7DEE-6DF65AACC9E6}"/>
          </ac:spMkLst>
        </pc:spChg>
        <pc:spChg chg="add mod">
          <ac:chgData name="Lucy Lu" userId="d669f9e7e4466f73" providerId="LiveId" clId="{98A6B76C-20F2-4C45-9893-23AC08ADE37A}" dt="2023-06-07T11:13:35.224" v="498" actId="1076"/>
          <ac:spMkLst>
            <pc:docMk/>
            <pc:sldMk cId="3409047021" sldId="830"/>
            <ac:spMk id="6" creationId="{8B5127D8-ED3C-103F-527E-0EE9B5729452}"/>
          </ac:spMkLst>
        </pc:spChg>
        <pc:spChg chg="add">
          <ac:chgData name="Lucy Lu" userId="d669f9e7e4466f73" providerId="LiveId" clId="{98A6B76C-20F2-4C45-9893-23AC08ADE37A}" dt="2023-06-07T11:13:05.574" v="490" actId="22"/>
          <ac:spMkLst>
            <pc:docMk/>
            <pc:sldMk cId="3409047021" sldId="830"/>
            <ac:spMk id="8" creationId="{3DE15925-4E26-F227-F108-7528CBBF34CF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10" creationId="{F3060C83-F051-4F0E-ABAD-AA0DFC48B218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12" creationId="{83C98ABE-055B-441F-B07E-44F97F083C39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14" creationId="{29FDB030-9B49-4CED-8CCD-4D99382388AC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16" creationId="{3783CA14-24A1-485C-8B30-D6A5D87987AD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18" creationId="{9A97C86A-04D6-40F7-AE84-31AB43E6A846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20" creationId="{FF9F2414-84E8-453E-B1F3-389FDE8192D9}"/>
          </ac:spMkLst>
        </pc:spChg>
        <pc:spChg chg="add del">
          <ac:chgData name="Lucy Lu" userId="d669f9e7e4466f73" providerId="LiveId" clId="{98A6B76C-20F2-4C45-9893-23AC08ADE37A}" dt="2023-06-07T11:12:13.924" v="463" actId="26606"/>
          <ac:spMkLst>
            <pc:docMk/>
            <pc:sldMk cId="3409047021" sldId="830"/>
            <ac:spMk id="22" creationId="{3ECA69A1-7536-43AC-85EF-C7106179F5ED}"/>
          </ac:spMkLst>
        </pc:spChg>
        <pc:spChg chg="add">
          <ac:chgData name="Lucy Lu" userId="d669f9e7e4466f73" providerId="LiveId" clId="{98A6B76C-20F2-4C45-9893-23AC08ADE37A}" dt="2023-06-07T11:12:13.934" v="464" actId="26606"/>
          <ac:spMkLst>
            <pc:docMk/>
            <pc:sldMk cId="3409047021" sldId="830"/>
            <ac:spMk id="24" creationId="{AB8C311F-7253-4AED-9701-7FC0708C41C7}"/>
          </ac:spMkLst>
        </pc:spChg>
        <pc:spChg chg="add">
          <ac:chgData name="Lucy Lu" userId="d669f9e7e4466f73" providerId="LiveId" clId="{98A6B76C-20F2-4C45-9893-23AC08ADE37A}" dt="2023-06-07T11:12:13.934" v="464" actId="26606"/>
          <ac:spMkLst>
            <pc:docMk/>
            <pc:sldMk cId="3409047021" sldId="830"/>
            <ac:spMk id="25" creationId="{E2384209-CB15-4CDF-9D31-C44FD9A3F20D}"/>
          </ac:spMkLst>
        </pc:spChg>
        <pc:spChg chg="add">
          <ac:chgData name="Lucy Lu" userId="d669f9e7e4466f73" providerId="LiveId" clId="{98A6B76C-20F2-4C45-9893-23AC08ADE37A}" dt="2023-06-07T11:12:13.934" v="464" actId="26606"/>
          <ac:spMkLst>
            <pc:docMk/>
            <pc:sldMk cId="3409047021" sldId="830"/>
            <ac:spMk id="26" creationId="{2633B3B5-CC90-43F0-8714-D31D1F3F0209}"/>
          </ac:spMkLst>
        </pc:spChg>
        <pc:spChg chg="add">
          <ac:chgData name="Lucy Lu" userId="d669f9e7e4466f73" providerId="LiveId" clId="{98A6B76C-20F2-4C45-9893-23AC08ADE37A}" dt="2023-06-07T11:12:13.934" v="464" actId="26606"/>
          <ac:spMkLst>
            <pc:docMk/>
            <pc:sldMk cId="3409047021" sldId="830"/>
            <ac:spMk id="27" creationId="{A8D57A06-A426-446D-B02C-A2DC6B62E45E}"/>
          </ac:spMkLst>
        </pc:spChg>
        <pc:picChg chg="add mod">
          <ac:chgData name="Lucy Lu" userId="d669f9e7e4466f73" providerId="LiveId" clId="{98A6B76C-20F2-4C45-9893-23AC08ADE37A}" dt="2023-06-07T11:13:44.784" v="500" actId="1076"/>
          <ac:picMkLst>
            <pc:docMk/>
            <pc:sldMk cId="3409047021" sldId="830"/>
            <ac:picMk id="5" creationId="{754A840A-575C-E77C-186D-235A8DE4C41E}"/>
          </ac:picMkLst>
        </pc:picChg>
      </pc:sldChg>
      <pc:sldChg chg="addSp delSp modSp new del mod setBg">
        <pc:chgData name="Lucy Lu" userId="d669f9e7e4466f73" providerId="LiveId" clId="{98A6B76C-20F2-4C45-9893-23AC08ADE37A}" dt="2023-06-07T12:42:54.645" v="596" actId="680"/>
        <pc:sldMkLst>
          <pc:docMk/>
          <pc:sldMk cId="150306394" sldId="831"/>
        </pc:sldMkLst>
        <pc:spChg chg="mod">
          <ac:chgData name="Lucy Lu" userId="d669f9e7e4466f73" providerId="LiveId" clId="{98A6B76C-20F2-4C45-9893-23AC08ADE37A}" dt="2023-06-07T12:42:46.935" v="590"/>
          <ac:spMkLst>
            <pc:docMk/>
            <pc:sldMk cId="150306394" sldId="831"/>
            <ac:spMk id="2" creationId="{EB3D7989-ABB2-AA43-82FE-A44773DAF587}"/>
          </ac:spMkLst>
        </pc:spChg>
        <pc:spChg chg="add del">
          <ac:chgData name="Lucy Lu" userId="d669f9e7e4466f73" providerId="LiveId" clId="{98A6B76C-20F2-4C45-9893-23AC08ADE37A}" dt="2023-06-07T12:42:54.305" v="595" actId="478"/>
          <ac:spMkLst>
            <pc:docMk/>
            <pc:sldMk cId="150306394" sldId="831"/>
            <ac:spMk id="3" creationId="{24379FBA-B615-A8E4-9DD6-4B17DC0C1B36}"/>
          </ac:spMkLst>
        </pc:spChg>
        <pc:spChg chg="add del">
          <ac:chgData name="Lucy Lu" userId="d669f9e7e4466f73" providerId="LiveId" clId="{98A6B76C-20F2-4C45-9893-23AC08ADE37A}" dt="2023-06-07T12:42:53.825" v="594" actId="22"/>
          <ac:spMkLst>
            <pc:docMk/>
            <pc:sldMk cId="150306394" sldId="831"/>
            <ac:spMk id="7" creationId="{0463CB2C-17CC-ACFB-E37E-10F88E92D871}"/>
          </ac:spMkLst>
        </pc:spChg>
        <pc:spChg chg="add del">
          <ac:chgData name="Lucy Lu" userId="d669f9e7e4466f73" providerId="LiveId" clId="{98A6B76C-20F2-4C45-9893-23AC08ADE37A}" dt="2023-06-07T12:42:00.345" v="576" actId="26606"/>
          <ac:spMkLst>
            <pc:docMk/>
            <pc:sldMk cId="150306394" sldId="831"/>
            <ac:spMk id="10" creationId="{A8384FB5-9ADC-4DDC-881B-597D56F5B15D}"/>
          </ac:spMkLst>
        </pc:spChg>
        <pc:spChg chg="add del">
          <ac:chgData name="Lucy Lu" userId="d669f9e7e4466f73" providerId="LiveId" clId="{98A6B76C-20F2-4C45-9893-23AC08ADE37A}" dt="2023-06-07T12:42:00.345" v="576" actId="26606"/>
          <ac:spMkLst>
            <pc:docMk/>
            <pc:sldMk cId="150306394" sldId="831"/>
            <ac:spMk id="12" creationId="{1199E1B1-A8C0-4FE8-A5A8-1CB41D69F857}"/>
          </ac:spMkLst>
        </pc:spChg>
        <pc:spChg chg="add del">
          <ac:chgData name="Lucy Lu" userId="d669f9e7e4466f73" providerId="LiveId" clId="{98A6B76C-20F2-4C45-9893-23AC08ADE37A}" dt="2023-06-07T12:42:00.345" v="576" actId="26606"/>
          <ac:spMkLst>
            <pc:docMk/>
            <pc:sldMk cId="150306394" sldId="831"/>
            <ac:spMk id="14" creationId="{84A8DE83-DE75-4B41-9DB4-A7EC0B0DEC0B}"/>
          </ac:spMkLst>
        </pc:spChg>
        <pc:spChg chg="add del">
          <ac:chgData name="Lucy Lu" userId="d669f9e7e4466f73" providerId="LiveId" clId="{98A6B76C-20F2-4C45-9893-23AC08ADE37A}" dt="2023-06-07T12:42:00.345" v="576" actId="26606"/>
          <ac:spMkLst>
            <pc:docMk/>
            <pc:sldMk cId="150306394" sldId="831"/>
            <ac:spMk id="16" creationId="{A7009A0A-BEF5-4EAC-AF15-E4F9F002E239}"/>
          </ac:spMkLst>
        </pc:spChg>
        <pc:spChg chg="add del">
          <ac:chgData name="Lucy Lu" userId="d669f9e7e4466f73" providerId="LiveId" clId="{98A6B76C-20F2-4C45-9893-23AC08ADE37A}" dt="2023-06-07T12:42:04.595" v="578" actId="26606"/>
          <ac:spMkLst>
            <pc:docMk/>
            <pc:sldMk cId="150306394" sldId="831"/>
            <ac:spMk id="18" creationId="{E914257E-1E2A-4AC7-89EC-1FB65C9C0A0D}"/>
          </ac:spMkLst>
        </pc:spChg>
        <pc:spChg chg="add del">
          <ac:chgData name="Lucy Lu" userId="d669f9e7e4466f73" providerId="LiveId" clId="{98A6B76C-20F2-4C45-9893-23AC08ADE37A}" dt="2023-06-07T12:42:04.595" v="578" actId="26606"/>
          <ac:spMkLst>
            <pc:docMk/>
            <pc:sldMk cId="150306394" sldId="831"/>
            <ac:spMk id="19" creationId="{03E1C8F1-97F5-489C-8308-958F09657254}"/>
          </ac:spMkLst>
        </pc:spChg>
        <pc:spChg chg="add del">
          <ac:chgData name="Lucy Lu" userId="d669f9e7e4466f73" providerId="LiveId" clId="{98A6B76C-20F2-4C45-9893-23AC08ADE37A}" dt="2023-06-07T12:42:04.595" v="578" actId="26606"/>
          <ac:spMkLst>
            <pc:docMk/>
            <pc:sldMk cId="150306394" sldId="831"/>
            <ac:spMk id="20" creationId="{DEB62645-D4DA-4E99-8344-B1536F63D108}"/>
          </ac:spMkLst>
        </pc:spChg>
        <pc:picChg chg="add del mod">
          <ac:chgData name="Lucy Lu" userId="d669f9e7e4466f73" providerId="LiveId" clId="{98A6B76C-20F2-4C45-9893-23AC08ADE37A}" dt="2023-06-07T12:42:48.016" v="592" actId="22"/>
          <ac:picMkLst>
            <pc:docMk/>
            <pc:sldMk cId="150306394" sldId="831"/>
            <ac:picMk id="5" creationId="{EFEE5BB5-AB1D-153C-94D2-E44F08166833}"/>
          </ac:picMkLst>
        </pc:picChg>
      </pc:sldChg>
      <pc:sldChg chg="addSp delSp modSp new mod setBg addAnim delAnim setClrOvrMap">
        <pc:chgData name="Lucy Lu" userId="d669f9e7e4466f73" providerId="LiveId" clId="{98A6B76C-20F2-4C45-9893-23AC08ADE37A}" dt="2023-06-07T13:41:19.006" v="1329" actId="20577"/>
        <pc:sldMkLst>
          <pc:docMk/>
          <pc:sldMk cId="1718871168" sldId="831"/>
        </pc:sldMkLst>
        <pc:spChg chg="mod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2" creationId="{A384FF4C-1DD8-DA7D-F050-2A68AC8C7E6E}"/>
          </ac:spMkLst>
        </pc:spChg>
        <pc:spChg chg="del">
          <ac:chgData name="Lucy Lu" userId="d669f9e7e4466f73" providerId="LiveId" clId="{98A6B76C-20F2-4C45-9893-23AC08ADE37A}" dt="2023-06-07T12:43:20.325" v="600" actId="478"/>
          <ac:spMkLst>
            <pc:docMk/>
            <pc:sldMk cId="1718871168" sldId="831"/>
            <ac:spMk id="3" creationId="{63494CFF-8B08-1F5F-689C-EDAE84225639}"/>
          </ac:spMkLst>
        </pc:spChg>
        <pc:spChg chg="add mod">
          <ac:chgData name="Lucy Lu" userId="d669f9e7e4466f73" providerId="LiveId" clId="{98A6B76C-20F2-4C45-9893-23AC08ADE37A}" dt="2023-06-07T13:41:19.006" v="1329" actId="20577"/>
          <ac:spMkLst>
            <pc:docMk/>
            <pc:sldMk cId="1718871168" sldId="831"/>
            <ac:spMk id="6" creationId="{8DFF8261-B248-8318-2242-07B705ABAE63}"/>
          </ac:spMkLst>
        </pc:spChg>
        <pc:spChg chg="add del">
          <ac:chgData name="Lucy Lu" userId="d669f9e7e4466f73" providerId="LiveId" clId="{98A6B76C-20F2-4C45-9893-23AC08ADE37A}" dt="2023-06-07T12:43:40.035" v="603" actId="26606"/>
          <ac:spMkLst>
            <pc:docMk/>
            <pc:sldMk cId="1718871168" sldId="831"/>
            <ac:spMk id="10" creationId="{F0A604E4-7307-451C-93BE-F1F7E1BF3BF8}"/>
          </ac:spMkLst>
        </pc:spChg>
        <pc:spChg chg="add del">
          <ac:chgData name="Lucy Lu" userId="d669f9e7e4466f73" providerId="LiveId" clId="{98A6B76C-20F2-4C45-9893-23AC08ADE37A}" dt="2023-06-07T12:43:40.035" v="603" actId="26606"/>
          <ac:spMkLst>
            <pc:docMk/>
            <pc:sldMk cId="1718871168" sldId="831"/>
            <ac:spMk id="12" creationId="{F7F3A0AA-35E5-4085-942B-737839030604}"/>
          </ac:spMkLst>
        </pc:spChg>
        <pc:spChg chg="add del">
          <ac:chgData name="Lucy Lu" userId="d669f9e7e4466f73" providerId="LiveId" clId="{98A6B76C-20F2-4C45-9893-23AC08ADE37A}" dt="2023-06-07T12:43:40.035" v="603" actId="26606"/>
          <ac:spMkLst>
            <pc:docMk/>
            <pc:sldMk cId="1718871168" sldId="831"/>
            <ac:spMk id="14" creationId="{402F5C38-C747-4173-ABBF-656E39E82130}"/>
          </ac:spMkLst>
        </pc:spChg>
        <pc:spChg chg="add del">
          <ac:chgData name="Lucy Lu" userId="d669f9e7e4466f73" providerId="LiveId" clId="{98A6B76C-20F2-4C45-9893-23AC08ADE37A}" dt="2023-06-07T12:43:40.035" v="603" actId="26606"/>
          <ac:spMkLst>
            <pc:docMk/>
            <pc:sldMk cId="1718871168" sldId="831"/>
            <ac:spMk id="16" creationId="{E37EECFC-A684-4391-AE85-4CDAF5565F61}"/>
          </ac:spMkLst>
        </pc:spChg>
        <pc:spChg chg="add del">
          <ac:chgData name="Lucy Lu" userId="d669f9e7e4466f73" providerId="LiveId" clId="{98A6B76C-20F2-4C45-9893-23AC08ADE37A}" dt="2023-06-07T12:43:45.805" v="605" actId="26606"/>
          <ac:spMkLst>
            <pc:docMk/>
            <pc:sldMk cId="1718871168" sldId="831"/>
            <ac:spMk id="18" creationId="{65C9D962-F904-4553-A140-500CF3EFC58A}"/>
          </ac:spMkLst>
        </pc:spChg>
        <pc:spChg chg="add del">
          <ac:chgData name="Lucy Lu" userId="d669f9e7e4466f73" providerId="LiveId" clId="{98A6B76C-20F2-4C45-9893-23AC08ADE37A}" dt="2023-06-07T12:43:45.805" v="605" actId="26606"/>
          <ac:spMkLst>
            <pc:docMk/>
            <pc:sldMk cId="1718871168" sldId="831"/>
            <ac:spMk id="19" creationId="{02FE0FA2-B10C-4B9F-B9CC-E5D9AD400454}"/>
          </ac:spMkLst>
        </pc:spChg>
        <pc:spChg chg="add del">
          <ac:chgData name="Lucy Lu" userId="d669f9e7e4466f73" providerId="LiveId" clId="{98A6B76C-20F2-4C45-9893-23AC08ADE37A}" dt="2023-06-07T12:43:45.805" v="605" actId="26606"/>
          <ac:spMkLst>
            <pc:docMk/>
            <pc:sldMk cId="1718871168" sldId="831"/>
            <ac:spMk id="20" creationId="{3389D0BC-BA1D-4360-88F9-D9ECCBDAB50E}"/>
          </ac:spMkLst>
        </pc:spChg>
        <pc:spChg chg="add del">
          <ac:chgData name="Lucy Lu" userId="d669f9e7e4466f73" providerId="LiveId" clId="{98A6B76C-20F2-4C45-9893-23AC08ADE37A}" dt="2023-06-07T12:43:47.915" v="607" actId="26606"/>
          <ac:spMkLst>
            <pc:docMk/>
            <pc:sldMk cId="1718871168" sldId="831"/>
            <ac:spMk id="22" creationId="{A4AC5506-6312-4701-8D3C-40187889A947}"/>
          </ac:spMkLst>
        </pc:spChg>
        <pc:spChg chg="add del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24" creationId="{F0A604E4-7307-451C-93BE-F1F7E1BF3BF8}"/>
          </ac:spMkLst>
        </pc:spChg>
        <pc:spChg chg="add del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25" creationId="{F7F3A0AA-35E5-4085-942B-737839030604}"/>
          </ac:spMkLst>
        </pc:spChg>
        <pc:spChg chg="add del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26" creationId="{402F5C38-C747-4173-ABBF-656E39E82130}"/>
          </ac:spMkLst>
        </pc:spChg>
        <pc:spChg chg="add del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27" creationId="{E37EECFC-A684-4391-AE85-4CDAF5565F61}"/>
          </ac:spMkLst>
        </pc:spChg>
        <pc:spChg chg="add del">
          <ac:chgData name="Lucy Lu" userId="d669f9e7e4466f73" providerId="LiveId" clId="{98A6B76C-20F2-4C45-9893-23AC08ADE37A}" dt="2023-06-07T12:44:30.225" v="616" actId="26606"/>
          <ac:spMkLst>
            <pc:docMk/>
            <pc:sldMk cId="1718871168" sldId="831"/>
            <ac:spMk id="29" creationId="{F0A604E4-7307-451C-93BE-F1F7E1BF3BF8}"/>
          </ac:spMkLst>
        </pc:spChg>
        <pc:spChg chg="add del">
          <ac:chgData name="Lucy Lu" userId="d669f9e7e4466f73" providerId="LiveId" clId="{98A6B76C-20F2-4C45-9893-23AC08ADE37A}" dt="2023-06-07T12:44:30.225" v="616" actId="26606"/>
          <ac:spMkLst>
            <pc:docMk/>
            <pc:sldMk cId="1718871168" sldId="831"/>
            <ac:spMk id="30" creationId="{F7F3A0AA-35E5-4085-942B-737839030604}"/>
          </ac:spMkLst>
        </pc:spChg>
        <pc:spChg chg="add">
          <ac:chgData name="Lucy Lu" userId="d669f9e7e4466f73" providerId="LiveId" clId="{98A6B76C-20F2-4C45-9893-23AC08ADE37A}" dt="2023-06-07T12:44:33.700" v="622" actId="26606"/>
          <ac:spMkLst>
            <pc:docMk/>
            <pc:sldMk cId="1718871168" sldId="831"/>
            <ac:spMk id="31" creationId="{3B47FC9C-2ED3-4100-A4EF-E8CDFEE106C9}"/>
          </ac:spMkLst>
        </pc:spChg>
        <pc:spChg chg="add del">
          <ac:chgData name="Lucy Lu" userId="d669f9e7e4466f73" providerId="LiveId" clId="{98A6B76C-20F2-4C45-9893-23AC08ADE37A}" dt="2023-06-07T12:44:00.605" v="611" actId="26606"/>
          <ac:spMkLst>
            <pc:docMk/>
            <pc:sldMk cId="1718871168" sldId="831"/>
            <ac:spMk id="32" creationId="{6753252F-4873-4F63-801D-CC719279A7D5}"/>
          </ac:spMkLst>
        </pc:spChg>
        <pc:spChg chg="add del">
          <ac:chgData name="Lucy Lu" userId="d669f9e7e4466f73" providerId="LiveId" clId="{98A6B76C-20F2-4C45-9893-23AC08ADE37A}" dt="2023-06-07T12:44:00.605" v="611" actId="26606"/>
          <ac:spMkLst>
            <pc:docMk/>
            <pc:sldMk cId="1718871168" sldId="831"/>
            <ac:spMk id="34" creationId="{047C8CCB-F95D-4249-92DD-651249D3535A}"/>
          </ac:spMkLst>
        </pc:spChg>
        <pc:spChg chg="add del">
          <ac:chgData name="Lucy Lu" userId="d669f9e7e4466f73" providerId="LiveId" clId="{98A6B76C-20F2-4C45-9893-23AC08ADE37A}" dt="2023-06-07T12:44:30.225" v="616" actId="26606"/>
          <ac:spMkLst>
            <pc:docMk/>
            <pc:sldMk cId="1718871168" sldId="831"/>
            <ac:spMk id="36" creationId="{402F5C38-C747-4173-ABBF-656E39E82130}"/>
          </ac:spMkLst>
        </pc:spChg>
        <pc:spChg chg="add del">
          <ac:chgData name="Lucy Lu" userId="d669f9e7e4466f73" providerId="LiveId" clId="{98A6B76C-20F2-4C45-9893-23AC08ADE37A}" dt="2023-06-07T12:44:30.225" v="616" actId="26606"/>
          <ac:spMkLst>
            <pc:docMk/>
            <pc:sldMk cId="1718871168" sldId="831"/>
            <ac:spMk id="38" creationId="{E37EECFC-A684-4391-AE85-4CDAF5565F61}"/>
          </ac:spMkLst>
        </pc:spChg>
        <pc:spChg chg="add del">
          <ac:chgData name="Lucy Lu" userId="d669f9e7e4466f73" providerId="LiveId" clId="{98A6B76C-20F2-4C45-9893-23AC08ADE37A}" dt="2023-06-07T12:44:31.895" v="618" actId="26606"/>
          <ac:spMkLst>
            <pc:docMk/>
            <pc:sldMk cId="1718871168" sldId="831"/>
            <ac:spMk id="40" creationId="{3B47FC9C-2ED3-4100-A4EF-E8CDFEE106C9}"/>
          </ac:spMkLst>
        </pc:spChg>
        <pc:picChg chg="add mod">
          <ac:chgData name="Lucy Lu" userId="d669f9e7e4466f73" providerId="LiveId" clId="{98A6B76C-20F2-4C45-9893-23AC08ADE37A}" dt="2023-06-07T12:45:53.385" v="633" actId="14100"/>
          <ac:picMkLst>
            <pc:docMk/>
            <pc:sldMk cId="1718871168" sldId="831"/>
            <ac:picMk id="5" creationId="{0213BB67-9A75-0596-4548-AD7B6F068BF4}"/>
          </ac:picMkLst>
        </pc:picChg>
      </pc:sldChg>
      <pc:sldChg chg="add modTransition">
        <pc:chgData name="Lucy Lu" userId="d669f9e7e4466f73" providerId="LiveId" clId="{98A6B76C-20F2-4C45-9893-23AC08ADE37A}" dt="2023-06-07T12:47:16.235" v="637"/>
        <pc:sldMkLst>
          <pc:docMk/>
          <pc:sldMk cId="0" sldId="832"/>
        </pc:sldMkLst>
      </pc:sldChg>
      <pc:sldChg chg="addSp delSp modSp new mod">
        <pc:chgData name="Lucy Lu" userId="d669f9e7e4466f73" providerId="LiveId" clId="{98A6B76C-20F2-4C45-9893-23AC08ADE37A}" dt="2023-06-07T13:33:39.346" v="1321" actId="478"/>
        <pc:sldMkLst>
          <pc:docMk/>
          <pc:sldMk cId="3293852474" sldId="833"/>
        </pc:sldMkLst>
        <pc:spChg chg="del">
          <ac:chgData name="Lucy Lu" userId="d669f9e7e4466f73" providerId="LiveId" clId="{98A6B76C-20F2-4C45-9893-23AC08ADE37A}" dt="2023-06-07T12:50:59.955" v="644" actId="478"/>
          <ac:spMkLst>
            <pc:docMk/>
            <pc:sldMk cId="3293852474" sldId="833"/>
            <ac:spMk id="2" creationId="{A3F0039F-67FB-CCD2-54B0-C5EA17F706D8}"/>
          </ac:spMkLst>
        </pc:spChg>
        <pc:spChg chg="del">
          <ac:chgData name="Lucy Lu" userId="d669f9e7e4466f73" providerId="LiveId" clId="{98A6B76C-20F2-4C45-9893-23AC08ADE37A}" dt="2023-06-07T12:51:02.255" v="645" actId="478"/>
          <ac:spMkLst>
            <pc:docMk/>
            <pc:sldMk cId="3293852474" sldId="833"/>
            <ac:spMk id="3" creationId="{505D7401-EDA2-3401-45AD-1274920C7215}"/>
          </ac:spMkLst>
        </pc:spChg>
        <pc:spChg chg="add mod">
          <ac:chgData name="Lucy Lu" userId="d669f9e7e4466f73" providerId="LiveId" clId="{98A6B76C-20F2-4C45-9893-23AC08ADE37A}" dt="2023-06-07T12:53:44.628" v="694" actId="207"/>
          <ac:spMkLst>
            <pc:docMk/>
            <pc:sldMk cId="3293852474" sldId="833"/>
            <ac:spMk id="4" creationId="{4C529373-EEAE-E5CC-5514-8B0B4D61432B}"/>
          </ac:spMkLst>
        </pc:spChg>
        <pc:spChg chg="add mod">
          <ac:chgData name="Lucy Lu" userId="d669f9e7e4466f73" providerId="LiveId" clId="{98A6B76C-20F2-4C45-9893-23AC08ADE37A}" dt="2023-06-07T13:28:32.500" v="1295" actId="1076"/>
          <ac:spMkLst>
            <pc:docMk/>
            <pc:sldMk cId="3293852474" sldId="833"/>
            <ac:spMk id="5" creationId="{DD0ECA2C-79A4-A6E4-8AC5-81880ADC2173}"/>
          </ac:spMkLst>
        </pc:spChg>
        <pc:spChg chg="add mod">
          <ac:chgData name="Lucy Lu" userId="d669f9e7e4466f73" providerId="LiveId" clId="{98A6B76C-20F2-4C45-9893-23AC08ADE37A}" dt="2023-06-07T12:56:43.995" v="718" actId="1076"/>
          <ac:spMkLst>
            <pc:docMk/>
            <pc:sldMk cId="3293852474" sldId="833"/>
            <ac:spMk id="6" creationId="{B38EF22B-FD47-5FBD-59F8-BC710130A187}"/>
          </ac:spMkLst>
        </pc:spChg>
        <pc:spChg chg="add mod">
          <ac:chgData name="Lucy Lu" userId="d669f9e7e4466f73" providerId="LiveId" clId="{98A6B76C-20F2-4C45-9893-23AC08ADE37A}" dt="2023-06-07T13:18:39.656" v="1106" actId="113"/>
          <ac:spMkLst>
            <pc:docMk/>
            <pc:sldMk cId="3293852474" sldId="833"/>
            <ac:spMk id="13" creationId="{B69A669D-2045-E6FA-BE44-4BEE73CCB9D7}"/>
          </ac:spMkLst>
        </pc:spChg>
        <pc:spChg chg="add mod">
          <ac:chgData name="Lucy Lu" userId="d669f9e7e4466f73" providerId="LiveId" clId="{98A6B76C-20F2-4C45-9893-23AC08ADE37A}" dt="2023-06-07T13:18:37.086" v="1105" actId="1076"/>
          <ac:spMkLst>
            <pc:docMk/>
            <pc:sldMk cId="3293852474" sldId="833"/>
            <ac:spMk id="14" creationId="{89293B43-79DE-74CB-5195-1F5032B6EA38}"/>
          </ac:spMkLst>
        </pc:spChg>
        <pc:spChg chg="add mod">
          <ac:chgData name="Lucy Lu" userId="d669f9e7e4466f73" providerId="LiveId" clId="{98A6B76C-20F2-4C45-9893-23AC08ADE37A}" dt="2023-06-07T13:18:30.836" v="1103" actId="113"/>
          <ac:spMkLst>
            <pc:docMk/>
            <pc:sldMk cId="3293852474" sldId="833"/>
            <ac:spMk id="15" creationId="{8F5475C7-CAD2-0735-F473-B334B84B4BBD}"/>
          </ac:spMkLst>
        </pc:spChg>
        <pc:spChg chg="add del mod">
          <ac:chgData name="Lucy Lu" userId="d669f9e7e4466f73" providerId="LiveId" clId="{98A6B76C-20F2-4C45-9893-23AC08ADE37A}" dt="2023-06-07T13:33:39.346" v="1321" actId="478"/>
          <ac:spMkLst>
            <pc:docMk/>
            <pc:sldMk cId="3293852474" sldId="833"/>
            <ac:spMk id="20" creationId="{9A50E910-3ADD-AF4C-EA18-601AC4EF48BE}"/>
          </ac:spMkLst>
        </pc:spChg>
        <pc:spChg chg="add del">
          <ac:chgData name="Lucy Lu" userId="d669f9e7e4466f73" providerId="LiveId" clId="{98A6B76C-20F2-4C45-9893-23AC08ADE37A}" dt="2023-06-07T13:10:49.485" v="942" actId="11529"/>
          <ac:spMkLst>
            <pc:docMk/>
            <pc:sldMk cId="3293852474" sldId="833"/>
            <ac:spMk id="21" creationId="{90940498-1603-5893-D398-66B252AFDF12}"/>
          </ac:spMkLst>
        </pc:spChg>
        <pc:spChg chg="add mod">
          <ac:chgData name="Lucy Lu" userId="d669f9e7e4466f73" providerId="LiveId" clId="{98A6B76C-20F2-4C45-9893-23AC08ADE37A}" dt="2023-06-07T13:23:49.266" v="1254" actId="1076"/>
          <ac:spMkLst>
            <pc:docMk/>
            <pc:sldMk cId="3293852474" sldId="833"/>
            <ac:spMk id="22" creationId="{ADA769D9-8780-C1AF-B70F-1818EFB15E8C}"/>
          </ac:spMkLst>
        </pc:spChg>
        <pc:spChg chg="add del mod">
          <ac:chgData name="Lucy Lu" userId="d669f9e7e4466f73" providerId="LiveId" clId="{98A6B76C-20F2-4C45-9893-23AC08ADE37A}" dt="2023-06-07T13:11:21.846" v="948"/>
          <ac:spMkLst>
            <pc:docMk/>
            <pc:sldMk cId="3293852474" sldId="833"/>
            <ac:spMk id="23" creationId="{A59904B3-D627-7FB5-0F4F-E6D4EE37E44A}"/>
          </ac:spMkLst>
        </pc:spChg>
        <pc:spChg chg="add mod">
          <ac:chgData name="Lucy Lu" userId="d669f9e7e4466f73" providerId="LiveId" clId="{98A6B76C-20F2-4C45-9893-23AC08ADE37A}" dt="2023-06-07T13:23:56.156" v="1255" actId="1076"/>
          <ac:spMkLst>
            <pc:docMk/>
            <pc:sldMk cId="3293852474" sldId="833"/>
            <ac:spMk id="24" creationId="{9545A984-A22E-F3A7-B110-4C871B43FA09}"/>
          </ac:spMkLst>
        </pc:spChg>
        <pc:spChg chg="add mod">
          <ac:chgData name="Lucy Lu" userId="d669f9e7e4466f73" providerId="LiveId" clId="{98A6B76C-20F2-4C45-9893-23AC08ADE37A}" dt="2023-06-07T13:13:44.476" v="999" actId="1076"/>
          <ac:spMkLst>
            <pc:docMk/>
            <pc:sldMk cId="3293852474" sldId="833"/>
            <ac:spMk id="25" creationId="{A06F3F1C-A96E-4EDA-0559-122C84D816CC}"/>
          </ac:spMkLst>
        </pc:spChg>
        <pc:spChg chg="add mod">
          <ac:chgData name="Lucy Lu" userId="d669f9e7e4466f73" providerId="LiveId" clId="{98A6B76C-20F2-4C45-9893-23AC08ADE37A}" dt="2023-06-07T13:13:40.436" v="997" actId="1076"/>
          <ac:spMkLst>
            <pc:docMk/>
            <pc:sldMk cId="3293852474" sldId="833"/>
            <ac:spMk id="26" creationId="{93256900-CEC7-4D89-E43C-6864B905F856}"/>
          </ac:spMkLst>
        </pc:spChg>
        <pc:spChg chg="add mod">
          <ac:chgData name="Lucy Lu" userId="d669f9e7e4466f73" providerId="LiveId" clId="{98A6B76C-20F2-4C45-9893-23AC08ADE37A}" dt="2023-06-07T13:13:48.266" v="1000" actId="1076"/>
          <ac:spMkLst>
            <pc:docMk/>
            <pc:sldMk cId="3293852474" sldId="833"/>
            <ac:spMk id="27" creationId="{5631E027-3BC2-9350-6BA1-FC86B1094031}"/>
          </ac:spMkLst>
        </pc:spChg>
        <pc:spChg chg="add mod">
          <ac:chgData name="Lucy Lu" userId="d669f9e7e4466f73" providerId="LiveId" clId="{98A6B76C-20F2-4C45-9893-23AC08ADE37A}" dt="2023-06-07T13:27:02.416" v="1267" actId="1076"/>
          <ac:spMkLst>
            <pc:docMk/>
            <pc:sldMk cId="3293852474" sldId="833"/>
            <ac:spMk id="28" creationId="{44F37BFE-B235-885C-7DFB-F5DA3BBBE03E}"/>
          </ac:spMkLst>
        </pc:spChg>
        <pc:spChg chg="add mod">
          <ac:chgData name="Lucy Lu" userId="d669f9e7e4466f73" providerId="LiveId" clId="{98A6B76C-20F2-4C45-9893-23AC08ADE37A}" dt="2023-06-07T13:27:47.086" v="1285" actId="1076"/>
          <ac:spMkLst>
            <pc:docMk/>
            <pc:sldMk cId="3293852474" sldId="833"/>
            <ac:spMk id="29" creationId="{78B4E412-CBFC-A3D8-74F0-E3490AC5DFDD}"/>
          </ac:spMkLst>
        </pc:spChg>
        <pc:spChg chg="add del mod">
          <ac:chgData name="Lucy Lu" userId="d669f9e7e4466f73" providerId="LiveId" clId="{98A6B76C-20F2-4C45-9893-23AC08ADE37A}" dt="2023-06-07T13:28:03.476" v="1287" actId="478"/>
          <ac:spMkLst>
            <pc:docMk/>
            <pc:sldMk cId="3293852474" sldId="833"/>
            <ac:spMk id="30" creationId="{B785D383-2963-7AA8-E649-952F1E3BC642}"/>
          </ac:spMkLst>
        </pc:spChg>
        <pc:spChg chg="add mod">
          <ac:chgData name="Lucy Lu" userId="d669f9e7e4466f73" providerId="LiveId" clId="{98A6B76C-20F2-4C45-9893-23AC08ADE37A}" dt="2023-06-07T13:20:54.586" v="1212" actId="20577"/>
          <ac:spMkLst>
            <pc:docMk/>
            <pc:sldMk cId="3293852474" sldId="833"/>
            <ac:spMk id="31" creationId="{16CFC11D-1A73-4568-6927-2432F402C930}"/>
          </ac:spMkLst>
        </pc:spChg>
        <pc:spChg chg="add del mod">
          <ac:chgData name="Lucy Lu" userId="d669f9e7e4466f73" providerId="LiveId" clId="{98A6B76C-20F2-4C45-9893-23AC08ADE37A}" dt="2023-06-07T13:19:25.206" v="1137" actId="767"/>
          <ac:spMkLst>
            <pc:docMk/>
            <pc:sldMk cId="3293852474" sldId="833"/>
            <ac:spMk id="32" creationId="{B7BB54EB-37F0-A6C2-A4FE-AA693DF15DFB}"/>
          </ac:spMkLst>
        </pc:spChg>
        <pc:spChg chg="add mod">
          <ac:chgData name="Lucy Lu" userId="d669f9e7e4466f73" providerId="LiveId" clId="{98A6B76C-20F2-4C45-9893-23AC08ADE37A}" dt="2023-06-07T13:23:04.006" v="1250" actId="1076"/>
          <ac:spMkLst>
            <pc:docMk/>
            <pc:sldMk cId="3293852474" sldId="833"/>
            <ac:spMk id="33" creationId="{F9C00C77-2AA1-8377-6214-EE770B125291}"/>
          </ac:spMkLst>
        </pc:spChg>
        <pc:spChg chg="add mod">
          <ac:chgData name="Lucy Lu" userId="d669f9e7e4466f73" providerId="LiveId" clId="{98A6B76C-20F2-4C45-9893-23AC08ADE37A}" dt="2023-06-07T13:27:10.516" v="1269" actId="20577"/>
          <ac:spMkLst>
            <pc:docMk/>
            <pc:sldMk cId="3293852474" sldId="833"/>
            <ac:spMk id="40" creationId="{EE106748-80B8-DF58-7681-397C39E373FA}"/>
          </ac:spMkLst>
        </pc:spChg>
        <pc:spChg chg="add mod">
          <ac:chgData name="Lucy Lu" userId="d669f9e7e4466f73" providerId="LiveId" clId="{98A6B76C-20F2-4C45-9893-23AC08ADE37A}" dt="2023-06-07T13:27:43.406" v="1284" actId="1076"/>
          <ac:spMkLst>
            <pc:docMk/>
            <pc:sldMk cId="3293852474" sldId="833"/>
            <ac:spMk id="45" creationId="{9040435F-7A44-453D-2937-80A64BE2F09C}"/>
          </ac:spMkLst>
        </pc:spChg>
        <pc:spChg chg="add del">
          <ac:chgData name="Lucy Lu" userId="d669f9e7e4466f73" providerId="LiveId" clId="{98A6B76C-20F2-4C45-9893-23AC08ADE37A}" dt="2023-06-07T13:28:07.516" v="1289" actId="22"/>
          <ac:spMkLst>
            <pc:docMk/>
            <pc:sldMk cId="3293852474" sldId="833"/>
            <ac:spMk id="47" creationId="{4F32D8AB-C2BE-C732-8048-080CFC1C6938}"/>
          </ac:spMkLst>
        </pc:spChg>
        <pc:spChg chg="add mod">
          <ac:chgData name="Lucy Lu" userId="d669f9e7e4466f73" providerId="LiveId" clId="{98A6B76C-20F2-4C45-9893-23AC08ADE37A}" dt="2023-06-07T13:29:31.710" v="1313" actId="20577"/>
          <ac:spMkLst>
            <pc:docMk/>
            <pc:sldMk cId="3293852474" sldId="833"/>
            <ac:spMk id="48" creationId="{2420E5C5-4684-7718-A6EA-3C99020B6872}"/>
          </ac:spMkLst>
        </pc:spChg>
        <pc:spChg chg="add mod">
          <ac:chgData name="Lucy Lu" userId="d669f9e7e4466f73" providerId="LiveId" clId="{98A6B76C-20F2-4C45-9893-23AC08ADE37A}" dt="2023-06-07T13:32:54.146" v="1316" actId="1076"/>
          <ac:spMkLst>
            <pc:docMk/>
            <pc:sldMk cId="3293852474" sldId="833"/>
            <ac:spMk id="56" creationId="{58BBB239-B5B4-1493-52EC-659740A4DF79}"/>
          </ac:spMkLst>
        </pc:spChg>
        <pc:cxnChg chg="add mod">
          <ac:chgData name="Lucy Lu" userId="d669f9e7e4466f73" providerId="LiveId" clId="{98A6B76C-20F2-4C45-9893-23AC08ADE37A}" dt="2023-06-07T13:28:32.500" v="1295" actId="1076"/>
          <ac:cxnSpMkLst>
            <pc:docMk/>
            <pc:sldMk cId="3293852474" sldId="833"/>
            <ac:cxnSpMk id="8" creationId="{1D3FEBA7-B4F7-3690-31DE-43A238CDEC85}"/>
          </ac:cxnSpMkLst>
        </pc:cxnChg>
        <pc:cxnChg chg="add mod">
          <ac:chgData name="Lucy Lu" userId="d669f9e7e4466f73" providerId="LiveId" clId="{98A6B76C-20F2-4C45-9893-23AC08ADE37A}" dt="2023-06-07T13:01:26.875" v="834" actId="14100"/>
          <ac:cxnSpMkLst>
            <pc:docMk/>
            <pc:sldMk cId="3293852474" sldId="833"/>
            <ac:cxnSpMk id="10" creationId="{05EA7F3A-7AF8-658F-1C31-529C13E9EDC9}"/>
          </ac:cxnSpMkLst>
        </pc:cxnChg>
        <pc:cxnChg chg="add mod">
          <ac:chgData name="Lucy Lu" userId="d669f9e7e4466f73" providerId="LiveId" clId="{98A6B76C-20F2-4C45-9893-23AC08ADE37A}" dt="2023-06-07T13:20:10.886" v="1198" actId="14100"/>
          <ac:cxnSpMkLst>
            <pc:docMk/>
            <pc:sldMk cId="3293852474" sldId="833"/>
            <ac:cxnSpMk id="12" creationId="{20C389EA-CE31-6AA0-C453-31124CA274EC}"/>
          </ac:cxnSpMkLst>
        </pc:cxnChg>
        <pc:cxnChg chg="add del">
          <ac:chgData name="Lucy Lu" userId="d669f9e7e4466f73" providerId="LiveId" clId="{98A6B76C-20F2-4C45-9893-23AC08ADE37A}" dt="2023-06-07T13:20:07.126" v="1197" actId="478"/>
          <ac:cxnSpMkLst>
            <pc:docMk/>
            <pc:sldMk cId="3293852474" sldId="833"/>
            <ac:cxnSpMk id="35" creationId="{45F2BB9F-BF73-0C7E-857D-66EEE51D86F7}"/>
          </ac:cxnSpMkLst>
        </pc:cxnChg>
        <pc:cxnChg chg="add mod">
          <ac:chgData name="Lucy Lu" userId="d669f9e7e4466f73" providerId="LiveId" clId="{98A6B76C-20F2-4C45-9893-23AC08ADE37A}" dt="2023-06-07T13:20:49.116" v="1210" actId="1076"/>
          <ac:cxnSpMkLst>
            <pc:docMk/>
            <pc:sldMk cId="3293852474" sldId="833"/>
            <ac:cxnSpMk id="38" creationId="{42A8A40F-F3BC-BB64-585F-B90615095FF4}"/>
          </ac:cxnSpMkLst>
        </pc:cxnChg>
        <pc:cxnChg chg="add del mod">
          <ac:chgData name="Lucy Lu" userId="d669f9e7e4466f73" providerId="LiveId" clId="{98A6B76C-20F2-4C45-9893-23AC08ADE37A}" dt="2023-06-07T13:26:14.855" v="1258" actId="478"/>
          <ac:cxnSpMkLst>
            <pc:docMk/>
            <pc:sldMk cId="3293852474" sldId="833"/>
            <ac:cxnSpMk id="42" creationId="{01C8DA8E-85D1-2F1E-279C-660B6E9ABFE4}"/>
          </ac:cxnSpMkLst>
        </pc:cxnChg>
        <pc:cxnChg chg="add mod">
          <ac:chgData name="Lucy Lu" userId="d669f9e7e4466f73" providerId="LiveId" clId="{98A6B76C-20F2-4C45-9893-23AC08ADE37A}" dt="2023-06-07T13:26:59.885" v="1266" actId="1076"/>
          <ac:cxnSpMkLst>
            <pc:docMk/>
            <pc:sldMk cId="3293852474" sldId="833"/>
            <ac:cxnSpMk id="43" creationId="{7E02307D-2C75-A4D3-B7A1-7E73E0146935}"/>
          </ac:cxnSpMkLst>
        </pc:cxnChg>
        <pc:cxnChg chg="add mod">
          <ac:chgData name="Lucy Lu" userId="d669f9e7e4466f73" providerId="LiveId" clId="{98A6B76C-20F2-4C45-9893-23AC08ADE37A}" dt="2023-06-07T13:27:22.396" v="1271" actId="1076"/>
          <ac:cxnSpMkLst>
            <pc:docMk/>
            <pc:sldMk cId="3293852474" sldId="833"/>
            <ac:cxnSpMk id="44" creationId="{88F0E27E-CEAF-BD35-891F-330F7E947491}"/>
          </ac:cxnSpMkLst>
        </pc:cxnChg>
        <pc:cxnChg chg="add mod">
          <ac:chgData name="Lucy Lu" userId="d669f9e7e4466f73" providerId="LiveId" clId="{98A6B76C-20F2-4C45-9893-23AC08ADE37A}" dt="2023-06-07T13:29:14.766" v="1304" actId="14100"/>
          <ac:cxnSpMkLst>
            <pc:docMk/>
            <pc:sldMk cId="3293852474" sldId="833"/>
            <ac:cxnSpMk id="50" creationId="{89D7E74A-ED78-4624-23DA-44DDBE449E14}"/>
          </ac:cxnSpMkLst>
        </pc:cxnChg>
        <pc:cxnChg chg="add del mod">
          <ac:chgData name="Lucy Lu" userId="d669f9e7e4466f73" providerId="LiveId" clId="{98A6B76C-20F2-4C45-9893-23AC08ADE37A}" dt="2023-06-07T13:33:13.296" v="1320" actId="478"/>
          <ac:cxnSpMkLst>
            <pc:docMk/>
            <pc:sldMk cId="3293852474" sldId="833"/>
            <ac:cxnSpMk id="57" creationId="{9815749A-982E-6219-2112-137E75F05800}"/>
          </ac:cxnSpMkLst>
        </pc:cxnChg>
        <pc:cxnChg chg="add mod">
          <ac:chgData name="Lucy Lu" userId="d669f9e7e4466f73" providerId="LiveId" clId="{98A6B76C-20F2-4C45-9893-23AC08ADE37A}" dt="2023-06-07T13:33:08.846" v="1319" actId="1076"/>
          <ac:cxnSpMkLst>
            <pc:docMk/>
            <pc:sldMk cId="3293852474" sldId="833"/>
            <ac:cxnSpMk id="58" creationId="{2186CF61-135E-9AB5-3DAB-418143811AE4}"/>
          </ac:cxnSpMkLst>
        </pc:cxnChg>
      </pc:sldChg>
      <pc:sldChg chg="modSp add del mod modTransition">
        <pc:chgData name="Lucy Lu" userId="d669f9e7e4466f73" providerId="LiveId" clId="{98A6B76C-20F2-4C45-9893-23AC08ADE37A}" dt="2023-06-07T12:36:20.765" v="510"/>
        <pc:sldMkLst>
          <pc:docMk/>
          <pc:sldMk cId="1099471245" sldId="840"/>
        </pc:sldMkLst>
        <pc:spChg chg="mod">
          <ac:chgData name="Lucy Lu" userId="d669f9e7e4466f73" providerId="LiveId" clId="{98A6B76C-20F2-4C45-9893-23AC08ADE37A}" dt="2023-06-07T12:36:20.765" v="510"/>
          <ac:spMkLst>
            <pc:docMk/>
            <pc:sldMk cId="1099471245" sldId="840"/>
            <ac:spMk id="3" creationId="{00000000-0000-0000-0000-000000000000}"/>
          </ac:spMkLst>
        </pc:spChg>
      </pc:sldChg>
      <pc:sldMasterChg chg="del delSldLayout">
        <pc:chgData name="Lucy Lu" userId="d669f9e7e4466f73" providerId="LiveId" clId="{98A6B76C-20F2-4C45-9893-23AC08ADE37A}" dt="2023-06-07T12:47:49.995" v="640" actId="2696"/>
        <pc:sldMasterMkLst>
          <pc:docMk/>
          <pc:sldMasterMk cId="2431177390" sldId="2147483648"/>
        </pc:sldMasterMkLst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2183734086" sldId="2147483649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3582544655" sldId="2147483650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1675736852" sldId="2147483651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1736859237" sldId="2147483652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651196272" sldId="2147483653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369905550" sldId="2147483654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3191522071" sldId="2147483655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3751836680" sldId="2147483656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1957161432" sldId="2147483657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2209755213" sldId="2147483658"/>
          </pc:sldLayoutMkLst>
        </pc:sldLayoutChg>
        <pc:sldLayoutChg chg="del">
          <pc:chgData name="Lucy Lu" userId="d669f9e7e4466f73" providerId="LiveId" clId="{98A6B76C-20F2-4C45-9893-23AC08ADE37A}" dt="2023-06-07T12:47:49.995" v="640" actId="2696"/>
          <pc:sldLayoutMkLst>
            <pc:docMk/>
            <pc:sldMasterMk cId="2431177390" sldId="2147483648"/>
            <pc:sldLayoutMk cId="2914170484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AB5C8-8014-43B2-BAD2-1662EB64168D}" type="datetimeFigureOut">
              <a:rPr lang="en-GB" smtClean="0"/>
              <a:t>07/06/2023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89E6F-D450-4BEF-A02C-E75CBF5E43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941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B902F4-BDC4-E545-963F-EE58C192BF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235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235036" cy="365125"/>
          </a:xfrm>
        </p:spPr>
        <p:txBody>
          <a:bodyPr/>
          <a:lstStyle/>
          <a:p>
            <a:fld id="{0C31D5D2-5FC6-8744-87A0-60E5ED809D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7447" y="365126"/>
            <a:ext cx="11488189" cy="20040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57448" y="2660074"/>
            <a:ext cx="5503025" cy="3183774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342611" y="2660074"/>
            <a:ext cx="5503025" cy="3183774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131320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471" y="5969794"/>
            <a:ext cx="61099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65900"/>
            <a:ext cx="125730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Raleway" panose="020B0503030101060003" pitchFamily="34" charset="0"/>
              </a:defRPr>
            </a:lvl1pPr>
          </a:lstStyle>
          <a:p>
            <a:fld id="{D8DE238C-C704-47B8-84E8-05A7A8580E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88341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00B365A-6B9E-604D-BA5C-88A9FFDA93B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2700"/>
            <a:ext cx="12192000" cy="68453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5D2-5FC6-8744-87A0-60E5ED809D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7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mailto:markus.blut@durham.ac.uk" TargetMode="External"/><Relationship Id="rId4" Type="http://schemas.openxmlformats.org/officeDocument/2006/relationships/hyperlink" Target="mailto:llu@cardiffmet.ac.uk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00E493-D2E9-BD49-8CFA-CCCADDF7E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37290"/>
            <a:ext cx="12192000" cy="71952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1A53691-AADF-4AE1-3027-4CB3965C4886}"/>
              </a:ext>
            </a:extLst>
          </p:cNvPr>
          <p:cNvSpPr txBox="1"/>
          <p:nvPr/>
        </p:nvSpPr>
        <p:spPr>
          <a:xfrm>
            <a:off x="2237064" y="696285"/>
            <a:ext cx="7717871" cy="3406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DO PERCIEVED SWITCHING COSTS INFLUENCE CUSTOMER DYSFUNCTIONAL BEHAVIOR?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GB" sz="20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Xiaoming</a:t>
            </a:r>
            <a:r>
              <a:rPr lang="en-GB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Lu</a:t>
            </a:r>
            <a:r>
              <a:rPr lang="en-GB" sz="2000" b="1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and Markus 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Blut</a:t>
            </a:r>
            <a:r>
              <a:rPr lang="en-GB" sz="2000" b="1" baseline="300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GB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GB" sz="2000" b="1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de-DE" sz="2000" b="1" baseline="30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GB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Cardiff Metropolitan University, UK, </a:t>
            </a:r>
            <a:r>
              <a:rPr lang="en-GB" sz="2000" b="1" u="sng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llu@cardiffmet.ac.uk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GB" sz="2000" b="1" baseline="300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Durham</a:t>
            </a:r>
            <a:r>
              <a:rPr lang="en-GB" sz="20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University, UK, </a:t>
            </a:r>
            <a:r>
              <a:rPr lang="en-GB" sz="2000" b="1" u="sng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markus.blut@durham.ac.uk</a:t>
            </a:r>
            <a:endParaRPr lang="en-GB" sz="20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DF3478-FB90-141E-AB65-5E241EB12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9306" y="5486401"/>
            <a:ext cx="5253386" cy="89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73986"/>
      </p:ext>
    </p:extLst>
  </p:cSld>
  <p:clrMapOvr>
    <a:masterClrMapping/>
  </p:clrMapOvr>
  <p:transition spd="slow" advTm="29611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>
            <a:extLst>
              <a:ext uri="{FF2B5EF4-FFF2-40B4-BE49-F238E27FC236}">
                <a16:creationId xmlns:a16="http://schemas.microsoft.com/office/drawing/2014/main" id="{D112CD56-081F-57F2-1482-580AABE5B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55297">
            <a:off x="7132638" y="1182688"/>
            <a:ext cx="3006725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4">
            <a:extLst>
              <a:ext uri="{FF2B5EF4-FFF2-40B4-BE49-F238E27FC236}">
                <a16:creationId xmlns:a16="http://schemas.microsoft.com/office/drawing/2014/main" id="{7E2A94D2-A730-B487-46B2-F33DA82AE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838" y="2530475"/>
            <a:ext cx="3186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3600" b="1">
                <a:solidFill>
                  <a:srgbClr val="C00000"/>
                </a:solidFill>
              </a:rPr>
              <a:t>Any Question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7A9996-64CB-A4F1-8802-58A66CE11C0C}"/>
              </a:ext>
            </a:extLst>
          </p:cNvPr>
          <p:cNvSpPr txBox="1"/>
          <p:nvPr/>
        </p:nvSpPr>
        <p:spPr>
          <a:xfrm>
            <a:off x="5234731" y="869818"/>
            <a:ext cx="517962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Switching Costs as Retention Strategy</a:t>
            </a:r>
          </a:p>
          <a:p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What are Switching Costs (SC)?</a:t>
            </a:r>
          </a:p>
          <a:p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Relevance of SC</a:t>
            </a:r>
          </a:p>
          <a:p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How to implement SC?</a:t>
            </a:r>
          </a:p>
          <a:p>
            <a:b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 Do investments in SC backfire?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13305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7A9996-64CB-A4F1-8802-58A66CE11C0C}"/>
              </a:ext>
            </a:extLst>
          </p:cNvPr>
          <p:cNvSpPr txBox="1"/>
          <p:nvPr/>
        </p:nvSpPr>
        <p:spPr>
          <a:xfrm>
            <a:off x="4220812" y="511388"/>
            <a:ext cx="7785145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About our research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better understand the occurrence of these negative effects of (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self-determination theory (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SDT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US" sz="1800" dirty="0">
              <a:solidFill>
                <a:prstClr val="black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SDT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helps to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understand when individuals have the perception of being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control of their own actions and may offer an explanation which specific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self-determination perceptions are induced by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how these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 related to dysfunctional customer behavior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 intend to examine which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are more likely to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lead to dysfunctional customer behavior and to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understand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negative effects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We want to explore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the role of self-determination in the occurrence of these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effects, providing new insights into the mediating mechanisms between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and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behavioral outcomes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0219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mone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401" y="3068090"/>
            <a:ext cx="1425327" cy="10915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 descr="herz-ne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2" b="11256"/>
          <a:stretch>
            <a:fillRect/>
          </a:stretch>
        </p:blipFill>
        <p:spPr bwMode="auto">
          <a:xfrm>
            <a:off x="2222401" y="4469915"/>
            <a:ext cx="1425327" cy="10915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zeit500_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"/>
          <a:stretch>
            <a:fillRect/>
          </a:stretch>
        </p:blipFill>
        <p:spPr bwMode="auto">
          <a:xfrm>
            <a:off x="2222402" y="1646537"/>
            <a:ext cx="1425327" cy="1095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79776" y="1524000"/>
            <a:ext cx="590465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Procedural switching costs</a:t>
            </a:r>
            <a:r>
              <a:rPr lang="en-GB" sz="2000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Consisting of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 risk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setup costs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this type of switching cost primarily involves the expenditure of time and effort.</a:t>
            </a:r>
            <a:endParaRPr lang="en-GB" sz="1200" dirty="0">
              <a:solidFill>
                <a:srgbClr val="2925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en-GB" sz="1200" dirty="0">
              <a:solidFill>
                <a:srgbClr val="2925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switching costs</a:t>
            </a:r>
            <a:r>
              <a:rPr lang="en-GB" sz="2000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Consisting of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 loss 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financial-loss costs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this type of switching cost involves the loss of financially quantifiable resources.</a:t>
            </a:r>
            <a:endParaRPr lang="en-GB" sz="1200" dirty="0">
              <a:solidFill>
                <a:srgbClr val="2925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buFont typeface="+mj-lt"/>
              <a:buAutoNum type="arabicPeriod"/>
            </a:pPr>
            <a:endParaRPr lang="en-GB" sz="1200" dirty="0">
              <a:solidFill>
                <a:srgbClr val="2925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Relational switching costs</a:t>
            </a:r>
            <a:r>
              <a:rPr lang="en-GB" sz="2000" i="1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Consisting of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 relationship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loss and </a:t>
            </a:r>
            <a:r>
              <a:rPr lang="en-GB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brand relationship </a:t>
            </a:r>
            <a:r>
              <a:rPr lang="en-GB" sz="2000" dirty="0">
                <a:solidFill>
                  <a:srgbClr val="2925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 costs, this type of switching cost involves psychological or emotional discomfort due to the loss of identity and the breaking of bonds. 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0" y="609601"/>
            <a:ext cx="5105400" cy="51117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Switching Costs</a:t>
            </a:r>
          </a:p>
        </p:txBody>
      </p:sp>
    </p:spTree>
    <p:extLst>
      <p:ext uri="{BB962C8B-B14F-4D97-AF65-F5344CB8AC3E}">
        <p14:creationId xmlns:p14="http://schemas.microsoft.com/office/powerpoint/2010/main" val="152906519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C04864-30DC-AE33-9E10-226A3311F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778" y="998450"/>
            <a:ext cx="10511443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B5C797-BCB5-9396-7106-844DE5B6D133}"/>
              </a:ext>
            </a:extLst>
          </p:cNvPr>
          <p:cNvSpPr txBox="1"/>
          <p:nvPr/>
        </p:nvSpPr>
        <p:spPr>
          <a:xfrm>
            <a:off x="983262" y="471447"/>
            <a:ext cx="104332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Customer Motivation and Degree of Self-Determination (adapted from </a:t>
            </a:r>
            <a:r>
              <a:rPr lang="en-US" sz="20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Gagné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Deci, 2005)</a:t>
            </a: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363060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9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5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4A840A-575C-E77C-186D-235A8DE4C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9035" y="804665"/>
            <a:ext cx="8400849" cy="5943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5127D8-ED3C-103F-527E-0EE9B5729452}"/>
              </a:ext>
            </a:extLst>
          </p:cNvPr>
          <p:cNvSpPr txBox="1"/>
          <p:nvPr/>
        </p:nvSpPr>
        <p:spPr>
          <a:xfrm>
            <a:off x="4860564" y="109735"/>
            <a:ext cx="3398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Conceptual Model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E15925-4E26-F227-F108-7528CBBF34CF}"/>
              </a:ext>
            </a:extLst>
          </p:cNvPr>
          <p:cNvSpPr txBox="1"/>
          <p:nvPr/>
        </p:nvSpPr>
        <p:spPr>
          <a:xfrm>
            <a:off x="3049398" y="3233847"/>
            <a:ext cx="6098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</a:rPr>
              <a:t>Conceptual Model </a:t>
            </a:r>
          </a:p>
        </p:txBody>
      </p:sp>
    </p:spTree>
    <p:extLst>
      <p:ext uri="{BB962C8B-B14F-4D97-AF65-F5344CB8AC3E}">
        <p14:creationId xmlns:p14="http://schemas.microsoft.com/office/powerpoint/2010/main" val="340904702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C5ECD4-C00D-79D6-ACBA-82264E095F5F}"/>
              </a:ext>
            </a:extLst>
          </p:cNvPr>
          <p:cNvSpPr txBox="1"/>
          <p:nvPr/>
        </p:nvSpPr>
        <p:spPr>
          <a:xfrm>
            <a:off x="4703718" y="830248"/>
            <a:ext cx="6167534" cy="4776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METHODOLOGY</a:t>
            </a:r>
            <a:endParaRPr lang="en-GB" sz="1800" b="1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GB" sz="18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Data collection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241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usable questionnaires were received. The average age in the sample was 32.89 years. 49.8 percent of the study participants were female with an annual income of 46,366 US-Dollars. </a:t>
            </a:r>
          </a:p>
          <a:p>
            <a:pPr algn="just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endParaRPr lang="en-US" sz="20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</a:pPr>
            <a:r>
              <a:rPr lang="en-US" sz="2000" b="1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Measurements of latent constructs: 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Our measurement model suggests a good fit to the data: Comparative Fit Index [</a:t>
            </a:r>
            <a:r>
              <a:rPr lang="en-US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CFI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]=.91; Tucker Lewis Index [</a:t>
            </a:r>
            <a:r>
              <a:rPr lang="en-US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TLI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]=.90; Root Mean Square Error of Approximation [</a:t>
            </a:r>
            <a:r>
              <a:rPr lang="en-US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RMSEA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]=.05; Standardized Root Mean Square Residual [</a:t>
            </a:r>
            <a:r>
              <a:rPr lang="en-US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SRMR</a:t>
            </a:r>
            <a:r>
              <a:rPr lang="en-US" sz="20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]=.08.</a:t>
            </a:r>
            <a:endParaRPr lang="en-GB" sz="2000" dirty="0">
              <a:effectLst/>
              <a:latin typeface="Times New Roman" panose="02020603050405020304" pitchFamily="18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66956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1">
            <a:extLst>
              <a:ext uri="{FF2B5EF4-FFF2-40B4-BE49-F238E27FC236}">
                <a16:creationId xmlns:a16="http://schemas.microsoft.com/office/drawing/2014/main" id="{3B47FC9C-2ED3-4100-A4EF-E8CDFEE10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84FF4C-1DD8-DA7D-F050-2A68AC8C7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58141"/>
            <a:ext cx="10515600" cy="9426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13BB67-9A75-0596-4548-AD7B6F068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36" y="995314"/>
            <a:ext cx="10870081" cy="54071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FF8261-B248-8318-2242-07B705ABAE63}"/>
              </a:ext>
            </a:extLst>
          </p:cNvPr>
          <p:cNvSpPr txBox="1"/>
          <p:nvPr/>
        </p:nvSpPr>
        <p:spPr>
          <a:xfrm>
            <a:off x="3744793" y="256650"/>
            <a:ext cx="438113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Overview </a:t>
            </a:r>
            <a:r>
              <a:rPr 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400" b="1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Hypotheses </a:t>
            </a:r>
            <a:r>
              <a:rPr lang="en-US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endParaRPr lang="en-GB" sz="24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87116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529373-EEAE-E5CC-5514-8B0B4D61432B}"/>
              </a:ext>
            </a:extLst>
          </p:cNvPr>
          <p:cNvSpPr txBox="1"/>
          <p:nvPr/>
        </p:nvSpPr>
        <p:spPr>
          <a:xfrm>
            <a:off x="3540011" y="394283"/>
            <a:ext cx="5111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Outcomes of the Research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D0ECA2C-79A4-A6E4-8AC5-81880ADC2173}"/>
              </a:ext>
            </a:extLst>
          </p:cNvPr>
          <p:cNvSpPr/>
          <p:nvPr/>
        </p:nvSpPr>
        <p:spPr>
          <a:xfrm>
            <a:off x="3103784" y="1367407"/>
            <a:ext cx="5984432" cy="531023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RWE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EF22B-FD47-5FBD-59F8-BC710130A187}"/>
              </a:ext>
            </a:extLst>
          </p:cNvPr>
          <p:cNvSpPr/>
          <p:nvPr/>
        </p:nvSpPr>
        <p:spPr>
          <a:xfrm>
            <a:off x="5342246" y="3187817"/>
            <a:ext cx="1753299" cy="1669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Switching </a:t>
            </a:r>
          </a:p>
          <a:p>
            <a:pPr algn="ctr"/>
            <a:r>
              <a:rPr lang="en-GB" dirty="0"/>
              <a:t>Costs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3FEBA7-B4F7-3690-31DE-43A238CDEC85}"/>
              </a:ext>
            </a:extLst>
          </p:cNvPr>
          <p:cNvCxnSpPr>
            <a:stCxn id="5" idx="0"/>
          </p:cNvCxnSpPr>
          <p:nvPr/>
        </p:nvCxnSpPr>
        <p:spPr>
          <a:xfrm flipH="1">
            <a:off x="6095999" y="1367407"/>
            <a:ext cx="1" cy="182041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5EA7F3A-7AF8-658F-1C31-529C13E9EDC9}"/>
              </a:ext>
            </a:extLst>
          </p:cNvPr>
          <p:cNvCxnSpPr>
            <a:cxnSpLocks/>
          </p:cNvCxnSpPr>
          <p:nvPr/>
        </p:nvCxnSpPr>
        <p:spPr>
          <a:xfrm flipH="1">
            <a:off x="3665989" y="4219662"/>
            <a:ext cx="1676257" cy="107021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C389EA-CE31-6AA0-C453-31124CA274EC}"/>
              </a:ext>
            </a:extLst>
          </p:cNvPr>
          <p:cNvCxnSpPr>
            <a:cxnSpLocks/>
          </p:cNvCxnSpPr>
          <p:nvPr/>
        </p:nvCxnSpPr>
        <p:spPr>
          <a:xfrm>
            <a:off x="7086769" y="3959602"/>
            <a:ext cx="1505146" cy="142958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69A669D-2045-E6FA-BE44-4BEE73CCB9D7}"/>
              </a:ext>
            </a:extLst>
          </p:cNvPr>
          <p:cNvSpPr txBox="1"/>
          <p:nvPr/>
        </p:nvSpPr>
        <p:spPr>
          <a:xfrm>
            <a:off x="4574653" y="1568124"/>
            <a:ext cx="1753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Repurchase</a:t>
            </a:r>
          </a:p>
          <a:p>
            <a:pPr algn="ctr"/>
            <a:r>
              <a:rPr lang="en-GB" b="1" i="1" dirty="0"/>
              <a:t>Intention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293B43-79DE-74CB-5195-1F5032B6EA38}"/>
              </a:ext>
            </a:extLst>
          </p:cNvPr>
          <p:cNvSpPr txBox="1"/>
          <p:nvPr/>
        </p:nvSpPr>
        <p:spPr>
          <a:xfrm>
            <a:off x="6019825" y="1585608"/>
            <a:ext cx="1595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cs typeface="Times New Roman" panose="02020603050405020304" pitchFamily="18" charset="0"/>
              </a:rPr>
              <a:t>Dysfunctional behaviour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5475C7-CAD2-0735-F473-B334B84B4BBD}"/>
              </a:ext>
            </a:extLst>
          </p:cNvPr>
          <p:cNvSpPr txBox="1"/>
          <p:nvPr/>
        </p:nvSpPr>
        <p:spPr>
          <a:xfrm>
            <a:off x="5132134" y="4817030"/>
            <a:ext cx="258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Negative Word of Mouth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DA769D9-8780-C1AF-B70F-1818EFB15E8C}"/>
              </a:ext>
            </a:extLst>
          </p:cNvPr>
          <p:cNvSpPr/>
          <p:nvPr/>
        </p:nvSpPr>
        <p:spPr>
          <a:xfrm>
            <a:off x="3706965" y="2390405"/>
            <a:ext cx="1204972" cy="6463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545A984-A22E-F3A7-B110-4C871B43FA09}"/>
              </a:ext>
            </a:extLst>
          </p:cNvPr>
          <p:cNvSpPr/>
          <p:nvPr/>
        </p:nvSpPr>
        <p:spPr>
          <a:xfrm>
            <a:off x="3677306" y="3472644"/>
            <a:ext cx="1204972" cy="6463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6F3F1C-A96E-4EDA-0559-122C84D816CC}"/>
              </a:ext>
            </a:extLst>
          </p:cNvPr>
          <p:cNvSpPr txBox="1"/>
          <p:nvPr/>
        </p:nvSpPr>
        <p:spPr>
          <a:xfrm>
            <a:off x="3727875" y="2372463"/>
            <a:ext cx="4020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Integrated</a:t>
            </a:r>
          </a:p>
          <a:p>
            <a:r>
              <a:rPr lang="en-GB" dirty="0"/>
              <a:t>Identified </a:t>
            </a:r>
          </a:p>
          <a:p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3256900-CEC7-4D89-E43C-6864B905F856}"/>
              </a:ext>
            </a:extLst>
          </p:cNvPr>
          <p:cNvSpPr txBox="1"/>
          <p:nvPr/>
        </p:nvSpPr>
        <p:spPr>
          <a:xfrm flipH="1">
            <a:off x="3687493" y="3514610"/>
            <a:ext cx="2779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Introjected</a:t>
            </a:r>
          </a:p>
          <a:p>
            <a:r>
              <a:rPr lang="en-GB" dirty="0"/>
              <a:t>External  </a:t>
            </a:r>
          </a:p>
          <a:p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31E027-3BC2-9350-6BA1-FC86B1094031}"/>
              </a:ext>
            </a:extLst>
          </p:cNvPr>
          <p:cNvSpPr txBox="1"/>
          <p:nvPr/>
        </p:nvSpPr>
        <p:spPr>
          <a:xfrm>
            <a:off x="4338559" y="3029809"/>
            <a:ext cx="1817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Regulations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F37BFE-B235-885C-7DFB-F5DA3BBBE03E}"/>
              </a:ext>
            </a:extLst>
          </p:cNvPr>
          <p:cNvSpPr txBox="1"/>
          <p:nvPr/>
        </p:nvSpPr>
        <p:spPr>
          <a:xfrm>
            <a:off x="7543197" y="2397599"/>
            <a:ext cx="1156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Integrated</a:t>
            </a:r>
          </a:p>
          <a:p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B4E412-CBFC-A3D8-74F0-E3490AC5DFDD}"/>
              </a:ext>
            </a:extLst>
          </p:cNvPr>
          <p:cNvSpPr txBox="1"/>
          <p:nvPr/>
        </p:nvSpPr>
        <p:spPr>
          <a:xfrm>
            <a:off x="7566840" y="3145497"/>
            <a:ext cx="1232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regulations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CFC11D-1A73-4568-6927-2432F402C930}"/>
              </a:ext>
            </a:extLst>
          </p:cNvPr>
          <p:cNvSpPr txBox="1"/>
          <p:nvPr/>
        </p:nvSpPr>
        <p:spPr>
          <a:xfrm>
            <a:off x="5703622" y="5181044"/>
            <a:ext cx="2227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               Amotivation</a:t>
            </a:r>
          </a:p>
          <a:p>
            <a:endParaRPr lang="en-GB" dirty="0"/>
          </a:p>
          <a:p>
            <a:r>
              <a:rPr lang="en-GB" dirty="0"/>
              <a:t>Introjected regulation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9C00C77-2AA1-8377-6214-EE770B125291}"/>
              </a:ext>
            </a:extLst>
          </p:cNvPr>
          <p:cNvSpPr txBox="1"/>
          <p:nvPr/>
        </p:nvSpPr>
        <p:spPr>
          <a:xfrm>
            <a:off x="4729445" y="5181044"/>
            <a:ext cx="147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Procedural SC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2A8A40F-F3BC-BB64-585F-B90615095FF4}"/>
              </a:ext>
            </a:extLst>
          </p:cNvPr>
          <p:cNvCxnSpPr>
            <a:cxnSpLocks/>
          </p:cNvCxnSpPr>
          <p:nvPr/>
        </p:nvCxnSpPr>
        <p:spPr>
          <a:xfrm>
            <a:off x="6218895" y="5389182"/>
            <a:ext cx="3271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E106748-80B8-DF58-7681-397C39E373FA}"/>
              </a:ext>
            </a:extLst>
          </p:cNvPr>
          <p:cNvSpPr txBox="1"/>
          <p:nvPr/>
        </p:nvSpPr>
        <p:spPr>
          <a:xfrm>
            <a:off x="6021170" y="2421811"/>
            <a:ext cx="1507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Relational SC  </a:t>
            </a:r>
          </a:p>
          <a:p>
            <a:r>
              <a:rPr lang="en-GB" dirty="0"/>
              <a:t>Financial SC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E02307D-2C75-A4D3-B7A1-7E73E0146935}"/>
              </a:ext>
            </a:extLst>
          </p:cNvPr>
          <p:cNvCxnSpPr>
            <a:cxnSpLocks/>
          </p:cNvCxnSpPr>
          <p:nvPr/>
        </p:nvCxnSpPr>
        <p:spPr>
          <a:xfrm>
            <a:off x="7316489" y="2588657"/>
            <a:ext cx="3271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8F0E27E-CEAF-BD35-891F-330F7E947491}"/>
              </a:ext>
            </a:extLst>
          </p:cNvPr>
          <p:cNvCxnSpPr>
            <a:cxnSpLocks/>
          </p:cNvCxnSpPr>
          <p:nvPr/>
        </p:nvCxnSpPr>
        <p:spPr>
          <a:xfrm>
            <a:off x="7216026" y="2908837"/>
            <a:ext cx="3271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040435F-7A44-453D-2937-80A64BE2F09C}"/>
              </a:ext>
            </a:extLst>
          </p:cNvPr>
          <p:cNvSpPr txBox="1"/>
          <p:nvPr/>
        </p:nvSpPr>
        <p:spPr>
          <a:xfrm>
            <a:off x="7529775" y="2744976"/>
            <a:ext cx="121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Introjected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420E5C5-4684-7718-A6EA-3C99020B6872}"/>
              </a:ext>
            </a:extLst>
          </p:cNvPr>
          <p:cNvSpPr txBox="1"/>
          <p:nvPr/>
        </p:nvSpPr>
        <p:spPr>
          <a:xfrm>
            <a:off x="7233703" y="3562208"/>
            <a:ext cx="1548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Procedural SC</a:t>
            </a:r>
          </a:p>
          <a:p>
            <a:r>
              <a:rPr lang="en-GB" dirty="0"/>
              <a:t>   </a:t>
            </a:r>
          </a:p>
          <a:p>
            <a:r>
              <a:rPr lang="en-GB" dirty="0"/>
              <a:t>    Amotivation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9D7E74A-ED78-4624-23DA-44DDBE449E14}"/>
              </a:ext>
            </a:extLst>
          </p:cNvPr>
          <p:cNvCxnSpPr>
            <a:cxnSpLocks/>
          </p:cNvCxnSpPr>
          <p:nvPr/>
        </p:nvCxnSpPr>
        <p:spPr>
          <a:xfrm>
            <a:off x="7901364" y="3878843"/>
            <a:ext cx="0" cy="3408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8BBB239-B5B4-1493-52EC-659740A4DF79}"/>
              </a:ext>
            </a:extLst>
          </p:cNvPr>
          <p:cNvSpPr txBox="1"/>
          <p:nvPr/>
        </p:nvSpPr>
        <p:spPr>
          <a:xfrm>
            <a:off x="4157358" y="5750810"/>
            <a:ext cx="1293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Financial SC</a:t>
            </a:r>
          </a:p>
          <a:p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186CF61-135E-9AB5-3DAB-418143811AE4}"/>
              </a:ext>
            </a:extLst>
          </p:cNvPr>
          <p:cNvCxnSpPr>
            <a:cxnSpLocks/>
          </p:cNvCxnSpPr>
          <p:nvPr/>
        </p:nvCxnSpPr>
        <p:spPr>
          <a:xfrm>
            <a:off x="5411130" y="5919086"/>
            <a:ext cx="32717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85247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449</Words>
  <Application>Microsoft Office PowerPoint</Application>
  <PresentationFormat>Widescreen</PresentationFormat>
  <Paragraphs>77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Raleway</vt:lpstr>
      <vt:lpstr>Times New Roman</vt:lpstr>
      <vt:lpstr>Wingdings</vt:lpstr>
      <vt:lpstr>1_Office Theme</vt:lpstr>
      <vt:lpstr>PowerPoint Presentation</vt:lpstr>
      <vt:lpstr>PowerPoint Presentation</vt:lpstr>
      <vt:lpstr>PowerPoint Presentation</vt:lpstr>
      <vt:lpstr>Switching Costs</vt:lpstr>
      <vt:lpstr>PowerPoint Presentation</vt:lpstr>
      <vt:lpstr>PowerPoint Presentation</vt:lpstr>
      <vt:lpstr>PowerPoint Presentation</vt:lpstr>
      <vt:lpstr>H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Lu</dc:creator>
  <cp:lastModifiedBy>Lucy Lu</cp:lastModifiedBy>
  <cp:revision>1</cp:revision>
  <dcterms:created xsi:type="dcterms:W3CDTF">2023-06-07T09:06:59Z</dcterms:created>
  <dcterms:modified xsi:type="dcterms:W3CDTF">2023-06-07T13:41:21Z</dcterms:modified>
</cp:coreProperties>
</file>