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8" r:id="rId11"/>
    <p:sldId id="270" r:id="rId12"/>
    <p:sldId id="271" r:id="rId13"/>
    <p:sldId id="266" r:id="rId14"/>
    <p:sldId id="26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4660"/>
  </p:normalViewPr>
  <p:slideViewPr>
    <p:cSldViewPr snapToGrid="0">
      <p:cViewPr varScale="1">
        <p:scale>
          <a:sx n="120" d="100"/>
          <a:sy n="120" d="100"/>
        </p:scale>
        <p:origin x="12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_rels/data5.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s>
</file>

<file path=ppt/diagrams/_rels/data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diagrams/_rels/data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svg"/><Relationship Id="rId1" Type="http://schemas.openxmlformats.org/officeDocument/2006/relationships/image" Target="../media/image41.png"/><Relationship Id="rId6" Type="http://schemas.openxmlformats.org/officeDocument/2006/relationships/image" Target="../media/image46.svg"/><Relationship Id="rId5" Type="http://schemas.openxmlformats.org/officeDocument/2006/relationships/image" Target="../media/image45.png"/><Relationship Id="rId4" Type="http://schemas.openxmlformats.org/officeDocument/2006/relationships/image" Target="../media/image44.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_rels/drawing5.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s>
</file>

<file path=ppt/diagrams/_rels/drawing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diagrams/_rels/drawing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svg"/><Relationship Id="rId1" Type="http://schemas.openxmlformats.org/officeDocument/2006/relationships/image" Target="../media/image41.png"/><Relationship Id="rId6" Type="http://schemas.openxmlformats.org/officeDocument/2006/relationships/image" Target="../media/image46.svg"/><Relationship Id="rId5" Type="http://schemas.openxmlformats.org/officeDocument/2006/relationships/image" Target="../media/image45.png"/><Relationship Id="rId4" Type="http://schemas.openxmlformats.org/officeDocument/2006/relationships/image" Target="../media/image44.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E3B88F-250F-4502-8AD0-6BF68779DA99}" type="doc">
      <dgm:prSet loTypeId="urn:microsoft.com/office/officeart/2005/8/layout/list1" loCatId="list" qsTypeId="urn:microsoft.com/office/officeart/2005/8/quickstyle/simple1" qsCatId="simple" csTypeId="urn:microsoft.com/office/officeart/2005/8/colors/colorful1" csCatId="colorful"/>
      <dgm:spPr/>
      <dgm:t>
        <a:bodyPr/>
        <a:lstStyle/>
        <a:p>
          <a:endParaRPr lang="en-US"/>
        </a:p>
      </dgm:t>
    </dgm:pt>
    <dgm:pt modelId="{801B39CA-AB9C-4794-B0E9-30AE4D10A9D1}">
      <dgm:prSet/>
      <dgm:spPr/>
      <dgm:t>
        <a:bodyPr/>
        <a:lstStyle/>
        <a:p>
          <a:r>
            <a:rPr lang="en-GB" dirty="0">
              <a:latin typeface="Times New Roman" panose="02020603050405020304" pitchFamily="18" charset="0"/>
              <a:cs typeface="Times New Roman" panose="02020603050405020304" pitchFamily="18" charset="0"/>
            </a:rPr>
            <a:t>Introduction</a:t>
          </a:r>
          <a:endParaRPr lang="en-US" dirty="0">
            <a:latin typeface="Times New Roman" panose="02020603050405020304" pitchFamily="18" charset="0"/>
            <a:cs typeface="Times New Roman" panose="02020603050405020304" pitchFamily="18" charset="0"/>
          </a:endParaRPr>
        </a:p>
      </dgm:t>
    </dgm:pt>
    <dgm:pt modelId="{95543F50-9BFC-4D13-9428-5FF7BCBE4156}" type="parTrans" cxnId="{9BEF1542-89B5-4EDA-8D14-3D298A184DEE}">
      <dgm:prSet/>
      <dgm:spPr/>
      <dgm:t>
        <a:bodyPr/>
        <a:lstStyle/>
        <a:p>
          <a:endParaRPr lang="en-US"/>
        </a:p>
      </dgm:t>
    </dgm:pt>
    <dgm:pt modelId="{FA1A918B-E61E-4136-B7F2-94890C70B317}" type="sibTrans" cxnId="{9BEF1542-89B5-4EDA-8D14-3D298A184DEE}">
      <dgm:prSet/>
      <dgm:spPr/>
      <dgm:t>
        <a:bodyPr/>
        <a:lstStyle/>
        <a:p>
          <a:endParaRPr lang="en-US"/>
        </a:p>
      </dgm:t>
    </dgm:pt>
    <dgm:pt modelId="{AD2CEB86-57A5-40A5-BF14-7E4261C55DE3}">
      <dgm:prSet/>
      <dgm:spPr/>
      <dgm:t>
        <a:bodyPr/>
        <a:lstStyle/>
        <a:p>
          <a:r>
            <a:rPr lang="en-GB" dirty="0">
              <a:latin typeface="Times New Roman" panose="02020603050405020304" pitchFamily="18" charset="0"/>
              <a:cs typeface="Times New Roman" panose="02020603050405020304" pitchFamily="18" charset="0"/>
            </a:rPr>
            <a:t>Literature Review</a:t>
          </a:r>
          <a:endParaRPr lang="en-US" dirty="0">
            <a:latin typeface="Times New Roman" panose="02020603050405020304" pitchFamily="18" charset="0"/>
            <a:cs typeface="Times New Roman" panose="02020603050405020304" pitchFamily="18" charset="0"/>
          </a:endParaRPr>
        </a:p>
      </dgm:t>
    </dgm:pt>
    <dgm:pt modelId="{E69FB058-876F-49B1-BEE9-9593D5FA0F66}" type="parTrans" cxnId="{521286D8-0A49-4F1B-942F-16014B056C54}">
      <dgm:prSet/>
      <dgm:spPr/>
      <dgm:t>
        <a:bodyPr/>
        <a:lstStyle/>
        <a:p>
          <a:endParaRPr lang="en-US"/>
        </a:p>
      </dgm:t>
    </dgm:pt>
    <dgm:pt modelId="{B560AD7D-11A9-4136-8878-3C33B4E5F69E}" type="sibTrans" cxnId="{521286D8-0A49-4F1B-942F-16014B056C54}">
      <dgm:prSet/>
      <dgm:spPr/>
      <dgm:t>
        <a:bodyPr/>
        <a:lstStyle/>
        <a:p>
          <a:endParaRPr lang="en-US"/>
        </a:p>
      </dgm:t>
    </dgm:pt>
    <dgm:pt modelId="{C34CDC21-C5D6-4C46-9BB9-A2A50B23BA8A}">
      <dgm:prSet/>
      <dgm:spPr/>
      <dgm:t>
        <a:bodyPr/>
        <a:lstStyle/>
        <a:p>
          <a:r>
            <a:rPr lang="en-GB">
              <a:latin typeface="Times New Roman" panose="02020603050405020304" pitchFamily="18" charset="0"/>
              <a:cs typeface="Times New Roman" panose="02020603050405020304" pitchFamily="18" charset="0"/>
            </a:rPr>
            <a:t>Methodology</a:t>
          </a:r>
          <a:endParaRPr lang="en-US">
            <a:latin typeface="Times New Roman" panose="02020603050405020304" pitchFamily="18" charset="0"/>
            <a:cs typeface="Times New Roman" panose="02020603050405020304" pitchFamily="18" charset="0"/>
          </a:endParaRPr>
        </a:p>
      </dgm:t>
    </dgm:pt>
    <dgm:pt modelId="{FF31A2A7-00E9-4F11-8245-EFCB50B30627}" type="parTrans" cxnId="{B233E8BC-B37C-4D5B-842E-A49C331E8BB4}">
      <dgm:prSet/>
      <dgm:spPr/>
      <dgm:t>
        <a:bodyPr/>
        <a:lstStyle/>
        <a:p>
          <a:endParaRPr lang="en-US"/>
        </a:p>
      </dgm:t>
    </dgm:pt>
    <dgm:pt modelId="{648F8D04-D192-47E7-AE0D-1D803F9C4AA2}" type="sibTrans" cxnId="{B233E8BC-B37C-4D5B-842E-A49C331E8BB4}">
      <dgm:prSet/>
      <dgm:spPr/>
      <dgm:t>
        <a:bodyPr/>
        <a:lstStyle/>
        <a:p>
          <a:endParaRPr lang="en-US"/>
        </a:p>
      </dgm:t>
    </dgm:pt>
    <dgm:pt modelId="{845AE335-FCE4-4C94-AB7E-6B08A256BF3B}">
      <dgm:prSet/>
      <dgm:spPr/>
      <dgm:t>
        <a:bodyPr/>
        <a:lstStyle/>
        <a:p>
          <a:r>
            <a:rPr lang="en-GB" dirty="0">
              <a:latin typeface="Times New Roman" panose="02020603050405020304" pitchFamily="18" charset="0"/>
              <a:cs typeface="Times New Roman" panose="02020603050405020304" pitchFamily="18" charset="0"/>
            </a:rPr>
            <a:t>Findings </a:t>
          </a:r>
          <a:endParaRPr lang="en-US" dirty="0">
            <a:latin typeface="Times New Roman" panose="02020603050405020304" pitchFamily="18" charset="0"/>
            <a:cs typeface="Times New Roman" panose="02020603050405020304" pitchFamily="18" charset="0"/>
          </a:endParaRPr>
        </a:p>
      </dgm:t>
    </dgm:pt>
    <dgm:pt modelId="{1F615047-C1A6-4976-B060-445865E09CFC}" type="parTrans" cxnId="{1451D562-AE24-4D5F-8B9E-24BED0091E10}">
      <dgm:prSet/>
      <dgm:spPr/>
      <dgm:t>
        <a:bodyPr/>
        <a:lstStyle/>
        <a:p>
          <a:endParaRPr lang="en-US"/>
        </a:p>
      </dgm:t>
    </dgm:pt>
    <dgm:pt modelId="{9338008F-F29C-4F6A-AC93-01BD3444B0CB}" type="sibTrans" cxnId="{1451D562-AE24-4D5F-8B9E-24BED0091E10}">
      <dgm:prSet/>
      <dgm:spPr/>
      <dgm:t>
        <a:bodyPr/>
        <a:lstStyle/>
        <a:p>
          <a:endParaRPr lang="en-US"/>
        </a:p>
      </dgm:t>
    </dgm:pt>
    <dgm:pt modelId="{0CBBC48A-59B7-4109-9562-1D30ACC5E02C}">
      <dgm:prSet/>
      <dgm:spPr/>
      <dgm:t>
        <a:bodyPr/>
        <a:lstStyle/>
        <a:p>
          <a:r>
            <a:rPr lang="en-GB">
              <a:latin typeface="Times New Roman" panose="02020603050405020304" pitchFamily="18" charset="0"/>
              <a:cs typeface="Times New Roman" panose="02020603050405020304" pitchFamily="18" charset="0"/>
            </a:rPr>
            <a:t>Conceptual Framework </a:t>
          </a:r>
          <a:endParaRPr lang="en-US">
            <a:latin typeface="Times New Roman" panose="02020603050405020304" pitchFamily="18" charset="0"/>
            <a:cs typeface="Times New Roman" panose="02020603050405020304" pitchFamily="18" charset="0"/>
          </a:endParaRPr>
        </a:p>
      </dgm:t>
    </dgm:pt>
    <dgm:pt modelId="{E98D4E56-C129-4BB3-9FC3-B6FFFB6FD2CF}" type="parTrans" cxnId="{6F5F8509-568E-438C-9F73-978DA08B19C3}">
      <dgm:prSet/>
      <dgm:spPr/>
      <dgm:t>
        <a:bodyPr/>
        <a:lstStyle/>
        <a:p>
          <a:endParaRPr lang="en-US"/>
        </a:p>
      </dgm:t>
    </dgm:pt>
    <dgm:pt modelId="{BF3AC0CB-40D8-4AE2-AB45-EF11B074D640}" type="sibTrans" cxnId="{6F5F8509-568E-438C-9F73-978DA08B19C3}">
      <dgm:prSet/>
      <dgm:spPr/>
      <dgm:t>
        <a:bodyPr/>
        <a:lstStyle/>
        <a:p>
          <a:endParaRPr lang="en-US"/>
        </a:p>
      </dgm:t>
    </dgm:pt>
    <dgm:pt modelId="{219A7A7B-C364-4917-AD43-1928FBA6FA80}">
      <dgm:prSet/>
      <dgm:spPr/>
      <dgm:t>
        <a:bodyPr/>
        <a:lstStyle/>
        <a:p>
          <a:r>
            <a:rPr lang="en-GB" dirty="0">
              <a:latin typeface="Times New Roman" panose="02020603050405020304" pitchFamily="18" charset="0"/>
              <a:cs typeface="Times New Roman" panose="02020603050405020304" pitchFamily="18" charset="0"/>
            </a:rPr>
            <a:t>Conclusion </a:t>
          </a:r>
          <a:endParaRPr lang="en-US" dirty="0">
            <a:latin typeface="Times New Roman" panose="02020603050405020304" pitchFamily="18" charset="0"/>
            <a:cs typeface="Times New Roman" panose="02020603050405020304" pitchFamily="18" charset="0"/>
          </a:endParaRPr>
        </a:p>
      </dgm:t>
    </dgm:pt>
    <dgm:pt modelId="{C7F393F7-35F7-4BB6-8C3E-458961EC70F6}" type="parTrans" cxnId="{1D1432D5-CB1E-44E1-AEB8-09FEA1FDE6EC}">
      <dgm:prSet/>
      <dgm:spPr/>
      <dgm:t>
        <a:bodyPr/>
        <a:lstStyle/>
        <a:p>
          <a:endParaRPr lang="en-US"/>
        </a:p>
      </dgm:t>
    </dgm:pt>
    <dgm:pt modelId="{9C3A9708-938E-4B3F-B76E-62EECE66C70A}" type="sibTrans" cxnId="{1D1432D5-CB1E-44E1-AEB8-09FEA1FDE6EC}">
      <dgm:prSet/>
      <dgm:spPr/>
      <dgm:t>
        <a:bodyPr/>
        <a:lstStyle/>
        <a:p>
          <a:endParaRPr lang="en-US"/>
        </a:p>
      </dgm:t>
    </dgm:pt>
    <dgm:pt modelId="{3137A4C6-31B1-4213-91E6-523E7A4ECF86}" type="pres">
      <dgm:prSet presAssocID="{B4E3B88F-250F-4502-8AD0-6BF68779DA99}" presName="linear" presStyleCnt="0">
        <dgm:presLayoutVars>
          <dgm:dir/>
          <dgm:animLvl val="lvl"/>
          <dgm:resizeHandles val="exact"/>
        </dgm:presLayoutVars>
      </dgm:prSet>
      <dgm:spPr/>
    </dgm:pt>
    <dgm:pt modelId="{CC4BE8D9-E5F2-4C64-9B18-4E8BAD09C538}" type="pres">
      <dgm:prSet presAssocID="{801B39CA-AB9C-4794-B0E9-30AE4D10A9D1}" presName="parentLin" presStyleCnt="0"/>
      <dgm:spPr/>
    </dgm:pt>
    <dgm:pt modelId="{9876D785-CE46-4B7A-B556-406FFB45364A}" type="pres">
      <dgm:prSet presAssocID="{801B39CA-AB9C-4794-B0E9-30AE4D10A9D1}" presName="parentLeftMargin" presStyleLbl="node1" presStyleIdx="0" presStyleCnt="6"/>
      <dgm:spPr/>
    </dgm:pt>
    <dgm:pt modelId="{B0199883-2A33-4E35-8172-892C6FF60595}" type="pres">
      <dgm:prSet presAssocID="{801B39CA-AB9C-4794-B0E9-30AE4D10A9D1}" presName="parentText" presStyleLbl="node1" presStyleIdx="0" presStyleCnt="6">
        <dgm:presLayoutVars>
          <dgm:chMax val="0"/>
          <dgm:bulletEnabled val="1"/>
        </dgm:presLayoutVars>
      </dgm:prSet>
      <dgm:spPr/>
    </dgm:pt>
    <dgm:pt modelId="{AA108F14-68EF-40B7-BAB8-67DC14E6737A}" type="pres">
      <dgm:prSet presAssocID="{801B39CA-AB9C-4794-B0E9-30AE4D10A9D1}" presName="negativeSpace" presStyleCnt="0"/>
      <dgm:spPr/>
    </dgm:pt>
    <dgm:pt modelId="{5D1CBD41-D2FE-4E86-8F32-5D3FCBEA5729}" type="pres">
      <dgm:prSet presAssocID="{801B39CA-AB9C-4794-B0E9-30AE4D10A9D1}" presName="childText" presStyleLbl="conFgAcc1" presStyleIdx="0" presStyleCnt="6">
        <dgm:presLayoutVars>
          <dgm:bulletEnabled val="1"/>
        </dgm:presLayoutVars>
      </dgm:prSet>
      <dgm:spPr/>
    </dgm:pt>
    <dgm:pt modelId="{A84E456D-B0F1-495F-AB33-9EB12E5460CE}" type="pres">
      <dgm:prSet presAssocID="{FA1A918B-E61E-4136-B7F2-94890C70B317}" presName="spaceBetweenRectangles" presStyleCnt="0"/>
      <dgm:spPr/>
    </dgm:pt>
    <dgm:pt modelId="{26996B8A-F99D-4421-A226-D3F452E7EB82}" type="pres">
      <dgm:prSet presAssocID="{AD2CEB86-57A5-40A5-BF14-7E4261C55DE3}" presName="parentLin" presStyleCnt="0"/>
      <dgm:spPr/>
    </dgm:pt>
    <dgm:pt modelId="{C290424F-1F55-45BE-9F8A-9BD6DBC912B0}" type="pres">
      <dgm:prSet presAssocID="{AD2CEB86-57A5-40A5-BF14-7E4261C55DE3}" presName="parentLeftMargin" presStyleLbl="node1" presStyleIdx="0" presStyleCnt="6"/>
      <dgm:spPr/>
    </dgm:pt>
    <dgm:pt modelId="{9DEB645B-13C0-47CC-9E68-15D09C806485}" type="pres">
      <dgm:prSet presAssocID="{AD2CEB86-57A5-40A5-BF14-7E4261C55DE3}" presName="parentText" presStyleLbl="node1" presStyleIdx="1" presStyleCnt="6">
        <dgm:presLayoutVars>
          <dgm:chMax val="0"/>
          <dgm:bulletEnabled val="1"/>
        </dgm:presLayoutVars>
      </dgm:prSet>
      <dgm:spPr/>
    </dgm:pt>
    <dgm:pt modelId="{0EE3AED8-5BCA-4521-B80C-48A0D675949F}" type="pres">
      <dgm:prSet presAssocID="{AD2CEB86-57A5-40A5-BF14-7E4261C55DE3}" presName="negativeSpace" presStyleCnt="0"/>
      <dgm:spPr/>
    </dgm:pt>
    <dgm:pt modelId="{D2B8710D-22B7-46B9-A4A6-1A0381484791}" type="pres">
      <dgm:prSet presAssocID="{AD2CEB86-57A5-40A5-BF14-7E4261C55DE3}" presName="childText" presStyleLbl="conFgAcc1" presStyleIdx="1" presStyleCnt="6">
        <dgm:presLayoutVars>
          <dgm:bulletEnabled val="1"/>
        </dgm:presLayoutVars>
      </dgm:prSet>
      <dgm:spPr/>
    </dgm:pt>
    <dgm:pt modelId="{58F90BBB-F907-4961-98F2-AA1C616FAB97}" type="pres">
      <dgm:prSet presAssocID="{B560AD7D-11A9-4136-8878-3C33B4E5F69E}" presName="spaceBetweenRectangles" presStyleCnt="0"/>
      <dgm:spPr/>
    </dgm:pt>
    <dgm:pt modelId="{18CA1D5A-C330-4F8C-9EBA-4B8FECD78A10}" type="pres">
      <dgm:prSet presAssocID="{C34CDC21-C5D6-4C46-9BB9-A2A50B23BA8A}" presName="parentLin" presStyleCnt="0"/>
      <dgm:spPr/>
    </dgm:pt>
    <dgm:pt modelId="{151E99C2-3DDC-45FD-A12B-607EE64BFECF}" type="pres">
      <dgm:prSet presAssocID="{C34CDC21-C5D6-4C46-9BB9-A2A50B23BA8A}" presName="parentLeftMargin" presStyleLbl="node1" presStyleIdx="1" presStyleCnt="6"/>
      <dgm:spPr/>
    </dgm:pt>
    <dgm:pt modelId="{23DF934E-36BB-4811-B50E-7B20E47BD52F}" type="pres">
      <dgm:prSet presAssocID="{C34CDC21-C5D6-4C46-9BB9-A2A50B23BA8A}" presName="parentText" presStyleLbl="node1" presStyleIdx="2" presStyleCnt="6">
        <dgm:presLayoutVars>
          <dgm:chMax val="0"/>
          <dgm:bulletEnabled val="1"/>
        </dgm:presLayoutVars>
      </dgm:prSet>
      <dgm:spPr/>
    </dgm:pt>
    <dgm:pt modelId="{98C4C3BC-BFE5-4C21-B44A-8FFADF3AA49C}" type="pres">
      <dgm:prSet presAssocID="{C34CDC21-C5D6-4C46-9BB9-A2A50B23BA8A}" presName="negativeSpace" presStyleCnt="0"/>
      <dgm:spPr/>
    </dgm:pt>
    <dgm:pt modelId="{5367EF2F-4CF3-43A9-8B3A-29425875FEFE}" type="pres">
      <dgm:prSet presAssocID="{C34CDC21-C5D6-4C46-9BB9-A2A50B23BA8A}" presName="childText" presStyleLbl="conFgAcc1" presStyleIdx="2" presStyleCnt="6">
        <dgm:presLayoutVars>
          <dgm:bulletEnabled val="1"/>
        </dgm:presLayoutVars>
      </dgm:prSet>
      <dgm:spPr/>
    </dgm:pt>
    <dgm:pt modelId="{65261318-EAC3-4448-8D5B-31EBF1BC99DF}" type="pres">
      <dgm:prSet presAssocID="{648F8D04-D192-47E7-AE0D-1D803F9C4AA2}" presName="spaceBetweenRectangles" presStyleCnt="0"/>
      <dgm:spPr/>
    </dgm:pt>
    <dgm:pt modelId="{173E168C-4F70-432F-A9A5-EBD92BE26A3C}" type="pres">
      <dgm:prSet presAssocID="{845AE335-FCE4-4C94-AB7E-6B08A256BF3B}" presName="parentLin" presStyleCnt="0"/>
      <dgm:spPr/>
    </dgm:pt>
    <dgm:pt modelId="{C39314D8-16E7-4101-8967-4F565446C313}" type="pres">
      <dgm:prSet presAssocID="{845AE335-FCE4-4C94-AB7E-6B08A256BF3B}" presName="parentLeftMargin" presStyleLbl="node1" presStyleIdx="2" presStyleCnt="6"/>
      <dgm:spPr/>
    </dgm:pt>
    <dgm:pt modelId="{6F9D4451-EE01-4EFD-9BF9-A0ABBE08929F}" type="pres">
      <dgm:prSet presAssocID="{845AE335-FCE4-4C94-AB7E-6B08A256BF3B}" presName="parentText" presStyleLbl="node1" presStyleIdx="3" presStyleCnt="6">
        <dgm:presLayoutVars>
          <dgm:chMax val="0"/>
          <dgm:bulletEnabled val="1"/>
        </dgm:presLayoutVars>
      </dgm:prSet>
      <dgm:spPr/>
    </dgm:pt>
    <dgm:pt modelId="{337F687E-83F6-4DB9-86C5-27F6AF72BFE6}" type="pres">
      <dgm:prSet presAssocID="{845AE335-FCE4-4C94-AB7E-6B08A256BF3B}" presName="negativeSpace" presStyleCnt="0"/>
      <dgm:spPr/>
    </dgm:pt>
    <dgm:pt modelId="{40733A8A-48AF-48AB-BF66-240A152FD731}" type="pres">
      <dgm:prSet presAssocID="{845AE335-FCE4-4C94-AB7E-6B08A256BF3B}" presName="childText" presStyleLbl="conFgAcc1" presStyleIdx="3" presStyleCnt="6">
        <dgm:presLayoutVars>
          <dgm:bulletEnabled val="1"/>
        </dgm:presLayoutVars>
      </dgm:prSet>
      <dgm:spPr/>
    </dgm:pt>
    <dgm:pt modelId="{81D9BFE7-29A6-4BC8-8AE7-2C312AEFC7F2}" type="pres">
      <dgm:prSet presAssocID="{9338008F-F29C-4F6A-AC93-01BD3444B0CB}" presName="spaceBetweenRectangles" presStyleCnt="0"/>
      <dgm:spPr/>
    </dgm:pt>
    <dgm:pt modelId="{34D86B89-98C1-4881-A4B8-095F59B4FE17}" type="pres">
      <dgm:prSet presAssocID="{0CBBC48A-59B7-4109-9562-1D30ACC5E02C}" presName="parentLin" presStyleCnt="0"/>
      <dgm:spPr/>
    </dgm:pt>
    <dgm:pt modelId="{E1ED30C1-CB19-4A71-B11C-734D9BFF7DD7}" type="pres">
      <dgm:prSet presAssocID="{0CBBC48A-59B7-4109-9562-1D30ACC5E02C}" presName="parentLeftMargin" presStyleLbl="node1" presStyleIdx="3" presStyleCnt="6"/>
      <dgm:spPr/>
    </dgm:pt>
    <dgm:pt modelId="{4BCCA3B6-274C-4291-A835-5E1B55D4EA88}" type="pres">
      <dgm:prSet presAssocID="{0CBBC48A-59B7-4109-9562-1D30ACC5E02C}" presName="parentText" presStyleLbl="node1" presStyleIdx="4" presStyleCnt="6">
        <dgm:presLayoutVars>
          <dgm:chMax val="0"/>
          <dgm:bulletEnabled val="1"/>
        </dgm:presLayoutVars>
      </dgm:prSet>
      <dgm:spPr/>
    </dgm:pt>
    <dgm:pt modelId="{744C65D7-C213-43AC-A655-FF019EB8B3D1}" type="pres">
      <dgm:prSet presAssocID="{0CBBC48A-59B7-4109-9562-1D30ACC5E02C}" presName="negativeSpace" presStyleCnt="0"/>
      <dgm:spPr/>
    </dgm:pt>
    <dgm:pt modelId="{4D06EDF7-4623-49D4-BAF9-BB8286E45E8C}" type="pres">
      <dgm:prSet presAssocID="{0CBBC48A-59B7-4109-9562-1D30ACC5E02C}" presName="childText" presStyleLbl="conFgAcc1" presStyleIdx="4" presStyleCnt="6">
        <dgm:presLayoutVars>
          <dgm:bulletEnabled val="1"/>
        </dgm:presLayoutVars>
      </dgm:prSet>
      <dgm:spPr/>
    </dgm:pt>
    <dgm:pt modelId="{3BB9D3DD-910B-4DA9-897E-7041EDF98C19}" type="pres">
      <dgm:prSet presAssocID="{BF3AC0CB-40D8-4AE2-AB45-EF11B074D640}" presName="spaceBetweenRectangles" presStyleCnt="0"/>
      <dgm:spPr/>
    </dgm:pt>
    <dgm:pt modelId="{62B8BB31-9571-48A0-AA63-43976142342D}" type="pres">
      <dgm:prSet presAssocID="{219A7A7B-C364-4917-AD43-1928FBA6FA80}" presName="parentLin" presStyleCnt="0"/>
      <dgm:spPr/>
    </dgm:pt>
    <dgm:pt modelId="{23BBC610-0C79-4CC3-82A7-8CBF2DD04CD3}" type="pres">
      <dgm:prSet presAssocID="{219A7A7B-C364-4917-AD43-1928FBA6FA80}" presName="parentLeftMargin" presStyleLbl="node1" presStyleIdx="4" presStyleCnt="6"/>
      <dgm:spPr/>
    </dgm:pt>
    <dgm:pt modelId="{D57D046A-FF80-4135-8CE4-CFFF16717023}" type="pres">
      <dgm:prSet presAssocID="{219A7A7B-C364-4917-AD43-1928FBA6FA80}" presName="parentText" presStyleLbl="node1" presStyleIdx="5" presStyleCnt="6">
        <dgm:presLayoutVars>
          <dgm:chMax val="0"/>
          <dgm:bulletEnabled val="1"/>
        </dgm:presLayoutVars>
      </dgm:prSet>
      <dgm:spPr/>
    </dgm:pt>
    <dgm:pt modelId="{71E100CC-DEAC-444D-B4A1-D66435A4BA78}" type="pres">
      <dgm:prSet presAssocID="{219A7A7B-C364-4917-AD43-1928FBA6FA80}" presName="negativeSpace" presStyleCnt="0"/>
      <dgm:spPr/>
    </dgm:pt>
    <dgm:pt modelId="{14366B1C-B7B3-43D2-9784-6E95F2A20EB1}" type="pres">
      <dgm:prSet presAssocID="{219A7A7B-C364-4917-AD43-1928FBA6FA80}" presName="childText" presStyleLbl="conFgAcc1" presStyleIdx="5" presStyleCnt="6">
        <dgm:presLayoutVars>
          <dgm:bulletEnabled val="1"/>
        </dgm:presLayoutVars>
      </dgm:prSet>
      <dgm:spPr/>
    </dgm:pt>
  </dgm:ptLst>
  <dgm:cxnLst>
    <dgm:cxn modelId="{F0F1DC00-BB96-4831-81DB-92CC4D139641}" type="presOf" srcId="{845AE335-FCE4-4C94-AB7E-6B08A256BF3B}" destId="{C39314D8-16E7-4101-8967-4F565446C313}" srcOrd="0" destOrd="0" presId="urn:microsoft.com/office/officeart/2005/8/layout/list1"/>
    <dgm:cxn modelId="{6F5F8509-568E-438C-9F73-978DA08B19C3}" srcId="{B4E3B88F-250F-4502-8AD0-6BF68779DA99}" destId="{0CBBC48A-59B7-4109-9562-1D30ACC5E02C}" srcOrd="4" destOrd="0" parTransId="{E98D4E56-C129-4BB3-9FC3-B6FFFB6FD2CF}" sibTransId="{BF3AC0CB-40D8-4AE2-AB45-EF11B074D640}"/>
    <dgm:cxn modelId="{F66A163D-FBD0-487B-AD1C-D726203DBE17}" type="presOf" srcId="{0CBBC48A-59B7-4109-9562-1D30ACC5E02C}" destId="{E1ED30C1-CB19-4A71-B11C-734D9BFF7DD7}" srcOrd="0" destOrd="0" presId="urn:microsoft.com/office/officeart/2005/8/layout/list1"/>
    <dgm:cxn modelId="{EC74633F-04A2-4981-8E9E-DA8CF463F5E2}" type="presOf" srcId="{C34CDC21-C5D6-4C46-9BB9-A2A50B23BA8A}" destId="{23DF934E-36BB-4811-B50E-7B20E47BD52F}" srcOrd="1" destOrd="0" presId="urn:microsoft.com/office/officeart/2005/8/layout/list1"/>
    <dgm:cxn modelId="{E6B3F740-156B-43CB-ABE0-B104B74CE00B}" type="presOf" srcId="{219A7A7B-C364-4917-AD43-1928FBA6FA80}" destId="{23BBC610-0C79-4CC3-82A7-8CBF2DD04CD3}" srcOrd="0" destOrd="0" presId="urn:microsoft.com/office/officeart/2005/8/layout/list1"/>
    <dgm:cxn modelId="{AC14F25F-0B29-422A-8867-F5E3B64EA98C}" type="presOf" srcId="{801B39CA-AB9C-4794-B0E9-30AE4D10A9D1}" destId="{B0199883-2A33-4E35-8172-892C6FF60595}" srcOrd="1" destOrd="0" presId="urn:microsoft.com/office/officeart/2005/8/layout/list1"/>
    <dgm:cxn modelId="{9BEF1542-89B5-4EDA-8D14-3D298A184DEE}" srcId="{B4E3B88F-250F-4502-8AD0-6BF68779DA99}" destId="{801B39CA-AB9C-4794-B0E9-30AE4D10A9D1}" srcOrd="0" destOrd="0" parTransId="{95543F50-9BFC-4D13-9428-5FF7BCBE4156}" sibTransId="{FA1A918B-E61E-4136-B7F2-94890C70B317}"/>
    <dgm:cxn modelId="{1451D562-AE24-4D5F-8B9E-24BED0091E10}" srcId="{B4E3B88F-250F-4502-8AD0-6BF68779DA99}" destId="{845AE335-FCE4-4C94-AB7E-6B08A256BF3B}" srcOrd="3" destOrd="0" parTransId="{1F615047-C1A6-4976-B060-445865E09CFC}" sibTransId="{9338008F-F29C-4F6A-AC93-01BD3444B0CB}"/>
    <dgm:cxn modelId="{46E79348-5174-41B7-A2D6-995F8A66D379}" type="presOf" srcId="{219A7A7B-C364-4917-AD43-1928FBA6FA80}" destId="{D57D046A-FF80-4135-8CE4-CFFF16717023}" srcOrd="1" destOrd="0" presId="urn:microsoft.com/office/officeart/2005/8/layout/list1"/>
    <dgm:cxn modelId="{69AB4D56-9D66-4F8E-B360-1F2969A275F8}" type="presOf" srcId="{C34CDC21-C5D6-4C46-9BB9-A2A50B23BA8A}" destId="{151E99C2-3DDC-45FD-A12B-607EE64BFECF}" srcOrd="0" destOrd="0" presId="urn:microsoft.com/office/officeart/2005/8/layout/list1"/>
    <dgm:cxn modelId="{270AE259-9123-4BC8-8788-A79240B49F11}" type="presOf" srcId="{0CBBC48A-59B7-4109-9562-1D30ACC5E02C}" destId="{4BCCA3B6-274C-4291-A835-5E1B55D4EA88}" srcOrd="1" destOrd="0" presId="urn:microsoft.com/office/officeart/2005/8/layout/list1"/>
    <dgm:cxn modelId="{BEF82D84-0352-4FFE-949C-FC25DF799CAB}" type="presOf" srcId="{801B39CA-AB9C-4794-B0E9-30AE4D10A9D1}" destId="{9876D785-CE46-4B7A-B556-406FFB45364A}" srcOrd="0" destOrd="0" presId="urn:microsoft.com/office/officeart/2005/8/layout/list1"/>
    <dgm:cxn modelId="{4B540F8D-05E0-439E-9294-3F5FA13F549E}" type="presOf" srcId="{AD2CEB86-57A5-40A5-BF14-7E4261C55DE3}" destId="{C290424F-1F55-45BE-9F8A-9BD6DBC912B0}" srcOrd="0" destOrd="0" presId="urn:microsoft.com/office/officeart/2005/8/layout/list1"/>
    <dgm:cxn modelId="{45A06AAB-E64B-4E3A-9538-CFFFC8B169AA}" type="presOf" srcId="{B4E3B88F-250F-4502-8AD0-6BF68779DA99}" destId="{3137A4C6-31B1-4213-91E6-523E7A4ECF86}" srcOrd="0" destOrd="0" presId="urn:microsoft.com/office/officeart/2005/8/layout/list1"/>
    <dgm:cxn modelId="{B233E8BC-B37C-4D5B-842E-A49C331E8BB4}" srcId="{B4E3B88F-250F-4502-8AD0-6BF68779DA99}" destId="{C34CDC21-C5D6-4C46-9BB9-A2A50B23BA8A}" srcOrd="2" destOrd="0" parTransId="{FF31A2A7-00E9-4F11-8245-EFCB50B30627}" sibTransId="{648F8D04-D192-47E7-AE0D-1D803F9C4AA2}"/>
    <dgm:cxn modelId="{05B1B6C7-2B50-44B2-BA00-9163D003350E}" type="presOf" srcId="{845AE335-FCE4-4C94-AB7E-6B08A256BF3B}" destId="{6F9D4451-EE01-4EFD-9BF9-A0ABBE08929F}" srcOrd="1" destOrd="0" presId="urn:microsoft.com/office/officeart/2005/8/layout/list1"/>
    <dgm:cxn modelId="{70DF43D2-951C-441A-8ECA-14CC54BE94C3}" type="presOf" srcId="{AD2CEB86-57A5-40A5-BF14-7E4261C55DE3}" destId="{9DEB645B-13C0-47CC-9E68-15D09C806485}" srcOrd="1" destOrd="0" presId="urn:microsoft.com/office/officeart/2005/8/layout/list1"/>
    <dgm:cxn modelId="{1D1432D5-CB1E-44E1-AEB8-09FEA1FDE6EC}" srcId="{B4E3B88F-250F-4502-8AD0-6BF68779DA99}" destId="{219A7A7B-C364-4917-AD43-1928FBA6FA80}" srcOrd="5" destOrd="0" parTransId="{C7F393F7-35F7-4BB6-8C3E-458961EC70F6}" sibTransId="{9C3A9708-938E-4B3F-B76E-62EECE66C70A}"/>
    <dgm:cxn modelId="{521286D8-0A49-4F1B-942F-16014B056C54}" srcId="{B4E3B88F-250F-4502-8AD0-6BF68779DA99}" destId="{AD2CEB86-57A5-40A5-BF14-7E4261C55DE3}" srcOrd="1" destOrd="0" parTransId="{E69FB058-876F-49B1-BEE9-9593D5FA0F66}" sibTransId="{B560AD7D-11A9-4136-8878-3C33B4E5F69E}"/>
    <dgm:cxn modelId="{59CF4CA7-6E1A-4DB7-B297-D2CBDA83AC1A}" type="presParOf" srcId="{3137A4C6-31B1-4213-91E6-523E7A4ECF86}" destId="{CC4BE8D9-E5F2-4C64-9B18-4E8BAD09C538}" srcOrd="0" destOrd="0" presId="urn:microsoft.com/office/officeart/2005/8/layout/list1"/>
    <dgm:cxn modelId="{54ED950C-8515-4A6E-A341-0FFEE25DD3D1}" type="presParOf" srcId="{CC4BE8D9-E5F2-4C64-9B18-4E8BAD09C538}" destId="{9876D785-CE46-4B7A-B556-406FFB45364A}" srcOrd="0" destOrd="0" presId="urn:microsoft.com/office/officeart/2005/8/layout/list1"/>
    <dgm:cxn modelId="{236D3D3B-5830-4FAF-A628-4A4822B80E32}" type="presParOf" srcId="{CC4BE8D9-E5F2-4C64-9B18-4E8BAD09C538}" destId="{B0199883-2A33-4E35-8172-892C6FF60595}" srcOrd="1" destOrd="0" presId="urn:microsoft.com/office/officeart/2005/8/layout/list1"/>
    <dgm:cxn modelId="{9738EC3A-D3EA-4AD7-B31A-AD9DC5F88F49}" type="presParOf" srcId="{3137A4C6-31B1-4213-91E6-523E7A4ECF86}" destId="{AA108F14-68EF-40B7-BAB8-67DC14E6737A}" srcOrd="1" destOrd="0" presId="urn:microsoft.com/office/officeart/2005/8/layout/list1"/>
    <dgm:cxn modelId="{CDF35055-9E0A-4782-9D88-7053290F88C5}" type="presParOf" srcId="{3137A4C6-31B1-4213-91E6-523E7A4ECF86}" destId="{5D1CBD41-D2FE-4E86-8F32-5D3FCBEA5729}" srcOrd="2" destOrd="0" presId="urn:microsoft.com/office/officeart/2005/8/layout/list1"/>
    <dgm:cxn modelId="{21D44CCE-6CDF-40EC-BE97-657526110149}" type="presParOf" srcId="{3137A4C6-31B1-4213-91E6-523E7A4ECF86}" destId="{A84E456D-B0F1-495F-AB33-9EB12E5460CE}" srcOrd="3" destOrd="0" presId="urn:microsoft.com/office/officeart/2005/8/layout/list1"/>
    <dgm:cxn modelId="{1F2AB1F0-BC1E-44E9-B158-9DE70FA5B05E}" type="presParOf" srcId="{3137A4C6-31B1-4213-91E6-523E7A4ECF86}" destId="{26996B8A-F99D-4421-A226-D3F452E7EB82}" srcOrd="4" destOrd="0" presId="urn:microsoft.com/office/officeart/2005/8/layout/list1"/>
    <dgm:cxn modelId="{2E24E2D0-ED90-4FDD-B3E1-CA69628F192E}" type="presParOf" srcId="{26996B8A-F99D-4421-A226-D3F452E7EB82}" destId="{C290424F-1F55-45BE-9F8A-9BD6DBC912B0}" srcOrd="0" destOrd="0" presId="urn:microsoft.com/office/officeart/2005/8/layout/list1"/>
    <dgm:cxn modelId="{6648B361-2B49-4AC3-800F-0CAB2504A235}" type="presParOf" srcId="{26996B8A-F99D-4421-A226-D3F452E7EB82}" destId="{9DEB645B-13C0-47CC-9E68-15D09C806485}" srcOrd="1" destOrd="0" presId="urn:microsoft.com/office/officeart/2005/8/layout/list1"/>
    <dgm:cxn modelId="{9A9D0EE1-BF7D-46E4-B212-A14E459C7B36}" type="presParOf" srcId="{3137A4C6-31B1-4213-91E6-523E7A4ECF86}" destId="{0EE3AED8-5BCA-4521-B80C-48A0D675949F}" srcOrd="5" destOrd="0" presId="urn:microsoft.com/office/officeart/2005/8/layout/list1"/>
    <dgm:cxn modelId="{4B789CBC-6CE7-4E73-9DF2-3DEDD6A5009A}" type="presParOf" srcId="{3137A4C6-31B1-4213-91E6-523E7A4ECF86}" destId="{D2B8710D-22B7-46B9-A4A6-1A0381484791}" srcOrd="6" destOrd="0" presId="urn:microsoft.com/office/officeart/2005/8/layout/list1"/>
    <dgm:cxn modelId="{EB154EFF-4824-4730-B16E-7030F52E7949}" type="presParOf" srcId="{3137A4C6-31B1-4213-91E6-523E7A4ECF86}" destId="{58F90BBB-F907-4961-98F2-AA1C616FAB97}" srcOrd="7" destOrd="0" presId="urn:microsoft.com/office/officeart/2005/8/layout/list1"/>
    <dgm:cxn modelId="{74BFDAFB-B0FA-4DBD-885F-DEB45277E56D}" type="presParOf" srcId="{3137A4C6-31B1-4213-91E6-523E7A4ECF86}" destId="{18CA1D5A-C330-4F8C-9EBA-4B8FECD78A10}" srcOrd="8" destOrd="0" presId="urn:microsoft.com/office/officeart/2005/8/layout/list1"/>
    <dgm:cxn modelId="{4B9871E2-1C1E-4679-B2AD-D6D2BCF8DFCE}" type="presParOf" srcId="{18CA1D5A-C330-4F8C-9EBA-4B8FECD78A10}" destId="{151E99C2-3DDC-45FD-A12B-607EE64BFECF}" srcOrd="0" destOrd="0" presId="urn:microsoft.com/office/officeart/2005/8/layout/list1"/>
    <dgm:cxn modelId="{0673B70E-5F66-4165-9949-6B7BA806F316}" type="presParOf" srcId="{18CA1D5A-C330-4F8C-9EBA-4B8FECD78A10}" destId="{23DF934E-36BB-4811-B50E-7B20E47BD52F}" srcOrd="1" destOrd="0" presId="urn:microsoft.com/office/officeart/2005/8/layout/list1"/>
    <dgm:cxn modelId="{FF21A093-08B0-4DAD-AB00-87FF90DF9858}" type="presParOf" srcId="{3137A4C6-31B1-4213-91E6-523E7A4ECF86}" destId="{98C4C3BC-BFE5-4C21-B44A-8FFADF3AA49C}" srcOrd="9" destOrd="0" presId="urn:microsoft.com/office/officeart/2005/8/layout/list1"/>
    <dgm:cxn modelId="{B65A21EC-25B3-42B9-9151-2DD44E2164B4}" type="presParOf" srcId="{3137A4C6-31B1-4213-91E6-523E7A4ECF86}" destId="{5367EF2F-4CF3-43A9-8B3A-29425875FEFE}" srcOrd="10" destOrd="0" presId="urn:microsoft.com/office/officeart/2005/8/layout/list1"/>
    <dgm:cxn modelId="{B2473F6D-3A9D-49DB-A0CE-5912DF7B54C7}" type="presParOf" srcId="{3137A4C6-31B1-4213-91E6-523E7A4ECF86}" destId="{65261318-EAC3-4448-8D5B-31EBF1BC99DF}" srcOrd="11" destOrd="0" presId="urn:microsoft.com/office/officeart/2005/8/layout/list1"/>
    <dgm:cxn modelId="{5AE14486-48B4-445E-A6F3-8447FA4B37F2}" type="presParOf" srcId="{3137A4C6-31B1-4213-91E6-523E7A4ECF86}" destId="{173E168C-4F70-432F-A9A5-EBD92BE26A3C}" srcOrd="12" destOrd="0" presId="urn:microsoft.com/office/officeart/2005/8/layout/list1"/>
    <dgm:cxn modelId="{B5D862B7-C97B-480A-B22C-E22EB057599A}" type="presParOf" srcId="{173E168C-4F70-432F-A9A5-EBD92BE26A3C}" destId="{C39314D8-16E7-4101-8967-4F565446C313}" srcOrd="0" destOrd="0" presId="urn:microsoft.com/office/officeart/2005/8/layout/list1"/>
    <dgm:cxn modelId="{3A112478-AE62-4703-BBC3-8CD5491CECCA}" type="presParOf" srcId="{173E168C-4F70-432F-A9A5-EBD92BE26A3C}" destId="{6F9D4451-EE01-4EFD-9BF9-A0ABBE08929F}" srcOrd="1" destOrd="0" presId="urn:microsoft.com/office/officeart/2005/8/layout/list1"/>
    <dgm:cxn modelId="{BB406513-C2FC-400C-8708-309732D0AAF6}" type="presParOf" srcId="{3137A4C6-31B1-4213-91E6-523E7A4ECF86}" destId="{337F687E-83F6-4DB9-86C5-27F6AF72BFE6}" srcOrd="13" destOrd="0" presId="urn:microsoft.com/office/officeart/2005/8/layout/list1"/>
    <dgm:cxn modelId="{C3317898-05AD-4C96-AC5A-CCE25038024A}" type="presParOf" srcId="{3137A4C6-31B1-4213-91E6-523E7A4ECF86}" destId="{40733A8A-48AF-48AB-BF66-240A152FD731}" srcOrd="14" destOrd="0" presId="urn:microsoft.com/office/officeart/2005/8/layout/list1"/>
    <dgm:cxn modelId="{38849F62-5E2D-4767-B012-947C307559F9}" type="presParOf" srcId="{3137A4C6-31B1-4213-91E6-523E7A4ECF86}" destId="{81D9BFE7-29A6-4BC8-8AE7-2C312AEFC7F2}" srcOrd="15" destOrd="0" presId="urn:microsoft.com/office/officeart/2005/8/layout/list1"/>
    <dgm:cxn modelId="{BA36A785-2DF3-4A0D-869C-0C4F767E54B1}" type="presParOf" srcId="{3137A4C6-31B1-4213-91E6-523E7A4ECF86}" destId="{34D86B89-98C1-4881-A4B8-095F59B4FE17}" srcOrd="16" destOrd="0" presId="urn:microsoft.com/office/officeart/2005/8/layout/list1"/>
    <dgm:cxn modelId="{18C353FE-A598-46E9-9EED-13308B9B1336}" type="presParOf" srcId="{34D86B89-98C1-4881-A4B8-095F59B4FE17}" destId="{E1ED30C1-CB19-4A71-B11C-734D9BFF7DD7}" srcOrd="0" destOrd="0" presId="urn:microsoft.com/office/officeart/2005/8/layout/list1"/>
    <dgm:cxn modelId="{F2FE48ED-F47C-44CE-8BDC-E5FE66BC2D2A}" type="presParOf" srcId="{34D86B89-98C1-4881-A4B8-095F59B4FE17}" destId="{4BCCA3B6-274C-4291-A835-5E1B55D4EA88}" srcOrd="1" destOrd="0" presId="urn:microsoft.com/office/officeart/2005/8/layout/list1"/>
    <dgm:cxn modelId="{918FB32E-2BCA-43DE-84F8-4A4AF7F3DBC0}" type="presParOf" srcId="{3137A4C6-31B1-4213-91E6-523E7A4ECF86}" destId="{744C65D7-C213-43AC-A655-FF019EB8B3D1}" srcOrd="17" destOrd="0" presId="urn:microsoft.com/office/officeart/2005/8/layout/list1"/>
    <dgm:cxn modelId="{65288FA8-0BE1-4285-A5CF-3C00C8393749}" type="presParOf" srcId="{3137A4C6-31B1-4213-91E6-523E7A4ECF86}" destId="{4D06EDF7-4623-49D4-BAF9-BB8286E45E8C}" srcOrd="18" destOrd="0" presId="urn:microsoft.com/office/officeart/2005/8/layout/list1"/>
    <dgm:cxn modelId="{73F28C51-F313-4C4A-A7F8-8B59031244D8}" type="presParOf" srcId="{3137A4C6-31B1-4213-91E6-523E7A4ECF86}" destId="{3BB9D3DD-910B-4DA9-897E-7041EDF98C19}" srcOrd="19" destOrd="0" presId="urn:microsoft.com/office/officeart/2005/8/layout/list1"/>
    <dgm:cxn modelId="{83B21028-8B27-40DE-90FD-AA45D95CC00C}" type="presParOf" srcId="{3137A4C6-31B1-4213-91E6-523E7A4ECF86}" destId="{62B8BB31-9571-48A0-AA63-43976142342D}" srcOrd="20" destOrd="0" presId="urn:microsoft.com/office/officeart/2005/8/layout/list1"/>
    <dgm:cxn modelId="{00A9A7E0-A39F-467B-A109-A7D66957A469}" type="presParOf" srcId="{62B8BB31-9571-48A0-AA63-43976142342D}" destId="{23BBC610-0C79-4CC3-82A7-8CBF2DD04CD3}" srcOrd="0" destOrd="0" presId="urn:microsoft.com/office/officeart/2005/8/layout/list1"/>
    <dgm:cxn modelId="{6566BC8B-2494-4C4B-9E78-73661B4E7139}" type="presParOf" srcId="{62B8BB31-9571-48A0-AA63-43976142342D}" destId="{D57D046A-FF80-4135-8CE4-CFFF16717023}" srcOrd="1" destOrd="0" presId="urn:microsoft.com/office/officeart/2005/8/layout/list1"/>
    <dgm:cxn modelId="{DA620366-B6AD-4D7A-9DCE-E965B0E98747}" type="presParOf" srcId="{3137A4C6-31B1-4213-91E6-523E7A4ECF86}" destId="{71E100CC-DEAC-444D-B4A1-D66435A4BA78}" srcOrd="21" destOrd="0" presId="urn:microsoft.com/office/officeart/2005/8/layout/list1"/>
    <dgm:cxn modelId="{564F0C23-67D9-4C33-A13E-753D9721A1EF}" type="presParOf" srcId="{3137A4C6-31B1-4213-91E6-523E7A4ECF86}" destId="{14366B1C-B7B3-43D2-9784-6E95F2A20EB1}"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F65547-56F8-4D12-B0A7-0E9279397B79}"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C13C8CAE-7D1E-4FFC-8F55-A957FFC5C61F}">
      <dgm:prSet/>
      <dgm:spPr/>
      <dgm:t>
        <a:bodyPr/>
        <a:lstStyle/>
        <a:p>
          <a:r>
            <a:rPr lang="en-GB" dirty="0">
              <a:latin typeface="Times New Roman" panose="02020603050405020304" pitchFamily="18" charset="0"/>
              <a:cs typeface="Times New Roman" panose="02020603050405020304" pitchFamily="18" charset="0"/>
            </a:rPr>
            <a:t>MSEs and Tradespeople, (</a:t>
          </a:r>
          <a:r>
            <a:rPr lang="en-GB" dirty="0" err="1">
              <a:latin typeface="Times New Roman" panose="02020603050405020304" pitchFamily="18" charset="0"/>
              <a:cs typeface="Times New Roman" panose="02020603050405020304" pitchFamily="18" charset="0"/>
            </a:rPr>
            <a:t>Afuye</a:t>
          </a:r>
          <a:r>
            <a:rPr lang="en-GB" dirty="0">
              <a:latin typeface="Times New Roman" panose="02020603050405020304" pitchFamily="18" charset="0"/>
              <a:cs typeface="Times New Roman" panose="02020603050405020304" pitchFamily="18" charset="0"/>
            </a:rPr>
            <a:t>, 2024., </a:t>
          </a:r>
          <a:r>
            <a:rPr lang="en-GB" dirty="0" err="1">
              <a:latin typeface="Times New Roman" panose="02020603050405020304" pitchFamily="18" charset="0"/>
              <a:cs typeface="Times New Roman" panose="02020603050405020304" pitchFamily="18" charset="0"/>
            </a:rPr>
            <a:t>Ugulu</a:t>
          </a:r>
          <a:r>
            <a:rPr lang="en-GB" dirty="0">
              <a:latin typeface="Times New Roman" panose="02020603050405020304" pitchFamily="18" charset="0"/>
              <a:cs typeface="Times New Roman" panose="02020603050405020304" pitchFamily="18" charset="0"/>
            </a:rPr>
            <a:t> et al., 2020)</a:t>
          </a:r>
          <a:endParaRPr lang="en-US" dirty="0">
            <a:latin typeface="Times New Roman" panose="02020603050405020304" pitchFamily="18" charset="0"/>
            <a:cs typeface="Times New Roman" panose="02020603050405020304" pitchFamily="18" charset="0"/>
          </a:endParaRPr>
        </a:p>
      </dgm:t>
    </dgm:pt>
    <dgm:pt modelId="{449C059A-2862-4B07-B636-479DF38DEB91}" type="parTrans" cxnId="{69F04FA9-E560-4172-BA30-93B2B73D47E1}">
      <dgm:prSet/>
      <dgm:spPr/>
      <dgm:t>
        <a:bodyPr/>
        <a:lstStyle/>
        <a:p>
          <a:endParaRPr lang="en-US"/>
        </a:p>
      </dgm:t>
    </dgm:pt>
    <dgm:pt modelId="{AAE3E55A-7849-4D1E-964D-3A5A369ACE56}" type="sibTrans" cxnId="{69F04FA9-E560-4172-BA30-93B2B73D47E1}">
      <dgm:prSet/>
      <dgm:spPr/>
      <dgm:t>
        <a:bodyPr/>
        <a:lstStyle/>
        <a:p>
          <a:endParaRPr lang="en-US"/>
        </a:p>
      </dgm:t>
    </dgm:pt>
    <dgm:pt modelId="{D533D027-00F7-4DF1-9987-D727B297E5A5}">
      <dgm:prSet/>
      <dgm:spPr/>
      <dgm:t>
        <a:bodyPr/>
        <a:lstStyle/>
        <a:p>
          <a:r>
            <a:rPr lang="en-GB" dirty="0">
              <a:latin typeface="Times New Roman" panose="02020603050405020304" pitchFamily="18" charset="0"/>
              <a:cs typeface="Times New Roman" panose="02020603050405020304" pitchFamily="18" charset="0"/>
            </a:rPr>
            <a:t>Sustainable construction barriers from an MSE perspective, (Machado et al., 2024).</a:t>
          </a:r>
          <a:endParaRPr lang="en-US" dirty="0">
            <a:latin typeface="Times New Roman" panose="02020603050405020304" pitchFamily="18" charset="0"/>
            <a:cs typeface="Times New Roman" panose="02020603050405020304" pitchFamily="18" charset="0"/>
          </a:endParaRPr>
        </a:p>
      </dgm:t>
    </dgm:pt>
    <dgm:pt modelId="{B8ED2525-45C6-419B-BCDD-084979FAD07C}" type="parTrans" cxnId="{E4E6A306-B896-4787-868D-9F42C994D0FC}">
      <dgm:prSet/>
      <dgm:spPr/>
      <dgm:t>
        <a:bodyPr/>
        <a:lstStyle/>
        <a:p>
          <a:endParaRPr lang="en-US"/>
        </a:p>
      </dgm:t>
    </dgm:pt>
    <dgm:pt modelId="{C664AA64-D14C-42B8-8F13-26AB45368B36}" type="sibTrans" cxnId="{E4E6A306-B896-4787-868D-9F42C994D0FC}">
      <dgm:prSet/>
      <dgm:spPr/>
      <dgm:t>
        <a:bodyPr/>
        <a:lstStyle/>
        <a:p>
          <a:endParaRPr lang="en-US"/>
        </a:p>
      </dgm:t>
    </dgm:pt>
    <dgm:pt modelId="{CE2A9682-4B57-4368-8DCC-FA2B98D8AF29}">
      <dgm:prSet/>
      <dgm:spPr/>
      <dgm:t>
        <a:bodyPr/>
        <a:lstStyle/>
        <a:p>
          <a:r>
            <a:rPr lang="en-GB" dirty="0">
              <a:latin typeface="Times New Roman" panose="02020603050405020304" pitchFamily="18" charset="0"/>
              <a:cs typeface="Times New Roman" panose="02020603050405020304" pitchFamily="18" charset="0"/>
            </a:rPr>
            <a:t>The sustainable movement – circular construction, (</a:t>
          </a:r>
          <a:r>
            <a:rPr lang="en-GB" dirty="0" err="1">
              <a:latin typeface="Times New Roman" panose="02020603050405020304" pitchFamily="18" charset="0"/>
              <a:cs typeface="Times New Roman" panose="02020603050405020304" pitchFamily="18" charset="0"/>
            </a:rPr>
            <a:t>Havinga</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Mahdad</a:t>
          </a:r>
          <a:r>
            <a:rPr lang="en-GB" dirty="0">
              <a:latin typeface="Times New Roman" panose="02020603050405020304" pitchFamily="18" charset="0"/>
              <a:cs typeface="Times New Roman" panose="02020603050405020304" pitchFamily="18" charset="0"/>
            </a:rPr>
            <a:t> and </a:t>
          </a:r>
          <a:r>
            <a:rPr lang="en-GB" dirty="0" err="1">
              <a:latin typeface="Times New Roman" panose="02020603050405020304" pitchFamily="18" charset="0"/>
              <a:cs typeface="Times New Roman" panose="02020603050405020304" pitchFamily="18" charset="0"/>
            </a:rPr>
            <a:t>Dolfsma</a:t>
          </a:r>
          <a:r>
            <a:rPr lang="en-GB" dirty="0">
              <a:latin typeface="Times New Roman" panose="02020603050405020304" pitchFamily="18" charset="0"/>
              <a:cs typeface="Times New Roman" panose="02020603050405020304" pitchFamily="18" charset="0"/>
            </a:rPr>
            <a:t>, 2023).</a:t>
          </a:r>
          <a:endParaRPr lang="en-US" dirty="0">
            <a:latin typeface="Times New Roman" panose="02020603050405020304" pitchFamily="18" charset="0"/>
            <a:cs typeface="Times New Roman" panose="02020603050405020304" pitchFamily="18" charset="0"/>
          </a:endParaRPr>
        </a:p>
      </dgm:t>
    </dgm:pt>
    <dgm:pt modelId="{96E54AF7-6BBF-4DDD-B583-B065A1A903BB}" type="parTrans" cxnId="{F9D487E1-95D5-4582-9951-34A9CC49CBBB}">
      <dgm:prSet/>
      <dgm:spPr/>
      <dgm:t>
        <a:bodyPr/>
        <a:lstStyle/>
        <a:p>
          <a:endParaRPr lang="en-US"/>
        </a:p>
      </dgm:t>
    </dgm:pt>
    <dgm:pt modelId="{62004B6F-80BE-49C7-9542-E0A8DB6F52E9}" type="sibTrans" cxnId="{F9D487E1-95D5-4582-9951-34A9CC49CBBB}">
      <dgm:prSet/>
      <dgm:spPr/>
      <dgm:t>
        <a:bodyPr/>
        <a:lstStyle/>
        <a:p>
          <a:endParaRPr lang="en-US"/>
        </a:p>
      </dgm:t>
    </dgm:pt>
    <dgm:pt modelId="{A2F027A8-881D-478E-8974-2EB043279D83}">
      <dgm:prSet/>
      <dgm:spPr/>
      <dgm:t>
        <a:bodyPr/>
        <a:lstStyle/>
        <a:p>
          <a:r>
            <a:rPr lang="en-GB" dirty="0">
              <a:latin typeface="Times New Roman" panose="02020603050405020304" pitchFamily="18" charset="0"/>
              <a:cs typeface="Times New Roman" panose="02020603050405020304" pitchFamily="18" charset="0"/>
            </a:rPr>
            <a:t>Welsh Industry focus. </a:t>
          </a:r>
          <a:endParaRPr lang="en-US" dirty="0">
            <a:latin typeface="Times New Roman" panose="02020603050405020304" pitchFamily="18" charset="0"/>
            <a:cs typeface="Times New Roman" panose="02020603050405020304" pitchFamily="18" charset="0"/>
          </a:endParaRPr>
        </a:p>
      </dgm:t>
    </dgm:pt>
    <dgm:pt modelId="{2212141F-45CA-4EB3-BAEE-829B13FA1D1F}" type="parTrans" cxnId="{EAABF353-5F7C-4255-8EBB-0CF5267AC0BF}">
      <dgm:prSet/>
      <dgm:spPr/>
      <dgm:t>
        <a:bodyPr/>
        <a:lstStyle/>
        <a:p>
          <a:endParaRPr lang="en-US"/>
        </a:p>
      </dgm:t>
    </dgm:pt>
    <dgm:pt modelId="{E99EF4D0-CB97-49E2-8B33-8690EA31D127}" type="sibTrans" cxnId="{EAABF353-5F7C-4255-8EBB-0CF5267AC0BF}">
      <dgm:prSet/>
      <dgm:spPr/>
      <dgm:t>
        <a:bodyPr/>
        <a:lstStyle/>
        <a:p>
          <a:endParaRPr lang="en-US"/>
        </a:p>
      </dgm:t>
    </dgm:pt>
    <dgm:pt modelId="{C0EF9B81-8A24-41F7-9CD2-911DA1A2D61F}" type="pres">
      <dgm:prSet presAssocID="{50F65547-56F8-4D12-B0A7-0E9279397B79}" presName="root" presStyleCnt="0">
        <dgm:presLayoutVars>
          <dgm:dir/>
          <dgm:resizeHandles val="exact"/>
        </dgm:presLayoutVars>
      </dgm:prSet>
      <dgm:spPr/>
    </dgm:pt>
    <dgm:pt modelId="{01E6D761-1804-473A-BF5E-E9C67BCF2A50}" type="pres">
      <dgm:prSet presAssocID="{C13C8CAE-7D1E-4FFC-8F55-A957FFC5C61F}" presName="compNode" presStyleCnt="0"/>
      <dgm:spPr/>
    </dgm:pt>
    <dgm:pt modelId="{31BB7DA9-A868-48C4-8676-628F18C9EBE7}" type="pres">
      <dgm:prSet presAssocID="{C13C8CAE-7D1E-4FFC-8F55-A957FFC5C61F}" presName="bgRect" presStyleLbl="bgShp" presStyleIdx="0" presStyleCnt="4"/>
      <dgm:spPr/>
    </dgm:pt>
    <dgm:pt modelId="{7948C122-2B02-45D2-A678-B5D05808C728}" type="pres">
      <dgm:prSet presAssocID="{C13C8CAE-7D1E-4FFC-8F55-A957FFC5C61F}"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an"/>
        </a:ext>
      </dgm:extLst>
    </dgm:pt>
    <dgm:pt modelId="{D87482EF-C297-4B0D-A12D-590324324CDB}" type="pres">
      <dgm:prSet presAssocID="{C13C8CAE-7D1E-4FFC-8F55-A957FFC5C61F}" presName="spaceRect" presStyleCnt="0"/>
      <dgm:spPr/>
    </dgm:pt>
    <dgm:pt modelId="{89842834-16EA-4DF0-8AD0-506C480FA3CD}" type="pres">
      <dgm:prSet presAssocID="{C13C8CAE-7D1E-4FFC-8F55-A957FFC5C61F}" presName="parTx" presStyleLbl="revTx" presStyleIdx="0" presStyleCnt="4">
        <dgm:presLayoutVars>
          <dgm:chMax val="0"/>
          <dgm:chPref val="0"/>
        </dgm:presLayoutVars>
      </dgm:prSet>
      <dgm:spPr/>
    </dgm:pt>
    <dgm:pt modelId="{1DB47195-806E-4D4B-AE8F-E3C0FCCE6962}" type="pres">
      <dgm:prSet presAssocID="{AAE3E55A-7849-4D1E-964D-3A5A369ACE56}" presName="sibTrans" presStyleCnt="0"/>
      <dgm:spPr/>
    </dgm:pt>
    <dgm:pt modelId="{F45D08C7-6832-4086-8AD7-7C0212ED38D1}" type="pres">
      <dgm:prSet presAssocID="{D533D027-00F7-4DF1-9987-D727B297E5A5}" presName="compNode" presStyleCnt="0"/>
      <dgm:spPr/>
    </dgm:pt>
    <dgm:pt modelId="{AEC769C5-47D3-4A3C-A34F-B5595F60E6BB}" type="pres">
      <dgm:prSet presAssocID="{D533D027-00F7-4DF1-9987-D727B297E5A5}" presName="bgRect" presStyleLbl="bgShp" presStyleIdx="1" presStyleCnt="4"/>
      <dgm:spPr/>
    </dgm:pt>
    <dgm:pt modelId="{84324848-416C-4A67-A2EE-45CB6754410B}" type="pres">
      <dgm:prSet presAssocID="{D533D027-00F7-4DF1-9987-D727B297E5A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lectrician"/>
        </a:ext>
      </dgm:extLst>
    </dgm:pt>
    <dgm:pt modelId="{51D02247-346D-4DE3-A5A6-0089324615EA}" type="pres">
      <dgm:prSet presAssocID="{D533D027-00F7-4DF1-9987-D727B297E5A5}" presName="spaceRect" presStyleCnt="0"/>
      <dgm:spPr/>
    </dgm:pt>
    <dgm:pt modelId="{B95CDBE8-9CD2-4057-BB42-8642915B1D8B}" type="pres">
      <dgm:prSet presAssocID="{D533D027-00F7-4DF1-9987-D727B297E5A5}" presName="parTx" presStyleLbl="revTx" presStyleIdx="1" presStyleCnt="4">
        <dgm:presLayoutVars>
          <dgm:chMax val="0"/>
          <dgm:chPref val="0"/>
        </dgm:presLayoutVars>
      </dgm:prSet>
      <dgm:spPr/>
    </dgm:pt>
    <dgm:pt modelId="{D3A4B958-3E05-4F62-B8F1-5FC168094369}" type="pres">
      <dgm:prSet presAssocID="{C664AA64-D14C-42B8-8F13-26AB45368B36}" presName="sibTrans" presStyleCnt="0"/>
      <dgm:spPr/>
    </dgm:pt>
    <dgm:pt modelId="{5E6A002A-92E5-43D0-8A6B-CBE1325E9376}" type="pres">
      <dgm:prSet presAssocID="{CE2A9682-4B57-4368-8DCC-FA2B98D8AF29}" presName="compNode" presStyleCnt="0"/>
      <dgm:spPr/>
    </dgm:pt>
    <dgm:pt modelId="{0C134C5A-84B6-4230-913F-276C47B98D4E}" type="pres">
      <dgm:prSet presAssocID="{CE2A9682-4B57-4368-8DCC-FA2B98D8AF29}" presName="bgRect" presStyleLbl="bgShp" presStyleIdx="2" presStyleCnt="4"/>
      <dgm:spPr/>
    </dgm:pt>
    <dgm:pt modelId="{DC5B4613-54FB-4F7F-A354-13EDCDDD3BF7}" type="pres">
      <dgm:prSet presAssocID="{CE2A9682-4B57-4368-8DCC-FA2B98D8AF29}"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ecision chart"/>
        </a:ext>
      </dgm:extLst>
    </dgm:pt>
    <dgm:pt modelId="{279672A0-4C85-4C40-BF65-A45DBE6FE4B8}" type="pres">
      <dgm:prSet presAssocID="{CE2A9682-4B57-4368-8DCC-FA2B98D8AF29}" presName="spaceRect" presStyleCnt="0"/>
      <dgm:spPr/>
    </dgm:pt>
    <dgm:pt modelId="{94AA32EA-D3C4-4303-9D1D-D65AF5F6E8AC}" type="pres">
      <dgm:prSet presAssocID="{CE2A9682-4B57-4368-8DCC-FA2B98D8AF29}" presName="parTx" presStyleLbl="revTx" presStyleIdx="2" presStyleCnt="4">
        <dgm:presLayoutVars>
          <dgm:chMax val="0"/>
          <dgm:chPref val="0"/>
        </dgm:presLayoutVars>
      </dgm:prSet>
      <dgm:spPr/>
    </dgm:pt>
    <dgm:pt modelId="{F932E4F1-9559-4EB6-A0B3-EEE25F180609}" type="pres">
      <dgm:prSet presAssocID="{62004B6F-80BE-49C7-9542-E0A8DB6F52E9}" presName="sibTrans" presStyleCnt="0"/>
      <dgm:spPr/>
    </dgm:pt>
    <dgm:pt modelId="{F81D1002-2E95-4884-A043-8704F2251F13}" type="pres">
      <dgm:prSet presAssocID="{A2F027A8-881D-478E-8974-2EB043279D83}" presName="compNode" presStyleCnt="0"/>
      <dgm:spPr/>
    </dgm:pt>
    <dgm:pt modelId="{1F02BF30-071D-4BEC-ABE1-CF93B2A15EA5}" type="pres">
      <dgm:prSet presAssocID="{A2F027A8-881D-478E-8974-2EB043279D83}" presName="bgRect" presStyleLbl="bgShp" presStyleIdx="3" presStyleCnt="4"/>
      <dgm:spPr/>
    </dgm:pt>
    <dgm:pt modelId="{FF9087F7-1417-4929-A756-4742F3679DBF}" type="pres">
      <dgm:prSet presAssocID="{A2F027A8-881D-478E-8974-2EB043279D83}"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actory"/>
        </a:ext>
      </dgm:extLst>
    </dgm:pt>
    <dgm:pt modelId="{C18DFF15-31A2-44D4-9701-D9ABF6ED7A63}" type="pres">
      <dgm:prSet presAssocID="{A2F027A8-881D-478E-8974-2EB043279D83}" presName="spaceRect" presStyleCnt="0"/>
      <dgm:spPr/>
    </dgm:pt>
    <dgm:pt modelId="{93F3D73F-EE80-4C66-A0EF-611D4EB351C6}" type="pres">
      <dgm:prSet presAssocID="{A2F027A8-881D-478E-8974-2EB043279D83}" presName="parTx" presStyleLbl="revTx" presStyleIdx="3" presStyleCnt="4">
        <dgm:presLayoutVars>
          <dgm:chMax val="0"/>
          <dgm:chPref val="0"/>
        </dgm:presLayoutVars>
      </dgm:prSet>
      <dgm:spPr/>
    </dgm:pt>
  </dgm:ptLst>
  <dgm:cxnLst>
    <dgm:cxn modelId="{E4E6A306-B896-4787-868D-9F42C994D0FC}" srcId="{50F65547-56F8-4D12-B0A7-0E9279397B79}" destId="{D533D027-00F7-4DF1-9987-D727B297E5A5}" srcOrd="1" destOrd="0" parTransId="{B8ED2525-45C6-419B-BCDD-084979FAD07C}" sibTransId="{C664AA64-D14C-42B8-8F13-26AB45368B36}"/>
    <dgm:cxn modelId="{EAABF353-5F7C-4255-8EBB-0CF5267AC0BF}" srcId="{50F65547-56F8-4D12-B0A7-0E9279397B79}" destId="{A2F027A8-881D-478E-8974-2EB043279D83}" srcOrd="3" destOrd="0" parTransId="{2212141F-45CA-4EB3-BAEE-829B13FA1D1F}" sibTransId="{E99EF4D0-CB97-49E2-8B33-8690EA31D127}"/>
    <dgm:cxn modelId="{0FABED8E-E106-4BCA-A175-CFDADDC7D82F}" type="presOf" srcId="{A2F027A8-881D-478E-8974-2EB043279D83}" destId="{93F3D73F-EE80-4C66-A0EF-611D4EB351C6}" srcOrd="0" destOrd="0" presId="urn:microsoft.com/office/officeart/2018/2/layout/IconVerticalSolidList"/>
    <dgm:cxn modelId="{C6451692-5B93-4E24-956F-9D8D22ABA32D}" type="presOf" srcId="{C13C8CAE-7D1E-4FFC-8F55-A957FFC5C61F}" destId="{89842834-16EA-4DF0-8AD0-506C480FA3CD}" srcOrd="0" destOrd="0" presId="urn:microsoft.com/office/officeart/2018/2/layout/IconVerticalSolidList"/>
    <dgm:cxn modelId="{69F04FA9-E560-4172-BA30-93B2B73D47E1}" srcId="{50F65547-56F8-4D12-B0A7-0E9279397B79}" destId="{C13C8CAE-7D1E-4FFC-8F55-A957FFC5C61F}" srcOrd="0" destOrd="0" parTransId="{449C059A-2862-4B07-B636-479DF38DEB91}" sibTransId="{AAE3E55A-7849-4D1E-964D-3A5A369ACE56}"/>
    <dgm:cxn modelId="{7980CDB4-58D5-41BD-90AC-0E11980EB8E8}" type="presOf" srcId="{CE2A9682-4B57-4368-8DCC-FA2B98D8AF29}" destId="{94AA32EA-D3C4-4303-9D1D-D65AF5F6E8AC}" srcOrd="0" destOrd="0" presId="urn:microsoft.com/office/officeart/2018/2/layout/IconVerticalSolidList"/>
    <dgm:cxn modelId="{AEFD52D4-C4C4-4EB8-908D-812D9AC62294}" type="presOf" srcId="{D533D027-00F7-4DF1-9987-D727B297E5A5}" destId="{B95CDBE8-9CD2-4057-BB42-8642915B1D8B}" srcOrd="0" destOrd="0" presId="urn:microsoft.com/office/officeart/2018/2/layout/IconVerticalSolidList"/>
    <dgm:cxn modelId="{F9D487E1-95D5-4582-9951-34A9CC49CBBB}" srcId="{50F65547-56F8-4D12-B0A7-0E9279397B79}" destId="{CE2A9682-4B57-4368-8DCC-FA2B98D8AF29}" srcOrd="2" destOrd="0" parTransId="{96E54AF7-6BBF-4DDD-B583-B065A1A903BB}" sibTransId="{62004B6F-80BE-49C7-9542-E0A8DB6F52E9}"/>
    <dgm:cxn modelId="{43CC54E4-3E0A-4D63-8581-F9F22FEEE166}" type="presOf" srcId="{50F65547-56F8-4D12-B0A7-0E9279397B79}" destId="{C0EF9B81-8A24-41F7-9CD2-911DA1A2D61F}" srcOrd="0" destOrd="0" presId="urn:microsoft.com/office/officeart/2018/2/layout/IconVerticalSolidList"/>
    <dgm:cxn modelId="{66F7E1DA-47B1-429F-A428-CDF583C0B0CC}" type="presParOf" srcId="{C0EF9B81-8A24-41F7-9CD2-911DA1A2D61F}" destId="{01E6D761-1804-473A-BF5E-E9C67BCF2A50}" srcOrd="0" destOrd="0" presId="urn:microsoft.com/office/officeart/2018/2/layout/IconVerticalSolidList"/>
    <dgm:cxn modelId="{754CC161-A05B-4F3E-AF2F-36C1AADC3FD3}" type="presParOf" srcId="{01E6D761-1804-473A-BF5E-E9C67BCF2A50}" destId="{31BB7DA9-A868-48C4-8676-628F18C9EBE7}" srcOrd="0" destOrd="0" presId="urn:microsoft.com/office/officeart/2018/2/layout/IconVerticalSolidList"/>
    <dgm:cxn modelId="{DE79EE1D-B59C-4B50-AE19-958B9BEE622F}" type="presParOf" srcId="{01E6D761-1804-473A-BF5E-E9C67BCF2A50}" destId="{7948C122-2B02-45D2-A678-B5D05808C728}" srcOrd="1" destOrd="0" presId="urn:microsoft.com/office/officeart/2018/2/layout/IconVerticalSolidList"/>
    <dgm:cxn modelId="{7D73BB7D-C0D6-45F4-B340-B39EAFBB4247}" type="presParOf" srcId="{01E6D761-1804-473A-BF5E-E9C67BCF2A50}" destId="{D87482EF-C297-4B0D-A12D-590324324CDB}" srcOrd="2" destOrd="0" presId="urn:microsoft.com/office/officeart/2018/2/layout/IconVerticalSolidList"/>
    <dgm:cxn modelId="{3292CB19-2683-4640-A0EF-34C7F9E9246B}" type="presParOf" srcId="{01E6D761-1804-473A-BF5E-E9C67BCF2A50}" destId="{89842834-16EA-4DF0-8AD0-506C480FA3CD}" srcOrd="3" destOrd="0" presId="urn:microsoft.com/office/officeart/2018/2/layout/IconVerticalSolidList"/>
    <dgm:cxn modelId="{498B1CE2-7211-4FEE-AC21-99C6B0E4844D}" type="presParOf" srcId="{C0EF9B81-8A24-41F7-9CD2-911DA1A2D61F}" destId="{1DB47195-806E-4D4B-AE8F-E3C0FCCE6962}" srcOrd="1" destOrd="0" presId="urn:microsoft.com/office/officeart/2018/2/layout/IconVerticalSolidList"/>
    <dgm:cxn modelId="{BC7651AF-1566-46B8-BF43-1FF1F657775B}" type="presParOf" srcId="{C0EF9B81-8A24-41F7-9CD2-911DA1A2D61F}" destId="{F45D08C7-6832-4086-8AD7-7C0212ED38D1}" srcOrd="2" destOrd="0" presId="urn:microsoft.com/office/officeart/2018/2/layout/IconVerticalSolidList"/>
    <dgm:cxn modelId="{E6DABEE4-694A-41B9-8F83-A9A91BDF4531}" type="presParOf" srcId="{F45D08C7-6832-4086-8AD7-7C0212ED38D1}" destId="{AEC769C5-47D3-4A3C-A34F-B5595F60E6BB}" srcOrd="0" destOrd="0" presId="urn:microsoft.com/office/officeart/2018/2/layout/IconVerticalSolidList"/>
    <dgm:cxn modelId="{22267053-606F-4CEC-8BA8-57D0E2ECA7C5}" type="presParOf" srcId="{F45D08C7-6832-4086-8AD7-7C0212ED38D1}" destId="{84324848-416C-4A67-A2EE-45CB6754410B}" srcOrd="1" destOrd="0" presId="urn:microsoft.com/office/officeart/2018/2/layout/IconVerticalSolidList"/>
    <dgm:cxn modelId="{831A4B65-9019-4FDC-84BB-92F44CCD2617}" type="presParOf" srcId="{F45D08C7-6832-4086-8AD7-7C0212ED38D1}" destId="{51D02247-346D-4DE3-A5A6-0089324615EA}" srcOrd="2" destOrd="0" presId="urn:microsoft.com/office/officeart/2018/2/layout/IconVerticalSolidList"/>
    <dgm:cxn modelId="{D1B2E26F-DF6A-4BC9-9C74-E526B6AB6CC4}" type="presParOf" srcId="{F45D08C7-6832-4086-8AD7-7C0212ED38D1}" destId="{B95CDBE8-9CD2-4057-BB42-8642915B1D8B}" srcOrd="3" destOrd="0" presId="urn:microsoft.com/office/officeart/2018/2/layout/IconVerticalSolidList"/>
    <dgm:cxn modelId="{47164D13-25B1-45E0-9DC3-26926DFD3D80}" type="presParOf" srcId="{C0EF9B81-8A24-41F7-9CD2-911DA1A2D61F}" destId="{D3A4B958-3E05-4F62-B8F1-5FC168094369}" srcOrd="3" destOrd="0" presId="urn:microsoft.com/office/officeart/2018/2/layout/IconVerticalSolidList"/>
    <dgm:cxn modelId="{6F905FD9-E80C-43DA-8A4C-778BD02C34E9}" type="presParOf" srcId="{C0EF9B81-8A24-41F7-9CD2-911DA1A2D61F}" destId="{5E6A002A-92E5-43D0-8A6B-CBE1325E9376}" srcOrd="4" destOrd="0" presId="urn:microsoft.com/office/officeart/2018/2/layout/IconVerticalSolidList"/>
    <dgm:cxn modelId="{CCCD44D8-DACB-4736-AC31-89B4FD4A852E}" type="presParOf" srcId="{5E6A002A-92E5-43D0-8A6B-CBE1325E9376}" destId="{0C134C5A-84B6-4230-913F-276C47B98D4E}" srcOrd="0" destOrd="0" presId="urn:microsoft.com/office/officeart/2018/2/layout/IconVerticalSolidList"/>
    <dgm:cxn modelId="{F7306252-174D-4E86-BD54-6051EBA9692B}" type="presParOf" srcId="{5E6A002A-92E5-43D0-8A6B-CBE1325E9376}" destId="{DC5B4613-54FB-4F7F-A354-13EDCDDD3BF7}" srcOrd="1" destOrd="0" presId="urn:microsoft.com/office/officeart/2018/2/layout/IconVerticalSolidList"/>
    <dgm:cxn modelId="{7300A19E-6113-499B-8E46-038A0CB619F2}" type="presParOf" srcId="{5E6A002A-92E5-43D0-8A6B-CBE1325E9376}" destId="{279672A0-4C85-4C40-BF65-A45DBE6FE4B8}" srcOrd="2" destOrd="0" presId="urn:microsoft.com/office/officeart/2018/2/layout/IconVerticalSolidList"/>
    <dgm:cxn modelId="{A8BEDD36-0CE2-4AA0-8516-E3A87BD55F4B}" type="presParOf" srcId="{5E6A002A-92E5-43D0-8A6B-CBE1325E9376}" destId="{94AA32EA-D3C4-4303-9D1D-D65AF5F6E8AC}" srcOrd="3" destOrd="0" presId="urn:microsoft.com/office/officeart/2018/2/layout/IconVerticalSolidList"/>
    <dgm:cxn modelId="{955D1EDF-0370-4BC0-96A4-3E48DEC55574}" type="presParOf" srcId="{C0EF9B81-8A24-41F7-9CD2-911DA1A2D61F}" destId="{F932E4F1-9559-4EB6-A0B3-EEE25F180609}" srcOrd="5" destOrd="0" presId="urn:microsoft.com/office/officeart/2018/2/layout/IconVerticalSolidList"/>
    <dgm:cxn modelId="{4E9752FC-50A2-49CA-8A3B-B32CD3662CB8}" type="presParOf" srcId="{C0EF9B81-8A24-41F7-9CD2-911DA1A2D61F}" destId="{F81D1002-2E95-4884-A043-8704F2251F13}" srcOrd="6" destOrd="0" presId="urn:microsoft.com/office/officeart/2018/2/layout/IconVerticalSolidList"/>
    <dgm:cxn modelId="{600C53DB-0435-4F6C-8F9A-827E3DFB31FD}" type="presParOf" srcId="{F81D1002-2E95-4884-A043-8704F2251F13}" destId="{1F02BF30-071D-4BEC-ABE1-CF93B2A15EA5}" srcOrd="0" destOrd="0" presId="urn:microsoft.com/office/officeart/2018/2/layout/IconVerticalSolidList"/>
    <dgm:cxn modelId="{6F746D95-25C2-4D0C-A25D-01516C2185C4}" type="presParOf" srcId="{F81D1002-2E95-4884-A043-8704F2251F13}" destId="{FF9087F7-1417-4929-A756-4742F3679DBF}" srcOrd="1" destOrd="0" presId="urn:microsoft.com/office/officeart/2018/2/layout/IconVerticalSolidList"/>
    <dgm:cxn modelId="{C5CFE7DD-B0A1-40D1-AD71-4E4B89916067}" type="presParOf" srcId="{F81D1002-2E95-4884-A043-8704F2251F13}" destId="{C18DFF15-31A2-44D4-9701-D9ABF6ED7A63}" srcOrd="2" destOrd="0" presId="urn:microsoft.com/office/officeart/2018/2/layout/IconVerticalSolidList"/>
    <dgm:cxn modelId="{B8AB69BB-80C2-42C1-9C4D-DEE73CF85909}" type="presParOf" srcId="{F81D1002-2E95-4884-A043-8704F2251F13}" destId="{93F3D73F-EE80-4C66-A0EF-611D4EB351C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5792853-374C-4F91-B331-6970DB49566B}" type="doc">
      <dgm:prSet loTypeId="urn:microsoft.com/office/officeart/2018/5/layout/IconCircleLabelList" loCatId="icon" qsTypeId="urn:microsoft.com/office/officeart/2005/8/quickstyle/simple1" qsCatId="simple" csTypeId="urn:microsoft.com/office/officeart/2018/5/colors/Iconchunking_neutralbg_accent1_2" csCatId="accent1" phldr="1"/>
      <dgm:spPr/>
      <dgm:t>
        <a:bodyPr/>
        <a:lstStyle/>
        <a:p>
          <a:endParaRPr lang="en-US"/>
        </a:p>
      </dgm:t>
    </dgm:pt>
    <dgm:pt modelId="{775737C8-B935-4033-AD1A-84D0A1FEC209}">
      <dgm:prSet/>
      <dgm:spPr/>
      <dgm:t>
        <a:bodyPr/>
        <a:lstStyle/>
        <a:p>
          <a:pPr>
            <a:lnSpc>
              <a:spcPct val="100000"/>
            </a:lnSpc>
            <a:defRPr cap="all"/>
          </a:pPr>
          <a:r>
            <a:rPr lang="en-GB">
              <a:latin typeface="Times New Roman" panose="02020603050405020304" pitchFamily="18" charset="0"/>
              <a:cs typeface="Times New Roman" panose="02020603050405020304" pitchFamily="18" charset="0"/>
            </a:rPr>
            <a:t>Top-down approach</a:t>
          </a:r>
          <a:endParaRPr lang="en-US" dirty="0">
            <a:latin typeface="Times New Roman" panose="02020603050405020304" pitchFamily="18" charset="0"/>
            <a:cs typeface="Times New Roman" panose="02020603050405020304" pitchFamily="18" charset="0"/>
          </a:endParaRPr>
        </a:p>
      </dgm:t>
    </dgm:pt>
    <dgm:pt modelId="{65BB7B15-91D5-4684-86E7-0B75E5B806C4}" type="parTrans" cxnId="{40FA6439-EFAC-41BB-A8DB-8C9AE26D108F}">
      <dgm:prSet/>
      <dgm:spPr/>
      <dgm:t>
        <a:bodyPr/>
        <a:lstStyle/>
        <a:p>
          <a:endParaRPr lang="en-US"/>
        </a:p>
      </dgm:t>
    </dgm:pt>
    <dgm:pt modelId="{FE859547-7C68-4D22-BC42-52A23A7EA72E}" type="sibTrans" cxnId="{40FA6439-EFAC-41BB-A8DB-8C9AE26D108F}">
      <dgm:prSet/>
      <dgm:spPr/>
      <dgm:t>
        <a:bodyPr/>
        <a:lstStyle/>
        <a:p>
          <a:endParaRPr lang="en-US"/>
        </a:p>
      </dgm:t>
    </dgm:pt>
    <dgm:pt modelId="{1C69252A-753D-4860-9AA0-A5A565B534EE}">
      <dgm:prSet/>
      <dgm:spPr/>
      <dgm:t>
        <a:bodyPr/>
        <a:lstStyle/>
        <a:p>
          <a:pPr>
            <a:lnSpc>
              <a:spcPct val="100000"/>
            </a:lnSpc>
            <a:defRPr cap="all"/>
          </a:pPr>
          <a:r>
            <a:rPr lang="en-GB">
              <a:latin typeface="Times New Roman" panose="02020603050405020304" pitchFamily="18" charset="0"/>
              <a:cs typeface="Times New Roman" panose="02020603050405020304" pitchFamily="18" charset="0"/>
            </a:rPr>
            <a:t>Fragmentation, (Wuni, 2022).</a:t>
          </a:r>
          <a:endParaRPr lang="en-US" dirty="0">
            <a:latin typeface="Times New Roman" panose="02020603050405020304" pitchFamily="18" charset="0"/>
            <a:cs typeface="Times New Roman" panose="02020603050405020304" pitchFamily="18" charset="0"/>
          </a:endParaRPr>
        </a:p>
      </dgm:t>
    </dgm:pt>
    <dgm:pt modelId="{2BAE34B9-9EEC-4B93-80F3-BFA5BE23C860}" type="parTrans" cxnId="{8E2B1670-3C58-4C19-9099-1507FB8F741D}">
      <dgm:prSet/>
      <dgm:spPr/>
      <dgm:t>
        <a:bodyPr/>
        <a:lstStyle/>
        <a:p>
          <a:endParaRPr lang="en-US"/>
        </a:p>
      </dgm:t>
    </dgm:pt>
    <dgm:pt modelId="{45F6B794-E1AE-450D-9DB9-ABE7104379D6}" type="sibTrans" cxnId="{8E2B1670-3C58-4C19-9099-1507FB8F741D}">
      <dgm:prSet/>
      <dgm:spPr/>
      <dgm:t>
        <a:bodyPr/>
        <a:lstStyle/>
        <a:p>
          <a:endParaRPr lang="en-US"/>
        </a:p>
      </dgm:t>
    </dgm:pt>
    <dgm:pt modelId="{BBE7BC47-6770-407E-8C5F-1FEC8F570232}">
      <dgm:prSet/>
      <dgm:spPr/>
      <dgm:t>
        <a:bodyPr/>
        <a:lstStyle/>
        <a:p>
          <a:pPr>
            <a:lnSpc>
              <a:spcPct val="100000"/>
            </a:lnSpc>
            <a:defRPr cap="all"/>
          </a:pPr>
          <a:r>
            <a:rPr lang="en-GB">
              <a:latin typeface="Times New Roman" panose="02020603050405020304" pitchFamily="18" charset="0"/>
              <a:cs typeface="Times New Roman" panose="02020603050405020304" pitchFamily="18" charset="0"/>
            </a:rPr>
            <a:t>Late payments impacting MSE success, (Stewardson et al, 2023).</a:t>
          </a:r>
          <a:endParaRPr lang="en-US" dirty="0">
            <a:latin typeface="Times New Roman" panose="02020603050405020304" pitchFamily="18" charset="0"/>
            <a:cs typeface="Times New Roman" panose="02020603050405020304" pitchFamily="18" charset="0"/>
          </a:endParaRPr>
        </a:p>
      </dgm:t>
    </dgm:pt>
    <dgm:pt modelId="{9AEE7424-AEDE-4813-960F-EDAC2DD7E585}" type="parTrans" cxnId="{13C8868D-248D-48AC-9416-F6B27FF67884}">
      <dgm:prSet/>
      <dgm:spPr/>
      <dgm:t>
        <a:bodyPr/>
        <a:lstStyle/>
        <a:p>
          <a:endParaRPr lang="en-US"/>
        </a:p>
      </dgm:t>
    </dgm:pt>
    <dgm:pt modelId="{171FF784-1597-452B-B2F7-C1F4C58F0613}" type="sibTrans" cxnId="{13C8868D-248D-48AC-9416-F6B27FF67884}">
      <dgm:prSet/>
      <dgm:spPr/>
      <dgm:t>
        <a:bodyPr/>
        <a:lstStyle/>
        <a:p>
          <a:endParaRPr lang="en-US"/>
        </a:p>
      </dgm:t>
    </dgm:pt>
    <dgm:pt modelId="{6B4529B0-4DA7-4DCC-8C12-773DE28F27C3}" type="pres">
      <dgm:prSet presAssocID="{55792853-374C-4F91-B331-6970DB49566B}" presName="root" presStyleCnt="0">
        <dgm:presLayoutVars>
          <dgm:dir/>
          <dgm:resizeHandles val="exact"/>
        </dgm:presLayoutVars>
      </dgm:prSet>
      <dgm:spPr/>
    </dgm:pt>
    <dgm:pt modelId="{4BDE6C8C-67B8-4EDA-8FEC-0487A18A075B}" type="pres">
      <dgm:prSet presAssocID="{775737C8-B935-4033-AD1A-84D0A1FEC209}" presName="compNode" presStyleCnt="0"/>
      <dgm:spPr/>
    </dgm:pt>
    <dgm:pt modelId="{CDEEA415-FAC5-41B6-A0C2-4CA37798F48F}" type="pres">
      <dgm:prSet presAssocID="{775737C8-B935-4033-AD1A-84D0A1FEC209}" presName="iconBgRect" presStyleLbl="bgShp" presStyleIdx="0" presStyleCnt="3"/>
      <dgm:spPr/>
    </dgm:pt>
    <dgm:pt modelId="{5FFBFC65-E84B-46E2-B0E1-0CB7160461F7}" type="pres">
      <dgm:prSet presAssocID="{775737C8-B935-4033-AD1A-84D0A1FEC209}"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ierarchy"/>
        </a:ext>
      </dgm:extLst>
    </dgm:pt>
    <dgm:pt modelId="{9D4190C1-49E7-4A1C-AD51-3D0BA0026F5F}" type="pres">
      <dgm:prSet presAssocID="{775737C8-B935-4033-AD1A-84D0A1FEC209}" presName="spaceRect" presStyleCnt="0"/>
      <dgm:spPr/>
    </dgm:pt>
    <dgm:pt modelId="{F847216A-45BA-446C-9AA6-FF18450FE50B}" type="pres">
      <dgm:prSet presAssocID="{775737C8-B935-4033-AD1A-84D0A1FEC209}" presName="textRect" presStyleLbl="revTx" presStyleIdx="0" presStyleCnt="3">
        <dgm:presLayoutVars>
          <dgm:chMax val="1"/>
          <dgm:chPref val="1"/>
        </dgm:presLayoutVars>
      </dgm:prSet>
      <dgm:spPr/>
    </dgm:pt>
    <dgm:pt modelId="{DCA6DAB1-CDD0-495E-AF77-0E74276505EE}" type="pres">
      <dgm:prSet presAssocID="{FE859547-7C68-4D22-BC42-52A23A7EA72E}" presName="sibTrans" presStyleCnt="0"/>
      <dgm:spPr/>
    </dgm:pt>
    <dgm:pt modelId="{88D16D13-47C6-490D-B90F-680699EEC267}" type="pres">
      <dgm:prSet presAssocID="{1C69252A-753D-4860-9AA0-A5A565B534EE}" presName="compNode" presStyleCnt="0"/>
      <dgm:spPr/>
    </dgm:pt>
    <dgm:pt modelId="{83AF233A-64CF-407E-9B6B-312BF18C129F}" type="pres">
      <dgm:prSet presAssocID="{1C69252A-753D-4860-9AA0-A5A565B534EE}" presName="iconBgRect" presStyleLbl="bgShp" presStyleIdx="1" presStyleCnt="3"/>
      <dgm:spPr/>
    </dgm:pt>
    <dgm:pt modelId="{DB64FD16-904C-4900-9908-038C1267B7A1}" type="pres">
      <dgm:prSet presAssocID="{1C69252A-753D-4860-9AA0-A5A565B534E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ircular Flowchart"/>
        </a:ext>
      </dgm:extLst>
    </dgm:pt>
    <dgm:pt modelId="{9ECF474D-4764-4ACC-BC5B-0AD08A2B51B0}" type="pres">
      <dgm:prSet presAssocID="{1C69252A-753D-4860-9AA0-A5A565B534EE}" presName="spaceRect" presStyleCnt="0"/>
      <dgm:spPr/>
    </dgm:pt>
    <dgm:pt modelId="{4B98F52E-E133-4B2D-AB5A-8A7B50369E30}" type="pres">
      <dgm:prSet presAssocID="{1C69252A-753D-4860-9AA0-A5A565B534EE}" presName="textRect" presStyleLbl="revTx" presStyleIdx="1" presStyleCnt="3">
        <dgm:presLayoutVars>
          <dgm:chMax val="1"/>
          <dgm:chPref val="1"/>
        </dgm:presLayoutVars>
      </dgm:prSet>
      <dgm:spPr/>
    </dgm:pt>
    <dgm:pt modelId="{19EFC810-31EE-4A4D-958F-0699B5D78DF2}" type="pres">
      <dgm:prSet presAssocID="{45F6B794-E1AE-450D-9DB9-ABE7104379D6}" presName="sibTrans" presStyleCnt="0"/>
      <dgm:spPr/>
    </dgm:pt>
    <dgm:pt modelId="{30C20220-E906-48A5-9BD6-1783AAAEE51E}" type="pres">
      <dgm:prSet presAssocID="{BBE7BC47-6770-407E-8C5F-1FEC8F570232}" presName="compNode" presStyleCnt="0"/>
      <dgm:spPr/>
    </dgm:pt>
    <dgm:pt modelId="{CAE2A3A8-ECA4-4E08-8EDE-2113935F4B7B}" type="pres">
      <dgm:prSet presAssocID="{BBE7BC47-6770-407E-8C5F-1FEC8F570232}" presName="iconBgRect" presStyleLbl="bgShp" presStyleIdx="2" presStyleCnt="3"/>
      <dgm:spPr/>
    </dgm:pt>
    <dgm:pt modelId="{70929899-D180-4465-B85A-B3E8DA54D0F9}" type="pres">
      <dgm:prSet presAssocID="{BBE7BC47-6770-407E-8C5F-1FEC8F57023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llar"/>
        </a:ext>
      </dgm:extLst>
    </dgm:pt>
    <dgm:pt modelId="{7C926B27-7EDA-418F-9453-5B74C394F278}" type="pres">
      <dgm:prSet presAssocID="{BBE7BC47-6770-407E-8C5F-1FEC8F570232}" presName="spaceRect" presStyleCnt="0"/>
      <dgm:spPr/>
    </dgm:pt>
    <dgm:pt modelId="{2DF99CB9-51C2-4FD8-AC6A-F58A0B486871}" type="pres">
      <dgm:prSet presAssocID="{BBE7BC47-6770-407E-8C5F-1FEC8F570232}" presName="textRect" presStyleLbl="revTx" presStyleIdx="2" presStyleCnt="3">
        <dgm:presLayoutVars>
          <dgm:chMax val="1"/>
          <dgm:chPref val="1"/>
        </dgm:presLayoutVars>
      </dgm:prSet>
      <dgm:spPr/>
    </dgm:pt>
  </dgm:ptLst>
  <dgm:cxnLst>
    <dgm:cxn modelId="{40FA6439-EFAC-41BB-A8DB-8C9AE26D108F}" srcId="{55792853-374C-4F91-B331-6970DB49566B}" destId="{775737C8-B935-4033-AD1A-84D0A1FEC209}" srcOrd="0" destOrd="0" parTransId="{65BB7B15-91D5-4684-86E7-0B75E5B806C4}" sibTransId="{FE859547-7C68-4D22-BC42-52A23A7EA72E}"/>
    <dgm:cxn modelId="{8E2B1670-3C58-4C19-9099-1507FB8F741D}" srcId="{55792853-374C-4F91-B331-6970DB49566B}" destId="{1C69252A-753D-4860-9AA0-A5A565B534EE}" srcOrd="1" destOrd="0" parTransId="{2BAE34B9-9EEC-4B93-80F3-BFA5BE23C860}" sibTransId="{45F6B794-E1AE-450D-9DB9-ABE7104379D6}"/>
    <dgm:cxn modelId="{E5818753-A686-414A-8BAA-E4DE6CD2D368}" type="presOf" srcId="{BBE7BC47-6770-407E-8C5F-1FEC8F570232}" destId="{2DF99CB9-51C2-4FD8-AC6A-F58A0B486871}" srcOrd="0" destOrd="0" presId="urn:microsoft.com/office/officeart/2018/5/layout/IconCircleLabelList"/>
    <dgm:cxn modelId="{01764476-867C-4145-8E51-9E4F68BFF3F2}" type="presOf" srcId="{55792853-374C-4F91-B331-6970DB49566B}" destId="{6B4529B0-4DA7-4DCC-8C12-773DE28F27C3}" srcOrd="0" destOrd="0" presId="urn:microsoft.com/office/officeart/2018/5/layout/IconCircleLabelList"/>
    <dgm:cxn modelId="{13C8868D-248D-48AC-9416-F6B27FF67884}" srcId="{55792853-374C-4F91-B331-6970DB49566B}" destId="{BBE7BC47-6770-407E-8C5F-1FEC8F570232}" srcOrd="2" destOrd="0" parTransId="{9AEE7424-AEDE-4813-960F-EDAC2DD7E585}" sibTransId="{171FF784-1597-452B-B2F7-C1F4C58F0613}"/>
    <dgm:cxn modelId="{FF9068BA-714C-4893-B605-39FC899DD0E2}" type="presOf" srcId="{775737C8-B935-4033-AD1A-84D0A1FEC209}" destId="{F847216A-45BA-446C-9AA6-FF18450FE50B}" srcOrd="0" destOrd="0" presId="urn:microsoft.com/office/officeart/2018/5/layout/IconCircleLabelList"/>
    <dgm:cxn modelId="{035C0EE5-89DC-482A-B45C-5761CFE2ADF5}" type="presOf" srcId="{1C69252A-753D-4860-9AA0-A5A565B534EE}" destId="{4B98F52E-E133-4B2D-AB5A-8A7B50369E30}" srcOrd="0" destOrd="0" presId="urn:microsoft.com/office/officeart/2018/5/layout/IconCircleLabelList"/>
    <dgm:cxn modelId="{3B62DB1E-CA73-49D2-A625-41E13ADA6520}" type="presParOf" srcId="{6B4529B0-4DA7-4DCC-8C12-773DE28F27C3}" destId="{4BDE6C8C-67B8-4EDA-8FEC-0487A18A075B}" srcOrd="0" destOrd="0" presId="urn:microsoft.com/office/officeart/2018/5/layout/IconCircleLabelList"/>
    <dgm:cxn modelId="{569907C3-B72C-4FD8-81E4-71522794333A}" type="presParOf" srcId="{4BDE6C8C-67B8-4EDA-8FEC-0487A18A075B}" destId="{CDEEA415-FAC5-41B6-A0C2-4CA37798F48F}" srcOrd="0" destOrd="0" presId="urn:microsoft.com/office/officeart/2018/5/layout/IconCircleLabelList"/>
    <dgm:cxn modelId="{3E4C7233-0C5B-402F-94F1-5C6126A8A0CA}" type="presParOf" srcId="{4BDE6C8C-67B8-4EDA-8FEC-0487A18A075B}" destId="{5FFBFC65-E84B-46E2-B0E1-0CB7160461F7}" srcOrd="1" destOrd="0" presId="urn:microsoft.com/office/officeart/2018/5/layout/IconCircleLabelList"/>
    <dgm:cxn modelId="{FDE6D4DE-73F4-4963-AAD7-57C009C001A1}" type="presParOf" srcId="{4BDE6C8C-67B8-4EDA-8FEC-0487A18A075B}" destId="{9D4190C1-49E7-4A1C-AD51-3D0BA0026F5F}" srcOrd="2" destOrd="0" presId="urn:microsoft.com/office/officeart/2018/5/layout/IconCircleLabelList"/>
    <dgm:cxn modelId="{2F25A76A-49B9-4F5C-BA0C-07C6C78D6725}" type="presParOf" srcId="{4BDE6C8C-67B8-4EDA-8FEC-0487A18A075B}" destId="{F847216A-45BA-446C-9AA6-FF18450FE50B}" srcOrd="3" destOrd="0" presId="urn:microsoft.com/office/officeart/2018/5/layout/IconCircleLabelList"/>
    <dgm:cxn modelId="{28A2096D-B635-4A42-A060-ED8EAFA7DB06}" type="presParOf" srcId="{6B4529B0-4DA7-4DCC-8C12-773DE28F27C3}" destId="{DCA6DAB1-CDD0-495E-AF77-0E74276505EE}" srcOrd="1" destOrd="0" presId="urn:microsoft.com/office/officeart/2018/5/layout/IconCircleLabelList"/>
    <dgm:cxn modelId="{C6C8AE30-245B-4C20-AF95-AE2179621F1E}" type="presParOf" srcId="{6B4529B0-4DA7-4DCC-8C12-773DE28F27C3}" destId="{88D16D13-47C6-490D-B90F-680699EEC267}" srcOrd="2" destOrd="0" presId="urn:microsoft.com/office/officeart/2018/5/layout/IconCircleLabelList"/>
    <dgm:cxn modelId="{8542D983-8B46-409B-A7F8-2C0687A593D4}" type="presParOf" srcId="{88D16D13-47C6-490D-B90F-680699EEC267}" destId="{83AF233A-64CF-407E-9B6B-312BF18C129F}" srcOrd="0" destOrd="0" presId="urn:microsoft.com/office/officeart/2018/5/layout/IconCircleLabelList"/>
    <dgm:cxn modelId="{83BCDAEA-95DA-4E17-86E0-72C993E5DD81}" type="presParOf" srcId="{88D16D13-47C6-490D-B90F-680699EEC267}" destId="{DB64FD16-904C-4900-9908-038C1267B7A1}" srcOrd="1" destOrd="0" presId="urn:microsoft.com/office/officeart/2018/5/layout/IconCircleLabelList"/>
    <dgm:cxn modelId="{30710441-928D-4554-938F-EAF53DDDFC86}" type="presParOf" srcId="{88D16D13-47C6-490D-B90F-680699EEC267}" destId="{9ECF474D-4764-4ACC-BC5B-0AD08A2B51B0}" srcOrd="2" destOrd="0" presId="urn:microsoft.com/office/officeart/2018/5/layout/IconCircleLabelList"/>
    <dgm:cxn modelId="{1300D7EE-6618-4D49-A75B-9B532B823493}" type="presParOf" srcId="{88D16D13-47C6-490D-B90F-680699EEC267}" destId="{4B98F52E-E133-4B2D-AB5A-8A7B50369E30}" srcOrd="3" destOrd="0" presId="urn:microsoft.com/office/officeart/2018/5/layout/IconCircleLabelList"/>
    <dgm:cxn modelId="{C7078227-9AE7-4F4B-8F36-83C0B073F93D}" type="presParOf" srcId="{6B4529B0-4DA7-4DCC-8C12-773DE28F27C3}" destId="{19EFC810-31EE-4A4D-958F-0699B5D78DF2}" srcOrd="3" destOrd="0" presId="urn:microsoft.com/office/officeart/2018/5/layout/IconCircleLabelList"/>
    <dgm:cxn modelId="{B1CBFA3E-DB43-4A24-B25E-D44A9C4F8667}" type="presParOf" srcId="{6B4529B0-4DA7-4DCC-8C12-773DE28F27C3}" destId="{30C20220-E906-48A5-9BD6-1783AAAEE51E}" srcOrd="4" destOrd="0" presId="urn:microsoft.com/office/officeart/2018/5/layout/IconCircleLabelList"/>
    <dgm:cxn modelId="{AAA6448F-8C6B-44CA-81D8-C61A94B0BB3B}" type="presParOf" srcId="{30C20220-E906-48A5-9BD6-1783AAAEE51E}" destId="{CAE2A3A8-ECA4-4E08-8EDE-2113935F4B7B}" srcOrd="0" destOrd="0" presId="urn:microsoft.com/office/officeart/2018/5/layout/IconCircleLabelList"/>
    <dgm:cxn modelId="{44F598A8-22E3-4540-8D13-3A58C4AF00E7}" type="presParOf" srcId="{30C20220-E906-48A5-9BD6-1783AAAEE51E}" destId="{70929899-D180-4465-B85A-B3E8DA54D0F9}" srcOrd="1" destOrd="0" presId="urn:microsoft.com/office/officeart/2018/5/layout/IconCircleLabelList"/>
    <dgm:cxn modelId="{36069F40-872B-4C10-ADC7-0703CA819BF7}" type="presParOf" srcId="{30C20220-E906-48A5-9BD6-1783AAAEE51E}" destId="{7C926B27-7EDA-418F-9453-5B74C394F278}" srcOrd="2" destOrd="0" presId="urn:microsoft.com/office/officeart/2018/5/layout/IconCircleLabelList"/>
    <dgm:cxn modelId="{7206B313-522C-4933-97B5-A434A0375F06}" type="presParOf" srcId="{30C20220-E906-48A5-9BD6-1783AAAEE51E}" destId="{2DF99CB9-51C2-4FD8-AC6A-F58A0B486871}"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06E17DF-2640-4794-93C0-C34864091D05}" type="doc">
      <dgm:prSet loTypeId="urn:microsoft.com/office/officeart/2008/layout/VerticalAccentList" loCatId="list" qsTypeId="urn:microsoft.com/office/officeart/2005/8/quickstyle/3d3" qsCatId="3D" csTypeId="urn:microsoft.com/office/officeart/2005/8/colors/colorful4" csCatId="colorful" phldr="1"/>
      <dgm:spPr/>
      <dgm:t>
        <a:bodyPr/>
        <a:lstStyle/>
        <a:p>
          <a:endParaRPr lang="en-US"/>
        </a:p>
      </dgm:t>
    </dgm:pt>
    <dgm:pt modelId="{9E26DFDD-DAB1-4271-8BAA-424F1B667891}">
      <dgm:prSet/>
      <dgm:spPr/>
      <dgm:t>
        <a:bodyPr/>
        <a:lstStyle/>
        <a:p>
          <a:r>
            <a:rPr lang="en-GB" dirty="0">
              <a:latin typeface="Times New Roman" panose="02020603050405020304" pitchFamily="18" charset="0"/>
              <a:cs typeface="Times New Roman" panose="02020603050405020304" pitchFamily="18" charset="0"/>
            </a:rPr>
            <a:t>Bridging the gap, (CIOB, 2023)</a:t>
          </a:r>
          <a:endParaRPr lang="en-US" dirty="0">
            <a:latin typeface="Times New Roman" panose="02020603050405020304" pitchFamily="18" charset="0"/>
            <a:cs typeface="Times New Roman" panose="02020603050405020304" pitchFamily="18" charset="0"/>
          </a:endParaRPr>
        </a:p>
      </dgm:t>
    </dgm:pt>
    <dgm:pt modelId="{E4BE3A0B-0733-4BB9-8660-D6923603A36B}" type="parTrans" cxnId="{77AC03B3-0DE7-4ADE-A207-251D5D293EA9}">
      <dgm:prSet/>
      <dgm:spPr/>
      <dgm:t>
        <a:bodyPr/>
        <a:lstStyle/>
        <a:p>
          <a:endParaRPr lang="en-US"/>
        </a:p>
      </dgm:t>
    </dgm:pt>
    <dgm:pt modelId="{E045F6A1-3C87-4CDF-99C6-9FCE8BAF7A41}" type="sibTrans" cxnId="{77AC03B3-0DE7-4ADE-A207-251D5D293EA9}">
      <dgm:prSet/>
      <dgm:spPr/>
      <dgm:t>
        <a:bodyPr/>
        <a:lstStyle/>
        <a:p>
          <a:endParaRPr lang="en-US"/>
        </a:p>
      </dgm:t>
    </dgm:pt>
    <dgm:pt modelId="{85A94FA1-4E99-4CF0-BE97-07E83E9561B2}">
      <dgm:prSet/>
      <dgm:spPr/>
      <dgm:t>
        <a:bodyPr/>
        <a:lstStyle/>
        <a:p>
          <a:r>
            <a:rPr lang="en-GB" dirty="0">
              <a:latin typeface="Times New Roman" panose="02020603050405020304" pitchFamily="18" charset="0"/>
              <a:cs typeface="Times New Roman" panose="02020603050405020304" pitchFamily="18" charset="0"/>
            </a:rPr>
            <a:t>Funding and Innovation opportunities amongst the Welsh Government, (CITB, 2023).</a:t>
          </a:r>
          <a:endParaRPr lang="en-US" dirty="0">
            <a:latin typeface="Times New Roman" panose="02020603050405020304" pitchFamily="18" charset="0"/>
            <a:cs typeface="Times New Roman" panose="02020603050405020304" pitchFamily="18" charset="0"/>
          </a:endParaRPr>
        </a:p>
      </dgm:t>
    </dgm:pt>
    <dgm:pt modelId="{02216232-25BC-41ED-8A58-C525789087B8}" type="parTrans" cxnId="{59605780-983C-4F62-AADD-14EF593BBD77}">
      <dgm:prSet/>
      <dgm:spPr/>
      <dgm:t>
        <a:bodyPr/>
        <a:lstStyle/>
        <a:p>
          <a:endParaRPr lang="en-US"/>
        </a:p>
      </dgm:t>
    </dgm:pt>
    <dgm:pt modelId="{1F3BD7D3-F214-4DFC-AACB-F81AB611BFEF}" type="sibTrans" cxnId="{59605780-983C-4F62-AADD-14EF593BBD77}">
      <dgm:prSet/>
      <dgm:spPr/>
      <dgm:t>
        <a:bodyPr/>
        <a:lstStyle/>
        <a:p>
          <a:endParaRPr lang="en-US"/>
        </a:p>
      </dgm:t>
    </dgm:pt>
    <dgm:pt modelId="{1A5A5D12-5D98-4F24-99E4-CC069D939E0F}">
      <dgm:prSet/>
      <dgm:spPr/>
      <dgm:t>
        <a:bodyPr/>
        <a:lstStyle/>
        <a:p>
          <a:r>
            <a:rPr lang="en-GB" dirty="0">
              <a:latin typeface="Times New Roman" panose="02020603050405020304" pitchFamily="18" charset="0"/>
              <a:cs typeface="Times New Roman" panose="02020603050405020304" pitchFamily="18" charset="0"/>
            </a:rPr>
            <a:t>BREXIT impact, (Parker, 2022).</a:t>
          </a:r>
          <a:endParaRPr lang="en-US" dirty="0">
            <a:latin typeface="Times New Roman" panose="02020603050405020304" pitchFamily="18" charset="0"/>
            <a:cs typeface="Times New Roman" panose="02020603050405020304" pitchFamily="18" charset="0"/>
          </a:endParaRPr>
        </a:p>
      </dgm:t>
    </dgm:pt>
    <dgm:pt modelId="{C269621C-9860-4FC5-8950-EDDBC3A70C94}" type="parTrans" cxnId="{7633BB37-5A4E-4E0C-95BE-BD18F9FE170C}">
      <dgm:prSet/>
      <dgm:spPr/>
      <dgm:t>
        <a:bodyPr/>
        <a:lstStyle/>
        <a:p>
          <a:endParaRPr lang="en-US"/>
        </a:p>
      </dgm:t>
    </dgm:pt>
    <dgm:pt modelId="{27555AC5-41CD-472E-B8F5-2AF3D5D3DF46}" type="sibTrans" cxnId="{7633BB37-5A4E-4E0C-95BE-BD18F9FE170C}">
      <dgm:prSet/>
      <dgm:spPr/>
      <dgm:t>
        <a:bodyPr/>
        <a:lstStyle/>
        <a:p>
          <a:endParaRPr lang="en-US"/>
        </a:p>
      </dgm:t>
    </dgm:pt>
    <dgm:pt modelId="{B467358F-C9C2-41F5-BC03-F9A823FBA4A9}">
      <dgm:prSet/>
      <dgm:spPr/>
      <dgm:t>
        <a:bodyPr/>
        <a:lstStyle/>
        <a:p>
          <a:r>
            <a:rPr lang="en-GB" dirty="0">
              <a:latin typeface="Times New Roman" panose="02020603050405020304" pitchFamily="18" charset="0"/>
              <a:cs typeface="Times New Roman" panose="02020603050405020304" pitchFamily="18" charset="0"/>
            </a:rPr>
            <a:t>Wellbeing of Future Generations Act (2015) </a:t>
          </a:r>
          <a:endParaRPr lang="en-US" dirty="0">
            <a:latin typeface="Times New Roman" panose="02020603050405020304" pitchFamily="18" charset="0"/>
            <a:cs typeface="Times New Roman" panose="02020603050405020304" pitchFamily="18" charset="0"/>
          </a:endParaRPr>
        </a:p>
      </dgm:t>
    </dgm:pt>
    <dgm:pt modelId="{F2503617-CB80-427B-95F8-5F301ECF1F9E}" type="parTrans" cxnId="{91FEDEA9-415D-4684-90EC-8E43C69F2C80}">
      <dgm:prSet/>
      <dgm:spPr/>
      <dgm:t>
        <a:bodyPr/>
        <a:lstStyle/>
        <a:p>
          <a:endParaRPr lang="en-US"/>
        </a:p>
      </dgm:t>
    </dgm:pt>
    <dgm:pt modelId="{D79E37A0-F130-4DC4-8CB7-FDA7430063CA}" type="sibTrans" cxnId="{91FEDEA9-415D-4684-90EC-8E43C69F2C80}">
      <dgm:prSet/>
      <dgm:spPr/>
      <dgm:t>
        <a:bodyPr/>
        <a:lstStyle/>
        <a:p>
          <a:endParaRPr lang="en-US"/>
        </a:p>
      </dgm:t>
    </dgm:pt>
    <dgm:pt modelId="{BFE37551-83C7-4B02-913F-5558185049A0}" type="pres">
      <dgm:prSet presAssocID="{C06E17DF-2640-4794-93C0-C34864091D05}" presName="Name0" presStyleCnt="0">
        <dgm:presLayoutVars>
          <dgm:chMax/>
          <dgm:chPref/>
          <dgm:dir/>
        </dgm:presLayoutVars>
      </dgm:prSet>
      <dgm:spPr/>
    </dgm:pt>
    <dgm:pt modelId="{7D542C4B-C30C-4BED-A6ED-37762DA35771}" type="pres">
      <dgm:prSet presAssocID="{9E26DFDD-DAB1-4271-8BAA-424F1B667891}" presName="parenttextcomposite" presStyleCnt="0"/>
      <dgm:spPr/>
    </dgm:pt>
    <dgm:pt modelId="{9C7D475A-CA80-4F7F-A2E6-ED34ACB37AC4}" type="pres">
      <dgm:prSet presAssocID="{9E26DFDD-DAB1-4271-8BAA-424F1B667891}" presName="parenttext" presStyleLbl="revTx" presStyleIdx="0" presStyleCnt="4">
        <dgm:presLayoutVars>
          <dgm:chMax/>
          <dgm:chPref val="2"/>
          <dgm:bulletEnabled val="1"/>
        </dgm:presLayoutVars>
      </dgm:prSet>
      <dgm:spPr/>
    </dgm:pt>
    <dgm:pt modelId="{9A397A31-86B5-4C6C-8470-637E5D018FD4}" type="pres">
      <dgm:prSet presAssocID="{9E26DFDD-DAB1-4271-8BAA-424F1B667891}" presName="parallelogramComposite" presStyleCnt="0"/>
      <dgm:spPr/>
    </dgm:pt>
    <dgm:pt modelId="{73F41822-ABFE-4186-893F-6A385003AEF1}" type="pres">
      <dgm:prSet presAssocID="{9E26DFDD-DAB1-4271-8BAA-424F1B667891}" presName="parallelogram1" presStyleLbl="alignNode1" presStyleIdx="0" presStyleCnt="28"/>
      <dgm:spPr/>
    </dgm:pt>
    <dgm:pt modelId="{BE7516B2-655E-4AC8-9F77-1D512544A993}" type="pres">
      <dgm:prSet presAssocID="{9E26DFDD-DAB1-4271-8BAA-424F1B667891}" presName="parallelogram2" presStyleLbl="alignNode1" presStyleIdx="1" presStyleCnt="28"/>
      <dgm:spPr/>
    </dgm:pt>
    <dgm:pt modelId="{A8F6548C-0A8A-4EB7-9A1C-4FB14BA0E9A0}" type="pres">
      <dgm:prSet presAssocID="{9E26DFDD-DAB1-4271-8BAA-424F1B667891}" presName="parallelogram3" presStyleLbl="alignNode1" presStyleIdx="2" presStyleCnt="28"/>
      <dgm:spPr/>
    </dgm:pt>
    <dgm:pt modelId="{C87135CE-7653-48D0-9D1E-28D56E8BC60E}" type="pres">
      <dgm:prSet presAssocID="{9E26DFDD-DAB1-4271-8BAA-424F1B667891}" presName="parallelogram4" presStyleLbl="alignNode1" presStyleIdx="3" presStyleCnt="28"/>
      <dgm:spPr/>
    </dgm:pt>
    <dgm:pt modelId="{1688C8BC-6E51-44E9-A5D8-1EC66DE2D01E}" type="pres">
      <dgm:prSet presAssocID="{9E26DFDD-DAB1-4271-8BAA-424F1B667891}" presName="parallelogram5" presStyleLbl="alignNode1" presStyleIdx="4" presStyleCnt="28"/>
      <dgm:spPr/>
    </dgm:pt>
    <dgm:pt modelId="{EAD19573-7410-45FC-B7E4-7D5DD474C13C}" type="pres">
      <dgm:prSet presAssocID="{9E26DFDD-DAB1-4271-8BAA-424F1B667891}" presName="parallelogram6" presStyleLbl="alignNode1" presStyleIdx="5" presStyleCnt="28"/>
      <dgm:spPr/>
    </dgm:pt>
    <dgm:pt modelId="{40E33DA0-3C8C-41EB-9520-6D8D4E1793ED}" type="pres">
      <dgm:prSet presAssocID="{9E26DFDD-DAB1-4271-8BAA-424F1B667891}" presName="parallelogram7" presStyleLbl="alignNode1" presStyleIdx="6" presStyleCnt="28"/>
      <dgm:spPr/>
    </dgm:pt>
    <dgm:pt modelId="{EB7D25F4-E86B-4D01-A018-76031DCDA444}" type="pres">
      <dgm:prSet presAssocID="{E045F6A1-3C87-4CDF-99C6-9FCE8BAF7A41}" presName="sibTrans" presStyleCnt="0"/>
      <dgm:spPr/>
    </dgm:pt>
    <dgm:pt modelId="{D8415161-129A-4E03-97AF-3AAC4C669EFD}" type="pres">
      <dgm:prSet presAssocID="{85A94FA1-4E99-4CF0-BE97-07E83E9561B2}" presName="parenttextcomposite" presStyleCnt="0"/>
      <dgm:spPr/>
    </dgm:pt>
    <dgm:pt modelId="{B7ADA4A3-4FD3-4768-8145-7BC0E87F99F9}" type="pres">
      <dgm:prSet presAssocID="{85A94FA1-4E99-4CF0-BE97-07E83E9561B2}" presName="parenttext" presStyleLbl="revTx" presStyleIdx="1" presStyleCnt="4">
        <dgm:presLayoutVars>
          <dgm:chMax/>
          <dgm:chPref val="2"/>
          <dgm:bulletEnabled val="1"/>
        </dgm:presLayoutVars>
      </dgm:prSet>
      <dgm:spPr/>
    </dgm:pt>
    <dgm:pt modelId="{1445F89B-7903-48E6-85B6-DC8CF1D0C23A}" type="pres">
      <dgm:prSet presAssocID="{85A94FA1-4E99-4CF0-BE97-07E83E9561B2}" presName="parallelogramComposite" presStyleCnt="0"/>
      <dgm:spPr/>
    </dgm:pt>
    <dgm:pt modelId="{CF460A98-A8A6-4C60-9D5E-8BE07FC50CC5}" type="pres">
      <dgm:prSet presAssocID="{85A94FA1-4E99-4CF0-BE97-07E83E9561B2}" presName="parallelogram1" presStyleLbl="alignNode1" presStyleIdx="7" presStyleCnt="28"/>
      <dgm:spPr/>
    </dgm:pt>
    <dgm:pt modelId="{B6BF927B-0C54-4588-A0F7-F883283DCAAC}" type="pres">
      <dgm:prSet presAssocID="{85A94FA1-4E99-4CF0-BE97-07E83E9561B2}" presName="parallelogram2" presStyleLbl="alignNode1" presStyleIdx="8" presStyleCnt="28"/>
      <dgm:spPr/>
    </dgm:pt>
    <dgm:pt modelId="{52E70A39-8D4C-43BA-8C5F-86E9BBB02576}" type="pres">
      <dgm:prSet presAssocID="{85A94FA1-4E99-4CF0-BE97-07E83E9561B2}" presName="parallelogram3" presStyleLbl="alignNode1" presStyleIdx="9" presStyleCnt="28"/>
      <dgm:spPr/>
    </dgm:pt>
    <dgm:pt modelId="{52B8105A-1B9B-4D65-BCDA-E3A262908A50}" type="pres">
      <dgm:prSet presAssocID="{85A94FA1-4E99-4CF0-BE97-07E83E9561B2}" presName="parallelogram4" presStyleLbl="alignNode1" presStyleIdx="10" presStyleCnt="28"/>
      <dgm:spPr/>
    </dgm:pt>
    <dgm:pt modelId="{A9D8B1CF-7C51-4E7C-834F-7C2A59C72968}" type="pres">
      <dgm:prSet presAssocID="{85A94FA1-4E99-4CF0-BE97-07E83E9561B2}" presName="parallelogram5" presStyleLbl="alignNode1" presStyleIdx="11" presStyleCnt="28"/>
      <dgm:spPr/>
    </dgm:pt>
    <dgm:pt modelId="{95461F20-93C0-4E61-B5F7-B9FC622D2C73}" type="pres">
      <dgm:prSet presAssocID="{85A94FA1-4E99-4CF0-BE97-07E83E9561B2}" presName="parallelogram6" presStyleLbl="alignNode1" presStyleIdx="12" presStyleCnt="28"/>
      <dgm:spPr/>
    </dgm:pt>
    <dgm:pt modelId="{3ABB5A31-729B-4ED3-92F1-D7B7CAE32E61}" type="pres">
      <dgm:prSet presAssocID="{85A94FA1-4E99-4CF0-BE97-07E83E9561B2}" presName="parallelogram7" presStyleLbl="alignNode1" presStyleIdx="13" presStyleCnt="28"/>
      <dgm:spPr/>
    </dgm:pt>
    <dgm:pt modelId="{F4C70F76-EC32-41E6-B613-ECF72CADE521}" type="pres">
      <dgm:prSet presAssocID="{1F3BD7D3-F214-4DFC-AACB-F81AB611BFEF}" presName="sibTrans" presStyleCnt="0"/>
      <dgm:spPr/>
    </dgm:pt>
    <dgm:pt modelId="{6FC98B98-50EF-446A-A19A-79352E5C00BD}" type="pres">
      <dgm:prSet presAssocID="{1A5A5D12-5D98-4F24-99E4-CC069D939E0F}" presName="parenttextcomposite" presStyleCnt="0"/>
      <dgm:spPr/>
    </dgm:pt>
    <dgm:pt modelId="{EBB54D69-B3BC-4497-BAB9-BED9B6848C10}" type="pres">
      <dgm:prSet presAssocID="{1A5A5D12-5D98-4F24-99E4-CC069D939E0F}" presName="parenttext" presStyleLbl="revTx" presStyleIdx="2" presStyleCnt="4">
        <dgm:presLayoutVars>
          <dgm:chMax/>
          <dgm:chPref val="2"/>
          <dgm:bulletEnabled val="1"/>
        </dgm:presLayoutVars>
      </dgm:prSet>
      <dgm:spPr/>
    </dgm:pt>
    <dgm:pt modelId="{818ED9C6-F332-475E-963F-3E451BBE7ECF}" type="pres">
      <dgm:prSet presAssocID="{1A5A5D12-5D98-4F24-99E4-CC069D939E0F}" presName="parallelogramComposite" presStyleCnt="0"/>
      <dgm:spPr/>
    </dgm:pt>
    <dgm:pt modelId="{6008C62C-8A1A-49F7-8DDF-102955AD0452}" type="pres">
      <dgm:prSet presAssocID="{1A5A5D12-5D98-4F24-99E4-CC069D939E0F}" presName="parallelogram1" presStyleLbl="alignNode1" presStyleIdx="14" presStyleCnt="28"/>
      <dgm:spPr/>
    </dgm:pt>
    <dgm:pt modelId="{54794A38-B7D8-4F1E-97DC-0B70339C4DE2}" type="pres">
      <dgm:prSet presAssocID="{1A5A5D12-5D98-4F24-99E4-CC069D939E0F}" presName="parallelogram2" presStyleLbl="alignNode1" presStyleIdx="15" presStyleCnt="28"/>
      <dgm:spPr/>
    </dgm:pt>
    <dgm:pt modelId="{8D3494E8-3504-48BC-BFE6-1B3552065CFD}" type="pres">
      <dgm:prSet presAssocID="{1A5A5D12-5D98-4F24-99E4-CC069D939E0F}" presName="parallelogram3" presStyleLbl="alignNode1" presStyleIdx="16" presStyleCnt="28"/>
      <dgm:spPr/>
    </dgm:pt>
    <dgm:pt modelId="{3427E99B-2F03-4B6A-B013-A245506BEF67}" type="pres">
      <dgm:prSet presAssocID="{1A5A5D12-5D98-4F24-99E4-CC069D939E0F}" presName="parallelogram4" presStyleLbl="alignNode1" presStyleIdx="17" presStyleCnt="28"/>
      <dgm:spPr/>
    </dgm:pt>
    <dgm:pt modelId="{55A9D550-33E5-416A-B30D-F6F0091A0E7C}" type="pres">
      <dgm:prSet presAssocID="{1A5A5D12-5D98-4F24-99E4-CC069D939E0F}" presName="parallelogram5" presStyleLbl="alignNode1" presStyleIdx="18" presStyleCnt="28"/>
      <dgm:spPr/>
    </dgm:pt>
    <dgm:pt modelId="{AFCA6EE1-F018-485E-9393-12779FF4DDF2}" type="pres">
      <dgm:prSet presAssocID="{1A5A5D12-5D98-4F24-99E4-CC069D939E0F}" presName="parallelogram6" presStyleLbl="alignNode1" presStyleIdx="19" presStyleCnt="28"/>
      <dgm:spPr/>
    </dgm:pt>
    <dgm:pt modelId="{E7DDE3E4-C5B9-4A57-A3E6-A7861D017537}" type="pres">
      <dgm:prSet presAssocID="{1A5A5D12-5D98-4F24-99E4-CC069D939E0F}" presName="parallelogram7" presStyleLbl="alignNode1" presStyleIdx="20" presStyleCnt="28"/>
      <dgm:spPr/>
    </dgm:pt>
    <dgm:pt modelId="{2191E320-9F16-4715-82EC-4B103776A678}" type="pres">
      <dgm:prSet presAssocID="{27555AC5-41CD-472E-B8F5-2AF3D5D3DF46}" presName="sibTrans" presStyleCnt="0"/>
      <dgm:spPr/>
    </dgm:pt>
    <dgm:pt modelId="{A94C0A3D-721D-40AA-9320-5EE91E4D9E3B}" type="pres">
      <dgm:prSet presAssocID="{B467358F-C9C2-41F5-BC03-F9A823FBA4A9}" presName="parenttextcomposite" presStyleCnt="0"/>
      <dgm:spPr/>
    </dgm:pt>
    <dgm:pt modelId="{2FBC5D3A-B247-431B-9141-B20D6ED83374}" type="pres">
      <dgm:prSet presAssocID="{B467358F-C9C2-41F5-BC03-F9A823FBA4A9}" presName="parenttext" presStyleLbl="revTx" presStyleIdx="3" presStyleCnt="4">
        <dgm:presLayoutVars>
          <dgm:chMax/>
          <dgm:chPref val="2"/>
          <dgm:bulletEnabled val="1"/>
        </dgm:presLayoutVars>
      </dgm:prSet>
      <dgm:spPr/>
    </dgm:pt>
    <dgm:pt modelId="{85EEACC3-DD98-4FC7-8E64-28D3E98A12E4}" type="pres">
      <dgm:prSet presAssocID="{B467358F-C9C2-41F5-BC03-F9A823FBA4A9}" presName="parallelogramComposite" presStyleCnt="0"/>
      <dgm:spPr/>
    </dgm:pt>
    <dgm:pt modelId="{16737465-51F5-467F-B9EB-A0E3C89E306C}" type="pres">
      <dgm:prSet presAssocID="{B467358F-C9C2-41F5-BC03-F9A823FBA4A9}" presName="parallelogram1" presStyleLbl="alignNode1" presStyleIdx="21" presStyleCnt="28"/>
      <dgm:spPr/>
    </dgm:pt>
    <dgm:pt modelId="{F8F8908A-4292-4A0A-977E-F382B292906F}" type="pres">
      <dgm:prSet presAssocID="{B467358F-C9C2-41F5-BC03-F9A823FBA4A9}" presName="parallelogram2" presStyleLbl="alignNode1" presStyleIdx="22" presStyleCnt="28"/>
      <dgm:spPr/>
    </dgm:pt>
    <dgm:pt modelId="{6D8AD618-4600-424A-B6E9-64E423CEDB3F}" type="pres">
      <dgm:prSet presAssocID="{B467358F-C9C2-41F5-BC03-F9A823FBA4A9}" presName="parallelogram3" presStyleLbl="alignNode1" presStyleIdx="23" presStyleCnt="28"/>
      <dgm:spPr/>
    </dgm:pt>
    <dgm:pt modelId="{3E39AA76-4FC9-4EA4-8821-64235EAE8417}" type="pres">
      <dgm:prSet presAssocID="{B467358F-C9C2-41F5-BC03-F9A823FBA4A9}" presName="parallelogram4" presStyleLbl="alignNode1" presStyleIdx="24" presStyleCnt="28"/>
      <dgm:spPr/>
    </dgm:pt>
    <dgm:pt modelId="{ED46413B-5EDE-4852-9756-0D0D00ABD79B}" type="pres">
      <dgm:prSet presAssocID="{B467358F-C9C2-41F5-BC03-F9A823FBA4A9}" presName="parallelogram5" presStyleLbl="alignNode1" presStyleIdx="25" presStyleCnt="28"/>
      <dgm:spPr/>
    </dgm:pt>
    <dgm:pt modelId="{C482DBD9-9BEA-441C-BE32-53FFB4B6FB89}" type="pres">
      <dgm:prSet presAssocID="{B467358F-C9C2-41F5-BC03-F9A823FBA4A9}" presName="parallelogram6" presStyleLbl="alignNode1" presStyleIdx="26" presStyleCnt="28"/>
      <dgm:spPr/>
    </dgm:pt>
    <dgm:pt modelId="{E2EB21AA-D3AA-4660-AA8C-91F5028D5AE5}" type="pres">
      <dgm:prSet presAssocID="{B467358F-C9C2-41F5-BC03-F9A823FBA4A9}" presName="parallelogram7" presStyleLbl="alignNode1" presStyleIdx="27" presStyleCnt="28"/>
      <dgm:spPr/>
    </dgm:pt>
  </dgm:ptLst>
  <dgm:cxnLst>
    <dgm:cxn modelId="{7633BB37-5A4E-4E0C-95BE-BD18F9FE170C}" srcId="{C06E17DF-2640-4794-93C0-C34864091D05}" destId="{1A5A5D12-5D98-4F24-99E4-CC069D939E0F}" srcOrd="2" destOrd="0" parTransId="{C269621C-9860-4FC5-8950-EDDBC3A70C94}" sibTransId="{27555AC5-41CD-472E-B8F5-2AF3D5D3DF46}"/>
    <dgm:cxn modelId="{36A8BA6A-411E-438A-BDA1-9DB281CB1D2A}" type="presOf" srcId="{85A94FA1-4E99-4CF0-BE97-07E83E9561B2}" destId="{B7ADA4A3-4FD3-4768-8145-7BC0E87F99F9}" srcOrd="0" destOrd="0" presId="urn:microsoft.com/office/officeart/2008/layout/VerticalAccentList"/>
    <dgm:cxn modelId="{59605780-983C-4F62-AADD-14EF593BBD77}" srcId="{C06E17DF-2640-4794-93C0-C34864091D05}" destId="{85A94FA1-4E99-4CF0-BE97-07E83E9561B2}" srcOrd="1" destOrd="0" parTransId="{02216232-25BC-41ED-8A58-C525789087B8}" sibTransId="{1F3BD7D3-F214-4DFC-AACB-F81AB611BFEF}"/>
    <dgm:cxn modelId="{0D837D8D-AE2B-41EE-8701-94E3EAD0EB3E}" type="presOf" srcId="{9E26DFDD-DAB1-4271-8BAA-424F1B667891}" destId="{9C7D475A-CA80-4F7F-A2E6-ED34ACB37AC4}" srcOrd="0" destOrd="0" presId="urn:microsoft.com/office/officeart/2008/layout/VerticalAccentList"/>
    <dgm:cxn modelId="{16A457A2-47DE-4528-B028-8BD0903D2F33}" type="presOf" srcId="{C06E17DF-2640-4794-93C0-C34864091D05}" destId="{BFE37551-83C7-4B02-913F-5558185049A0}" srcOrd="0" destOrd="0" presId="urn:microsoft.com/office/officeart/2008/layout/VerticalAccentList"/>
    <dgm:cxn modelId="{91FEDEA9-415D-4684-90EC-8E43C69F2C80}" srcId="{C06E17DF-2640-4794-93C0-C34864091D05}" destId="{B467358F-C9C2-41F5-BC03-F9A823FBA4A9}" srcOrd="3" destOrd="0" parTransId="{F2503617-CB80-427B-95F8-5F301ECF1F9E}" sibTransId="{D79E37A0-F130-4DC4-8CB7-FDA7430063CA}"/>
    <dgm:cxn modelId="{720FEEAF-72A6-48D3-8368-D20798A210C5}" type="presOf" srcId="{1A5A5D12-5D98-4F24-99E4-CC069D939E0F}" destId="{EBB54D69-B3BC-4497-BAB9-BED9B6848C10}" srcOrd="0" destOrd="0" presId="urn:microsoft.com/office/officeart/2008/layout/VerticalAccentList"/>
    <dgm:cxn modelId="{77AC03B3-0DE7-4ADE-A207-251D5D293EA9}" srcId="{C06E17DF-2640-4794-93C0-C34864091D05}" destId="{9E26DFDD-DAB1-4271-8BAA-424F1B667891}" srcOrd="0" destOrd="0" parTransId="{E4BE3A0B-0733-4BB9-8660-D6923603A36B}" sibTransId="{E045F6A1-3C87-4CDF-99C6-9FCE8BAF7A41}"/>
    <dgm:cxn modelId="{12C73FE9-8A4F-462C-93BC-8410A0EAA4DD}" type="presOf" srcId="{B467358F-C9C2-41F5-BC03-F9A823FBA4A9}" destId="{2FBC5D3A-B247-431B-9141-B20D6ED83374}" srcOrd="0" destOrd="0" presId="urn:microsoft.com/office/officeart/2008/layout/VerticalAccentList"/>
    <dgm:cxn modelId="{A3056771-6770-4DD0-BEDB-983B47FFEC27}" type="presParOf" srcId="{BFE37551-83C7-4B02-913F-5558185049A0}" destId="{7D542C4B-C30C-4BED-A6ED-37762DA35771}" srcOrd="0" destOrd="0" presId="urn:microsoft.com/office/officeart/2008/layout/VerticalAccentList"/>
    <dgm:cxn modelId="{D7FA4921-CFCF-4A51-B166-73A932C6D8D5}" type="presParOf" srcId="{7D542C4B-C30C-4BED-A6ED-37762DA35771}" destId="{9C7D475A-CA80-4F7F-A2E6-ED34ACB37AC4}" srcOrd="0" destOrd="0" presId="urn:microsoft.com/office/officeart/2008/layout/VerticalAccentList"/>
    <dgm:cxn modelId="{45960CDE-03A3-4B2E-9CCC-07C5932137E5}" type="presParOf" srcId="{BFE37551-83C7-4B02-913F-5558185049A0}" destId="{9A397A31-86B5-4C6C-8470-637E5D018FD4}" srcOrd="1" destOrd="0" presId="urn:microsoft.com/office/officeart/2008/layout/VerticalAccentList"/>
    <dgm:cxn modelId="{C77A504D-8DA1-43AA-BA0D-F89881A96AC8}" type="presParOf" srcId="{9A397A31-86B5-4C6C-8470-637E5D018FD4}" destId="{73F41822-ABFE-4186-893F-6A385003AEF1}" srcOrd="0" destOrd="0" presId="urn:microsoft.com/office/officeart/2008/layout/VerticalAccentList"/>
    <dgm:cxn modelId="{2DE90F31-78ED-48B3-B8B5-0775E2E638A4}" type="presParOf" srcId="{9A397A31-86B5-4C6C-8470-637E5D018FD4}" destId="{BE7516B2-655E-4AC8-9F77-1D512544A993}" srcOrd="1" destOrd="0" presId="urn:microsoft.com/office/officeart/2008/layout/VerticalAccentList"/>
    <dgm:cxn modelId="{BC13C589-23A8-489E-8A81-A9E6B9C13D28}" type="presParOf" srcId="{9A397A31-86B5-4C6C-8470-637E5D018FD4}" destId="{A8F6548C-0A8A-4EB7-9A1C-4FB14BA0E9A0}" srcOrd="2" destOrd="0" presId="urn:microsoft.com/office/officeart/2008/layout/VerticalAccentList"/>
    <dgm:cxn modelId="{8099B33B-EFA5-4EBF-A2D7-0B57C71C53F7}" type="presParOf" srcId="{9A397A31-86B5-4C6C-8470-637E5D018FD4}" destId="{C87135CE-7653-48D0-9D1E-28D56E8BC60E}" srcOrd="3" destOrd="0" presId="urn:microsoft.com/office/officeart/2008/layout/VerticalAccentList"/>
    <dgm:cxn modelId="{A38C44DA-AF43-40F4-B32D-1A3A68C3402B}" type="presParOf" srcId="{9A397A31-86B5-4C6C-8470-637E5D018FD4}" destId="{1688C8BC-6E51-44E9-A5D8-1EC66DE2D01E}" srcOrd="4" destOrd="0" presId="urn:microsoft.com/office/officeart/2008/layout/VerticalAccentList"/>
    <dgm:cxn modelId="{55A02C15-F7C7-452C-8B8D-9481B4B49AF0}" type="presParOf" srcId="{9A397A31-86B5-4C6C-8470-637E5D018FD4}" destId="{EAD19573-7410-45FC-B7E4-7D5DD474C13C}" srcOrd="5" destOrd="0" presId="urn:microsoft.com/office/officeart/2008/layout/VerticalAccentList"/>
    <dgm:cxn modelId="{7F0E3D7D-217D-4061-8E1F-451375B660AD}" type="presParOf" srcId="{9A397A31-86B5-4C6C-8470-637E5D018FD4}" destId="{40E33DA0-3C8C-41EB-9520-6D8D4E1793ED}" srcOrd="6" destOrd="0" presId="urn:microsoft.com/office/officeart/2008/layout/VerticalAccentList"/>
    <dgm:cxn modelId="{8E50087F-4DAC-42C6-BEBB-1BD7DA1C45FE}" type="presParOf" srcId="{BFE37551-83C7-4B02-913F-5558185049A0}" destId="{EB7D25F4-E86B-4D01-A018-76031DCDA444}" srcOrd="2" destOrd="0" presId="urn:microsoft.com/office/officeart/2008/layout/VerticalAccentList"/>
    <dgm:cxn modelId="{21B76E56-FE76-4085-AB88-1B7DD3B05E74}" type="presParOf" srcId="{BFE37551-83C7-4B02-913F-5558185049A0}" destId="{D8415161-129A-4E03-97AF-3AAC4C669EFD}" srcOrd="3" destOrd="0" presId="urn:microsoft.com/office/officeart/2008/layout/VerticalAccentList"/>
    <dgm:cxn modelId="{767FEA84-5994-4BE1-8E7D-9261AD40BDED}" type="presParOf" srcId="{D8415161-129A-4E03-97AF-3AAC4C669EFD}" destId="{B7ADA4A3-4FD3-4768-8145-7BC0E87F99F9}" srcOrd="0" destOrd="0" presId="urn:microsoft.com/office/officeart/2008/layout/VerticalAccentList"/>
    <dgm:cxn modelId="{D056AFDF-EB09-4B24-B9A6-22B7BFF60385}" type="presParOf" srcId="{BFE37551-83C7-4B02-913F-5558185049A0}" destId="{1445F89B-7903-48E6-85B6-DC8CF1D0C23A}" srcOrd="4" destOrd="0" presId="urn:microsoft.com/office/officeart/2008/layout/VerticalAccentList"/>
    <dgm:cxn modelId="{ED97A88E-E47C-44CC-B003-AD92E2CCB8B2}" type="presParOf" srcId="{1445F89B-7903-48E6-85B6-DC8CF1D0C23A}" destId="{CF460A98-A8A6-4C60-9D5E-8BE07FC50CC5}" srcOrd="0" destOrd="0" presId="urn:microsoft.com/office/officeart/2008/layout/VerticalAccentList"/>
    <dgm:cxn modelId="{C4D865B5-2E44-4365-8D8A-650E18853B7D}" type="presParOf" srcId="{1445F89B-7903-48E6-85B6-DC8CF1D0C23A}" destId="{B6BF927B-0C54-4588-A0F7-F883283DCAAC}" srcOrd="1" destOrd="0" presId="urn:microsoft.com/office/officeart/2008/layout/VerticalAccentList"/>
    <dgm:cxn modelId="{7BD43E27-7284-4019-8284-0AEDA72D2F3F}" type="presParOf" srcId="{1445F89B-7903-48E6-85B6-DC8CF1D0C23A}" destId="{52E70A39-8D4C-43BA-8C5F-86E9BBB02576}" srcOrd="2" destOrd="0" presId="urn:microsoft.com/office/officeart/2008/layout/VerticalAccentList"/>
    <dgm:cxn modelId="{ED410DA2-9F90-4D80-9293-7B603F907658}" type="presParOf" srcId="{1445F89B-7903-48E6-85B6-DC8CF1D0C23A}" destId="{52B8105A-1B9B-4D65-BCDA-E3A262908A50}" srcOrd="3" destOrd="0" presId="urn:microsoft.com/office/officeart/2008/layout/VerticalAccentList"/>
    <dgm:cxn modelId="{7AFCC922-9A4F-49CA-A579-0982C2DBACC3}" type="presParOf" srcId="{1445F89B-7903-48E6-85B6-DC8CF1D0C23A}" destId="{A9D8B1CF-7C51-4E7C-834F-7C2A59C72968}" srcOrd="4" destOrd="0" presId="urn:microsoft.com/office/officeart/2008/layout/VerticalAccentList"/>
    <dgm:cxn modelId="{E722421A-8B7F-4711-ABF5-1E4BDE8F7B25}" type="presParOf" srcId="{1445F89B-7903-48E6-85B6-DC8CF1D0C23A}" destId="{95461F20-93C0-4E61-B5F7-B9FC622D2C73}" srcOrd="5" destOrd="0" presId="urn:microsoft.com/office/officeart/2008/layout/VerticalAccentList"/>
    <dgm:cxn modelId="{0D40A041-DCB8-4349-A131-EA4B1F12B03A}" type="presParOf" srcId="{1445F89B-7903-48E6-85B6-DC8CF1D0C23A}" destId="{3ABB5A31-729B-4ED3-92F1-D7B7CAE32E61}" srcOrd="6" destOrd="0" presId="urn:microsoft.com/office/officeart/2008/layout/VerticalAccentList"/>
    <dgm:cxn modelId="{7661C29F-7EB9-4A63-B0A7-41B4D0511FAE}" type="presParOf" srcId="{BFE37551-83C7-4B02-913F-5558185049A0}" destId="{F4C70F76-EC32-41E6-B613-ECF72CADE521}" srcOrd="5" destOrd="0" presId="urn:microsoft.com/office/officeart/2008/layout/VerticalAccentList"/>
    <dgm:cxn modelId="{74429AF0-1BAD-4F40-9082-1CCE47EBB335}" type="presParOf" srcId="{BFE37551-83C7-4B02-913F-5558185049A0}" destId="{6FC98B98-50EF-446A-A19A-79352E5C00BD}" srcOrd="6" destOrd="0" presId="urn:microsoft.com/office/officeart/2008/layout/VerticalAccentList"/>
    <dgm:cxn modelId="{8A25107D-C27A-482E-A289-044238005BBD}" type="presParOf" srcId="{6FC98B98-50EF-446A-A19A-79352E5C00BD}" destId="{EBB54D69-B3BC-4497-BAB9-BED9B6848C10}" srcOrd="0" destOrd="0" presId="urn:microsoft.com/office/officeart/2008/layout/VerticalAccentList"/>
    <dgm:cxn modelId="{C9174331-412B-453F-828A-67F8BBE14601}" type="presParOf" srcId="{BFE37551-83C7-4B02-913F-5558185049A0}" destId="{818ED9C6-F332-475E-963F-3E451BBE7ECF}" srcOrd="7" destOrd="0" presId="urn:microsoft.com/office/officeart/2008/layout/VerticalAccentList"/>
    <dgm:cxn modelId="{5E932AE5-1F66-4C9D-A5DC-0C5A6DC0AF77}" type="presParOf" srcId="{818ED9C6-F332-475E-963F-3E451BBE7ECF}" destId="{6008C62C-8A1A-49F7-8DDF-102955AD0452}" srcOrd="0" destOrd="0" presId="urn:microsoft.com/office/officeart/2008/layout/VerticalAccentList"/>
    <dgm:cxn modelId="{91BED336-74CA-4312-B61D-D0ECD20EC6FD}" type="presParOf" srcId="{818ED9C6-F332-475E-963F-3E451BBE7ECF}" destId="{54794A38-B7D8-4F1E-97DC-0B70339C4DE2}" srcOrd="1" destOrd="0" presId="urn:microsoft.com/office/officeart/2008/layout/VerticalAccentList"/>
    <dgm:cxn modelId="{89C3B6E7-4EB2-487C-BAD7-93FB67FC4950}" type="presParOf" srcId="{818ED9C6-F332-475E-963F-3E451BBE7ECF}" destId="{8D3494E8-3504-48BC-BFE6-1B3552065CFD}" srcOrd="2" destOrd="0" presId="urn:microsoft.com/office/officeart/2008/layout/VerticalAccentList"/>
    <dgm:cxn modelId="{F92A670E-A250-40AF-AFD5-121F31EE924E}" type="presParOf" srcId="{818ED9C6-F332-475E-963F-3E451BBE7ECF}" destId="{3427E99B-2F03-4B6A-B013-A245506BEF67}" srcOrd="3" destOrd="0" presId="urn:microsoft.com/office/officeart/2008/layout/VerticalAccentList"/>
    <dgm:cxn modelId="{F169ECF7-6B0C-4F0C-83ED-57D25EB7699E}" type="presParOf" srcId="{818ED9C6-F332-475E-963F-3E451BBE7ECF}" destId="{55A9D550-33E5-416A-B30D-F6F0091A0E7C}" srcOrd="4" destOrd="0" presId="urn:microsoft.com/office/officeart/2008/layout/VerticalAccentList"/>
    <dgm:cxn modelId="{68CAC26F-0268-4CE4-925E-5CAAE08D39D4}" type="presParOf" srcId="{818ED9C6-F332-475E-963F-3E451BBE7ECF}" destId="{AFCA6EE1-F018-485E-9393-12779FF4DDF2}" srcOrd="5" destOrd="0" presId="urn:microsoft.com/office/officeart/2008/layout/VerticalAccentList"/>
    <dgm:cxn modelId="{5FBD1874-41FB-4059-BB12-49F609A0FA79}" type="presParOf" srcId="{818ED9C6-F332-475E-963F-3E451BBE7ECF}" destId="{E7DDE3E4-C5B9-4A57-A3E6-A7861D017537}" srcOrd="6" destOrd="0" presId="urn:microsoft.com/office/officeart/2008/layout/VerticalAccentList"/>
    <dgm:cxn modelId="{31B1E45B-DF1B-4111-9918-2DFF99FF1C98}" type="presParOf" srcId="{BFE37551-83C7-4B02-913F-5558185049A0}" destId="{2191E320-9F16-4715-82EC-4B103776A678}" srcOrd="8" destOrd="0" presId="urn:microsoft.com/office/officeart/2008/layout/VerticalAccentList"/>
    <dgm:cxn modelId="{CB535E34-5BCE-4BC9-8B6D-7B2D4E5745BA}" type="presParOf" srcId="{BFE37551-83C7-4B02-913F-5558185049A0}" destId="{A94C0A3D-721D-40AA-9320-5EE91E4D9E3B}" srcOrd="9" destOrd="0" presId="urn:microsoft.com/office/officeart/2008/layout/VerticalAccentList"/>
    <dgm:cxn modelId="{2969A87C-6661-45F2-9A94-AE0DA48F6D13}" type="presParOf" srcId="{A94C0A3D-721D-40AA-9320-5EE91E4D9E3B}" destId="{2FBC5D3A-B247-431B-9141-B20D6ED83374}" srcOrd="0" destOrd="0" presId="urn:microsoft.com/office/officeart/2008/layout/VerticalAccentList"/>
    <dgm:cxn modelId="{CEBD5206-726A-42A7-802E-8D1F4366684C}" type="presParOf" srcId="{BFE37551-83C7-4B02-913F-5558185049A0}" destId="{85EEACC3-DD98-4FC7-8E64-28D3E98A12E4}" srcOrd="10" destOrd="0" presId="urn:microsoft.com/office/officeart/2008/layout/VerticalAccentList"/>
    <dgm:cxn modelId="{EE690D83-238B-4385-8E18-7219AF652162}" type="presParOf" srcId="{85EEACC3-DD98-4FC7-8E64-28D3E98A12E4}" destId="{16737465-51F5-467F-B9EB-A0E3C89E306C}" srcOrd="0" destOrd="0" presId="urn:microsoft.com/office/officeart/2008/layout/VerticalAccentList"/>
    <dgm:cxn modelId="{7A0DEB9D-359C-4C4B-87E5-5B2259B7C174}" type="presParOf" srcId="{85EEACC3-DD98-4FC7-8E64-28D3E98A12E4}" destId="{F8F8908A-4292-4A0A-977E-F382B292906F}" srcOrd="1" destOrd="0" presId="urn:microsoft.com/office/officeart/2008/layout/VerticalAccentList"/>
    <dgm:cxn modelId="{76FFBF39-4695-4A07-B458-7263320E8CD1}" type="presParOf" srcId="{85EEACC3-DD98-4FC7-8E64-28D3E98A12E4}" destId="{6D8AD618-4600-424A-B6E9-64E423CEDB3F}" srcOrd="2" destOrd="0" presId="urn:microsoft.com/office/officeart/2008/layout/VerticalAccentList"/>
    <dgm:cxn modelId="{E165406C-8C33-4577-9A4C-B6B58F0B9B38}" type="presParOf" srcId="{85EEACC3-DD98-4FC7-8E64-28D3E98A12E4}" destId="{3E39AA76-4FC9-4EA4-8821-64235EAE8417}" srcOrd="3" destOrd="0" presId="urn:microsoft.com/office/officeart/2008/layout/VerticalAccentList"/>
    <dgm:cxn modelId="{F682E7F4-68EA-4FDB-8DE2-B38EEAA00C22}" type="presParOf" srcId="{85EEACC3-DD98-4FC7-8E64-28D3E98A12E4}" destId="{ED46413B-5EDE-4852-9756-0D0D00ABD79B}" srcOrd="4" destOrd="0" presId="urn:microsoft.com/office/officeart/2008/layout/VerticalAccentList"/>
    <dgm:cxn modelId="{0020860D-E10E-421F-8F64-2E1EEE622104}" type="presParOf" srcId="{85EEACC3-DD98-4FC7-8E64-28D3E98A12E4}" destId="{C482DBD9-9BEA-441C-BE32-53FFB4B6FB89}" srcOrd="5" destOrd="0" presId="urn:microsoft.com/office/officeart/2008/layout/VerticalAccentList"/>
    <dgm:cxn modelId="{1BE1C4A0-1E8D-4894-8BAA-142231D15E69}" type="presParOf" srcId="{85EEACC3-DD98-4FC7-8E64-28D3E98A12E4}" destId="{E2EB21AA-D3AA-4660-AA8C-91F5028D5AE5}"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6A1D848-A1C8-4124-A4C4-5E1FA6FE4403}" type="doc">
      <dgm:prSet loTypeId="urn:microsoft.com/office/officeart/2008/layout/PictureStrips" loCatId="list" qsTypeId="urn:microsoft.com/office/officeart/2005/8/quickstyle/simple1" qsCatId="simple" csTypeId="urn:microsoft.com/office/officeart/2005/8/colors/colorful2" csCatId="colorful" phldr="1"/>
      <dgm:spPr/>
      <dgm:t>
        <a:bodyPr/>
        <a:lstStyle/>
        <a:p>
          <a:endParaRPr lang="en-US"/>
        </a:p>
      </dgm:t>
    </dgm:pt>
    <dgm:pt modelId="{9A2B1321-CF63-4DAF-B1AC-A35E75155AD6}">
      <dgm:prSet/>
      <dgm:spPr/>
      <dgm:t>
        <a:bodyPr/>
        <a:lstStyle/>
        <a:p>
          <a:r>
            <a:rPr lang="en-GB" dirty="0">
              <a:latin typeface="Times New Roman" panose="02020603050405020304" pitchFamily="18" charset="0"/>
              <a:cs typeface="Times New Roman" panose="02020603050405020304" pitchFamily="18" charset="0"/>
            </a:rPr>
            <a:t>We have not moved away from the traditional circular flow, (Schumpeter, 1934).</a:t>
          </a:r>
          <a:endParaRPr lang="en-US" dirty="0">
            <a:latin typeface="Times New Roman" panose="02020603050405020304" pitchFamily="18" charset="0"/>
            <a:cs typeface="Times New Roman" panose="02020603050405020304" pitchFamily="18" charset="0"/>
          </a:endParaRPr>
        </a:p>
      </dgm:t>
    </dgm:pt>
    <dgm:pt modelId="{9B070A6A-DB5B-45B2-8A93-1867C6816EC8}" type="parTrans" cxnId="{CF54FCDC-310A-4964-9892-8A23F9519F37}">
      <dgm:prSet/>
      <dgm:spPr/>
      <dgm:t>
        <a:bodyPr/>
        <a:lstStyle/>
        <a:p>
          <a:endParaRPr lang="en-US"/>
        </a:p>
      </dgm:t>
    </dgm:pt>
    <dgm:pt modelId="{B43618CF-BBA3-4A17-B4C6-1E38C021DB10}" type="sibTrans" cxnId="{CF54FCDC-310A-4964-9892-8A23F9519F37}">
      <dgm:prSet/>
      <dgm:spPr/>
      <dgm:t>
        <a:bodyPr/>
        <a:lstStyle/>
        <a:p>
          <a:endParaRPr lang="en-US"/>
        </a:p>
      </dgm:t>
    </dgm:pt>
    <dgm:pt modelId="{065274AC-0164-40CD-A094-D82DC159F3BE}">
      <dgm:prSet/>
      <dgm:spPr/>
      <dgm:t>
        <a:bodyPr/>
        <a:lstStyle/>
        <a:p>
          <a:r>
            <a:rPr lang="en-GB" dirty="0">
              <a:latin typeface="Times New Roman" panose="02020603050405020304" pitchFamily="18" charset="0"/>
              <a:cs typeface="Times New Roman" panose="02020603050405020304" pitchFamily="18" charset="0"/>
            </a:rPr>
            <a:t>The industry’s reluctance to change. </a:t>
          </a:r>
          <a:endParaRPr lang="en-US" dirty="0">
            <a:latin typeface="Times New Roman" panose="02020603050405020304" pitchFamily="18" charset="0"/>
            <a:cs typeface="Times New Roman" panose="02020603050405020304" pitchFamily="18" charset="0"/>
          </a:endParaRPr>
        </a:p>
      </dgm:t>
    </dgm:pt>
    <dgm:pt modelId="{F19B6202-64D9-4A13-B878-92DA97B030F9}" type="parTrans" cxnId="{FB50B00B-A729-4827-9558-F393752FDB7B}">
      <dgm:prSet/>
      <dgm:spPr/>
      <dgm:t>
        <a:bodyPr/>
        <a:lstStyle/>
        <a:p>
          <a:endParaRPr lang="en-US"/>
        </a:p>
      </dgm:t>
    </dgm:pt>
    <dgm:pt modelId="{CD58AB13-3F7F-4161-B688-AFBE17DA6BBC}" type="sibTrans" cxnId="{FB50B00B-A729-4827-9558-F393752FDB7B}">
      <dgm:prSet/>
      <dgm:spPr/>
      <dgm:t>
        <a:bodyPr/>
        <a:lstStyle/>
        <a:p>
          <a:endParaRPr lang="en-US"/>
        </a:p>
      </dgm:t>
    </dgm:pt>
    <dgm:pt modelId="{F524928D-1C2C-493E-9892-CFAD886045FE}">
      <dgm:prSet/>
      <dgm:spPr/>
      <dgm:t>
        <a:bodyPr/>
        <a:lstStyle/>
        <a:p>
          <a:r>
            <a:rPr lang="en-GB" dirty="0">
              <a:latin typeface="Times New Roman" panose="02020603050405020304" pitchFamily="18" charset="0"/>
              <a:cs typeface="Times New Roman" panose="02020603050405020304" pitchFamily="18" charset="0"/>
            </a:rPr>
            <a:t>The financial barriers.</a:t>
          </a:r>
          <a:endParaRPr lang="en-US" dirty="0">
            <a:latin typeface="Times New Roman" panose="02020603050405020304" pitchFamily="18" charset="0"/>
            <a:cs typeface="Times New Roman" panose="02020603050405020304" pitchFamily="18" charset="0"/>
          </a:endParaRPr>
        </a:p>
      </dgm:t>
    </dgm:pt>
    <dgm:pt modelId="{9EB4FB0E-FD10-4131-B9B3-0D87EC3D9F41}" type="parTrans" cxnId="{6BEA0D72-1F60-4E9D-99CC-0AA0453B698B}">
      <dgm:prSet/>
      <dgm:spPr/>
      <dgm:t>
        <a:bodyPr/>
        <a:lstStyle/>
        <a:p>
          <a:endParaRPr lang="en-US"/>
        </a:p>
      </dgm:t>
    </dgm:pt>
    <dgm:pt modelId="{92EC6702-1FF0-4F65-8084-07549DFDD2C2}" type="sibTrans" cxnId="{6BEA0D72-1F60-4E9D-99CC-0AA0453B698B}">
      <dgm:prSet/>
      <dgm:spPr/>
      <dgm:t>
        <a:bodyPr/>
        <a:lstStyle/>
        <a:p>
          <a:endParaRPr lang="en-US"/>
        </a:p>
      </dgm:t>
    </dgm:pt>
    <dgm:pt modelId="{2FC88A63-8620-4DDD-ABCA-F7119EA889D5}">
      <dgm:prSet/>
      <dgm:spPr/>
      <dgm:t>
        <a:bodyPr/>
        <a:lstStyle/>
        <a:p>
          <a:r>
            <a:rPr lang="en-GB" dirty="0">
              <a:latin typeface="Times New Roman" panose="02020603050405020304" pitchFamily="18" charset="0"/>
              <a:cs typeface="Times New Roman" panose="02020603050405020304" pitchFamily="18" charset="0"/>
            </a:rPr>
            <a:t>Cultural Differences, (</a:t>
          </a:r>
          <a:r>
            <a:rPr lang="en-GB" dirty="0" err="1">
              <a:latin typeface="Times New Roman" panose="02020603050405020304" pitchFamily="18" charset="0"/>
              <a:cs typeface="Times New Roman" panose="02020603050405020304" pitchFamily="18" charset="0"/>
            </a:rPr>
            <a:t>Bittar</a:t>
          </a:r>
          <a:r>
            <a:rPr lang="en-GB" dirty="0">
              <a:latin typeface="Times New Roman" panose="02020603050405020304" pitchFamily="18" charset="0"/>
              <a:cs typeface="Times New Roman" panose="02020603050405020304" pitchFamily="18" charset="0"/>
            </a:rPr>
            <a:t> and Serio, 2023). </a:t>
          </a:r>
          <a:endParaRPr lang="en-US" dirty="0">
            <a:latin typeface="Times New Roman" panose="02020603050405020304" pitchFamily="18" charset="0"/>
            <a:cs typeface="Times New Roman" panose="02020603050405020304" pitchFamily="18" charset="0"/>
          </a:endParaRPr>
        </a:p>
      </dgm:t>
    </dgm:pt>
    <dgm:pt modelId="{91E8E3A3-7FBA-4ACC-BC02-BEDB40421538}" type="parTrans" cxnId="{7469D996-F69E-47B6-90CC-B67A62968389}">
      <dgm:prSet/>
      <dgm:spPr/>
      <dgm:t>
        <a:bodyPr/>
        <a:lstStyle/>
        <a:p>
          <a:endParaRPr lang="en-US"/>
        </a:p>
      </dgm:t>
    </dgm:pt>
    <dgm:pt modelId="{21A6C697-9B6E-4908-90FA-3101B5C3C03B}" type="sibTrans" cxnId="{7469D996-F69E-47B6-90CC-B67A62968389}">
      <dgm:prSet/>
      <dgm:spPr/>
      <dgm:t>
        <a:bodyPr/>
        <a:lstStyle/>
        <a:p>
          <a:endParaRPr lang="en-US"/>
        </a:p>
      </dgm:t>
    </dgm:pt>
    <dgm:pt modelId="{0C2DF8F7-F3A9-4C22-AF63-BD420F454F5F}">
      <dgm:prSet/>
      <dgm:spPr/>
      <dgm:t>
        <a:bodyPr/>
        <a:lstStyle/>
        <a:p>
          <a:r>
            <a:rPr lang="en-GB" dirty="0">
              <a:latin typeface="Times New Roman" panose="02020603050405020304" pitchFamily="18" charset="0"/>
              <a:cs typeface="Times New Roman" panose="02020603050405020304" pitchFamily="18" charset="0"/>
            </a:rPr>
            <a:t>Barriers to MSE Innovation, (Isa and Abidin, 2021), could the move to frugal innovation be a first initiative, (</a:t>
          </a:r>
          <a:r>
            <a:rPr lang="en-GB" dirty="0" err="1">
              <a:latin typeface="Times New Roman" panose="02020603050405020304" pitchFamily="18" charset="0"/>
              <a:cs typeface="Times New Roman" panose="02020603050405020304" pitchFamily="18" charset="0"/>
            </a:rPr>
            <a:t>Levanen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Rosca</a:t>
          </a:r>
          <a:r>
            <a:rPr lang="en-GB" dirty="0">
              <a:latin typeface="Times New Roman" panose="02020603050405020304" pitchFamily="18" charset="0"/>
              <a:cs typeface="Times New Roman" panose="02020603050405020304" pitchFamily="18" charset="0"/>
            </a:rPr>
            <a:t>, and Park, 2023)</a:t>
          </a:r>
          <a:endParaRPr lang="en-US" dirty="0">
            <a:latin typeface="Times New Roman" panose="02020603050405020304" pitchFamily="18" charset="0"/>
            <a:cs typeface="Times New Roman" panose="02020603050405020304" pitchFamily="18" charset="0"/>
          </a:endParaRPr>
        </a:p>
      </dgm:t>
    </dgm:pt>
    <dgm:pt modelId="{5B5AEBF2-0356-4769-AF67-4F95417578D6}" type="parTrans" cxnId="{8008C154-D59A-478C-8301-CA374FB9A230}">
      <dgm:prSet/>
      <dgm:spPr/>
      <dgm:t>
        <a:bodyPr/>
        <a:lstStyle/>
        <a:p>
          <a:endParaRPr lang="en-US"/>
        </a:p>
      </dgm:t>
    </dgm:pt>
    <dgm:pt modelId="{9CD47156-7416-46E0-BD8E-23C52B4A26F7}" type="sibTrans" cxnId="{8008C154-D59A-478C-8301-CA374FB9A230}">
      <dgm:prSet/>
      <dgm:spPr/>
      <dgm:t>
        <a:bodyPr/>
        <a:lstStyle/>
        <a:p>
          <a:endParaRPr lang="en-US"/>
        </a:p>
      </dgm:t>
    </dgm:pt>
    <dgm:pt modelId="{7F543BDE-7113-47C3-9267-0E679AABEE7C}" type="pres">
      <dgm:prSet presAssocID="{A6A1D848-A1C8-4124-A4C4-5E1FA6FE4403}" presName="Name0" presStyleCnt="0">
        <dgm:presLayoutVars>
          <dgm:dir/>
          <dgm:resizeHandles val="exact"/>
        </dgm:presLayoutVars>
      </dgm:prSet>
      <dgm:spPr/>
    </dgm:pt>
    <dgm:pt modelId="{1A2D8922-3269-49C3-94CF-1DF88B6D5E55}" type="pres">
      <dgm:prSet presAssocID="{9A2B1321-CF63-4DAF-B1AC-A35E75155AD6}" presName="composite" presStyleCnt="0"/>
      <dgm:spPr/>
    </dgm:pt>
    <dgm:pt modelId="{28CEE972-91CA-4FDF-800C-407D491C92D2}" type="pres">
      <dgm:prSet presAssocID="{9A2B1321-CF63-4DAF-B1AC-A35E75155AD6}" presName="rect1" presStyleLbl="trAlignAcc1" presStyleIdx="0" presStyleCnt="5">
        <dgm:presLayoutVars>
          <dgm:bulletEnabled val="1"/>
        </dgm:presLayoutVars>
      </dgm:prSet>
      <dgm:spPr/>
    </dgm:pt>
    <dgm:pt modelId="{7294577F-303D-4A9D-8BE9-2B21070D4777}" type="pres">
      <dgm:prSet presAssocID="{9A2B1321-CF63-4DAF-B1AC-A35E75155AD6}" presName="rect2" presStyleLbl="fgImgPlac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l="-25000" r="-25000"/>
          </a:stretch>
        </a:blipFill>
      </dgm:spPr>
      <dgm:extLst>
        <a:ext uri="{E40237B7-FDA0-4F09-8148-C483321AD2D9}">
          <dgm14:cNvPr xmlns:dgm14="http://schemas.microsoft.com/office/drawing/2010/diagram" id="0" name="" descr="Clipboard All Crosses with solid fill"/>
        </a:ext>
      </dgm:extLst>
    </dgm:pt>
    <dgm:pt modelId="{8318130B-8A66-4268-931F-E60CBC02E1CB}" type="pres">
      <dgm:prSet presAssocID="{B43618CF-BBA3-4A17-B4C6-1E38C021DB10}" presName="sibTrans" presStyleCnt="0"/>
      <dgm:spPr/>
    </dgm:pt>
    <dgm:pt modelId="{45BB19A2-97E5-4301-9D2F-9064F575C584}" type="pres">
      <dgm:prSet presAssocID="{065274AC-0164-40CD-A094-D82DC159F3BE}" presName="composite" presStyleCnt="0"/>
      <dgm:spPr/>
    </dgm:pt>
    <dgm:pt modelId="{E83E9DFF-6EEA-4E74-A969-7AB464E8E453}" type="pres">
      <dgm:prSet presAssocID="{065274AC-0164-40CD-A094-D82DC159F3BE}" presName="rect1" presStyleLbl="trAlignAcc1" presStyleIdx="1" presStyleCnt="5">
        <dgm:presLayoutVars>
          <dgm:bulletEnabled val="1"/>
        </dgm:presLayoutVars>
      </dgm:prSet>
      <dgm:spPr/>
    </dgm:pt>
    <dgm:pt modelId="{872FB34D-B461-4258-AA44-ACE9D47A6A41}" type="pres">
      <dgm:prSet presAssocID="{065274AC-0164-40CD-A094-D82DC159F3BE}" presName="rect2" presStyleLbl="fgImgPlace1" presStyleIdx="1"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l="-25000" r="-25000"/>
          </a:stretch>
        </a:blipFill>
      </dgm:spPr>
      <dgm:extLst>
        <a:ext uri="{E40237B7-FDA0-4F09-8148-C483321AD2D9}">
          <dgm14:cNvPr xmlns:dgm14="http://schemas.microsoft.com/office/drawing/2010/diagram" id="0" name="" descr="Hand with solid fill"/>
        </a:ext>
      </dgm:extLst>
    </dgm:pt>
    <dgm:pt modelId="{D0F4DB0A-1C85-4B7E-9675-408C8929E003}" type="pres">
      <dgm:prSet presAssocID="{CD58AB13-3F7F-4161-B688-AFBE17DA6BBC}" presName="sibTrans" presStyleCnt="0"/>
      <dgm:spPr/>
    </dgm:pt>
    <dgm:pt modelId="{4F702A29-14A7-4261-A2D8-80D54AB06C60}" type="pres">
      <dgm:prSet presAssocID="{F524928D-1C2C-493E-9892-CFAD886045FE}" presName="composite" presStyleCnt="0"/>
      <dgm:spPr/>
    </dgm:pt>
    <dgm:pt modelId="{E5FBAAC7-483D-4C82-A7A2-D70308C019CD}" type="pres">
      <dgm:prSet presAssocID="{F524928D-1C2C-493E-9892-CFAD886045FE}" presName="rect1" presStyleLbl="trAlignAcc1" presStyleIdx="2" presStyleCnt="5">
        <dgm:presLayoutVars>
          <dgm:bulletEnabled val="1"/>
        </dgm:presLayoutVars>
      </dgm:prSet>
      <dgm:spPr/>
    </dgm:pt>
    <dgm:pt modelId="{2F5FDEA1-0A19-4955-BC3F-474713D52FBA}" type="pres">
      <dgm:prSet presAssocID="{F524928D-1C2C-493E-9892-CFAD886045FE}" presName="rect2" presStyleLbl="fgImgPlace1" presStyleIdx="2" presStyleCnt="5"/>
      <dgm:spPr>
        <a:blipFill>
          <a:blip xmlns:r="http://schemas.openxmlformats.org/officeDocument/2006/relationships" r:embed="rId5">
            <a:extLst>
              <a:ext uri="{96DAC541-7B7A-43D3-8B79-37D633B846F1}">
                <asvg:svgBlip xmlns:asvg="http://schemas.microsoft.com/office/drawing/2016/SVG/main" r:embed="rId6"/>
              </a:ext>
            </a:extLst>
          </a:blip>
          <a:srcRect/>
          <a:stretch>
            <a:fillRect l="-25000" r="-25000"/>
          </a:stretch>
        </a:blipFill>
      </dgm:spPr>
      <dgm:extLst>
        <a:ext uri="{E40237B7-FDA0-4F09-8148-C483321AD2D9}">
          <dgm14:cNvPr xmlns:dgm14="http://schemas.microsoft.com/office/drawing/2010/diagram" id="0" name="" descr="Coins outline"/>
        </a:ext>
      </dgm:extLst>
    </dgm:pt>
    <dgm:pt modelId="{FE2AED0B-70A3-4435-B222-A8163C0A3F5C}" type="pres">
      <dgm:prSet presAssocID="{92EC6702-1FF0-4F65-8084-07549DFDD2C2}" presName="sibTrans" presStyleCnt="0"/>
      <dgm:spPr/>
    </dgm:pt>
    <dgm:pt modelId="{F0E42C87-CE52-4043-83FA-3C8C1CED4CC3}" type="pres">
      <dgm:prSet presAssocID="{2FC88A63-8620-4DDD-ABCA-F7119EA889D5}" presName="composite" presStyleCnt="0"/>
      <dgm:spPr/>
    </dgm:pt>
    <dgm:pt modelId="{DEB17520-862F-425B-AA0B-653BA65F11A1}" type="pres">
      <dgm:prSet presAssocID="{2FC88A63-8620-4DDD-ABCA-F7119EA889D5}" presName="rect1" presStyleLbl="trAlignAcc1" presStyleIdx="3" presStyleCnt="5">
        <dgm:presLayoutVars>
          <dgm:bulletEnabled val="1"/>
        </dgm:presLayoutVars>
      </dgm:prSet>
      <dgm:spPr/>
    </dgm:pt>
    <dgm:pt modelId="{4D1A974A-855B-43FD-818C-3C02C28812EA}" type="pres">
      <dgm:prSet presAssocID="{2FC88A63-8620-4DDD-ABCA-F7119EA889D5}" presName="rect2" presStyleLbl="fgImgPlace1" presStyleIdx="3" presStyleCnt="5"/>
      <dgm:spPr>
        <a:blipFill>
          <a:blip xmlns:r="http://schemas.openxmlformats.org/officeDocument/2006/relationships" r:embed="rId7">
            <a:extLst>
              <a:ext uri="{96DAC541-7B7A-43D3-8B79-37D633B846F1}">
                <asvg:svgBlip xmlns:asvg="http://schemas.microsoft.com/office/drawing/2016/SVG/main" r:embed="rId8"/>
              </a:ext>
            </a:extLst>
          </a:blip>
          <a:srcRect/>
          <a:stretch>
            <a:fillRect l="-25000" r="-25000"/>
          </a:stretch>
        </a:blipFill>
      </dgm:spPr>
      <dgm:extLst>
        <a:ext uri="{E40237B7-FDA0-4F09-8148-C483321AD2D9}">
          <dgm14:cNvPr xmlns:dgm14="http://schemas.microsoft.com/office/drawing/2010/diagram" id="0" name="" descr="Construction worker female outline"/>
        </a:ext>
      </dgm:extLst>
    </dgm:pt>
    <dgm:pt modelId="{E6DB13FE-3E07-4A77-9390-D3F315FC3F88}" type="pres">
      <dgm:prSet presAssocID="{21A6C697-9B6E-4908-90FA-3101B5C3C03B}" presName="sibTrans" presStyleCnt="0"/>
      <dgm:spPr/>
    </dgm:pt>
    <dgm:pt modelId="{7D97608D-B524-4D98-8DCD-3DAD1A13CE5D}" type="pres">
      <dgm:prSet presAssocID="{0C2DF8F7-F3A9-4C22-AF63-BD420F454F5F}" presName="composite" presStyleCnt="0"/>
      <dgm:spPr/>
    </dgm:pt>
    <dgm:pt modelId="{BAA65011-B80D-4613-BBCD-B49849BC2E78}" type="pres">
      <dgm:prSet presAssocID="{0C2DF8F7-F3A9-4C22-AF63-BD420F454F5F}" presName="rect1" presStyleLbl="trAlignAcc1" presStyleIdx="4" presStyleCnt="5">
        <dgm:presLayoutVars>
          <dgm:bulletEnabled val="1"/>
        </dgm:presLayoutVars>
      </dgm:prSet>
      <dgm:spPr/>
    </dgm:pt>
    <dgm:pt modelId="{E1F2D1F4-4F48-4DEB-B9EC-F46EB103D053}" type="pres">
      <dgm:prSet presAssocID="{0C2DF8F7-F3A9-4C22-AF63-BD420F454F5F}" presName="rect2" presStyleLbl="fgImgPlace1" presStyleIdx="4" presStyleCnt="5"/>
      <dgm:spPr>
        <a:blipFill>
          <a:blip xmlns:r="http://schemas.openxmlformats.org/officeDocument/2006/relationships" r:embed="rId9">
            <a:extLst>
              <a:ext uri="{96DAC541-7B7A-43D3-8B79-37D633B846F1}">
                <asvg:svgBlip xmlns:asvg="http://schemas.microsoft.com/office/drawing/2016/SVG/main" r:embed="rId10"/>
              </a:ext>
            </a:extLst>
          </a:blip>
          <a:srcRect/>
          <a:stretch>
            <a:fillRect l="-25000" r="-25000"/>
          </a:stretch>
        </a:blipFill>
      </dgm:spPr>
      <dgm:extLst>
        <a:ext uri="{E40237B7-FDA0-4F09-8148-C483321AD2D9}">
          <dgm14:cNvPr xmlns:dgm14="http://schemas.microsoft.com/office/drawing/2010/diagram" id="0" name="" descr="Construction worker male with solid fill"/>
        </a:ext>
      </dgm:extLst>
    </dgm:pt>
  </dgm:ptLst>
  <dgm:cxnLst>
    <dgm:cxn modelId="{B7E15F01-BEFC-456F-9EB5-7230A471B48D}" type="presOf" srcId="{A6A1D848-A1C8-4124-A4C4-5E1FA6FE4403}" destId="{7F543BDE-7113-47C3-9267-0E679AABEE7C}" srcOrd="0" destOrd="0" presId="urn:microsoft.com/office/officeart/2008/layout/PictureStrips"/>
    <dgm:cxn modelId="{FB50B00B-A729-4827-9558-F393752FDB7B}" srcId="{A6A1D848-A1C8-4124-A4C4-5E1FA6FE4403}" destId="{065274AC-0164-40CD-A094-D82DC159F3BE}" srcOrd="1" destOrd="0" parTransId="{F19B6202-64D9-4A13-B878-92DA97B030F9}" sibTransId="{CD58AB13-3F7F-4161-B688-AFBE17DA6BBC}"/>
    <dgm:cxn modelId="{61C42416-53BF-44DC-BE98-9C8DD0377CA1}" type="presOf" srcId="{9A2B1321-CF63-4DAF-B1AC-A35E75155AD6}" destId="{28CEE972-91CA-4FDF-800C-407D491C92D2}" srcOrd="0" destOrd="0" presId="urn:microsoft.com/office/officeart/2008/layout/PictureStrips"/>
    <dgm:cxn modelId="{D9B02426-9C6C-48CD-9EFF-D8E45F4006DA}" type="presOf" srcId="{2FC88A63-8620-4DDD-ABCA-F7119EA889D5}" destId="{DEB17520-862F-425B-AA0B-653BA65F11A1}" srcOrd="0" destOrd="0" presId="urn:microsoft.com/office/officeart/2008/layout/PictureStrips"/>
    <dgm:cxn modelId="{6BEA0D72-1F60-4E9D-99CC-0AA0453B698B}" srcId="{A6A1D848-A1C8-4124-A4C4-5E1FA6FE4403}" destId="{F524928D-1C2C-493E-9892-CFAD886045FE}" srcOrd="2" destOrd="0" parTransId="{9EB4FB0E-FD10-4131-B9B3-0D87EC3D9F41}" sibTransId="{92EC6702-1FF0-4F65-8084-07549DFDD2C2}"/>
    <dgm:cxn modelId="{8008C154-D59A-478C-8301-CA374FB9A230}" srcId="{A6A1D848-A1C8-4124-A4C4-5E1FA6FE4403}" destId="{0C2DF8F7-F3A9-4C22-AF63-BD420F454F5F}" srcOrd="4" destOrd="0" parTransId="{5B5AEBF2-0356-4769-AF67-4F95417578D6}" sibTransId="{9CD47156-7416-46E0-BD8E-23C52B4A26F7}"/>
    <dgm:cxn modelId="{7469D996-F69E-47B6-90CC-B67A62968389}" srcId="{A6A1D848-A1C8-4124-A4C4-5E1FA6FE4403}" destId="{2FC88A63-8620-4DDD-ABCA-F7119EA889D5}" srcOrd="3" destOrd="0" parTransId="{91E8E3A3-7FBA-4ACC-BC02-BEDB40421538}" sibTransId="{21A6C697-9B6E-4908-90FA-3101B5C3C03B}"/>
    <dgm:cxn modelId="{3A0ACCA8-1557-4C2A-A0CE-1948DFA01878}" type="presOf" srcId="{F524928D-1C2C-493E-9892-CFAD886045FE}" destId="{E5FBAAC7-483D-4C82-A7A2-D70308C019CD}" srcOrd="0" destOrd="0" presId="urn:microsoft.com/office/officeart/2008/layout/PictureStrips"/>
    <dgm:cxn modelId="{1050B3BA-D9FF-497E-B87C-4FBCB9B4383C}" type="presOf" srcId="{065274AC-0164-40CD-A094-D82DC159F3BE}" destId="{E83E9DFF-6EEA-4E74-A969-7AB464E8E453}" srcOrd="0" destOrd="0" presId="urn:microsoft.com/office/officeart/2008/layout/PictureStrips"/>
    <dgm:cxn modelId="{127C02D7-4330-4F3F-820C-6C279117DBCD}" type="presOf" srcId="{0C2DF8F7-F3A9-4C22-AF63-BD420F454F5F}" destId="{BAA65011-B80D-4613-BBCD-B49849BC2E78}" srcOrd="0" destOrd="0" presId="urn:microsoft.com/office/officeart/2008/layout/PictureStrips"/>
    <dgm:cxn modelId="{CF54FCDC-310A-4964-9892-8A23F9519F37}" srcId="{A6A1D848-A1C8-4124-A4C4-5E1FA6FE4403}" destId="{9A2B1321-CF63-4DAF-B1AC-A35E75155AD6}" srcOrd="0" destOrd="0" parTransId="{9B070A6A-DB5B-45B2-8A93-1867C6816EC8}" sibTransId="{B43618CF-BBA3-4A17-B4C6-1E38C021DB10}"/>
    <dgm:cxn modelId="{8984EC1F-C3E6-4E63-9491-71D74A1D3DBD}" type="presParOf" srcId="{7F543BDE-7113-47C3-9267-0E679AABEE7C}" destId="{1A2D8922-3269-49C3-94CF-1DF88B6D5E55}" srcOrd="0" destOrd="0" presId="urn:microsoft.com/office/officeart/2008/layout/PictureStrips"/>
    <dgm:cxn modelId="{F1B97B1E-0E62-4C4B-850D-AF1BC6641EB4}" type="presParOf" srcId="{1A2D8922-3269-49C3-94CF-1DF88B6D5E55}" destId="{28CEE972-91CA-4FDF-800C-407D491C92D2}" srcOrd="0" destOrd="0" presId="urn:microsoft.com/office/officeart/2008/layout/PictureStrips"/>
    <dgm:cxn modelId="{633636ED-21E8-4E2E-9415-0DA11C7504BE}" type="presParOf" srcId="{1A2D8922-3269-49C3-94CF-1DF88B6D5E55}" destId="{7294577F-303D-4A9D-8BE9-2B21070D4777}" srcOrd="1" destOrd="0" presId="urn:microsoft.com/office/officeart/2008/layout/PictureStrips"/>
    <dgm:cxn modelId="{9C578561-D4E9-4611-BF61-ECB38810010F}" type="presParOf" srcId="{7F543BDE-7113-47C3-9267-0E679AABEE7C}" destId="{8318130B-8A66-4268-931F-E60CBC02E1CB}" srcOrd="1" destOrd="0" presId="urn:microsoft.com/office/officeart/2008/layout/PictureStrips"/>
    <dgm:cxn modelId="{10ACF573-9A84-4BAD-946A-7925C9D8809D}" type="presParOf" srcId="{7F543BDE-7113-47C3-9267-0E679AABEE7C}" destId="{45BB19A2-97E5-4301-9D2F-9064F575C584}" srcOrd="2" destOrd="0" presId="urn:microsoft.com/office/officeart/2008/layout/PictureStrips"/>
    <dgm:cxn modelId="{3CA077D7-B49D-445F-AF2C-6DBECE041A5A}" type="presParOf" srcId="{45BB19A2-97E5-4301-9D2F-9064F575C584}" destId="{E83E9DFF-6EEA-4E74-A969-7AB464E8E453}" srcOrd="0" destOrd="0" presId="urn:microsoft.com/office/officeart/2008/layout/PictureStrips"/>
    <dgm:cxn modelId="{CC8AFE49-014F-4827-9CB7-A7E4CCD37FE5}" type="presParOf" srcId="{45BB19A2-97E5-4301-9D2F-9064F575C584}" destId="{872FB34D-B461-4258-AA44-ACE9D47A6A41}" srcOrd="1" destOrd="0" presId="urn:microsoft.com/office/officeart/2008/layout/PictureStrips"/>
    <dgm:cxn modelId="{38C42A29-1A72-4563-B4DB-F5D65CE66446}" type="presParOf" srcId="{7F543BDE-7113-47C3-9267-0E679AABEE7C}" destId="{D0F4DB0A-1C85-4B7E-9675-408C8929E003}" srcOrd="3" destOrd="0" presId="urn:microsoft.com/office/officeart/2008/layout/PictureStrips"/>
    <dgm:cxn modelId="{8700F806-5B10-4E91-A7EE-3AB8D8C4134C}" type="presParOf" srcId="{7F543BDE-7113-47C3-9267-0E679AABEE7C}" destId="{4F702A29-14A7-4261-A2D8-80D54AB06C60}" srcOrd="4" destOrd="0" presId="urn:microsoft.com/office/officeart/2008/layout/PictureStrips"/>
    <dgm:cxn modelId="{D8D809A8-E0CF-4D34-8D53-31097AE7179D}" type="presParOf" srcId="{4F702A29-14A7-4261-A2D8-80D54AB06C60}" destId="{E5FBAAC7-483D-4C82-A7A2-D70308C019CD}" srcOrd="0" destOrd="0" presId="urn:microsoft.com/office/officeart/2008/layout/PictureStrips"/>
    <dgm:cxn modelId="{E17981C4-5A2B-404C-82F6-FB0D32B8E5FC}" type="presParOf" srcId="{4F702A29-14A7-4261-A2D8-80D54AB06C60}" destId="{2F5FDEA1-0A19-4955-BC3F-474713D52FBA}" srcOrd="1" destOrd="0" presId="urn:microsoft.com/office/officeart/2008/layout/PictureStrips"/>
    <dgm:cxn modelId="{227D7752-9EE9-4DBB-9D31-C4F7DF2FBD39}" type="presParOf" srcId="{7F543BDE-7113-47C3-9267-0E679AABEE7C}" destId="{FE2AED0B-70A3-4435-B222-A8163C0A3F5C}" srcOrd="5" destOrd="0" presId="urn:microsoft.com/office/officeart/2008/layout/PictureStrips"/>
    <dgm:cxn modelId="{D9B3EEB2-C5D2-4AB7-8BF0-90644B473219}" type="presParOf" srcId="{7F543BDE-7113-47C3-9267-0E679AABEE7C}" destId="{F0E42C87-CE52-4043-83FA-3C8C1CED4CC3}" srcOrd="6" destOrd="0" presId="urn:microsoft.com/office/officeart/2008/layout/PictureStrips"/>
    <dgm:cxn modelId="{CA0E5B36-5E03-462B-BFEB-DA62FC2D9923}" type="presParOf" srcId="{F0E42C87-CE52-4043-83FA-3C8C1CED4CC3}" destId="{DEB17520-862F-425B-AA0B-653BA65F11A1}" srcOrd="0" destOrd="0" presId="urn:microsoft.com/office/officeart/2008/layout/PictureStrips"/>
    <dgm:cxn modelId="{DA389054-6895-4754-B306-630A452B13C1}" type="presParOf" srcId="{F0E42C87-CE52-4043-83FA-3C8C1CED4CC3}" destId="{4D1A974A-855B-43FD-818C-3C02C28812EA}" srcOrd="1" destOrd="0" presId="urn:microsoft.com/office/officeart/2008/layout/PictureStrips"/>
    <dgm:cxn modelId="{9C9286FC-47E8-469F-8D11-DF5E4CDC0DC2}" type="presParOf" srcId="{7F543BDE-7113-47C3-9267-0E679AABEE7C}" destId="{E6DB13FE-3E07-4A77-9390-D3F315FC3F88}" srcOrd="7" destOrd="0" presId="urn:microsoft.com/office/officeart/2008/layout/PictureStrips"/>
    <dgm:cxn modelId="{13B8EF98-6540-4D50-ACA4-4F3BF2F8CC28}" type="presParOf" srcId="{7F543BDE-7113-47C3-9267-0E679AABEE7C}" destId="{7D97608D-B524-4D98-8DCD-3DAD1A13CE5D}" srcOrd="8" destOrd="0" presId="urn:microsoft.com/office/officeart/2008/layout/PictureStrips"/>
    <dgm:cxn modelId="{BF1F42EF-4A08-499E-B60C-0649CCFBED8C}" type="presParOf" srcId="{7D97608D-B524-4D98-8DCD-3DAD1A13CE5D}" destId="{BAA65011-B80D-4613-BBCD-B49849BC2E78}" srcOrd="0" destOrd="0" presId="urn:microsoft.com/office/officeart/2008/layout/PictureStrips"/>
    <dgm:cxn modelId="{12D05E26-50A7-48D3-AC58-721797CAE413}" type="presParOf" srcId="{7D97608D-B524-4D98-8DCD-3DAD1A13CE5D}" destId="{E1F2D1F4-4F48-4DEB-B9EC-F46EB103D053}"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B584629-8A9B-4673-BF8C-DC37315E7070}"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n-US"/>
        </a:p>
      </dgm:t>
    </dgm:pt>
    <dgm:pt modelId="{A2327FD7-AAD7-4B43-BFB8-125BDDF20DEF}">
      <dgm:prSet/>
      <dgm:spPr/>
      <dgm:t>
        <a:bodyPr/>
        <a:lstStyle/>
        <a:p>
          <a:r>
            <a:rPr lang="en-GB" dirty="0">
              <a:latin typeface="Times New Roman" panose="02020603050405020304" pitchFamily="18" charset="0"/>
              <a:cs typeface="Times New Roman" panose="02020603050405020304" pitchFamily="18" charset="0"/>
            </a:rPr>
            <a:t>Qualitative Analysis </a:t>
          </a:r>
          <a:endParaRPr lang="en-US" dirty="0">
            <a:latin typeface="Times New Roman" panose="02020603050405020304" pitchFamily="18" charset="0"/>
            <a:cs typeface="Times New Roman" panose="02020603050405020304" pitchFamily="18" charset="0"/>
          </a:endParaRPr>
        </a:p>
      </dgm:t>
    </dgm:pt>
    <dgm:pt modelId="{398947FB-0748-4ADA-94D2-368CAF53D090}" type="parTrans" cxnId="{C3A23B8E-210F-4AF0-A597-6DF9079F2464}">
      <dgm:prSet/>
      <dgm:spPr/>
      <dgm:t>
        <a:bodyPr/>
        <a:lstStyle/>
        <a:p>
          <a:endParaRPr lang="en-US"/>
        </a:p>
      </dgm:t>
    </dgm:pt>
    <dgm:pt modelId="{8B3A016B-677D-4A39-A244-B140073B9AAF}" type="sibTrans" cxnId="{C3A23B8E-210F-4AF0-A597-6DF9079F2464}">
      <dgm:prSet/>
      <dgm:spPr/>
      <dgm:t>
        <a:bodyPr/>
        <a:lstStyle/>
        <a:p>
          <a:endParaRPr lang="en-US"/>
        </a:p>
      </dgm:t>
    </dgm:pt>
    <dgm:pt modelId="{0548E2DD-7772-4045-9876-6D4E81D958D8}">
      <dgm:prSet/>
      <dgm:spPr/>
      <dgm:t>
        <a:bodyPr/>
        <a:lstStyle/>
        <a:p>
          <a:r>
            <a:rPr lang="en-GB" dirty="0">
              <a:latin typeface="Times New Roman" panose="02020603050405020304" pitchFamily="18" charset="0"/>
              <a:cs typeface="Times New Roman" panose="02020603050405020304" pitchFamily="18" charset="0"/>
            </a:rPr>
            <a:t>16 In-Depth Interviews </a:t>
          </a:r>
          <a:endParaRPr lang="en-US" dirty="0">
            <a:latin typeface="Times New Roman" panose="02020603050405020304" pitchFamily="18" charset="0"/>
            <a:cs typeface="Times New Roman" panose="02020603050405020304" pitchFamily="18" charset="0"/>
          </a:endParaRPr>
        </a:p>
      </dgm:t>
    </dgm:pt>
    <dgm:pt modelId="{477C2963-0FA2-4885-8DCF-517CF4996D6A}" type="parTrans" cxnId="{A1B2920D-BFD6-417B-9FC4-2ECA8B6FE1D8}">
      <dgm:prSet/>
      <dgm:spPr/>
      <dgm:t>
        <a:bodyPr/>
        <a:lstStyle/>
        <a:p>
          <a:endParaRPr lang="en-US"/>
        </a:p>
      </dgm:t>
    </dgm:pt>
    <dgm:pt modelId="{043DCFC7-818F-45AB-B567-DA07850DFD8E}" type="sibTrans" cxnId="{A1B2920D-BFD6-417B-9FC4-2ECA8B6FE1D8}">
      <dgm:prSet/>
      <dgm:spPr/>
      <dgm:t>
        <a:bodyPr/>
        <a:lstStyle/>
        <a:p>
          <a:endParaRPr lang="en-US"/>
        </a:p>
      </dgm:t>
    </dgm:pt>
    <dgm:pt modelId="{AFEA61E6-DD64-4BC2-A9FF-EE2C31318EBB}">
      <dgm:prSet/>
      <dgm:spPr/>
      <dgm:t>
        <a:bodyPr/>
        <a:lstStyle/>
        <a:p>
          <a:r>
            <a:rPr lang="en-GB" dirty="0">
              <a:latin typeface="Times New Roman" panose="02020603050405020304" pitchFamily="18" charset="0"/>
              <a:cs typeface="Times New Roman" panose="02020603050405020304" pitchFamily="18" charset="0"/>
            </a:rPr>
            <a:t>Industry-tested questions </a:t>
          </a:r>
          <a:endParaRPr lang="en-US" dirty="0">
            <a:latin typeface="Times New Roman" panose="02020603050405020304" pitchFamily="18" charset="0"/>
            <a:cs typeface="Times New Roman" panose="02020603050405020304" pitchFamily="18" charset="0"/>
          </a:endParaRPr>
        </a:p>
      </dgm:t>
    </dgm:pt>
    <dgm:pt modelId="{C764426D-7F0E-4F2B-8A44-637707427AD9}" type="parTrans" cxnId="{033521FD-D358-4566-B40F-A05C69B9B178}">
      <dgm:prSet/>
      <dgm:spPr/>
      <dgm:t>
        <a:bodyPr/>
        <a:lstStyle/>
        <a:p>
          <a:endParaRPr lang="en-US"/>
        </a:p>
      </dgm:t>
    </dgm:pt>
    <dgm:pt modelId="{A8823821-D70E-4481-95AA-B630110495F5}" type="sibTrans" cxnId="{033521FD-D358-4566-B40F-A05C69B9B178}">
      <dgm:prSet/>
      <dgm:spPr/>
      <dgm:t>
        <a:bodyPr/>
        <a:lstStyle/>
        <a:p>
          <a:endParaRPr lang="en-US"/>
        </a:p>
      </dgm:t>
    </dgm:pt>
    <dgm:pt modelId="{E02AAA5B-72B1-495A-BEC4-774452EF93F0}">
      <dgm:prSet/>
      <dgm:spPr/>
      <dgm:t>
        <a:bodyPr/>
        <a:lstStyle/>
        <a:p>
          <a:r>
            <a:rPr lang="en-GB" dirty="0">
              <a:latin typeface="Times New Roman" panose="02020603050405020304" pitchFamily="18" charset="0"/>
              <a:cs typeface="Times New Roman" panose="02020603050405020304" pitchFamily="18" charset="0"/>
            </a:rPr>
            <a:t>Leximancer Analysis – thematic coding</a:t>
          </a:r>
          <a:endParaRPr lang="en-US" dirty="0">
            <a:latin typeface="Times New Roman" panose="02020603050405020304" pitchFamily="18" charset="0"/>
            <a:cs typeface="Times New Roman" panose="02020603050405020304" pitchFamily="18" charset="0"/>
          </a:endParaRPr>
        </a:p>
      </dgm:t>
    </dgm:pt>
    <dgm:pt modelId="{9A106638-F753-4A88-BCE3-1C5BABDEA959}" type="parTrans" cxnId="{AEA70914-C59B-4666-9753-99E1BA468D87}">
      <dgm:prSet/>
      <dgm:spPr/>
      <dgm:t>
        <a:bodyPr/>
        <a:lstStyle/>
        <a:p>
          <a:endParaRPr lang="en-US"/>
        </a:p>
      </dgm:t>
    </dgm:pt>
    <dgm:pt modelId="{62598648-9349-41F5-B489-E129CFC56F20}" type="sibTrans" cxnId="{AEA70914-C59B-4666-9753-99E1BA468D87}">
      <dgm:prSet/>
      <dgm:spPr/>
      <dgm:t>
        <a:bodyPr/>
        <a:lstStyle/>
        <a:p>
          <a:endParaRPr lang="en-US"/>
        </a:p>
      </dgm:t>
    </dgm:pt>
    <dgm:pt modelId="{96759124-6DD3-4FAB-8D8B-4DF0E570DABA}" type="pres">
      <dgm:prSet presAssocID="{FB584629-8A9B-4673-BF8C-DC37315E7070}" presName="linear" presStyleCnt="0">
        <dgm:presLayoutVars>
          <dgm:dir/>
          <dgm:animLvl val="lvl"/>
          <dgm:resizeHandles val="exact"/>
        </dgm:presLayoutVars>
      </dgm:prSet>
      <dgm:spPr/>
    </dgm:pt>
    <dgm:pt modelId="{94D941CA-A497-47C4-8179-6C4B1824D6EA}" type="pres">
      <dgm:prSet presAssocID="{A2327FD7-AAD7-4B43-BFB8-125BDDF20DEF}" presName="parentLin" presStyleCnt="0"/>
      <dgm:spPr/>
    </dgm:pt>
    <dgm:pt modelId="{D1A9F699-2885-4754-A38E-C22B9310E9E6}" type="pres">
      <dgm:prSet presAssocID="{A2327FD7-AAD7-4B43-BFB8-125BDDF20DEF}" presName="parentLeftMargin" presStyleLbl="node1" presStyleIdx="0" presStyleCnt="4"/>
      <dgm:spPr/>
    </dgm:pt>
    <dgm:pt modelId="{DC54BE1F-906B-4B73-95B0-5D0B6AE540CA}" type="pres">
      <dgm:prSet presAssocID="{A2327FD7-AAD7-4B43-BFB8-125BDDF20DEF}" presName="parentText" presStyleLbl="node1" presStyleIdx="0" presStyleCnt="4">
        <dgm:presLayoutVars>
          <dgm:chMax val="0"/>
          <dgm:bulletEnabled val="1"/>
        </dgm:presLayoutVars>
      </dgm:prSet>
      <dgm:spPr/>
    </dgm:pt>
    <dgm:pt modelId="{C1991E59-ADEC-4BFB-8791-223DDF37F564}" type="pres">
      <dgm:prSet presAssocID="{A2327FD7-AAD7-4B43-BFB8-125BDDF20DEF}" presName="negativeSpace" presStyleCnt="0"/>
      <dgm:spPr/>
    </dgm:pt>
    <dgm:pt modelId="{AA9D8AE7-33C5-4007-8AC3-FD6AA587E3AC}" type="pres">
      <dgm:prSet presAssocID="{A2327FD7-AAD7-4B43-BFB8-125BDDF20DEF}" presName="childText" presStyleLbl="conFgAcc1" presStyleIdx="0" presStyleCnt="4">
        <dgm:presLayoutVars>
          <dgm:bulletEnabled val="1"/>
        </dgm:presLayoutVars>
      </dgm:prSet>
      <dgm:spPr/>
    </dgm:pt>
    <dgm:pt modelId="{B68D4651-8B67-4846-AC0B-AA9C904BCAA9}" type="pres">
      <dgm:prSet presAssocID="{8B3A016B-677D-4A39-A244-B140073B9AAF}" presName="spaceBetweenRectangles" presStyleCnt="0"/>
      <dgm:spPr/>
    </dgm:pt>
    <dgm:pt modelId="{53F9B059-09CE-4CDD-92CA-8A07BB1F60F8}" type="pres">
      <dgm:prSet presAssocID="{0548E2DD-7772-4045-9876-6D4E81D958D8}" presName="parentLin" presStyleCnt="0"/>
      <dgm:spPr/>
    </dgm:pt>
    <dgm:pt modelId="{444355C0-0DB4-4851-AEAD-684BBC472F66}" type="pres">
      <dgm:prSet presAssocID="{0548E2DD-7772-4045-9876-6D4E81D958D8}" presName="parentLeftMargin" presStyleLbl="node1" presStyleIdx="0" presStyleCnt="4"/>
      <dgm:spPr/>
    </dgm:pt>
    <dgm:pt modelId="{15EF86BD-B98C-43AE-901A-7D2B7A924E19}" type="pres">
      <dgm:prSet presAssocID="{0548E2DD-7772-4045-9876-6D4E81D958D8}" presName="parentText" presStyleLbl="node1" presStyleIdx="1" presStyleCnt="4">
        <dgm:presLayoutVars>
          <dgm:chMax val="0"/>
          <dgm:bulletEnabled val="1"/>
        </dgm:presLayoutVars>
      </dgm:prSet>
      <dgm:spPr/>
    </dgm:pt>
    <dgm:pt modelId="{483A166E-0968-445F-AE9F-E4787E59D75E}" type="pres">
      <dgm:prSet presAssocID="{0548E2DD-7772-4045-9876-6D4E81D958D8}" presName="negativeSpace" presStyleCnt="0"/>
      <dgm:spPr/>
    </dgm:pt>
    <dgm:pt modelId="{9A9CC4C2-22F9-47A6-8CFC-321726306282}" type="pres">
      <dgm:prSet presAssocID="{0548E2DD-7772-4045-9876-6D4E81D958D8}" presName="childText" presStyleLbl="conFgAcc1" presStyleIdx="1" presStyleCnt="4">
        <dgm:presLayoutVars>
          <dgm:bulletEnabled val="1"/>
        </dgm:presLayoutVars>
      </dgm:prSet>
      <dgm:spPr/>
    </dgm:pt>
    <dgm:pt modelId="{CFC45B86-5F13-4E21-855D-EB920ADFF00E}" type="pres">
      <dgm:prSet presAssocID="{043DCFC7-818F-45AB-B567-DA07850DFD8E}" presName="spaceBetweenRectangles" presStyleCnt="0"/>
      <dgm:spPr/>
    </dgm:pt>
    <dgm:pt modelId="{B6DAD90E-1B6F-4F7E-9275-0470074910A2}" type="pres">
      <dgm:prSet presAssocID="{AFEA61E6-DD64-4BC2-A9FF-EE2C31318EBB}" presName="parentLin" presStyleCnt="0"/>
      <dgm:spPr/>
    </dgm:pt>
    <dgm:pt modelId="{2AA7414A-FBC4-4963-9957-35998850665B}" type="pres">
      <dgm:prSet presAssocID="{AFEA61E6-DD64-4BC2-A9FF-EE2C31318EBB}" presName="parentLeftMargin" presStyleLbl="node1" presStyleIdx="1" presStyleCnt="4"/>
      <dgm:spPr/>
    </dgm:pt>
    <dgm:pt modelId="{806D5969-0775-4EBB-9708-DBC71BB59E63}" type="pres">
      <dgm:prSet presAssocID="{AFEA61E6-DD64-4BC2-A9FF-EE2C31318EBB}" presName="parentText" presStyleLbl="node1" presStyleIdx="2" presStyleCnt="4">
        <dgm:presLayoutVars>
          <dgm:chMax val="0"/>
          <dgm:bulletEnabled val="1"/>
        </dgm:presLayoutVars>
      </dgm:prSet>
      <dgm:spPr/>
    </dgm:pt>
    <dgm:pt modelId="{866A8F4E-38B3-433E-9949-A44A49964108}" type="pres">
      <dgm:prSet presAssocID="{AFEA61E6-DD64-4BC2-A9FF-EE2C31318EBB}" presName="negativeSpace" presStyleCnt="0"/>
      <dgm:spPr/>
    </dgm:pt>
    <dgm:pt modelId="{6AC7D928-C40F-45FD-9B15-7576CF0FF36F}" type="pres">
      <dgm:prSet presAssocID="{AFEA61E6-DD64-4BC2-A9FF-EE2C31318EBB}" presName="childText" presStyleLbl="conFgAcc1" presStyleIdx="2" presStyleCnt="4">
        <dgm:presLayoutVars>
          <dgm:bulletEnabled val="1"/>
        </dgm:presLayoutVars>
      </dgm:prSet>
      <dgm:spPr/>
    </dgm:pt>
    <dgm:pt modelId="{9FEC17AA-E74B-4F7C-BDAB-12C3ADA90308}" type="pres">
      <dgm:prSet presAssocID="{A8823821-D70E-4481-95AA-B630110495F5}" presName="spaceBetweenRectangles" presStyleCnt="0"/>
      <dgm:spPr/>
    </dgm:pt>
    <dgm:pt modelId="{8CA90610-C2AC-415F-9330-F68C05B0BEFF}" type="pres">
      <dgm:prSet presAssocID="{E02AAA5B-72B1-495A-BEC4-774452EF93F0}" presName="parentLin" presStyleCnt="0"/>
      <dgm:spPr/>
    </dgm:pt>
    <dgm:pt modelId="{0DCD7A64-75B1-478E-B3EB-72AC982DEA06}" type="pres">
      <dgm:prSet presAssocID="{E02AAA5B-72B1-495A-BEC4-774452EF93F0}" presName="parentLeftMargin" presStyleLbl="node1" presStyleIdx="2" presStyleCnt="4"/>
      <dgm:spPr/>
    </dgm:pt>
    <dgm:pt modelId="{CA77DA9C-5463-47C5-8ECC-9E3D995FDB8F}" type="pres">
      <dgm:prSet presAssocID="{E02AAA5B-72B1-495A-BEC4-774452EF93F0}" presName="parentText" presStyleLbl="node1" presStyleIdx="3" presStyleCnt="4">
        <dgm:presLayoutVars>
          <dgm:chMax val="0"/>
          <dgm:bulletEnabled val="1"/>
        </dgm:presLayoutVars>
      </dgm:prSet>
      <dgm:spPr/>
    </dgm:pt>
    <dgm:pt modelId="{5AD0225A-0080-4655-B456-ED9C6AD01F1A}" type="pres">
      <dgm:prSet presAssocID="{E02AAA5B-72B1-495A-BEC4-774452EF93F0}" presName="negativeSpace" presStyleCnt="0"/>
      <dgm:spPr/>
    </dgm:pt>
    <dgm:pt modelId="{C000BB51-BD03-40BF-94EA-8516374C8F9D}" type="pres">
      <dgm:prSet presAssocID="{E02AAA5B-72B1-495A-BEC4-774452EF93F0}" presName="childText" presStyleLbl="conFgAcc1" presStyleIdx="3" presStyleCnt="4">
        <dgm:presLayoutVars>
          <dgm:bulletEnabled val="1"/>
        </dgm:presLayoutVars>
      </dgm:prSet>
      <dgm:spPr/>
    </dgm:pt>
  </dgm:ptLst>
  <dgm:cxnLst>
    <dgm:cxn modelId="{A1B2920D-BFD6-417B-9FC4-2ECA8B6FE1D8}" srcId="{FB584629-8A9B-4673-BF8C-DC37315E7070}" destId="{0548E2DD-7772-4045-9876-6D4E81D958D8}" srcOrd="1" destOrd="0" parTransId="{477C2963-0FA2-4885-8DCF-517CF4996D6A}" sibTransId="{043DCFC7-818F-45AB-B567-DA07850DFD8E}"/>
    <dgm:cxn modelId="{AEA70914-C59B-4666-9753-99E1BA468D87}" srcId="{FB584629-8A9B-4673-BF8C-DC37315E7070}" destId="{E02AAA5B-72B1-495A-BEC4-774452EF93F0}" srcOrd="3" destOrd="0" parTransId="{9A106638-F753-4A88-BCE3-1C5BABDEA959}" sibTransId="{62598648-9349-41F5-B489-E129CFC56F20}"/>
    <dgm:cxn modelId="{E8AEBB17-57E5-4349-81D0-FB99306624DD}" type="presOf" srcId="{A2327FD7-AAD7-4B43-BFB8-125BDDF20DEF}" destId="{DC54BE1F-906B-4B73-95B0-5D0B6AE540CA}" srcOrd="1" destOrd="0" presId="urn:microsoft.com/office/officeart/2005/8/layout/list1"/>
    <dgm:cxn modelId="{CDDD7839-3B7D-4CB7-A5C1-62ED577F1DF6}" type="presOf" srcId="{E02AAA5B-72B1-495A-BEC4-774452EF93F0}" destId="{0DCD7A64-75B1-478E-B3EB-72AC982DEA06}" srcOrd="0" destOrd="0" presId="urn:microsoft.com/office/officeart/2005/8/layout/list1"/>
    <dgm:cxn modelId="{4139B743-F4EF-479E-AC8E-AC929B52AC4A}" type="presOf" srcId="{0548E2DD-7772-4045-9876-6D4E81D958D8}" destId="{444355C0-0DB4-4851-AEAD-684BBC472F66}" srcOrd="0" destOrd="0" presId="urn:microsoft.com/office/officeart/2005/8/layout/list1"/>
    <dgm:cxn modelId="{FBD7CF6F-0C23-485F-96FC-C0B1F2F07EAB}" type="presOf" srcId="{E02AAA5B-72B1-495A-BEC4-774452EF93F0}" destId="{CA77DA9C-5463-47C5-8ECC-9E3D995FDB8F}" srcOrd="1" destOrd="0" presId="urn:microsoft.com/office/officeart/2005/8/layout/list1"/>
    <dgm:cxn modelId="{9BA79771-90AA-426F-A39D-4810E954F44E}" type="presOf" srcId="{AFEA61E6-DD64-4BC2-A9FF-EE2C31318EBB}" destId="{2AA7414A-FBC4-4963-9957-35998850665B}" srcOrd="0" destOrd="0" presId="urn:microsoft.com/office/officeart/2005/8/layout/list1"/>
    <dgm:cxn modelId="{9047ED72-16D3-4632-B23D-6A2AD8A7539D}" type="presOf" srcId="{A2327FD7-AAD7-4B43-BFB8-125BDDF20DEF}" destId="{D1A9F699-2885-4754-A38E-C22B9310E9E6}" srcOrd="0" destOrd="0" presId="urn:microsoft.com/office/officeart/2005/8/layout/list1"/>
    <dgm:cxn modelId="{6C2F5282-3C83-4B81-A0FA-A1EC07ACAF41}" type="presOf" srcId="{FB584629-8A9B-4673-BF8C-DC37315E7070}" destId="{96759124-6DD3-4FAB-8D8B-4DF0E570DABA}" srcOrd="0" destOrd="0" presId="urn:microsoft.com/office/officeart/2005/8/layout/list1"/>
    <dgm:cxn modelId="{C3A23B8E-210F-4AF0-A597-6DF9079F2464}" srcId="{FB584629-8A9B-4673-BF8C-DC37315E7070}" destId="{A2327FD7-AAD7-4B43-BFB8-125BDDF20DEF}" srcOrd="0" destOrd="0" parTransId="{398947FB-0748-4ADA-94D2-368CAF53D090}" sibTransId="{8B3A016B-677D-4A39-A244-B140073B9AAF}"/>
    <dgm:cxn modelId="{183B7693-37B8-4AF7-A365-84E247D0B312}" type="presOf" srcId="{0548E2DD-7772-4045-9876-6D4E81D958D8}" destId="{15EF86BD-B98C-43AE-901A-7D2B7A924E19}" srcOrd="1" destOrd="0" presId="urn:microsoft.com/office/officeart/2005/8/layout/list1"/>
    <dgm:cxn modelId="{AF8317D0-2D50-47BA-AFAE-FAD61FD545B1}" type="presOf" srcId="{AFEA61E6-DD64-4BC2-A9FF-EE2C31318EBB}" destId="{806D5969-0775-4EBB-9708-DBC71BB59E63}" srcOrd="1" destOrd="0" presId="urn:microsoft.com/office/officeart/2005/8/layout/list1"/>
    <dgm:cxn modelId="{033521FD-D358-4566-B40F-A05C69B9B178}" srcId="{FB584629-8A9B-4673-BF8C-DC37315E7070}" destId="{AFEA61E6-DD64-4BC2-A9FF-EE2C31318EBB}" srcOrd="2" destOrd="0" parTransId="{C764426D-7F0E-4F2B-8A44-637707427AD9}" sibTransId="{A8823821-D70E-4481-95AA-B630110495F5}"/>
    <dgm:cxn modelId="{57B59B14-F0A2-4D7D-A122-CF2B45B7E456}" type="presParOf" srcId="{96759124-6DD3-4FAB-8D8B-4DF0E570DABA}" destId="{94D941CA-A497-47C4-8179-6C4B1824D6EA}" srcOrd="0" destOrd="0" presId="urn:microsoft.com/office/officeart/2005/8/layout/list1"/>
    <dgm:cxn modelId="{733EE85D-DB25-4146-A4EF-1834C1990AD4}" type="presParOf" srcId="{94D941CA-A497-47C4-8179-6C4B1824D6EA}" destId="{D1A9F699-2885-4754-A38E-C22B9310E9E6}" srcOrd="0" destOrd="0" presId="urn:microsoft.com/office/officeart/2005/8/layout/list1"/>
    <dgm:cxn modelId="{A581DD01-9227-479C-B2C9-BB7884CAF2D8}" type="presParOf" srcId="{94D941CA-A497-47C4-8179-6C4B1824D6EA}" destId="{DC54BE1F-906B-4B73-95B0-5D0B6AE540CA}" srcOrd="1" destOrd="0" presId="urn:microsoft.com/office/officeart/2005/8/layout/list1"/>
    <dgm:cxn modelId="{DDD1FF96-BE6F-4D34-AEF3-8B6C8BD4EF06}" type="presParOf" srcId="{96759124-6DD3-4FAB-8D8B-4DF0E570DABA}" destId="{C1991E59-ADEC-4BFB-8791-223DDF37F564}" srcOrd="1" destOrd="0" presId="urn:microsoft.com/office/officeart/2005/8/layout/list1"/>
    <dgm:cxn modelId="{9622E512-C51F-43DE-8CA4-B3C139FC85B9}" type="presParOf" srcId="{96759124-6DD3-4FAB-8D8B-4DF0E570DABA}" destId="{AA9D8AE7-33C5-4007-8AC3-FD6AA587E3AC}" srcOrd="2" destOrd="0" presId="urn:microsoft.com/office/officeart/2005/8/layout/list1"/>
    <dgm:cxn modelId="{9CFD3DA8-9BAB-4407-9313-713096AF2195}" type="presParOf" srcId="{96759124-6DD3-4FAB-8D8B-4DF0E570DABA}" destId="{B68D4651-8B67-4846-AC0B-AA9C904BCAA9}" srcOrd="3" destOrd="0" presId="urn:microsoft.com/office/officeart/2005/8/layout/list1"/>
    <dgm:cxn modelId="{198DFACC-DF7F-4C64-803C-AA9C1192DC29}" type="presParOf" srcId="{96759124-6DD3-4FAB-8D8B-4DF0E570DABA}" destId="{53F9B059-09CE-4CDD-92CA-8A07BB1F60F8}" srcOrd="4" destOrd="0" presId="urn:microsoft.com/office/officeart/2005/8/layout/list1"/>
    <dgm:cxn modelId="{C422CF1E-2909-4B47-95A8-8CE54C1E799B}" type="presParOf" srcId="{53F9B059-09CE-4CDD-92CA-8A07BB1F60F8}" destId="{444355C0-0DB4-4851-AEAD-684BBC472F66}" srcOrd="0" destOrd="0" presId="urn:microsoft.com/office/officeart/2005/8/layout/list1"/>
    <dgm:cxn modelId="{8CCCECB3-F49A-4403-94B0-3110432CD150}" type="presParOf" srcId="{53F9B059-09CE-4CDD-92CA-8A07BB1F60F8}" destId="{15EF86BD-B98C-43AE-901A-7D2B7A924E19}" srcOrd="1" destOrd="0" presId="urn:microsoft.com/office/officeart/2005/8/layout/list1"/>
    <dgm:cxn modelId="{5ED7D62E-1EC2-4178-86B4-20B988190261}" type="presParOf" srcId="{96759124-6DD3-4FAB-8D8B-4DF0E570DABA}" destId="{483A166E-0968-445F-AE9F-E4787E59D75E}" srcOrd="5" destOrd="0" presId="urn:microsoft.com/office/officeart/2005/8/layout/list1"/>
    <dgm:cxn modelId="{73A03D97-E220-433D-9FE5-FA18D0CC683C}" type="presParOf" srcId="{96759124-6DD3-4FAB-8D8B-4DF0E570DABA}" destId="{9A9CC4C2-22F9-47A6-8CFC-321726306282}" srcOrd="6" destOrd="0" presId="urn:microsoft.com/office/officeart/2005/8/layout/list1"/>
    <dgm:cxn modelId="{3DAAF326-7FB3-4462-AFAB-DD4D6D358CFE}" type="presParOf" srcId="{96759124-6DD3-4FAB-8D8B-4DF0E570DABA}" destId="{CFC45B86-5F13-4E21-855D-EB920ADFF00E}" srcOrd="7" destOrd="0" presId="urn:microsoft.com/office/officeart/2005/8/layout/list1"/>
    <dgm:cxn modelId="{11664FB9-16E4-4DAF-9FC2-D01CB5DCE4E9}" type="presParOf" srcId="{96759124-6DD3-4FAB-8D8B-4DF0E570DABA}" destId="{B6DAD90E-1B6F-4F7E-9275-0470074910A2}" srcOrd="8" destOrd="0" presId="urn:microsoft.com/office/officeart/2005/8/layout/list1"/>
    <dgm:cxn modelId="{EB6DF4DB-3E1A-424F-8597-70CA9A9811D4}" type="presParOf" srcId="{B6DAD90E-1B6F-4F7E-9275-0470074910A2}" destId="{2AA7414A-FBC4-4963-9957-35998850665B}" srcOrd="0" destOrd="0" presId="urn:microsoft.com/office/officeart/2005/8/layout/list1"/>
    <dgm:cxn modelId="{0A4D37FC-0997-476B-8462-D4F2A4E18328}" type="presParOf" srcId="{B6DAD90E-1B6F-4F7E-9275-0470074910A2}" destId="{806D5969-0775-4EBB-9708-DBC71BB59E63}" srcOrd="1" destOrd="0" presId="urn:microsoft.com/office/officeart/2005/8/layout/list1"/>
    <dgm:cxn modelId="{1B65CC8B-223A-46CD-8211-00938B6F6E33}" type="presParOf" srcId="{96759124-6DD3-4FAB-8D8B-4DF0E570DABA}" destId="{866A8F4E-38B3-433E-9949-A44A49964108}" srcOrd="9" destOrd="0" presId="urn:microsoft.com/office/officeart/2005/8/layout/list1"/>
    <dgm:cxn modelId="{AEC1AF44-78F8-495C-AC49-E1612EC05124}" type="presParOf" srcId="{96759124-6DD3-4FAB-8D8B-4DF0E570DABA}" destId="{6AC7D928-C40F-45FD-9B15-7576CF0FF36F}" srcOrd="10" destOrd="0" presId="urn:microsoft.com/office/officeart/2005/8/layout/list1"/>
    <dgm:cxn modelId="{95BD5C32-A4A1-460F-9797-36446F5AD8C5}" type="presParOf" srcId="{96759124-6DD3-4FAB-8D8B-4DF0E570DABA}" destId="{9FEC17AA-E74B-4F7C-BDAB-12C3ADA90308}" srcOrd="11" destOrd="0" presId="urn:microsoft.com/office/officeart/2005/8/layout/list1"/>
    <dgm:cxn modelId="{46E28A72-4C9C-4642-9924-67B5812B84CF}" type="presParOf" srcId="{96759124-6DD3-4FAB-8D8B-4DF0E570DABA}" destId="{8CA90610-C2AC-415F-9330-F68C05B0BEFF}" srcOrd="12" destOrd="0" presId="urn:microsoft.com/office/officeart/2005/8/layout/list1"/>
    <dgm:cxn modelId="{C67A8941-2CC3-4868-9FD7-9DA9E4EC9CCE}" type="presParOf" srcId="{8CA90610-C2AC-415F-9330-F68C05B0BEFF}" destId="{0DCD7A64-75B1-478E-B3EB-72AC982DEA06}" srcOrd="0" destOrd="0" presId="urn:microsoft.com/office/officeart/2005/8/layout/list1"/>
    <dgm:cxn modelId="{70958240-7C58-41BE-AB06-A5C02EE80E68}" type="presParOf" srcId="{8CA90610-C2AC-415F-9330-F68C05B0BEFF}" destId="{CA77DA9C-5463-47C5-8ECC-9E3D995FDB8F}" srcOrd="1" destOrd="0" presId="urn:microsoft.com/office/officeart/2005/8/layout/list1"/>
    <dgm:cxn modelId="{6E1FE379-6AB4-4C77-AB33-D076FF810FF8}" type="presParOf" srcId="{96759124-6DD3-4FAB-8D8B-4DF0E570DABA}" destId="{5AD0225A-0080-4655-B456-ED9C6AD01F1A}" srcOrd="13" destOrd="0" presId="urn:microsoft.com/office/officeart/2005/8/layout/list1"/>
    <dgm:cxn modelId="{3EB08213-9450-471D-8399-21F1826B91E3}" type="presParOf" srcId="{96759124-6DD3-4FAB-8D8B-4DF0E570DABA}" destId="{C000BB51-BD03-40BF-94EA-8516374C8F9D}"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8DFEDC2-C32C-4A04-A53C-4A41F160B263}"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en-US"/>
        </a:p>
      </dgm:t>
    </dgm:pt>
    <dgm:pt modelId="{2D4E0C85-2316-4642-946B-E0F457A5CE02}">
      <dgm:prSet/>
      <dgm:spPr/>
      <dgm:t>
        <a:bodyPr/>
        <a:lstStyle/>
        <a:p>
          <a:r>
            <a:rPr lang="en-GB" dirty="0">
              <a:latin typeface="Times New Roman" panose="02020603050405020304" pitchFamily="18" charset="0"/>
              <a:cs typeface="Times New Roman" panose="02020603050405020304" pitchFamily="18" charset="0"/>
            </a:rPr>
            <a:t>Money, Money, Money!</a:t>
          </a:r>
          <a:endParaRPr lang="en-US" dirty="0">
            <a:latin typeface="Times New Roman" panose="02020603050405020304" pitchFamily="18" charset="0"/>
            <a:cs typeface="Times New Roman" panose="02020603050405020304" pitchFamily="18" charset="0"/>
          </a:endParaRPr>
        </a:p>
      </dgm:t>
    </dgm:pt>
    <dgm:pt modelId="{2D93CFD8-BA29-477A-8A35-99A3E2A8AC0B}" type="parTrans" cxnId="{8A554824-2937-44C9-8091-AD3090989439}">
      <dgm:prSet/>
      <dgm:spPr/>
      <dgm:t>
        <a:bodyPr/>
        <a:lstStyle/>
        <a:p>
          <a:endParaRPr lang="en-US"/>
        </a:p>
      </dgm:t>
    </dgm:pt>
    <dgm:pt modelId="{1109A482-44E5-406A-A00F-6A7DE84C80E5}" type="sibTrans" cxnId="{8A554824-2937-44C9-8091-AD3090989439}">
      <dgm:prSet/>
      <dgm:spPr/>
      <dgm:t>
        <a:bodyPr/>
        <a:lstStyle/>
        <a:p>
          <a:endParaRPr lang="en-US"/>
        </a:p>
      </dgm:t>
    </dgm:pt>
    <dgm:pt modelId="{53E1BF5B-C5E7-4036-BA06-37C0F95E5AB0}">
      <dgm:prSet/>
      <dgm:spPr/>
      <dgm:t>
        <a:bodyPr/>
        <a:lstStyle/>
        <a:p>
          <a:r>
            <a:rPr lang="en-GB" dirty="0">
              <a:latin typeface="Times New Roman" panose="02020603050405020304" pitchFamily="18" charset="0"/>
              <a:cs typeface="Times New Roman" panose="02020603050405020304" pitchFamily="18" charset="0"/>
            </a:rPr>
            <a:t>Lack of Awareness and high risk</a:t>
          </a:r>
          <a:endParaRPr lang="en-US" dirty="0">
            <a:latin typeface="Times New Roman" panose="02020603050405020304" pitchFamily="18" charset="0"/>
            <a:cs typeface="Times New Roman" panose="02020603050405020304" pitchFamily="18" charset="0"/>
          </a:endParaRPr>
        </a:p>
      </dgm:t>
    </dgm:pt>
    <dgm:pt modelId="{422B46B9-2AE4-43C7-839F-E45823C9EFDE}" type="parTrans" cxnId="{CE4F6C95-7D69-4BF8-9FD3-3AEE71947F63}">
      <dgm:prSet/>
      <dgm:spPr/>
      <dgm:t>
        <a:bodyPr/>
        <a:lstStyle/>
        <a:p>
          <a:endParaRPr lang="en-US"/>
        </a:p>
      </dgm:t>
    </dgm:pt>
    <dgm:pt modelId="{7352E5EB-293B-4AA2-B222-58053A96886D}" type="sibTrans" cxnId="{CE4F6C95-7D69-4BF8-9FD3-3AEE71947F63}">
      <dgm:prSet/>
      <dgm:spPr/>
      <dgm:t>
        <a:bodyPr/>
        <a:lstStyle/>
        <a:p>
          <a:endParaRPr lang="en-US"/>
        </a:p>
      </dgm:t>
    </dgm:pt>
    <dgm:pt modelId="{98B19F4C-ECB1-41AA-9460-599DBB4605DA}">
      <dgm:prSet/>
      <dgm:spPr/>
      <dgm:t>
        <a:bodyPr/>
        <a:lstStyle/>
        <a:p>
          <a:r>
            <a:rPr lang="en-GB" dirty="0">
              <a:latin typeface="Times New Roman" panose="02020603050405020304" pitchFamily="18" charset="0"/>
              <a:cs typeface="Times New Roman" panose="02020603050405020304" pitchFamily="18" charset="0"/>
            </a:rPr>
            <a:t>Government Barriers</a:t>
          </a:r>
          <a:endParaRPr lang="en-US" dirty="0">
            <a:latin typeface="Times New Roman" panose="02020603050405020304" pitchFamily="18" charset="0"/>
            <a:cs typeface="Times New Roman" panose="02020603050405020304" pitchFamily="18" charset="0"/>
          </a:endParaRPr>
        </a:p>
      </dgm:t>
    </dgm:pt>
    <dgm:pt modelId="{1E1F48E0-BFC4-4AE3-9D04-4E8156F38D51}" type="parTrans" cxnId="{FB933D19-74FF-44C8-8BEC-442D9B0880FF}">
      <dgm:prSet/>
      <dgm:spPr/>
      <dgm:t>
        <a:bodyPr/>
        <a:lstStyle/>
        <a:p>
          <a:endParaRPr lang="en-US"/>
        </a:p>
      </dgm:t>
    </dgm:pt>
    <dgm:pt modelId="{D0F3F8C2-2587-417D-A7AF-AF3C68E0FFB2}" type="sibTrans" cxnId="{FB933D19-74FF-44C8-8BEC-442D9B0880FF}">
      <dgm:prSet/>
      <dgm:spPr/>
      <dgm:t>
        <a:bodyPr/>
        <a:lstStyle/>
        <a:p>
          <a:endParaRPr lang="en-US"/>
        </a:p>
      </dgm:t>
    </dgm:pt>
    <dgm:pt modelId="{8101A65E-839C-4629-953D-BA762B1FD15C}">
      <dgm:prSet/>
      <dgm:spPr/>
      <dgm:t>
        <a:bodyPr/>
        <a:lstStyle/>
        <a:p>
          <a:r>
            <a:rPr lang="en-GB" dirty="0">
              <a:latin typeface="Times New Roman" panose="02020603050405020304" pitchFamily="18" charset="0"/>
              <a:cs typeface="Times New Roman" panose="02020603050405020304" pitchFamily="18" charset="0"/>
            </a:rPr>
            <a:t>It was not as easy as just explaining the processes. </a:t>
          </a:r>
          <a:endParaRPr lang="en-US" dirty="0">
            <a:latin typeface="Times New Roman" panose="02020603050405020304" pitchFamily="18" charset="0"/>
            <a:cs typeface="Times New Roman" panose="02020603050405020304" pitchFamily="18" charset="0"/>
          </a:endParaRPr>
        </a:p>
      </dgm:t>
    </dgm:pt>
    <dgm:pt modelId="{3A68C903-741A-47FE-AAE9-F1159DEF6553}" type="parTrans" cxnId="{0361899A-D005-4A08-9D34-BD31C16FD201}">
      <dgm:prSet/>
      <dgm:spPr/>
      <dgm:t>
        <a:bodyPr/>
        <a:lstStyle/>
        <a:p>
          <a:endParaRPr lang="en-US"/>
        </a:p>
      </dgm:t>
    </dgm:pt>
    <dgm:pt modelId="{BDB670E6-2473-438E-8471-77EADD5BCD0F}" type="sibTrans" cxnId="{0361899A-D005-4A08-9D34-BD31C16FD201}">
      <dgm:prSet/>
      <dgm:spPr/>
      <dgm:t>
        <a:bodyPr/>
        <a:lstStyle/>
        <a:p>
          <a:endParaRPr lang="en-US"/>
        </a:p>
      </dgm:t>
    </dgm:pt>
    <dgm:pt modelId="{B21B3A6F-EAB0-47B7-BD1F-95CF299C0EFD}" type="pres">
      <dgm:prSet presAssocID="{98DFEDC2-C32C-4A04-A53C-4A41F160B263}" presName="linear" presStyleCnt="0">
        <dgm:presLayoutVars>
          <dgm:animLvl val="lvl"/>
          <dgm:resizeHandles val="exact"/>
        </dgm:presLayoutVars>
      </dgm:prSet>
      <dgm:spPr/>
    </dgm:pt>
    <dgm:pt modelId="{203BC4D7-2136-465B-A506-D3A762629ECD}" type="pres">
      <dgm:prSet presAssocID="{2D4E0C85-2316-4642-946B-E0F457A5CE02}" presName="parentText" presStyleLbl="node1" presStyleIdx="0" presStyleCnt="4">
        <dgm:presLayoutVars>
          <dgm:chMax val="0"/>
          <dgm:bulletEnabled val="1"/>
        </dgm:presLayoutVars>
      </dgm:prSet>
      <dgm:spPr/>
    </dgm:pt>
    <dgm:pt modelId="{73D59AEA-AD4E-4121-9000-43049C4BA9B9}" type="pres">
      <dgm:prSet presAssocID="{1109A482-44E5-406A-A00F-6A7DE84C80E5}" presName="spacer" presStyleCnt="0"/>
      <dgm:spPr/>
    </dgm:pt>
    <dgm:pt modelId="{C505B6AE-2BA1-4B1A-9111-0EA8C68A931D}" type="pres">
      <dgm:prSet presAssocID="{53E1BF5B-C5E7-4036-BA06-37C0F95E5AB0}" presName="parentText" presStyleLbl="node1" presStyleIdx="1" presStyleCnt="4">
        <dgm:presLayoutVars>
          <dgm:chMax val="0"/>
          <dgm:bulletEnabled val="1"/>
        </dgm:presLayoutVars>
      </dgm:prSet>
      <dgm:spPr/>
    </dgm:pt>
    <dgm:pt modelId="{A365F2AB-35E6-4605-81F5-9065A01A71ED}" type="pres">
      <dgm:prSet presAssocID="{7352E5EB-293B-4AA2-B222-58053A96886D}" presName="spacer" presStyleCnt="0"/>
      <dgm:spPr/>
    </dgm:pt>
    <dgm:pt modelId="{E2C6744C-2141-4824-87C8-BF3DEBEF07AF}" type="pres">
      <dgm:prSet presAssocID="{98B19F4C-ECB1-41AA-9460-599DBB4605DA}" presName="parentText" presStyleLbl="node1" presStyleIdx="2" presStyleCnt="4" custLinFactNeighborX="-14646" custLinFactNeighborY="66693">
        <dgm:presLayoutVars>
          <dgm:chMax val="0"/>
          <dgm:bulletEnabled val="1"/>
        </dgm:presLayoutVars>
      </dgm:prSet>
      <dgm:spPr/>
    </dgm:pt>
    <dgm:pt modelId="{212A42B7-C7B1-43DB-9FC9-083996568DA2}" type="pres">
      <dgm:prSet presAssocID="{D0F3F8C2-2587-417D-A7AF-AF3C68E0FFB2}" presName="spacer" presStyleCnt="0"/>
      <dgm:spPr/>
    </dgm:pt>
    <dgm:pt modelId="{E3B9DE7C-7240-48B0-8D92-863B4E27C4DD}" type="pres">
      <dgm:prSet presAssocID="{8101A65E-839C-4629-953D-BA762B1FD15C}" presName="parentText" presStyleLbl="node1" presStyleIdx="3" presStyleCnt="4">
        <dgm:presLayoutVars>
          <dgm:chMax val="0"/>
          <dgm:bulletEnabled val="1"/>
        </dgm:presLayoutVars>
      </dgm:prSet>
      <dgm:spPr/>
    </dgm:pt>
  </dgm:ptLst>
  <dgm:cxnLst>
    <dgm:cxn modelId="{FB933D19-74FF-44C8-8BEC-442D9B0880FF}" srcId="{98DFEDC2-C32C-4A04-A53C-4A41F160B263}" destId="{98B19F4C-ECB1-41AA-9460-599DBB4605DA}" srcOrd="2" destOrd="0" parTransId="{1E1F48E0-BFC4-4AE3-9D04-4E8156F38D51}" sibTransId="{D0F3F8C2-2587-417D-A7AF-AF3C68E0FFB2}"/>
    <dgm:cxn modelId="{8A554824-2937-44C9-8091-AD3090989439}" srcId="{98DFEDC2-C32C-4A04-A53C-4A41F160B263}" destId="{2D4E0C85-2316-4642-946B-E0F457A5CE02}" srcOrd="0" destOrd="0" parTransId="{2D93CFD8-BA29-477A-8A35-99A3E2A8AC0B}" sibTransId="{1109A482-44E5-406A-A00F-6A7DE84C80E5}"/>
    <dgm:cxn modelId="{F75AAE43-7C56-496C-A767-4266E60B0E24}" type="presOf" srcId="{2D4E0C85-2316-4642-946B-E0F457A5CE02}" destId="{203BC4D7-2136-465B-A506-D3A762629ECD}" srcOrd="0" destOrd="0" presId="urn:microsoft.com/office/officeart/2005/8/layout/vList2"/>
    <dgm:cxn modelId="{CE4F6C95-7D69-4BF8-9FD3-3AEE71947F63}" srcId="{98DFEDC2-C32C-4A04-A53C-4A41F160B263}" destId="{53E1BF5B-C5E7-4036-BA06-37C0F95E5AB0}" srcOrd="1" destOrd="0" parTransId="{422B46B9-2AE4-43C7-839F-E45823C9EFDE}" sibTransId="{7352E5EB-293B-4AA2-B222-58053A96886D}"/>
    <dgm:cxn modelId="{0361899A-D005-4A08-9D34-BD31C16FD201}" srcId="{98DFEDC2-C32C-4A04-A53C-4A41F160B263}" destId="{8101A65E-839C-4629-953D-BA762B1FD15C}" srcOrd="3" destOrd="0" parTransId="{3A68C903-741A-47FE-AAE9-F1159DEF6553}" sibTransId="{BDB670E6-2473-438E-8471-77EADD5BCD0F}"/>
    <dgm:cxn modelId="{23B365B6-508B-452C-96D2-1B5011D0EF58}" type="presOf" srcId="{8101A65E-839C-4629-953D-BA762B1FD15C}" destId="{E3B9DE7C-7240-48B0-8D92-863B4E27C4DD}" srcOrd="0" destOrd="0" presId="urn:microsoft.com/office/officeart/2005/8/layout/vList2"/>
    <dgm:cxn modelId="{6E62B7D9-7B0D-4A0E-A482-BF860C084015}" type="presOf" srcId="{53E1BF5B-C5E7-4036-BA06-37C0F95E5AB0}" destId="{C505B6AE-2BA1-4B1A-9111-0EA8C68A931D}" srcOrd="0" destOrd="0" presId="urn:microsoft.com/office/officeart/2005/8/layout/vList2"/>
    <dgm:cxn modelId="{7A2BA9E2-5873-48D4-AE88-5E77D0B122B2}" type="presOf" srcId="{98B19F4C-ECB1-41AA-9460-599DBB4605DA}" destId="{E2C6744C-2141-4824-87C8-BF3DEBEF07AF}" srcOrd="0" destOrd="0" presId="urn:microsoft.com/office/officeart/2005/8/layout/vList2"/>
    <dgm:cxn modelId="{E5A34EE3-04A2-4612-906A-92EB61B5087C}" type="presOf" srcId="{98DFEDC2-C32C-4A04-A53C-4A41F160B263}" destId="{B21B3A6F-EAB0-47B7-BD1F-95CF299C0EFD}" srcOrd="0" destOrd="0" presId="urn:microsoft.com/office/officeart/2005/8/layout/vList2"/>
    <dgm:cxn modelId="{937ECE61-B17D-4887-AF6D-0752330DDFCC}" type="presParOf" srcId="{B21B3A6F-EAB0-47B7-BD1F-95CF299C0EFD}" destId="{203BC4D7-2136-465B-A506-D3A762629ECD}" srcOrd="0" destOrd="0" presId="urn:microsoft.com/office/officeart/2005/8/layout/vList2"/>
    <dgm:cxn modelId="{9122F677-E0B3-4036-9464-6D5271598818}" type="presParOf" srcId="{B21B3A6F-EAB0-47B7-BD1F-95CF299C0EFD}" destId="{73D59AEA-AD4E-4121-9000-43049C4BA9B9}" srcOrd="1" destOrd="0" presId="urn:microsoft.com/office/officeart/2005/8/layout/vList2"/>
    <dgm:cxn modelId="{6EDA2308-D803-49A0-9B32-5A741A44C1DA}" type="presParOf" srcId="{B21B3A6F-EAB0-47B7-BD1F-95CF299C0EFD}" destId="{C505B6AE-2BA1-4B1A-9111-0EA8C68A931D}" srcOrd="2" destOrd="0" presId="urn:microsoft.com/office/officeart/2005/8/layout/vList2"/>
    <dgm:cxn modelId="{8652375C-B580-44E7-8C60-4267840159DE}" type="presParOf" srcId="{B21B3A6F-EAB0-47B7-BD1F-95CF299C0EFD}" destId="{A365F2AB-35E6-4605-81F5-9065A01A71ED}" srcOrd="3" destOrd="0" presId="urn:microsoft.com/office/officeart/2005/8/layout/vList2"/>
    <dgm:cxn modelId="{24D0E3FE-76AE-48F6-B798-644274339A00}" type="presParOf" srcId="{B21B3A6F-EAB0-47B7-BD1F-95CF299C0EFD}" destId="{E2C6744C-2141-4824-87C8-BF3DEBEF07AF}" srcOrd="4" destOrd="0" presId="urn:microsoft.com/office/officeart/2005/8/layout/vList2"/>
    <dgm:cxn modelId="{C010B1B5-1A19-42AD-83BA-60D1BE7118F0}" type="presParOf" srcId="{B21B3A6F-EAB0-47B7-BD1F-95CF299C0EFD}" destId="{212A42B7-C7B1-43DB-9FC9-083996568DA2}" srcOrd="5" destOrd="0" presId="urn:microsoft.com/office/officeart/2005/8/layout/vList2"/>
    <dgm:cxn modelId="{5FD24755-C2F2-4A58-B719-64BC3CC5D736}" type="presParOf" srcId="{B21B3A6F-EAB0-47B7-BD1F-95CF299C0EFD}" destId="{E3B9DE7C-7240-48B0-8D92-863B4E27C4DD}"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83A14CE-433A-47B8-B048-AFCD7DD85B73}"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BE61A06C-7679-4266-B512-3E25BC3A8006}">
      <dgm:prSet/>
      <dgm:spPr/>
      <dgm:t>
        <a:bodyPr/>
        <a:lstStyle/>
        <a:p>
          <a:pPr>
            <a:defRPr cap="all"/>
          </a:pPr>
          <a:r>
            <a:rPr lang="en-GB" dirty="0">
              <a:latin typeface="Times New Roman" panose="02020603050405020304" pitchFamily="18" charset="0"/>
              <a:cs typeface="Times New Roman" panose="02020603050405020304" pitchFamily="18" charset="0"/>
            </a:rPr>
            <a:t>Early toolkit </a:t>
          </a:r>
          <a:endParaRPr lang="en-US" dirty="0">
            <a:latin typeface="Times New Roman" panose="02020603050405020304" pitchFamily="18" charset="0"/>
            <a:cs typeface="Times New Roman" panose="02020603050405020304" pitchFamily="18" charset="0"/>
          </a:endParaRPr>
        </a:p>
      </dgm:t>
    </dgm:pt>
    <dgm:pt modelId="{2D845EA1-7EA8-4F3A-87D2-D3FB2A7B4FBD}" type="parTrans" cxnId="{D30CD5E2-BAF7-4C1F-B316-DB5DB2DBC0B7}">
      <dgm:prSet/>
      <dgm:spPr/>
      <dgm:t>
        <a:bodyPr/>
        <a:lstStyle/>
        <a:p>
          <a:endParaRPr lang="en-US"/>
        </a:p>
      </dgm:t>
    </dgm:pt>
    <dgm:pt modelId="{8A29ECCC-EFC8-47AF-ABAA-FF56C0A00695}" type="sibTrans" cxnId="{D30CD5E2-BAF7-4C1F-B316-DB5DB2DBC0B7}">
      <dgm:prSet/>
      <dgm:spPr/>
      <dgm:t>
        <a:bodyPr/>
        <a:lstStyle/>
        <a:p>
          <a:endParaRPr lang="en-US"/>
        </a:p>
      </dgm:t>
    </dgm:pt>
    <dgm:pt modelId="{7AD1C82D-3EB1-4382-BD69-F10827822872}">
      <dgm:prSet/>
      <dgm:spPr/>
      <dgm:t>
        <a:bodyPr/>
        <a:lstStyle/>
        <a:p>
          <a:pPr>
            <a:defRPr cap="all"/>
          </a:pPr>
          <a:r>
            <a:rPr lang="en-GB" dirty="0">
              <a:latin typeface="Times New Roman" panose="02020603050405020304" pitchFamily="18" charset="0"/>
              <a:cs typeface="Times New Roman" panose="02020603050405020304" pitchFamily="18" charset="0"/>
            </a:rPr>
            <a:t>Implementation of the circular economy (but this must be simple)</a:t>
          </a:r>
          <a:endParaRPr lang="en-US" dirty="0">
            <a:latin typeface="Times New Roman" panose="02020603050405020304" pitchFamily="18" charset="0"/>
            <a:cs typeface="Times New Roman" panose="02020603050405020304" pitchFamily="18" charset="0"/>
          </a:endParaRPr>
        </a:p>
      </dgm:t>
    </dgm:pt>
    <dgm:pt modelId="{AC2D0DD9-461C-4214-A56A-6751D7C3EF99}" type="parTrans" cxnId="{6F81BA99-7816-4505-9119-4945F8620E65}">
      <dgm:prSet/>
      <dgm:spPr/>
      <dgm:t>
        <a:bodyPr/>
        <a:lstStyle/>
        <a:p>
          <a:endParaRPr lang="en-US"/>
        </a:p>
      </dgm:t>
    </dgm:pt>
    <dgm:pt modelId="{7C911C9B-F97B-40CD-A416-AFCD4B187DBF}" type="sibTrans" cxnId="{6F81BA99-7816-4505-9119-4945F8620E65}">
      <dgm:prSet/>
      <dgm:spPr/>
      <dgm:t>
        <a:bodyPr/>
        <a:lstStyle/>
        <a:p>
          <a:endParaRPr lang="en-US"/>
        </a:p>
      </dgm:t>
    </dgm:pt>
    <dgm:pt modelId="{A0A7FFF2-C449-42CB-95DC-3EF869A994D4}">
      <dgm:prSet/>
      <dgm:spPr/>
      <dgm:t>
        <a:bodyPr/>
        <a:lstStyle/>
        <a:p>
          <a:pPr>
            <a:defRPr cap="all"/>
          </a:pPr>
          <a:r>
            <a:rPr lang="en-GB" dirty="0">
              <a:latin typeface="Times New Roman" panose="02020603050405020304" pitchFamily="18" charset="0"/>
              <a:cs typeface="Times New Roman" panose="02020603050405020304" pitchFamily="18" charset="0"/>
            </a:rPr>
            <a:t>Small project focus</a:t>
          </a:r>
          <a:endParaRPr lang="en-US" dirty="0">
            <a:latin typeface="Times New Roman" panose="02020603050405020304" pitchFamily="18" charset="0"/>
            <a:cs typeface="Times New Roman" panose="02020603050405020304" pitchFamily="18" charset="0"/>
          </a:endParaRPr>
        </a:p>
      </dgm:t>
    </dgm:pt>
    <dgm:pt modelId="{7E048250-E0E4-406E-BCFC-1E0D15F210F2}" type="parTrans" cxnId="{D50BE4BB-3981-4C6D-968E-2AC2EBFB4EF8}">
      <dgm:prSet/>
      <dgm:spPr/>
      <dgm:t>
        <a:bodyPr/>
        <a:lstStyle/>
        <a:p>
          <a:endParaRPr lang="en-US"/>
        </a:p>
      </dgm:t>
    </dgm:pt>
    <dgm:pt modelId="{2190BE93-E40E-4032-BB73-76070E90FB88}" type="sibTrans" cxnId="{D50BE4BB-3981-4C6D-968E-2AC2EBFB4EF8}">
      <dgm:prSet/>
      <dgm:spPr/>
      <dgm:t>
        <a:bodyPr/>
        <a:lstStyle/>
        <a:p>
          <a:endParaRPr lang="en-US"/>
        </a:p>
      </dgm:t>
    </dgm:pt>
    <dgm:pt modelId="{3CF8F5C0-B433-4837-AB0C-C93848049A48}" type="pres">
      <dgm:prSet presAssocID="{983A14CE-433A-47B8-B048-AFCD7DD85B73}" presName="root" presStyleCnt="0">
        <dgm:presLayoutVars>
          <dgm:dir/>
          <dgm:resizeHandles val="exact"/>
        </dgm:presLayoutVars>
      </dgm:prSet>
      <dgm:spPr/>
    </dgm:pt>
    <dgm:pt modelId="{5A2C0B82-DAC0-419F-BB6B-BB901EB91CDC}" type="pres">
      <dgm:prSet presAssocID="{BE61A06C-7679-4266-B512-3E25BC3A8006}" presName="compNode" presStyleCnt="0"/>
      <dgm:spPr/>
    </dgm:pt>
    <dgm:pt modelId="{F5009FD6-A5A6-444A-B300-B8E1BBF6EF3B}" type="pres">
      <dgm:prSet presAssocID="{BE61A06C-7679-4266-B512-3E25BC3A8006}" presName="iconBgRect" presStyleLbl="bgShp" presStyleIdx="0" presStyleCnt="3"/>
      <dgm:spPr>
        <a:prstGeom prst="round2DiagRect">
          <a:avLst>
            <a:gd name="adj1" fmla="val 29727"/>
            <a:gd name="adj2" fmla="val 0"/>
          </a:avLst>
        </a:prstGeom>
      </dgm:spPr>
    </dgm:pt>
    <dgm:pt modelId="{8B1FE18D-7860-4E75-9B50-D5D2C50A102B}" type="pres">
      <dgm:prSet presAssocID="{BE61A06C-7679-4266-B512-3E25BC3A8006}"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ools"/>
        </a:ext>
      </dgm:extLst>
    </dgm:pt>
    <dgm:pt modelId="{972873F1-C8CC-409A-9AAE-5030D3666A6C}" type="pres">
      <dgm:prSet presAssocID="{BE61A06C-7679-4266-B512-3E25BC3A8006}" presName="spaceRect" presStyleCnt="0"/>
      <dgm:spPr/>
    </dgm:pt>
    <dgm:pt modelId="{C043A072-14C8-4906-9F8C-EA831646792E}" type="pres">
      <dgm:prSet presAssocID="{BE61A06C-7679-4266-B512-3E25BC3A8006}" presName="textRect" presStyleLbl="revTx" presStyleIdx="0" presStyleCnt="3">
        <dgm:presLayoutVars>
          <dgm:chMax val="1"/>
          <dgm:chPref val="1"/>
        </dgm:presLayoutVars>
      </dgm:prSet>
      <dgm:spPr/>
    </dgm:pt>
    <dgm:pt modelId="{80F3AFEA-4EB8-4071-B437-333B141A2877}" type="pres">
      <dgm:prSet presAssocID="{8A29ECCC-EFC8-47AF-ABAA-FF56C0A00695}" presName="sibTrans" presStyleCnt="0"/>
      <dgm:spPr/>
    </dgm:pt>
    <dgm:pt modelId="{005E6D3A-DB8E-4582-9E0F-3B87075453BC}" type="pres">
      <dgm:prSet presAssocID="{7AD1C82D-3EB1-4382-BD69-F10827822872}" presName="compNode" presStyleCnt="0"/>
      <dgm:spPr/>
    </dgm:pt>
    <dgm:pt modelId="{70213EE7-0C9B-4BE2-9716-DDA6F4FBF031}" type="pres">
      <dgm:prSet presAssocID="{7AD1C82D-3EB1-4382-BD69-F10827822872}" presName="iconBgRect" presStyleLbl="bgShp" presStyleIdx="1" presStyleCnt="3"/>
      <dgm:spPr>
        <a:prstGeom prst="round2DiagRect">
          <a:avLst>
            <a:gd name="adj1" fmla="val 29727"/>
            <a:gd name="adj2" fmla="val 0"/>
          </a:avLst>
        </a:prstGeom>
      </dgm:spPr>
    </dgm:pt>
    <dgm:pt modelId="{D8E6EA8F-4B61-4E50-8AE4-1B4EE1083E21}" type="pres">
      <dgm:prSet presAssocID="{7AD1C82D-3EB1-4382-BD69-F10827822872}"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Arrow Circle"/>
        </a:ext>
      </dgm:extLst>
    </dgm:pt>
    <dgm:pt modelId="{2756F6F7-C80D-4D00-89D5-118EE07DEA4C}" type="pres">
      <dgm:prSet presAssocID="{7AD1C82D-3EB1-4382-BD69-F10827822872}" presName="spaceRect" presStyleCnt="0"/>
      <dgm:spPr/>
    </dgm:pt>
    <dgm:pt modelId="{7CCC5849-C973-4658-AE09-93505192BD81}" type="pres">
      <dgm:prSet presAssocID="{7AD1C82D-3EB1-4382-BD69-F10827822872}" presName="textRect" presStyleLbl="revTx" presStyleIdx="1" presStyleCnt="3">
        <dgm:presLayoutVars>
          <dgm:chMax val="1"/>
          <dgm:chPref val="1"/>
        </dgm:presLayoutVars>
      </dgm:prSet>
      <dgm:spPr/>
    </dgm:pt>
    <dgm:pt modelId="{333130F7-3C1E-4E79-81CF-8E1CE3964BFA}" type="pres">
      <dgm:prSet presAssocID="{7C911C9B-F97B-40CD-A416-AFCD4B187DBF}" presName="sibTrans" presStyleCnt="0"/>
      <dgm:spPr/>
    </dgm:pt>
    <dgm:pt modelId="{E80932BE-F727-454D-A468-29D3746E7B85}" type="pres">
      <dgm:prSet presAssocID="{A0A7FFF2-C449-42CB-95DC-3EF869A994D4}" presName="compNode" presStyleCnt="0"/>
      <dgm:spPr/>
    </dgm:pt>
    <dgm:pt modelId="{B411B301-C259-4BCE-8CD5-17CC33721AB1}" type="pres">
      <dgm:prSet presAssocID="{A0A7FFF2-C449-42CB-95DC-3EF869A994D4}" presName="iconBgRect" presStyleLbl="bgShp" presStyleIdx="2" presStyleCnt="3"/>
      <dgm:spPr>
        <a:prstGeom prst="round2DiagRect">
          <a:avLst>
            <a:gd name="adj1" fmla="val 29727"/>
            <a:gd name="adj2" fmla="val 0"/>
          </a:avLst>
        </a:prstGeom>
      </dgm:spPr>
    </dgm:pt>
    <dgm:pt modelId="{F70D6685-45A7-4CCA-B80B-B838A6010E90}" type="pres">
      <dgm:prSet presAssocID="{A0A7FFF2-C449-42CB-95DC-3EF869A994D4}"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gnifying glass"/>
        </a:ext>
      </dgm:extLst>
    </dgm:pt>
    <dgm:pt modelId="{D2009602-A9AD-4052-906C-69087A57B00F}" type="pres">
      <dgm:prSet presAssocID="{A0A7FFF2-C449-42CB-95DC-3EF869A994D4}" presName="spaceRect" presStyleCnt="0"/>
      <dgm:spPr/>
    </dgm:pt>
    <dgm:pt modelId="{B9BC127B-7391-412A-B130-654E6764F901}" type="pres">
      <dgm:prSet presAssocID="{A0A7FFF2-C449-42CB-95DC-3EF869A994D4}" presName="textRect" presStyleLbl="revTx" presStyleIdx="2" presStyleCnt="3">
        <dgm:presLayoutVars>
          <dgm:chMax val="1"/>
          <dgm:chPref val="1"/>
        </dgm:presLayoutVars>
      </dgm:prSet>
      <dgm:spPr/>
    </dgm:pt>
  </dgm:ptLst>
  <dgm:cxnLst>
    <dgm:cxn modelId="{37DFBB72-B9BD-4B4A-BD3A-ACC4584520E9}" type="presOf" srcId="{BE61A06C-7679-4266-B512-3E25BC3A8006}" destId="{C043A072-14C8-4906-9F8C-EA831646792E}" srcOrd="0" destOrd="0" presId="urn:microsoft.com/office/officeart/2018/5/layout/IconLeafLabelList"/>
    <dgm:cxn modelId="{6F81BA99-7816-4505-9119-4945F8620E65}" srcId="{983A14CE-433A-47B8-B048-AFCD7DD85B73}" destId="{7AD1C82D-3EB1-4382-BD69-F10827822872}" srcOrd="1" destOrd="0" parTransId="{AC2D0DD9-461C-4214-A56A-6751D7C3EF99}" sibTransId="{7C911C9B-F97B-40CD-A416-AFCD4B187DBF}"/>
    <dgm:cxn modelId="{04EE88B8-C8C5-4583-A01A-E416E19B631D}" type="presOf" srcId="{7AD1C82D-3EB1-4382-BD69-F10827822872}" destId="{7CCC5849-C973-4658-AE09-93505192BD81}" srcOrd="0" destOrd="0" presId="urn:microsoft.com/office/officeart/2018/5/layout/IconLeafLabelList"/>
    <dgm:cxn modelId="{D50BE4BB-3981-4C6D-968E-2AC2EBFB4EF8}" srcId="{983A14CE-433A-47B8-B048-AFCD7DD85B73}" destId="{A0A7FFF2-C449-42CB-95DC-3EF869A994D4}" srcOrd="2" destOrd="0" parTransId="{7E048250-E0E4-406E-BCFC-1E0D15F210F2}" sibTransId="{2190BE93-E40E-4032-BB73-76070E90FB88}"/>
    <dgm:cxn modelId="{D30CD5E2-BAF7-4C1F-B316-DB5DB2DBC0B7}" srcId="{983A14CE-433A-47B8-B048-AFCD7DD85B73}" destId="{BE61A06C-7679-4266-B512-3E25BC3A8006}" srcOrd="0" destOrd="0" parTransId="{2D845EA1-7EA8-4F3A-87D2-D3FB2A7B4FBD}" sibTransId="{8A29ECCC-EFC8-47AF-ABAA-FF56C0A00695}"/>
    <dgm:cxn modelId="{76A0DCFB-78FE-4509-B8D6-7F05F856D69F}" type="presOf" srcId="{983A14CE-433A-47B8-B048-AFCD7DD85B73}" destId="{3CF8F5C0-B433-4837-AB0C-C93848049A48}" srcOrd="0" destOrd="0" presId="urn:microsoft.com/office/officeart/2018/5/layout/IconLeafLabelList"/>
    <dgm:cxn modelId="{6BC195FF-A75E-4FF0-BB8D-7E7B9F0B1560}" type="presOf" srcId="{A0A7FFF2-C449-42CB-95DC-3EF869A994D4}" destId="{B9BC127B-7391-412A-B130-654E6764F901}" srcOrd="0" destOrd="0" presId="urn:microsoft.com/office/officeart/2018/5/layout/IconLeafLabelList"/>
    <dgm:cxn modelId="{DD6273D7-482B-4BA4-AAA6-41B46F76C91A}" type="presParOf" srcId="{3CF8F5C0-B433-4837-AB0C-C93848049A48}" destId="{5A2C0B82-DAC0-419F-BB6B-BB901EB91CDC}" srcOrd="0" destOrd="0" presId="urn:microsoft.com/office/officeart/2018/5/layout/IconLeafLabelList"/>
    <dgm:cxn modelId="{C1E380DC-3E9F-47A7-8E59-AEBBC120195A}" type="presParOf" srcId="{5A2C0B82-DAC0-419F-BB6B-BB901EB91CDC}" destId="{F5009FD6-A5A6-444A-B300-B8E1BBF6EF3B}" srcOrd="0" destOrd="0" presId="urn:microsoft.com/office/officeart/2018/5/layout/IconLeafLabelList"/>
    <dgm:cxn modelId="{6D7030D5-27FB-47EE-9F8F-A3F03B308470}" type="presParOf" srcId="{5A2C0B82-DAC0-419F-BB6B-BB901EB91CDC}" destId="{8B1FE18D-7860-4E75-9B50-D5D2C50A102B}" srcOrd="1" destOrd="0" presId="urn:microsoft.com/office/officeart/2018/5/layout/IconLeafLabelList"/>
    <dgm:cxn modelId="{195C8943-7BD5-4C91-BFFA-42A24D0A779E}" type="presParOf" srcId="{5A2C0B82-DAC0-419F-BB6B-BB901EB91CDC}" destId="{972873F1-C8CC-409A-9AAE-5030D3666A6C}" srcOrd="2" destOrd="0" presId="urn:microsoft.com/office/officeart/2018/5/layout/IconLeafLabelList"/>
    <dgm:cxn modelId="{DB319AF9-FD3B-4885-BD11-EECECB9F7055}" type="presParOf" srcId="{5A2C0B82-DAC0-419F-BB6B-BB901EB91CDC}" destId="{C043A072-14C8-4906-9F8C-EA831646792E}" srcOrd="3" destOrd="0" presId="urn:microsoft.com/office/officeart/2018/5/layout/IconLeafLabelList"/>
    <dgm:cxn modelId="{ABA7561E-FE42-467D-89B6-6583401CEF0C}" type="presParOf" srcId="{3CF8F5C0-B433-4837-AB0C-C93848049A48}" destId="{80F3AFEA-4EB8-4071-B437-333B141A2877}" srcOrd="1" destOrd="0" presId="urn:microsoft.com/office/officeart/2018/5/layout/IconLeafLabelList"/>
    <dgm:cxn modelId="{0B2CDD09-6FAF-490F-8F1C-4344F06A35C6}" type="presParOf" srcId="{3CF8F5C0-B433-4837-AB0C-C93848049A48}" destId="{005E6D3A-DB8E-4582-9E0F-3B87075453BC}" srcOrd="2" destOrd="0" presId="urn:microsoft.com/office/officeart/2018/5/layout/IconLeafLabelList"/>
    <dgm:cxn modelId="{3EF58ACC-2E56-4365-AB40-E5B2255CF15B}" type="presParOf" srcId="{005E6D3A-DB8E-4582-9E0F-3B87075453BC}" destId="{70213EE7-0C9B-4BE2-9716-DDA6F4FBF031}" srcOrd="0" destOrd="0" presId="urn:microsoft.com/office/officeart/2018/5/layout/IconLeafLabelList"/>
    <dgm:cxn modelId="{4B589EC8-404E-46AF-BCA4-F07789A7D6CD}" type="presParOf" srcId="{005E6D3A-DB8E-4582-9E0F-3B87075453BC}" destId="{D8E6EA8F-4B61-4E50-8AE4-1B4EE1083E21}" srcOrd="1" destOrd="0" presId="urn:microsoft.com/office/officeart/2018/5/layout/IconLeafLabelList"/>
    <dgm:cxn modelId="{AFA46FF7-9533-4C0B-94B4-C18522DF5C07}" type="presParOf" srcId="{005E6D3A-DB8E-4582-9E0F-3B87075453BC}" destId="{2756F6F7-C80D-4D00-89D5-118EE07DEA4C}" srcOrd="2" destOrd="0" presId="urn:microsoft.com/office/officeart/2018/5/layout/IconLeafLabelList"/>
    <dgm:cxn modelId="{05663E98-FB02-4FDB-A18A-2A9298DD3033}" type="presParOf" srcId="{005E6D3A-DB8E-4582-9E0F-3B87075453BC}" destId="{7CCC5849-C973-4658-AE09-93505192BD81}" srcOrd="3" destOrd="0" presId="urn:microsoft.com/office/officeart/2018/5/layout/IconLeafLabelList"/>
    <dgm:cxn modelId="{AEF7A755-FBC8-4F11-834A-330F60408A36}" type="presParOf" srcId="{3CF8F5C0-B433-4837-AB0C-C93848049A48}" destId="{333130F7-3C1E-4E79-81CF-8E1CE3964BFA}" srcOrd="3" destOrd="0" presId="urn:microsoft.com/office/officeart/2018/5/layout/IconLeafLabelList"/>
    <dgm:cxn modelId="{7D1314E1-D0A4-401B-B571-536588516F15}" type="presParOf" srcId="{3CF8F5C0-B433-4837-AB0C-C93848049A48}" destId="{E80932BE-F727-454D-A468-29D3746E7B85}" srcOrd="4" destOrd="0" presId="urn:microsoft.com/office/officeart/2018/5/layout/IconLeafLabelList"/>
    <dgm:cxn modelId="{3BBE590E-1C9C-403D-8593-3FC1D0974A73}" type="presParOf" srcId="{E80932BE-F727-454D-A468-29D3746E7B85}" destId="{B411B301-C259-4BCE-8CD5-17CC33721AB1}" srcOrd="0" destOrd="0" presId="urn:microsoft.com/office/officeart/2018/5/layout/IconLeafLabelList"/>
    <dgm:cxn modelId="{E6D41C47-9F00-420A-B2AC-6BFA4D21E56B}" type="presParOf" srcId="{E80932BE-F727-454D-A468-29D3746E7B85}" destId="{F70D6685-45A7-4CCA-B80B-B838A6010E90}" srcOrd="1" destOrd="0" presId="urn:microsoft.com/office/officeart/2018/5/layout/IconLeafLabelList"/>
    <dgm:cxn modelId="{B4DA3CE6-CFB7-4FEB-9CB8-F67FAA579A48}" type="presParOf" srcId="{E80932BE-F727-454D-A468-29D3746E7B85}" destId="{D2009602-A9AD-4052-906C-69087A57B00F}" srcOrd="2" destOrd="0" presId="urn:microsoft.com/office/officeart/2018/5/layout/IconLeafLabelList"/>
    <dgm:cxn modelId="{8369625F-C4B1-4614-92A2-A23A353BF4E0}" type="presParOf" srcId="{E80932BE-F727-454D-A468-29D3746E7B85}" destId="{B9BC127B-7391-412A-B130-654E6764F901}"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B491F5D-EBF2-49A0-B3AA-4CC216015688}"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B4031B7-EF51-4C43-9A17-E89B49909CC4}">
      <dgm:prSet/>
      <dgm:spPr/>
      <dgm:t>
        <a:bodyPr/>
        <a:lstStyle/>
        <a:p>
          <a:r>
            <a:rPr lang="en-GB" dirty="0">
              <a:latin typeface="Times New Roman" panose="02020603050405020304" pitchFamily="18" charset="0"/>
              <a:cs typeface="Times New Roman" panose="02020603050405020304" pitchFamily="18" charset="0"/>
            </a:rPr>
            <a:t>This is not the end, there is much more research needed to enable a thorough understanding. </a:t>
          </a:r>
          <a:endParaRPr lang="en-US" dirty="0">
            <a:latin typeface="Times New Roman" panose="02020603050405020304" pitchFamily="18" charset="0"/>
            <a:cs typeface="Times New Roman" panose="02020603050405020304" pitchFamily="18" charset="0"/>
          </a:endParaRPr>
        </a:p>
      </dgm:t>
    </dgm:pt>
    <dgm:pt modelId="{1C68604B-FEFA-4569-9031-20C0917E11D4}" type="parTrans" cxnId="{8829D022-4F77-4B35-887D-979809ECE3CA}">
      <dgm:prSet/>
      <dgm:spPr/>
      <dgm:t>
        <a:bodyPr/>
        <a:lstStyle/>
        <a:p>
          <a:endParaRPr lang="en-US"/>
        </a:p>
      </dgm:t>
    </dgm:pt>
    <dgm:pt modelId="{E6A2408B-E6BA-4751-AB78-4C06A7B9F6C5}" type="sibTrans" cxnId="{8829D022-4F77-4B35-887D-979809ECE3CA}">
      <dgm:prSet/>
      <dgm:spPr/>
      <dgm:t>
        <a:bodyPr/>
        <a:lstStyle/>
        <a:p>
          <a:endParaRPr lang="en-US"/>
        </a:p>
      </dgm:t>
    </dgm:pt>
    <dgm:pt modelId="{00336D9E-789D-49AB-A645-91F977E56A67}">
      <dgm:prSet/>
      <dgm:spPr/>
      <dgm:t>
        <a:bodyPr/>
        <a:lstStyle/>
        <a:p>
          <a:r>
            <a:rPr lang="en-GB" dirty="0">
              <a:latin typeface="Times New Roman" panose="02020603050405020304" pitchFamily="18" charset="0"/>
              <a:cs typeface="Times New Roman" panose="02020603050405020304" pitchFamily="18" charset="0"/>
            </a:rPr>
            <a:t>The literature still focuses on large contractors or the industry as a whole. </a:t>
          </a:r>
          <a:endParaRPr lang="en-US" dirty="0">
            <a:latin typeface="Times New Roman" panose="02020603050405020304" pitchFamily="18" charset="0"/>
            <a:cs typeface="Times New Roman" panose="02020603050405020304" pitchFamily="18" charset="0"/>
          </a:endParaRPr>
        </a:p>
      </dgm:t>
    </dgm:pt>
    <dgm:pt modelId="{8CE4FFAF-4E0E-4C95-81B4-5C2E913D5CCF}" type="parTrans" cxnId="{C961B1FF-EBB3-418F-B1C1-CEC94F9CF7DD}">
      <dgm:prSet/>
      <dgm:spPr/>
      <dgm:t>
        <a:bodyPr/>
        <a:lstStyle/>
        <a:p>
          <a:endParaRPr lang="en-US"/>
        </a:p>
      </dgm:t>
    </dgm:pt>
    <dgm:pt modelId="{02529D6F-B06F-4725-A6C5-494CD372B77F}" type="sibTrans" cxnId="{C961B1FF-EBB3-418F-B1C1-CEC94F9CF7DD}">
      <dgm:prSet/>
      <dgm:spPr/>
      <dgm:t>
        <a:bodyPr/>
        <a:lstStyle/>
        <a:p>
          <a:endParaRPr lang="en-US"/>
        </a:p>
      </dgm:t>
    </dgm:pt>
    <dgm:pt modelId="{992D9892-B06E-43A1-9EB6-F635448795DD}">
      <dgm:prSet/>
      <dgm:spPr/>
      <dgm:t>
        <a:bodyPr/>
        <a:lstStyle/>
        <a:p>
          <a:r>
            <a:rPr lang="en-GB" dirty="0">
              <a:latin typeface="Times New Roman" panose="02020603050405020304" pitchFamily="18" charset="0"/>
              <a:cs typeface="Times New Roman" panose="02020603050405020304" pitchFamily="18" charset="0"/>
            </a:rPr>
            <a:t>But this is the basis of trial and testing in practice. </a:t>
          </a:r>
          <a:endParaRPr lang="en-US" dirty="0">
            <a:latin typeface="Times New Roman" panose="02020603050405020304" pitchFamily="18" charset="0"/>
            <a:cs typeface="Times New Roman" panose="02020603050405020304" pitchFamily="18" charset="0"/>
          </a:endParaRPr>
        </a:p>
      </dgm:t>
    </dgm:pt>
    <dgm:pt modelId="{9560C582-931B-4FCB-8AD6-0F47471211CD}" type="parTrans" cxnId="{199D84EC-E6AF-4D3B-8A6F-AACB0B516F7F}">
      <dgm:prSet/>
      <dgm:spPr/>
      <dgm:t>
        <a:bodyPr/>
        <a:lstStyle/>
        <a:p>
          <a:endParaRPr lang="en-US"/>
        </a:p>
      </dgm:t>
    </dgm:pt>
    <dgm:pt modelId="{E164744E-FCE4-4EF8-BB64-1483AEF4C704}" type="sibTrans" cxnId="{199D84EC-E6AF-4D3B-8A6F-AACB0B516F7F}">
      <dgm:prSet/>
      <dgm:spPr/>
      <dgm:t>
        <a:bodyPr/>
        <a:lstStyle/>
        <a:p>
          <a:endParaRPr lang="en-US"/>
        </a:p>
      </dgm:t>
    </dgm:pt>
    <dgm:pt modelId="{DE9F96A4-02C4-4D56-8CC6-F928BE557AB1}" type="pres">
      <dgm:prSet presAssocID="{1B491F5D-EBF2-49A0-B3AA-4CC216015688}" presName="root" presStyleCnt="0">
        <dgm:presLayoutVars>
          <dgm:dir/>
          <dgm:resizeHandles val="exact"/>
        </dgm:presLayoutVars>
      </dgm:prSet>
      <dgm:spPr/>
    </dgm:pt>
    <dgm:pt modelId="{C6BFE905-8096-4BFF-98ED-4BCDC1C78311}" type="pres">
      <dgm:prSet presAssocID="{AB4031B7-EF51-4C43-9A17-E89B49909CC4}" presName="compNode" presStyleCnt="0"/>
      <dgm:spPr/>
    </dgm:pt>
    <dgm:pt modelId="{153397CC-9A72-4B25-9CA7-B7000543820A}" type="pres">
      <dgm:prSet presAssocID="{AB4031B7-EF51-4C43-9A17-E89B49909CC4}" presName="bgRect" presStyleLbl="bgShp" presStyleIdx="0" presStyleCnt="3"/>
      <dgm:spPr/>
    </dgm:pt>
    <dgm:pt modelId="{B229EE2A-C2AA-4F8D-A5DE-0C5F1C584E19}" type="pres">
      <dgm:prSet presAssocID="{AB4031B7-EF51-4C43-9A17-E89B49909CC4}"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orkflow"/>
        </a:ext>
      </dgm:extLst>
    </dgm:pt>
    <dgm:pt modelId="{9B2E40A4-0CFC-4385-82BC-994D4F248214}" type="pres">
      <dgm:prSet presAssocID="{AB4031B7-EF51-4C43-9A17-E89B49909CC4}" presName="spaceRect" presStyleCnt="0"/>
      <dgm:spPr/>
    </dgm:pt>
    <dgm:pt modelId="{BCF268E2-F532-4C14-941B-12429FC8215F}" type="pres">
      <dgm:prSet presAssocID="{AB4031B7-EF51-4C43-9A17-E89B49909CC4}" presName="parTx" presStyleLbl="revTx" presStyleIdx="0" presStyleCnt="3">
        <dgm:presLayoutVars>
          <dgm:chMax val="0"/>
          <dgm:chPref val="0"/>
        </dgm:presLayoutVars>
      </dgm:prSet>
      <dgm:spPr/>
    </dgm:pt>
    <dgm:pt modelId="{A2AE25D4-EEFC-4F68-BD69-E3403C91139D}" type="pres">
      <dgm:prSet presAssocID="{E6A2408B-E6BA-4751-AB78-4C06A7B9F6C5}" presName="sibTrans" presStyleCnt="0"/>
      <dgm:spPr/>
    </dgm:pt>
    <dgm:pt modelId="{083D9D63-9C6A-4377-BC1B-8F59159664DD}" type="pres">
      <dgm:prSet presAssocID="{00336D9E-789D-49AB-A645-91F977E56A67}" presName="compNode" presStyleCnt="0"/>
      <dgm:spPr/>
    </dgm:pt>
    <dgm:pt modelId="{8C4AA84B-4C8E-46FE-8CD1-FA3CFF88965D}" type="pres">
      <dgm:prSet presAssocID="{00336D9E-789D-49AB-A645-91F977E56A67}" presName="bgRect" presStyleLbl="bgShp" presStyleIdx="1" presStyleCnt="3"/>
      <dgm:spPr/>
    </dgm:pt>
    <dgm:pt modelId="{B9530E5C-F43D-4D59-81FB-613F1A078137}" type="pres">
      <dgm:prSet presAssocID="{00336D9E-789D-49AB-A645-91F977E56A6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ooks"/>
        </a:ext>
      </dgm:extLst>
    </dgm:pt>
    <dgm:pt modelId="{AE2BCC2F-2769-4A56-9BA0-887126238F37}" type="pres">
      <dgm:prSet presAssocID="{00336D9E-789D-49AB-A645-91F977E56A67}" presName="spaceRect" presStyleCnt="0"/>
      <dgm:spPr/>
    </dgm:pt>
    <dgm:pt modelId="{123D71AC-CDC9-4023-8446-E8761F3BEADD}" type="pres">
      <dgm:prSet presAssocID="{00336D9E-789D-49AB-A645-91F977E56A67}" presName="parTx" presStyleLbl="revTx" presStyleIdx="1" presStyleCnt="3">
        <dgm:presLayoutVars>
          <dgm:chMax val="0"/>
          <dgm:chPref val="0"/>
        </dgm:presLayoutVars>
      </dgm:prSet>
      <dgm:spPr/>
    </dgm:pt>
    <dgm:pt modelId="{64286205-98ED-4D71-B9B7-3EF5E2492FF9}" type="pres">
      <dgm:prSet presAssocID="{02529D6F-B06F-4725-A6C5-494CD372B77F}" presName="sibTrans" presStyleCnt="0"/>
      <dgm:spPr/>
    </dgm:pt>
    <dgm:pt modelId="{98D83E66-877C-4415-9B72-BF5CE885CFD1}" type="pres">
      <dgm:prSet presAssocID="{992D9892-B06E-43A1-9EB6-F635448795DD}" presName="compNode" presStyleCnt="0"/>
      <dgm:spPr/>
    </dgm:pt>
    <dgm:pt modelId="{E7B16158-07FE-492C-B09D-D4B4B6F31E57}" type="pres">
      <dgm:prSet presAssocID="{992D9892-B06E-43A1-9EB6-F635448795DD}" presName="bgRect" presStyleLbl="bgShp" presStyleIdx="2" presStyleCnt="3"/>
      <dgm:spPr/>
    </dgm:pt>
    <dgm:pt modelId="{BF40B36F-C7B5-4DBF-B10A-7BE48090FDAD}" type="pres">
      <dgm:prSet presAssocID="{992D9892-B06E-43A1-9EB6-F635448795D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est tubes"/>
        </a:ext>
      </dgm:extLst>
    </dgm:pt>
    <dgm:pt modelId="{CC833DF9-5580-45E8-8990-EDBEF7356750}" type="pres">
      <dgm:prSet presAssocID="{992D9892-B06E-43A1-9EB6-F635448795DD}" presName="spaceRect" presStyleCnt="0"/>
      <dgm:spPr/>
    </dgm:pt>
    <dgm:pt modelId="{42C95F16-8CBE-4438-8DB7-3AD290024AC5}" type="pres">
      <dgm:prSet presAssocID="{992D9892-B06E-43A1-9EB6-F635448795DD}" presName="parTx" presStyleLbl="revTx" presStyleIdx="2" presStyleCnt="3">
        <dgm:presLayoutVars>
          <dgm:chMax val="0"/>
          <dgm:chPref val="0"/>
        </dgm:presLayoutVars>
      </dgm:prSet>
      <dgm:spPr/>
    </dgm:pt>
  </dgm:ptLst>
  <dgm:cxnLst>
    <dgm:cxn modelId="{8829D022-4F77-4B35-887D-979809ECE3CA}" srcId="{1B491F5D-EBF2-49A0-B3AA-4CC216015688}" destId="{AB4031B7-EF51-4C43-9A17-E89B49909CC4}" srcOrd="0" destOrd="0" parTransId="{1C68604B-FEFA-4569-9031-20C0917E11D4}" sibTransId="{E6A2408B-E6BA-4751-AB78-4C06A7B9F6C5}"/>
    <dgm:cxn modelId="{81EC5D4C-A393-478B-BDC4-194307DC15BB}" type="presOf" srcId="{AB4031B7-EF51-4C43-9A17-E89B49909CC4}" destId="{BCF268E2-F532-4C14-941B-12429FC8215F}" srcOrd="0" destOrd="0" presId="urn:microsoft.com/office/officeart/2018/2/layout/IconVerticalSolidList"/>
    <dgm:cxn modelId="{08AB6954-CDC2-4A92-BC53-DE838F95A22C}" type="presOf" srcId="{00336D9E-789D-49AB-A645-91F977E56A67}" destId="{123D71AC-CDC9-4023-8446-E8761F3BEADD}" srcOrd="0" destOrd="0" presId="urn:microsoft.com/office/officeart/2018/2/layout/IconVerticalSolidList"/>
    <dgm:cxn modelId="{E2DA0BD8-DDCF-4041-AFA5-420C84A15484}" type="presOf" srcId="{992D9892-B06E-43A1-9EB6-F635448795DD}" destId="{42C95F16-8CBE-4438-8DB7-3AD290024AC5}" srcOrd="0" destOrd="0" presId="urn:microsoft.com/office/officeart/2018/2/layout/IconVerticalSolidList"/>
    <dgm:cxn modelId="{199D84EC-E6AF-4D3B-8A6F-AACB0B516F7F}" srcId="{1B491F5D-EBF2-49A0-B3AA-4CC216015688}" destId="{992D9892-B06E-43A1-9EB6-F635448795DD}" srcOrd="2" destOrd="0" parTransId="{9560C582-931B-4FCB-8AD6-0F47471211CD}" sibTransId="{E164744E-FCE4-4EF8-BB64-1483AEF4C704}"/>
    <dgm:cxn modelId="{36ADC1F8-D8DC-4A4B-A091-BE1AD9B25776}" type="presOf" srcId="{1B491F5D-EBF2-49A0-B3AA-4CC216015688}" destId="{DE9F96A4-02C4-4D56-8CC6-F928BE557AB1}" srcOrd="0" destOrd="0" presId="urn:microsoft.com/office/officeart/2018/2/layout/IconVerticalSolidList"/>
    <dgm:cxn modelId="{C961B1FF-EBB3-418F-B1C1-CEC94F9CF7DD}" srcId="{1B491F5D-EBF2-49A0-B3AA-4CC216015688}" destId="{00336D9E-789D-49AB-A645-91F977E56A67}" srcOrd="1" destOrd="0" parTransId="{8CE4FFAF-4E0E-4C95-81B4-5C2E913D5CCF}" sibTransId="{02529D6F-B06F-4725-A6C5-494CD372B77F}"/>
    <dgm:cxn modelId="{5D7E2EFD-3F4A-49A5-AF5E-B0B491130B2E}" type="presParOf" srcId="{DE9F96A4-02C4-4D56-8CC6-F928BE557AB1}" destId="{C6BFE905-8096-4BFF-98ED-4BCDC1C78311}" srcOrd="0" destOrd="0" presId="urn:microsoft.com/office/officeart/2018/2/layout/IconVerticalSolidList"/>
    <dgm:cxn modelId="{AB19FF1D-E0A3-4000-A60E-23EC780933C5}" type="presParOf" srcId="{C6BFE905-8096-4BFF-98ED-4BCDC1C78311}" destId="{153397CC-9A72-4B25-9CA7-B7000543820A}" srcOrd="0" destOrd="0" presId="urn:microsoft.com/office/officeart/2018/2/layout/IconVerticalSolidList"/>
    <dgm:cxn modelId="{D0ADAFD3-2590-4249-993E-479374EA5FB0}" type="presParOf" srcId="{C6BFE905-8096-4BFF-98ED-4BCDC1C78311}" destId="{B229EE2A-C2AA-4F8D-A5DE-0C5F1C584E19}" srcOrd="1" destOrd="0" presId="urn:microsoft.com/office/officeart/2018/2/layout/IconVerticalSolidList"/>
    <dgm:cxn modelId="{CC9874D8-B9CD-48E4-9428-4CAD75302A10}" type="presParOf" srcId="{C6BFE905-8096-4BFF-98ED-4BCDC1C78311}" destId="{9B2E40A4-0CFC-4385-82BC-994D4F248214}" srcOrd="2" destOrd="0" presId="urn:microsoft.com/office/officeart/2018/2/layout/IconVerticalSolidList"/>
    <dgm:cxn modelId="{87FDDA29-D653-42B0-BC0A-828A4D771775}" type="presParOf" srcId="{C6BFE905-8096-4BFF-98ED-4BCDC1C78311}" destId="{BCF268E2-F532-4C14-941B-12429FC8215F}" srcOrd="3" destOrd="0" presId="urn:microsoft.com/office/officeart/2018/2/layout/IconVerticalSolidList"/>
    <dgm:cxn modelId="{05B0467E-3D65-4E0D-85A0-3DBEA5E9A50B}" type="presParOf" srcId="{DE9F96A4-02C4-4D56-8CC6-F928BE557AB1}" destId="{A2AE25D4-EEFC-4F68-BD69-E3403C91139D}" srcOrd="1" destOrd="0" presId="urn:microsoft.com/office/officeart/2018/2/layout/IconVerticalSolidList"/>
    <dgm:cxn modelId="{9BD39C13-61BE-4DA6-8FAF-CD1829EB2200}" type="presParOf" srcId="{DE9F96A4-02C4-4D56-8CC6-F928BE557AB1}" destId="{083D9D63-9C6A-4377-BC1B-8F59159664DD}" srcOrd="2" destOrd="0" presId="urn:microsoft.com/office/officeart/2018/2/layout/IconVerticalSolidList"/>
    <dgm:cxn modelId="{25615FE8-8E32-45ED-959E-796F2BFCD214}" type="presParOf" srcId="{083D9D63-9C6A-4377-BC1B-8F59159664DD}" destId="{8C4AA84B-4C8E-46FE-8CD1-FA3CFF88965D}" srcOrd="0" destOrd="0" presId="urn:microsoft.com/office/officeart/2018/2/layout/IconVerticalSolidList"/>
    <dgm:cxn modelId="{3ED420F4-7960-4A9A-922F-80C995BDDF2E}" type="presParOf" srcId="{083D9D63-9C6A-4377-BC1B-8F59159664DD}" destId="{B9530E5C-F43D-4D59-81FB-613F1A078137}" srcOrd="1" destOrd="0" presId="urn:microsoft.com/office/officeart/2018/2/layout/IconVerticalSolidList"/>
    <dgm:cxn modelId="{6B424E30-2F33-43DD-861C-DE34337F97F3}" type="presParOf" srcId="{083D9D63-9C6A-4377-BC1B-8F59159664DD}" destId="{AE2BCC2F-2769-4A56-9BA0-887126238F37}" srcOrd="2" destOrd="0" presId="urn:microsoft.com/office/officeart/2018/2/layout/IconVerticalSolidList"/>
    <dgm:cxn modelId="{CD342E7B-F471-424B-90FB-E5011509C287}" type="presParOf" srcId="{083D9D63-9C6A-4377-BC1B-8F59159664DD}" destId="{123D71AC-CDC9-4023-8446-E8761F3BEADD}" srcOrd="3" destOrd="0" presId="urn:microsoft.com/office/officeart/2018/2/layout/IconVerticalSolidList"/>
    <dgm:cxn modelId="{255675CC-FD07-4C5E-8FF1-F3BF7411284A}" type="presParOf" srcId="{DE9F96A4-02C4-4D56-8CC6-F928BE557AB1}" destId="{64286205-98ED-4D71-B9B7-3EF5E2492FF9}" srcOrd="3" destOrd="0" presId="urn:microsoft.com/office/officeart/2018/2/layout/IconVerticalSolidList"/>
    <dgm:cxn modelId="{32C4D176-5646-4700-BD1F-C62A7038F375}" type="presParOf" srcId="{DE9F96A4-02C4-4D56-8CC6-F928BE557AB1}" destId="{98D83E66-877C-4415-9B72-BF5CE885CFD1}" srcOrd="4" destOrd="0" presId="urn:microsoft.com/office/officeart/2018/2/layout/IconVerticalSolidList"/>
    <dgm:cxn modelId="{4ADAE204-3E78-4FF1-BE62-7026009D3639}" type="presParOf" srcId="{98D83E66-877C-4415-9B72-BF5CE885CFD1}" destId="{E7B16158-07FE-492C-B09D-D4B4B6F31E57}" srcOrd="0" destOrd="0" presId="urn:microsoft.com/office/officeart/2018/2/layout/IconVerticalSolidList"/>
    <dgm:cxn modelId="{9864C2C1-D4A4-4FD1-B887-53EA602941B6}" type="presParOf" srcId="{98D83E66-877C-4415-9B72-BF5CE885CFD1}" destId="{BF40B36F-C7B5-4DBF-B10A-7BE48090FDAD}" srcOrd="1" destOrd="0" presId="urn:microsoft.com/office/officeart/2018/2/layout/IconVerticalSolidList"/>
    <dgm:cxn modelId="{33693C6C-B450-4D63-A842-B4A335BEDFE5}" type="presParOf" srcId="{98D83E66-877C-4415-9B72-BF5CE885CFD1}" destId="{CC833DF9-5580-45E8-8990-EDBEF7356750}" srcOrd="2" destOrd="0" presId="urn:microsoft.com/office/officeart/2018/2/layout/IconVerticalSolidList"/>
    <dgm:cxn modelId="{F5684CC4-C3FF-4F3A-98E1-EBD5F3354AF6}" type="presParOf" srcId="{98D83E66-877C-4415-9B72-BF5CE885CFD1}" destId="{42C95F16-8CBE-4438-8DB7-3AD290024AC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1CBD41-D2FE-4E86-8F32-5D3FCBEA5729}">
      <dsp:nvSpPr>
        <dsp:cNvPr id="0" name=""/>
        <dsp:cNvSpPr/>
      </dsp:nvSpPr>
      <dsp:spPr>
        <a:xfrm>
          <a:off x="0" y="379224"/>
          <a:ext cx="6141429" cy="4536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0199883-2A33-4E35-8172-892C6FF60595}">
      <dsp:nvSpPr>
        <dsp:cNvPr id="0" name=""/>
        <dsp:cNvSpPr/>
      </dsp:nvSpPr>
      <dsp:spPr>
        <a:xfrm>
          <a:off x="307071" y="113544"/>
          <a:ext cx="4299001" cy="5313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492" tIns="0" rIns="162492" bIns="0" numCol="1" spcCol="1270" anchor="ctr" anchorCtr="0">
          <a:noAutofit/>
        </a:bodyPr>
        <a:lstStyle/>
        <a:p>
          <a:pPr marL="0" lvl="0" indent="0" algn="l" defTabSz="800100">
            <a:lnSpc>
              <a:spcPct val="90000"/>
            </a:lnSpc>
            <a:spcBef>
              <a:spcPct val="0"/>
            </a:spcBef>
            <a:spcAft>
              <a:spcPct val="35000"/>
            </a:spcAft>
            <a:buNone/>
          </a:pPr>
          <a:r>
            <a:rPr lang="en-GB" sz="1800" kern="1200" dirty="0">
              <a:latin typeface="Times New Roman" panose="02020603050405020304" pitchFamily="18" charset="0"/>
              <a:cs typeface="Times New Roman" panose="02020603050405020304" pitchFamily="18" charset="0"/>
            </a:rPr>
            <a:t>Introduction</a:t>
          </a:r>
          <a:endParaRPr lang="en-US" sz="1800" kern="1200" dirty="0">
            <a:latin typeface="Times New Roman" panose="02020603050405020304" pitchFamily="18" charset="0"/>
            <a:cs typeface="Times New Roman" panose="02020603050405020304" pitchFamily="18" charset="0"/>
          </a:endParaRPr>
        </a:p>
      </dsp:txBody>
      <dsp:txXfrm>
        <a:off x="333010" y="139483"/>
        <a:ext cx="4247123" cy="479482"/>
      </dsp:txXfrm>
    </dsp:sp>
    <dsp:sp modelId="{D2B8710D-22B7-46B9-A4A6-1A0381484791}">
      <dsp:nvSpPr>
        <dsp:cNvPr id="0" name=""/>
        <dsp:cNvSpPr/>
      </dsp:nvSpPr>
      <dsp:spPr>
        <a:xfrm>
          <a:off x="0" y="1195704"/>
          <a:ext cx="6141429" cy="453600"/>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DEB645B-13C0-47CC-9E68-15D09C806485}">
      <dsp:nvSpPr>
        <dsp:cNvPr id="0" name=""/>
        <dsp:cNvSpPr/>
      </dsp:nvSpPr>
      <dsp:spPr>
        <a:xfrm>
          <a:off x="307071" y="930024"/>
          <a:ext cx="4299001" cy="53136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492" tIns="0" rIns="162492" bIns="0" numCol="1" spcCol="1270" anchor="ctr" anchorCtr="0">
          <a:noAutofit/>
        </a:bodyPr>
        <a:lstStyle/>
        <a:p>
          <a:pPr marL="0" lvl="0" indent="0" algn="l" defTabSz="800100">
            <a:lnSpc>
              <a:spcPct val="90000"/>
            </a:lnSpc>
            <a:spcBef>
              <a:spcPct val="0"/>
            </a:spcBef>
            <a:spcAft>
              <a:spcPct val="35000"/>
            </a:spcAft>
            <a:buNone/>
          </a:pPr>
          <a:r>
            <a:rPr lang="en-GB" sz="1800" kern="1200" dirty="0">
              <a:latin typeface="Times New Roman" panose="02020603050405020304" pitchFamily="18" charset="0"/>
              <a:cs typeface="Times New Roman" panose="02020603050405020304" pitchFamily="18" charset="0"/>
            </a:rPr>
            <a:t>Literature Review</a:t>
          </a:r>
          <a:endParaRPr lang="en-US" sz="1800" kern="1200" dirty="0">
            <a:latin typeface="Times New Roman" panose="02020603050405020304" pitchFamily="18" charset="0"/>
            <a:cs typeface="Times New Roman" panose="02020603050405020304" pitchFamily="18" charset="0"/>
          </a:endParaRPr>
        </a:p>
      </dsp:txBody>
      <dsp:txXfrm>
        <a:off x="333010" y="955963"/>
        <a:ext cx="4247123" cy="479482"/>
      </dsp:txXfrm>
    </dsp:sp>
    <dsp:sp modelId="{5367EF2F-4CF3-43A9-8B3A-29425875FEFE}">
      <dsp:nvSpPr>
        <dsp:cNvPr id="0" name=""/>
        <dsp:cNvSpPr/>
      </dsp:nvSpPr>
      <dsp:spPr>
        <a:xfrm>
          <a:off x="0" y="2012184"/>
          <a:ext cx="6141429" cy="453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DF934E-36BB-4811-B50E-7B20E47BD52F}">
      <dsp:nvSpPr>
        <dsp:cNvPr id="0" name=""/>
        <dsp:cNvSpPr/>
      </dsp:nvSpPr>
      <dsp:spPr>
        <a:xfrm>
          <a:off x="307071" y="1746505"/>
          <a:ext cx="4299001" cy="53136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492" tIns="0" rIns="162492" bIns="0" numCol="1" spcCol="1270" anchor="ctr" anchorCtr="0">
          <a:noAutofit/>
        </a:bodyPr>
        <a:lstStyle/>
        <a:p>
          <a:pPr marL="0" lvl="0" indent="0" algn="l" defTabSz="800100">
            <a:lnSpc>
              <a:spcPct val="90000"/>
            </a:lnSpc>
            <a:spcBef>
              <a:spcPct val="0"/>
            </a:spcBef>
            <a:spcAft>
              <a:spcPct val="35000"/>
            </a:spcAft>
            <a:buNone/>
          </a:pPr>
          <a:r>
            <a:rPr lang="en-GB" sz="1800" kern="1200">
              <a:latin typeface="Times New Roman" panose="02020603050405020304" pitchFamily="18" charset="0"/>
              <a:cs typeface="Times New Roman" panose="02020603050405020304" pitchFamily="18" charset="0"/>
            </a:rPr>
            <a:t>Methodology</a:t>
          </a:r>
          <a:endParaRPr lang="en-US" sz="1800" kern="1200">
            <a:latin typeface="Times New Roman" panose="02020603050405020304" pitchFamily="18" charset="0"/>
            <a:cs typeface="Times New Roman" panose="02020603050405020304" pitchFamily="18" charset="0"/>
          </a:endParaRPr>
        </a:p>
      </dsp:txBody>
      <dsp:txXfrm>
        <a:off x="333010" y="1772444"/>
        <a:ext cx="4247123" cy="479482"/>
      </dsp:txXfrm>
    </dsp:sp>
    <dsp:sp modelId="{40733A8A-48AF-48AB-BF66-240A152FD731}">
      <dsp:nvSpPr>
        <dsp:cNvPr id="0" name=""/>
        <dsp:cNvSpPr/>
      </dsp:nvSpPr>
      <dsp:spPr>
        <a:xfrm>
          <a:off x="0" y="2828665"/>
          <a:ext cx="6141429" cy="4536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F9D4451-EE01-4EFD-9BF9-A0ABBE08929F}">
      <dsp:nvSpPr>
        <dsp:cNvPr id="0" name=""/>
        <dsp:cNvSpPr/>
      </dsp:nvSpPr>
      <dsp:spPr>
        <a:xfrm>
          <a:off x="307071" y="2562985"/>
          <a:ext cx="4299001" cy="53136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492" tIns="0" rIns="162492" bIns="0" numCol="1" spcCol="1270" anchor="ctr" anchorCtr="0">
          <a:noAutofit/>
        </a:bodyPr>
        <a:lstStyle/>
        <a:p>
          <a:pPr marL="0" lvl="0" indent="0" algn="l" defTabSz="800100">
            <a:lnSpc>
              <a:spcPct val="90000"/>
            </a:lnSpc>
            <a:spcBef>
              <a:spcPct val="0"/>
            </a:spcBef>
            <a:spcAft>
              <a:spcPct val="35000"/>
            </a:spcAft>
            <a:buNone/>
          </a:pPr>
          <a:r>
            <a:rPr lang="en-GB" sz="1800" kern="1200" dirty="0">
              <a:latin typeface="Times New Roman" panose="02020603050405020304" pitchFamily="18" charset="0"/>
              <a:cs typeface="Times New Roman" panose="02020603050405020304" pitchFamily="18" charset="0"/>
            </a:rPr>
            <a:t>Findings </a:t>
          </a:r>
          <a:endParaRPr lang="en-US" sz="1800" kern="1200" dirty="0">
            <a:latin typeface="Times New Roman" panose="02020603050405020304" pitchFamily="18" charset="0"/>
            <a:cs typeface="Times New Roman" panose="02020603050405020304" pitchFamily="18" charset="0"/>
          </a:endParaRPr>
        </a:p>
      </dsp:txBody>
      <dsp:txXfrm>
        <a:off x="333010" y="2588924"/>
        <a:ext cx="4247123" cy="479482"/>
      </dsp:txXfrm>
    </dsp:sp>
    <dsp:sp modelId="{4D06EDF7-4623-49D4-BAF9-BB8286E45E8C}">
      <dsp:nvSpPr>
        <dsp:cNvPr id="0" name=""/>
        <dsp:cNvSpPr/>
      </dsp:nvSpPr>
      <dsp:spPr>
        <a:xfrm>
          <a:off x="0" y="3645145"/>
          <a:ext cx="6141429" cy="453600"/>
        </a:xfrm>
        <a:prstGeom prst="rect">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BCCA3B6-274C-4291-A835-5E1B55D4EA88}">
      <dsp:nvSpPr>
        <dsp:cNvPr id="0" name=""/>
        <dsp:cNvSpPr/>
      </dsp:nvSpPr>
      <dsp:spPr>
        <a:xfrm>
          <a:off x="307071" y="3379465"/>
          <a:ext cx="4299001" cy="531360"/>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492" tIns="0" rIns="162492" bIns="0" numCol="1" spcCol="1270" anchor="ctr" anchorCtr="0">
          <a:noAutofit/>
        </a:bodyPr>
        <a:lstStyle/>
        <a:p>
          <a:pPr marL="0" lvl="0" indent="0" algn="l" defTabSz="800100">
            <a:lnSpc>
              <a:spcPct val="90000"/>
            </a:lnSpc>
            <a:spcBef>
              <a:spcPct val="0"/>
            </a:spcBef>
            <a:spcAft>
              <a:spcPct val="35000"/>
            </a:spcAft>
            <a:buNone/>
          </a:pPr>
          <a:r>
            <a:rPr lang="en-GB" sz="1800" kern="1200">
              <a:latin typeface="Times New Roman" panose="02020603050405020304" pitchFamily="18" charset="0"/>
              <a:cs typeface="Times New Roman" panose="02020603050405020304" pitchFamily="18" charset="0"/>
            </a:rPr>
            <a:t>Conceptual Framework </a:t>
          </a:r>
          <a:endParaRPr lang="en-US" sz="1800" kern="1200">
            <a:latin typeface="Times New Roman" panose="02020603050405020304" pitchFamily="18" charset="0"/>
            <a:cs typeface="Times New Roman" panose="02020603050405020304" pitchFamily="18" charset="0"/>
          </a:endParaRPr>
        </a:p>
      </dsp:txBody>
      <dsp:txXfrm>
        <a:off x="333010" y="3405404"/>
        <a:ext cx="4247123" cy="479482"/>
      </dsp:txXfrm>
    </dsp:sp>
    <dsp:sp modelId="{14366B1C-B7B3-43D2-9784-6E95F2A20EB1}">
      <dsp:nvSpPr>
        <dsp:cNvPr id="0" name=""/>
        <dsp:cNvSpPr/>
      </dsp:nvSpPr>
      <dsp:spPr>
        <a:xfrm>
          <a:off x="0" y="4461625"/>
          <a:ext cx="6141429" cy="4536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57D046A-FF80-4135-8CE4-CFFF16717023}">
      <dsp:nvSpPr>
        <dsp:cNvPr id="0" name=""/>
        <dsp:cNvSpPr/>
      </dsp:nvSpPr>
      <dsp:spPr>
        <a:xfrm>
          <a:off x="307071" y="4195945"/>
          <a:ext cx="4299001" cy="5313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492" tIns="0" rIns="162492" bIns="0" numCol="1" spcCol="1270" anchor="ctr" anchorCtr="0">
          <a:noAutofit/>
        </a:bodyPr>
        <a:lstStyle/>
        <a:p>
          <a:pPr marL="0" lvl="0" indent="0" algn="l" defTabSz="800100">
            <a:lnSpc>
              <a:spcPct val="90000"/>
            </a:lnSpc>
            <a:spcBef>
              <a:spcPct val="0"/>
            </a:spcBef>
            <a:spcAft>
              <a:spcPct val="35000"/>
            </a:spcAft>
            <a:buNone/>
          </a:pPr>
          <a:r>
            <a:rPr lang="en-GB" sz="1800" kern="1200" dirty="0">
              <a:latin typeface="Times New Roman" panose="02020603050405020304" pitchFamily="18" charset="0"/>
              <a:cs typeface="Times New Roman" panose="02020603050405020304" pitchFamily="18" charset="0"/>
            </a:rPr>
            <a:t>Conclusion </a:t>
          </a:r>
          <a:endParaRPr lang="en-US" sz="1800" kern="1200" dirty="0">
            <a:latin typeface="Times New Roman" panose="02020603050405020304" pitchFamily="18" charset="0"/>
            <a:cs typeface="Times New Roman" panose="02020603050405020304" pitchFamily="18" charset="0"/>
          </a:endParaRPr>
        </a:p>
      </dsp:txBody>
      <dsp:txXfrm>
        <a:off x="333010" y="4221884"/>
        <a:ext cx="4247123" cy="4794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B7DA9-A868-48C4-8676-628F18C9EBE7}">
      <dsp:nvSpPr>
        <dsp:cNvPr id="0" name=""/>
        <dsp:cNvSpPr/>
      </dsp:nvSpPr>
      <dsp:spPr>
        <a:xfrm>
          <a:off x="0" y="2231"/>
          <a:ext cx="6620255" cy="113085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48C122-2B02-45D2-A678-B5D05808C728}">
      <dsp:nvSpPr>
        <dsp:cNvPr id="0" name=""/>
        <dsp:cNvSpPr/>
      </dsp:nvSpPr>
      <dsp:spPr>
        <a:xfrm>
          <a:off x="342084" y="256674"/>
          <a:ext cx="621972" cy="62197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9842834-16EA-4DF0-8AD0-506C480FA3CD}">
      <dsp:nvSpPr>
        <dsp:cNvPr id="0" name=""/>
        <dsp:cNvSpPr/>
      </dsp:nvSpPr>
      <dsp:spPr>
        <a:xfrm>
          <a:off x="1306141" y="2231"/>
          <a:ext cx="5314114" cy="1130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9683" tIns="119683" rIns="119683" bIns="119683" numCol="1" spcCol="1270" anchor="ctr" anchorCtr="0">
          <a:noAutofit/>
        </a:bodyPr>
        <a:lstStyle/>
        <a:p>
          <a:pPr marL="0" lvl="0" indent="0" algn="l" defTabSz="977900">
            <a:lnSpc>
              <a:spcPct val="90000"/>
            </a:lnSpc>
            <a:spcBef>
              <a:spcPct val="0"/>
            </a:spcBef>
            <a:spcAft>
              <a:spcPct val="35000"/>
            </a:spcAft>
            <a:buNone/>
          </a:pPr>
          <a:r>
            <a:rPr lang="en-GB" sz="2200" kern="1200" dirty="0">
              <a:latin typeface="Times New Roman" panose="02020603050405020304" pitchFamily="18" charset="0"/>
              <a:cs typeface="Times New Roman" panose="02020603050405020304" pitchFamily="18" charset="0"/>
            </a:rPr>
            <a:t>MSEs and Tradespeople, (</a:t>
          </a:r>
          <a:r>
            <a:rPr lang="en-GB" sz="2200" kern="1200" dirty="0" err="1">
              <a:latin typeface="Times New Roman" panose="02020603050405020304" pitchFamily="18" charset="0"/>
              <a:cs typeface="Times New Roman" panose="02020603050405020304" pitchFamily="18" charset="0"/>
            </a:rPr>
            <a:t>Afuye</a:t>
          </a:r>
          <a:r>
            <a:rPr lang="en-GB" sz="2200" kern="1200" dirty="0">
              <a:latin typeface="Times New Roman" panose="02020603050405020304" pitchFamily="18" charset="0"/>
              <a:cs typeface="Times New Roman" panose="02020603050405020304" pitchFamily="18" charset="0"/>
            </a:rPr>
            <a:t>, 2024., </a:t>
          </a:r>
          <a:r>
            <a:rPr lang="en-GB" sz="2200" kern="1200" dirty="0" err="1">
              <a:latin typeface="Times New Roman" panose="02020603050405020304" pitchFamily="18" charset="0"/>
              <a:cs typeface="Times New Roman" panose="02020603050405020304" pitchFamily="18" charset="0"/>
            </a:rPr>
            <a:t>Ugulu</a:t>
          </a:r>
          <a:r>
            <a:rPr lang="en-GB" sz="2200" kern="1200" dirty="0">
              <a:latin typeface="Times New Roman" panose="02020603050405020304" pitchFamily="18" charset="0"/>
              <a:cs typeface="Times New Roman" panose="02020603050405020304" pitchFamily="18" charset="0"/>
            </a:rPr>
            <a:t> et al., 2020)</a:t>
          </a:r>
          <a:endParaRPr lang="en-US" sz="2200" kern="1200" dirty="0">
            <a:latin typeface="Times New Roman" panose="02020603050405020304" pitchFamily="18" charset="0"/>
            <a:cs typeface="Times New Roman" panose="02020603050405020304" pitchFamily="18" charset="0"/>
          </a:endParaRPr>
        </a:p>
      </dsp:txBody>
      <dsp:txXfrm>
        <a:off x="1306141" y="2231"/>
        <a:ext cx="5314114" cy="1130858"/>
      </dsp:txXfrm>
    </dsp:sp>
    <dsp:sp modelId="{AEC769C5-47D3-4A3C-A34F-B5595F60E6BB}">
      <dsp:nvSpPr>
        <dsp:cNvPr id="0" name=""/>
        <dsp:cNvSpPr/>
      </dsp:nvSpPr>
      <dsp:spPr>
        <a:xfrm>
          <a:off x="0" y="1415804"/>
          <a:ext cx="6620255" cy="113085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324848-416C-4A67-A2EE-45CB6754410B}">
      <dsp:nvSpPr>
        <dsp:cNvPr id="0" name=""/>
        <dsp:cNvSpPr/>
      </dsp:nvSpPr>
      <dsp:spPr>
        <a:xfrm>
          <a:off x="342084" y="1670248"/>
          <a:ext cx="621972" cy="62197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95CDBE8-9CD2-4057-BB42-8642915B1D8B}">
      <dsp:nvSpPr>
        <dsp:cNvPr id="0" name=""/>
        <dsp:cNvSpPr/>
      </dsp:nvSpPr>
      <dsp:spPr>
        <a:xfrm>
          <a:off x="1306141" y="1415804"/>
          <a:ext cx="5314114" cy="1130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9683" tIns="119683" rIns="119683" bIns="119683" numCol="1" spcCol="1270" anchor="ctr" anchorCtr="0">
          <a:noAutofit/>
        </a:bodyPr>
        <a:lstStyle/>
        <a:p>
          <a:pPr marL="0" lvl="0" indent="0" algn="l" defTabSz="977900">
            <a:lnSpc>
              <a:spcPct val="90000"/>
            </a:lnSpc>
            <a:spcBef>
              <a:spcPct val="0"/>
            </a:spcBef>
            <a:spcAft>
              <a:spcPct val="35000"/>
            </a:spcAft>
            <a:buNone/>
          </a:pPr>
          <a:r>
            <a:rPr lang="en-GB" sz="2200" kern="1200" dirty="0">
              <a:latin typeface="Times New Roman" panose="02020603050405020304" pitchFamily="18" charset="0"/>
              <a:cs typeface="Times New Roman" panose="02020603050405020304" pitchFamily="18" charset="0"/>
            </a:rPr>
            <a:t>Sustainable construction barriers from an MSE perspective, (Machado et al., 2024).</a:t>
          </a:r>
          <a:endParaRPr lang="en-US" sz="2200" kern="1200" dirty="0">
            <a:latin typeface="Times New Roman" panose="02020603050405020304" pitchFamily="18" charset="0"/>
            <a:cs typeface="Times New Roman" panose="02020603050405020304" pitchFamily="18" charset="0"/>
          </a:endParaRPr>
        </a:p>
      </dsp:txBody>
      <dsp:txXfrm>
        <a:off x="1306141" y="1415804"/>
        <a:ext cx="5314114" cy="1130858"/>
      </dsp:txXfrm>
    </dsp:sp>
    <dsp:sp modelId="{0C134C5A-84B6-4230-913F-276C47B98D4E}">
      <dsp:nvSpPr>
        <dsp:cNvPr id="0" name=""/>
        <dsp:cNvSpPr/>
      </dsp:nvSpPr>
      <dsp:spPr>
        <a:xfrm>
          <a:off x="0" y="2829378"/>
          <a:ext cx="6620255" cy="113085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5B4613-54FB-4F7F-A354-13EDCDDD3BF7}">
      <dsp:nvSpPr>
        <dsp:cNvPr id="0" name=""/>
        <dsp:cNvSpPr/>
      </dsp:nvSpPr>
      <dsp:spPr>
        <a:xfrm>
          <a:off x="342084" y="3083821"/>
          <a:ext cx="621972" cy="62197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4AA32EA-D3C4-4303-9D1D-D65AF5F6E8AC}">
      <dsp:nvSpPr>
        <dsp:cNvPr id="0" name=""/>
        <dsp:cNvSpPr/>
      </dsp:nvSpPr>
      <dsp:spPr>
        <a:xfrm>
          <a:off x="1306141" y="2829378"/>
          <a:ext cx="5314114" cy="1130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9683" tIns="119683" rIns="119683" bIns="119683" numCol="1" spcCol="1270" anchor="ctr" anchorCtr="0">
          <a:noAutofit/>
        </a:bodyPr>
        <a:lstStyle/>
        <a:p>
          <a:pPr marL="0" lvl="0" indent="0" algn="l" defTabSz="977900">
            <a:lnSpc>
              <a:spcPct val="90000"/>
            </a:lnSpc>
            <a:spcBef>
              <a:spcPct val="0"/>
            </a:spcBef>
            <a:spcAft>
              <a:spcPct val="35000"/>
            </a:spcAft>
            <a:buNone/>
          </a:pPr>
          <a:r>
            <a:rPr lang="en-GB" sz="2200" kern="1200" dirty="0">
              <a:latin typeface="Times New Roman" panose="02020603050405020304" pitchFamily="18" charset="0"/>
              <a:cs typeface="Times New Roman" panose="02020603050405020304" pitchFamily="18" charset="0"/>
            </a:rPr>
            <a:t>The sustainable movement – circular construction, (</a:t>
          </a:r>
          <a:r>
            <a:rPr lang="en-GB" sz="2200" kern="1200" dirty="0" err="1">
              <a:latin typeface="Times New Roman" panose="02020603050405020304" pitchFamily="18" charset="0"/>
              <a:cs typeface="Times New Roman" panose="02020603050405020304" pitchFamily="18" charset="0"/>
            </a:rPr>
            <a:t>Havinga</a:t>
          </a:r>
          <a:r>
            <a:rPr lang="en-GB" sz="2200" kern="1200" dirty="0">
              <a:latin typeface="Times New Roman" panose="02020603050405020304" pitchFamily="18" charset="0"/>
              <a:cs typeface="Times New Roman" panose="02020603050405020304" pitchFamily="18" charset="0"/>
            </a:rPr>
            <a:t>, </a:t>
          </a:r>
          <a:r>
            <a:rPr lang="en-GB" sz="2200" kern="1200" dirty="0" err="1">
              <a:latin typeface="Times New Roman" panose="02020603050405020304" pitchFamily="18" charset="0"/>
              <a:cs typeface="Times New Roman" panose="02020603050405020304" pitchFamily="18" charset="0"/>
            </a:rPr>
            <a:t>Mahdad</a:t>
          </a:r>
          <a:r>
            <a:rPr lang="en-GB" sz="2200" kern="1200" dirty="0">
              <a:latin typeface="Times New Roman" panose="02020603050405020304" pitchFamily="18" charset="0"/>
              <a:cs typeface="Times New Roman" panose="02020603050405020304" pitchFamily="18" charset="0"/>
            </a:rPr>
            <a:t> and </a:t>
          </a:r>
          <a:r>
            <a:rPr lang="en-GB" sz="2200" kern="1200" dirty="0" err="1">
              <a:latin typeface="Times New Roman" panose="02020603050405020304" pitchFamily="18" charset="0"/>
              <a:cs typeface="Times New Roman" panose="02020603050405020304" pitchFamily="18" charset="0"/>
            </a:rPr>
            <a:t>Dolfsma</a:t>
          </a:r>
          <a:r>
            <a:rPr lang="en-GB" sz="2200" kern="1200" dirty="0">
              <a:latin typeface="Times New Roman" panose="02020603050405020304" pitchFamily="18" charset="0"/>
              <a:cs typeface="Times New Roman" panose="02020603050405020304" pitchFamily="18" charset="0"/>
            </a:rPr>
            <a:t>, 2023).</a:t>
          </a:r>
          <a:endParaRPr lang="en-US" sz="2200" kern="1200" dirty="0">
            <a:latin typeface="Times New Roman" panose="02020603050405020304" pitchFamily="18" charset="0"/>
            <a:cs typeface="Times New Roman" panose="02020603050405020304" pitchFamily="18" charset="0"/>
          </a:endParaRPr>
        </a:p>
      </dsp:txBody>
      <dsp:txXfrm>
        <a:off x="1306141" y="2829378"/>
        <a:ext cx="5314114" cy="1130858"/>
      </dsp:txXfrm>
    </dsp:sp>
    <dsp:sp modelId="{1F02BF30-071D-4BEC-ABE1-CF93B2A15EA5}">
      <dsp:nvSpPr>
        <dsp:cNvPr id="0" name=""/>
        <dsp:cNvSpPr/>
      </dsp:nvSpPr>
      <dsp:spPr>
        <a:xfrm>
          <a:off x="0" y="4242951"/>
          <a:ext cx="6620255" cy="113085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F9087F7-1417-4929-A756-4742F3679DBF}">
      <dsp:nvSpPr>
        <dsp:cNvPr id="0" name=""/>
        <dsp:cNvSpPr/>
      </dsp:nvSpPr>
      <dsp:spPr>
        <a:xfrm>
          <a:off x="342084" y="4497395"/>
          <a:ext cx="621972" cy="62197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3F3D73F-EE80-4C66-A0EF-611D4EB351C6}">
      <dsp:nvSpPr>
        <dsp:cNvPr id="0" name=""/>
        <dsp:cNvSpPr/>
      </dsp:nvSpPr>
      <dsp:spPr>
        <a:xfrm>
          <a:off x="1306141" y="4242951"/>
          <a:ext cx="5314114" cy="1130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9683" tIns="119683" rIns="119683" bIns="119683" numCol="1" spcCol="1270" anchor="ctr" anchorCtr="0">
          <a:noAutofit/>
        </a:bodyPr>
        <a:lstStyle/>
        <a:p>
          <a:pPr marL="0" lvl="0" indent="0" algn="l" defTabSz="977900">
            <a:lnSpc>
              <a:spcPct val="90000"/>
            </a:lnSpc>
            <a:spcBef>
              <a:spcPct val="0"/>
            </a:spcBef>
            <a:spcAft>
              <a:spcPct val="35000"/>
            </a:spcAft>
            <a:buNone/>
          </a:pPr>
          <a:r>
            <a:rPr lang="en-GB" sz="2200" kern="1200" dirty="0">
              <a:latin typeface="Times New Roman" panose="02020603050405020304" pitchFamily="18" charset="0"/>
              <a:cs typeface="Times New Roman" panose="02020603050405020304" pitchFamily="18" charset="0"/>
            </a:rPr>
            <a:t>Welsh Industry focus. </a:t>
          </a:r>
          <a:endParaRPr lang="en-US" sz="2200" kern="1200" dirty="0">
            <a:latin typeface="Times New Roman" panose="02020603050405020304" pitchFamily="18" charset="0"/>
            <a:cs typeface="Times New Roman" panose="02020603050405020304" pitchFamily="18" charset="0"/>
          </a:endParaRPr>
        </a:p>
      </dsp:txBody>
      <dsp:txXfrm>
        <a:off x="1306141" y="4242951"/>
        <a:ext cx="5314114" cy="11308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EEA415-FAC5-41B6-A0C2-4CA37798F48F}">
      <dsp:nvSpPr>
        <dsp:cNvPr id="0" name=""/>
        <dsp:cNvSpPr/>
      </dsp:nvSpPr>
      <dsp:spPr>
        <a:xfrm>
          <a:off x="666089" y="196163"/>
          <a:ext cx="2024437" cy="2024437"/>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FFBFC65-E84B-46E2-B0E1-0CB7160461F7}">
      <dsp:nvSpPr>
        <dsp:cNvPr id="0" name=""/>
        <dsp:cNvSpPr/>
      </dsp:nvSpPr>
      <dsp:spPr>
        <a:xfrm>
          <a:off x="1097527" y="627601"/>
          <a:ext cx="1161562" cy="11615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847216A-45BA-446C-9AA6-FF18450FE50B}">
      <dsp:nvSpPr>
        <dsp:cNvPr id="0" name=""/>
        <dsp:cNvSpPr/>
      </dsp:nvSpPr>
      <dsp:spPr>
        <a:xfrm>
          <a:off x="18933" y="2851164"/>
          <a:ext cx="331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defRPr cap="all"/>
          </a:pPr>
          <a:r>
            <a:rPr lang="en-GB" sz="1600" kern="1200">
              <a:latin typeface="Times New Roman" panose="02020603050405020304" pitchFamily="18" charset="0"/>
              <a:cs typeface="Times New Roman" panose="02020603050405020304" pitchFamily="18" charset="0"/>
            </a:rPr>
            <a:t>Top-down approach</a:t>
          </a:r>
          <a:endParaRPr lang="en-US" sz="1600" kern="1200" dirty="0">
            <a:latin typeface="Times New Roman" panose="02020603050405020304" pitchFamily="18" charset="0"/>
            <a:cs typeface="Times New Roman" panose="02020603050405020304" pitchFamily="18" charset="0"/>
          </a:endParaRPr>
        </a:p>
      </dsp:txBody>
      <dsp:txXfrm>
        <a:off x="18933" y="2851164"/>
        <a:ext cx="3318750" cy="720000"/>
      </dsp:txXfrm>
    </dsp:sp>
    <dsp:sp modelId="{83AF233A-64CF-407E-9B6B-312BF18C129F}">
      <dsp:nvSpPr>
        <dsp:cNvPr id="0" name=""/>
        <dsp:cNvSpPr/>
      </dsp:nvSpPr>
      <dsp:spPr>
        <a:xfrm>
          <a:off x="4565621" y="196163"/>
          <a:ext cx="2024437" cy="2024437"/>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64FD16-904C-4900-9908-038C1267B7A1}">
      <dsp:nvSpPr>
        <dsp:cNvPr id="0" name=""/>
        <dsp:cNvSpPr/>
      </dsp:nvSpPr>
      <dsp:spPr>
        <a:xfrm>
          <a:off x="4997058" y="627601"/>
          <a:ext cx="1161562" cy="11615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B98F52E-E133-4B2D-AB5A-8A7B50369E30}">
      <dsp:nvSpPr>
        <dsp:cNvPr id="0" name=""/>
        <dsp:cNvSpPr/>
      </dsp:nvSpPr>
      <dsp:spPr>
        <a:xfrm>
          <a:off x="3918465" y="2851164"/>
          <a:ext cx="331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defRPr cap="all"/>
          </a:pPr>
          <a:r>
            <a:rPr lang="en-GB" sz="1600" kern="1200">
              <a:latin typeface="Times New Roman" panose="02020603050405020304" pitchFamily="18" charset="0"/>
              <a:cs typeface="Times New Roman" panose="02020603050405020304" pitchFamily="18" charset="0"/>
            </a:rPr>
            <a:t>Fragmentation, (Wuni, 2022).</a:t>
          </a:r>
          <a:endParaRPr lang="en-US" sz="1600" kern="1200" dirty="0">
            <a:latin typeface="Times New Roman" panose="02020603050405020304" pitchFamily="18" charset="0"/>
            <a:cs typeface="Times New Roman" panose="02020603050405020304" pitchFamily="18" charset="0"/>
          </a:endParaRPr>
        </a:p>
      </dsp:txBody>
      <dsp:txXfrm>
        <a:off x="3918465" y="2851164"/>
        <a:ext cx="3318750" cy="720000"/>
      </dsp:txXfrm>
    </dsp:sp>
    <dsp:sp modelId="{CAE2A3A8-ECA4-4E08-8EDE-2113935F4B7B}">
      <dsp:nvSpPr>
        <dsp:cNvPr id="0" name=""/>
        <dsp:cNvSpPr/>
      </dsp:nvSpPr>
      <dsp:spPr>
        <a:xfrm>
          <a:off x="8465152" y="196163"/>
          <a:ext cx="2024437" cy="2024437"/>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0929899-D180-4465-B85A-B3E8DA54D0F9}">
      <dsp:nvSpPr>
        <dsp:cNvPr id="0" name=""/>
        <dsp:cNvSpPr/>
      </dsp:nvSpPr>
      <dsp:spPr>
        <a:xfrm>
          <a:off x="8896590" y="627601"/>
          <a:ext cx="1161562" cy="116156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DF99CB9-51C2-4FD8-AC6A-F58A0B486871}">
      <dsp:nvSpPr>
        <dsp:cNvPr id="0" name=""/>
        <dsp:cNvSpPr/>
      </dsp:nvSpPr>
      <dsp:spPr>
        <a:xfrm>
          <a:off x="7817996" y="2851164"/>
          <a:ext cx="331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defRPr cap="all"/>
          </a:pPr>
          <a:r>
            <a:rPr lang="en-GB" sz="1600" kern="1200">
              <a:latin typeface="Times New Roman" panose="02020603050405020304" pitchFamily="18" charset="0"/>
              <a:cs typeface="Times New Roman" panose="02020603050405020304" pitchFamily="18" charset="0"/>
            </a:rPr>
            <a:t>Late payments impacting MSE success, (Stewardson et al, 2023).</a:t>
          </a:r>
          <a:endParaRPr lang="en-US" sz="1600" kern="1200" dirty="0">
            <a:latin typeface="Times New Roman" panose="02020603050405020304" pitchFamily="18" charset="0"/>
            <a:cs typeface="Times New Roman" panose="02020603050405020304" pitchFamily="18" charset="0"/>
          </a:endParaRPr>
        </a:p>
      </dsp:txBody>
      <dsp:txXfrm>
        <a:off x="7817996" y="2851164"/>
        <a:ext cx="3318750"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7D475A-CA80-4F7F-A2E6-ED34ACB37AC4}">
      <dsp:nvSpPr>
        <dsp:cNvPr id="0" name=""/>
        <dsp:cNvSpPr/>
      </dsp:nvSpPr>
      <dsp:spPr>
        <a:xfrm>
          <a:off x="365053" y="868365"/>
          <a:ext cx="6570961" cy="59736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64770" tIns="64770" rIns="64770" bIns="64770" numCol="1" spcCol="1270" anchor="b" anchorCtr="0">
          <a:noAutofit/>
        </a:bodyPr>
        <a:lstStyle/>
        <a:p>
          <a:pPr marL="0" lvl="0" indent="0" algn="l" defTabSz="755650">
            <a:lnSpc>
              <a:spcPct val="90000"/>
            </a:lnSpc>
            <a:spcBef>
              <a:spcPct val="0"/>
            </a:spcBef>
            <a:spcAft>
              <a:spcPct val="35000"/>
            </a:spcAft>
            <a:buNone/>
          </a:pPr>
          <a:r>
            <a:rPr lang="en-GB" sz="1700" kern="1200" dirty="0">
              <a:latin typeface="Times New Roman" panose="02020603050405020304" pitchFamily="18" charset="0"/>
              <a:cs typeface="Times New Roman" panose="02020603050405020304" pitchFamily="18" charset="0"/>
            </a:rPr>
            <a:t>Bridging the gap, (CIOB, 2023)</a:t>
          </a:r>
          <a:endParaRPr lang="en-US" sz="1700" kern="1200" dirty="0">
            <a:latin typeface="Times New Roman" panose="02020603050405020304" pitchFamily="18" charset="0"/>
            <a:cs typeface="Times New Roman" panose="02020603050405020304" pitchFamily="18" charset="0"/>
          </a:endParaRPr>
        </a:p>
      </dsp:txBody>
      <dsp:txXfrm>
        <a:off x="365053" y="868365"/>
        <a:ext cx="6570961" cy="597360"/>
      </dsp:txXfrm>
    </dsp:sp>
    <dsp:sp modelId="{73F41822-ABFE-4186-893F-6A385003AEF1}">
      <dsp:nvSpPr>
        <dsp:cNvPr id="0" name=""/>
        <dsp:cNvSpPr/>
      </dsp:nvSpPr>
      <dsp:spPr>
        <a:xfrm>
          <a:off x="365053" y="1465725"/>
          <a:ext cx="876128" cy="146021"/>
        </a:xfrm>
        <a:prstGeom prst="parallelogram">
          <a:avLst>
            <a:gd name="adj" fmla="val 14084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BE7516B2-655E-4AC8-9F77-1D512544A993}">
      <dsp:nvSpPr>
        <dsp:cNvPr id="0" name=""/>
        <dsp:cNvSpPr/>
      </dsp:nvSpPr>
      <dsp:spPr>
        <a:xfrm>
          <a:off x="1292289" y="1465725"/>
          <a:ext cx="876128" cy="146021"/>
        </a:xfrm>
        <a:prstGeom prst="parallelogram">
          <a:avLst>
            <a:gd name="adj" fmla="val 140840"/>
          </a:avLst>
        </a:prstGeom>
        <a:solidFill>
          <a:schemeClr val="accent4">
            <a:hueOff val="-487397"/>
            <a:satOff val="-33"/>
            <a:lumOff val="-32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A8F6548C-0A8A-4EB7-9A1C-4FB14BA0E9A0}">
      <dsp:nvSpPr>
        <dsp:cNvPr id="0" name=""/>
        <dsp:cNvSpPr/>
      </dsp:nvSpPr>
      <dsp:spPr>
        <a:xfrm>
          <a:off x="2219524" y="1465725"/>
          <a:ext cx="876128" cy="146021"/>
        </a:xfrm>
        <a:prstGeom prst="parallelogram">
          <a:avLst>
            <a:gd name="adj" fmla="val 140840"/>
          </a:avLst>
        </a:prstGeom>
        <a:solidFill>
          <a:schemeClr val="accent4">
            <a:hueOff val="-974794"/>
            <a:satOff val="-66"/>
            <a:lumOff val="-65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87135CE-7653-48D0-9D1E-28D56E8BC60E}">
      <dsp:nvSpPr>
        <dsp:cNvPr id="0" name=""/>
        <dsp:cNvSpPr/>
      </dsp:nvSpPr>
      <dsp:spPr>
        <a:xfrm>
          <a:off x="3146760" y="1465725"/>
          <a:ext cx="876128" cy="146021"/>
        </a:xfrm>
        <a:prstGeom prst="parallelogram">
          <a:avLst>
            <a:gd name="adj" fmla="val 140840"/>
          </a:avLst>
        </a:prstGeom>
        <a:solidFill>
          <a:schemeClr val="accent4">
            <a:hueOff val="-1462191"/>
            <a:satOff val="-100"/>
            <a:lumOff val="-98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688C8BC-6E51-44E9-A5D8-1EC66DE2D01E}">
      <dsp:nvSpPr>
        <dsp:cNvPr id="0" name=""/>
        <dsp:cNvSpPr/>
      </dsp:nvSpPr>
      <dsp:spPr>
        <a:xfrm>
          <a:off x="4073995" y="1465725"/>
          <a:ext cx="876128" cy="146021"/>
        </a:xfrm>
        <a:prstGeom prst="parallelogram">
          <a:avLst>
            <a:gd name="adj" fmla="val 140840"/>
          </a:avLst>
        </a:prstGeom>
        <a:solidFill>
          <a:schemeClr val="accent4">
            <a:hueOff val="-1949588"/>
            <a:satOff val="-133"/>
            <a:lumOff val="-130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EAD19573-7410-45FC-B7E4-7D5DD474C13C}">
      <dsp:nvSpPr>
        <dsp:cNvPr id="0" name=""/>
        <dsp:cNvSpPr/>
      </dsp:nvSpPr>
      <dsp:spPr>
        <a:xfrm>
          <a:off x="5001231" y="1465725"/>
          <a:ext cx="876128" cy="146021"/>
        </a:xfrm>
        <a:prstGeom prst="parallelogram">
          <a:avLst>
            <a:gd name="adj" fmla="val 140840"/>
          </a:avLst>
        </a:prstGeom>
        <a:solidFill>
          <a:schemeClr val="accent4">
            <a:hueOff val="-2436985"/>
            <a:satOff val="-166"/>
            <a:lumOff val="-163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0E33DA0-3C8C-41EB-9520-6D8D4E1793ED}">
      <dsp:nvSpPr>
        <dsp:cNvPr id="0" name=""/>
        <dsp:cNvSpPr/>
      </dsp:nvSpPr>
      <dsp:spPr>
        <a:xfrm>
          <a:off x="5928467" y="1465725"/>
          <a:ext cx="876128" cy="146021"/>
        </a:xfrm>
        <a:prstGeom prst="parallelogram">
          <a:avLst>
            <a:gd name="adj" fmla="val 140840"/>
          </a:avLst>
        </a:prstGeom>
        <a:solidFill>
          <a:schemeClr val="accent4">
            <a:hueOff val="-2924382"/>
            <a:satOff val="-199"/>
            <a:lumOff val="-196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B7ADA4A3-4FD3-4768-8145-7BC0E87F99F9}">
      <dsp:nvSpPr>
        <dsp:cNvPr id="0" name=""/>
        <dsp:cNvSpPr/>
      </dsp:nvSpPr>
      <dsp:spPr>
        <a:xfrm>
          <a:off x="365053" y="1711965"/>
          <a:ext cx="6570961" cy="59736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64770" tIns="64770" rIns="64770" bIns="64770" numCol="1" spcCol="1270" anchor="b" anchorCtr="0">
          <a:noAutofit/>
        </a:bodyPr>
        <a:lstStyle/>
        <a:p>
          <a:pPr marL="0" lvl="0" indent="0" algn="l" defTabSz="755650">
            <a:lnSpc>
              <a:spcPct val="90000"/>
            </a:lnSpc>
            <a:spcBef>
              <a:spcPct val="0"/>
            </a:spcBef>
            <a:spcAft>
              <a:spcPct val="35000"/>
            </a:spcAft>
            <a:buNone/>
          </a:pPr>
          <a:r>
            <a:rPr lang="en-GB" sz="1700" kern="1200" dirty="0">
              <a:latin typeface="Times New Roman" panose="02020603050405020304" pitchFamily="18" charset="0"/>
              <a:cs typeface="Times New Roman" panose="02020603050405020304" pitchFamily="18" charset="0"/>
            </a:rPr>
            <a:t>Funding and Innovation opportunities amongst the Welsh Government, (CITB, 2023).</a:t>
          </a:r>
          <a:endParaRPr lang="en-US" sz="1700" kern="1200" dirty="0">
            <a:latin typeface="Times New Roman" panose="02020603050405020304" pitchFamily="18" charset="0"/>
            <a:cs typeface="Times New Roman" panose="02020603050405020304" pitchFamily="18" charset="0"/>
          </a:endParaRPr>
        </a:p>
      </dsp:txBody>
      <dsp:txXfrm>
        <a:off x="365053" y="1711965"/>
        <a:ext cx="6570961" cy="597360"/>
      </dsp:txXfrm>
    </dsp:sp>
    <dsp:sp modelId="{CF460A98-A8A6-4C60-9D5E-8BE07FC50CC5}">
      <dsp:nvSpPr>
        <dsp:cNvPr id="0" name=""/>
        <dsp:cNvSpPr/>
      </dsp:nvSpPr>
      <dsp:spPr>
        <a:xfrm>
          <a:off x="365053" y="2309325"/>
          <a:ext cx="876128" cy="146021"/>
        </a:xfrm>
        <a:prstGeom prst="parallelogram">
          <a:avLst>
            <a:gd name="adj" fmla="val 140840"/>
          </a:avLst>
        </a:prstGeom>
        <a:solidFill>
          <a:schemeClr val="accent4">
            <a:hueOff val="-3411779"/>
            <a:satOff val="-233"/>
            <a:lumOff val="-228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B6BF927B-0C54-4588-A0F7-F883283DCAAC}">
      <dsp:nvSpPr>
        <dsp:cNvPr id="0" name=""/>
        <dsp:cNvSpPr/>
      </dsp:nvSpPr>
      <dsp:spPr>
        <a:xfrm>
          <a:off x="1292289" y="2309325"/>
          <a:ext cx="876128" cy="146021"/>
        </a:xfrm>
        <a:prstGeom prst="parallelogram">
          <a:avLst>
            <a:gd name="adj" fmla="val 140840"/>
          </a:avLst>
        </a:prstGeom>
        <a:solidFill>
          <a:schemeClr val="accent4">
            <a:hueOff val="-3899176"/>
            <a:satOff val="-266"/>
            <a:lumOff val="-261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2E70A39-8D4C-43BA-8C5F-86E9BBB02576}">
      <dsp:nvSpPr>
        <dsp:cNvPr id="0" name=""/>
        <dsp:cNvSpPr/>
      </dsp:nvSpPr>
      <dsp:spPr>
        <a:xfrm>
          <a:off x="2219524" y="2309325"/>
          <a:ext cx="876128" cy="146021"/>
        </a:xfrm>
        <a:prstGeom prst="parallelogram">
          <a:avLst>
            <a:gd name="adj" fmla="val 140840"/>
          </a:avLst>
        </a:prstGeom>
        <a:solidFill>
          <a:schemeClr val="accent4">
            <a:hueOff val="-4386573"/>
            <a:satOff val="-299"/>
            <a:lumOff val="-294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2B8105A-1B9B-4D65-BCDA-E3A262908A50}">
      <dsp:nvSpPr>
        <dsp:cNvPr id="0" name=""/>
        <dsp:cNvSpPr/>
      </dsp:nvSpPr>
      <dsp:spPr>
        <a:xfrm>
          <a:off x="3146760" y="2309325"/>
          <a:ext cx="876128" cy="146021"/>
        </a:xfrm>
        <a:prstGeom prst="parallelogram">
          <a:avLst>
            <a:gd name="adj" fmla="val 140840"/>
          </a:avLst>
        </a:prstGeom>
        <a:solidFill>
          <a:schemeClr val="accent4">
            <a:hueOff val="-4873970"/>
            <a:satOff val="-332"/>
            <a:lumOff val="-326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A9D8B1CF-7C51-4E7C-834F-7C2A59C72968}">
      <dsp:nvSpPr>
        <dsp:cNvPr id="0" name=""/>
        <dsp:cNvSpPr/>
      </dsp:nvSpPr>
      <dsp:spPr>
        <a:xfrm>
          <a:off x="4073995" y="2309325"/>
          <a:ext cx="876128" cy="146021"/>
        </a:xfrm>
        <a:prstGeom prst="parallelogram">
          <a:avLst>
            <a:gd name="adj" fmla="val 140840"/>
          </a:avLst>
        </a:prstGeom>
        <a:solidFill>
          <a:schemeClr val="accent4">
            <a:hueOff val="-5361367"/>
            <a:satOff val="-365"/>
            <a:lumOff val="-3595"/>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5461F20-93C0-4E61-B5F7-B9FC622D2C73}">
      <dsp:nvSpPr>
        <dsp:cNvPr id="0" name=""/>
        <dsp:cNvSpPr/>
      </dsp:nvSpPr>
      <dsp:spPr>
        <a:xfrm>
          <a:off x="5001231" y="2309325"/>
          <a:ext cx="876128" cy="146021"/>
        </a:xfrm>
        <a:prstGeom prst="parallelogram">
          <a:avLst>
            <a:gd name="adj" fmla="val 140840"/>
          </a:avLst>
        </a:prstGeom>
        <a:solidFill>
          <a:schemeClr val="accent4">
            <a:hueOff val="-5848764"/>
            <a:satOff val="-399"/>
            <a:lumOff val="-392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3ABB5A31-729B-4ED3-92F1-D7B7CAE32E61}">
      <dsp:nvSpPr>
        <dsp:cNvPr id="0" name=""/>
        <dsp:cNvSpPr/>
      </dsp:nvSpPr>
      <dsp:spPr>
        <a:xfrm>
          <a:off x="5928467" y="2309325"/>
          <a:ext cx="876128" cy="146021"/>
        </a:xfrm>
        <a:prstGeom prst="parallelogram">
          <a:avLst>
            <a:gd name="adj" fmla="val 140840"/>
          </a:avLst>
        </a:prstGeom>
        <a:solidFill>
          <a:schemeClr val="accent4">
            <a:hueOff val="-6336161"/>
            <a:satOff val="-432"/>
            <a:lumOff val="-424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EBB54D69-B3BC-4497-BAB9-BED9B6848C10}">
      <dsp:nvSpPr>
        <dsp:cNvPr id="0" name=""/>
        <dsp:cNvSpPr/>
      </dsp:nvSpPr>
      <dsp:spPr>
        <a:xfrm>
          <a:off x="365053" y="2555565"/>
          <a:ext cx="6570961" cy="59736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64770" tIns="64770" rIns="64770" bIns="64770" numCol="1" spcCol="1270" anchor="b" anchorCtr="0">
          <a:noAutofit/>
        </a:bodyPr>
        <a:lstStyle/>
        <a:p>
          <a:pPr marL="0" lvl="0" indent="0" algn="l" defTabSz="755650">
            <a:lnSpc>
              <a:spcPct val="90000"/>
            </a:lnSpc>
            <a:spcBef>
              <a:spcPct val="0"/>
            </a:spcBef>
            <a:spcAft>
              <a:spcPct val="35000"/>
            </a:spcAft>
            <a:buNone/>
          </a:pPr>
          <a:r>
            <a:rPr lang="en-GB" sz="1700" kern="1200" dirty="0">
              <a:latin typeface="Times New Roman" panose="02020603050405020304" pitchFamily="18" charset="0"/>
              <a:cs typeface="Times New Roman" panose="02020603050405020304" pitchFamily="18" charset="0"/>
            </a:rPr>
            <a:t>BREXIT impact, (Parker, 2022).</a:t>
          </a:r>
          <a:endParaRPr lang="en-US" sz="1700" kern="1200" dirty="0">
            <a:latin typeface="Times New Roman" panose="02020603050405020304" pitchFamily="18" charset="0"/>
            <a:cs typeface="Times New Roman" panose="02020603050405020304" pitchFamily="18" charset="0"/>
          </a:endParaRPr>
        </a:p>
      </dsp:txBody>
      <dsp:txXfrm>
        <a:off x="365053" y="2555565"/>
        <a:ext cx="6570961" cy="597360"/>
      </dsp:txXfrm>
    </dsp:sp>
    <dsp:sp modelId="{6008C62C-8A1A-49F7-8DDF-102955AD0452}">
      <dsp:nvSpPr>
        <dsp:cNvPr id="0" name=""/>
        <dsp:cNvSpPr/>
      </dsp:nvSpPr>
      <dsp:spPr>
        <a:xfrm>
          <a:off x="365053" y="3152925"/>
          <a:ext cx="876128" cy="146021"/>
        </a:xfrm>
        <a:prstGeom prst="parallelogram">
          <a:avLst>
            <a:gd name="adj" fmla="val 140840"/>
          </a:avLst>
        </a:prstGeom>
        <a:solidFill>
          <a:schemeClr val="accent4">
            <a:hueOff val="-6823557"/>
            <a:satOff val="-465"/>
            <a:lumOff val="-4575"/>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4794A38-B7D8-4F1E-97DC-0B70339C4DE2}">
      <dsp:nvSpPr>
        <dsp:cNvPr id="0" name=""/>
        <dsp:cNvSpPr/>
      </dsp:nvSpPr>
      <dsp:spPr>
        <a:xfrm>
          <a:off x="1292289" y="3152925"/>
          <a:ext cx="876128" cy="146021"/>
        </a:xfrm>
        <a:prstGeom prst="parallelogram">
          <a:avLst>
            <a:gd name="adj" fmla="val 140840"/>
          </a:avLst>
        </a:prstGeom>
        <a:solidFill>
          <a:schemeClr val="accent4">
            <a:hueOff val="-7310955"/>
            <a:satOff val="-498"/>
            <a:lumOff val="-490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D3494E8-3504-48BC-BFE6-1B3552065CFD}">
      <dsp:nvSpPr>
        <dsp:cNvPr id="0" name=""/>
        <dsp:cNvSpPr/>
      </dsp:nvSpPr>
      <dsp:spPr>
        <a:xfrm>
          <a:off x="2219524" y="3152925"/>
          <a:ext cx="876128" cy="146021"/>
        </a:xfrm>
        <a:prstGeom prst="parallelogram">
          <a:avLst>
            <a:gd name="adj" fmla="val 140840"/>
          </a:avLst>
        </a:prstGeom>
        <a:solidFill>
          <a:schemeClr val="accent4">
            <a:hueOff val="-7798351"/>
            <a:satOff val="-532"/>
            <a:lumOff val="-522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3427E99B-2F03-4B6A-B013-A245506BEF67}">
      <dsp:nvSpPr>
        <dsp:cNvPr id="0" name=""/>
        <dsp:cNvSpPr/>
      </dsp:nvSpPr>
      <dsp:spPr>
        <a:xfrm>
          <a:off x="3146760" y="3152925"/>
          <a:ext cx="876128" cy="146021"/>
        </a:xfrm>
        <a:prstGeom prst="parallelogram">
          <a:avLst>
            <a:gd name="adj" fmla="val 140840"/>
          </a:avLst>
        </a:prstGeom>
        <a:solidFill>
          <a:schemeClr val="accent4">
            <a:hueOff val="-8285748"/>
            <a:satOff val="-565"/>
            <a:lumOff val="-5555"/>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5A9D550-33E5-416A-B30D-F6F0091A0E7C}">
      <dsp:nvSpPr>
        <dsp:cNvPr id="0" name=""/>
        <dsp:cNvSpPr/>
      </dsp:nvSpPr>
      <dsp:spPr>
        <a:xfrm>
          <a:off x="4073995" y="3152925"/>
          <a:ext cx="876128" cy="146021"/>
        </a:xfrm>
        <a:prstGeom prst="parallelogram">
          <a:avLst>
            <a:gd name="adj" fmla="val 140840"/>
          </a:avLst>
        </a:prstGeom>
        <a:solidFill>
          <a:schemeClr val="accent4">
            <a:hueOff val="-8773145"/>
            <a:satOff val="-598"/>
            <a:lumOff val="-588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AFCA6EE1-F018-485E-9393-12779FF4DDF2}">
      <dsp:nvSpPr>
        <dsp:cNvPr id="0" name=""/>
        <dsp:cNvSpPr/>
      </dsp:nvSpPr>
      <dsp:spPr>
        <a:xfrm>
          <a:off x="5001231" y="3152925"/>
          <a:ext cx="876128" cy="146021"/>
        </a:xfrm>
        <a:prstGeom prst="parallelogram">
          <a:avLst>
            <a:gd name="adj" fmla="val 140840"/>
          </a:avLst>
        </a:prstGeom>
        <a:solidFill>
          <a:schemeClr val="accent4">
            <a:hueOff val="-9260542"/>
            <a:satOff val="-631"/>
            <a:lumOff val="-620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E7DDE3E4-C5B9-4A57-A3E6-A7861D017537}">
      <dsp:nvSpPr>
        <dsp:cNvPr id="0" name=""/>
        <dsp:cNvSpPr/>
      </dsp:nvSpPr>
      <dsp:spPr>
        <a:xfrm>
          <a:off x="5928467" y="3152925"/>
          <a:ext cx="876128" cy="146021"/>
        </a:xfrm>
        <a:prstGeom prst="parallelogram">
          <a:avLst>
            <a:gd name="adj" fmla="val 140840"/>
          </a:avLst>
        </a:prstGeom>
        <a:solidFill>
          <a:schemeClr val="accent4">
            <a:hueOff val="-9747939"/>
            <a:satOff val="-664"/>
            <a:lumOff val="-653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FBC5D3A-B247-431B-9141-B20D6ED83374}">
      <dsp:nvSpPr>
        <dsp:cNvPr id="0" name=""/>
        <dsp:cNvSpPr/>
      </dsp:nvSpPr>
      <dsp:spPr>
        <a:xfrm>
          <a:off x="365053" y="3399164"/>
          <a:ext cx="6570961" cy="59736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64770" tIns="64770" rIns="64770" bIns="64770" numCol="1" spcCol="1270" anchor="b" anchorCtr="0">
          <a:noAutofit/>
        </a:bodyPr>
        <a:lstStyle/>
        <a:p>
          <a:pPr marL="0" lvl="0" indent="0" algn="l" defTabSz="755650">
            <a:lnSpc>
              <a:spcPct val="90000"/>
            </a:lnSpc>
            <a:spcBef>
              <a:spcPct val="0"/>
            </a:spcBef>
            <a:spcAft>
              <a:spcPct val="35000"/>
            </a:spcAft>
            <a:buNone/>
          </a:pPr>
          <a:r>
            <a:rPr lang="en-GB" sz="1700" kern="1200" dirty="0">
              <a:latin typeface="Times New Roman" panose="02020603050405020304" pitchFamily="18" charset="0"/>
              <a:cs typeface="Times New Roman" panose="02020603050405020304" pitchFamily="18" charset="0"/>
            </a:rPr>
            <a:t>Wellbeing of Future Generations Act (2015) </a:t>
          </a:r>
          <a:endParaRPr lang="en-US" sz="1700" kern="1200" dirty="0">
            <a:latin typeface="Times New Roman" panose="02020603050405020304" pitchFamily="18" charset="0"/>
            <a:cs typeface="Times New Roman" panose="02020603050405020304" pitchFamily="18" charset="0"/>
          </a:endParaRPr>
        </a:p>
      </dsp:txBody>
      <dsp:txXfrm>
        <a:off x="365053" y="3399164"/>
        <a:ext cx="6570961" cy="597360"/>
      </dsp:txXfrm>
    </dsp:sp>
    <dsp:sp modelId="{16737465-51F5-467F-B9EB-A0E3C89E306C}">
      <dsp:nvSpPr>
        <dsp:cNvPr id="0" name=""/>
        <dsp:cNvSpPr/>
      </dsp:nvSpPr>
      <dsp:spPr>
        <a:xfrm>
          <a:off x="365053" y="3996524"/>
          <a:ext cx="876128" cy="146021"/>
        </a:xfrm>
        <a:prstGeom prst="parallelogram">
          <a:avLst>
            <a:gd name="adj" fmla="val 140840"/>
          </a:avLst>
        </a:prstGeom>
        <a:solidFill>
          <a:schemeClr val="accent4">
            <a:hueOff val="-10235337"/>
            <a:satOff val="-698"/>
            <a:lumOff val="-686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8F8908A-4292-4A0A-977E-F382B292906F}">
      <dsp:nvSpPr>
        <dsp:cNvPr id="0" name=""/>
        <dsp:cNvSpPr/>
      </dsp:nvSpPr>
      <dsp:spPr>
        <a:xfrm>
          <a:off x="1292289" y="3996524"/>
          <a:ext cx="876128" cy="146021"/>
        </a:xfrm>
        <a:prstGeom prst="parallelogram">
          <a:avLst>
            <a:gd name="adj" fmla="val 140840"/>
          </a:avLst>
        </a:prstGeom>
        <a:solidFill>
          <a:schemeClr val="accent4">
            <a:hueOff val="-10722733"/>
            <a:satOff val="-731"/>
            <a:lumOff val="-718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6D8AD618-4600-424A-B6E9-64E423CEDB3F}">
      <dsp:nvSpPr>
        <dsp:cNvPr id="0" name=""/>
        <dsp:cNvSpPr/>
      </dsp:nvSpPr>
      <dsp:spPr>
        <a:xfrm>
          <a:off x="2219524" y="3996524"/>
          <a:ext cx="876128" cy="146021"/>
        </a:xfrm>
        <a:prstGeom prst="parallelogram">
          <a:avLst>
            <a:gd name="adj" fmla="val 140840"/>
          </a:avLst>
        </a:prstGeom>
        <a:solidFill>
          <a:schemeClr val="accent4">
            <a:hueOff val="-11210131"/>
            <a:satOff val="-764"/>
            <a:lumOff val="-751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3E39AA76-4FC9-4EA4-8821-64235EAE8417}">
      <dsp:nvSpPr>
        <dsp:cNvPr id="0" name=""/>
        <dsp:cNvSpPr/>
      </dsp:nvSpPr>
      <dsp:spPr>
        <a:xfrm>
          <a:off x="3146760" y="3996524"/>
          <a:ext cx="876128" cy="146021"/>
        </a:xfrm>
        <a:prstGeom prst="parallelogram">
          <a:avLst>
            <a:gd name="adj" fmla="val 140840"/>
          </a:avLst>
        </a:prstGeom>
        <a:solidFill>
          <a:schemeClr val="accent4">
            <a:hueOff val="-11697527"/>
            <a:satOff val="-797"/>
            <a:lumOff val="-7843"/>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ED46413B-5EDE-4852-9756-0D0D00ABD79B}">
      <dsp:nvSpPr>
        <dsp:cNvPr id="0" name=""/>
        <dsp:cNvSpPr/>
      </dsp:nvSpPr>
      <dsp:spPr>
        <a:xfrm>
          <a:off x="4073995" y="3996524"/>
          <a:ext cx="876128" cy="146021"/>
        </a:xfrm>
        <a:prstGeom prst="parallelogram">
          <a:avLst>
            <a:gd name="adj" fmla="val 140840"/>
          </a:avLst>
        </a:prstGeom>
        <a:solidFill>
          <a:schemeClr val="accent4">
            <a:hueOff val="-12184924"/>
            <a:satOff val="-831"/>
            <a:lumOff val="-816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482DBD9-9BEA-441C-BE32-53FFB4B6FB89}">
      <dsp:nvSpPr>
        <dsp:cNvPr id="0" name=""/>
        <dsp:cNvSpPr/>
      </dsp:nvSpPr>
      <dsp:spPr>
        <a:xfrm>
          <a:off x="5001231" y="3996524"/>
          <a:ext cx="876128" cy="146021"/>
        </a:xfrm>
        <a:prstGeom prst="parallelogram">
          <a:avLst>
            <a:gd name="adj" fmla="val 140840"/>
          </a:avLst>
        </a:prstGeom>
        <a:solidFill>
          <a:schemeClr val="accent4">
            <a:hueOff val="-12672321"/>
            <a:satOff val="-864"/>
            <a:lumOff val="-849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E2EB21AA-D3AA-4660-AA8C-91F5028D5AE5}">
      <dsp:nvSpPr>
        <dsp:cNvPr id="0" name=""/>
        <dsp:cNvSpPr/>
      </dsp:nvSpPr>
      <dsp:spPr>
        <a:xfrm>
          <a:off x="5928467" y="3996524"/>
          <a:ext cx="876128" cy="146021"/>
        </a:xfrm>
        <a:prstGeom prst="parallelogram">
          <a:avLst>
            <a:gd name="adj" fmla="val 140840"/>
          </a:avLst>
        </a:prstGeom>
        <a:solidFill>
          <a:schemeClr val="accent4">
            <a:hueOff val="-13159718"/>
            <a:satOff val="-897"/>
            <a:lumOff val="-8823"/>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CEE972-91CA-4FDF-800C-407D491C92D2}">
      <dsp:nvSpPr>
        <dsp:cNvPr id="0" name=""/>
        <dsp:cNvSpPr/>
      </dsp:nvSpPr>
      <dsp:spPr>
        <a:xfrm>
          <a:off x="126962" y="1067435"/>
          <a:ext cx="2979156" cy="930986"/>
        </a:xfrm>
        <a:prstGeom prst="rect">
          <a:avLst/>
        </a:prstGeom>
        <a:solidFill>
          <a:schemeClr val="lt1">
            <a:alpha val="4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30588" tIns="45720" rIns="45720" bIns="45720" numCol="1" spcCol="1270" anchor="ctr" anchorCtr="0">
          <a:noAutofit/>
        </a:bodyPr>
        <a:lstStyle/>
        <a:p>
          <a:pPr marL="0" lvl="0" indent="0" algn="l" defTabSz="533400">
            <a:lnSpc>
              <a:spcPct val="90000"/>
            </a:lnSpc>
            <a:spcBef>
              <a:spcPct val="0"/>
            </a:spcBef>
            <a:spcAft>
              <a:spcPct val="35000"/>
            </a:spcAft>
            <a:buNone/>
          </a:pPr>
          <a:r>
            <a:rPr lang="en-GB" sz="1200" kern="1200" dirty="0">
              <a:latin typeface="Times New Roman" panose="02020603050405020304" pitchFamily="18" charset="0"/>
              <a:cs typeface="Times New Roman" panose="02020603050405020304" pitchFamily="18" charset="0"/>
            </a:rPr>
            <a:t>We have not moved away from the traditional circular flow, (Schumpeter, 1934).</a:t>
          </a:r>
          <a:endParaRPr lang="en-US" sz="1200" kern="1200" dirty="0">
            <a:latin typeface="Times New Roman" panose="02020603050405020304" pitchFamily="18" charset="0"/>
            <a:cs typeface="Times New Roman" panose="02020603050405020304" pitchFamily="18" charset="0"/>
          </a:endParaRPr>
        </a:p>
      </dsp:txBody>
      <dsp:txXfrm>
        <a:off x="126962" y="1067435"/>
        <a:ext cx="2979156" cy="930986"/>
      </dsp:txXfrm>
    </dsp:sp>
    <dsp:sp modelId="{7294577F-303D-4A9D-8BE9-2B21070D4777}">
      <dsp:nvSpPr>
        <dsp:cNvPr id="0" name=""/>
        <dsp:cNvSpPr/>
      </dsp:nvSpPr>
      <dsp:spPr>
        <a:xfrm>
          <a:off x="2830" y="932960"/>
          <a:ext cx="651690" cy="97753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83E9DFF-6EEA-4E74-A969-7AB464E8E453}">
      <dsp:nvSpPr>
        <dsp:cNvPr id="0" name=""/>
        <dsp:cNvSpPr/>
      </dsp:nvSpPr>
      <dsp:spPr>
        <a:xfrm>
          <a:off x="3483458" y="1067435"/>
          <a:ext cx="2979156" cy="930986"/>
        </a:xfrm>
        <a:prstGeom prst="rect">
          <a:avLst/>
        </a:prstGeom>
        <a:solidFill>
          <a:schemeClr val="lt1">
            <a:alpha val="4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30588" tIns="45720" rIns="45720" bIns="45720" numCol="1" spcCol="1270" anchor="ctr" anchorCtr="0">
          <a:noAutofit/>
        </a:bodyPr>
        <a:lstStyle/>
        <a:p>
          <a:pPr marL="0" lvl="0" indent="0" algn="l" defTabSz="533400">
            <a:lnSpc>
              <a:spcPct val="90000"/>
            </a:lnSpc>
            <a:spcBef>
              <a:spcPct val="0"/>
            </a:spcBef>
            <a:spcAft>
              <a:spcPct val="35000"/>
            </a:spcAft>
            <a:buNone/>
          </a:pPr>
          <a:r>
            <a:rPr lang="en-GB" sz="1200" kern="1200" dirty="0">
              <a:latin typeface="Times New Roman" panose="02020603050405020304" pitchFamily="18" charset="0"/>
              <a:cs typeface="Times New Roman" panose="02020603050405020304" pitchFamily="18" charset="0"/>
            </a:rPr>
            <a:t>The industry’s reluctance to change. </a:t>
          </a:r>
          <a:endParaRPr lang="en-US" sz="1200" kern="1200" dirty="0">
            <a:latin typeface="Times New Roman" panose="02020603050405020304" pitchFamily="18" charset="0"/>
            <a:cs typeface="Times New Roman" panose="02020603050405020304" pitchFamily="18" charset="0"/>
          </a:endParaRPr>
        </a:p>
      </dsp:txBody>
      <dsp:txXfrm>
        <a:off x="3483458" y="1067435"/>
        <a:ext cx="2979156" cy="930986"/>
      </dsp:txXfrm>
    </dsp:sp>
    <dsp:sp modelId="{872FB34D-B461-4258-AA44-ACE9D47A6A41}">
      <dsp:nvSpPr>
        <dsp:cNvPr id="0" name=""/>
        <dsp:cNvSpPr/>
      </dsp:nvSpPr>
      <dsp:spPr>
        <a:xfrm>
          <a:off x="3359327" y="932960"/>
          <a:ext cx="651690" cy="977535"/>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5FBAAC7-483D-4C82-A7A2-D70308C019CD}">
      <dsp:nvSpPr>
        <dsp:cNvPr id="0" name=""/>
        <dsp:cNvSpPr/>
      </dsp:nvSpPr>
      <dsp:spPr>
        <a:xfrm>
          <a:off x="126962" y="2239444"/>
          <a:ext cx="2979156" cy="930986"/>
        </a:xfrm>
        <a:prstGeom prst="rect">
          <a:avLst/>
        </a:prstGeom>
        <a:solidFill>
          <a:schemeClr val="lt1">
            <a:alpha val="4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30588" tIns="45720" rIns="45720" bIns="45720" numCol="1" spcCol="1270" anchor="ctr" anchorCtr="0">
          <a:noAutofit/>
        </a:bodyPr>
        <a:lstStyle/>
        <a:p>
          <a:pPr marL="0" lvl="0" indent="0" algn="l" defTabSz="533400">
            <a:lnSpc>
              <a:spcPct val="90000"/>
            </a:lnSpc>
            <a:spcBef>
              <a:spcPct val="0"/>
            </a:spcBef>
            <a:spcAft>
              <a:spcPct val="35000"/>
            </a:spcAft>
            <a:buNone/>
          </a:pPr>
          <a:r>
            <a:rPr lang="en-GB" sz="1200" kern="1200" dirty="0">
              <a:latin typeface="Times New Roman" panose="02020603050405020304" pitchFamily="18" charset="0"/>
              <a:cs typeface="Times New Roman" panose="02020603050405020304" pitchFamily="18" charset="0"/>
            </a:rPr>
            <a:t>The financial barriers.</a:t>
          </a:r>
          <a:endParaRPr lang="en-US" sz="1200" kern="1200" dirty="0">
            <a:latin typeface="Times New Roman" panose="02020603050405020304" pitchFamily="18" charset="0"/>
            <a:cs typeface="Times New Roman" panose="02020603050405020304" pitchFamily="18" charset="0"/>
          </a:endParaRPr>
        </a:p>
      </dsp:txBody>
      <dsp:txXfrm>
        <a:off x="126962" y="2239444"/>
        <a:ext cx="2979156" cy="930986"/>
      </dsp:txXfrm>
    </dsp:sp>
    <dsp:sp modelId="{2F5FDEA1-0A19-4955-BC3F-474713D52FBA}">
      <dsp:nvSpPr>
        <dsp:cNvPr id="0" name=""/>
        <dsp:cNvSpPr/>
      </dsp:nvSpPr>
      <dsp:spPr>
        <a:xfrm>
          <a:off x="2830" y="2104968"/>
          <a:ext cx="651690" cy="977535"/>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EB17520-862F-425B-AA0B-653BA65F11A1}">
      <dsp:nvSpPr>
        <dsp:cNvPr id="0" name=""/>
        <dsp:cNvSpPr/>
      </dsp:nvSpPr>
      <dsp:spPr>
        <a:xfrm>
          <a:off x="3483458" y="2239444"/>
          <a:ext cx="2979156" cy="930986"/>
        </a:xfrm>
        <a:prstGeom prst="rect">
          <a:avLst/>
        </a:prstGeom>
        <a:solidFill>
          <a:schemeClr val="lt1">
            <a:alpha val="4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30588" tIns="45720" rIns="45720" bIns="45720" numCol="1" spcCol="1270" anchor="ctr" anchorCtr="0">
          <a:noAutofit/>
        </a:bodyPr>
        <a:lstStyle/>
        <a:p>
          <a:pPr marL="0" lvl="0" indent="0" algn="l" defTabSz="533400">
            <a:lnSpc>
              <a:spcPct val="90000"/>
            </a:lnSpc>
            <a:spcBef>
              <a:spcPct val="0"/>
            </a:spcBef>
            <a:spcAft>
              <a:spcPct val="35000"/>
            </a:spcAft>
            <a:buNone/>
          </a:pPr>
          <a:r>
            <a:rPr lang="en-GB" sz="1200" kern="1200" dirty="0">
              <a:latin typeface="Times New Roman" panose="02020603050405020304" pitchFamily="18" charset="0"/>
              <a:cs typeface="Times New Roman" panose="02020603050405020304" pitchFamily="18" charset="0"/>
            </a:rPr>
            <a:t>Cultural Differences, (</a:t>
          </a:r>
          <a:r>
            <a:rPr lang="en-GB" sz="1200" kern="1200" dirty="0" err="1">
              <a:latin typeface="Times New Roman" panose="02020603050405020304" pitchFamily="18" charset="0"/>
              <a:cs typeface="Times New Roman" panose="02020603050405020304" pitchFamily="18" charset="0"/>
            </a:rPr>
            <a:t>Bittar</a:t>
          </a:r>
          <a:r>
            <a:rPr lang="en-GB" sz="1200" kern="1200" dirty="0">
              <a:latin typeface="Times New Roman" panose="02020603050405020304" pitchFamily="18" charset="0"/>
              <a:cs typeface="Times New Roman" panose="02020603050405020304" pitchFamily="18" charset="0"/>
            </a:rPr>
            <a:t> and Serio, 2023). </a:t>
          </a:r>
          <a:endParaRPr lang="en-US" sz="1200" kern="1200" dirty="0">
            <a:latin typeface="Times New Roman" panose="02020603050405020304" pitchFamily="18" charset="0"/>
            <a:cs typeface="Times New Roman" panose="02020603050405020304" pitchFamily="18" charset="0"/>
          </a:endParaRPr>
        </a:p>
      </dsp:txBody>
      <dsp:txXfrm>
        <a:off x="3483458" y="2239444"/>
        <a:ext cx="2979156" cy="930986"/>
      </dsp:txXfrm>
    </dsp:sp>
    <dsp:sp modelId="{4D1A974A-855B-43FD-818C-3C02C28812EA}">
      <dsp:nvSpPr>
        <dsp:cNvPr id="0" name=""/>
        <dsp:cNvSpPr/>
      </dsp:nvSpPr>
      <dsp:spPr>
        <a:xfrm>
          <a:off x="3359327" y="2104968"/>
          <a:ext cx="651690" cy="977535"/>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AA65011-B80D-4613-BBCD-B49849BC2E78}">
      <dsp:nvSpPr>
        <dsp:cNvPr id="0" name=""/>
        <dsp:cNvSpPr/>
      </dsp:nvSpPr>
      <dsp:spPr>
        <a:xfrm>
          <a:off x="1805210" y="3411452"/>
          <a:ext cx="2979156" cy="930986"/>
        </a:xfrm>
        <a:prstGeom prst="rect">
          <a:avLst/>
        </a:prstGeom>
        <a:solidFill>
          <a:schemeClr val="lt1">
            <a:alpha val="4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30588" tIns="45720" rIns="45720" bIns="45720" numCol="1" spcCol="1270" anchor="ctr" anchorCtr="0">
          <a:noAutofit/>
        </a:bodyPr>
        <a:lstStyle/>
        <a:p>
          <a:pPr marL="0" lvl="0" indent="0" algn="l" defTabSz="533400">
            <a:lnSpc>
              <a:spcPct val="90000"/>
            </a:lnSpc>
            <a:spcBef>
              <a:spcPct val="0"/>
            </a:spcBef>
            <a:spcAft>
              <a:spcPct val="35000"/>
            </a:spcAft>
            <a:buNone/>
          </a:pPr>
          <a:r>
            <a:rPr lang="en-GB" sz="1200" kern="1200" dirty="0">
              <a:latin typeface="Times New Roman" panose="02020603050405020304" pitchFamily="18" charset="0"/>
              <a:cs typeface="Times New Roman" panose="02020603050405020304" pitchFamily="18" charset="0"/>
            </a:rPr>
            <a:t>Barriers to MSE Innovation, (Isa and Abidin, 2021), could the move to frugal innovation be a first initiative, (</a:t>
          </a:r>
          <a:r>
            <a:rPr lang="en-GB" sz="1200" kern="1200" dirty="0" err="1">
              <a:latin typeface="Times New Roman" panose="02020603050405020304" pitchFamily="18" charset="0"/>
              <a:cs typeface="Times New Roman" panose="02020603050405020304" pitchFamily="18" charset="0"/>
            </a:rPr>
            <a:t>Levanen</a:t>
          </a:r>
          <a:r>
            <a:rPr lang="en-GB" sz="1200" kern="1200" dirty="0">
              <a:latin typeface="Times New Roman" panose="02020603050405020304" pitchFamily="18" charset="0"/>
              <a:cs typeface="Times New Roman" panose="02020603050405020304" pitchFamily="18" charset="0"/>
            </a:rPr>
            <a:t>, </a:t>
          </a:r>
          <a:r>
            <a:rPr lang="en-GB" sz="1200" kern="1200" dirty="0" err="1">
              <a:latin typeface="Times New Roman" panose="02020603050405020304" pitchFamily="18" charset="0"/>
              <a:cs typeface="Times New Roman" panose="02020603050405020304" pitchFamily="18" charset="0"/>
            </a:rPr>
            <a:t>Rosca</a:t>
          </a:r>
          <a:r>
            <a:rPr lang="en-GB" sz="1200" kern="1200" dirty="0">
              <a:latin typeface="Times New Roman" panose="02020603050405020304" pitchFamily="18" charset="0"/>
              <a:cs typeface="Times New Roman" panose="02020603050405020304" pitchFamily="18" charset="0"/>
            </a:rPr>
            <a:t>, and Park, 2023)</a:t>
          </a:r>
          <a:endParaRPr lang="en-US" sz="1200" kern="1200" dirty="0">
            <a:latin typeface="Times New Roman" panose="02020603050405020304" pitchFamily="18" charset="0"/>
            <a:cs typeface="Times New Roman" panose="02020603050405020304" pitchFamily="18" charset="0"/>
          </a:endParaRPr>
        </a:p>
      </dsp:txBody>
      <dsp:txXfrm>
        <a:off x="1805210" y="3411452"/>
        <a:ext cx="2979156" cy="930986"/>
      </dsp:txXfrm>
    </dsp:sp>
    <dsp:sp modelId="{E1F2D1F4-4F48-4DEB-B9EC-F46EB103D053}">
      <dsp:nvSpPr>
        <dsp:cNvPr id="0" name=""/>
        <dsp:cNvSpPr/>
      </dsp:nvSpPr>
      <dsp:spPr>
        <a:xfrm>
          <a:off x="1681079" y="3276976"/>
          <a:ext cx="651690" cy="977535"/>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9D8AE7-33C5-4007-8AC3-FD6AA587E3AC}">
      <dsp:nvSpPr>
        <dsp:cNvPr id="0" name=""/>
        <dsp:cNvSpPr/>
      </dsp:nvSpPr>
      <dsp:spPr>
        <a:xfrm>
          <a:off x="0" y="463104"/>
          <a:ext cx="6141429" cy="7056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C54BE1F-906B-4B73-95B0-5D0B6AE540CA}">
      <dsp:nvSpPr>
        <dsp:cNvPr id="0" name=""/>
        <dsp:cNvSpPr/>
      </dsp:nvSpPr>
      <dsp:spPr>
        <a:xfrm>
          <a:off x="307071" y="49824"/>
          <a:ext cx="4299001" cy="8265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492" tIns="0" rIns="162492" bIns="0" numCol="1" spcCol="1270" anchor="ctr" anchorCtr="0">
          <a:noAutofit/>
        </a:bodyPr>
        <a:lstStyle/>
        <a:p>
          <a:pPr marL="0" lvl="0" indent="0" algn="l" defTabSz="1244600">
            <a:lnSpc>
              <a:spcPct val="90000"/>
            </a:lnSpc>
            <a:spcBef>
              <a:spcPct val="0"/>
            </a:spcBef>
            <a:spcAft>
              <a:spcPct val="35000"/>
            </a:spcAft>
            <a:buNone/>
          </a:pPr>
          <a:r>
            <a:rPr lang="en-GB" sz="2800" kern="1200" dirty="0">
              <a:latin typeface="Times New Roman" panose="02020603050405020304" pitchFamily="18" charset="0"/>
              <a:cs typeface="Times New Roman" panose="02020603050405020304" pitchFamily="18" charset="0"/>
            </a:rPr>
            <a:t>Qualitative Analysis </a:t>
          </a:r>
          <a:endParaRPr lang="en-US" sz="2800" kern="1200" dirty="0">
            <a:latin typeface="Times New Roman" panose="02020603050405020304" pitchFamily="18" charset="0"/>
            <a:cs typeface="Times New Roman" panose="02020603050405020304" pitchFamily="18" charset="0"/>
          </a:endParaRPr>
        </a:p>
      </dsp:txBody>
      <dsp:txXfrm>
        <a:off x="347420" y="90173"/>
        <a:ext cx="4218303" cy="745862"/>
      </dsp:txXfrm>
    </dsp:sp>
    <dsp:sp modelId="{9A9CC4C2-22F9-47A6-8CFC-321726306282}">
      <dsp:nvSpPr>
        <dsp:cNvPr id="0" name=""/>
        <dsp:cNvSpPr/>
      </dsp:nvSpPr>
      <dsp:spPr>
        <a:xfrm>
          <a:off x="0" y="1733185"/>
          <a:ext cx="6141429" cy="705600"/>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5EF86BD-B98C-43AE-901A-7D2B7A924E19}">
      <dsp:nvSpPr>
        <dsp:cNvPr id="0" name=""/>
        <dsp:cNvSpPr/>
      </dsp:nvSpPr>
      <dsp:spPr>
        <a:xfrm>
          <a:off x="307071" y="1319905"/>
          <a:ext cx="4299001" cy="82656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492" tIns="0" rIns="162492" bIns="0" numCol="1" spcCol="1270" anchor="ctr" anchorCtr="0">
          <a:noAutofit/>
        </a:bodyPr>
        <a:lstStyle/>
        <a:p>
          <a:pPr marL="0" lvl="0" indent="0" algn="l" defTabSz="1244600">
            <a:lnSpc>
              <a:spcPct val="90000"/>
            </a:lnSpc>
            <a:spcBef>
              <a:spcPct val="0"/>
            </a:spcBef>
            <a:spcAft>
              <a:spcPct val="35000"/>
            </a:spcAft>
            <a:buNone/>
          </a:pPr>
          <a:r>
            <a:rPr lang="en-GB" sz="2800" kern="1200" dirty="0">
              <a:latin typeface="Times New Roman" panose="02020603050405020304" pitchFamily="18" charset="0"/>
              <a:cs typeface="Times New Roman" panose="02020603050405020304" pitchFamily="18" charset="0"/>
            </a:rPr>
            <a:t>16 In-Depth Interviews </a:t>
          </a:r>
          <a:endParaRPr lang="en-US" sz="2800" kern="1200" dirty="0">
            <a:latin typeface="Times New Roman" panose="02020603050405020304" pitchFamily="18" charset="0"/>
            <a:cs typeface="Times New Roman" panose="02020603050405020304" pitchFamily="18" charset="0"/>
          </a:endParaRPr>
        </a:p>
      </dsp:txBody>
      <dsp:txXfrm>
        <a:off x="347420" y="1360254"/>
        <a:ext cx="4218303" cy="745862"/>
      </dsp:txXfrm>
    </dsp:sp>
    <dsp:sp modelId="{6AC7D928-C40F-45FD-9B15-7576CF0FF36F}">
      <dsp:nvSpPr>
        <dsp:cNvPr id="0" name=""/>
        <dsp:cNvSpPr/>
      </dsp:nvSpPr>
      <dsp:spPr>
        <a:xfrm>
          <a:off x="0" y="3003265"/>
          <a:ext cx="6141429" cy="705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06D5969-0775-4EBB-9708-DBC71BB59E63}">
      <dsp:nvSpPr>
        <dsp:cNvPr id="0" name=""/>
        <dsp:cNvSpPr/>
      </dsp:nvSpPr>
      <dsp:spPr>
        <a:xfrm>
          <a:off x="307071" y="2589985"/>
          <a:ext cx="4299001" cy="82656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492" tIns="0" rIns="162492" bIns="0" numCol="1" spcCol="1270" anchor="ctr" anchorCtr="0">
          <a:noAutofit/>
        </a:bodyPr>
        <a:lstStyle/>
        <a:p>
          <a:pPr marL="0" lvl="0" indent="0" algn="l" defTabSz="1244600">
            <a:lnSpc>
              <a:spcPct val="90000"/>
            </a:lnSpc>
            <a:spcBef>
              <a:spcPct val="0"/>
            </a:spcBef>
            <a:spcAft>
              <a:spcPct val="35000"/>
            </a:spcAft>
            <a:buNone/>
          </a:pPr>
          <a:r>
            <a:rPr lang="en-GB" sz="2800" kern="1200" dirty="0">
              <a:latin typeface="Times New Roman" panose="02020603050405020304" pitchFamily="18" charset="0"/>
              <a:cs typeface="Times New Roman" panose="02020603050405020304" pitchFamily="18" charset="0"/>
            </a:rPr>
            <a:t>Industry-tested questions </a:t>
          </a:r>
          <a:endParaRPr lang="en-US" sz="2800" kern="1200" dirty="0">
            <a:latin typeface="Times New Roman" panose="02020603050405020304" pitchFamily="18" charset="0"/>
            <a:cs typeface="Times New Roman" panose="02020603050405020304" pitchFamily="18" charset="0"/>
          </a:endParaRPr>
        </a:p>
      </dsp:txBody>
      <dsp:txXfrm>
        <a:off x="347420" y="2630334"/>
        <a:ext cx="4218303" cy="745862"/>
      </dsp:txXfrm>
    </dsp:sp>
    <dsp:sp modelId="{C000BB51-BD03-40BF-94EA-8516374C8F9D}">
      <dsp:nvSpPr>
        <dsp:cNvPr id="0" name=""/>
        <dsp:cNvSpPr/>
      </dsp:nvSpPr>
      <dsp:spPr>
        <a:xfrm>
          <a:off x="0" y="4273345"/>
          <a:ext cx="6141429" cy="7056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A77DA9C-5463-47C5-8ECC-9E3D995FDB8F}">
      <dsp:nvSpPr>
        <dsp:cNvPr id="0" name=""/>
        <dsp:cNvSpPr/>
      </dsp:nvSpPr>
      <dsp:spPr>
        <a:xfrm>
          <a:off x="307071" y="3860065"/>
          <a:ext cx="4299001" cy="82656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492" tIns="0" rIns="162492" bIns="0" numCol="1" spcCol="1270" anchor="ctr" anchorCtr="0">
          <a:noAutofit/>
        </a:bodyPr>
        <a:lstStyle/>
        <a:p>
          <a:pPr marL="0" lvl="0" indent="0" algn="l" defTabSz="1244600">
            <a:lnSpc>
              <a:spcPct val="90000"/>
            </a:lnSpc>
            <a:spcBef>
              <a:spcPct val="0"/>
            </a:spcBef>
            <a:spcAft>
              <a:spcPct val="35000"/>
            </a:spcAft>
            <a:buNone/>
          </a:pPr>
          <a:r>
            <a:rPr lang="en-GB" sz="2800" kern="1200" dirty="0">
              <a:latin typeface="Times New Roman" panose="02020603050405020304" pitchFamily="18" charset="0"/>
              <a:cs typeface="Times New Roman" panose="02020603050405020304" pitchFamily="18" charset="0"/>
            </a:rPr>
            <a:t>Leximancer Analysis – thematic coding</a:t>
          </a:r>
          <a:endParaRPr lang="en-US" sz="2800" kern="1200" dirty="0">
            <a:latin typeface="Times New Roman" panose="02020603050405020304" pitchFamily="18" charset="0"/>
            <a:cs typeface="Times New Roman" panose="02020603050405020304" pitchFamily="18" charset="0"/>
          </a:endParaRPr>
        </a:p>
      </dsp:txBody>
      <dsp:txXfrm>
        <a:off x="347420" y="3900414"/>
        <a:ext cx="4218303" cy="74586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BC4D7-2136-465B-A506-D3A762629ECD}">
      <dsp:nvSpPr>
        <dsp:cNvPr id="0" name=""/>
        <dsp:cNvSpPr/>
      </dsp:nvSpPr>
      <dsp:spPr>
        <a:xfrm>
          <a:off x="0" y="22915"/>
          <a:ext cx="6141429" cy="117877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GB" sz="3100" kern="1200" dirty="0">
              <a:latin typeface="Times New Roman" panose="02020603050405020304" pitchFamily="18" charset="0"/>
              <a:cs typeface="Times New Roman" panose="02020603050405020304" pitchFamily="18" charset="0"/>
            </a:rPr>
            <a:t>Money, Money, Money!</a:t>
          </a:r>
          <a:endParaRPr lang="en-US" sz="3100" kern="1200" dirty="0">
            <a:latin typeface="Times New Roman" panose="02020603050405020304" pitchFamily="18" charset="0"/>
            <a:cs typeface="Times New Roman" panose="02020603050405020304" pitchFamily="18" charset="0"/>
          </a:endParaRPr>
        </a:p>
      </dsp:txBody>
      <dsp:txXfrm>
        <a:off x="57543" y="80458"/>
        <a:ext cx="6026343" cy="1063689"/>
      </dsp:txXfrm>
    </dsp:sp>
    <dsp:sp modelId="{C505B6AE-2BA1-4B1A-9111-0EA8C68A931D}">
      <dsp:nvSpPr>
        <dsp:cNvPr id="0" name=""/>
        <dsp:cNvSpPr/>
      </dsp:nvSpPr>
      <dsp:spPr>
        <a:xfrm>
          <a:off x="0" y="1290970"/>
          <a:ext cx="6141429" cy="1178775"/>
        </a:xfrm>
        <a:prstGeom prst="roundRect">
          <a:avLst/>
        </a:prstGeom>
        <a:solidFill>
          <a:schemeClr val="accent3">
            <a:hueOff val="4484688"/>
            <a:satOff val="6803"/>
            <a:lumOff val="437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GB" sz="3100" kern="1200" dirty="0">
              <a:latin typeface="Times New Roman" panose="02020603050405020304" pitchFamily="18" charset="0"/>
              <a:cs typeface="Times New Roman" panose="02020603050405020304" pitchFamily="18" charset="0"/>
            </a:rPr>
            <a:t>Lack of Awareness and high risk</a:t>
          </a:r>
          <a:endParaRPr lang="en-US" sz="3100" kern="1200" dirty="0">
            <a:latin typeface="Times New Roman" panose="02020603050405020304" pitchFamily="18" charset="0"/>
            <a:cs typeface="Times New Roman" panose="02020603050405020304" pitchFamily="18" charset="0"/>
          </a:endParaRPr>
        </a:p>
      </dsp:txBody>
      <dsp:txXfrm>
        <a:off x="57543" y="1348513"/>
        <a:ext cx="6026343" cy="1063689"/>
      </dsp:txXfrm>
    </dsp:sp>
    <dsp:sp modelId="{E2C6744C-2141-4824-87C8-BF3DEBEF07AF}">
      <dsp:nvSpPr>
        <dsp:cNvPr id="0" name=""/>
        <dsp:cNvSpPr/>
      </dsp:nvSpPr>
      <dsp:spPr>
        <a:xfrm>
          <a:off x="0" y="2618568"/>
          <a:ext cx="6141429" cy="1178775"/>
        </a:xfrm>
        <a:prstGeom prst="roundRect">
          <a:avLst/>
        </a:prstGeom>
        <a:solidFill>
          <a:schemeClr val="accent3">
            <a:hueOff val="8969377"/>
            <a:satOff val="13605"/>
            <a:lumOff val="875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GB" sz="3100" kern="1200" dirty="0">
              <a:latin typeface="Times New Roman" panose="02020603050405020304" pitchFamily="18" charset="0"/>
              <a:cs typeface="Times New Roman" panose="02020603050405020304" pitchFamily="18" charset="0"/>
            </a:rPr>
            <a:t>Government Barriers</a:t>
          </a:r>
          <a:endParaRPr lang="en-US" sz="3100" kern="1200" dirty="0">
            <a:latin typeface="Times New Roman" panose="02020603050405020304" pitchFamily="18" charset="0"/>
            <a:cs typeface="Times New Roman" panose="02020603050405020304" pitchFamily="18" charset="0"/>
          </a:endParaRPr>
        </a:p>
      </dsp:txBody>
      <dsp:txXfrm>
        <a:off x="57543" y="2676111"/>
        <a:ext cx="6026343" cy="1063689"/>
      </dsp:txXfrm>
    </dsp:sp>
    <dsp:sp modelId="{E3B9DE7C-7240-48B0-8D92-863B4E27C4DD}">
      <dsp:nvSpPr>
        <dsp:cNvPr id="0" name=""/>
        <dsp:cNvSpPr/>
      </dsp:nvSpPr>
      <dsp:spPr>
        <a:xfrm>
          <a:off x="0" y="3827080"/>
          <a:ext cx="6141429" cy="1178775"/>
        </a:xfrm>
        <a:prstGeom prst="roundRect">
          <a:avLst/>
        </a:prstGeom>
        <a:solidFill>
          <a:schemeClr val="accent3">
            <a:hueOff val="13454064"/>
            <a:satOff val="20408"/>
            <a:lumOff val="1313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GB" sz="3100" kern="1200" dirty="0">
              <a:latin typeface="Times New Roman" panose="02020603050405020304" pitchFamily="18" charset="0"/>
              <a:cs typeface="Times New Roman" panose="02020603050405020304" pitchFamily="18" charset="0"/>
            </a:rPr>
            <a:t>It was not as easy as just explaining the processes. </a:t>
          </a:r>
          <a:endParaRPr lang="en-US" sz="3100" kern="1200" dirty="0">
            <a:latin typeface="Times New Roman" panose="02020603050405020304" pitchFamily="18" charset="0"/>
            <a:cs typeface="Times New Roman" panose="02020603050405020304" pitchFamily="18" charset="0"/>
          </a:endParaRPr>
        </a:p>
      </dsp:txBody>
      <dsp:txXfrm>
        <a:off x="57543" y="3884623"/>
        <a:ext cx="6026343" cy="106368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09FD6-A5A6-444A-B300-B8E1BBF6EF3B}">
      <dsp:nvSpPr>
        <dsp:cNvPr id="0" name=""/>
        <dsp:cNvSpPr/>
      </dsp:nvSpPr>
      <dsp:spPr>
        <a:xfrm>
          <a:off x="1219440" y="39765"/>
          <a:ext cx="1269562" cy="1269562"/>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B1FE18D-7860-4E75-9B50-D5D2C50A102B}">
      <dsp:nvSpPr>
        <dsp:cNvPr id="0" name=""/>
        <dsp:cNvSpPr/>
      </dsp:nvSpPr>
      <dsp:spPr>
        <a:xfrm>
          <a:off x="1490002" y="310328"/>
          <a:ext cx="728437" cy="72843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043A072-14C8-4906-9F8C-EA831646792E}">
      <dsp:nvSpPr>
        <dsp:cNvPr id="0" name=""/>
        <dsp:cNvSpPr/>
      </dsp:nvSpPr>
      <dsp:spPr>
        <a:xfrm>
          <a:off x="813596" y="1704765"/>
          <a:ext cx="20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defRPr cap="all"/>
          </a:pPr>
          <a:r>
            <a:rPr lang="en-GB" sz="1300" kern="1200" dirty="0">
              <a:latin typeface="Times New Roman" panose="02020603050405020304" pitchFamily="18" charset="0"/>
              <a:cs typeface="Times New Roman" panose="02020603050405020304" pitchFamily="18" charset="0"/>
            </a:rPr>
            <a:t>Early toolkit </a:t>
          </a:r>
          <a:endParaRPr lang="en-US" sz="1300" kern="1200" dirty="0">
            <a:latin typeface="Times New Roman" panose="02020603050405020304" pitchFamily="18" charset="0"/>
            <a:cs typeface="Times New Roman" panose="02020603050405020304" pitchFamily="18" charset="0"/>
          </a:endParaRPr>
        </a:p>
      </dsp:txBody>
      <dsp:txXfrm>
        <a:off x="813596" y="1704765"/>
        <a:ext cx="2081250" cy="720000"/>
      </dsp:txXfrm>
    </dsp:sp>
    <dsp:sp modelId="{70213EE7-0C9B-4BE2-9716-DDA6F4FBF031}">
      <dsp:nvSpPr>
        <dsp:cNvPr id="0" name=""/>
        <dsp:cNvSpPr/>
      </dsp:nvSpPr>
      <dsp:spPr>
        <a:xfrm>
          <a:off x="3664909" y="39765"/>
          <a:ext cx="1269562" cy="1269562"/>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E6EA8F-4B61-4E50-8AE4-1B4EE1083E21}">
      <dsp:nvSpPr>
        <dsp:cNvPr id="0" name=""/>
        <dsp:cNvSpPr/>
      </dsp:nvSpPr>
      <dsp:spPr>
        <a:xfrm>
          <a:off x="3935471" y="310328"/>
          <a:ext cx="728437" cy="7284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CCC5849-C973-4658-AE09-93505192BD81}">
      <dsp:nvSpPr>
        <dsp:cNvPr id="0" name=""/>
        <dsp:cNvSpPr/>
      </dsp:nvSpPr>
      <dsp:spPr>
        <a:xfrm>
          <a:off x="3259065" y="1704765"/>
          <a:ext cx="20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defRPr cap="all"/>
          </a:pPr>
          <a:r>
            <a:rPr lang="en-GB" sz="1300" kern="1200" dirty="0">
              <a:latin typeface="Times New Roman" panose="02020603050405020304" pitchFamily="18" charset="0"/>
              <a:cs typeface="Times New Roman" panose="02020603050405020304" pitchFamily="18" charset="0"/>
            </a:rPr>
            <a:t>Implementation of the circular economy (but this must be simple)</a:t>
          </a:r>
          <a:endParaRPr lang="en-US" sz="1300" kern="1200" dirty="0">
            <a:latin typeface="Times New Roman" panose="02020603050405020304" pitchFamily="18" charset="0"/>
            <a:cs typeface="Times New Roman" panose="02020603050405020304" pitchFamily="18" charset="0"/>
          </a:endParaRPr>
        </a:p>
      </dsp:txBody>
      <dsp:txXfrm>
        <a:off x="3259065" y="1704765"/>
        <a:ext cx="2081250" cy="720000"/>
      </dsp:txXfrm>
    </dsp:sp>
    <dsp:sp modelId="{B411B301-C259-4BCE-8CD5-17CC33721AB1}">
      <dsp:nvSpPr>
        <dsp:cNvPr id="0" name=""/>
        <dsp:cNvSpPr/>
      </dsp:nvSpPr>
      <dsp:spPr>
        <a:xfrm>
          <a:off x="2442174" y="2945078"/>
          <a:ext cx="1269562" cy="1269562"/>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0D6685-45A7-4CCA-B80B-B838A6010E90}">
      <dsp:nvSpPr>
        <dsp:cNvPr id="0" name=""/>
        <dsp:cNvSpPr/>
      </dsp:nvSpPr>
      <dsp:spPr>
        <a:xfrm>
          <a:off x="2712737" y="3215640"/>
          <a:ext cx="728437" cy="72843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9BC127B-7391-412A-B130-654E6764F901}">
      <dsp:nvSpPr>
        <dsp:cNvPr id="0" name=""/>
        <dsp:cNvSpPr/>
      </dsp:nvSpPr>
      <dsp:spPr>
        <a:xfrm>
          <a:off x="2036331" y="4610078"/>
          <a:ext cx="20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defRPr cap="all"/>
          </a:pPr>
          <a:r>
            <a:rPr lang="en-GB" sz="1300" kern="1200" dirty="0">
              <a:latin typeface="Times New Roman" panose="02020603050405020304" pitchFamily="18" charset="0"/>
              <a:cs typeface="Times New Roman" panose="02020603050405020304" pitchFamily="18" charset="0"/>
            </a:rPr>
            <a:t>Small project focus</a:t>
          </a:r>
          <a:endParaRPr lang="en-US" sz="1300" kern="1200" dirty="0">
            <a:latin typeface="Times New Roman" panose="02020603050405020304" pitchFamily="18" charset="0"/>
            <a:cs typeface="Times New Roman" panose="02020603050405020304" pitchFamily="18" charset="0"/>
          </a:endParaRPr>
        </a:p>
      </dsp:txBody>
      <dsp:txXfrm>
        <a:off x="2036331" y="4610078"/>
        <a:ext cx="2081250" cy="7200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3397CC-9A72-4B25-9CA7-B7000543820A}">
      <dsp:nvSpPr>
        <dsp:cNvPr id="0" name=""/>
        <dsp:cNvSpPr/>
      </dsp:nvSpPr>
      <dsp:spPr>
        <a:xfrm>
          <a:off x="0" y="611"/>
          <a:ext cx="7301068" cy="143133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229EE2A-C2AA-4F8D-A5DE-0C5F1C584E19}">
      <dsp:nvSpPr>
        <dsp:cNvPr id="0" name=""/>
        <dsp:cNvSpPr/>
      </dsp:nvSpPr>
      <dsp:spPr>
        <a:xfrm>
          <a:off x="432980" y="322663"/>
          <a:ext cx="787236" cy="78723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CF268E2-F532-4C14-941B-12429FC8215F}">
      <dsp:nvSpPr>
        <dsp:cNvPr id="0" name=""/>
        <dsp:cNvSpPr/>
      </dsp:nvSpPr>
      <dsp:spPr>
        <a:xfrm>
          <a:off x="1653197" y="611"/>
          <a:ext cx="5647870" cy="14313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483" tIns="151483" rIns="151483" bIns="151483" numCol="1" spcCol="1270" anchor="ctr" anchorCtr="0">
          <a:noAutofit/>
        </a:bodyPr>
        <a:lstStyle/>
        <a:p>
          <a:pPr marL="0" lvl="0" indent="0" algn="l" defTabSz="1111250">
            <a:lnSpc>
              <a:spcPct val="90000"/>
            </a:lnSpc>
            <a:spcBef>
              <a:spcPct val="0"/>
            </a:spcBef>
            <a:spcAft>
              <a:spcPct val="35000"/>
            </a:spcAft>
            <a:buNone/>
          </a:pPr>
          <a:r>
            <a:rPr lang="en-GB" sz="2500" kern="1200" dirty="0">
              <a:latin typeface="Times New Roman" panose="02020603050405020304" pitchFamily="18" charset="0"/>
              <a:cs typeface="Times New Roman" panose="02020603050405020304" pitchFamily="18" charset="0"/>
            </a:rPr>
            <a:t>This is not the end, there is much more research needed to enable a thorough understanding. </a:t>
          </a:r>
          <a:endParaRPr lang="en-US" sz="2500" kern="1200" dirty="0">
            <a:latin typeface="Times New Roman" panose="02020603050405020304" pitchFamily="18" charset="0"/>
            <a:cs typeface="Times New Roman" panose="02020603050405020304" pitchFamily="18" charset="0"/>
          </a:endParaRPr>
        </a:p>
      </dsp:txBody>
      <dsp:txXfrm>
        <a:off x="1653197" y="611"/>
        <a:ext cx="5647870" cy="1431339"/>
      </dsp:txXfrm>
    </dsp:sp>
    <dsp:sp modelId="{8C4AA84B-4C8E-46FE-8CD1-FA3CFF88965D}">
      <dsp:nvSpPr>
        <dsp:cNvPr id="0" name=""/>
        <dsp:cNvSpPr/>
      </dsp:nvSpPr>
      <dsp:spPr>
        <a:xfrm>
          <a:off x="0" y="1789786"/>
          <a:ext cx="7301068" cy="143133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9530E5C-F43D-4D59-81FB-613F1A078137}">
      <dsp:nvSpPr>
        <dsp:cNvPr id="0" name=""/>
        <dsp:cNvSpPr/>
      </dsp:nvSpPr>
      <dsp:spPr>
        <a:xfrm>
          <a:off x="432980" y="2111837"/>
          <a:ext cx="787236" cy="78723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23D71AC-CDC9-4023-8446-E8761F3BEADD}">
      <dsp:nvSpPr>
        <dsp:cNvPr id="0" name=""/>
        <dsp:cNvSpPr/>
      </dsp:nvSpPr>
      <dsp:spPr>
        <a:xfrm>
          <a:off x="1653197" y="1789786"/>
          <a:ext cx="5647870" cy="14313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483" tIns="151483" rIns="151483" bIns="151483" numCol="1" spcCol="1270" anchor="ctr" anchorCtr="0">
          <a:noAutofit/>
        </a:bodyPr>
        <a:lstStyle/>
        <a:p>
          <a:pPr marL="0" lvl="0" indent="0" algn="l" defTabSz="1111250">
            <a:lnSpc>
              <a:spcPct val="90000"/>
            </a:lnSpc>
            <a:spcBef>
              <a:spcPct val="0"/>
            </a:spcBef>
            <a:spcAft>
              <a:spcPct val="35000"/>
            </a:spcAft>
            <a:buNone/>
          </a:pPr>
          <a:r>
            <a:rPr lang="en-GB" sz="2500" kern="1200" dirty="0">
              <a:latin typeface="Times New Roman" panose="02020603050405020304" pitchFamily="18" charset="0"/>
              <a:cs typeface="Times New Roman" panose="02020603050405020304" pitchFamily="18" charset="0"/>
            </a:rPr>
            <a:t>The literature still focuses on large contractors or the industry as a whole. </a:t>
          </a:r>
          <a:endParaRPr lang="en-US" sz="2500" kern="1200" dirty="0">
            <a:latin typeface="Times New Roman" panose="02020603050405020304" pitchFamily="18" charset="0"/>
            <a:cs typeface="Times New Roman" panose="02020603050405020304" pitchFamily="18" charset="0"/>
          </a:endParaRPr>
        </a:p>
      </dsp:txBody>
      <dsp:txXfrm>
        <a:off x="1653197" y="1789786"/>
        <a:ext cx="5647870" cy="1431339"/>
      </dsp:txXfrm>
    </dsp:sp>
    <dsp:sp modelId="{E7B16158-07FE-492C-B09D-D4B4B6F31E57}">
      <dsp:nvSpPr>
        <dsp:cNvPr id="0" name=""/>
        <dsp:cNvSpPr/>
      </dsp:nvSpPr>
      <dsp:spPr>
        <a:xfrm>
          <a:off x="0" y="3578960"/>
          <a:ext cx="7301068" cy="143133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F40B36F-C7B5-4DBF-B10A-7BE48090FDAD}">
      <dsp:nvSpPr>
        <dsp:cNvPr id="0" name=""/>
        <dsp:cNvSpPr/>
      </dsp:nvSpPr>
      <dsp:spPr>
        <a:xfrm>
          <a:off x="432980" y="3901012"/>
          <a:ext cx="787236" cy="78723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2C95F16-8CBE-4438-8DB7-3AD290024AC5}">
      <dsp:nvSpPr>
        <dsp:cNvPr id="0" name=""/>
        <dsp:cNvSpPr/>
      </dsp:nvSpPr>
      <dsp:spPr>
        <a:xfrm>
          <a:off x="1653197" y="3578960"/>
          <a:ext cx="5647870" cy="14313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483" tIns="151483" rIns="151483" bIns="151483" numCol="1" spcCol="1270" anchor="ctr" anchorCtr="0">
          <a:noAutofit/>
        </a:bodyPr>
        <a:lstStyle/>
        <a:p>
          <a:pPr marL="0" lvl="0" indent="0" algn="l" defTabSz="1111250">
            <a:lnSpc>
              <a:spcPct val="90000"/>
            </a:lnSpc>
            <a:spcBef>
              <a:spcPct val="0"/>
            </a:spcBef>
            <a:spcAft>
              <a:spcPct val="35000"/>
            </a:spcAft>
            <a:buNone/>
          </a:pPr>
          <a:r>
            <a:rPr lang="en-GB" sz="2500" kern="1200" dirty="0">
              <a:latin typeface="Times New Roman" panose="02020603050405020304" pitchFamily="18" charset="0"/>
              <a:cs typeface="Times New Roman" panose="02020603050405020304" pitchFamily="18" charset="0"/>
            </a:rPr>
            <a:t>But this is the basis of trial and testing in practice. </a:t>
          </a:r>
          <a:endParaRPr lang="en-US" sz="2500" kern="1200" dirty="0">
            <a:latin typeface="Times New Roman" panose="02020603050405020304" pitchFamily="18" charset="0"/>
            <a:cs typeface="Times New Roman" panose="02020603050405020304" pitchFamily="18" charset="0"/>
          </a:endParaRPr>
        </a:p>
      </dsp:txBody>
      <dsp:txXfrm>
        <a:off x="1653197" y="3578960"/>
        <a:ext cx="5647870" cy="1431339"/>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4.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AF948F-725F-4C31-8F47-64D3D3F7DA5F}" type="datetimeFigureOut">
              <a:rPr lang="en-GB" smtClean="0"/>
              <a:t>08/05/2024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DBD1B9-8A4D-4392-A364-F13C7AF35F04}" type="slidenum">
              <a:rPr lang="en-GB" smtClean="0"/>
              <a:t>‹#›</a:t>
            </a:fld>
            <a:endParaRPr lang="en-GB"/>
          </a:p>
        </p:txBody>
      </p:sp>
    </p:spTree>
    <p:extLst>
      <p:ext uri="{BB962C8B-B14F-4D97-AF65-F5344CB8AC3E}">
        <p14:creationId xmlns:p14="http://schemas.microsoft.com/office/powerpoint/2010/main" val="3121231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BD1B9-8A4D-4392-A364-F13C7AF35F04}" type="slidenum">
              <a:rPr lang="en-GB" smtClean="0"/>
              <a:t>1</a:t>
            </a:fld>
            <a:endParaRPr lang="en-GB"/>
          </a:p>
        </p:txBody>
      </p:sp>
    </p:spTree>
    <p:extLst>
      <p:ext uri="{BB962C8B-B14F-4D97-AF65-F5344CB8AC3E}">
        <p14:creationId xmlns:p14="http://schemas.microsoft.com/office/powerpoint/2010/main" val="3147692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58E14-23EC-4C25-974C-48FA83988655}"/>
              </a:ext>
            </a:extLst>
          </p:cNvPr>
          <p:cNvSpPr>
            <a:spLocks noGrp="1"/>
          </p:cNvSpPr>
          <p:nvPr>
            <p:ph type="ctrTitle"/>
          </p:nvPr>
        </p:nvSpPr>
        <p:spPr>
          <a:xfrm>
            <a:off x="517870" y="978408"/>
            <a:ext cx="5021183" cy="5074226"/>
          </a:xfrm>
        </p:spPr>
        <p:txBody>
          <a:bodyPr anchor="b">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E9FEDD4-20A1-49F6-9E3E-0B26B426BB73}"/>
              </a:ext>
            </a:extLst>
          </p:cNvPr>
          <p:cNvSpPr>
            <a:spLocks noGrp="1"/>
          </p:cNvSpPr>
          <p:nvPr>
            <p:ph type="subTitle" idx="1"/>
          </p:nvPr>
        </p:nvSpPr>
        <p:spPr>
          <a:xfrm>
            <a:off x="6662167" y="3602038"/>
            <a:ext cx="5021183" cy="2244580"/>
          </a:xfrm>
        </p:spPr>
        <p:txBody>
          <a:bodyPr anchor="b">
            <a:normAutofit/>
          </a:bodyPr>
          <a:lstStyle>
            <a:lvl1pPr marL="0" indent="0" algn="l">
              <a:lnSpc>
                <a:spcPct val="100000"/>
              </a:lnSpc>
              <a:buNone/>
              <a:defRPr sz="22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6580A32F-E6F3-4C2E-B9E3-E47868E42511}"/>
              </a:ext>
            </a:extLst>
          </p:cNvPr>
          <p:cNvSpPr>
            <a:spLocks noGrp="1"/>
          </p:cNvSpPr>
          <p:nvPr>
            <p:ph type="dt" sz="half" idx="10"/>
          </p:nvPr>
        </p:nvSpPr>
        <p:spPr/>
        <p:txBody>
          <a:bodyPr/>
          <a:lstStyle/>
          <a:p>
            <a:fld id="{9A20BBEE-F49C-421E-8D69-01D678C2645F}" type="datetime1">
              <a:rPr lang="en-US" smtClean="0"/>
              <a:t>5/8/2024</a:t>
            </a:fld>
            <a:endParaRPr lang="en-US"/>
          </a:p>
        </p:txBody>
      </p:sp>
      <p:sp>
        <p:nvSpPr>
          <p:cNvPr id="5" name="Footer Placeholder 4">
            <a:extLst>
              <a:ext uri="{FF2B5EF4-FFF2-40B4-BE49-F238E27FC236}">
                <a16:creationId xmlns:a16="http://schemas.microsoft.com/office/drawing/2014/main" id="{78806724-A87A-4231-BFD9-277482AF78CF}"/>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E730D1AF-36B8-4BB8-BD6A-71194F7BC31C}"/>
              </a:ext>
            </a:extLst>
          </p:cNvPr>
          <p:cNvSpPr>
            <a:spLocks noGrp="1"/>
          </p:cNvSpPr>
          <p:nvPr>
            <p:ph type="sldNum" sz="quarter" idx="12"/>
          </p:nvPr>
        </p:nvSpPr>
        <p:spPr/>
        <p:txBody>
          <a:bodyPr/>
          <a:lstStyle/>
          <a:p>
            <a:fld id="{DFDF98CC-160E-494C-8C3C-8CDC5FA257DE}" type="slidenum">
              <a:rPr lang="en-US" smtClean="0"/>
              <a:t>‹#›</a:t>
            </a:fld>
            <a:endParaRPr lang="en-US"/>
          </a:p>
        </p:txBody>
      </p:sp>
      <p:sp>
        <p:nvSpPr>
          <p:cNvPr id="8" name="Rectangle 7">
            <a:extLst>
              <a:ext uri="{FF2B5EF4-FFF2-40B4-BE49-F238E27FC236}">
                <a16:creationId xmlns:a16="http://schemas.microsoft.com/office/drawing/2014/main" id="{F3FF94B3-6D3E-44FE-BB02-A9027C0003C7}"/>
              </a:ext>
              <a:ext uri="{C183D7F6-B498-43B3-948B-1728B52AA6E4}">
                <adec:decorative xmlns:adec="http://schemas.microsoft.com/office/drawing/2017/decorative" val="1"/>
              </a:ext>
            </a:extLst>
          </p:cNvPr>
          <p:cNvSpPr/>
          <p:nvPr/>
        </p:nvSpPr>
        <p:spPr>
          <a:xfrm>
            <a:off x="6662168" y="6209925"/>
            <a:ext cx="5021183"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0430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F6B8E-1D8E-4105-9BBB-D53AD24B738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03825530-6629-4FEA-9670-EB21A2F5BA4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664C7A-A73F-46F5-BC33-696671DAEEE7}"/>
              </a:ext>
            </a:extLst>
          </p:cNvPr>
          <p:cNvSpPr>
            <a:spLocks noGrp="1"/>
          </p:cNvSpPr>
          <p:nvPr>
            <p:ph type="dt" sz="half" idx="10"/>
          </p:nvPr>
        </p:nvSpPr>
        <p:spPr/>
        <p:txBody>
          <a:bodyPr/>
          <a:lstStyle/>
          <a:p>
            <a:fld id="{5C865A31-3E87-468A-B148-5C666447EC69}" type="datetime1">
              <a:rPr lang="en-US" smtClean="0"/>
              <a:t>5/8/2024</a:t>
            </a:fld>
            <a:endParaRPr lang="en-US"/>
          </a:p>
        </p:txBody>
      </p:sp>
      <p:sp>
        <p:nvSpPr>
          <p:cNvPr id="5" name="Footer Placeholder 4">
            <a:extLst>
              <a:ext uri="{FF2B5EF4-FFF2-40B4-BE49-F238E27FC236}">
                <a16:creationId xmlns:a16="http://schemas.microsoft.com/office/drawing/2014/main" id="{512B3CC0-B649-4509-A4B6-DF9D20EFACE6}"/>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72CECCCA-3F2A-46F3-BF45-7C862FF1D752}"/>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3994916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A50133B-2446-4168-AA17-6538910668FD}"/>
              </a:ext>
            </a:extLst>
          </p:cNvPr>
          <p:cNvSpPr>
            <a:spLocks noGrp="1"/>
          </p:cNvSpPr>
          <p:nvPr>
            <p:ph type="title" orient="vert"/>
          </p:nvPr>
        </p:nvSpPr>
        <p:spPr>
          <a:xfrm>
            <a:off x="6662168" y="996791"/>
            <a:ext cx="5011962" cy="495692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C006A9AD-2756-4C51-A958-6756301EB938}"/>
              </a:ext>
            </a:extLst>
          </p:cNvPr>
          <p:cNvSpPr>
            <a:spLocks noGrp="1"/>
          </p:cNvSpPr>
          <p:nvPr>
            <p:ph type="body" orient="vert" idx="1"/>
          </p:nvPr>
        </p:nvSpPr>
        <p:spPr>
          <a:xfrm>
            <a:off x="517870" y="996791"/>
            <a:ext cx="5021183" cy="495692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E42995D-CCEA-43AF-973B-8B6B56A567E8}"/>
              </a:ext>
            </a:extLst>
          </p:cNvPr>
          <p:cNvSpPr>
            <a:spLocks noGrp="1"/>
          </p:cNvSpPr>
          <p:nvPr>
            <p:ph type="dt" sz="half" idx="10"/>
          </p:nvPr>
        </p:nvSpPr>
        <p:spPr/>
        <p:txBody>
          <a:bodyPr/>
          <a:lstStyle/>
          <a:p>
            <a:fld id="{2F3F7212-621B-48DA-ADA4-5ADD472264E8}" type="datetime1">
              <a:rPr lang="en-US" smtClean="0"/>
              <a:t>5/8/2024</a:t>
            </a:fld>
            <a:endParaRPr lang="en-US"/>
          </a:p>
        </p:txBody>
      </p:sp>
      <p:sp>
        <p:nvSpPr>
          <p:cNvPr id="5" name="Footer Placeholder 4">
            <a:extLst>
              <a:ext uri="{FF2B5EF4-FFF2-40B4-BE49-F238E27FC236}">
                <a16:creationId xmlns:a16="http://schemas.microsoft.com/office/drawing/2014/main" id="{2A4029CF-BA62-4CCD-956E-FFA0B37B8A3D}"/>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F2CE0B3D-96AB-41B3-ABDD-5B0DE863DAFC}"/>
              </a:ext>
            </a:extLst>
          </p:cNvPr>
          <p:cNvSpPr>
            <a:spLocks noGrp="1"/>
          </p:cNvSpPr>
          <p:nvPr>
            <p:ph type="sldNum" sz="quarter" idx="12"/>
          </p:nvPr>
        </p:nvSpPr>
        <p:spPr/>
        <p:txBody>
          <a:bodyPr/>
          <a:lstStyle/>
          <a:p>
            <a:fld id="{DFDF98CC-160E-494C-8C3C-8CDC5FA257DE}" type="slidenum">
              <a:rPr lang="en-US" smtClean="0"/>
              <a:t>‹#›</a:t>
            </a:fld>
            <a:endParaRPr lang="en-US"/>
          </a:p>
        </p:txBody>
      </p:sp>
      <p:sp>
        <p:nvSpPr>
          <p:cNvPr id="12" name="Rectangle 11">
            <a:extLst>
              <a:ext uri="{FF2B5EF4-FFF2-40B4-BE49-F238E27FC236}">
                <a16:creationId xmlns:a16="http://schemas.microsoft.com/office/drawing/2014/main" id="{4618136A-0796-46EB-89BB-4C73C0258FE9}"/>
              </a:ext>
              <a:ext uri="{C183D7F6-B498-43B3-948B-1728B52AA6E4}">
                <adec:decorative xmlns:adec="http://schemas.microsoft.com/office/drawing/2017/decorative" val="1"/>
              </a:ext>
            </a:extLst>
          </p:cNvPr>
          <p:cNvSpPr/>
          <p:nvPr/>
        </p:nvSpPr>
        <p:spPr>
          <a:xfrm>
            <a:off x="6662168" y="6209925"/>
            <a:ext cx="5021183"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4216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363D8A-C68D-4CF9-9D15-3E09BCC09F6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524D94C-E537-4FF3-AAF8-A85F05C31A7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24B1D4-6731-4993-8609-16C1D3327986}"/>
              </a:ext>
            </a:extLst>
          </p:cNvPr>
          <p:cNvSpPr>
            <a:spLocks noGrp="1"/>
          </p:cNvSpPr>
          <p:nvPr>
            <p:ph type="dt" sz="half" idx="10"/>
          </p:nvPr>
        </p:nvSpPr>
        <p:spPr/>
        <p:txBody>
          <a:bodyPr/>
          <a:lstStyle/>
          <a:p>
            <a:fld id="{79D44673-3D7D-4DA4-8694-3884C26BCA78}" type="datetime1">
              <a:rPr lang="en-US" smtClean="0"/>
              <a:t>5/8/2024</a:t>
            </a:fld>
            <a:endParaRPr lang="en-US"/>
          </a:p>
        </p:txBody>
      </p:sp>
      <p:sp>
        <p:nvSpPr>
          <p:cNvPr id="5" name="Footer Placeholder 4">
            <a:extLst>
              <a:ext uri="{FF2B5EF4-FFF2-40B4-BE49-F238E27FC236}">
                <a16:creationId xmlns:a16="http://schemas.microsoft.com/office/drawing/2014/main" id="{3DFB7BBD-CEEB-4256-84B2-6D907E118806}"/>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D972A8B7-F430-4F4A-BB63-481F51E58800}"/>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1449442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BAC1C-A332-4BA5-8C9C-FE0396C81619}"/>
              </a:ext>
            </a:extLst>
          </p:cNvPr>
          <p:cNvSpPr>
            <a:spLocks noGrp="1"/>
          </p:cNvSpPr>
          <p:nvPr>
            <p:ph type="title"/>
          </p:nvPr>
        </p:nvSpPr>
        <p:spPr>
          <a:xfrm>
            <a:off x="517870" y="978408"/>
            <a:ext cx="5020056" cy="4870974"/>
          </a:xfrm>
        </p:spPr>
        <p:txBody>
          <a:bodyPr anchor="t">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D8D137-710E-4125-B5E9-F63E7F1C9C9D}"/>
              </a:ext>
            </a:extLst>
          </p:cNvPr>
          <p:cNvSpPr>
            <a:spLocks noGrp="1"/>
          </p:cNvSpPr>
          <p:nvPr>
            <p:ph type="body" idx="1"/>
          </p:nvPr>
        </p:nvSpPr>
        <p:spPr>
          <a:xfrm>
            <a:off x="6662167" y="3566639"/>
            <a:ext cx="5021183" cy="2279979"/>
          </a:xfrm>
        </p:spPr>
        <p:txBody>
          <a:bodyPr anchor="b">
            <a:normAutofit/>
          </a:bodyPr>
          <a:lstStyle>
            <a:lvl1pPr marL="0" indent="0">
              <a:buNone/>
              <a:defRPr sz="2200" i="1">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D5480C5-E9A6-425E-B050-03E444BE92C9}"/>
              </a:ext>
            </a:extLst>
          </p:cNvPr>
          <p:cNvSpPr>
            <a:spLocks noGrp="1"/>
          </p:cNvSpPr>
          <p:nvPr>
            <p:ph type="dt" sz="half" idx="10"/>
          </p:nvPr>
        </p:nvSpPr>
        <p:spPr/>
        <p:txBody>
          <a:bodyPr/>
          <a:lstStyle/>
          <a:p>
            <a:fld id="{F40429FD-4554-41E0-B4CE-5E66F1069EE1}" type="datetime1">
              <a:rPr lang="en-US" smtClean="0"/>
              <a:t>5/8/2024</a:t>
            </a:fld>
            <a:endParaRPr lang="en-US"/>
          </a:p>
        </p:txBody>
      </p:sp>
      <p:sp>
        <p:nvSpPr>
          <p:cNvPr id="5" name="Footer Placeholder 4">
            <a:extLst>
              <a:ext uri="{FF2B5EF4-FFF2-40B4-BE49-F238E27FC236}">
                <a16:creationId xmlns:a16="http://schemas.microsoft.com/office/drawing/2014/main" id="{951B4831-6C0B-4E0B-A341-91E4C5D36B79}"/>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BF011EE6-252D-46DD-94DF-C42657EF2CD9}"/>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519243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04B06-C54A-4B7B-B6D1-436428EAF8E2}"/>
              </a:ext>
            </a:extLst>
          </p:cNvPr>
          <p:cNvSpPr>
            <a:spLocks noGrp="1"/>
          </p:cNvSpPr>
          <p:nvPr>
            <p:ph type="title"/>
          </p:nvPr>
        </p:nvSpPr>
        <p:spPr>
          <a:xfrm>
            <a:off x="517870" y="978408"/>
            <a:ext cx="5021182" cy="5207699"/>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5723919-9A2F-4D97-8F31-6E35BD5975B0}"/>
              </a:ext>
            </a:extLst>
          </p:cNvPr>
          <p:cNvSpPr>
            <a:spLocks noGrp="1"/>
          </p:cNvSpPr>
          <p:nvPr>
            <p:ph sz="half" idx="1"/>
          </p:nvPr>
        </p:nvSpPr>
        <p:spPr>
          <a:xfrm>
            <a:off x="6063049" y="969264"/>
            <a:ext cx="5290751" cy="25551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F8DA345-F684-4BAA-A22C-E725B3A6037F}"/>
              </a:ext>
            </a:extLst>
          </p:cNvPr>
          <p:cNvSpPr>
            <a:spLocks noGrp="1"/>
          </p:cNvSpPr>
          <p:nvPr>
            <p:ph sz="half" idx="2"/>
          </p:nvPr>
        </p:nvSpPr>
        <p:spPr>
          <a:xfrm>
            <a:off x="6063049" y="3621849"/>
            <a:ext cx="5290751" cy="25551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6399C52-9753-45D8-9646-CF31BB01577C}"/>
              </a:ext>
            </a:extLst>
          </p:cNvPr>
          <p:cNvSpPr>
            <a:spLocks noGrp="1"/>
          </p:cNvSpPr>
          <p:nvPr>
            <p:ph type="dt" sz="half" idx="10"/>
          </p:nvPr>
        </p:nvSpPr>
        <p:spPr/>
        <p:txBody>
          <a:bodyPr/>
          <a:lstStyle/>
          <a:p>
            <a:fld id="{91B80AF1-98AE-4BE5-B730-B3F94EBFAF6B}" type="datetime1">
              <a:rPr lang="en-US" smtClean="0"/>
              <a:t>5/8/2024</a:t>
            </a:fld>
            <a:endParaRPr lang="en-US"/>
          </a:p>
        </p:txBody>
      </p:sp>
      <p:sp>
        <p:nvSpPr>
          <p:cNvPr id="6" name="Footer Placeholder 5">
            <a:extLst>
              <a:ext uri="{FF2B5EF4-FFF2-40B4-BE49-F238E27FC236}">
                <a16:creationId xmlns:a16="http://schemas.microsoft.com/office/drawing/2014/main" id="{C2F95E57-622C-4199-940E-F5462E1AC44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201B7592-00E8-41EF-B749-2A5EA8E460DA}"/>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690664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2291277-967B-4176-B40B-9EC360626994}"/>
              </a:ext>
            </a:extLst>
          </p:cNvPr>
          <p:cNvSpPr/>
          <p:nvPr/>
        </p:nvSpPr>
        <p:spPr>
          <a:xfrm>
            <a:off x="517869" y="508090"/>
            <a:ext cx="1115568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cap="none" spc="0">
              <a:ln w="0"/>
              <a:solidFill>
                <a:schemeClr val="tx1"/>
              </a:solidFill>
              <a:effectLst>
                <a:outerShdw blurRad="38100" dist="19050" dir="2700000" algn="tl" rotWithShape="0">
                  <a:schemeClr val="dk1">
                    <a:alpha val="40000"/>
                  </a:schemeClr>
                </a:outerShdw>
              </a:effectLst>
            </a:endParaRPr>
          </a:p>
        </p:txBody>
      </p:sp>
      <p:sp>
        <p:nvSpPr>
          <p:cNvPr id="2" name="Title 1">
            <a:extLst>
              <a:ext uri="{FF2B5EF4-FFF2-40B4-BE49-F238E27FC236}">
                <a16:creationId xmlns:a16="http://schemas.microsoft.com/office/drawing/2014/main" id="{FCB11C00-F7CB-4484-807A-D12745CD3CC8}"/>
              </a:ext>
            </a:extLst>
          </p:cNvPr>
          <p:cNvSpPr>
            <a:spLocks noGrp="1"/>
          </p:cNvSpPr>
          <p:nvPr>
            <p:ph type="title"/>
          </p:nvPr>
        </p:nvSpPr>
        <p:spPr>
          <a:xfrm>
            <a:off x="517869" y="978119"/>
            <a:ext cx="11165481" cy="1073056"/>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0FAAA6E-E243-48B3-9585-3C1420B3E19F}"/>
              </a:ext>
            </a:extLst>
          </p:cNvPr>
          <p:cNvSpPr>
            <a:spLocks noGrp="1"/>
          </p:cNvSpPr>
          <p:nvPr>
            <p:ph type="body" idx="1"/>
          </p:nvPr>
        </p:nvSpPr>
        <p:spPr>
          <a:xfrm>
            <a:off x="517870" y="2178908"/>
            <a:ext cx="5020056" cy="654908"/>
          </a:xfrm>
        </p:spPr>
        <p:txBody>
          <a:bodyPr anchor="b">
            <a:normAutofit/>
          </a:bodyPr>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ED01B8-0F2E-41A4-B21C-334393F6A677}"/>
              </a:ext>
            </a:extLst>
          </p:cNvPr>
          <p:cNvSpPr>
            <a:spLocks noGrp="1"/>
          </p:cNvSpPr>
          <p:nvPr>
            <p:ph sz="half" idx="2"/>
          </p:nvPr>
        </p:nvSpPr>
        <p:spPr>
          <a:xfrm>
            <a:off x="517870" y="2876085"/>
            <a:ext cx="5020056" cy="33228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A89B23F-3E60-415A-9CE7-0928B5CFB2B3}"/>
              </a:ext>
            </a:extLst>
          </p:cNvPr>
          <p:cNvSpPr>
            <a:spLocks noGrp="1"/>
          </p:cNvSpPr>
          <p:nvPr>
            <p:ph type="body" sz="quarter" idx="3"/>
          </p:nvPr>
        </p:nvSpPr>
        <p:spPr>
          <a:xfrm>
            <a:off x="6662168" y="2178908"/>
            <a:ext cx="5021182" cy="654908"/>
          </a:xfrm>
        </p:spPr>
        <p:txBody>
          <a:bodyPr anchor="b">
            <a:normAutofit/>
          </a:bodyPr>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0223446-0CDC-402B-8D71-D9D29F6DFFCC}"/>
              </a:ext>
            </a:extLst>
          </p:cNvPr>
          <p:cNvSpPr>
            <a:spLocks noGrp="1"/>
          </p:cNvSpPr>
          <p:nvPr>
            <p:ph sz="quarter" idx="4"/>
          </p:nvPr>
        </p:nvSpPr>
        <p:spPr>
          <a:xfrm>
            <a:off x="6662168" y="2876085"/>
            <a:ext cx="5021182" cy="33228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002B77D3-C6EC-4FFD-9E10-24E1AC542019}"/>
              </a:ext>
            </a:extLst>
          </p:cNvPr>
          <p:cNvSpPr>
            <a:spLocks noGrp="1"/>
          </p:cNvSpPr>
          <p:nvPr>
            <p:ph type="dt" sz="half" idx="10"/>
          </p:nvPr>
        </p:nvSpPr>
        <p:spPr>
          <a:xfrm>
            <a:off x="517870" y="6420414"/>
            <a:ext cx="2743200" cy="365125"/>
          </a:xfrm>
        </p:spPr>
        <p:txBody>
          <a:bodyPr/>
          <a:lstStyle/>
          <a:p>
            <a:fld id="{02BD241F-3391-4EBE-A8C5-7CBF4570F37E}" type="datetime1">
              <a:rPr lang="en-US" smtClean="0"/>
              <a:t>5/8/2024</a:t>
            </a:fld>
            <a:endParaRPr lang="en-US"/>
          </a:p>
        </p:txBody>
      </p:sp>
      <p:sp>
        <p:nvSpPr>
          <p:cNvPr id="8" name="Footer Placeholder 7">
            <a:extLst>
              <a:ext uri="{FF2B5EF4-FFF2-40B4-BE49-F238E27FC236}">
                <a16:creationId xmlns:a16="http://schemas.microsoft.com/office/drawing/2014/main" id="{209DF31B-BD07-4DC2-95C2-B77E51AAEFF7}"/>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C454CE5A-3A0A-4AAB-81D2-F1C20636E54C}"/>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220025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216B8-52AB-412B-BBE7-B6BE698FA29B}"/>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0BF779C3-9D19-467E-A5D2-0920834DA13C}"/>
              </a:ext>
            </a:extLst>
          </p:cNvPr>
          <p:cNvSpPr>
            <a:spLocks noGrp="1"/>
          </p:cNvSpPr>
          <p:nvPr>
            <p:ph type="dt" sz="half" idx="10"/>
          </p:nvPr>
        </p:nvSpPr>
        <p:spPr/>
        <p:txBody>
          <a:bodyPr/>
          <a:lstStyle/>
          <a:p>
            <a:fld id="{F2ED5603-DD09-4201-9B85-01E017332964}" type="datetime1">
              <a:rPr lang="en-US" smtClean="0"/>
              <a:t>5/8/2024</a:t>
            </a:fld>
            <a:endParaRPr lang="en-US"/>
          </a:p>
        </p:txBody>
      </p:sp>
      <p:sp>
        <p:nvSpPr>
          <p:cNvPr id="4" name="Footer Placeholder 3">
            <a:extLst>
              <a:ext uri="{FF2B5EF4-FFF2-40B4-BE49-F238E27FC236}">
                <a16:creationId xmlns:a16="http://schemas.microsoft.com/office/drawing/2014/main" id="{8E272BB4-C8D8-4F74-9677-5AC979932A75}"/>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596B49B8-779F-4492-ABD9-96F0D042AC41}"/>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684739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B976BF-9339-48D6-881A-280D15492E05}"/>
              </a:ext>
            </a:extLst>
          </p:cNvPr>
          <p:cNvSpPr>
            <a:spLocks noGrp="1"/>
          </p:cNvSpPr>
          <p:nvPr>
            <p:ph type="dt" sz="half" idx="10"/>
          </p:nvPr>
        </p:nvSpPr>
        <p:spPr/>
        <p:txBody>
          <a:bodyPr/>
          <a:lstStyle/>
          <a:p>
            <a:fld id="{4F763CD9-D698-4CA1-B27A-F3D4C2BCE197}" type="datetime1">
              <a:rPr lang="en-US" smtClean="0"/>
              <a:t>5/8/2024</a:t>
            </a:fld>
            <a:endParaRPr lang="en-US"/>
          </a:p>
        </p:txBody>
      </p:sp>
      <p:sp>
        <p:nvSpPr>
          <p:cNvPr id="3" name="Footer Placeholder 2">
            <a:extLst>
              <a:ext uri="{FF2B5EF4-FFF2-40B4-BE49-F238E27FC236}">
                <a16:creationId xmlns:a16="http://schemas.microsoft.com/office/drawing/2014/main" id="{45277605-C9C8-432E-9662-D7D410B151D5}"/>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522432B6-4A12-46EF-98A7-B5D50BD516F0}"/>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265477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F191C-AF68-4230-A7B2-F8F07B486EDC}"/>
              </a:ext>
            </a:extLst>
          </p:cNvPr>
          <p:cNvSpPr>
            <a:spLocks noGrp="1"/>
          </p:cNvSpPr>
          <p:nvPr>
            <p:ph type="title"/>
          </p:nvPr>
        </p:nvSpPr>
        <p:spPr>
          <a:xfrm>
            <a:off x="517870" y="978408"/>
            <a:ext cx="5020948" cy="2270641"/>
          </a:xfrm>
        </p:spPr>
        <p:txBody>
          <a:bodyPr anchor="t">
            <a:noAutofit/>
          </a:bodyPr>
          <a:lstStyle>
            <a:lvl1pPr>
              <a:defRPr sz="4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58F9F11-5FCF-4D7E-BA51-38CB84277DC9}"/>
              </a:ext>
            </a:extLst>
          </p:cNvPr>
          <p:cNvSpPr>
            <a:spLocks noGrp="1"/>
          </p:cNvSpPr>
          <p:nvPr>
            <p:ph idx="1"/>
          </p:nvPr>
        </p:nvSpPr>
        <p:spPr>
          <a:xfrm>
            <a:off x="6653182" y="987423"/>
            <a:ext cx="5020948" cy="4873625"/>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373B519B-06C0-41BC-95FB-FB1FE436375E}"/>
              </a:ext>
            </a:extLst>
          </p:cNvPr>
          <p:cNvSpPr>
            <a:spLocks noGrp="1"/>
          </p:cNvSpPr>
          <p:nvPr>
            <p:ph type="body" sz="half" idx="2"/>
          </p:nvPr>
        </p:nvSpPr>
        <p:spPr>
          <a:xfrm>
            <a:off x="517870" y="3361038"/>
            <a:ext cx="5020948" cy="2507949"/>
          </a:xfrm>
        </p:spPr>
        <p:txBody>
          <a:bodyPr>
            <a:normAutofit/>
          </a:bodyPr>
          <a:lstStyle>
            <a:lvl1pPr marL="0" indent="0">
              <a:buNone/>
              <a:defRPr sz="2400" b="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BB8B70C-015C-4832-AFF6-D033E022746B}"/>
              </a:ext>
            </a:extLst>
          </p:cNvPr>
          <p:cNvSpPr>
            <a:spLocks noGrp="1"/>
          </p:cNvSpPr>
          <p:nvPr>
            <p:ph type="dt" sz="half" idx="10"/>
          </p:nvPr>
        </p:nvSpPr>
        <p:spPr/>
        <p:txBody>
          <a:bodyPr/>
          <a:lstStyle/>
          <a:p>
            <a:fld id="{82C4FE42-FC27-4BF8-9CF6-3CCDE72249E1}" type="datetime1">
              <a:rPr lang="en-US" smtClean="0"/>
              <a:t>5/8/2024</a:t>
            </a:fld>
            <a:endParaRPr lang="en-US"/>
          </a:p>
        </p:txBody>
      </p:sp>
      <p:sp>
        <p:nvSpPr>
          <p:cNvPr id="6" name="Footer Placeholder 5">
            <a:extLst>
              <a:ext uri="{FF2B5EF4-FFF2-40B4-BE49-F238E27FC236}">
                <a16:creationId xmlns:a16="http://schemas.microsoft.com/office/drawing/2014/main" id="{BEF1A6FB-8C14-46D1-90A5-0FF11DE78632}"/>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6782C585-6FA1-4E94-9C1C-A1DEDE551086}"/>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2408244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98B43-D1CE-43F4-A367-EF1FE9688913}"/>
              </a:ext>
            </a:extLst>
          </p:cNvPr>
          <p:cNvSpPr>
            <a:spLocks noGrp="1"/>
          </p:cNvSpPr>
          <p:nvPr>
            <p:ph type="title"/>
          </p:nvPr>
        </p:nvSpPr>
        <p:spPr>
          <a:xfrm>
            <a:off x="517870" y="978408"/>
            <a:ext cx="5020948" cy="2270641"/>
          </a:xfrm>
        </p:spPr>
        <p:txBody>
          <a:bodyPr anchor="t">
            <a:noAutofit/>
          </a:bodyPr>
          <a:lstStyle>
            <a:lvl1pPr>
              <a:defRPr sz="44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E2B73978-8CDF-4C0E-ABA1-7291A0347362}"/>
              </a:ext>
            </a:extLst>
          </p:cNvPr>
          <p:cNvSpPr>
            <a:spLocks noGrp="1"/>
          </p:cNvSpPr>
          <p:nvPr>
            <p:ph type="pic" idx="1"/>
          </p:nvPr>
        </p:nvSpPr>
        <p:spPr>
          <a:xfrm>
            <a:off x="6662168" y="987425"/>
            <a:ext cx="502700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45BECC62-ED45-451E-BEC5-A03C6A554D26}"/>
              </a:ext>
            </a:extLst>
          </p:cNvPr>
          <p:cNvSpPr>
            <a:spLocks noGrp="1"/>
          </p:cNvSpPr>
          <p:nvPr>
            <p:ph type="body" sz="half" idx="2"/>
          </p:nvPr>
        </p:nvSpPr>
        <p:spPr>
          <a:xfrm>
            <a:off x="517870" y="3340442"/>
            <a:ext cx="5020948" cy="2528545"/>
          </a:xfrm>
        </p:spPr>
        <p:txBody>
          <a:bodyPr>
            <a:normAutofit/>
          </a:bodyPr>
          <a:lstStyle>
            <a:lvl1pPr marL="0" indent="0">
              <a:buNone/>
              <a:defRPr sz="2200" b="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1A7A86-B983-4315-9312-936B4FCF75FE}"/>
              </a:ext>
            </a:extLst>
          </p:cNvPr>
          <p:cNvSpPr>
            <a:spLocks noGrp="1"/>
          </p:cNvSpPr>
          <p:nvPr>
            <p:ph type="dt" sz="half" idx="10"/>
          </p:nvPr>
        </p:nvSpPr>
        <p:spPr/>
        <p:txBody>
          <a:bodyPr/>
          <a:lstStyle/>
          <a:p>
            <a:fld id="{405C9139-9C44-484A-9C8C-A9A029484308}" type="datetime1">
              <a:rPr lang="en-US" smtClean="0"/>
              <a:t>5/8/2024</a:t>
            </a:fld>
            <a:endParaRPr lang="en-US"/>
          </a:p>
        </p:txBody>
      </p:sp>
      <p:sp>
        <p:nvSpPr>
          <p:cNvPr id="6" name="Footer Placeholder 5">
            <a:extLst>
              <a:ext uri="{FF2B5EF4-FFF2-40B4-BE49-F238E27FC236}">
                <a16:creationId xmlns:a16="http://schemas.microsoft.com/office/drawing/2014/main" id="{1E2E88C0-25A5-46F9-AB35-EAD50E6B913C}"/>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6A0F9EA8-45AD-478E-8606-9328245BC8A6}"/>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3560743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D61AD20-E240-4E6F-AF91-689F7AEEE33A}"/>
              </a:ext>
            </a:extLst>
          </p:cNvPr>
          <p:cNvSpPr>
            <a:spLocks noGrp="1"/>
          </p:cNvSpPr>
          <p:nvPr>
            <p:ph type="title"/>
          </p:nvPr>
        </p:nvSpPr>
        <p:spPr>
          <a:xfrm>
            <a:off x="517870" y="978408"/>
            <a:ext cx="5021182" cy="4870457"/>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2E78801-35D1-4C19-BC2B-EAC7EE917E73}"/>
              </a:ext>
            </a:extLst>
          </p:cNvPr>
          <p:cNvSpPr>
            <a:spLocks noGrp="1"/>
          </p:cNvSpPr>
          <p:nvPr>
            <p:ph type="body" idx="1"/>
          </p:nvPr>
        </p:nvSpPr>
        <p:spPr>
          <a:xfrm>
            <a:off x="6662168" y="969264"/>
            <a:ext cx="5021182" cy="48704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1282A45-C5B9-4575-8E28-A35767B4D71C}"/>
              </a:ext>
            </a:extLst>
          </p:cNvPr>
          <p:cNvSpPr>
            <a:spLocks noGrp="1"/>
          </p:cNvSpPr>
          <p:nvPr>
            <p:ph type="dt" sz="half" idx="2"/>
          </p:nvPr>
        </p:nvSpPr>
        <p:spPr>
          <a:xfrm>
            <a:off x="517870" y="6420414"/>
            <a:ext cx="2743200" cy="365125"/>
          </a:xfrm>
          <a:prstGeom prst="rect">
            <a:avLst/>
          </a:prstGeom>
        </p:spPr>
        <p:txBody>
          <a:bodyPr vert="horz" lIns="91440" tIns="45720" rIns="91440" bIns="45720" rtlCol="0" anchor="ctr"/>
          <a:lstStyle>
            <a:lvl1pPr algn="l">
              <a:defRPr sz="900">
                <a:solidFill>
                  <a:schemeClr val="tx1"/>
                </a:solidFill>
              </a:defRPr>
            </a:lvl1pPr>
          </a:lstStyle>
          <a:p>
            <a:fld id="{BF3223F2-9184-454A-B4F4-C56DD77B6351}" type="datetime1">
              <a:rPr lang="en-US" smtClean="0"/>
              <a:t>5/8/2024</a:t>
            </a:fld>
            <a:endParaRPr lang="en-US"/>
          </a:p>
        </p:txBody>
      </p:sp>
      <p:sp>
        <p:nvSpPr>
          <p:cNvPr id="5" name="Footer Placeholder 4">
            <a:extLst>
              <a:ext uri="{FF2B5EF4-FFF2-40B4-BE49-F238E27FC236}">
                <a16:creationId xmlns:a16="http://schemas.microsoft.com/office/drawing/2014/main" id="{2E9D0933-AA03-4018-8E37-004CFB9F61D6}"/>
              </a:ext>
            </a:extLst>
          </p:cNvPr>
          <p:cNvSpPr>
            <a:spLocks noGrp="1"/>
          </p:cNvSpPr>
          <p:nvPr>
            <p:ph type="ftr" sz="quarter" idx="3"/>
          </p:nvPr>
        </p:nvSpPr>
        <p:spPr>
          <a:xfrm>
            <a:off x="517870" y="97713"/>
            <a:ext cx="4114800" cy="365125"/>
          </a:xfrm>
          <a:prstGeom prst="rect">
            <a:avLst/>
          </a:prstGeom>
        </p:spPr>
        <p:txBody>
          <a:bodyPr vert="horz" lIns="91440" tIns="45720" rIns="91440" bIns="45720" rtlCol="0" anchor="ctr"/>
          <a:lstStyle>
            <a:lvl1pPr algn="l">
              <a:defRPr sz="900">
                <a:solidFill>
                  <a:schemeClr val="tx1"/>
                </a:solidFill>
              </a:defRPr>
            </a:lvl1pPr>
          </a:lstStyle>
          <a:p>
            <a:r>
              <a:rPr lang="en-US"/>
              <a:t>Sample Footer Text</a:t>
            </a:r>
            <a:endParaRPr lang="en-US" dirty="0"/>
          </a:p>
        </p:txBody>
      </p:sp>
      <p:sp>
        <p:nvSpPr>
          <p:cNvPr id="6" name="Slide Number Placeholder 5">
            <a:extLst>
              <a:ext uri="{FF2B5EF4-FFF2-40B4-BE49-F238E27FC236}">
                <a16:creationId xmlns:a16="http://schemas.microsoft.com/office/drawing/2014/main" id="{BCCF282A-DF4A-4A2D-9672-8F0F770A3F1A}"/>
              </a:ext>
            </a:extLst>
          </p:cNvPr>
          <p:cNvSpPr>
            <a:spLocks noGrp="1"/>
          </p:cNvSpPr>
          <p:nvPr>
            <p:ph type="sldNum" sz="quarter" idx="4"/>
          </p:nvPr>
        </p:nvSpPr>
        <p:spPr>
          <a:xfrm>
            <a:off x="11454317" y="6420414"/>
            <a:ext cx="637909" cy="365125"/>
          </a:xfrm>
          <a:prstGeom prst="rect">
            <a:avLst/>
          </a:prstGeom>
        </p:spPr>
        <p:txBody>
          <a:bodyPr vert="horz" lIns="91440" tIns="45720" rIns="91440" bIns="45720" rtlCol="0" anchor="ctr"/>
          <a:lstStyle>
            <a:lvl1pPr algn="r">
              <a:defRPr sz="900">
                <a:solidFill>
                  <a:schemeClr val="tx1"/>
                </a:solidFill>
              </a:defRPr>
            </a:lvl1pPr>
          </a:lstStyle>
          <a:p>
            <a:fld id="{DFDF98CC-160E-494C-8C3C-8CDC5FA257DE}" type="slidenum">
              <a:rPr lang="en-US" smtClean="0"/>
              <a:pPr/>
              <a:t>‹#›</a:t>
            </a:fld>
            <a:endParaRPr lang="en-US" dirty="0"/>
          </a:p>
        </p:txBody>
      </p:sp>
      <p:sp>
        <p:nvSpPr>
          <p:cNvPr id="14" name="Rectangle 13">
            <a:extLst>
              <a:ext uri="{FF2B5EF4-FFF2-40B4-BE49-F238E27FC236}">
                <a16:creationId xmlns:a16="http://schemas.microsoft.com/office/drawing/2014/main" id="{ADE57300-C7FF-4578-99A0-42B0295B123C}"/>
              </a:ext>
            </a:extLst>
          </p:cNvPr>
          <p:cNvSpPr/>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B8F8250-7A81-4A19-87AD-FFB2CE4E39A5}"/>
              </a:ext>
            </a:extLst>
          </p:cNvPr>
          <p:cNvSpPr/>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0571915"/>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44" r:id="rId6"/>
    <p:sldLayoutId id="2147483740" r:id="rId7"/>
    <p:sldLayoutId id="2147483741" r:id="rId8"/>
    <p:sldLayoutId id="2147483742" r:id="rId9"/>
    <p:sldLayoutId id="2147483743" r:id="rId10"/>
    <p:sldLayoutId id="2147483745" r:id="rId11"/>
  </p:sldLayoutIdLst>
  <p:hf hdr="0"/>
  <p:txStyles>
    <p:titleStyle>
      <a:lvl1pPr algn="l" defTabSz="914400" rtl="0" eaLnBrk="1" latinLnBrk="0" hangingPunct="1">
        <a:lnSpc>
          <a:spcPct val="100000"/>
        </a:lnSpc>
        <a:spcBef>
          <a:spcPct val="0"/>
        </a:spcBef>
        <a:buNone/>
        <a:defRPr sz="5400" b="1" kern="1200">
          <a:solidFill>
            <a:schemeClr val="tx1"/>
          </a:solidFill>
          <a:latin typeface="+mj-lt"/>
          <a:ea typeface="+mj-ea"/>
          <a:cs typeface="+mj-cs"/>
        </a:defRPr>
      </a:lvl1pPr>
    </p:titleStyle>
    <p:bodyStyle>
      <a:lvl1pPr marL="0" indent="0" algn="l" defTabSz="914400" rtl="0" eaLnBrk="1" latinLnBrk="0" hangingPunct="1">
        <a:lnSpc>
          <a:spcPct val="110000"/>
        </a:lnSpc>
        <a:spcBef>
          <a:spcPts val="1000"/>
        </a:spcBef>
        <a:buFont typeface="Arial" panose="020B0604020202020204" pitchFamily="34" charset="0"/>
        <a:buNone/>
        <a:defRPr sz="2000" kern="1200">
          <a:solidFill>
            <a:schemeClr val="tx1"/>
          </a:solidFill>
          <a:latin typeface="+mn-lt"/>
          <a:ea typeface="+mn-ea"/>
          <a:cs typeface="+mn-cs"/>
        </a:defRPr>
      </a:lvl1pPr>
      <a:lvl2pPr marL="274320" indent="-27432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2pPr>
      <a:lvl3pPr marL="274320" indent="0" algn="l"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548640" indent="-27432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54864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40.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47.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1.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8.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9.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31.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6" name="Rectangle 45">
            <a:extLst>
              <a:ext uri="{FF2B5EF4-FFF2-40B4-BE49-F238E27FC236}">
                <a16:creationId xmlns:a16="http://schemas.microsoft.com/office/drawing/2014/main" id="{33E93247-6229-44AB-A550-739E971E6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cxnSp>
        <p:nvCxnSpPr>
          <p:cNvPr id="47" name="Straight Connector 46">
            <a:extLst>
              <a:ext uri="{FF2B5EF4-FFF2-40B4-BE49-F238E27FC236}">
                <a16:creationId xmlns:a16="http://schemas.microsoft.com/office/drawing/2014/main" id="{EE2E603F-4A95-4FE8-BB06-211DFD75DB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6383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0A8D536C-705E-9F95-9212-22DDEF9AC9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824248" cy="6858001"/>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 name="Title 1">
            <a:extLst>
              <a:ext uri="{FF2B5EF4-FFF2-40B4-BE49-F238E27FC236}">
                <a16:creationId xmlns:a16="http://schemas.microsoft.com/office/drawing/2014/main" id="{71DF5CCD-A61F-7C60-E280-A5B7A0703475}"/>
              </a:ext>
            </a:extLst>
          </p:cNvPr>
          <p:cNvSpPr>
            <a:spLocks noGrp="1"/>
          </p:cNvSpPr>
          <p:nvPr>
            <p:ph type="ctrTitle"/>
          </p:nvPr>
        </p:nvSpPr>
        <p:spPr>
          <a:xfrm>
            <a:off x="517870" y="978408"/>
            <a:ext cx="3807100" cy="4300601"/>
          </a:xfrm>
        </p:spPr>
        <p:txBody>
          <a:bodyPr anchor="t">
            <a:normAutofit fontScale="90000"/>
          </a:bodyPr>
          <a:lstStyle/>
          <a:p>
            <a:pPr>
              <a:lnSpc>
                <a:spcPct val="90000"/>
              </a:lnSpc>
            </a:pPr>
            <a:r>
              <a:rPr lang="en-GB" sz="3100" b="1" kern="100" dirty="0">
                <a:effectLst/>
                <a:latin typeface="Times New Roman" panose="02020603050405020304" pitchFamily="18" charset="0"/>
                <a:ea typeface="Calibri" panose="020F0502020204030204" pitchFamily="34" charset="0"/>
                <a:cs typeface="Times New Roman" panose="02020603050405020304" pitchFamily="18" charset="0"/>
              </a:rPr>
              <a:t>How the Circular Economy can become a fundamental framework in transforming the Welsh Construction Industry: From a Small Firm Perspective.</a:t>
            </a:r>
            <a:br>
              <a:rPr lang="en-GB" sz="2600" kern="100" dirty="0">
                <a:effectLst/>
                <a:latin typeface="Calibri" panose="020F0502020204030204" pitchFamily="34" charset="0"/>
                <a:ea typeface="Calibri" panose="020F0502020204030204" pitchFamily="34" charset="0"/>
                <a:cs typeface="Times New Roman" panose="02020603050405020304" pitchFamily="18" charset="0"/>
              </a:rPr>
            </a:br>
            <a:endParaRPr lang="en-GB" sz="2600" dirty="0"/>
          </a:p>
        </p:txBody>
      </p:sp>
      <p:sp>
        <p:nvSpPr>
          <p:cNvPr id="3" name="Subtitle 2">
            <a:extLst>
              <a:ext uri="{FF2B5EF4-FFF2-40B4-BE49-F238E27FC236}">
                <a16:creationId xmlns:a16="http://schemas.microsoft.com/office/drawing/2014/main" id="{84F0FECD-381C-EAAF-8E7E-6E1902E9DFE3}"/>
              </a:ext>
            </a:extLst>
          </p:cNvPr>
          <p:cNvSpPr>
            <a:spLocks noGrp="1"/>
          </p:cNvSpPr>
          <p:nvPr>
            <p:ph type="subTitle" idx="1"/>
          </p:nvPr>
        </p:nvSpPr>
        <p:spPr>
          <a:xfrm>
            <a:off x="521208" y="4480560"/>
            <a:ext cx="3800566" cy="1399032"/>
          </a:xfrm>
        </p:spPr>
        <p:txBody>
          <a:bodyPr anchor="b">
            <a:normAutofit/>
          </a:bodyPr>
          <a:lstStyle/>
          <a:p>
            <a:r>
              <a:rPr lang="en-GB" sz="1400" i="0" dirty="0">
                <a:latin typeface="Times New Roman" panose="02020603050405020304" pitchFamily="18" charset="0"/>
                <a:cs typeface="Times New Roman" panose="02020603050405020304" pitchFamily="18" charset="0"/>
              </a:rPr>
              <a:t>Natasha Stait, Dr Christopher Miller and Dr Emmet McLoughlin </a:t>
            </a:r>
          </a:p>
        </p:txBody>
      </p:sp>
      <p:sp>
        <p:nvSpPr>
          <p:cNvPr id="49" name="Rectangle 48">
            <a:extLst>
              <a:ext uri="{FF2B5EF4-FFF2-40B4-BE49-F238E27FC236}">
                <a16:creationId xmlns:a16="http://schemas.microsoft.com/office/drawing/2014/main" id="{20D28EA4-6F96-F7C6-1D07-5BA5C27387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3803904"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17" name="Rectangle 16">
            <a:extLst>
              <a:ext uri="{FF2B5EF4-FFF2-40B4-BE49-F238E27FC236}">
                <a16:creationId xmlns:a16="http://schemas.microsoft.com/office/drawing/2014/main" id="{FDFF93C5-0576-D227-80A7-4CFBA8791A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1208" y="6209925"/>
            <a:ext cx="3803904"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4" name="Picture 3" descr="A group of people wearing overalls and helmets&#10;&#10;Description automatically generated">
            <a:extLst>
              <a:ext uri="{FF2B5EF4-FFF2-40B4-BE49-F238E27FC236}">
                <a16:creationId xmlns:a16="http://schemas.microsoft.com/office/drawing/2014/main" id="{14666AFE-6185-B2A6-6E97-2B7DBC39F583}"/>
              </a:ext>
            </a:extLst>
          </p:cNvPr>
          <p:cNvPicPr>
            <a:picLocks noChangeAspect="1"/>
          </p:cNvPicPr>
          <p:nvPr/>
        </p:nvPicPr>
        <p:blipFill rotWithShape="1">
          <a:blip r:embed="rId3">
            <a:lum bright="70000" contrast="-70000"/>
            <a:extLst>
              <a:ext uri="{BEBA8EAE-BF5A-486C-A8C5-ECC9F3942E4B}">
                <a14:imgProps xmlns:a14="http://schemas.microsoft.com/office/drawing/2010/main">
                  <a14:imgLayer r:embed="rId4">
                    <a14:imgEffect>
                      <a14:saturation sat="66000"/>
                    </a14:imgEffect>
                  </a14:imgLayer>
                </a14:imgProps>
              </a:ext>
            </a:extLst>
          </a:blip>
          <a:srcRect l="8089" r="29063" b="8537"/>
          <a:stretch/>
        </p:blipFill>
        <p:spPr>
          <a:xfrm>
            <a:off x="4529358" y="10"/>
            <a:ext cx="7662642" cy="6857990"/>
          </a:xfrm>
          <a:prstGeom prst="rect">
            <a:avLst/>
          </a:prstGeom>
        </p:spPr>
      </p:pic>
    </p:spTree>
    <p:extLst>
      <p:ext uri="{BB962C8B-B14F-4D97-AF65-F5344CB8AC3E}">
        <p14:creationId xmlns:p14="http://schemas.microsoft.com/office/powerpoint/2010/main" val="14259824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FAF3766F-DEF3-4802-BB0D-7A18EDD970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8D92779-CAF2-675B-0B2D-848DA1BE27AC}"/>
              </a:ext>
            </a:extLst>
          </p:cNvPr>
          <p:cNvSpPr>
            <a:spLocks noGrp="1"/>
          </p:cNvSpPr>
          <p:nvPr>
            <p:ph type="ctrTitle"/>
          </p:nvPr>
        </p:nvSpPr>
        <p:spPr>
          <a:xfrm>
            <a:off x="517868" y="462838"/>
            <a:ext cx="4676301" cy="657369"/>
          </a:xfrm>
        </p:spPr>
        <p:txBody>
          <a:bodyPr anchor="b">
            <a:normAutofit/>
          </a:bodyPr>
          <a:lstStyle/>
          <a:p>
            <a:r>
              <a:rPr lang="en-GB" sz="2400" dirty="0">
                <a:latin typeface="Times New Roman" panose="02020603050405020304" pitchFamily="18" charset="0"/>
                <a:cs typeface="Times New Roman" panose="02020603050405020304" pitchFamily="18" charset="0"/>
              </a:rPr>
              <a:t>Conceptual Framework</a:t>
            </a:r>
          </a:p>
        </p:txBody>
      </p:sp>
      <p:sp>
        <p:nvSpPr>
          <p:cNvPr id="5" name="Footer Placeholder 4">
            <a:extLst>
              <a:ext uri="{FF2B5EF4-FFF2-40B4-BE49-F238E27FC236}">
                <a16:creationId xmlns:a16="http://schemas.microsoft.com/office/drawing/2014/main" id="{2B2CF8CD-47BA-CE01-42FE-29AAF535C14C}"/>
              </a:ext>
            </a:extLst>
          </p:cNvPr>
          <p:cNvSpPr>
            <a:spLocks noGrp="1"/>
          </p:cNvSpPr>
          <p:nvPr>
            <p:ph type="ftr" sz="quarter" idx="11"/>
          </p:nvPr>
        </p:nvSpPr>
        <p:spPr>
          <a:xfrm>
            <a:off x="517870" y="97713"/>
            <a:ext cx="4114800" cy="365125"/>
          </a:xfrm>
        </p:spPr>
        <p:txBody>
          <a:bodyPr>
            <a:normAutofit/>
          </a:bodyPr>
          <a:lstStyle/>
          <a:p>
            <a:pPr>
              <a:spcAft>
                <a:spcPts val="600"/>
              </a:spcAft>
            </a:pPr>
            <a:r>
              <a:rPr lang="en-US" dirty="0"/>
              <a:t>Natasha Stait (Doctor of Management)</a:t>
            </a:r>
          </a:p>
        </p:txBody>
      </p:sp>
      <p:sp>
        <p:nvSpPr>
          <p:cNvPr id="14" name="Freeform: Shape 13">
            <a:extLst>
              <a:ext uri="{FF2B5EF4-FFF2-40B4-BE49-F238E27FC236}">
                <a16:creationId xmlns:a16="http://schemas.microsoft.com/office/drawing/2014/main" id="{BD0C058D-27D4-3139-E199-E2C11099B6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11153214"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Picture 6">
            <a:extLst>
              <a:ext uri="{FF2B5EF4-FFF2-40B4-BE49-F238E27FC236}">
                <a16:creationId xmlns:a16="http://schemas.microsoft.com/office/drawing/2014/main" id="{FFF6FCCC-6F0D-3EFA-A364-CF8845B72EB5}"/>
              </a:ext>
            </a:extLst>
          </p:cNvPr>
          <p:cNvPicPr>
            <a:picLocks noChangeAspect="1"/>
          </p:cNvPicPr>
          <p:nvPr/>
        </p:nvPicPr>
        <p:blipFill>
          <a:blip r:embed="rId2"/>
          <a:stretch>
            <a:fillRect/>
          </a:stretch>
        </p:blipFill>
        <p:spPr>
          <a:xfrm>
            <a:off x="1546277" y="1122032"/>
            <a:ext cx="8945756" cy="5191471"/>
          </a:xfrm>
          <a:prstGeom prst="rect">
            <a:avLst/>
          </a:prstGeom>
        </p:spPr>
      </p:pic>
      <p:sp>
        <p:nvSpPr>
          <p:cNvPr id="16" name="Freeform: Shape 15">
            <a:extLst>
              <a:ext uri="{FF2B5EF4-FFF2-40B4-BE49-F238E27FC236}">
                <a16:creationId xmlns:a16="http://schemas.microsoft.com/office/drawing/2014/main" id="{E94E0531-D614-3CB6-996E-FF0184A33A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8" y="6300216"/>
            <a:ext cx="11165482" cy="45719"/>
          </a:xfrm>
          <a:custGeom>
            <a:avLst/>
            <a:gdLst>
              <a:gd name="connsiteX0" fmla="*/ 0 w 11165482"/>
              <a:gd name="connsiteY0" fmla="*/ 0 h 45719"/>
              <a:gd name="connsiteX1" fmla="*/ 3694525 w 11165482"/>
              <a:gd name="connsiteY1" fmla="*/ 0 h 45719"/>
              <a:gd name="connsiteX2" fmla="*/ 5021183 w 11165482"/>
              <a:gd name="connsiteY2" fmla="*/ 0 h 45719"/>
              <a:gd name="connsiteX3" fmla="*/ 6144299 w 11165482"/>
              <a:gd name="connsiteY3" fmla="*/ 0 h 45719"/>
              <a:gd name="connsiteX4" fmla="*/ 8715708 w 11165482"/>
              <a:gd name="connsiteY4" fmla="*/ 0 h 45719"/>
              <a:gd name="connsiteX5" fmla="*/ 11165482 w 11165482"/>
              <a:gd name="connsiteY5" fmla="*/ 0 h 45719"/>
              <a:gd name="connsiteX6" fmla="*/ 11165482 w 11165482"/>
              <a:gd name="connsiteY6" fmla="*/ 45719 h 45719"/>
              <a:gd name="connsiteX7" fmla="*/ 8715708 w 11165482"/>
              <a:gd name="connsiteY7" fmla="*/ 45719 h 45719"/>
              <a:gd name="connsiteX8" fmla="*/ 6144299 w 11165482"/>
              <a:gd name="connsiteY8" fmla="*/ 45719 h 45719"/>
              <a:gd name="connsiteX9" fmla="*/ 5021183 w 11165482"/>
              <a:gd name="connsiteY9" fmla="*/ 45719 h 45719"/>
              <a:gd name="connsiteX10" fmla="*/ 3694525 w 11165482"/>
              <a:gd name="connsiteY10" fmla="*/ 45719 h 45719"/>
              <a:gd name="connsiteX11" fmla="*/ 0 w 11165482"/>
              <a:gd name="connsiteY11" fmla="*/ 45719 h 45719"/>
              <a:gd name="connsiteX0" fmla="*/ 0 w 11165482"/>
              <a:gd name="connsiteY0" fmla="*/ 0 h 45719"/>
              <a:gd name="connsiteX1" fmla="*/ 3694525 w 11165482"/>
              <a:gd name="connsiteY1" fmla="*/ 0 h 45719"/>
              <a:gd name="connsiteX2" fmla="*/ 6144299 w 11165482"/>
              <a:gd name="connsiteY2" fmla="*/ 0 h 45719"/>
              <a:gd name="connsiteX3" fmla="*/ 8715708 w 11165482"/>
              <a:gd name="connsiteY3" fmla="*/ 0 h 45719"/>
              <a:gd name="connsiteX4" fmla="*/ 11165482 w 11165482"/>
              <a:gd name="connsiteY4" fmla="*/ 0 h 45719"/>
              <a:gd name="connsiteX5" fmla="*/ 11165482 w 11165482"/>
              <a:gd name="connsiteY5" fmla="*/ 45719 h 45719"/>
              <a:gd name="connsiteX6" fmla="*/ 8715708 w 11165482"/>
              <a:gd name="connsiteY6" fmla="*/ 45719 h 45719"/>
              <a:gd name="connsiteX7" fmla="*/ 6144299 w 11165482"/>
              <a:gd name="connsiteY7" fmla="*/ 45719 h 45719"/>
              <a:gd name="connsiteX8" fmla="*/ 5021183 w 11165482"/>
              <a:gd name="connsiteY8" fmla="*/ 45719 h 45719"/>
              <a:gd name="connsiteX9" fmla="*/ 3694525 w 11165482"/>
              <a:gd name="connsiteY9" fmla="*/ 45719 h 45719"/>
              <a:gd name="connsiteX10" fmla="*/ 0 w 11165482"/>
              <a:gd name="connsiteY10" fmla="*/ 45719 h 45719"/>
              <a:gd name="connsiteX11" fmla="*/ 0 w 11165482"/>
              <a:gd name="connsiteY11" fmla="*/ 0 h 45719"/>
              <a:gd name="connsiteX0" fmla="*/ 0 w 11165482"/>
              <a:gd name="connsiteY0" fmla="*/ 0 h 45719"/>
              <a:gd name="connsiteX1" fmla="*/ 3694525 w 11165482"/>
              <a:gd name="connsiteY1" fmla="*/ 0 h 45719"/>
              <a:gd name="connsiteX2" fmla="*/ 6144299 w 11165482"/>
              <a:gd name="connsiteY2" fmla="*/ 0 h 45719"/>
              <a:gd name="connsiteX3" fmla="*/ 8715708 w 11165482"/>
              <a:gd name="connsiteY3" fmla="*/ 0 h 45719"/>
              <a:gd name="connsiteX4" fmla="*/ 11165482 w 11165482"/>
              <a:gd name="connsiteY4" fmla="*/ 0 h 45719"/>
              <a:gd name="connsiteX5" fmla="*/ 11165482 w 11165482"/>
              <a:gd name="connsiteY5" fmla="*/ 45719 h 45719"/>
              <a:gd name="connsiteX6" fmla="*/ 8715708 w 11165482"/>
              <a:gd name="connsiteY6" fmla="*/ 45719 h 45719"/>
              <a:gd name="connsiteX7" fmla="*/ 6144299 w 11165482"/>
              <a:gd name="connsiteY7" fmla="*/ 45719 h 45719"/>
              <a:gd name="connsiteX8" fmla="*/ 5021183 w 11165482"/>
              <a:gd name="connsiteY8" fmla="*/ 45719 h 45719"/>
              <a:gd name="connsiteX9" fmla="*/ 0 w 11165482"/>
              <a:gd name="connsiteY9" fmla="*/ 45719 h 45719"/>
              <a:gd name="connsiteX10" fmla="*/ 0 w 11165482"/>
              <a:gd name="connsiteY10" fmla="*/ 0 h 45719"/>
              <a:gd name="connsiteX0" fmla="*/ 0 w 11165482"/>
              <a:gd name="connsiteY0" fmla="*/ 0 h 45719"/>
              <a:gd name="connsiteX1" fmla="*/ 6144299 w 11165482"/>
              <a:gd name="connsiteY1" fmla="*/ 0 h 45719"/>
              <a:gd name="connsiteX2" fmla="*/ 8715708 w 11165482"/>
              <a:gd name="connsiteY2" fmla="*/ 0 h 45719"/>
              <a:gd name="connsiteX3" fmla="*/ 11165482 w 11165482"/>
              <a:gd name="connsiteY3" fmla="*/ 0 h 45719"/>
              <a:gd name="connsiteX4" fmla="*/ 11165482 w 11165482"/>
              <a:gd name="connsiteY4" fmla="*/ 45719 h 45719"/>
              <a:gd name="connsiteX5" fmla="*/ 8715708 w 11165482"/>
              <a:gd name="connsiteY5" fmla="*/ 45719 h 45719"/>
              <a:gd name="connsiteX6" fmla="*/ 6144299 w 11165482"/>
              <a:gd name="connsiteY6" fmla="*/ 45719 h 45719"/>
              <a:gd name="connsiteX7" fmla="*/ 5021183 w 11165482"/>
              <a:gd name="connsiteY7" fmla="*/ 45719 h 45719"/>
              <a:gd name="connsiteX8" fmla="*/ 0 w 11165482"/>
              <a:gd name="connsiteY8" fmla="*/ 45719 h 45719"/>
              <a:gd name="connsiteX9" fmla="*/ 0 w 11165482"/>
              <a:gd name="connsiteY9" fmla="*/ 0 h 45719"/>
              <a:gd name="connsiteX0" fmla="*/ 0 w 11165482"/>
              <a:gd name="connsiteY0" fmla="*/ 0 h 45719"/>
              <a:gd name="connsiteX1" fmla="*/ 6144299 w 11165482"/>
              <a:gd name="connsiteY1" fmla="*/ 0 h 45719"/>
              <a:gd name="connsiteX2" fmla="*/ 8715708 w 11165482"/>
              <a:gd name="connsiteY2" fmla="*/ 0 h 45719"/>
              <a:gd name="connsiteX3" fmla="*/ 11165482 w 11165482"/>
              <a:gd name="connsiteY3" fmla="*/ 0 h 45719"/>
              <a:gd name="connsiteX4" fmla="*/ 11165482 w 11165482"/>
              <a:gd name="connsiteY4" fmla="*/ 45719 h 45719"/>
              <a:gd name="connsiteX5" fmla="*/ 8715708 w 11165482"/>
              <a:gd name="connsiteY5" fmla="*/ 45719 h 45719"/>
              <a:gd name="connsiteX6" fmla="*/ 5021183 w 11165482"/>
              <a:gd name="connsiteY6" fmla="*/ 45719 h 45719"/>
              <a:gd name="connsiteX7" fmla="*/ 0 w 11165482"/>
              <a:gd name="connsiteY7" fmla="*/ 45719 h 45719"/>
              <a:gd name="connsiteX8" fmla="*/ 0 w 11165482"/>
              <a:gd name="connsiteY8" fmla="*/ 0 h 45719"/>
              <a:gd name="connsiteX0" fmla="*/ 0 w 11165482"/>
              <a:gd name="connsiteY0" fmla="*/ 0 h 45719"/>
              <a:gd name="connsiteX1" fmla="*/ 8715708 w 11165482"/>
              <a:gd name="connsiteY1" fmla="*/ 0 h 45719"/>
              <a:gd name="connsiteX2" fmla="*/ 11165482 w 11165482"/>
              <a:gd name="connsiteY2" fmla="*/ 0 h 45719"/>
              <a:gd name="connsiteX3" fmla="*/ 11165482 w 11165482"/>
              <a:gd name="connsiteY3" fmla="*/ 45719 h 45719"/>
              <a:gd name="connsiteX4" fmla="*/ 8715708 w 11165482"/>
              <a:gd name="connsiteY4" fmla="*/ 45719 h 45719"/>
              <a:gd name="connsiteX5" fmla="*/ 5021183 w 11165482"/>
              <a:gd name="connsiteY5" fmla="*/ 45719 h 45719"/>
              <a:gd name="connsiteX6" fmla="*/ 0 w 11165482"/>
              <a:gd name="connsiteY6" fmla="*/ 45719 h 45719"/>
              <a:gd name="connsiteX7" fmla="*/ 0 w 11165482"/>
              <a:gd name="connsiteY7" fmla="*/ 0 h 45719"/>
              <a:gd name="connsiteX0" fmla="*/ 0 w 11165482"/>
              <a:gd name="connsiteY0" fmla="*/ 0 h 45719"/>
              <a:gd name="connsiteX1" fmla="*/ 8715708 w 11165482"/>
              <a:gd name="connsiteY1" fmla="*/ 0 h 45719"/>
              <a:gd name="connsiteX2" fmla="*/ 11165482 w 11165482"/>
              <a:gd name="connsiteY2" fmla="*/ 0 h 45719"/>
              <a:gd name="connsiteX3" fmla="*/ 11165482 w 11165482"/>
              <a:gd name="connsiteY3" fmla="*/ 45719 h 45719"/>
              <a:gd name="connsiteX4" fmla="*/ 8715708 w 11165482"/>
              <a:gd name="connsiteY4" fmla="*/ 45719 h 45719"/>
              <a:gd name="connsiteX5" fmla="*/ 0 w 11165482"/>
              <a:gd name="connsiteY5" fmla="*/ 45719 h 45719"/>
              <a:gd name="connsiteX6" fmla="*/ 0 w 11165482"/>
              <a:gd name="connsiteY6" fmla="*/ 0 h 45719"/>
              <a:gd name="connsiteX0" fmla="*/ 0 w 11165482"/>
              <a:gd name="connsiteY0" fmla="*/ 0 h 45719"/>
              <a:gd name="connsiteX1" fmla="*/ 8715708 w 11165482"/>
              <a:gd name="connsiteY1" fmla="*/ 0 h 45719"/>
              <a:gd name="connsiteX2" fmla="*/ 11165482 w 11165482"/>
              <a:gd name="connsiteY2" fmla="*/ 0 h 45719"/>
              <a:gd name="connsiteX3" fmla="*/ 11165482 w 11165482"/>
              <a:gd name="connsiteY3" fmla="*/ 45719 h 45719"/>
              <a:gd name="connsiteX4" fmla="*/ 0 w 11165482"/>
              <a:gd name="connsiteY4" fmla="*/ 45719 h 45719"/>
              <a:gd name="connsiteX5" fmla="*/ 0 w 11165482"/>
              <a:gd name="connsiteY5" fmla="*/ 0 h 45719"/>
              <a:gd name="connsiteX0" fmla="*/ 0 w 11165482"/>
              <a:gd name="connsiteY0" fmla="*/ 0 h 45719"/>
              <a:gd name="connsiteX1" fmla="*/ 11165482 w 11165482"/>
              <a:gd name="connsiteY1" fmla="*/ 0 h 45719"/>
              <a:gd name="connsiteX2" fmla="*/ 11165482 w 11165482"/>
              <a:gd name="connsiteY2" fmla="*/ 45719 h 45719"/>
              <a:gd name="connsiteX3" fmla="*/ 0 w 11165482"/>
              <a:gd name="connsiteY3" fmla="*/ 45719 h 45719"/>
              <a:gd name="connsiteX4" fmla="*/ 0 w 11165482"/>
              <a:gd name="connsiteY4" fmla="*/ 0 h 45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5482" h="45719">
                <a:moveTo>
                  <a:pt x="0" y="0"/>
                </a:moveTo>
                <a:lnTo>
                  <a:pt x="11165482" y="0"/>
                </a:lnTo>
                <a:lnTo>
                  <a:pt x="11165482" y="45719"/>
                </a:lnTo>
                <a:lnTo>
                  <a:pt x="0" y="45719"/>
                </a:lnTo>
                <a:lnTo>
                  <a:pt x="0"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Date Placeholder 3">
            <a:extLst>
              <a:ext uri="{FF2B5EF4-FFF2-40B4-BE49-F238E27FC236}">
                <a16:creationId xmlns:a16="http://schemas.microsoft.com/office/drawing/2014/main" id="{4F4CE611-5B5B-7595-84C3-32688D913436}"/>
              </a:ext>
            </a:extLst>
          </p:cNvPr>
          <p:cNvSpPr>
            <a:spLocks noGrp="1"/>
          </p:cNvSpPr>
          <p:nvPr>
            <p:ph type="dt" sz="half" idx="10"/>
          </p:nvPr>
        </p:nvSpPr>
        <p:spPr>
          <a:xfrm>
            <a:off x="517870" y="6420414"/>
            <a:ext cx="2743200" cy="365125"/>
          </a:xfrm>
        </p:spPr>
        <p:txBody>
          <a:bodyPr>
            <a:normAutofit/>
          </a:bodyPr>
          <a:lstStyle/>
          <a:p>
            <a:pPr>
              <a:spcAft>
                <a:spcPts val="600"/>
              </a:spcAft>
            </a:pPr>
            <a:fld id="{9A20BBEE-F49C-421E-8D69-01D678C2645F}" type="datetime1">
              <a:rPr lang="en-US" smtClean="0"/>
              <a:pPr>
                <a:spcAft>
                  <a:spcPts val="600"/>
                </a:spcAft>
              </a:pPr>
              <a:t>5/8/2024</a:t>
            </a:fld>
            <a:endParaRPr lang="en-US"/>
          </a:p>
        </p:txBody>
      </p:sp>
      <p:sp>
        <p:nvSpPr>
          <p:cNvPr id="6" name="Slide Number Placeholder 5">
            <a:extLst>
              <a:ext uri="{FF2B5EF4-FFF2-40B4-BE49-F238E27FC236}">
                <a16:creationId xmlns:a16="http://schemas.microsoft.com/office/drawing/2014/main" id="{4BC6D74A-43E9-1676-43D4-3C99D7442448}"/>
              </a:ext>
            </a:extLst>
          </p:cNvPr>
          <p:cNvSpPr>
            <a:spLocks noGrp="1"/>
          </p:cNvSpPr>
          <p:nvPr>
            <p:ph type="sldNum" sz="quarter" idx="12"/>
          </p:nvPr>
        </p:nvSpPr>
        <p:spPr>
          <a:xfrm>
            <a:off x="11454317" y="6420414"/>
            <a:ext cx="637909" cy="365125"/>
          </a:xfrm>
        </p:spPr>
        <p:txBody>
          <a:bodyPr>
            <a:normAutofit/>
          </a:bodyPr>
          <a:lstStyle/>
          <a:p>
            <a:pPr>
              <a:spcAft>
                <a:spcPts val="600"/>
              </a:spcAft>
            </a:pPr>
            <a:fld id="{DFDF98CC-160E-494C-8C3C-8CDC5FA257DE}" type="slidenum">
              <a:rPr lang="en-US" smtClean="0"/>
              <a:pPr>
                <a:spcAft>
                  <a:spcPts val="600"/>
                </a:spcAft>
              </a:pPr>
              <a:t>10</a:t>
            </a:fld>
            <a:endParaRPr lang="en-US"/>
          </a:p>
        </p:txBody>
      </p:sp>
    </p:spTree>
    <p:extLst>
      <p:ext uri="{BB962C8B-B14F-4D97-AF65-F5344CB8AC3E}">
        <p14:creationId xmlns:p14="http://schemas.microsoft.com/office/powerpoint/2010/main" val="3424782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6D43AE3-0507-1E3E-FB28-A82E3534DDC6}"/>
              </a:ext>
            </a:extLst>
          </p:cNvPr>
          <p:cNvSpPr>
            <a:spLocks noGrp="1"/>
          </p:cNvSpPr>
          <p:nvPr>
            <p:ph type="dt" sz="half" idx="10"/>
          </p:nvPr>
        </p:nvSpPr>
        <p:spPr/>
        <p:txBody>
          <a:bodyPr/>
          <a:lstStyle/>
          <a:p>
            <a:fld id="{79D44673-3D7D-4DA4-8694-3884C26BCA78}" type="datetime1">
              <a:rPr lang="en-US" smtClean="0"/>
              <a:t>5/8/2024</a:t>
            </a:fld>
            <a:endParaRPr lang="en-US"/>
          </a:p>
        </p:txBody>
      </p:sp>
      <p:sp>
        <p:nvSpPr>
          <p:cNvPr id="5" name="Footer Placeholder 4">
            <a:extLst>
              <a:ext uri="{FF2B5EF4-FFF2-40B4-BE49-F238E27FC236}">
                <a16:creationId xmlns:a16="http://schemas.microsoft.com/office/drawing/2014/main" id="{7DF4CA99-F89E-B68A-EFB2-16F2E798E1A2}"/>
              </a:ext>
            </a:extLst>
          </p:cNvPr>
          <p:cNvSpPr>
            <a:spLocks noGrp="1"/>
          </p:cNvSpPr>
          <p:nvPr>
            <p:ph type="ftr" sz="quarter" idx="11"/>
          </p:nvPr>
        </p:nvSpPr>
        <p:spPr/>
        <p:txBody>
          <a:bodyPr/>
          <a:lstStyle/>
          <a:p>
            <a:pPr>
              <a:spcAft>
                <a:spcPts val="600"/>
              </a:spcAft>
            </a:pPr>
            <a:r>
              <a:rPr lang="en-US" dirty="0"/>
              <a:t>Natasha Stait (Doctor of Management)</a:t>
            </a:r>
          </a:p>
        </p:txBody>
      </p:sp>
      <p:sp>
        <p:nvSpPr>
          <p:cNvPr id="6" name="Slide Number Placeholder 5">
            <a:extLst>
              <a:ext uri="{FF2B5EF4-FFF2-40B4-BE49-F238E27FC236}">
                <a16:creationId xmlns:a16="http://schemas.microsoft.com/office/drawing/2014/main" id="{3938CF8F-1A3B-EF45-5473-75C1D717B5B5}"/>
              </a:ext>
            </a:extLst>
          </p:cNvPr>
          <p:cNvSpPr>
            <a:spLocks noGrp="1"/>
          </p:cNvSpPr>
          <p:nvPr>
            <p:ph type="sldNum" sz="quarter" idx="12"/>
          </p:nvPr>
        </p:nvSpPr>
        <p:spPr/>
        <p:txBody>
          <a:bodyPr/>
          <a:lstStyle/>
          <a:p>
            <a:fld id="{DFDF98CC-160E-494C-8C3C-8CDC5FA257DE}" type="slidenum">
              <a:rPr lang="en-US" smtClean="0"/>
              <a:t>11</a:t>
            </a:fld>
            <a:endParaRPr lang="en-US"/>
          </a:p>
        </p:txBody>
      </p:sp>
      <p:pic>
        <p:nvPicPr>
          <p:cNvPr id="7" name="Picture 6">
            <a:extLst>
              <a:ext uri="{FF2B5EF4-FFF2-40B4-BE49-F238E27FC236}">
                <a16:creationId xmlns:a16="http://schemas.microsoft.com/office/drawing/2014/main" id="{E59F6809-CA2E-B2EA-FC63-FD097C334EB5}"/>
              </a:ext>
            </a:extLst>
          </p:cNvPr>
          <p:cNvPicPr>
            <a:picLocks noChangeAspect="1"/>
          </p:cNvPicPr>
          <p:nvPr/>
        </p:nvPicPr>
        <p:blipFill>
          <a:blip r:embed="rId2"/>
          <a:stretch>
            <a:fillRect/>
          </a:stretch>
        </p:blipFill>
        <p:spPr>
          <a:xfrm>
            <a:off x="843841" y="1651959"/>
            <a:ext cx="10504318" cy="4651651"/>
          </a:xfrm>
          <a:prstGeom prst="rect">
            <a:avLst/>
          </a:prstGeom>
        </p:spPr>
      </p:pic>
      <p:sp>
        <p:nvSpPr>
          <p:cNvPr id="8" name="TextBox 7">
            <a:extLst>
              <a:ext uri="{FF2B5EF4-FFF2-40B4-BE49-F238E27FC236}">
                <a16:creationId xmlns:a16="http://schemas.microsoft.com/office/drawing/2014/main" id="{80751544-C7D2-E78F-FDF3-537E1D5AB739}"/>
              </a:ext>
            </a:extLst>
          </p:cNvPr>
          <p:cNvSpPr txBox="1"/>
          <p:nvPr/>
        </p:nvSpPr>
        <p:spPr>
          <a:xfrm>
            <a:off x="581480" y="765011"/>
            <a:ext cx="7503736" cy="584775"/>
          </a:xfrm>
          <a:prstGeom prst="rect">
            <a:avLst/>
          </a:prstGeom>
          <a:noFill/>
        </p:spPr>
        <p:txBody>
          <a:bodyPr wrap="square" rtlCol="0">
            <a:spAutoFit/>
          </a:bodyPr>
          <a:lstStyle/>
          <a:p>
            <a:r>
              <a:rPr lang="en-GB" sz="3200" b="1" dirty="0">
                <a:latin typeface="Times New Roman" panose="02020603050405020304" pitchFamily="18" charset="0"/>
                <a:cs typeface="Times New Roman" panose="02020603050405020304" pitchFamily="18" charset="0"/>
              </a:rPr>
              <a:t>Supporting Research</a:t>
            </a:r>
          </a:p>
        </p:txBody>
      </p:sp>
    </p:spTree>
    <p:extLst>
      <p:ext uri="{BB962C8B-B14F-4D97-AF65-F5344CB8AC3E}">
        <p14:creationId xmlns:p14="http://schemas.microsoft.com/office/powerpoint/2010/main" val="4003317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F420BC5C-C418-4843-B04B-6918968D09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2B4225-908B-ECCA-CC51-09FD6DFEF2CD}"/>
              </a:ext>
            </a:extLst>
          </p:cNvPr>
          <p:cNvSpPr>
            <a:spLocks noGrp="1"/>
          </p:cNvSpPr>
          <p:nvPr>
            <p:ph type="title"/>
          </p:nvPr>
        </p:nvSpPr>
        <p:spPr>
          <a:xfrm>
            <a:off x="517870" y="702621"/>
            <a:ext cx="4288536" cy="3364992"/>
          </a:xfrm>
        </p:spPr>
        <p:txBody>
          <a:bodyPr>
            <a:normAutofit/>
          </a:bodyPr>
          <a:lstStyle/>
          <a:p>
            <a:r>
              <a:rPr lang="en-GB" dirty="0">
                <a:latin typeface="Times New Roman" panose="02020603050405020304" pitchFamily="18" charset="0"/>
                <a:cs typeface="Times New Roman" panose="02020603050405020304" pitchFamily="18" charset="0"/>
              </a:rPr>
              <a:t>Tick the box</a:t>
            </a:r>
          </a:p>
        </p:txBody>
      </p:sp>
      <p:sp>
        <p:nvSpPr>
          <p:cNvPr id="5" name="Footer Placeholder 4">
            <a:extLst>
              <a:ext uri="{FF2B5EF4-FFF2-40B4-BE49-F238E27FC236}">
                <a16:creationId xmlns:a16="http://schemas.microsoft.com/office/drawing/2014/main" id="{65D83E48-A97B-822A-1E3F-0C2B8099FE0B}"/>
              </a:ext>
            </a:extLst>
          </p:cNvPr>
          <p:cNvSpPr>
            <a:spLocks noGrp="1"/>
          </p:cNvSpPr>
          <p:nvPr>
            <p:ph type="ftr" sz="quarter" idx="11"/>
          </p:nvPr>
        </p:nvSpPr>
        <p:spPr>
          <a:xfrm>
            <a:off x="517870" y="97713"/>
            <a:ext cx="4114800" cy="365125"/>
          </a:xfrm>
        </p:spPr>
        <p:txBody>
          <a:bodyPr>
            <a:normAutofit/>
          </a:bodyPr>
          <a:lstStyle/>
          <a:p>
            <a:pPr>
              <a:spcAft>
                <a:spcPts val="600"/>
              </a:spcAft>
            </a:pPr>
            <a:r>
              <a:rPr lang="en-US" dirty="0"/>
              <a:t>Natasha Stait (Doctor of Management)</a:t>
            </a:r>
          </a:p>
        </p:txBody>
      </p:sp>
      <p:sp>
        <p:nvSpPr>
          <p:cNvPr id="14" name="Rectangle 13">
            <a:extLst>
              <a:ext uri="{FF2B5EF4-FFF2-40B4-BE49-F238E27FC236}">
                <a16:creationId xmlns:a16="http://schemas.microsoft.com/office/drawing/2014/main" id="{92BE0106-0C20-465B-A1BE-0BAC2737B1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4288536"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5F815E29-E536-A72C-91A6-AD0F2ED50A6E}"/>
              </a:ext>
            </a:extLst>
          </p:cNvPr>
          <p:cNvSpPr>
            <a:spLocks noGrp="1"/>
          </p:cNvSpPr>
          <p:nvPr>
            <p:ph type="dt" sz="half" idx="10"/>
          </p:nvPr>
        </p:nvSpPr>
        <p:spPr>
          <a:xfrm>
            <a:off x="517870" y="6420414"/>
            <a:ext cx="2743200" cy="365125"/>
          </a:xfrm>
        </p:spPr>
        <p:txBody>
          <a:bodyPr>
            <a:normAutofit/>
          </a:bodyPr>
          <a:lstStyle/>
          <a:p>
            <a:pPr>
              <a:spcAft>
                <a:spcPts val="600"/>
              </a:spcAft>
            </a:pPr>
            <a:fld id="{79D44673-3D7D-4DA4-8694-3884C26BCA78}" type="datetime1">
              <a:rPr lang="en-US" smtClean="0"/>
              <a:pPr>
                <a:spcAft>
                  <a:spcPts val="600"/>
                </a:spcAft>
              </a:pPr>
              <a:t>5/8/2024</a:t>
            </a:fld>
            <a:endParaRPr lang="en-US"/>
          </a:p>
        </p:txBody>
      </p:sp>
      <p:sp>
        <p:nvSpPr>
          <p:cNvPr id="6" name="Slide Number Placeholder 5">
            <a:extLst>
              <a:ext uri="{FF2B5EF4-FFF2-40B4-BE49-F238E27FC236}">
                <a16:creationId xmlns:a16="http://schemas.microsoft.com/office/drawing/2014/main" id="{CC615345-22AC-EC1C-AC0B-3068097321FD}"/>
              </a:ext>
            </a:extLst>
          </p:cNvPr>
          <p:cNvSpPr>
            <a:spLocks noGrp="1"/>
          </p:cNvSpPr>
          <p:nvPr>
            <p:ph type="sldNum" sz="quarter" idx="12"/>
          </p:nvPr>
        </p:nvSpPr>
        <p:spPr>
          <a:xfrm>
            <a:off x="11454317" y="6420414"/>
            <a:ext cx="637909" cy="365125"/>
          </a:xfrm>
        </p:spPr>
        <p:txBody>
          <a:bodyPr>
            <a:normAutofit/>
          </a:bodyPr>
          <a:lstStyle/>
          <a:p>
            <a:pPr>
              <a:spcAft>
                <a:spcPts val="600"/>
              </a:spcAft>
            </a:pPr>
            <a:fld id="{DFDF98CC-160E-494C-8C3C-8CDC5FA257DE}" type="slidenum">
              <a:rPr lang="en-US" smtClean="0"/>
              <a:pPr>
                <a:spcAft>
                  <a:spcPts val="600"/>
                </a:spcAft>
              </a:pPr>
              <a:t>12</a:t>
            </a:fld>
            <a:endParaRPr lang="en-US"/>
          </a:p>
        </p:txBody>
      </p:sp>
      <p:graphicFrame>
        <p:nvGraphicFramePr>
          <p:cNvPr id="8" name="Content Placeholder 2">
            <a:extLst>
              <a:ext uri="{FF2B5EF4-FFF2-40B4-BE49-F238E27FC236}">
                <a16:creationId xmlns:a16="http://schemas.microsoft.com/office/drawing/2014/main" id="{10C90B2D-BC00-59EF-E989-9CEDD6DF24A5}"/>
              </a:ext>
            </a:extLst>
          </p:cNvPr>
          <p:cNvGraphicFramePr>
            <a:graphicFrameLocks noGrp="1"/>
          </p:cNvGraphicFramePr>
          <p:nvPr>
            <p:ph idx="1"/>
            <p:extLst>
              <p:ext uri="{D42A27DB-BD31-4B8C-83A1-F6EECF244321}">
                <p14:modId xmlns:p14="http://schemas.microsoft.com/office/powerpoint/2010/main" val="3832137004"/>
              </p:ext>
            </p:extLst>
          </p:nvPr>
        </p:nvGraphicFramePr>
        <p:xfrm>
          <a:off x="5532120" y="976160"/>
          <a:ext cx="6153912" cy="53698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a:extLst>
              <a:ext uri="{FF2B5EF4-FFF2-40B4-BE49-F238E27FC236}">
                <a16:creationId xmlns:a16="http://schemas.microsoft.com/office/drawing/2014/main" id="{A7055D4C-D748-BACF-8502-A9C567FC1DE5}"/>
              </a:ext>
            </a:extLst>
          </p:cNvPr>
          <p:cNvPicPr>
            <a:picLocks noChangeAspect="1"/>
          </p:cNvPicPr>
          <p:nvPr/>
        </p:nvPicPr>
        <p:blipFill>
          <a:blip r:embed="rId7"/>
          <a:stretch>
            <a:fillRect/>
          </a:stretch>
        </p:blipFill>
        <p:spPr>
          <a:xfrm>
            <a:off x="577556" y="1559567"/>
            <a:ext cx="5367028" cy="4727250"/>
          </a:xfrm>
          <a:prstGeom prst="rect">
            <a:avLst/>
          </a:prstGeom>
        </p:spPr>
      </p:pic>
    </p:spTree>
    <p:extLst>
      <p:ext uri="{BB962C8B-B14F-4D97-AF65-F5344CB8AC3E}">
        <p14:creationId xmlns:p14="http://schemas.microsoft.com/office/powerpoint/2010/main" val="592319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17D949E-564D-4503-A64E-D22FA3232C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352F395-8ECB-14D4-03A9-CD6E40DB1246}"/>
              </a:ext>
            </a:extLst>
          </p:cNvPr>
          <p:cNvSpPr>
            <a:spLocks noGrp="1"/>
          </p:cNvSpPr>
          <p:nvPr>
            <p:ph type="title"/>
          </p:nvPr>
        </p:nvSpPr>
        <p:spPr>
          <a:xfrm>
            <a:off x="724316" y="1383473"/>
            <a:ext cx="3154680" cy="4069080"/>
          </a:xfrm>
        </p:spPr>
        <p:txBody>
          <a:bodyPr anchor="t">
            <a:normAutofit/>
          </a:bodyPr>
          <a:lstStyle/>
          <a:p>
            <a:r>
              <a:rPr lang="en-GB" sz="4000" dirty="0">
                <a:latin typeface="Times New Roman" panose="02020603050405020304" pitchFamily="18" charset="0"/>
                <a:cs typeface="Times New Roman" panose="02020603050405020304" pitchFamily="18" charset="0"/>
              </a:rPr>
              <a:t>Conclusion</a:t>
            </a:r>
          </a:p>
        </p:txBody>
      </p:sp>
      <p:sp>
        <p:nvSpPr>
          <p:cNvPr id="5" name="Footer Placeholder 4">
            <a:extLst>
              <a:ext uri="{FF2B5EF4-FFF2-40B4-BE49-F238E27FC236}">
                <a16:creationId xmlns:a16="http://schemas.microsoft.com/office/drawing/2014/main" id="{BD530482-CAF6-2110-4B10-82CB9DA838FA}"/>
              </a:ext>
            </a:extLst>
          </p:cNvPr>
          <p:cNvSpPr>
            <a:spLocks noGrp="1"/>
          </p:cNvSpPr>
          <p:nvPr>
            <p:ph type="ftr" sz="quarter" idx="11"/>
          </p:nvPr>
        </p:nvSpPr>
        <p:spPr>
          <a:xfrm>
            <a:off x="517870" y="97713"/>
            <a:ext cx="4114800" cy="365125"/>
          </a:xfrm>
        </p:spPr>
        <p:txBody>
          <a:bodyPr>
            <a:normAutofit/>
          </a:bodyPr>
          <a:lstStyle/>
          <a:p>
            <a:pPr>
              <a:spcAft>
                <a:spcPts val="600"/>
              </a:spcAft>
            </a:pPr>
            <a:r>
              <a:rPr lang="en-US" dirty="0"/>
              <a:t>Natasha Stait (Doctor of Management)</a:t>
            </a:r>
          </a:p>
        </p:txBody>
      </p:sp>
      <p:sp>
        <p:nvSpPr>
          <p:cNvPr id="14" name="Rectangle 13">
            <a:extLst>
              <a:ext uri="{FF2B5EF4-FFF2-40B4-BE49-F238E27FC236}">
                <a16:creationId xmlns:a16="http://schemas.microsoft.com/office/drawing/2014/main" id="{2C8EEB27-9249-8B3A-C8C2-18F9DC48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1115568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8482CAC-96FF-EBE5-E97D-0BE2B8A51E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1208" y="6299535"/>
            <a:ext cx="11155680" cy="464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70DF569C-D856-5683-4624-0A2532E86C51}"/>
              </a:ext>
            </a:extLst>
          </p:cNvPr>
          <p:cNvSpPr>
            <a:spLocks noGrp="1"/>
          </p:cNvSpPr>
          <p:nvPr>
            <p:ph type="dt" sz="half" idx="10"/>
          </p:nvPr>
        </p:nvSpPr>
        <p:spPr>
          <a:xfrm>
            <a:off x="517870" y="6420414"/>
            <a:ext cx="2743200" cy="365125"/>
          </a:xfrm>
        </p:spPr>
        <p:txBody>
          <a:bodyPr>
            <a:normAutofit/>
          </a:bodyPr>
          <a:lstStyle/>
          <a:p>
            <a:pPr>
              <a:spcAft>
                <a:spcPts val="600"/>
              </a:spcAft>
            </a:pPr>
            <a:fld id="{79D44673-3D7D-4DA4-8694-3884C26BCA78}" type="datetime1">
              <a:rPr lang="en-US" smtClean="0"/>
              <a:pPr>
                <a:spcAft>
                  <a:spcPts val="600"/>
                </a:spcAft>
              </a:pPr>
              <a:t>5/8/2024</a:t>
            </a:fld>
            <a:endParaRPr lang="en-US"/>
          </a:p>
        </p:txBody>
      </p:sp>
      <p:sp>
        <p:nvSpPr>
          <p:cNvPr id="6" name="Slide Number Placeholder 5">
            <a:extLst>
              <a:ext uri="{FF2B5EF4-FFF2-40B4-BE49-F238E27FC236}">
                <a16:creationId xmlns:a16="http://schemas.microsoft.com/office/drawing/2014/main" id="{404465B9-F1EF-B307-227A-C5F63F892ECE}"/>
              </a:ext>
            </a:extLst>
          </p:cNvPr>
          <p:cNvSpPr>
            <a:spLocks noGrp="1"/>
          </p:cNvSpPr>
          <p:nvPr>
            <p:ph type="sldNum" sz="quarter" idx="12"/>
          </p:nvPr>
        </p:nvSpPr>
        <p:spPr>
          <a:xfrm>
            <a:off x="11454317" y="6420414"/>
            <a:ext cx="637909" cy="365125"/>
          </a:xfrm>
        </p:spPr>
        <p:txBody>
          <a:bodyPr>
            <a:normAutofit/>
          </a:bodyPr>
          <a:lstStyle/>
          <a:p>
            <a:pPr>
              <a:spcAft>
                <a:spcPts val="600"/>
              </a:spcAft>
            </a:pPr>
            <a:fld id="{DFDF98CC-160E-494C-8C3C-8CDC5FA257DE}" type="slidenum">
              <a:rPr lang="en-US" smtClean="0"/>
              <a:pPr>
                <a:spcAft>
                  <a:spcPts val="600"/>
                </a:spcAft>
              </a:pPr>
              <a:t>13</a:t>
            </a:fld>
            <a:endParaRPr lang="en-US"/>
          </a:p>
        </p:txBody>
      </p:sp>
      <p:graphicFrame>
        <p:nvGraphicFramePr>
          <p:cNvPr id="8" name="Content Placeholder 2">
            <a:extLst>
              <a:ext uri="{FF2B5EF4-FFF2-40B4-BE49-F238E27FC236}">
                <a16:creationId xmlns:a16="http://schemas.microsoft.com/office/drawing/2014/main" id="{5F687C68-5825-D622-45CB-E936FDB093A1}"/>
              </a:ext>
            </a:extLst>
          </p:cNvPr>
          <p:cNvGraphicFramePr>
            <a:graphicFrameLocks noGrp="1"/>
          </p:cNvGraphicFramePr>
          <p:nvPr>
            <p:ph idx="1"/>
            <p:extLst>
              <p:ext uri="{D42A27DB-BD31-4B8C-83A1-F6EECF244321}">
                <p14:modId xmlns:p14="http://schemas.microsoft.com/office/powerpoint/2010/main" val="3524610345"/>
              </p:ext>
            </p:extLst>
          </p:nvPr>
        </p:nvGraphicFramePr>
        <p:xfrm>
          <a:off x="4384964" y="978406"/>
          <a:ext cx="7301068" cy="5010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a:extLst>
              <a:ext uri="{FF2B5EF4-FFF2-40B4-BE49-F238E27FC236}">
                <a16:creationId xmlns:a16="http://schemas.microsoft.com/office/drawing/2014/main" id="{FE38D1CD-EDE7-93B4-B439-C20A3B6BA7F8}"/>
              </a:ext>
            </a:extLst>
          </p:cNvPr>
          <p:cNvPicPr>
            <a:picLocks noChangeAspect="1"/>
          </p:cNvPicPr>
          <p:nvPr/>
        </p:nvPicPr>
        <p:blipFill>
          <a:blip r:embed="rId7"/>
          <a:stretch>
            <a:fillRect/>
          </a:stretch>
        </p:blipFill>
        <p:spPr>
          <a:xfrm>
            <a:off x="644454" y="2138150"/>
            <a:ext cx="3314403" cy="3314403"/>
          </a:xfrm>
          <a:prstGeom prst="rect">
            <a:avLst/>
          </a:prstGeom>
        </p:spPr>
      </p:pic>
    </p:spTree>
    <p:extLst>
      <p:ext uri="{BB962C8B-B14F-4D97-AF65-F5344CB8AC3E}">
        <p14:creationId xmlns:p14="http://schemas.microsoft.com/office/powerpoint/2010/main" val="2329947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D3A4B-2E18-882D-4206-628EA9DC692B}"/>
              </a:ext>
            </a:extLst>
          </p:cNvPr>
          <p:cNvSpPr>
            <a:spLocks noGrp="1"/>
          </p:cNvSpPr>
          <p:nvPr>
            <p:ph type="title"/>
          </p:nvPr>
        </p:nvSpPr>
        <p:spPr>
          <a:xfrm>
            <a:off x="517870" y="660356"/>
            <a:ext cx="5021182" cy="4870457"/>
          </a:xfrm>
        </p:spPr>
        <p:txBody>
          <a:bodyPr/>
          <a:lstStyle/>
          <a:p>
            <a:r>
              <a:rPr lang="en-GB" dirty="0"/>
              <a:t>References</a:t>
            </a:r>
          </a:p>
        </p:txBody>
      </p:sp>
      <p:sp>
        <p:nvSpPr>
          <p:cNvPr id="3" name="Content Placeholder 2">
            <a:extLst>
              <a:ext uri="{FF2B5EF4-FFF2-40B4-BE49-F238E27FC236}">
                <a16:creationId xmlns:a16="http://schemas.microsoft.com/office/drawing/2014/main" id="{1565951F-8042-3155-6635-ECC623296E17}"/>
              </a:ext>
            </a:extLst>
          </p:cNvPr>
          <p:cNvSpPr>
            <a:spLocks noGrp="1"/>
          </p:cNvSpPr>
          <p:nvPr>
            <p:ph idx="1"/>
          </p:nvPr>
        </p:nvSpPr>
        <p:spPr>
          <a:xfrm>
            <a:off x="612251" y="1549957"/>
            <a:ext cx="11123874" cy="4870457"/>
          </a:xfrm>
        </p:spPr>
        <p:txBody>
          <a:bodyPr>
            <a:normAutofit fontScale="55000" lnSpcReduction="20000"/>
          </a:bodyPr>
          <a:lstStyle/>
          <a:p>
            <a:r>
              <a:rPr lang="en-GB" dirty="0" err="1"/>
              <a:t>Bittar</a:t>
            </a:r>
            <a:r>
              <a:rPr lang="en-GB" dirty="0"/>
              <a:t>, A. and Di Serio, L.C., (2023). Do innovation policies support micro and small enterprises to overcome barriers?. Innovation &amp; Management Review, (ahead-of-print).</a:t>
            </a:r>
          </a:p>
          <a:p>
            <a:r>
              <a:rPr lang="en-GB" dirty="0"/>
              <a:t>CIOB., (2023). Building up Wales: Professional Insights from the Construction Sector in 2023. CIOB Policy and Research. May 2023.</a:t>
            </a:r>
          </a:p>
          <a:p>
            <a:r>
              <a:rPr lang="en-GB" dirty="0"/>
              <a:t>CITB., (2023). Construction Skills Network: The Skills Construction Needs. Wales Five Year Outlook. CITB Wales. </a:t>
            </a:r>
          </a:p>
          <a:p>
            <a:r>
              <a:rPr lang="en-GB" dirty="0" err="1"/>
              <a:t>Havinga</a:t>
            </a:r>
            <a:r>
              <a:rPr lang="en-GB" dirty="0"/>
              <a:t>, F., </a:t>
            </a:r>
            <a:r>
              <a:rPr lang="en-GB" dirty="0" err="1"/>
              <a:t>Mahdad</a:t>
            </a:r>
            <a:r>
              <a:rPr lang="en-GB" dirty="0"/>
              <a:t>, M. and </a:t>
            </a:r>
            <a:r>
              <a:rPr lang="en-GB" dirty="0" err="1"/>
              <a:t>Dolfsma</a:t>
            </a:r>
            <a:r>
              <a:rPr lang="en-GB" dirty="0"/>
              <a:t>, W., (2023). Unpacking ecosystem dynamics in the construction industry: The transition toward circular construction ecosystems. Journal of Cleaner Production, 414, p.137455.</a:t>
            </a:r>
          </a:p>
          <a:p>
            <a:r>
              <a:rPr lang="en-GB" dirty="0" err="1"/>
              <a:t>Huuhka</a:t>
            </a:r>
            <a:r>
              <a:rPr lang="en-GB" dirty="0"/>
              <a:t>, S., </a:t>
            </a:r>
            <a:r>
              <a:rPr lang="en-GB" dirty="0" err="1"/>
              <a:t>Aarikka-Stenroos</a:t>
            </a:r>
            <a:r>
              <a:rPr lang="en-GB" dirty="0"/>
              <a:t>, L., </a:t>
            </a:r>
            <a:r>
              <a:rPr lang="en-GB" dirty="0" err="1"/>
              <a:t>Lahdensivu</a:t>
            </a:r>
            <a:r>
              <a:rPr lang="en-GB" dirty="0"/>
              <a:t>, J., Jonker-</a:t>
            </a:r>
            <a:r>
              <a:rPr lang="en-GB" dirty="0" err="1"/>
              <a:t>Hoffrén</a:t>
            </a:r>
            <a:r>
              <a:rPr lang="en-GB" dirty="0"/>
              <a:t>, P., Arnold, V., Stenberg, E., Blok, R., Gudmundsson, K., </a:t>
            </a:r>
            <a:r>
              <a:rPr lang="en-GB" dirty="0" err="1"/>
              <a:t>Teuffel</a:t>
            </a:r>
            <a:r>
              <a:rPr lang="en-GB" dirty="0"/>
              <a:t>, P. and </a:t>
            </a:r>
            <a:r>
              <a:rPr lang="en-GB" dirty="0" err="1"/>
              <a:t>Mettke</a:t>
            </a:r>
            <a:r>
              <a:rPr lang="en-GB" dirty="0"/>
              <a:t>, A., (2023). The Construction Sector for Circularity. Available at: 10.4324/9781003267492-4 </a:t>
            </a:r>
          </a:p>
          <a:p>
            <a:r>
              <a:rPr lang="en-GB" dirty="0"/>
              <a:t>Isa, S.S. and Abidin, N.Z., (2021). Eco-innovation adoption in Malaysian contractor firms: Understanding the components and drivers. Construction Economics and Building, Vol. 21(3), pp.221-242.</a:t>
            </a:r>
          </a:p>
          <a:p>
            <a:r>
              <a:rPr lang="en-GB" dirty="0" err="1"/>
              <a:t>Levänen</a:t>
            </a:r>
            <a:r>
              <a:rPr lang="en-GB" dirty="0"/>
              <a:t>, J., </a:t>
            </a:r>
            <a:r>
              <a:rPr lang="en-GB" dirty="0" err="1"/>
              <a:t>Rosca</a:t>
            </a:r>
            <a:r>
              <a:rPr lang="en-GB" dirty="0"/>
              <a:t>, E. and Park, S., 2023. Frugal innovators as change agents in circular economy transitions. In Handbook on Frugal Innovation (pp. 102-113). Edward Elgar Publishing.</a:t>
            </a:r>
          </a:p>
          <a:p>
            <a:r>
              <a:rPr lang="en-GB" dirty="0"/>
              <a:t>Machado, E.A., </a:t>
            </a:r>
            <a:r>
              <a:rPr lang="en-GB" dirty="0" err="1"/>
              <a:t>Scavarda</a:t>
            </a:r>
            <a:r>
              <a:rPr lang="en-GB" dirty="0"/>
              <a:t>, L.F., </a:t>
            </a:r>
            <a:r>
              <a:rPr lang="en-GB" dirty="0" err="1"/>
              <a:t>Caiado</a:t>
            </a:r>
            <a:r>
              <a:rPr lang="en-GB" dirty="0"/>
              <a:t>, R.G.G. and Santos, R.S., (2024). Industry 4.0 and Sustainability Integration in the Supply Chains of Micro, Small, and Medium Enterprises through People, Process, and Technology within the Triple Bottom Line Perspective. Sustainability, 16(3), p.1141.</a:t>
            </a:r>
          </a:p>
          <a:p>
            <a:r>
              <a:rPr lang="en-GB" dirty="0"/>
              <a:t>Parker, O., (2022). Teaching the European Union in Brexit </a:t>
            </a:r>
            <a:r>
              <a:rPr lang="en-GB" dirty="0" err="1"/>
              <a:t>Britain:‘peripheral</a:t>
            </a:r>
            <a:r>
              <a:rPr lang="en-GB" dirty="0"/>
              <a:t> ideas’ at a ‘new periphery’. Journal of Contemporary European Research, 18(2).</a:t>
            </a:r>
          </a:p>
          <a:p>
            <a:r>
              <a:rPr lang="en-GB" dirty="0"/>
              <a:t>Schumpeter. J.A, (1934), The Theory of Economic Development. Oxford University Press London. </a:t>
            </a:r>
          </a:p>
          <a:p>
            <a:r>
              <a:rPr lang="en-GB" dirty="0"/>
              <a:t>Stewardson, A., Edwards, D.J., Asamoah, E., </a:t>
            </a:r>
            <a:r>
              <a:rPr lang="en-GB" dirty="0" err="1"/>
              <a:t>Aigbavboa</a:t>
            </a:r>
            <a:r>
              <a:rPr lang="en-GB" dirty="0"/>
              <a:t>, C.O., Lai, J.H.K. and El-</a:t>
            </a:r>
            <a:r>
              <a:rPr lang="en-GB" dirty="0" err="1"/>
              <a:t>Gohary</a:t>
            </a:r>
            <a:r>
              <a:rPr lang="en-GB" dirty="0"/>
              <a:t>, H. (2023), “The late payment epidemic in UK construction”, Journal of Financial Management of Property and Construction, </a:t>
            </a:r>
            <a:r>
              <a:rPr lang="en-GB" dirty="0" err="1"/>
              <a:t>doi</a:t>
            </a:r>
            <a:r>
              <a:rPr lang="en-GB" dirty="0"/>
              <a:t>: 10.1108/JFMPC-03-2022-0016</a:t>
            </a:r>
          </a:p>
          <a:p>
            <a:r>
              <a:rPr lang="en-GB" dirty="0" err="1"/>
              <a:t>Ugulu</a:t>
            </a:r>
            <a:r>
              <a:rPr lang="en-GB" dirty="0"/>
              <a:t>, R.A., </a:t>
            </a:r>
            <a:r>
              <a:rPr lang="en-GB" dirty="0" err="1"/>
              <a:t>Arewa</a:t>
            </a:r>
            <a:r>
              <a:rPr lang="en-GB" dirty="0"/>
              <a:t>, A. and Allen, S., (2020). Project-specific constraints influencing productivity of tradespeople in the Nigerian construction industry. Built Environment Project and Asset Management, 10(1), pp.94-109.</a:t>
            </a:r>
          </a:p>
          <a:p>
            <a:r>
              <a:rPr lang="en-GB" dirty="0" err="1"/>
              <a:t>Wuni</a:t>
            </a:r>
            <a:r>
              <a:rPr lang="en-GB" dirty="0"/>
              <a:t>, I.Y., (2022). Burden of proof beyond the triple bottom line: Mapping the benefits of circular construction. Sustainable Production and Consumption, 34, pp.528-540.</a:t>
            </a:r>
          </a:p>
        </p:txBody>
      </p:sp>
      <p:sp>
        <p:nvSpPr>
          <p:cNvPr id="4" name="Date Placeholder 3">
            <a:extLst>
              <a:ext uri="{FF2B5EF4-FFF2-40B4-BE49-F238E27FC236}">
                <a16:creationId xmlns:a16="http://schemas.microsoft.com/office/drawing/2014/main" id="{8CAD3351-AE65-AC4C-F4E0-7B443639B42F}"/>
              </a:ext>
            </a:extLst>
          </p:cNvPr>
          <p:cNvSpPr>
            <a:spLocks noGrp="1"/>
          </p:cNvSpPr>
          <p:nvPr>
            <p:ph type="dt" sz="half" idx="10"/>
          </p:nvPr>
        </p:nvSpPr>
        <p:spPr/>
        <p:txBody>
          <a:bodyPr/>
          <a:lstStyle/>
          <a:p>
            <a:fld id="{79D44673-3D7D-4DA4-8694-3884C26BCA78}" type="datetime1">
              <a:rPr lang="en-US" smtClean="0"/>
              <a:t>5/8/2024</a:t>
            </a:fld>
            <a:endParaRPr lang="en-US"/>
          </a:p>
        </p:txBody>
      </p:sp>
      <p:sp>
        <p:nvSpPr>
          <p:cNvPr id="5" name="Footer Placeholder 4">
            <a:extLst>
              <a:ext uri="{FF2B5EF4-FFF2-40B4-BE49-F238E27FC236}">
                <a16:creationId xmlns:a16="http://schemas.microsoft.com/office/drawing/2014/main" id="{C81218CF-5CEF-155B-386D-85BE247E1C26}"/>
              </a:ext>
            </a:extLst>
          </p:cNvPr>
          <p:cNvSpPr>
            <a:spLocks noGrp="1"/>
          </p:cNvSpPr>
          <p:nvPr>
            <p:ph type="ftr" sz="quarter" idx="11"/>
          </p:nvPr>
        </p:nvSpPr>
        <p:spPr/>
        <p:txBody>
          <a:bodyPr/>
          <a:lstStyle/>
          <a:p>
            <a:pPr>
              <a:spcAft>
                <a:spcPts val="600"/>
              </a:spcAft>
            </a:pPr>
            <a:r>
              <a:rPr lang="en-US" dirty="0"/>
              <a:t>Natasha Stait (Doctor of Management)</a:t>
            </a:r>
          </a:p>
        </p:txBody>
      </p:sp>
      <p:sp>
        <p:nvSpPr>
          <p:cNvPr id="6" name="Slide Number Placeholder 5">
            <a:extLst>
              <a:ext uri="{FF2B5EF4-FFF2-40B4-BE49-F238E27FC236}">
                <a16:creationId xmlns:a16="http://schemas.microsoft.com/office/drawing/2014/main" id="{CB479E00-376B-1A8B-BD58-BEA8110C2EE8}"/>
              </a:ext>
            </a:extLst>
          </p:cNvPr>
          <p:cNvSpPr>
            <a:spLocks noGrp="1"/>
          </p:cNvSpPr>
          <p:nvPr>
            <p:ph type="sldNum" sz="quarter" idx="12"/>
          </p:nvPr>
        </p:nvSpPr>
        <p:spPr/>
        <p:txBody>
          <a:bodyPr/>
          <a:lstStyle/>
          <a:p>
            <a:fld id="{DFDF98CC-160E-494C-8C3C-8CDC5FA257DE}" type="slidenum">
              <a:rPr lang="en-US" smtClean="0"/>
              <a:t>14</a:t>
            </a:fld>
            <a:endParaRPr lang="en-US"/>
          </a:p>
        </p:txBody>
      </p:sp>
    </p:spTree>
    <p:extLst>
      <p:ext uri="{BB962C8B-B14F-4D97-AF65-F5344CB8AC3E}">
        <p14:creationId xmlns:p14="http://schemas.microsoft.com/office/powerpoint/2010/main" val="899395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4E17AA97-89A7-45C1-B813-BFF6C23D79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795CC91-AEE2-0EFF-8819-B96C74AA7603}"/>
              </a:ext>
            </a:extLst>
          </p:cNvPr>
          <p:cNvSpPr>
            <a:spLocks noGrp="1"/>
          </p:cNvSpPr>
          <p:nvPr>
            <p:ph type="title"/>
          </p:nvPr>
        </p:nvSpPr>
        <p:spPr>
          <a:xfrm>
            <a:off x="1109280" y="978408"/>
            <a:ext cx="3168010" cy="3361171"/>
          </a:xfrm>
        </p:spPr>
        <p:txBody>
          <a:bodyPr>
            <a:normAutofit/>
          </a:bodyPr>
          <a:lstStyle/>
          <a:p>
            <a:r>
              <a:rPr lang="en-GB" dirty="0">
                <a:latin typeface="Times New Roman" panose="02020603050405020304" pitchFamily="18" charset="0"/>
                <a:cs typeface="Times New Roman" panose="02020603050405020304" pitchFamily="18" charset="0"/>
              </a:rPr>
              <a:t>Contents</a:t>
            </a:r>
          </a:p>
        </p:txBody>
      </p:sp>
      <p:sp>
        <p:nvSpPr>
          <p:cNvPr id="5" name="Footer Placeholder 4">
            <a:extLst>
              <a:ext uri="{FF2B5EF4-FFF2-40B4-BE49-F238E27FC236}">
                <a16:creationId xmlns:a16="http://schemas.microsoft.com/office/drawing/2014/main" id="{10ABB994-1953-76AD-3405-B94FC37626E4}"/>
              </a:ext>
            </a:extLst>
          </p:cNvPr>
          <p:cNvSpPr>
            <a:spLocks noGrp="1"/>
          </p:cNvSpPr>
          <p:nvPr>
            <p:ph type="ftr" sz="quarter" idx="11"/>
          </p:nvPr>
        </p:nvSpPr>
        <p:spPr>
          <a:xfrm>
            <a:off x="517870" y="97713"/>
            <a:ext cx="4114800" cy="365125"/>
          </a:xfrm>
        </p:spPr>
        <p:txBody>
          <a:bodyPr>
            <a:normAutofit/>
          </a:bodyPr>
          <a:lstStyle/>
          <a:p>
            <a:pPr>
              <a:spcAft>
                <a:spcPts val="600"/>
              </a:spcAft>
            </a:pPr>
            <a:r>
              <a:rPr lang="en-US" dirty="0"/>
              <a:t>Natasha Stait (Doctor of Management)</a:t>
            </a:r>
          </a:p>
        </p:txBody>
      </p:sp>
      <p:sp>
        <p:nvSpPr>
          <p:cNvPr id="14" name="Rectangle 13">
            <a:extLst>
              <a:ext uri="{FF2B5EF4-FFF2-40B4-BE49-F238E27FC236}">
                <a16:creationId xmlns:a16="http://schemas.microsoft.com/office/drawing/2014/main" id="{A91E908F-EF1E-2FDB-BE4D-3F4C56B2F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1115568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7A2980E-8F82-6B7D-A838-277407403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1208" y="6299535"/>
            <a:ext cx="11155680" cy="464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E7DD00C8-EBFD-89D4-B2F9-A2BB88B39FC4}"/>
              </a:ext>
            </a:extLst>
          </p:cNvPr>
          <p:cNvSpPr>
            <a:spLocks noGrp="1"/>
          </p:cNvSpPr>
          <p:nvPr>
            <p:ph type="dt" sz="half" idx="10"/>
          </p:nvPr>
        </p:nvSpPr>
        <p:spPr>
          <a:xfrm>
            <a:off x="517870" y="6420414"/>
            <a:ext cx="2743200" cy="365125"/>
          </a:xfrm>
        </p:spPr>
        <p:txBody>
          <a:bodyPr>
            <a:normAutofit/>
          </a:bodyPr>
          <a:lstStyle/>
          <a:p>
            <a:pPr>
              <a:spcAft>
                <a:spcPts val="600"/>
              </a:spcAft>
            </a:pPr>
            <a:fld id="{79D44673-3D7D-4DA4-8694-3884C26BCA78}" type="datetime1">
              <a:rPr lang="en-US" smtClean="0"/>
              <a:pPr>
                <a:spcAft>
                  <a:spcPts val="600"/>
                </a:spcAft>
              </a:pPr>
              <a:t>5/8/2024</a:t>
            </a:fld>
            <a:endParaRPr lang="en-US"/>
          </a:p>
        </p:txBody>
      </p:sp>
      <p:sp>
        <p:nvSpPr>
          <p:cNvPr id="6" name="Slide Number Placeholder 5">
            <a:extLst>
              <a:ext uri="{FF2B5EF4-FFF2-40B4-BE49-F238E27FC236}">
                <a16:creationId xmlns:a16="http://schemas.microsoft.com/office/drawing/2014/main" id="{3F8D9220-4D36-ECA7-5133-E08969AA2069}"/>
              </a:ext>
            </a:extLst>
          </p:cNvPr>
          <p:cNvSpPr>
            <a:spLocks noGrp="1"/>
          </p:cNvSpPr>
          <p:nvPr>
            <p:ph type="sldNum" sz="quarter" idx="12"/>
          </p:nvPr>
        </p:nvSpPr>
        <p:spPr>
          <a:xfrm>
            <a:off x="11454317" y="6420414"/>
            <a:ext cx="637909" cy="365125"/>
          </a:xfrm>
        </p:spPr>
        <p:txBody>
          <a:bodyPr>
            <a:normAutofit/>
          </a:bodyPr>
          <a:lstStyle/>
          <a:p>
            <a:pPr>
              <a:spcAft>
                <a:spcPts val="600"/>
              </a:spcAft>
            </a:pPr>
            <a:fld id="{DFDF98CC-160E-494C-8C3C-8CDC5FA257DE}" type="slidenum">
              <a:rPr lang="en-US" smtClean="0"/>
              <a:pPr>
                <a:spcAft>
                  <a:spcPts val="600"/>
                </a:spcAft>
              </a:pPr>
              <a:t>2</a:t>
            </a:fld>
            <a:endParaRPr lang="en-US"/>
          </a:p>
        </p:txBody>
      </p:sp>
      <p:graphicFrame>
        <p:nvGraphicFramePr>
          <p:cNvPr id="8" name="Content Placeholder 2">
            <a:extLst>
              <a:ext uri="{FF2B5EF4-FFF2-40B4-BE49-F238E27FC236}">
                <a16:creationId xmlns:a16="http://schemas.microsoft.com/office/drawing/2014/main" id="{953D72DE-1856-8372-2760-DE2D6BFA10B9}"/>
              </a:ext>
            </a:extLst>
          </p:cNvPr>
          <p:cNvGraphicFramePr>
            <a:graphicFrameLocks noGrp="1"/>
          </p:cNvGraphicFramePr>
          <p:nvPr>
            <p:ph idx="1"/>
            <p:extLst>
              <p:ext uri="{D42A27DB-BD31-4B8C-83A1-F6EECF244321}">
                <p14:modId xmlns:p14="http://schemas.microsoft.com/office/powerpoint/2010/main" val="3551184573"/>
              </p:ext>
            </p:extLst>
          </p:nvPr>
        </p:nvGraphicFramePr>
        <p:xfrm>
          <a:off x="5532120" y="978408"/>
          <a:ext cx="6141430" cy="50287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a:extLst>
              <a:ext uri="{FF2B5EF4-FFF2-40B4-BE49-F238E27FC236}">
                <a16:creationId xmlns:a16="http://schemas.microsoft.com/office/drawing/2014/main" id="{75786FD9-C463-63F4-A4DA-2B39559CA9D9}"/>
              </a:ext>
            </a:extLst>
          </p:cNvPr>
          <p:cNvPicPr>
            <a:picLocks noChangeAspect="1"/>
          </p:cNvPicPr>
          <p:nvPr/>
        </p:nvPicPr>
        <p:blipFill>
          <a:blip r:embed="rId7"/>
          <a:stretch>
            <a:fillRect/>
          </a:stretch>
        </p:blipFill>
        <p:spPr>
          <a:xfrm>
            <a:off x="1109280" y="1836967"/>
            <a:ext cx="3518016" cy="3518016"/>
          </a:xfrm>
          <a:prstGeom prst="rect">
            <a:avLst/>
          </a:prstGeom>
        </p:spPr>
      </p:pic>
    </p:spTree>
    <p:extLst>
      <p:ext uri="{BB962C8B-B14F-4D97-AF65-F5344CB8AC3E}">
        <p14:creationId xmlns:p14="http://schemas.microsoft.com/office/powerpoint/2010/main" val="3144815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4E17AA97-89A7-45C1-B813-BFF6C23D79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C6E82F8-8B0F-563A-E564-9018A198E22C}"/>
              </a:ext>
            </a:extLst>
          </p:cNvPr>
          <p:cNvSpPr>
            <a:spLocks noGrp="1"/>
          </p:cNvSpPr>
          <p:nvPr>
            <p:ph type="title"/>
          </p:nvPr>
        </p:nvSpPr>
        <p:spPr>
          <a:xfrm>
            <a:off x="998804" y="1485043"/>
            <a:ext cx="3068168" cy="3361171"/>
          </a:xfrm>
        </p:spPr>
        <p:txBody>
          <a:bodyPr>
            <a:normAutofit/>
          </a:bodyPr>
          <a:lstStyle/>
          <a:p>
            <a:r>
              <a:rPr lang="en-GB" sz="4000" dirty="0">
                <a:latin typeface="Times New Roman" panose="02020603050405020304" pitchFamily="18" charset="0"/>
                <a:cs typeface="Times New Roman" panose="02020603050405020304" pitchFamily="18" charset="0"/>
              </a:rPr>
              <a:t>Introduction </a:t>
            </a:r>
          </a:p>
        </p:txBody>
      </p:sp>
      <p:sp>
        <p:nvSpPr>
          <p:cNvPr id="5" name="Footer Placeholder 4">
            <a:extLst>
              <a:ext uri="{FF2B5EF4-FFF2-40B4-BE49-F238E27FC236}">
                <a16:creationId xmlns:a16="http://schemas.microsoft.com/office/drawing/2014/main" id="{B88774CB-DC67-FC35-1B9E-F774C093BBB7}"/>
              </a:ext>
            </a:extLst>
          </p:cNvPr>
          <p:cNvSpPr>
            <a:spLocks noGrp="1"/>
          </p:cNvSpPr>
          <p:nvPr>
            <p:ph type="ftr" sz="quarter" idx="11"/>
          </p:nvPr>
        </p:nvSpPr>
        <p:spPr>
          <a:xfrm>
            <a:off x="517870" y="97713"/>
            <a:ext cx="4114800" cy="365125"/>
          </a:xfrm>
        </p:spPr>
        <p:txBody>
          <a:bodyPr>
            <a:normAutofit/>
          </a:bodyPr>
          <a:lstStyle/>
          <a:p>
            <a:pPr>
              <a:spcAft>
                <a:spcPts val="600"/>
              </a:spcAft>
            </a:pPr>
            <a:r>
              <a:rPr lang="en-US" dirty="0"/>
              <a:t>Natasha Stait (Doctor of Management)</a:t>
            </a:r>
          </a:p>
        </p:txBody>
      </p:sp>
      <p:sp>
        <p:nvSpPr>
          <p:cNvPr id="14" name="Rectangle 13">
            <a:extLst>
              <a:ext uri="{FF2B5EF4-FFF2-40B4-BE49-F238E27FC236}">
                <a16:creationId xmlns:a16="http://schemas.microsoft.com/office/drawing/2014/main" id="{33AC4FE1-D370-43A6-96C5-076716BB1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4032504"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A3D569D-D3A6-49CA-A483-291E95DACA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65776" y="611650"/>
            <a:ext cx="6620256"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FB4B8AF4-7696-F161-FAE7-6A1D61B16DA7}"/>
              </a:ext>
            </a:extLst>
          </p:cNvPr>
          <p:cNvSpPr>
            <a:spLocks noGrp="1"/>
          </p:cNvSpPr>
          <p:nvPr>
            <p:ph type="dt" sz="half" idx="10"/>
          </p:nvPr>
        </p:nvSpPr>
        <p:spPr>
          <a:xfrm>
            <a:off x="517870" y="6420414"/>
            <a:ext cx="2743200" cy="365125"/>
          </a:xfrm>
        </p:spPr>
        <p:txBody>
          <a:bodyPr>
            <a:normAutofit/>
          </a:bodyPr>
          <a:lstStyle/>
          <a:p>
            <a:pPr>
              <a:spcAft>
                <a:spcPts val="600"/>
              </a:spcAft>
            </a:pPr>
            <a:fld id="{79D44673-3D7D-4DA4-8694-3884C26BCA78}" type="datetime1">
              <a:rPr lang="en-US" smtClean="0"/>
              <a:pPr>
                <a:spcAft>
                  <a:spcPts val="600"/>
                </a:spcAft>
              </a:pPr>
              <a:t>5/8/2024</a:t>
            </a:fld>
            <a:endParaRPr lang="en-US"/>
          </a:p>
        </p:txBody>
      </p:sp>
      <p:sp>
        <p:nvSpPr>
          <p:cNvPr id="6" name="Slide Number Placeholder 5">
            <a:extLst>
              <a:ext uri="{FF2B5EF4-FFF2-40B4-BE49-F238E27FC236}">
                <a16:creationId xmlns:a16="http://schemas.microsoft.com/office/drawing/2014/main" id="{DE740C89-8099-3166-ADED-AF3AD6024C6F}"/>
              </a:ext>
            </a:extLst>
          </p:cNvPr>
          <p:cNvSpPr>
            <a:spLocks noGrp="1"/>
          </p:cNvSpPr>
          <p:nvPr>
            <p:ph type="sldNum" sz="quarter" idx="12"/>
          </p:nvPr>
        </p:nvSpPr>
        <p:spPr>
          <a:xfrm>
            <a:off x="11454317" y="6420414"/>
            <a:ext cx="637909" cy="365125"/>
          </a:xfrm>
        </p:spPr>
        <p:txBody>
          <a:bodyPr>
            <a:normAutofit/>
          </a:bodyPr>
          <a:lstStyle/>
          <a:p>
            <a:pPr>
              <a:spcAft>
                <a:spcPts val="600"/>
              </a:spcAft>
            </a:pPr>
            <a:fld id="{DFDF98CC-160E-494C-8C3C-8CDC5FA257DE}" type="slidenum">
              <a:rPr lang="en-US" smtClean="0"/>
              <a:pPr>
                <a:spcAft>
                  <a:spcPts val="600"/>
                </a:spcAft>
              </a:pPr>
              <a:t>3</a:t>
            </a:fld>
            <a:endParaRPr lang="en-US"/>
          </a:p>
        </p:txBody>
      </p:sp>
      <p:graphicFrame>
        <p:nvGraphicFramePr>
          <p:cNvPr id="8" name="Content Placeholder 2">
            <a:extLst>
              <a:ext uri="{FF2B5EF4-FFF2-40B4-BE49-F238E27FC236}">
                <a16:creationId xmlns:a16="http://schemas.microsoft.com/office/drawing/2014/main" id="{C4155C08-7A83-E01C-B232-6AE8DFF341E9}"/>
              </a:ext>
            </a:extLst>
          </p:cNvPr>
          <p:cNvGraphicFramePr>
            <a:graphicFrameLocks noGrp="1"/>
          </p:cNvGraphicFramePr>
          <p:nvPr>
            <p:ph idx="1"/>
            <p:extLst>
              <p:ext uri="{D42A27DB-BD31-4B8C-83A1-F6EECF244321}">
                <p14:modId xmlns:p14="http://schemas.microsoft.com/office/powerpoint/2010/main" val="4135846624"/>
              </p:ext>
            </p:extLst>
          </p:nvPr>
        </p:nvGraphicFramePr>
        <p:xfrm>
          <a:off x="5065776" y="978408"/>
          <a:ext cx="6620256" cy="53760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a:extLst>
              <a:ext uri="{FF2B5EF4-FFF2-40B4-BE49-F238E27FC236}">
                <a16:creationId xmlns:a16="http://schemas.microsoft.com/office/drawing/2014/main" id="{1982F29C-9E6E-4FB0-6FA8-D523759482CF}"/>
              </a:ext>
            </a:extLst>
          </p:cNvPr>
          <p:cNvPicPr>
            <a:picLocks noChangeAspect="1"/>
          </p:cNvPicPr>
          <p:nvPr/>
        </p:nvPicPr>
        <p:blipFill>
          <a:blip r:embed="rId7"/>
          <a:stretch>
            <a:fillRect/>
          </a:stretch>
        </p:blipFill>
        <p:spPr>
          <a:xfrm>
            <a:off x="505968" y="2340345"/>
            <a:ext cx="3827282" cy="2652168"/>
          </a:xfrm>
          <a:prstGeom prst="rect">
            <a:avLst/>
          </a:prstGeom>
        </p:spPr>
      </p:pic>
    </p:spTree>
    <p:extLst>
      <p:ext uri="{BB962C8B-B14F-4D97-AF65-F5344CB8AC3E}">
        <p14:creationId xmlns:p14="http://schemas.microsoft.com/office/powerpoint/2010/main" val="3485567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4213918-F1EB-4BCE-BE23-F5E9851EE0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CA094CD-7509-D957-A9B2-84F7AB9F8A63}"/>
              </a:ext>
            </a:extLst>
          </p:cNvPr>
          <p:cNvSpPr>
            <a:spLocks noGrp="1"/>
          </p:cNvSpPr>
          <p:nvPr>
            <p:ph type="title"/>
          </p:nvPr>
        </p:nvSpPr>
        <p:spPr>
          <a:xfrm>
            <a:off x="298637" y="1115568"/>
            <a:ext cx="11155680" cy="1463040"/>
          </a:xfrm>
        </p:spPr>
        <p:txBody>
          <a:bodyPr>
            <a:normAutofit/>
          </a:bodyPr>
          <a:lstStyle/>
          <a:p>
            <a:pPr algn="ctr"/>
            <a:r>
              <a:rPr lang="en-GB" sz="4400">
                <a:latin typeface="Times New Roman" panose="02020603050405020304" pitchFamily="18" charset="0"/>
                <a:cs typeface="Times New Roman" panose="02020603050405020304" pitchFamily="18" charset="0"/>
              </a:rPr>
              <a:t>The Difficult Construction Supply Chain </a:t>
            </a:r>
            <a:endParaRPr lang="en-GB" sz="4400" dirty="0">
              <a:latin typeface="Times New Roman" panose="02020603050405020304" pitchFamily="18" charset="0"/>
              <a:cs typeface="Times New Roman" panose="02020603050405020304" pitchFamily="18" charset="0"/>
            </a:endParaRPr>
          </a:p>
        </p:txBody>
      </p:sp>
      <p:sp>
        <p:nvSpPr>
          <p:cNvPr id="5" name="Footer Placeholder 4">
            <a:extLst>
              <a:ext uri="{FF2B5EF4-FFF2-40B4-BE49-F238E27FC236}">
                <a16:creationId xmlns:a16="http://schemas.microsoft.com/office/drawing/2014/main" id="{0B67C728-B386-7451-0F78-89DC9412E886}"/>
              </a:ext>
            </a:extLst>
          </p:cNvPr>
          <p:cNvSpPr>
            <a:spLocks noGrp="1"/>
          </p:cNvSpPr>
          <p:nvPr>
            <p:ph type="ftr" sz="quarter" idx="11"/>
          </p:nvPr>
        </p:nvSpPr>
        <p:spPr>
          <a:xfrm>
            <a:off x="517870" y="97713"/>
            <a:ext cx="4114800" cy="365125"/>
          </a:xfrm>
        </p:spPr>
        <p:txBody>
          <a:bodyPr>
            <a:normAutofit/>
          </a:bodyPr>
          <a:lstStyle/>
          <a:p>
            <a:pPr>
              <a:spcAft>
                <a:spcPts val="600"/>
              </a:spcAft>
            </a:pPr>
            <a:r>
              <a:rPr lang="en-US" dirty="0"/>
              <a:t>Natasha Stait (Doctor of Management)</a:t>
            </a:r>
          </a:p>
        </p:txBody>
      </p:sp>
      <p:sp>
        <p:nvSpPr>
          <p:cNvPr id="14" name="Rectangle 13">
            <a:extLst>
              <a:ext uri="{FF2B5EF4-FFF2-40B4-BE49-F238E27FC236}">
                <a16:creationId xmlns:a16="http://schemas.microsoft.com/office/drawing/2014/main" id="{2062E862-C7F7-4CA1-B929-D0B75F5E9F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1115568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7ADF76BB-6E1A-755F-132B-B2A122D8806E}"/>
              </a:ext>
            </a:extLst>
          </p:cNvPr>
          <p:cNvSpPr>
            <a:spLocks noGrp="1"/>
          </p:cNvSpPr>
          <p:nvPr>
            <p:ph type="dt" sz="half" idx="10"/>
          </p:nvPr>
        </p:nvSpPr>
        <p:spPr>
          <a:xfrm>
            <a:off x="517870" y="6420414"/>
            <a:ext cx="2743200" cy="365125"/>
          </a:xfrm>
        </p:spPr>
        <p:txBody>
          <a:bodyPr>
            <a:normAutofit/>
          </a:bodyPr>
          <a:lstStyle/>
          <a:p>
            <a:pPr>
              <a:spcAft>
                <a:spcPts val="600"/>
              </a:spcAft>
            </a:pPr>
            <a:fld id="{79D44673-3D7D-4DA4-8694-3884C26BCA78}" type="datetime1">
              <a:rPr lang="en-US" smtClean="0"/>
              <a:pPr>
                <a:spcAft>
                  <a:spcPts val="600"/>
                </a:spcAft>
              </a:pPr>
              <a:t>5/8/2024</a:t>
            </a:fld>
            <a:endParaRPr lang="en-US"/>
          </a:p>
        </p:txBody>
      </p:sp>
      <p:sp>
        <p:nvSpPr>
          <p:cNvPr id="6" name="Slide Number Placeholder 5">
            <a:extLst>
              <a:ext uri="{FF2B5EF4-FFF2-40B4-BE49-F238E27FC236}">
                <a16:creationId xmlns:a16="http://schemas.microsoft.com/office/drawing/2014/main" id="{633E9D0C-4BC0-396D-ADAF-7E2550AF950B}"/>
              </a:ext>
            </a:extLst>
          </p:cNvPr>
          <p:cNvSpPr>
            <a:spLocks noGrp="1"/>
          </p:cNvSpPr>
          <p:nvPr>
            <p:ph type="sldNum" sz="quarter" idx="12"/>
          </p:nvPr>
        </p:nvSpPr>
        <p:spPr>
          <a:xfrm>
            <a:off x="11454317" y="6420414"/>
            <a:ext cx="637909" cy="365125"/>
          </a:xfrm>
        </p:spPr>
        <p:txBody>
          <a:bodyPr>
            <a:normAutofit/>
          </a:bodyPr>
          <a:lstStyle/>
          <a:p>
            <a:pPr>
              <a:spcAft>
                <a:spcPts val="600"/>
              </a:spcAft>
            </a:pPr>
            <a:fld id="{DFDF98CC-160E-494C-8C3C-8CDC5FA257DE}" type="slidenum">
              <a:rPr lang="en-US" smtClean="0"/>
              <a:pPr>
                <a:spcAft>
                  <a:spcPts val="600"/>
                </a:spcAft>
              </a:pPr>
              <a:t>4</a:t>
            </a:fld>
            <a:endParaRPr lang="en-US"/>
          </a:p>
        </p:txBody>
      </p:sp>
      <p:graphicFrame>
        <p:nvGraphicFramePr>
          <p:cNvPr id="8" name="Content Placeholder 2">
            <a:extLst>
              <a:ext uri="{FF2B5EF4-FFF2-40B4-BE49-F238E27FC236}">
                <a16:creationId xmlns:a16="http://schemas.microsoft.com/office/drawing/2014/main" id="{E25672F6-F381-E5EF-5002-717AC24447D7}"/>
              </a:ext>
            </a:extLst>
          </p:cNvPr>
          <p:cNvGraphicFramePr>
            <a:graphicFrameLocks noGrp="1"/>
          </p:cNvGraphicFramePr>
          <p:nvPr>
            <p:ph idx="1"/>
            <p:extLst>
              <p:ext uri="{D42A27DB-BD31-4B8C-83A1-F6EECF244321}">
                <p14:modId xmlns:p14="http://schemas.microsoft.com/office/powerpoint/2010/main" val="1348124520"/>
              </p:ext>
            </p:extLst>
          </p:nvPr>
        </p:nvGraphicFramePr>
        <p:xfrm>
          <a:off x="528320" y="2578608"/>
          <a:ext cx="11155680" cy="3767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29563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17D949E-564D-4503-A64E-D22FA3232C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5B2CB55-91AC-F2E0-0C64-9A253BD43B15}"/>
              </a:ext>
            </a:extLst>
          </p:cNvPr>
          <p:cNvSpPr>
            <a:spLocks noGrp="1"/>
          </p:cNvSpPr>
          <p:nvPr>
            <p:ph type="title"/>
          </p:nvPr>
        </p:nvSpPr>
        <p:spPr>
          <a:xfrm>
            <a:off x="982863" y="979748"/>
            <a:ext cx="3154680" cy="4069080"/>
          </a:xfrm>
        </p:spPr>
        <p:txBody>
          <a:bodyPr anchor="t">
            <a:normAutofit/>
          </a:bodyPr>
          <a:lstStyle/>
          <a:p>
            <a:pPr algn="ctr"/>
            <a:r>
              <a:rPr lang="en-GB" sz="4000" dirty="0">
                <a:latin typeface="Times New Roman" panose="02020603050405020304" pitchFamily="18" charset="0"/>
                <a:cs typeface="Times New Roman" panose="02020603050405020304" pitchFamily="18" charset="0"/>
              </a:rPr>
              <a:t>The Welsh Context</a:t>
            </a:r>
          </a:p>
        </p:txBody>
      </p:sp>
      <p:sp>
        <p:nvSpPr>
          <p:cNvPr id="5" name="Footer Placeholder 4">
            <a:extLst>
              <a:ext uri="{FF2B5EF4-FFF2-40B4-BE49-F238E27FC236}">
                <a16:creationId xmlns:a16="http://schemas.microsoft.com/office/drawing/2014/main" id="{3D143A20-191D-496B-660F-CB03B9FEBF77}"/>
              </a:ext>
            </a:extLst>
          </p:cNvPr>
          <p:cNvSpPr>
            <a:spLocks noGrp="1"/>
          </p:cNvSpPr>
          <p:nvPr>
            <p:ph type="ftr" sz="quarter" idx="11"/>
          </p:nvPr>
        </p:nvSpPr>
        <p:spPr>
          <a:xfrm>
            <a:off x="517870" y="97713"/>
            <a:ext cx="4114800" cy="365125"/>
          </a:xfrm>
        </p:spPr>
        <p:txBody>
          <a:bodyPr>
            <a:normAutofit/>
          </a:bodyPr>
          <a:lstStyle/>
          <a:p>
            <a:pPr>
              <a:spcAft>
                <a:spcPts val="600"/>
              </a:spcAft>
            </a:pPr>
            <a:r>
              <a:rPr lang="en-US" dirty="0"/>
              <a:t>Natasha Stait (Doctor of Management)</a:t>
            </a:r>
          </a:p>
        </p:txBody>
      </p:sp>
      <p:sp>
        <p:nvSpPr>
          <p:cNvPr id="14" name="Rectangle 13">
            <a:extLst>
              <a:ext uri="{FF2B5EF4-FFF2-40B4-BE49-F238E27FC236}">
                <a16:creationId xmlns:a16="http://schemas.microsoft.com/office/drawing/2014/main" id="{2C8EEB27-9249-8B3A-C8C2-18F9DC48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1115568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8482CAC-96FF-EBE5-E97D-0BE2B8A51E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1208" y="6299535"/>
            <a:ext cx="11155680" cy="464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2ED88D55-F98D-E7A2-C970-33B7E3E5EC95}"/>
              </a:ext>
            </a:extLst>
          </p:cNvPr>
          <p:cNvSpPr>
            <a:spLocks noGrp="1"/>
          </p:cNvSpPr>
          <p:nvPr>
            <p:ph type="dt" sz="half" idx="10"/>
          </p:nvPr>
        </p:nvSpPr>
        <p:spPr>
          <a:xfrm>
            <a:off x="517870" y="6420414"/>
            <a:ext cx="2743200" cy="365125"/>
          </a:xfrm>
        </p:spPr>
        <p:txBody>
          <a:bodyPr>
            <a:normAutofit/>
          </a:bodyPr>
          <a:lstStyle/>
          <a:p>
            <a:pPr>
              <a:spcAft>
                <a:spcPts val="600"/>
              </a:spcAft>
            </a:pPr>
            <a:fld id="{79D44673-3D7D-4DA4-8694-3884C26BCA78}" type="datetime1">
              <a:rPr lang="en-US" smtClean="0"/>
              <a:pPr>
                <a:spcAft>
                  <a:spcPts val="600"/>
                </a:spcAft>
              </a:pPr>
              <a:t>5/8/2024</a:t>
            </a:fld>
            <a:endParaRPr lang="en-US"/>
          </a:p>
        </p:txBody>
      </p:sp>
      <p:sp>
        <p:nvSpPr>
          <p:cNvPr id="6" name="Slide Number Placeholder 5">
            <a:extLst>
              <a:ext uri="{FF2B5EF4-FFF2-40B4-BE49-F238E27FC236}">
                <a16:creationId xmlns:a16="http://schemas.microsoft.com/office/drawing/2014/main" id="{950A2BB9-903F-79F6-8BE7-0C56413897CE}"/>
              </a:ext>
            </a:extLst>
          </p:cNvPr>
          <p:cNvSpPr>
            <a:spLocks noGrp="1"/>
          </p:cNvSpPr>
          <p:nvPr>
            <p:ph type="sldNum" sz="quarter" idx="12"/>
          </p:nvPr>
        </p:nvSpPr>
        <p:spPr>
          <a:xfrm>
            <a:off x="11454317" y="6420414"/>
            <a:ext cx="637909" cy="365125"/>
          </a:xfrm>
        </p:spPr>
        <p:txBody>
          <a:bodyPr>
            <a:normAutofit/>
          </a:bodyPr>
          <a:lstStyle/>
          <a:p>
            <a:pPr>
              <a:spcAft>
                <a:spcPts val="600"/>
              </a:spcAft>
            </a:pPr>
            <a:fld id="{DFDF98CC-160E-494C-8C3C-8CDC5FA257DE}" type="slidenum">
              <a:rPr lang="en-US" smtClean="0"/>
              <a:pPr>
                <a:spcAft>
                  <a:spcPts val="600"/>
                </a:spcAft>
              </a:pPr>
              <a:t>5</a:t>
            </a:fld>
            <a:endParaRPr lang="en-US"/>
          </a:p>
        </p:txBody>
      </p:sp>
      <p:graphicFrame>
        <p:nvGraphicFramePr>
          <p:cNvPr id="8" name="Content Placeholder 2">
            <a:extLst>
              <a:ext uri="{FF2B5EF4-FFF2-40B4-BE49-F238E27FC236}">
                <a16:creationId xmlns:a16="http://schemas.microsoft.com/office/drawing/2014/main" id="{6B8DC804-8AEA-D658-ABA6-01D3ACED159A}"/>
              </a:ext>
            </a:extLst>
          </p:cNvPr>
          <p:cNvGraphicFramePr>
            <a:graphicFrameLocks noGrp="1"/>
          </p:cNvGraphicFramePr>
          <p:nvPr>
            <p:ph idx="1"/>
            <p:extLst>
              <p:ext uri="{D42A27DB-BD31-4B8C-83A1-F6EECF244321}">
                <p14:modId xmlns:p14="http://schemas.microsoft.com/office/powerpoint/2010/main" val="2440947723"/>
              </p:ext>
            </p:extLst>
          </p:nvPr>
        </p:nvGraphicFramePr>
        <p:xfrm>
          <a:off x="4550011" y="644312"/>
          <a:ext cx="7301068" cy="5010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a:extLst>
              <a:ext uri="{FF2B5EF4-FFF2-40B4-BE49-F238E27FC236}">
                <a16:creationId xmlns:a16="http://schemas.microsoft.com/office/drawing/2014/main" id="{9F8D75D4-2039-EE88-A02F-1F3E691AD8CA}"/>
              </a:ext>
            </a:extLst>
          </p:cNvPr>
          <p:cNvPicPr>
            <a:picLocks noChangeAspect="1"/>
          </p:cNvPicPr>
          <p:nvPr/>
        </p:nvPicPr>
        <p:blipFill>
          <a:blip r:embed="rId7"/>
          <a:stretch>
            <a:fillRect/>
          </a:stretch>
        </p:blipFill>
        <p:spPr>
          <a:xfrm>
            <a:off x="1054412" y="2561225"/>
            <a:ext cx="3011583" cy="3011583"/>
          </a:xfrm>
          <a:prstGeom prst="rect">
            <a:avLst/>
          </a:prstGeom>
        </p:spPr>
      </p:pic>
      <p:sp>
        <p:nvSpPr>
          <p:cNvPr id="10" name="TextBox 9">
            <a:extLst>
              <a:ext uri="{FF2B5EF4-FFF2-40B4-BE49-F238E27FC236}">
                <a16:creationId xmlns:a16="http://schemas.microsoft.com/office/drawing/2014/main" id="{B0ACBC73-CE60-014A-8C68-87E6E8AE8283}"/>
              </a:ext>
            </a:extLst>
          </p:cNvPr>
          <p:cNvSpPr txBox="1"/>
          <p:nvPr/>
        </p:nvSpPr>
        <p:spPr>
          <a:xfrm>
            <a:off x="2479202" y="5577972"/>
            <a:ext cx="1828801" cy="253916"/>
          </a:xfrm>
          <a:prstGeom prst="rect">
            <a:avLst/>
          </a:prstGeom>
          <a:noFill/>
        </p:spPr>
        <p:txBody>
          <a:bodyPr wrap="square" rtlCol="0">
            <a:spAutoFit/>
          </a:bodyPr>
          <a:lstStyle/>
          <a:p>
            <a:r>
              <a:rPr lang="en-GB" sz="1050" dirty="0">
                <a:latin typeface="Times New Roman" panose="02020603050405020304" pitchFamily="18" charset="0"/>
                <a:cs typeface="Times New Roman" panose="02020603050405020304" pitchFamily="18" charset="0"/>
              </a:rPr>
              <a:t>Welsh Government., (2024)</a:t>
            </a:r>
          </a:p>
        </p:txBody>
      </p:sp>
    </p:spTree>
    <p:extLst>
      <p:ext uri="{BB962C8B-B14F-4D97-AF65-F5344CB8AC3E}">
        <p14:creationId xmlns:p14="http://schemas.microsoft.com/office/powerpoint/2010/main" val="11895637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4E17AA97-89A7-45C1-B813-BFF6C23D79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0A999FA-9B98-73B7-7733-EC4883EC6900}"/>
              </a:ext>
            </a:extLst>
          </p:cNvPr>
          <p:cNvSpPr>
            <a:spLocks noGrp="1"/>
          </p:cNvSpPr>
          <p:nvPr>
            <p:ph type="title"/>
          </p:nvPr>
        </p:nvSpPr>
        <p:spPr>
          <a:xfrm>
            <a:off x="459784" y="1411202"/>
            <a:ext cx="4288536" cy="3361171"/>
          </a:xfrm>
        </p:spPr>
        <p:txBody>
          <a:bodyPr>
            <a:normAutofit/>
          </a:bodyPr>
          <a:lstStyle/>
          <a:p>
            <a:pPr algn="ctr"/>
            <a:r>
              <a:rPr lang="en-GB" dirty="0">
                <a:latin typeface="Times New Roman" panose="02020603050405020304" pitchFamily="18" charset="0"/>
                <a:cs typeface="Times New Roman" panose="02020603050405020304" pitchFamily="18" charset="0"/>
              </a:rPr>
              <a:t>The Problem </a:t>
            </a:r>
          </a:p>
        </p:txBody>
      </p:sp>
      <p:sp>
        <p:nvSpPr>
          <p:cNvPr id="5" name="Footer Placeholder 4">
            <a:extLst>
              <a:ext uri="{FF2B5EF4-FFF2-40B4-BE49-F238E27FC236}">
                <a16:creationId xmlns:a16="http://schemas.microsoft.com/office/drawing/2014/main" id="{74A053C6-9CE4-BBE9-0CFF-18360B498C05}"/>
              </a:ext>
            </a:extLst>
          </p:cNvPr>
          <p:cNvSpPr>
            <a:spLocks noGrp="1"/>
          </p:cNvSpPr>
          <p:nvPr>
            <p:ph type="ftr" sz="quarter" idx="11"/>
          </p:nvPr>
        </p:nvSpPr>
        <p:spPr>
          <a:xfrm>
            <a:off x="517870" y="97713"/>
            <a:ext cx="4114800" cy="365125"/>
          </a:xfrm>
        </p:spPr>
        <p:txBody>
          <a:bodyPr>
            <a:normAutofit/>
          </a:bodyPr>
          <a:lstStyle/>
          <a:p>
            <a:pPr>
              <a:spcAft>
                <a:spcPts val="600"/>
              </a:spcAft>
            </a:pPr>
            <a:r>
              <a:rPr lang="en-US" dirty="0"/>
              <a:t>Natasha Stait (Doctor of Management)</a:t>
            </a:r>
          </a:p>
        </p:txBody>
      </p:sp>
      <p:sp>
        <p:nvSpPr>
          <p:cNvPr id="14" name="Rectangle 13">
            <a:extLst>
              <a:ext uri="{FF2B5EF4-FFF2-40B4-BE49-F238E27FC236}">
                <a16:creationId xmlns:a16="http://schemas.microsoft.com/office/drawing/2014/main" id="{A91E908F-EF1E-2FDB-BE4D-3F4C56B2F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1115568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7A2980E-8F82-6B7D-A838-277407403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1208" y="6299535"/>
            <a:ext cx="11155680" cy="464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A8A8EE0D-052B-7AE4-89A5-CACD0CAC37C2}"/>
              </a:ext>
            </a:extLst>
          </p:cNvPr>
          <p:cNvSpPr>
            <a:spLocks noGrp="1"/>
          </p:cNvSpPr>
          <p:nvPr>
            <p:ph type="dt" sz="half" idx="10"/>
          </p:nvPr>
        </p:nvSpPr>
        <p:spPr>
          <a:xfrm>
            <a:off x="517870" y="6420414"/>
            <a:ext cx="2743200" cy="365125"/>
          </a:xfrm>
        </p:spPr>
        <p:txBody>
          <a:bodyPr>
            <a:normAutofit/>
          </a:bodyPr>
          <a:lstStyle/>
          <a:p>
            <a:pPr>
              <a:spcAft>
                <a:spcPts val="600"/>
              </a:spcAft>
            </a:pPr>
            <a:fld id="{79D44673-3D7D-4DA4-8694-3884C26BCA78}" type="datetime1">
              <a:rPr lang="en-US" smtClean="0"/>
              <a:pPr>
                <a:spcAft>
                  <a:spcPts val="600"/>
                </a:spcAft>
              </a:pPr>
              <a:t>5/8/2024</a:t>
            </a:fld>
            <a:endParaRPr lang="en-US"/>
          </a:p>
        </p:txBody>
      </p:sp>
      <p:sp>
        <p:nvSpPr>
          <p:cNvPr id="6" name="Slide Number Placeholder 5">
            <a:extLst>
              <a:ext uri="{FF2B5EF4-FFF2-40B4-BE49-F238E27FC236}">
                <a16:creationId xmlns:a16="http://schemas.microsoft.com/office/drawing/2014/main" id="{7EE4B09A-60C6-02D0-6380-854A1DBD7FB9}"/>
              </a:ext>
            </a:extLst>
          </p:cNvPr>
          <p:cNvSpPr>
            <a:spLocks noGrp="1"/>
          </p:cNvSpPr>
          <p:nvPr>
            <p:ph type="sldNum" sz="quarter" idx="12"/>
          </p:nvPr>
        </p:nvSpPr>
        <p:spPr>
          <a:xfrm>
            <a:off x="11454317" y="6420414"/>
            <a:ext cx="637909" cy="365125"/>
          </a:xfrm>
        </p:spPr>
        <p:txBody>
          <a:bodyPr>
            <a:normAutofit/>
          </a:bodyPr>
          <a:lstStyle/>
          <a:p>
            <a:pPr>
              <a:spcAft>
                <a:spcPts val="600"/>
              </a:spcAft>
            </a:pPr>
            <a:fld id="{DFDF98CC-160E-494C-8C3C-8CDC5FA257DE}" type="slidenum">
              <a:rPr lang="en-US" smtClean="0"/>
              <a:pPr>
                <a:spcAft>
                  <a:spcPts val="600"/>
                </a:spcAft>
              </a:pPr>
              <a:t>6</a:t>
            </a:fld>
            <a:endParaRPr lang="en-US"/>
          </a:p>
        </p:txBody>
      </p:sp>
      <p:graphicFrame>
        <p:nvGraphicFramePr>
          <p:cNvPr id="8" name="Content Placeholder 2">
            <a:extLst>
              <a:ext uri="{FF2B5EF4-FFF2-40B4-BE49-F238E27FC236}">
                <a16:creationId xmlns:a16="http://schemas.microsoft.com/office/drawing/2014/main" id="{518804D1-7E3C-2D9A-FBA4-95AAFB0A7D8E}"/>
              </a:ext>
            </a:extLst>
          </p:cNvPr>
          <p:cNvGraphicFramePr>
            <a:graphicFrameLocks noGrp="1"/>
          </p:cNvGraphicFramePr>
          <p:nvPr>
            <p:ph idx="1"/>
            <p:extLst>
              <p:ext uri="{D42A27DB-BD31-4B8C-83A1-F6EECF244321}">
                <p14:modId xmlns:p14="http://schemas.microsoft.com/office/powerpoint/2010/main" val="1777233590"/>
              </p:ext>
            </p:extLst>
          </p:nvPr>
        </p:nvGraphicFramePr>
        <p:xfrm>
          <a:off x="5208104" y="791300"/>
          <a:ext cx="6465446" cy="52753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a:extLst>
              <a:ext uri="{FF2B5EF4-FFF2-40B4-BE49-F238E27FC236}">
                <a16:creationId xmlns:a16="http://schemas.microsoft.com/office/drawing/2014/main" id="{50A6A797-867C-C436-A2B8-D4BAA0730D22}"/>
              </a:ext>
            </a:extLst>
          </p:cNvPr>
          <p:cNvPicPr>
            <a:picLocks noChangeAspect="1"/>
          </p:cNvPicPr>
          <p:nvPr/>
        </p:nvPicPr>
        <p:blipFill>
          <a:blip r:embed="rId7"/>
          <a:stretch>
            <a:fillRect/>
          </a:stretch>
        </p:blipFill>
        <p:spPr>
          <a:xfrm>
            <a:off x="753810" y="2444815"/>
            <a:ext cx="3427522" cy="3001983"/>
          </a:xfrm>
          <a:prstGeom prst="rect">
            <a:avLst/>
          </a:prstGeom>
        </p:spPr>
      </p:pic>
    </p:spTree>
    <p:extLst>
      <p:ext uri="{BB962C8B-B14F-4D97-AF65-F5344CB8AC3E}">
        <p14:creationId xmlns:p14="http://schemas.microsoft.com/office/powerpoint/2010/main" val="2448484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4E17AA97-89A7-45C1-B813-BFF6C23D79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D69EB0F-BAC0-CA57-143B-9B4A599EB5AA}"/>
              </a:ext>
            </a:extLst>
          </p:cNvPr>
          <p:cNvSpPr>
            <a:spLocks noGrp="1"/>
          </p:cNvSpPr>
          <p:nvPr>
            <p:ph type="title"/>
          </p:nvPr>
        </p:nvSpPr>
        <p:spPr>
          <a:xfrm>
            <a:off x="517870" y="976159"/>
            <a:ext cx="4288536" cy="3361171"/>
          </a:xfrm>
        </p:spPr>
        <p:txBody>
          <a:bodyPr>
            <a:normAutofit/>
          </a:bodyPr>
          <a:lstStyle/>
          <a:p>
            <a:r>
              <a:rPr lang="en-GB" dirty="0"/>
              <a:t>Methodology</a:t>
            </a:r>
          </a:p>
        </p:txBody>
      </p:sp>
      <p:sp>
        <p:nvSpPr>
          <p:cNvPr id="5" name="Footer Placeholder 4">
            <a:extLst>
              <a:ext uri="{FF2B5EF4-FFF2-40B4-BE49-F238E27FC236}">
                <a16:creationId xmlns:a16="http://schemas.microsoft.com/office/drawing/2014/main" id="{D0E09DBD-0F23-289C-B82E-4D1E433E86BF}"/>
              </a:ext>
            </a:extLst>
          </p:cNvPr>
          <p:cNvSpPr>
            <a:spLocks noGrp="1"/>
          </p:cNvSpPr>
          <p:nvPr>
            <p:ph type="ftr" sz="quarter" idx="11"/>
          </p:nvPr>
        </p:nvSpPr>
        <p:spPr>
          <a:xfrm>
            <a:off x="517870" y="97713"/>
            <a:ext cx="4114800" cy="365125"/>
          </a:xfrm>
        </p:spPr>
        <p:txBody>
          <a:bodyPr>
            <a:normAutofit/>
          </a:bodyPr>
          <a:lstStyle/>
          <a:p>
            <a:pPr>
              <a:spcAft>
                <a:spcPts val="600"/>
              </a:spcAft>
            </a:pPr>
            <a:r>
              <a:rPr lang="en-US" dirty="0"/>
              <a:t>Natasha Stait (Doctor of Management)</a:t>
            </a:r>
          </a:p>
        </p:txBody>
      </p:sp>
      <p:sp>
        <p:nvSpPr>
          <p:cNvPr id="14" name="Rectangle 13">
            <a:extLst>
              <a:ext uri="{FF2B5EF4-FFF2-40B4-BE49-F238E27FC236}">
                <a16:creationId xmlns:a16="http://schemas.microsoft.com/office/drawing/2014/main" id="{A91E908F-EF1E-2FDB-BE4D-3F4C56B2F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1115568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7A2980E-8F82-6B7D-A838-277407403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1208" y="6299535"/>
            <a:ext cx="11155680" cy="464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FE79DAAC-350C-ED4A-9381-62C9E08DACF1}"/>
              </a:ext>
            </a:extLst>
          </p:cNvPr>
          <p:cNvSpPr>
            <a:spLocks noGrp="1"/>
          </p:cNvSpPr>
          <p:nvPr>
            <p:ph type="dt" sz="half" idx="10"/>
          </p:nvPr>
        </p:nvSpPr>
        <p:spPr>
          <a:xfrm>
            <a:off x="517870" y="6420414"/>
            <a:ext cx="2743200" cy="365125"/>
          </a:xfrm>
        </p:spPr>
        <p:txBody>
          <a:bodyPr>
            <a:normAutofit/>
          </a:bodyPr>
          <a:lstStyle/>
          <a:p>
            <a:pPr>
              <a:spcAft>
                <a:spcPts val="600"/>
              </a:spcAft>
            </a:pPr>
            <a:fld id="{79D44673-3D7D-4DA4-8694-3884C26BCA78}" type="datetime1">
              <a:rPr lang="en-US" smtClean="0"/>
              <a:pPr>
                <a:spcAft>
                  <a:spcPts val="600"/>
                </a:spcAft>
              </a:pPr>
              <a:t>5/8/2024</a:t>
            </a:fld>
            <a:endParaRPr lang="en-US"/>
          </a:p>
        </p:txBody>
      </p:sp>
      <p:sp>
        <p:nvSpPr>
          <p:cNvPr id="6" name="Slide Number Placeholder 5">
            <a:extLst>
              <a:ext uri="{FF2B5EF4-FFF2-40B4-BE49-F238E27FC236}">
                <a16:creationId xmlns:a16="http://schemas.microsoft.com/office/drawing/2014/main" id="{E22E9C68-185E-5FED-A5C6-68FA20273B86}"/>
              </a:ext>
            </a:extLst>
          </p:cNvPr>
          <p:cNvSpPr>
            <a:spLocks noGrp="1"/>
          </p:cNvSpPr>
          <p:nvPr>
            <p:ph type="sldNum" sz="quarter" idx="12"/>
          </p:nvPr>
        </p:nvSpPr>
        <p:spPr>
          <a:xfrm>
            <a:off x="11454317" y="6420414"/>
            <a:ext cx="637909" cy="365125"/>
          </a:xfrm>
        </p:spPr>
        <p:txBody>
          <a:bodyPr>
            <a:normAutofit/>
          </a:bodyPr>
          <a:lstStyle/>
          <a:p>
            <a:pPr>
              <a:spcAft>
                <a:spcPts val="600"/>
              </a:spcAft>
            </a:pPr>
            <a:fld id="{DFDF98CC-160E-494C-8C3C-8CDC5FA257DE}" type="slidenum">
              <a:rPr lang="en-US" smtClean="0"/>
              <a:pPr>
                <a:spcAft>
                  <a:spcPts val="600"/>
                </a:spcAft>
              </a:pPr>
              <a:t>7</a:t>
            </a:fld>
            <a:endParaRPr lang="en-US"/>
          </a:p>
        </p:txBody>
      </p:sp>
      <p:graphicFrame>
        <p:nvGraphicFramePr>
          <p:cNvPr id="8" name="Content Placeholder 2">
            <a:extLst>
              <a:ext uri="{FF2B5EF4-FFF2-40B4-BE49-F238E27FC236}">
                <a16:creationId xmlns:a16="http://schemas.microsoft.com/office/drawing/2014/main" id="{F3A98CFF-5FC0-D3A8-3574-F287765E3C35}"/>
              </a:ext>
            </a:extLst>
          </p:cNvPr>
          <p:cNvGraphicFramePr>
            <a:graphicFrameLocks noGrp="1"/>
          </p:cNvGraphicFramePr>
          <p:nvPr>
            <p:ph idx="1"/>
            <p:extLst>
              <p:ext uri="{D42A27DB-BD31-4B8C-83A1-F6EECF244321}">
                <p14:modId xmlns:p14="http://schemas.microsoft.com/office/powerpoint/2010/main" val="978459481"/>
              </p:ext>
            </p:extLst>
          </p:nvPr>
        </p:nvGraphicFramePr>
        <p:xfrm>
          <a:off x="5532120" y="978408"/>
          <a:ext cx="6141430" cy="50287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Table 8">
            <a:extLst>
              <a:ext uri="{FF2B5EF4-FFF2-40B4-BE49-F238E27FC236}">
                <a16:creationId xmlns:a16="http://schemas.microsoft.com/office/drawing/2014/main" id="{C96E2FDC-60FA-BA88-C320-0CA26718470C}"/>
              </a:ext>
            </a:extLst>
          </p:cNvPr>
          <p:cNvGraphicFramePr>
            <a:graphicFrameLocks noGrp="1"/>
          </p:cNvGraphicFramePr>
          <p:nvPr>
            <p:extLst>
              <p:ext uri="{D42A27DB-BD31-4B8C-83A1-F6EECF244321}">
                <p14:modId xmlns:p14="http://schemas.microsoft.com/office/powerpoint/2010/main" val="1554830831"/>
              </p:ext>
            </p:extLst>
          </p:nvPr>
        </p:nvGraphicFramePr>
        <p:xfrm>
          <a:off x="771425" y="2200234"/>
          <a:ext cx="3781425" cy="3083052"/>
        </p:xfrm>
        <a:graphic>
          <a:graphicData uri="http://schemas.openxmlformats.org/drawingml/2006/table">
            <a:tbl>
              <a:tblPr firstRow="1" firstCol="1" bandRow="1">
                <a:tableStyleId>{5940675A-B579-460E-94D1-54222C63F5DA}</a:tableStyleId>
              </a:tblPr>
              <a:tblGrid>
                <a:gridCol w="807085">
                  <a:extLst>
                    <a:ext uri="{9D8B030D-6E8A-4147-A177-3AD203B41FA5}">
                      <a16:colId xmlns:a16="http://schemas.microsoft.com/office/drawing/2014/main" val="1378055074"/>
                    </a:ext>
                  </a:extLst>
                </a:gridCol>
                <a:gridCol w="2974340">
                  <a:extLst>
                    <a:ext uri="{9D8B030D-6E8A-4147-A177-3AD203B41FA5}">
                      <a16:colId xmlns:a16="http://schemas.microsoft.com/office/drawing/2014/main" val="1180284470"/>
                    </a:ext>
                  </a:extLst>
                </a:gridCol>
              </a:tblGrid>
              <a:tr h="0">
                <a:tc>
                  <a:txBody>
                    <a:bodyPr/>
                    <a:lstStyle/>
                    <a:p>
                      <a:pPr algn="ctr">
                        <a:lnSpc>
                          <a:spcPct val="115000"/>
                        </a:lnSpc>
                        <a:spcAft>
                          <a:spcPts val="800"/>
                        </a:spcAft>
                      </a:pPr>
                      <a:r>
                        <a:rPr lang="en-GB" sz="1100" kern="100">
                          <a:effectLst/>
                        </a:rPr>
                        <a:t>Participant</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a:effectLst/>
                        </a:rPr>
                        <a:t>Business Operation Focus</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63570508"/>
                  </a:ext>
                </a:extLst>
              </a:tr>
              <a:tr h="0">
                <a:tc>
                  <a:txBody>
                    <a:bodyPr/>
                    <a:lstStyle/>
                    <a:p>
                      <a:pPr algn="ctr">
                        <a:lnSpc>
                          <a:spcPct val="115000"/>
                        </a:lnSpc>
                        <a:spcAft>
                          <a:spcPts val="800"/>
                        </a:spcAft>
                      </a:pPr>
                      <a:r>
                        <a:rPr lang="en-GB" sz="1100" kern="100">
                          <a:effectLst/>
                        </a:rPr>
                        <a:t>1</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a:effectLst/>
                        </a:rPr>
                        <a:t>Plumbing </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57464999"/>
                  </a:ext>
                </a:extLst>
              </a:tr>
              <a:tr h="0">
                <a:tc>
                  <a:txBody>
                    <a:bodyPr/>
                    <a:lstStyle/>
                    <a:p>
                      <a:pPr algn="ctr">
                        <a:lnSpc>
                          <a:spcPct val="115000"/>
                        </a:lnSpc>
                        <a:spcAft>
                          <a:spcPts val="800"/>
                        </a:spcAft>
                      </a:pPr>
                      <a:r>
                        <a:rPr lang="en-GB" sz="1100" kern="100">
                          <a:effectLst/>
                        </a:rPr>
                        <a:t>2</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a:effectLst/>
                        </a:rPr>
                        <a:t>Plumbing </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86380410"/>
                  </a:ext>
                </a:extLst>
              </a:tr>
              <a:tr h="0">
                <a:tc>
                  <a:txBody>
                    <a:bodyPr/>
                    <a:lstStyle/>
                    <a:p>
                      <a:pPr algn="ctr">
                        <a:lnSpc>
                          <a:spcPct val="115000"/>
                        </a:lnSpc>
                        <a:spcAft>
                          <a:spcPts val="800"/>
                        </a:spcAft>
                      </a:pPr>
                      <a:r>
                        <a:rPr lang="en-GB" sz="1100" kern="100">
                          <a:effectLst/>
                        </a:rPr>
                        <a:t>3</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a:effectLst/>
                        </a:rPr>
                        <a:t>Electrician </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94754340"/>
                  </a:ext>
                </a:extLst>
              </a:tr>
              <a:tr h="0">
                <a:tc>
                  <a:txBody>
                    <a:bodyPr/>
                    <a:lstStyle/>
                    <a:p>
                      <a:pPr algn="ctr">
                        <a:lnSpc>
                          <a:spcPct val="115000"/>
                        </a:lnSpc>
                        <a:spcAft>
                          <a:spcPts val="800"/>
                        </a:spcAft>
                      </a:pPr>
                      <a:r>
                        <a:rPr lang="en-GB" sz="1100" kern="100">
                          <a:effectLst/>
                        </a:rPr>
                        <a:t>4</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a:effectLst/>
                        </a:rPr>
                        <a:t>Carpenter</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025986"/>
                  </a:ext>
                </a:extLst>
              </a:tr>
              <a:tr h="0">
                <a:tc>
                  <a:txBody>
                    <a:bodyPr/>
                    <a:lstStyle/>
                    <a:p>
                      <a:pPr algn="ctr">
                        <a:lnSpc>
                          <a:spcPct val="115000"/>
                        </a:lnSpc>
                        <a:spcAft>
                          <a:spcPts val="800"/>
                        </a:spcAft>
                      </a:pPr>
                      <a:r>
                        <a:rPr lang="en-GB" sz="1100" kern="100">
                          <a:effectLst/>
                        </a:rPr>
                        <a:t>5</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a:effectLst/>
                        </a:rPr>
                        <a:t>Installations</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39728314"/>
                  </a:ext>
                </a:extLst>
              </a:tr>
              <a:tr h="0">
                <a:tc>
                  <a:txBody>
                    <a:bodyPr/>
                    <a:lstStyle/>
                    <a:p>
                      <a:pPr algn="ctr">
                        <a:lnSpc>
                          <a:spcPct val="115000"/>
                        </a:lnSpc>
                        <a:spcAft>
                          <a:spcPts val="800"/>
                        </a:spcAft>
                      </a:pPr>
                      <a:r>
                        <a:rPr lang="en-GB" sz="1100" kern="100">
                          <a:effectLst/>
                        </a:rPr>
                        <a:t>6</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a:effectLst/>
                        </a:rPr>
                        <a:t>Plastering</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31504024"/>
                  </a:ext>
                </a:extLst>
              </a:tr>
              <a:tr h="0">
                <a:tc>
                  <a:txBody>
                    <a:bodyPr/>
                    <a:lstStyle/>
                    <a:p>
                      <a:pPr algn="ctr">
                        <a:lnSpc>
                          <a:spcPct val="115000"/>
                        </a:lnSpc>
                        <a:spcAft>
                          <a:spcPts val="800"/>
                        </a:spcAft>
                      </a:pPr>
                      <a:r>
                        <a:rPr lang="en-GB" sz="1100" kern="100">
                          <a:effectLst/>
                        </a:rPr>
                        <a:t>7</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a:effectLst/>
                        </a:rPr>
                        <a:t>Plastering</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85153000"/>
                  </a:ext>
                </a:extLst>
              </a:tr>
              <a:tr h="0">
                <a:tc>
                  <a:txBody>
                    <a:bodyPr/>
                    <a:lstStyle/>
                    <a:p>
                      <a:pPr algn="ctr">
                        <a:lnSpc>
                          <a:spcPct val="115000"/>
                        </a:lnSpc>
                        <a:spcAft>
                          <a:spcPts val="800"/>
                        </a:spcAft>
                      </a:pPr>
                      <a:r>
                        <a:rPr lang="en-GB" sz="1100" kern="100">
                          <a:effectLst/>
                        </a:rPr>
                        <a:t>8</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a:effectLst/>
                        </a:rPr>
                        <a:t>Plastering</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89436791"/>
                  </a:ext>
                </a:extLst>
              </a:tr>
              <a:tr h="0">
                <a:tc>
                  <a:txBody>
                    <a:bodyPr/>
                    <a:lstStyle/>
                    <a:p>
                      <a:pPr algn="ctr">
                        <a:lnSpc>
                          <a:spcPct val="115000"/>
                        </a:lnSpc>
                        <a:spcAft>
                          <a:spcPts val="800"/>
                        </a:spcAft>
                      </a:pPr>
                      <a:r>
                        <a:rPr lang="en-GB" sz="1100" kern="100">
                          <a:effectLst/>
                        </a:rPr>
                        <a:t>9</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a:effectLst/>
                        </a:rPr>
                        <a:t>General builder</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48467819"/>
                  </a:ext>
                </a:extLst>
              </a:tr>
              <a:tr h="0">
                <a:tc>
                  <a:txBody>
                    <a:bodyPr/>
                    <a:lstStyle/>
                    <a:p>
                      <a:pPr algn="ctr">
                        <a:lnSpc>
                          <a:spcPct val="115000"/>
                        </a:lnSpc>
                        <a:spcAft>
                          <a:spcPts val="800"/>
                        </a:spcAft>
                      </a:pPr>
                      <a:r>
                        <a:rPr lang="en-GB" sz="1100" kern="100">
                          <a:effectLst/>
                        </a:rPr>
                        <a:t>10</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a:effectLst/>
                        </a:rPr>
                        <a:t>General builder</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09035361"/>
                  </a:ext>
                </a:extLst>
              </a:tr>
              <a:tr h="0">
                <a:tc>
                  <a:txBody>
                    <a:bodyPr/>
                    <a:lstStyle/>
                    <a:p>
                      <a:pPr algn="ctr">
                        <a:lnSpc>
                          <a:spcPct val="115000"/>
                        </a:lnSpc>
                        <a:spcAft>
                          <a:spcPts val="800"/>
                        </a:spcAft>
                      </a:pPr>
                      <a:r>
                        <a:rPr lang="en-GB" sz="1100" kern="100">
                          <a:effectLst/>
                        </a:rPr>
                        <a:t>11</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a:effectLst/>
                        </a:rPr>
                        <a:t>Carpentry and Joiner</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40833417"/>
                  </a:ext>
                </a:extLst>
              </a:tr>
              <a:tr h="0">
                <a:tc>
                  <a:txBody>
                    <a:bodyPr/>
                    <a:lstStyle/>
                    <a:p>
                      <a:pPr algn="ctr">
                        <a:lnSpc>
                          <a:spcPct val="115000"/>
                        </a:lnSpc>
                        <a:spcAft>
                          <a:spcPts val="800"/>
                        </a:spcAft>
                      </a:pPr>
                      <a:r>
                        <a:rPr lang="en-GB" sz="1100" kern="100">
                          <a:effectLst/>
                        </a:rPr>
                        <a:t>12</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a:effectLst/>
                        </a:rPr>
                        <a:t>Roofing </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89475469"/>
                  </a:ext>
                </a:extLst>
              </a:tr>
              <a:tr h="0">
                <a:tc>
                  <a:txBody>
                    <a:bodyPr/>
                    <a:lstStyle/>
                    <a:p>
                      <a:pPr algn="ctr">
                        <a:lnSpc>
                          <a:spcPct val="115000"/>
                        </a:lnSpc>
                        <a:spcAft>
                          <a:spcPts val="800"/>
                        </a:spcAft>
                      </a:pPr>
                      <a:r>
                        <a:rPr lang="en-GB" sz="1100" kern="100">
                          <a:effectLst/>
                        </a:rPr>
                        <a:t>13</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a:effectLst/>
                        </a:rPr>
                        <a:t>Painter and Decorator</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11567746"/>
                  </a:ext>
                </a:extLst>
              </a:tr>
              <a:tr h="0">
                <a:tc>
                  <a:txBody>
                    <a:bodyPr/>
                    <a:lstStyle/>
                    <a:p>
                      <a:pPr algn="ctr">
                        <a:lnSpc>
                          <a:spcPct val="115000"/>
                        </a:lnSpc>
                        <a:spcAft>
                          <a:spcPts val="800"/>
                        </a:spcAft>
                      </a:pPr>
                      <a:r>
                        <a:rPr lang="en-GB" sz="1100" kern="100">
                          <a:effectLst/>
                        </a:rPr>
                        <a:t>14</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a:effectLst/>
                        </a:rPr>
                        <a:t>Bricklayer</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60203315"/>
                  </a:ext>
                </a:extLst>
              </a:tr>
              <a:tr h="0">
                <a:tc>
                  <a:txBody>
                    <a:bodyPr/>
                    <a:lstStyle/>
                    <a:p>
                      <a:pPr algn="ctr">
                        <a:lnSpc>
                          <a:spcPct val="115000"/>
                        </a:lnSpc>
                        <a:spcAft>
                          <a:spcPts val="800"/>
                        </a:spcAft>
                      </a:pPr>
                      <a:r>
                        <a:rPr lang="en-GB" sz="1100" kern="100">
                          <a:effectLst/>
                        </a:rPr>
                        <a:t>15</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a:effectLst/>
                        </a:rPr>
                        <a:t>Drainage</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51840020"/>
                  </a:ext>
                </a:extLst>
              </a:tr>
              <a:tr h="0">
                <a:tc>
                  <a:txBody>
                    <a:bodyPr/>
                    <a:lstStyle/>
                    <a:p>
                      <a:pPr algn="ctr">
                        <a:lnSpc>
                          <a:spcPct val="115000"/>
                        </a:lnSpc>
                        <a:spcAft>
                          <a:spcPts val="800"/>
                        </a:spcAft>
                      </a:pPr>
                      <a:r>
                        <a:rPr lang="en-GB" sz="1100" kern="100">
                          <a:effectLst/>
                        </a:rPr>
                        <a:t>16</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100" kern="100" dirty="0">
                          <a:effectLst/>
                        </a:rPr>
                        <a:t>Chimney Specialist</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41872860"/>
                  </a:ext>
                </a:extLst>
              </a:tr>
            </a:tbl>
          </a:graphicData>
        </a:graphic>
      </p:graphicFrame>
    </p:spTree>
    <p:extLst>
      <p:ext uri="{BB962C8B-B14F-4D97-AF65-F5344CB8AC3E}">
        <p14:creationId xmlns:p14="http://schemas.microsoft.com/office/powerpoint/2010/main" val="164789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F3FF94B3-6D3E-44FE-BB02-A9027C0003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62168" y="6209925"/>
            <a:ext cx="5021183"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5" name="Rectangle 44">
            <a:extLst>
              <a:ext uri="{FF2B5EF4-FFF2-40B4-BE49-F238E27FC236}">
                <a16:creationId xmlns:a16="http://schemas.microsoft.com/office/drawing/2014/main" id="{FAF3766F-DEF3-4802-BB0D-7A18EDD970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703ED10-414D-579E-2732-7A5AE25CF4AD}"/>
              </a:ext>
            </a:extLst>
          </p:cNvPr>
          <p:cNvSpPr>
            <a:spLocks noGrp="1"/>
          </p:cNvSpPr>
          <p:nvPr>
            <p:ph type="title"/>
          </p:nvPr>
        </p:nvSpPr>
        <p:spPr>
          <a:xfrm>
            <a:off x="385572" y="970928"/>
            <a:ext cx="3566452" cy="2985582"/>
          </a:xfrm>
        </p:spPr>
        <p:txBody>
          <a:bodyPr vert="horz" lIns="91440" tIns="45720" rIns="91440" bIns="45720" rtlCol="0" anchor="b">
            <a:normAutofit/>
          </a:bodyPr>
          <a:lstStyle/>
          <a:p>
            <a:pPr algn="ctr"/>
            <a:r>
              <a:rPr lang="en-US" sz="4800" b="1" kern="1200" dirty="0">
                <a:solidFill>
                  <a:schemeClr val="tx1"/>
                </a:solidFill>
                <a:latin typeface="Times New Roman" panose="02020603050405020304" pitchFamily="18" charset="0"/>
                <a:cs typeface="Times New Roman" panose="02020603050405020304" pitchFamily="18" charset="0"/>
              </a:rPr>
              <a:t>Findings</a:t>
            </a:r>
          </a:p>
        </p:txBody>
      </p:sp>
      <p:sp>
        <p:nvSpPr>
          <p:cNvPr id="5" name="Footer Placeholder 4">
            <a:extLst>
              <a:ext uri="{FF2B5EF4-FFF2-40B4-BE49-F238E27FC236}">
                <a16:creationId xmlns:a16="http://schemas.microsoft.com/office/drawing/2014/main" id="{DB627744-56AA-913A-4BC8-B0BDA416479D}"/>
              </a:ext>
            </a:extLst>
          </p:cNvPr>
          <p:cNvSpPr>
            <a:spLocks noGrp="1"/>
          </p:cNvSpPr>
          <p:nvPr>
            <p:ph type="ftr" sz="quarter" idx="11"/>
          </p:nvPr>
        </p:nvSpPr>
        <p:spPr>
          <a:xfrm>
            <a:off x="517870" y="97713"/>
            <a:ext cx="4114800" cy="365125"/>
          </a:xfrm>
        </p:spPr>
        <p:txBody>
          <a:bodyPr vert="horz" lIns="91440" tIns="45720" rIns="91440" bIns="45720" rtlCol="0" anchor="ctr">
            <a:normAutofit/>
          </a:bodyPr>
          <a:lstStyle/>
          <a:p>
            <a:pPr>
              <a:spcAft>
                <a:spcPts val="600"/>
              </a:spcAft>
            </a:pPr>
            <a:r>
              <a:rPr lang="en-US" dirty="0"/>
              <a:t>Natasha Stait (Doctor of Management)</a:t>
            </a:r>
          </a:p>
        </p:txBody>
      </p:sp>
      <p:sp>
        <p:nvSpPr>
          <p:cNvPr id="47" name="Freeform: Shape 46">
            <a:extLst>
              <a:ext uri="{FF2B5EF4-FFF2-40B4-BE49-F238E27FC236}">
                <a16:creationId xmlns:a16="http://schemas.microsoft.com/office/drawing/2014/main" id="{BD0C058D-27D4-3139-E199-E2C11099B6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11153214"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9" name="Picture 8">
            <a:extLst>
              <a:ext uri="{FF2B5EF4-FFF2-40B4-BE49-F238E27FC236}">
                <a16:creationId xmlns:a16="http://schemas.microsoft.com/office/drawing/2014/main" id="{C0F7AE68-3118-4BAE-8EAE-1E837EC55492}"/>
              </a:ext>
            </a:extLst>
          </p:cNvPr>
          <p:cNvPicPr>
            <a:picLocks noChangeAspect="1"/>
          </p:cNvPicPr>
          <p:nvPr/>
        </p:nvPicPr>
        <p:blipFill>
          <a:blip r:embed="rId2"/>
          <a:stretch>
            <a:fillRect/>
          </a:stretch>
        </p:blipFill>
        <p:spPr>
          <a:xfrm>
            <a:off x="4337595" y="1049574"/>
            <a:ext cx="7333488" cy="4858436"/>
          </a:xfrm>
          <a:prstGeom prst="rect">
            <a:avLst/>
          </a:prstGeom>
        </p:spPr>
      </p:pic>
      <p:sp>
        <p:nvSpPr>
          <p:cNvPr id="49" name="Freeform: Shape 48">
            <a:extLst>
              <a:ext uri="{FF2B5EF4-FFF2-40B4-BE49-F238E27FC236}">
                <a16:creationId xmlns:a16="http://schemas.microsoft.com/office/drawing/2014/main" id="{E94E0531-D614-3CB6-996E-FF0184A33A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8" y="6300216"/>
            <a:ext cx="11165482" cy="45719"/>
          </a:xfrm>
          <a:custGeom>
            <a:avLst/>
            <a:gdLst>
              <a:gd name="connsiteX0" fmla="*/ 0 w 11165482"/>
              <a:gd name="connsiteY0" fmla="*/ 0 h 45719"/>
              <a:gd name="connsiteX1" fmla="*/ 3694525 w 11165482"/>
              <a:gd name="connsiteY1" fmla="*/ 0 h 45719"/>
              <a:gd name="connsiteX2" fmla="*/ 5021183 w 11165482"/>
              <a:gd name="connsiteY2" fmla="*/ 0 h 45719"/>
              <a:gd name="connsiteX3" fmla="*/ 6144299 w 11165482"/>
              <a:gd name="connsiteY3" fmla="*/ 0 h 45719"/>
              <a:gd name="connsiteX4" fmla="*/ 8715708 w 11165482"/>
              <a:gd name="connsiteY4" fmla="*/ 0 h 45719"/>
              <a:gd name="connsiteX5" fmla="*/ 11165482 w 11165482"/>
              <a:gd name="connsiteY5" fmla="*/ 0 h 45719"/>
              <a:gd name="connsiteX6" fmla="*/ 11165482 w 11165482"/>
              <a:gd name="connsiteY6" fmla="*/ 45719 h 45719"/>
              <a:gd name="connsiteX7" fmla="*/ 8715708 w 11165482"/>
              <a:gd name="connsiteY7" fmla="*/ 45719 h 45719"/>
              <a:gd name="connsiteX8" fmla="*/ 6144299 w 11165482"/>
              <a:gd name="connsiteY8" fmla="*/ 45719 h 45719"/>
              <a:gd name="connsiteX9" fmla="*/ 5021183 w 11165482"/>
              <a:gd name="connsiteY9" fmla="*/ 45719 h 45719"/>
              <a:gd name="connsiteX10" fmla="*/ 3694525 w 11165482"/>
              <a:gd name="connsiteY10" fmla="*/ 45719 h 45719"/>
              <a:gd name="connsiteX11" fmla="*/ 0 w 11165482"/>
              <a:gd name="connsiteY11" fmla="*/ 45719 h 45719"/>
              <a:gd name="connsiteX0" fmla="*/ 0 w 11165482"/>
              <a:gd name="connsiteY0" fmla="*/ 0 h 45719"/>
              <a:gd name="connsiteX1" fmla="*/ 3694525 w 11165482"/>
              <a:gd name="connsiteY1" fmla="*/ 0 h 45719"/>
              <a:gd name="connsiteX2" fmla="*/ 6144299 w 11165482"/>
              <a:gd name="connsiteY2" fmla="*/ 0 h 45719"/>
              <a:gd name="connsiteX3" fmla="*/ 8715708 w 11165482"/>
              <a:gd name="connsiteY3" fmla="*/ 0 h 45719"/>
              <a:gd name="connsiteX4" fmla="*/ 11165482 w 11165482"/>
              <a:gd name="connsiteY4" fmla="*/ 0 h 45719"/>
              <a:gd name="connsiteX5" fmla="*/ 11165482 w 11165482"/>
              <a:gd name="connsiteY5" fmla="*/ 45719 h 45719"/>
              <a:gd name="connsiteX6" fmla="*/ 8715708 w 11165482"/>
              <a:gd name="connsiteY6" fmla="*/ 45719 h 45719"/>
              <a:gd name="connsiteX7" fmla="*/ 6144299 w 11165482"/>
              <a:gd name="connsiteY7" fmla="*/ 45719 h 45719"/>
              <a:gd name="connsiteX8" fmla="*/ 5021183 w 11165482"/>
              <a:gd name="connsiteY8" fmla="*/ 45719 h 45719"/>
              <a:gd name="connsiteX9" fmla="*/ 3694525 w 11165482"/>
              <a:gd name="connsiteY9" fmla="*/ 45719 h 45719"/>
              <a:gd name="connsiteX10" fmla="*/ 0 w 11165482"/>
              <a:gd name="connsiteY10" fmla="*/ 45719 h 45719"/>
              <a:gd name="connsiteX11" fmla="*/ 0 w 11165482"/>
              <a:gd name="connsiteY11" fmla="*/ 0 h 45719"/>
              <a:gd name="connsiteX0" fmla="*/ 0 w 11165482"/>
              <a:gd name="connsiteY0" fmla="*/ 0 h 45719"/>
              <a:gd name="connsiteX1" fmla="*/ 3694525 w 11165482"/>
              <a:gd name="connsiteY1" fmla="*/ 0 h 45719"/>
              <a:gd name="connsiteX2" fmla="*/ 6144299 w 11165482"/>
              <a:gd name="connsiteY2" fmla="*/ 0 h 45719"/>
              <a:gd name="connsiteX3" fmla="*/ 8715708 w 11165482"/>
              <a:gd name="connsiteY3" fmla="*/ 0 h 45719"/>
              <a:gd name="connsiteX4" fmla="*/ 11165482 w 11165482"/>
              <a:gd name="connsiteY4" fmla="*/ 0 h 45719"/>
              <a:gd name="connsiteX5" fmla="*/ 11165482 w 11165482"/>
              <a:gd name="connsiteY5" fmla="*/ 45719 h 45719"/>
              <a:gd name="connsiteX6" fmla="*/ 8715708 w 11165482"/>
              <a:gd name="connsiteY6" fmla="*/ 45719 h 45719"/>
              <a:gd name="connsiteX7" fmla="*/ 6144299 w 11165482"/>
              <a:gd name="connsiteY7" fmla="*/ 45719 h 45719"/>
              <a:gd name="connsiteX8" fmla="*/ 5021183 w 11165482"/>
              <a:gd name="connsiteY8" fmla="*/ 45719 h 45719"/>
              <a:gd name="connsiteX9" fmla="*/ 0 w 11165482"/>
              <a:gd name="connsiteY9" fmla="*/ 45719 h 45719"/>
              <a:gd name="connsiteX10" fmla="*/ 0 w 11165482"/>
              <a:gd name="connsiteY10" fmla="*/ 0 h 45719"/>
              <a:gd name="connsiteX0" fmla="*/ 0 w 11165482"/>
              <a:gd name="connsiteY0" fmla="*/ 0 h 45719"/>
              <a:gd name="connsiteX1" fmla="*/ 6144299 w 11165482"/>
              <a:gd name="connsiteY1" fmla="*/ 0 h 45719"/>
              <a:gd name="connsiteX2" fmla="*/ 8715708 w 11165482"/>
              <a:gd name="connsiteY2" fmla="*/ 0 h 45719"/>
              <a:gd name="connsiteX3" fmla="*/ 11165482 w 11165482"/>
              <a:gd name="connsiteY3" fmla="*/ 0 h 45719"/>
              <a:gd name="connsiteX4" fmla="*/ 11165482 w 11165482"/>
              <a:gd name="connsiteY4" fmla="*/ 45719 h 45719"/>
              <a:gd name="connsiteX5" fmla="*/ 8715708 w 11165482"/>
              <a:gd name="connsiteY5" fmla="*/ 45719 h 45719"/>
              <a:gd name="connsiteX6" fmla="*/ 6144299 w 11165482"/>
              <a:gd name="connsiteY6" fmla="*/ 45719 h 45719"/>
              <a:gd name="connsiteX7" fmla="*/ 5021183 w 11165482"/>
              <a:gd name="connsiteY7" fmla="*/ 45719 h 45719"/>
              <a:gd name="connsiteX8" fmla="*/ 0 w 11165482"/>
              <a:gd name="connsiteY8" fmla="*/ 45719 h 45719"/>
              <a:gd name="connsiteX9" fmla="*/ 0 w 11165482"/>
              <a:gd name="connsiteY9" fmla="*/ 0 h 45719"/>
              <a:gd name="connsiteX0" fmla="*/ 0 w 11165482"/>
              <a:gd name="connsiteY0" fmla="*/ 0 h 45719"/>
              <a:gd name="connsiteX1" fmla="*/ 6144299 w 11165482"/>
              <a:gd name="connsiteY1" fmla="*/ 0 h 45719"/>
              <a:gd name="connsiteX2" fmla="*/ 8715708 w 11165482"/>
              <a:gd name="connsiteY2" fmla="*/ 0 h 45719"/>
              <a:gd name="connsiteX3" fmla="*/ 11165482 w 11165482"/>
              <a:gd name="connsiteY3" fmla="*/ 0 h 45719"/>
              <a:gd name="connsiteX4" fmla="*/ 11165482 w 11165482"/>
              <a:gd name="connsiteY4" fmla="*/ 45719 h 45719"/>
              <a:gd name="connsiteX5" fmla="*/ 8715708 w 11165482"/>
              <a:gd name="connsiteY5" fmla="*/ 45719 h 45719"/>
              <a:gd name="connsiteX6" fmla="*/ 5021183 w 11165482"/>
              <a:gd name="connsiteY6" fmla="*/ 45719 h 45719"/>
              <a:gd name="connsiteX7" fmla="*/ 0 w 11165482"/>
              <a:gd name="connsiteY7" fmla="*/ 45719 h 45719"/>
              <a:gd name="connsiteX8" fmla="*/ 0 w 11165482"/>
              <a:gd name="connsiteY8" fmla="*/ 0 h 45719"/>
              <a:gd name="connsiteX0" fmla="*/ 0 w 11165482"/>
              <a:gd name="connsiteY0" fmla="*/ 0 h 45719"/>
              <a:gd name="connsiteX1" fmla="*/ 8715708 w 11165482"/>
              <a:gd name="connsiteY1" fmla="*/ 0 h 45719"/>
              <a:gd name="connsiteX2" fmla="*/ 11165482 w 11165482"/>
              <a:gd name="connsiteY2" fmla="*/ 0 h 45719"/>
              <a:gd name="connsiteX3" fmla="*/ 11165482 w 11165482"/>
              <a:gd name="connsiteY3" fmla="*/ 45719 h 45719"/>
              <a:gd name="connsiteX4" fmla="*/ 8715708 w 11165482"/>
              <a:gd name="connsiteY4" fmla="*/ 45719 h 45719"/>
              <a:gd name="connsiteX5" fmla="*/ 5021183 w 11165482"/>
              <a:gd name="connsiteY5" fmla="*/ 45719 h 45719"/>
              <a:gd name="connsiteX6" fmla="*/ 0 w 11165482"/>
              <a:gd name="connsiteY6" fmla="*/ 45719 h 45719"/>
              <a:gd name="connsiteX7" fmla="*/ 0 w 11165482"/>
              <a:gd name="connsiteY7" fmla="*/ 0 h 45719"/>
              <a:gd name="connsiteX0" fmla="*/ 0 w 11165482"/>
              <a:gd name="connsiteY0" fmla="*/ 0 h 45719"/>
              <a:gd name="connsiteX1" fmla="*/ 8715708 w 11165482"/>
              <a:gd name="connsiteY1" fmla="*/ 0 h 45719"/>
              <a:gd name="connsiteX2" fmla="*/ 11165482 w 11165482"/>
              <a:gd name="connsiteY2" fmla="*/ 0 h 45719"/>
              <a:gd name="connsiteX3" fmla="*/ 11165482 w 11165482"/>
              <a:gd name="connsiteY3" fmla="*/ 45719 h 45719"/>
              <a:gd name="connsiteX4" fmla="*/ 8715708 w 11165482"/>
              <a:gd name="connsiteY4" fmla="*/ 45719 h 45719"/>
              <a:gd name="connsiteX5" fmla="*/ 0 w 11165482"/>
              <a:gd name="connsiteY5" fmla="*/ 45719 h 45719"/>
              <a:gd name="connsiteX6" fmla="*/ 0 w 11165482"/>
              <a:gd name="connsiteY6" fmla="*/ 0 h 45719"/>
              <a:gd name="connsiteX0" fmla="*/ 0 w 11165482"/>
              <a:gd name="connsiteY0" fmla="*/ 0 h 45719"/>
              <a:gd name="connsiteX1" fmla="*/ 8715708 w 11165482"/>
              <a:gd name="connsiteY1" fmla="*/ 0 h 45719"/>
              <a:gd name="connsiteX2" fmla="*/ 11165482 w 11165482"/>
              <a:gd name="connsiteY2" fmla="*/ 0 h 45719"/>
              <a:gd name="connsiteX3" fmla="*/ 11165482 w 11165482"/>
              <a:gd name="connsiteY3" fmla="*/ 45719 h 45719"/>
              <a:gd name="connsiteX4" fmla="*/ 0 w 11165482"/>
              <a:gd name="connsiteY4" fmla="*/ 45719 h 45719"/>
              <a:gd name="connsiteX5" fmla="*/ 0 w 11165482"/>
              <a:gd name="connsiteY5" fmla="*/ 0 h 45719"/>
              <a:gd name="connsiteX0" fmla="*/ 0 w 11165482"/>
              <a:gd name="connsiteY0" fmla="*/ 0 h 45719"/>
              <a:gd name="connsiteX1" fmla="*/ 11165482 w 11165482"/>
              <a:gd name="connsiteY1" fmla="*/ 0 h 45719"/>
              <a:gd name="connsiteX2" fmla="*/ 11165482 w 11165482"/>
              <a:gd name="connsiteY2" fmla="*/ 45719 h 45719"/>
              <a:gd name="connsiteX3" fmla="*/ 0 w 11165482"/>
              <a:gd name="connsiteY3" fmla="*/ 45719 h 45719"/>
              <a:gd name="connsiteX4" fmla="*/ 0 w 11165482"/>
              <a:gd name="connsiteY4" fmla="*/ 0 h 45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5482" h="45719">
                <a:moveTo>
                  <a:pt x="0" y="0"/>
                </a:moveTo>
                <a:lnTo>
                  <a:pt x="11165482" y="0"/>
                </a:lnTo>
                <a:lnTo>
                  <a:pt x="11165482" y="45719"/>
                </a:lnTo>
                <a:lnTo>
                  <a:pt x="0" y="45719"/>
                </a:lnTo>
                <a:lnTo>
                  <a:pt x="0"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Date Placeholder 3">
            <a:extLst>
              <a:ext uri="{FF2B5EF4-FFF2-40B4-BE49-F238E27FC236}">
                <a16:creationId xmlns:a16="http://schemas.microsoft.com/office/drawing/2014/main" id="{4C076F6C-5083-408D-6565-32B456F1FB2A}"/>
              </a:ext>
            </a:extLst>
          </p:cNvPr>
          <p:cNvSpPr>
            <a:spLocks noGrp="1"/>
          </p:cNvSpPr>
          <p:nvPr>
            <p:ph type="dt" sz="half" idx="10"/>
          </p:nvPr>
        </p:nvSpPr>
        <p:spPr>
          <a:xfrm>
            <a:off x="517870" y="6420414"/>
            <a:ext cx="2743200" cy="365125"/>
          </a:xfrm>
        </p:spPr>
        <p:txBody>
          <a:bodyPr vert="horz" lIns="91440" tIns="45720" rIns="91440" bIns="45720" rtlCol="0" anchor="ctr">
            <a:normAutofit/>
          </a:bodyPr>
          <a:lstStyle/>
          <a:p>
            <a:pPr>
              <a:spcAft>
                <a:spcPts val="600"/>
              </a:spcAft>
            </a:pPr>
            <a:fld id="{79D44673-3D7D-4DA4-8694-3884C26BCA78}" type="datetime1">
              <a:rPr lang="en-US" smtClean="0"/>
              <a:pPr>
                <a:spcAft>
                  <a:spcPts val="600"/>
                </a:spcAft>
              </a:pPr>
              <a:t>5/8/2024</a:t>
            </a:fld>
            <a:endParaRPr lang="en-US"/>
          </a:p>
        </p:txBody>
      </p:sp>
      <p:sp>
        <p:nvSpPr>
          <p:cNvPr id="6" name="Slide Number Placeholder 5">
            <a:extLst>
              <a:ext uri="{FF2B5EF4-FFF2-40B4-BE49-F238E27FC236}">
                <a16:creationId xmlns:a16="http://schemas.microsoft.com/office/drawing/2014/main" id="{DB335A9A-0CA7-E065-4FA3-CEC9B7FC4A63}"/>
              </a:ext>
            </a:extLst>
          </p:cNvPr>
          <p:cNvSpPr>
            <a:spLocks noGrp="1"/>
          </p:cNvSpPr>
          <p:nvPr>
            <p:ph type="sldNum" sz="quarter" idx="12"/>
          </p:nvPr>
        </p:nvSpPr>
        <p:spPr>
          <a:xfrm>
            <a:off x="11454317" y="6420414"/>
            <a:ext cx="637909" cy="365125"/>
          </a:xfrm>
        </p:spPr>
        <p:txBody>
          <a:bodyPr vert="horz" lIns="91440" tIns="45720" rIns="91440" bIns="45720" rtlCol="0" anchor="ctr">
            <a:normAutofit/>
          </a:bodyPr>
          <a:lstStyle/>
          <a:p>
            <a:pPr>
              <a:spcAft>
                <a:spcPts val="600"/>
              </a:spcAft>
            </a:pPr>
            <a:fld id="{DFDF98CC-160E-494C-8C3C-8CDC5FA257DE}" type="slidenum">
              <a:rPr lang="en-US" smtClean="0"/>
              <a:pPr>
                <a:spcAft>
                  <a:spcPts val="600"/>
                </a:spcAft>
              </a:pPr>
              <a:t>8</a:t>
            </a:fld>
            <a:endParaRPr lang="en-US"/>
          </a:p>
        </p:txBody>
      </p:sp>
    </p:spTree>
    <p:extLst>
      <p:ext uri="{BB962C8B-B14F-4D97-AF65-F5344CB8AC3E}">
        <p14:creationId xmlns:p14="http://schemas.microsoft.com/office/powerpoint/2010/main" val="4135482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4E17AA97-89A7-45C1-B813-BFF6C23D79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A6D8A3-CB80-D414-D5C8-8C38D7509EEB}"/>
              </a:ext>
            </a:extLst>
          </p:cNvPr>
          <p:cNvSpPr>
            <a:spLocks noGrp="1"/>
          </p:cNvSpPr>
          <p:nvPr>
            <p:ph type="title"/>
          </p:nvPr>
        </p:nvSpPr>
        <p:spPr>
          <a:xfrm>
            <a:off x="621792" y="900209"/>
            <a:ext cx="4288536" cy="3361171"/>
          </a:xfrm>
        </p:spPr>
        <p:txBody>
          <a:bodyPr>
            <a:normAutofit/>
          </a:bodyPr>
          <a:lstStyle/>
          <a:p>
            <a:pPr algn="ctr"/>
            <a:r>
              <a:rPr lang="en-GB" sz="4400" dirty="0">
                <a:latin typeface="Times New Roman" panose="02020603050405020304" pitchFamily="18" charset="0"/>
                <a:cs typeface="Times New Roman" panose="02020603050405020304" pitchFamily="18" charset="0"/>
              </a:rPr>
              <a:t>What did this show?</a:t>
            </a:r>
          </a:p>
        </p:txBody>
      </p:sp>
      <p:sp>
        <p:nvSpPr>
          <p:cNvPr id="5" name="Footer Placeholder 4">
            <a:extLst>
              <a:ext uri="{FF2B5EF4-FFF2-40B4-BE49-F238E27FC236}">
                <a16:creationId xmlns:a16="http://schemas.microsoft.com/office/drawing/2014/main" id="{CAB99430-20C6-5763-4544-71AAD0FEE259}"/>
              </a:ext>
            </a:extLst>
          </p:cNvPr>
          <p:cNvSpPr>
            <a:spLocks noGrp="1"/>
          </p:cNvSpPr>
          <p:nvPr>
            <p:ph type="ftr" sz="quarter" idx="11"/>
          </p:nvPr>
        </p:nvSpPr>
        <p:spPr>
          <a:xfrm>
            <a:off x="517870" y="97713"/>
            <a:ext cx="4114800" cy="365125"/>
          </a:xfrm>
        </p:spPr>
        <p:txBody>
          <a:bodyPr>
            <a:normAutofit/>
          </a:bodyPr>
          <a:lstStyle/>
          <a:p>
            <a:pPr>
              <a:spcAft>
                <a:spcPts val="600"/>
              </a:spcAft>
            </a:pPr>
            <a:r>
              <a:rPr lang="en-US" dirty="0"/>
              <a:t>Natasha Stait (Doctor of Management)</a:t>
            </a:r>
          </a:p>
        </p:txBody>
      </p:sp>
      <p:sp>
        <p:nvSpPr>
          <p:cNvPr id="14" name="Rectangle 13">
            <a:extLst>
              <a:ext uri="{FF2B5EF4-FFF2-40B4-BE49-F238E27FC236}">
                <a16:creationId xmlns:a16="http://schemas.microsoft.com/office/drawing/2014/main" id="{A91E908F-EF1E-2FDB-BE4D-3F4C56B2F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1115568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7A2980E-8F82-6B7D-A838-277407403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1208" y="6299535"/>
            <a:ext cx="11155680" cy="464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4866A94C-4F2A-53A1-2430-939F59B96EE7}"/>
              </a:ext>
            </a:extLst>
          </p:cNvPr>
          <p:cNvSpPr>
            <a:spLocks noGrp="1"/>
          </p:cNvSpPr>
          <p:nvPr>
            <p:ph type="dt" sz="half" idx="10"/>
          </p:nvPr>
        </p:nvSpPr>
        <p:spPr>
          <a:xfrm>
            <a:off x="517870" y="6420414"/>
            <a:ext cx="2743200" cy="365125"/>
          </a:xfrm>
        </p:spPr>
        <p:txBody>
          <a:bodyPr>
            <a:normAutofit/>
          </a:bodyPr>
          <a:lstStyle/>
          <a:p>
            <a:pPr>
              <a:spcAft>
                <a:spcPts val="600"/>
              </a:spcAft>
            </a:pPr>
            <a:fld id="{79D44673-3D7D-4DA4-8694-3884C26BCA78}" type="datetime1">
              <a:rPr lang="en-US" smtClean="0"/>
              <a:pPr>
                <a:spcAft>
                  <a:spcPts val="600"/>
                </a:spcAft>
              </a:pPr>
              <a:t>5/8/2024</a:t>
            </a:fld>
            <a:endParaRPr lang="en-US"/>
          </a:p>
        </p:txBody>
      </p:sp>
      <p:sp>
        <p:nvSpPr>
          <p:cNvPr id="6" name="Slide Number Placeholder 5">
            <a:extLst>
              <a:ext uri="{FF2B5EF4-FFF2-40B4-BE49-F238E27FC236}">
                <a16:creationId xmlns:a16="http://schemas.microsoft.com/office/drawing/2014/main" id="{79B1752E-2C90-00E1-E9E9-14AF860B317A}"/>
              </a:ext>
            </a:extLst>
          </p:cNvPr>
          <p:cNvSpPr>
            <a:spLocks noGrp="1"/>
          </p:cNvSpPr>
          <p:nvPr>
            <p:ph type="sldNum" sz="quarter" idx="12"/>
          </p:nvPr>
        </p:nvSpPr>
        <p:spPr>
          <a:xfrm>
            <a:off x="11454317" y="6420414"/>
            <a:ext cx="637909" cy="365125"/>
          </a:xfrm>
        </p:spPr>
        <p:txBody>
          <a:bodyPr>
            <a:normAutofit/>
          </a:bodyPr>
          <a:lstStyle/>
          <a:p>
            <a:pPr>
              <a:spcAft>
                <a:spcPts val="600"/>
              </a:spcAft>
            </a:pPr>
            <a:fld id="{DFDF98CC-160E-494C-8C3C-8CDC5FA257DE}" type="slidenum">
              <a:rPr lang="en-US" smtClean="0"/>
              <a:pPr>
                <a:spcAft>
                  <a:spcPts val="600"/>
                </a:spcAft>
              </a:pPr>
              <a:t>9</a:t>
            </a:fld>
            <a:endParaRPr lang="en-US"/>
          </a:p>
        </p:txBody>
      </p:sp>
      <p:graphicFrame>
        <p:nvGraphicFramePr>
          <p:cNvPr id="8" name="Content Placeholder 2">
            <a:extLst>
              <a:ext uri="{FF2B5EF4-FFF2-40B4-BE49-F238E27FC236}">
                <a16:creationId xmlns:a16="http://schemas.microsoft.com/office/drawing/2014/main" id="{CBDCD567-20C3-0C46-BDB3-857A07C79870}"/>
              </a:ext>
            </a:extLst>
          </p:cNvPr>
          <p:cNvGraphicFramePr>
            <a:graphicFrameLocks noGrp="1"/>
          </p:cNvGraphicFramePr>
          <p:nvPr>
            <p:ph idx="1"/>
            <p:extLst>
              <p:ext uri="{D42A27DB-BD31-4B8C-83A1-F6EECF244321}">
                <p14:modId xmlns:p14="http://schemas.microsoft.com/office/powerpoint/2010/main" val="1985004777"/>
              </p:ext>
            </p:extLst>
          </p:nvPr>
        </p:nvGraphicFramePr>
        <p:xfrm>
          <a:off x="5532120" y="978408"/>
          <a:ext cx="6141430" cy="50287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a:extLst>
              <a:ext uri="{FF2B5EF4-FFF2-40B4-BE49-F238E27FC236}">
                <a16:creationId xmlns:a16="http://schemas.microsoft.com/office/drawing/2014/main" id="{A70A4301-E8B3-87ED-8818-73FA7FBB2A43}"/>
              </a:ext>
            </a:extLst>
          </p:cNvPr>
          <p:cNvPicPr>
            <a:picLocks noChangeAspect="1"/>
          </p:cNvPicPr>
          <p:nvPr/>
        </p:nvPicPr>
        <p:blipFill>
          <a:blip r:embed="rId7"/>
          <a:stretch>
            <a:fillRect/>
          </a:stretch>
        </p:blipFill>
        <p:spPr>
          <a:xfrm>
            <a:off x="973358" y="2343112"/>
            <a:ext cx="3936970" cy="3936970"/>
          </a:xfrm>
          <a:prstGeom prst="rect">
            <a:avLst/>
          </a:prstGeom>
        </p:spPr>
      </p:pic>
    </p:spTree>
    <p:extLst>
      <p:ext uri="{BB962C8B-B14F-4D97-AF65-F5344CB8AC3E}">
        <p14:creationId xmlns:p14="http://schemas.microsoft.com/office/powerpoint/2010/main" val="3099387209"/>
      </p:ext>
    </p:extLst>
  </p:cSld>
  <p:clrMapOvr>
    <a:masterClrMapping/>
  </p:clrMapOvr>
</p:sld>
</file>

<file path=ppt/theme/theme1.xml><?xml version="1.0" encoding="utf-8"?>
<a:theme xmlns:a="http://schemas.openxmlformats.org/drawingml/2006/main" name="GestaltVTI">
  <a:themeElements>
    <a:clrScheme name="Custom 86">
      <a:dk1>
        <a:srgbClr val="000000"/>
      </a:dk1>
      <a:lt1>
        <a:sysClr val="window" lastClr="FFFFFF"/>
      </a:lt1>
      <a:dk2>
        <a:srgbClr val="262626"/>
      </a:dk2>
      <a:lt2>
        <a:srgbClr val="F7F7F7"/>
      </a:lt2>
      <a:accent1>
        <a:srgbClr val="EBA000"/>
      </a:accent1>
      <a:accent2>
        <a:srgbClr val="00BAC8"/>
      </a:accent2>
      <a:accent3>
        <a:srgbClr val="E64823"/>
      </a:accent3>
      <a:accent4>
        <a:srgbClr val="4D5AFF"/>
      </a:accent4>
      <a:accent5>
        <a:srgbClr val="FE5D21"/>
      </a:accent5>
      <a:accent6>
        <a:srgbClr val="00C777"/>
      </a:accent6>
      <a:hlink>
        <a:srgbClr val="2998E3"/>
      </a:hlink>
      <a:folHlink>
        <a:srgbClr val="939393"/>
      </a:folHlink>
    </a:clrScheme>
    <a:fontScheme name="Bierstadt">
      <a:majorFont>
        <a:latin typeface="Bierstadt"/>
        <a:ea typeface=""/>
        <a:cs typeface=""/>
      </a:majorFont>
      <a:minorFont>
        <a:latin typeface="Bierstad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staltVTI" id="{4F87C71D-53D1-4B71-BF97-FD0EA4B25665}" vid="{A110AFC4-8D8A-4C02-8885-7BA370B379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383</TotalTime>
  <Words>1033</Words>
  <Application>Microsoft Office PowerPoint</Application>
  <PresentationFormat>Widescreen</PresentationFormat>
  <Paragraphs>139</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Bierstadt</vt:lpstr>
      <vt:lpstr>Calibri</vt:lpstr>
      <vt:lpstr>Times New Roman</vt:lpstr>
      <vt:lpstr>GestaltVTI</vt:lpstr>
      <vt:lpstr>How the Circular Economy can become a fundamental framework in transforming the Welsh Construction Industry: From a Small Firm Perspective. </vt:lpstr>
      <vt:lpstr>Contents</vt:lpstr>
      <vt:lpstr>Introduction </vt:lpstr>
      <vt:lpstr>The Difficult Construction Supply Chain </vt:lpstr>
      <vt:lpstr>The Welsh Context</vt:lpstr>
      <vt:lpstr>The Problem </vt:lpstr>
      <vt:lpstr>Methodology</vt:lpstr>
      <vt:lpstr>Findings</vt:lpstr>
      <vt:lpstr>What did this show?</vt:lpstr>
      <vt:lpstr>Conceptual Framework</vt:lpstr>
      <vt:lpstr>PowerPoint Presentation</vt:lpstr>
      <vt:lpstr>Tick the box</vt:lpstr>
      <vt:lpstr>Conclusion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the Circular Economy can become a fundamental framework in transforming the Welsh Construction Industry: From a Small Firm Perspective. </dc:title>
  <dc:creator>Stait, Natasha</dc:creator>
  <cp:lastModifiedBy>Stait, Natasha</cp:lastModifiedBy>
  <cp:revision>7</cp:revision>
  <dcterms:created xsi:type="dcterms:W3CDTF">2024-05-07T11:18:31Z</dcterms:created>
  <dcterms:modified xsi:type="dcterms:W3CDTF">2024-05-08T15:08:27Z</dcterms:modified>
</cp:coreProperties>
</file>