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2"/>
  </p:notesMasterIdLst>
  <p:sldIdLst>
    <p:sldId id="256" r:id="rId2"/>
    <p:sldId id="289" r:id="rId3"/>
    <p:sldId id="257" r:id="rId4"/>
    <p:sldId id="290" r:id="rId5"/>
    <p:sldId id="279" r:id="rId6"/>
    <p:sldId id="265" r:id="rId7"/>
    <p:sldId id="266" r:id="rId8"/>
    <p:sldId id="267" r:id="rId9"/>
    <p:sldId id="296" r:id="rId10"/>
    <p:sldId id="273" r:id="rId11"/>
    <p:sldId id="258" r:id="rId12"/>
    <p:sldId id="291" r:id="rId13"/>
    <p:sldId id="259" r:id="rId14"/>
    <p:sldId id="260" r:id="rId15"/>
    <p:sldId id="274" r:id="rId16"/>
    <p:sldId id="261" r:id="rId17"/>
    <p:sldId id="262" r:id="rId18"/>
    <p:sldId id="293" r:id="rId19"/>
    <p:sldId id="263" r:id="rId20"/>
    <p:sldId id="298" r:id="rId21"/>
    <p:sldId id="299" r:id="rId22"/>
    <p:sldId id="300" r:id="rId23"/>
    <p:sldId id="301" r:id="rId24"/>
    <p:sldId id="294" r:id="rId25"/>
    <p:sldId id="280" r:id="rId26"/>
    <p:sldId id="281" r:id="rId27"/>
    <p:sldId id="302" r:id="rId28"/>
    <p:sldId id="303" r:id="rId29"/>
    <p:sldId id="297" r:id="rId30"/>
    <p:sldId id="272"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7147E92-ADB3-4299-9656-675740BBB677}" v="61" dt="2024-05-07T10:54:41.0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75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hir, Shahira" userId="0f1b2b8c-8501-48c4-ab0f-df2afec6cccb" providerId="ADAL" clId="{AAE79A78-4DFD-4B4E-AD3A-B3F8140D11D9}"/>
    <pc:docChg chg="undo custSel addSld delSld modSld">
      <pc:chgData name="Shahir, Shahira" userId="0f1b2b8c-8501-48c4-ab0f-df2afec6cccb" providerId="ADAL" clId="{AAE79A78-4DFD-4B4E-AD3A-B3F8140D11D9}" dt="2023-12-11T09:26:49.267" v="1590" actId="20577"/>
      <pc:docMkLst>
        <pc:docMk/>
      </pc:docMkLst>
      <pc:sldChg chg="modSp mod">
        <pc:chgData name="Shahir, Shahira" userId="0f1b2b8c-8501-48c4-ab0f-df2afec6cccb" providerId="ADAL" clId="{AAE79A78-4DFD-4B4E-AD3A-B3F8140D11D9}" dt="2023-12-05T13:26:35.578" v="4" actId="20577"/>
        <pc:sldMkLst>
          <pc:docMk/>
          <pc:sldMk cId="2199943751" sldId="258"/>
        </pc:sldMkLst>
        <pc:spChg chg="mod">
          <ac:chgData name="Shahir, Shahira" userId="0f1b2b8c-8501-48c4-ab0f-df2afec6cccb" providerId="ADAL" clId="{AAE79A78-4DFD-4B4E-AD3A-B3F8140D11D9}" dt="2023-12-05T13:26:35.578" v="4" actId="20577"/>
          <ac:spMkLst>
            <pc:docMk/>
            <pc:sldMk cId="2199943751" sldId="258"/>
            <ac:spMk id="3" creationId="{4FB824A6-6CB1-600F-973C-3F0395EA5A5D}"/>
          </ac:spMkLst>
        </pc:spChg>
      </pc:sldChg>
      <pc:sldChg chg="modSp">
        <pc:chgData name="Shahir, Shahira" userId="0f1b2b8c-8501-48c4-ab0f-df2afec6cccb" providerId="ADAL" clId="{AAE79A78-4DFD-4B4E-AD3A-B3F8140D11D9}" dt="2023-12-06T12:42:08.798" v="1479"/>
        <pc:sldMkLst>
          <pc:docMk/>
          <pc:sldMk cId="141351130" sldId="261"/>
        </pc:sldMkLst>
        <pc:graphicFrameChg chg="mod">
          <ac:chgData name="Shahir, Shahira" userId="0f1b2b8c-8501-48c4-ab0f-df2afec6cccb" providerId="ADAL" clId="{AAE79A78-4DFD-4B4E-AD3A-B3F8140D11D9}" dt="2023-12-06T12:42:08.798" v="1479"/>
          <ac:graphicFrameMkLst>
            <pc:docMk/>
            <pc:sldMk cId="141351130" sldId="261"/>
            <ac:graphicFrameMk id="23" creationId="{08C5D04F-8AD6-41F0-2964-77742179575C}"/>
          </ac:graphicFrameMkLst>
        </pc:graphicFrameChg>
      </pc:sldChg>
      <pc:sldChg chg="modSp mod">
        <pc:chgData name="Shahir, Shahira" userId="0f1b2b8c-8501-48c4-ab0f-df2afec6cccb" providerId="ADAL" clId="{AAE79A78-4DFD-4B4E-AD3A-B3F8140D11D9}" dt="2023-12-05T14:26:56.126" v="390" actId="27636"/>
        <pc:sldMkLst>
          <pc:docMk/>
          <pc:sldMk cId="2883055505" sldId="262"/>
        </pc:sldMkLst>
        <pc:spChg chg="mod">
          <ac:chgData name="Shahir, Shahira" userId="0f1b2b8c-8501-48c4-ab0f-df2afec6cccb" providerId="ADAL" clId="{AAE79A78-4DFD-4B4E-AD3A-B3F8140D11D9}" dt="2023-12-05T14:26:56.126" v="390" actId="27636"/>
          <ac:spMkLst>
            <pc:docMk/>
            <pc:sldMk cId="2883055505" sldId="262"/>
            <ac:spMk id="3" creationId="{00000000-0000-0000-0000-000000000000}"/>
          </ac:spMkLst>
        </pc:spChg>
      </pc:sldChg>
      <pc:sldChg chg="modSp mod">
        <pc:chgData name="Shahir, Shahira" userId="0f1b2b8c-8501-48c4-ab0f-df2afec6cccb" providerId="ADAL" clId="{AAE79A78-4DFD-4B4E-AD3A-B3F8140D11D9}" dt="2023-12-05T14:28:45.400" v="435" actId="20577"/>
        <pc:sldMkLst>
          <pc:docMk/>
          <pc:sldMk cId="3888034002" sldId="263"/>
        </pc:sldMkLst>
        <pc:spChg chg="mod">
          <ac:chgData name="Shahir, Shahira" userId="0f1b2b8c-8501-48c4-ab0f-df2afec6cccb" providerId="ADAL" clId="{AAE79A78-4DFD-4B4E-AD3A-B3F8140D11D9}" dt="2023-12-05T14:28:45.400" v="435" actId="20577"/>
          <ac:spMkLst>
            <pc:docMk/>
            <pc:sldMk cId="3888034002" sldId="263"/>
            <ac:spMk id="2" creationId="{00000000-0000-0000-0000-000000000000}"/>
          </ac:spMkLst>
        </pc:spChg>
      </pc:sldChg>
      <pc:sldChg chg="del">
        <pc:chgData name="Shahir, Shahira" userId="0f1b2b8c-8501-48c4-ab0f-df2afec6cccb" providerId="ADAL" clId="{AAE79A78-4DFD-4B4E-AD3A-B3F8140D11D9}" dt="2023-12-05T15:00:06.775" v="723" actId="47"/>
        <pc:sldMkLst>
          <pc:docMk/>
          <pc:sldMk cId="1184823835" sldId="264"/>
        </pc:sldMkLst>
      </pc:sldChg>
      <pc:sldChg chg="modSp mod">
        <pc:chgData name="Shahir, Shahira" userId="0f1b2b8c-8501-48c4-ab0f-df2afec6cccb" providerId="ADAL" clId="{AAE79A78-4DFD-4B4E-AD3A-B3F8140D11D9}" dt="2023-12-06T12:59:31.357" v="1522" actId="5793"/>
        <pc:sldMkLst>
          <pc:docMk/>
          <pc:sldMk cId="2062006661" sldId="265"/>
        </pc:sldMkLst>
        <pc:spChg chg="mod">
          <ac:chgData name="Shahir, Shahira" userId="0f1b2b8c-8501-48c4-ab0f-df2afec6cccb" providerId="ADAL" clId="{AAE79A78-4DFD-4B4E-AD3A-B3F8140D11D9}" dt="2023-12-06T12:59:31.357" v="1522" actId="5793"/>
          <ac:spMkLst>
            <pc:docMk/>
            <pc:sldMk cId="2062006661" sldId="265"/>
            <ac:spMk id="3" creationId="{00000000-0000-0000-0000-000000000000}"/>
          </ac:spMkLst>
        </pc:spChg>
      </pc:sldChg>
      <pc:sldChg chg="modSp mod">
        <pc:chgData name="Shahir, Shahira" userId="0f1b2b8c-8501-48c4-ab0f-df2afec6cccb" providerId="ADAL" clId="{AAE79A78-4DFD-4B4E-AD3A-B3F8140D11D9}" dt="2023-12-11T09:26:19.464" v="1578" actId="20577"/>
        <pc:sldMkLst>
          <pc:docMk/>
          <pc:sldMk cId="4131435704" sldId="273"/>
        </pc:sldMkLst>
        <pc:spChg chg="mod">
          <ac:chgData name="Shahir, Shahira" userId="0f1b2b8c-8501-48c4-ab0f-df2afec6cccb" providerId="ADAL" clId="{AAE79A78-4DFD-4B4E-AD3A-B3F8140D11D9}" dt="2023-12-11T09:26:19.464" v="1578" actId="20577"/>
          <ac:spMkLst>
            <pc:docMk/>
            <pc:sldMk cId="4131435704" sldId="273"/>
            <ac:spMk id="3" creationId="{2CD8A16A-375E-4393-07DE-0A1987297AE7}"/>
          </ac:spMkLst>
        </pc:spChg>
      </pc:sldChg>
      <pc:sldChg chg="modSp">
        <pc:chgData name="Shahir, Shahira" userId="0f1b2b8c-8501-48c4-ab0f-df2afec6cccb" providerId="ADAL" clId="{AAE79A78-4DFD-4B4E-AD3A-B3F8140D11D9}" dt="2023-12-06T12:42:30.836" v="1480"/>
        <pc:sldMkLst>
          <pc:docMk/>
          <pc:sldMk cId="3270914557" sldId="274"/>
        </pc:sldMkLst>
        <pc:graphicFrameChg chg="mod">
          <ac:chgData name="Shahir, Shahira" userId="0f1b2b8c-8501-48c4-ab0f-df2afec6cccb" providerId="ADAL" clId="{AAE79A78-4DFD-4B4E-AD3A-B3F8140D11D9}" dt="2023-12-06T12:42:30.836" v="1480"/>
          <ac:graphicFrameMkLst>
            <pc:docMk/>
            <pc:sldMk cId="3270914557" sldId="274"/>
            <ac:graphicFrameMk id="5" creationId="{C55A56AF-B92D-5773-3F48-7B06C3EF6AC8}"/>
          </ac:graphicFrameMkLst>
        </pc:graphicFrameChg>
      </pc:sldChg>
      <pc:sldChg chg="modSp del mod">
        <pc:chgData name="Shahir, Shahira" userId="0f1b2b8c-8501-48c4-ab0f-df2afec6cccb" providerId="ADAL" clId="{AAE79A78-4DFD-4B4E-AD3A-B3F8140D11D9}" dt="2023-12-06T11:45:26.875" v="1185" actId="47"/>
        <pc:sldMkLst>
          <pc:docMk/>
          <pc:sldMk cId="2169035380" sldId="276"/>
        </pc:sldMkLst>
        <pc:graphicFrameChg chg="mod modGraphic">
          <ac:chgData name="Shahir, Shahira" userId="0f1b2b8c-8501-48c4-ab0f-df2afec6cccb" providerId="ADAL" clId="{AAE79A78-4DFD-4B4E-AD3A-B3F8140D11D9}" dt="2023-12-06T11:33:29.765" v="1072" actId="20577"/>
          <ac:graphicFrameMkLst>
            <pc:docMk/>
            <pc:sldMk cId="2169035380" sldId="276"/>
            <ac:graphicFrameMk id="4" creationId="{772F4FC0-DFD1-F0C5-E003-DB57812AEACA}"/>
          </ac:graphicFrameMkLst>
        </pc:graphicFrameChg>
      </pc:sldChg>
      <pc:sldChg chg="del">
        <pc:chgData name="Shahir, Shahira" userId="0f1b2b8c-8501-48c4-ab0f-df2afec6cccb" providerId="ADAL" clId="{AAE79A78-4DFD-4B4E-AD3A-B3F8140D11D9}" dt="2023-12-06T12:57:20.904" v="1508" actId="47"/>
        <pc:sldMkLst>
          <pc:docMk/>
          <pc:sldMk cId="2745766621" sldId="278"/>
        </pc:sldMkLst>
      </pc:sldChg>
      <pc:sldChg chg="modSp">
        <pc:chgData name="Shahir, Shahira" userId="0f1b2b8c-8501-48c4-ab0f-df2afec6cccb" providerId="ADAL" clId="{AAE79A78-4DFD-4B4E-AD3A-B3F8140D11D9}" dt="2023-12-06T12:57:48.429" v="1521" actId="20577"/>
        <pc:sldMkLst>
          <pc:docMk/>
          <pc:sldMk cId="4275155342" sldId="280"/>
        </pc:sldMkLst>
        <pc:graphicFrameChg chg="mod">
          <ac:chgData name="Shahir, Shahira" userId="0f1b2b8c-8501-48c4-ab0f-df2afec6cccb" providerId="ADAL" clId="{AAE79A78-4DFD-4B4E-AD3A-B3F8140D11D9}" dt="2023-12-06T12:57:48.429" v="1521" actId="20577"/>
          <ac:graphicFrameMkLst>
            <pc:docMk/>
            <pc:sldMk cId="4275155342" sldId="280"/>
            <ac:graphicFrameMk id="5" creationId="{4DE7888E-5472-0F2F-C908-1FF5498E7F21}"/>
          </ac:graphicFrameMkLst>
        </pc:graphicFrameChg>
      </pc:sldChg>
      <pc:sldChg chg="addSp delSp modSp del mod">
        <pc:chgData name="Shahir, Shahira" userId="0f1b2b8c-8501-48c4-ab0f-df2afec6cccb" providerId="ADAL" clId="{AAE79A78-4DFD-4B4E-AD3A-B3F8140D11D9}" dt="2023-12-06T11:45:28.201" v="1186" actId="47"/>
        <pc:sldMkLst>
          <pc:docMk/>
          <pc:sldMk cId="2371120240" sldId="287"/>
        </pc:sldMkLst>
        <pc:spChg chg="del mod">
          <ac:chgData name="Shahir, Shahira" userId="0f1b2b8c-8501-48c4-ab0f-df2afec6cccb" providerId="ADAL" clId="{AAE79A78-4DFD-4B4E-AD3A-B3F8140D11D9}" dt="2023-12-05T15:27:00.395" v="795" actId="3680"/>
          <ac:spMkLst>
            <pc:docMk/>
            <pc:sldMk cId="2371120240" sldId="287"/>
            <ac:spMk id="3" creationId="{AFC668F6-A5B2-EAC2-77A4-95157597579D}"/>
          </ac:spMkLst>
        </pc:spChg>
        <pc:graphicFrameChg chg="add mod ord modGraphic">
          <ac:chgData name="Shahir, Shahira" userId="0f1b2b8c-8501-48c4-ab0f-df2afec6cccb" providerId="ADAL" clId="{AAE79A78-4DFD-4B4E-AD3A-B3F8140D11D9}" dt="2023-12-06T11:30:15.219" v="1043" actId="1076"/>
          <ac:graphicFrameMkLst>
            <pc:docMk/>
            <pc:sldMk cId="2371120240" sldId="287"/>
            <ac:graphicFrameMk id="4" creationId="{14552C52-2892-6585-9B40-BBFB498E91BB}"/>
          </ac:graphicFrameMkLst>
        </pc:graphicFrameChg>
      </pc:sldChg>
      <pc:sldChg chg="modSp mod">
        <pc:chgData name="Shahir, Shahira" userId="0f1b2b8c-8501-48c4-ab0f-df2afec6cccb" providerId="ADAL" clId="{AAE79A78-4DFD-4B4E-AD3A-B3F8140D11D9}" dt="2023-12-06T12:22:28.734" v="1457" actId="27636"/>
        <pc:sldMkLst>
          <pc:docMk/>
          <pc:sldMk cId="2005994521" sldId="289"/>
        </pc:sldMkLst>
        <pc:spChg chg="mod">
          <ac:chgData name="Shahir, Shahira" userId="0f1b2b8c-8501-48c4-ab0f-df2afec6cccb" providerId="ADAL" clId="{AAE79A78-4DFD-4B4E-AD3A-B3F8140D11D9}" dt="2023-12-06T12:22:28.734" v="1457" actId="27636"/>
          <ac:spMkLst>
            <pc:docMk/>
            <pc:sldMk cId="2005994521" sldId="289"/>
            <ac:spMk id="3" creationId="{9C9FC9ED-6E13-9CA5-F383-81DEC22AF022}"/>
          </ac:spMkLst>
        </pc:spChg>
      </pc:sldChg>
      <pc:sldChg chg="modSp mod">
        <pc:chgData name="Shahir, Shahira" userId="0f1b2b8c-8501-48c4-ab0f-df2afec6cccb" providerId="ADAL" clId="{AAE79A78-4DFD-4B4E-AD3A-B3F8140D11D9}" dt="2023-12-06T13:13:49.668" v="1560" actId="20577"/>
        <pc:sldMkLst>
          <pc:docMk/>
          <pc:sldMk cId="3857220970" sldId="291"/>
        </pc:sldMkLst>
        <pc:spChg chg="mod">
          <ac:chgData name="Shahir, Shahira" userId="0f1b2b8c-8501-48c4-ab0f-df2afec6cccb" providerId="ADAL" clId="{AAE79A78-4DFD-4B4E-AD3A-B3F8140D11D9}" dt="2023-12-06T13:13:49.668" v="1560" actId="20577"/>
          <ac:spMkLst>
            <pc:docMk/>
            <pc:sldMk cId="3857220970" sldId="291"/>
            <ac:spMk id="3" creationId="{01072F96-E3C6-25E8-7028-883D62EBC0D5}"/>
          </ac:spMkLst>
        </pc:spChg>
      </pc:sldChg>
      <pc:sldChg chg="modSp mod">
        <pc:chgData name="Shahir, Shahira" userId="0f1b2b8c-8501-48c4-ab0f-df2afec6cccb" providerId="ADAL" clId="{AAE79A78-4DFD-4B4E-AD3A-B3F8140D11D9}" dt="2023-12-06T13:15:29.769" v="1561" actId="108"/>
        <pc:sldMkLst>
          <pc:docMk/>
          <pc:sldMk cId="3657050329" sldId="292"/>
        </pc:sldMkLst>
        <pc:spChg chg="mod">
          <ac:chgData name="Shahir, Shahira" userId="0f1b2b8c-8501-48c4-ab0f-df2afec6cccb" providerId="ADAL" clId="{AAE79A78-4DFD-4B4E-AD3A-B3F8140D11D9}" dt="2023-12-06T13:15:29.769" v="1561" actId="108"/>
          <ac:spMkLst>
            <pc:docMk/>
            <pc:sldMk cId="3657050329" sldId="292"/>
            <ac:spMk id="3" creationId="{8F5C0494-E68F-9639-42E2-3C183A15E7CD}"/>
          </ac:spMkLst>
        </pc:spChg>
      </pc:sldChg>
      <pc:sldChg chg="modSp new mod">
        <pc:chgData name="Shahir, Shahira" userId="0f1b2b8c-8501-48c4-ab0f-df2afec6cccb" providerId="ADAL" clId="{AAE79A78-4DFD-4B4E-AD3A-B3F8140D11D9}" dt="2023-12-05T14:26:49.604" v="388" actId="20577"/>
        <pc:sldMkLst>
          <pc:docMk/>
          <pc:sldMk cId="559814767" sldId="293"/>
        </pc:sldMkLst>
        <pc:spChg chg="mod">
          <ac:chgData name="Shahir, Shahira" userId="0f1b2b8c-8501-48c4-ab0f-df2afec6cccb" providerId="ADAL" clId="{AAE79A78-4DFD-4B4E-AD3A-B3F8140D11D9}" dt="2023-12-05T14:23:40.963" v="374" actId="20577"/>
          <ac:spMkLst>
            <pc:docMk/>
            <pc:sldMk cId="559814767" sldId="293"/>
            <ac:spMk id="2" creationId="{6549D813-5E96-EED1-179C-132A8D4014D2}"/>
          </ac:spMkLst>
        </pc:spChg>
        <pc:spChg chg="mod">
          <ac:chgData name="Shahir, Shahira" userId="0f1b2b8c-8501-48c4-ab0f-df2afec6cccb" providerId="ADAL" clId="{AAE79A78-4DFD-4B4E-AD3A-B3F8140D11D9}" dt="2023-12-05T14:26:49.604" v="388" actId="20577"/>
          <ac:spMkLst>
            <pc:docMk/>
            <pc:sldMk cId="559814767" sldId="293"/>
            <ac:spMk id="3" creationId="{57B71DEF-6423-7AD7-8908-55483FD7323C}"/>
          </ac:spMkLst>
        </pc:spChg>
      </pc:sldChg>
      <pc:sldChg chg="modSp new mod">
        <pc:chgData name="Shahir, Shahira" userId="0f1b2b8c-8501-48c4-ab0f-df2afec6cccb" providerId="ADAL" clId="{AAE79A78-4DFD-4B4E-AD3A-B3F8140D11D9}" dt="2023-12-06T10:58:05.531" v="971" actId="27636"/>
        <pc:sldMkLst>
          <pc:docMk/>
          <pc:sldMk cId="436476716" sldId="294"/>
        </pc:sldMkLst>
        <pc:spChg chg="mod">
          <ac:chgData name="Shahir, Shahira" userId="0f1b2b8c-8501-48c4-ab0f-df2afec6cccb" providerId="ADAL" clId="{AAE79A78-4DFD-4B4E-AD3A-B3F8140D11D9}" dt="2023-12-05T14:28:53.099" v="443" actId="5793"/>
          <ac:spMkLst>
            <pc:docMk/>
            <pc:sldMk cId="436476716" sldId="294"/>
            <ac:spMk id="2" creationId="{26628922-DD54-5B09-0578-F73C421A08A6}"/>
          </ac:spMkLst>
        </pc:spChg>
        <pc:spChg chg="mod">
          <ac:chgData name="Shahir, Shahira" userId="0f1b2b8c-8501-48c4-ab0f-df2afec6cccb" providerId="ADAL" clId="{AAE79A78-4DFD-4B4E-AD3A-B3F8140D11D9}" dt="2023-12-06T10:58:05.531" v="971" actId="27636"/>
          <ac:spMkLst>
            <pc:docMk/>
            <pc:sldMk cId="436476716" sldId="294"/>
            <ac:spMk id="3" creationId="{E8E2AE84-9D47-1611-3CE8-854C67E1ECDD}"/>
          </ac:spMkLst>
        </pc:spChg>
      </pc:sldChg>
      <pc:sldChg chg="modSp new mod">
        <pc:chgData name="Shahir, Shahira" userId="0f1b2b8c-8501-48c4-ab0f-df2afec6cccb" providerId="ADAL" clId="{AAE79A78-4DFD-4B4E-AD3A-B3F8140D11D9}" dt="2023-12-06T11:46:11.135" v="1188" actId="108"/>
        <pc:sldMkLst>
          <pc:docMk/>
          <pc:sldMk cId="3146205567" sldId="295"/>
        </pc:sldMkLst>
        <pc:spChg chg="mod">
          <ac:chgData name="Shahir, Shahira" userId="0f1b2b8c-8501-48c4-ab0f-df2afec6cccb" providerId="ADAL" clId="{AAE79A78-4DFD-4B4E-AD3A-B3F8140D11D9}" dt="2023-12-05T14:57:33.369" v="656" actId="20577"/>
          <ac:spMkLst>
            <pc:docMk/>
            <pc:sldMk cId="3146205567" sldId="295"/>
            <ac:spMk id="2" creationId="{C0F951F8-00F9-0F6D-6A97-91E7A2F52E66}"/>
          </ac:spMkLst>
        </pc:spChg>
        <pc:spChg chg="mod">
          <ac:chgData name="Shahir, Shahira" userId="0f1b2b8c-8501-48c4-ab0f-df2afec6cccb" providerId="ADAL" clId="{AAE79A78-4DFD-4B4E-AD3A-B3F8140D11D9}" dt="2023-12-06T11:46:11.135" v="1188" actId="108"/>
          <ac:spMkLst>
            <pc:docMk/>
            <pc:sldMk cId="3146205567" sldId="295"/>
            <ac:spMk id="3" creationId="{7BCEAA89-34EE-8B06-7A7D-E0C4D5B691CA}"/>
          </ac:spMkLst>
        </pc:spChg>
      </pc:sldChg>
      <pc:sldChg chg="modSp new mod">
        <pc:chgData name="Shahir, Shahira" userId="0f1b2b8c-8501-48c4-ab0f-df2afec6cccb" providerId="ADAL" clId="{AAE79A78-4DFD-4B4E-AD3A-B3F8140D11D9}" dt="2023-12-06T10:52:55.955" v="943" actId="20577"/>
        <pc:sldMkLst>
          <pc:docMk/>
          <pc:sldMk cId="3419277307" sldId="296"/>
        </pc:sldMkLst>
        <pc:spChg chg="mod">
          <ac:chgData name="Shahir, Shahira" userId="0f1b2b8c-8501-48c4-ab0f-df2afec6cccb" providerId="ADAL" clId="{AAE79A78-4DFD-4B4E-AD3A-B3F8140D11D9}" dt="2023-12-05T15:09:54.201" v="733" actId="5793"/>
          <ac:spMkLst>
            <pc:docMk/>
            <pc:sldMk cId="3419277307" sldId="296"/>
            <ac:spMk id="2" creationId="{698D4438-2A3F-EF37-8822-7FC520E3B16B}"/>
          </ac:spMkLst>
        </pc:spChg>
        <pc:spChg chg="mod">
          <ac:chgData name="Shahir, Shahira" userId="0f1b2b8c-8501-48c4-ab0f-df2afec6cccb" providerId="ADAL" clId="{AAE79A78-4DFD-4B4E-AD3A-B3F8140D11D9}" dt="2023-12-06T10:52:55.955" v="943" actId="20577"/>
          <ac:spMkLst>
            <pc:docMk/>
            <pc:sldMk cId="3419277307" sldId="296"/>
            <ac:spMk id="3" creationId="{C982A2AE-25D4-E060-ADFA-40EEDAAFB77A}"/>
          </ac:spMkLst>
        </pc:spChg>
      </pc:sldChg>
      <pc:sldChg chg="modSp new mod">
        <pc:chgData name="Shahir, Shahira" userId="0f1b2b8c-8501-48c4-ab0f-df2afec6cccb" providerId="ADAL" clId="{AAE79A78-4DFD-4B4E-AD3A-B3F8140D11D9}" dt="2023-12-06T12:53:53.363" v="1507" actId="20577"/>
        <pc:sldMkLst>
          <pc:docMk/>
          <pc:sldMk cId="4005126186" sldId="297"/>
        </pc:sldMkLst>
        <pc:spChg chg="mod">
          <ac:chgData name="Shahir, Shahira" userId="0f1b2b8c-8501-48c4-ab0f-df2afec6cccb" providerId="ADAL" clId="{AAE79A78-4DFD-4B4E-AD3A-B3F8140D11D9}" dt="2023-12-05T15:25:12.325" v="789" actId="5793"/>
          <ac:spMkLst>
            <pc:docMk/>
            <pc:sldMk cId="4005126186" sldId="297"/>
            <ac:spMk id="2" creationId="{1D194848-2012-36A8-29B1-CF710E620196}"/>
          </ac:spMkLst>
        </pc:spChg>
        <pc:spChg chg="mod">
          <ac:chgData name="Shahir, Shahira" userId="0f1b2b8c-8501-48c4-ab0f-df2afec6cccb" providerId="ADAL" clId="{AAE79A78-4DFD-4B4E-AD3A-B3F8140D11D9}" dt="2023-12-06T12:53:53.363" v="1507" actId="20577"/>
          <ac:spMkLst>
            <pc:docMk/>
            <pc:sldMk cId="4005126186" sldId="297"/>
            <ac:spMk id="3" creationId="{F62E179F-F012-BD8E-2B60-51E0D2405F38}"/>
          </ac:spMkLst>
        </pc:spChg>
      </pc:sldChg>
      <pc:sldChg chg="addSp delSp modSp new del mod">
        <pc:chgData name="Shahir, Shahira" userId="0f1b2b8c-8501-48c4-ab0f-df2afec6cccb" providerId="ADAL" clId="{AAE79A78-4DFD-4B4E-AD3A-B3F8140D11D9}" dt="2023-12-06T11:45:31.288" v="1187" actId="47"/>
        <pc:sldMkLst>
          <pc:docMk/>
          <pc:sldMk cId="1560258936" sldId="298"/>
        </pc:sldMkLst>
        <pc:spChg chg="del">
          <ac:chgData name="Shahir, Shahira" userId="0f1b2b8c-8501-48c4-ab0f-df2afec6cccb" providerId="ADAL" clId="{AAE79A78-4DFD-4B4E-AD3A-B3F8140D11D9}" dt="2023-12-06T11:25:10.302" v="978" actId="3680"/>
          <ac:spMkLst>
            <pc:docMk/>
            <pc:sldMk cId="1560258936" sldId="298"/>
            <ac:spMk id="3" creationId="{76CD6BD6-795A-4A33-EB7C-3F8B29CAEEB6}"/>
          </ac:spMkLst>
        </pc:spChg>
        <pc:graphicFrameChg chg="add mod ord modGraphic">
          <ac:chgData name="Shahir, Shahira" userId="0f1b2b8c-8501-48c4-ab0f-df2afec6cccb" providerId="ADAL" clId="{AAE79A78-4DFD-4B4E-AD3A-B3F8140D11D9}" dt="2023-12-06T11:31:17.592" v="1046"/>
          <ac:graphicFrameMkLst>
            <pc:docMk/>
            <pc:sldMk cId="1560258936" sldId="298"/>
            <ac:graphicFrameMk id="4" creationId="{E0ADAA6D-CC9D-1AD6-E191-FC2FF483C112}"/>
          </ac:graphicFrameMkLst>
        </pc:graphicFrameChg>
      </pc:sldChg>
      <pc:sldChg chg="addSp delSp modSp new del mod">
        <pc:chgData name="Shahir, Shahira" userId="0f1b2b8c-8501-48c4-ab0f-df2afec6cccb" providerId="ADAL" clId="{AAE79A78-4DFD-4B4E-AD3A-B3F8140D11D9}" dt="2023-12-06T12:22:44.726" v="1458" actId="2696"/>
        <pc:sldMkLst>
          <pc:docMk/>
          <pc:sldMk cId="467524476" sldId="299"/>
        </pc:sldMkLst>
        <pc:spChg chg="del">
          <ac:chgData name="Shahir, Shahira" userId="0f1b2b8c-8501-48c4-ab0f-df2afec6cccb" providerId="ADAL" clId="{AAE79A78-4DFD-4B4E-AD3A-B3F8140D11D9}" dt="2023-12-06T11:34:27.671" v="1074" actId="3680"/>
          <ac:spMkLst>
            <pc:docMk/>
            <pc:sldMk cId="467524476" sldId="299"/>
            <ac:spMk id="3" creationId="{23F2B991-FCDD-EEDB-0444-64FF292AA9F0}"/>
          </ac:spMkLst>
        </pc:spChg>
        <pc:spChg chg="add del mod">
          <ac:chgData name="Shahir, Shahira" userId="0f1b2b8c-8501-48c4-ab0f-df2afec6cccb" providerId="ADAL" clId="{AAE79A78-4DFD-4B4E-AD3A-B3F8140D11D9}" dt="2023-12-06T11:36:15.813" v="1077" actId="3680"/>
          <ac:spMkLst>
            <pc:docMk/>
            <pc:sldMk cId="467524476" sldId="299"/>
            <ac:spMk id="6" creationId="{D99799FE-291E-E5DA-C51E-75314550BF94}"/>
          </ac:spMkLst>
        </pc:spChg>
        <pc:spChg chg="add del mod">
          <ac:chgData name="Shahir, Shahira" userId="0f1b2b8c-8501-48c4-ab0f-df2afec6cccb" providerId="ADAL" clId="{AAE79A78-4DFD-4B4E-AD3A-B3F8140D11D9}" dt="2023-12-06T11:36:33.786" v="1079" actId="3680"/>
          <ac:spMkLst>
            <pc:docMk/>
            <pc:sldMk cId="467524476" sldId="299"/>
            <ac:spMk id="9" creationId="{2F66F3E1-24C1-9838-E42D-47AC9CAE121F}"/>
          </ac:spMkLst>
        </pc:spChg>
        <pc:graphicFrameChg chg="add del mod ord modGraphic">
          <ac:chgData name="Shahir, Shahira" userId="0f1b2b8c-8501-48c4-ab0f-df2afec6cccb" providerId="ADAL" clId="{AAE79A78-4DFD-4B4E-AD3A-B3F8140D11D9}" dt="2023-12-06T11:36:07.773" v="1076" actId="478"/>
          <ac:graphicFrameMkLst>
            <pc:docMk/>
            <pc:sldMk cId="467524476" sldId="299"/>
            <ac:graphicFrameMk id="4" creationId="{60272156-6168-1BAB-1D7E-035A498CF58C}"/>
          </ac:graphicFrameMkLst>
        </pc:graphicFrameChg>
        <pc:graphicFrameChg chg="add del mod ord modGraphic">
          <ac:chgData name="Shahir, Shahira" userId="0f1b2b8c-8501-48c4-ab0f-df2afec6cccb" providerId="ADAL" clId="{AAE79A78-4DFD-4B4E-AD3A-B3F8140D11D9}" dt="2023-12-06T11:36:24.541" v="1078" actId="478"/>
          <ac:graphicFrameMkLst>
            <pc:docMk/>
            <pc:sldMk cId="467524476" sldId="299"/>
            <ac:graphicFrameMk id="7" creationId="{43494C7C-6350-217F-2B70-49705E19A886}"/>
          </ac:graphicFrameMkLst>
        </pc:graphicFrameChg>
        <pc:graphicFrameChg chg="add mod ord modGraphic">
          <ac:chgData name="Shahir, Shahira" userId="0f1b2b8c-8501-48c4-ab0f-df2afec6cccb" providerId="ADAL" clId="{AAE79A78-4DFD-4B4E-AD3A-B3F8140D11D9}" dt="2023-12-06T11:44:55.467" v="1184" actId="255"/>
          <ac:graphicFrameMkLst>
            <pc:docMk/>
            <pc:sldMk cId="467524476" sldId="299"/>
            <ac:graphicFrameMk id="10" creationId="{984B5220-7072-71A9-11E0-6D2EB117D4F6}"/>
          </ac:graphicFrameMkLst>
        </pc:graphicFrameChg>
      </pc:sldChg>
      <pc:sldChg chg="delSp modSp add mod">
        <pc:chgData name="Shahir, Shahira" userId="0f1b2b8c-8501-48c4-ab0f-df2afec6cccb" providerId="ADAL" clId="{AAE79A78-4DFD-4B4E-AD3A-B3F8140D11D9}" dt="2023-12-11T09:26:49.267" v="1590" actId="20577"/>
        <pc:sldMkLst>
          <pc:docMk/>
          <pc:sldMk cId="1827176981" sldId="299"/>
        </pc:sldMkLst>
        <pc:spChg chg="del">
          <ac:chgData name="Shahir, Shahira" userId="0f1b2b8c-8501-48c4-ab0f-df2afec6cccb" providerId="ADAL" clId="{AAE79A78-4DFD-4B4E-AD3A-B3F8140D11D9}" dt="2023-12-06T12:23:03.586" v="1460" actId="478"/>
          <ac:spMkLst>
            <pc:docMk/>
            <pc:sldMk cId="1827176981" sldId="299"/>
            <ac:spMk id="2" creationId="{02117F17-598C-6C0B-3821-975B51B9A554}"/>
          </ac:spMkLst>
        </pc:spChg>
        <pc:graphicFrameChg chg="modGraphic">
          <ac:chgData name="Shahir, Shahira" userId="0f1b2b8c-8501-48c4-ab0f-df2afec6cccb" providerId="ADAL" clId="{AAE79A78-4DFD-4B4E-AD3A-B3F8140D11D9}" dt="2023-12-11T09:26:49.267" v="1590" actId="20577"/>
          <ac:graphicFrameMkLst>
            <pc:docMk/>
            <pc:sldMk cId="1827176981" sldId="299"/>
            <ac:graphicFrameMk id="10" creationId="{984B5220-7072-71A9-11E0-6D2EB117D4F6}"/>
          </ac:graphicFrameMkLst>
        </pc:graphicFrameChg>
      </pc:sldChg>
      <pc:sldChg chg="add">
        <pc:chgData name="Shahir, Shahira" userId="0f1b2b8c-8501-48c4-ab0f-df2afec6cccb" providerId="ADAL" clId="{AAE79A78-4DFD-4B4E-AD3A-B3F8140D11D9}" dt="2023-12-06T12:22:58.154" v="1459"/>
        <pc:sldMkLst>
          <pc:docMk/>
          <pc:sldMk cId="449472110" sldId="300"/>
        </pc:sldMkLst>
      </pc:sldChg>
      <pc:sldChg chg="addSp delSp modSp new del mod">
        <pc:chgData name="Shahir, Shahira" userId="0f1b2b8c-8501-48c4-ab0f-df2afec6cccb" providerId="ADAL" clId="{AAE79A78-4DFD-4B4E-AD3A-B3F8140D11D9}" dt="2023-12-06T12:22:44.726" v="1458" actId="2696"/>
        <pc:sldMkLst>
          <pc:docMk/>
          <pc:sldMk cId="3933214519" sldId="300"/>
        </pc:sldMkLst>
        <pc:spChg chg="mod">
          <ac:chgData name="Shahir, Shahira" userId="0f1b2b8c-8501-48c4-ab0f-df2afec6cccb" providerId="ADAL" clId="{AAE79A78-4DFD-4B4E-AD3A-B3F8140D11D9}" dt="2023-12-06T11:43:09.998" v="1178" actId="5793"/>
          <ac:spMkLst>
            <pc:docMk/>
            <pc:sldMk cId="3933214519" sldId="300"/>
            <ac:spMk id="2" creationId="{BE7C505D-D779-1607-32A8-2CD4F6FAF3AF}"/>
          </ac:spMkLst>
        </pc:spChg>
        <pc:spChg chg="del">
          <ac:chgData name="Shahir, Shahira" userId="0f1b2b8c-8501-48c4-ab0f-df2afec6cccb" providerId="ADAL" clId="{AAE79A78-4DFD-4B4E-AD3A-B3F8140D11D9}" dt="2023-12-06T11:42:29.452" v="1158" actId="3680"/>
          <ac:spMkLst>
            <pc:docMk/>
            <pc:sldMk cId="3933214519" sldId="300"/>
            <ac:spMk id="3" creationId="{C53FF723-C377-D215-C760-B4C3C00A9E37}"/>
          </ac:spMkLst>
        </pc:spChg>
        <pc:graphicFrameChg chg="add mod ord modGraphic">
          <ac:chgData name="Shahir, Shahira" userId="0f1b2b8c-8501-48c4-ab0f-df2afec6cccb" providerId="ADAL" clId="{AAE79A78-4DFD-4B4E-AD3A-B3F8140D11D9}" dt="2023-12-06T11:43:04.583" v="1171" actId="122"/>
          <ac:graphicFrameMkLst>
            <pc:docMk/>
            <pc:sldMk cId="3933214519" sldId="300"/>
            <ac:graphicFrameMk id="4" creationId="{6C703B5C-1C81-91BC-D550-C09980C4A506}"/>
          </ac:graphicFrameMkLst>
        </pc:graphicFrameChg>
      </pc:sldChg>
    </pc:docChg>
  </pc:docChgLst>
  <pc:docChgLst>
    <pc:chgData name="Shahir, Shahira" userId="0f1b2b8c-8501-48c4-ab0f-df2afec6cccb" providerId="ADAL" clId="{F7147E92-ADB3-4299-9656-675740BBB677}"/>
    <pc:docChg chg="undo custSel addSld delSld modSld">
      <pc:chgData name="Shahir, Shahira" userId="0f1b2b8c-8501-48c4-ab0f-df2afec6cccb" providerId="ADAL" clId="{F7147E92-ADB3-4299-9656-675740BBB677}" dt="2024-05-07T10:58:54.139" v="965" actId="20577"/>
      <pc:docMkLst>
        <pc:docMk/>
      </pc:docMkLst>
      <pc:sldChg chg="modSp mod">
        <pc:chgData name="Shahir, Shahira" userId="0f1b2b8c-8501-48c4-ab0f-df2afec6cccb" providerId="ADAL" clId="{F7147E92-ADB3-4299-9656-675740BBB677}" dt="2024-05-06T14:13:46.081" v="294" actId="20577"/>
        <pc:sldMkLst>
          <pc:docMk/>
          <pc:sldMk cId="1646997339" sldId="256"/>
        </pc:sldMkLst>
        <pc:spChg chg="mod">
          <ac:chgData name="Shahir, Shahira" userId="0f1b2b8c-8501-48c4-ab0f-df2afec6cccb" providerId="ADAL" clId="{F7147E92-ADB3-4299-9656-675740BBB677}" dt="2024-05-06T14:13:46.081" v="294" actId="20577"/>
          <ac:spMkLst>
            <pc:docMk/>
            <pc:sldMk cId="1646997339" sldId="256"/>
            <ac:spMk id="2" creationId="{0E459201-6F21-466B-AA33-C19FCAFF5102}"/>
          </ac:spMkLst>
        </pc:spChg>
      </pc:sldChg>
      <pc:sldChg chg="modSp mod">
        <pc:chgData name="Shahir, Shahira" userId="0f1b2b8c-8501-48c4-ab0f-df2afec6cccb" providerId="ADAL" clId="{F7147E92-ADB3-4299-9656-675740BBB677}" dt="2024-05-06T13:44:24.747" v="0" actId="20577"/>
        <pc:sldMkLst>
          <pc:docMk/>
          <pc:sldMk cId="2706620136" sldId="257"/>
        </pc:sldMkLst>
        <pc:spChg chg="mod">
          <ac:chgData name="Shahir, Shahira" userId="0f1b2b8c-8501-48c4-ab0f-df2afec6cccb" providerId="ADAL" clId="{F7147E92-ADB3-4299-9656-675740BBB677}" dt="2024-05-06T13:44:24.747" v="0" actId="20577"/>
          <ac:spMkLst>
            <pc:docMk/>
            <pc:sldMk cId="2706620136" sldId="257"/>
            <ac:spMk id="3" creationId="{83C2C797-65B1-4503-92B9-4CB4A2291F1E}"/>
          </ac:spMkLst>
        </pc:spChg>
      </pc:sldChg>
      <pc:sldChg chg="modSp mod">
        <pc:chgData name="Shahir, Shahira" userId="0f1b2b8c-8501-48c4-ab0f-df2afec6cccb" providerId="ADAL" clId="{F7147E92-ADB3-4299-9656-675740BBB677}" dt="2024-05-07T10:31:52.753" v="848" actId="20577"/>
        <pc:sldMkLst>
          <pc:docMk/>
          <pc:sldMk cId="2199943751" sldId="258"/>
        </pc:sldMkLst>
        <pc:spChg chg="mod">
          <ac:chgData name="Shahir, Shahira" userId="0f1b2b8c-8501-48c4-ab0f-df2afec6cccb" providerId="ADAL" clId="{F7147E92-ADB3-4299-9656-675740BBB677}" dt="2024-05-07T10:31:52.753" v="848" actId="20577"/>
          <ac:spMkLst>
            <pc:docMk/>
            <pc:sldMk cId="2199943751" sldId="258"/>
            <ac:spMk id="3" creationId="{4FB824A6-6CB1-600F-973C-3F0395EA5A5D}"/>
          </ac:spMkLst>
        </pc:spChg>
      </pc:sldChg>
      <pc:sldChg chg="modSp mod">
        <pc:chgData name="Shahir, Shahira" userId="0f1b2b8c-8501-48c4-ab0f-df2afec6cccb" providerId="ADAL" clId="{F7147E92-ADB3-4299-9656-675740BBB677}" dt="2024-05-06T14:05:12.473" v="175" actId="20577"/>
        <pc:sldMkLst>
          <pc:docMk/>
          <pc:sldMk cId="2368218687" sldId="259"/>
        </pc:sldMkLst>
        <pc:spChg chg="mod">
          <ac:chgData name="Shahir, Shahira" userId="0f1b2b8c-8501-48c4-ab0f-df2afec6cccb" providerId="ADAL" clId="{F7147E92-ADB3-4299-9656-675740BBB677}" dt="2024-05-06T14:05:12.473" v="175" actId="20577"/>
          <ac:spMkLst>
            <pc:docMk/>
            <pc:sldMk cId="2368218687" sldId="259"/>
            <ac:spMk id="3" creationId="{4CA35B11-2BBB-4A12-A501-18BEAE60B20D}"/>
          </ac:spMkLst>
        </pc:spChg>
      </pc:sldChg>
      <pc:sldChg chg="modSp">
        <pc:chgData name="Shahir, Shahira" userId="0f1b2b8c-8501-48c4-ab0f-df2afec6cccb" providerId="ADAL" clId="{F7147E92-ADB3-4299-9656-675740BBB677}" dt="2024-05-06T14:06:36.415" v="184" actId="20577"/>
        <pc:sldMkLst>
          <pc:docMk/>
          <pc:sldMk cId="43317274" sldId="260"/>
        </pc:sldMkLst>
        <pc:graphicFrameChg chg="mod">
          <ac:chgData name="Shahir, Shahira" userId="0f1b2b8c-8501-48c4-ab0f-df2afec6cccb" providerId="ADAL" clId="{F7147E92-ADB3-4299-9656-675740BBB677}" dt="2024-05-06T14:06:36.415" v="184" actId="20577"/>
          <ac:graphicFrameMkLst>
            <pc:docMk/>
            <pc:sldMk cId="43317274" sldId="260"/>
            <ac:graphicFrameMk id="5" creationId="{093C611B-D8A4-B1D8-84BA-0280D4D3A99E}"/>
          </ac:graphicFrameMkLst>
        </pc:graphicFrameChg>
      </pc:sldChg>
      <pc:sldChg chg="modSp">
        <pc:chgData name="Shahir, Shahira" userId="0f1b2b8c-8501-48c4-ab0f-df2afec6cccb" providerId="ADAL" clId="{F7147E92-ADB3-4299-9656-675740BBB677}" dt="2024-05-06T14:07:45.539" v="188" actId="478"/>
        <pc:sldMkLst>
          <pc:docMk/>
          <pc:sldMk cId="141351130" sldId="261"/>
        </pc:sldMkLst>
        <pc:graphicFrameChg chg="mod">
          <ac:chgData name="Shahir, Shahira" userId="0f1b2b8c-8501-48c4-ab0f-df2afec6cccb" providerId="ADAL" clId="{F7147E92-ADB3-4299-9656-675740BBB677}" dt="2024-05-06T14:07:45.539" v="188" actId="478"/>
          <ac:graphicFrameMkLst>
            <pc:docMk/>
            <pc:sldMk cId="141351130" sldId="261"/>
            <ac:graphicFrameMk id="23" creationId="{08C5D04F-8AD6-41F0-2964-77742179575C}"/>
          </ac:graphicFrameMkLst>
        </pc:graphicFrameChg>
      </pc:sldChg>
      <pc:sldChg chg="modSp mod">
        <pc:chgData name="Shahir, Shahira" userId="0f1b2b8c-8501-48c4-ab0f-df2afec6cccb" providerId="ADAL" clId="{F7147E92-ADB3-4299-9656-675740BBB677}" dt="2024-05-06T14:08:26.069" v="194" actId="20577"/>
        <pc:sldMkLst>
          <pc:docMk/>
          <pc:sldMk cId="2883055505" sldId="262"/>
        </pc:sldMkLst>
        <pc:spChg chg="mod">
          <ac:chgData name="Shahir, Shahira" userId="0f1b2b8c-8501-48c4-ab0f-df2afec6cccb" providerId="ADAL" clId="{F7147E92-ADB3-4299-9656-675740BBB677}" dt="2024-05-06T14:08:26.069" v="194" actId="20577"/>
          <ac:spMkLst>
            <pc:docMk/>
            <pc:sldMk cId="2883055505" sldId="262"/>
            <ac:spMk id="3" creationId="{00000000-0000-0000-0000-000000000000}"/>
          </ac:spMkLst>
        </pc:spChg>
      </pc:sldChg>
      <pc:sldChg chg="modSp mod">
        <pc:chgData name="Shahir, Shahira" userId="0f1b2b8c-8501-48c4-ab0f-df2afec6cccb" providerId="ADAL" clId="{F7147E92-ADB3-4299-9656-675740BBB677}" dt="2024-05-06T14:11:26.284" v="284" actId="478"/>
        <pc:sldMkLst>
          <pc:docMk/>
          <pc:sldMk cId="3888034002" sldId="263"/>
        </pc:sldMkLst>
        <pc:graphicFrameChg chg="mod">
          <ac:chgData name="Shahir, Shahira" userId="0f1b2b8c-8501-48c4-ab0f-df2afec6cccb" providerId="ADAL" clId="{F7147E92-ADB3-4299-9656-675740BBB677}" dt="2024-05-06T14:11:26.284" v="284" actId="478"/>
          <ac:graphicFrameMkLst>
            <pc:docMk/>
            <pc:sldMk cId="3888034002" sldId="263"/>
            <ac:graphicFrameMk id="5" creationId="{E6B79AF9-CDF3-A885-AFEB-B18C3739738A}"/>
          </ac:graphicFrameMkLst>
        </pc:graphicFrameChg>
      </pc:sldChg>
      <pc:sldChg chg="modSp mod">
        <pc:chgData name="Shahir, Shahira" userId="0f1b2b8c-8501-48c4-ab0f-df2afec6cccb" providerId="ADAL" clId="{F7147E92-ADB3-4299-9656-675740BBB677}" dt="2024-05-06T14:25:55.493" v="320" actId="20577"/>
        <pc:sldMkLst>
          <pc:docMk/>
          <pc:sldMk cId="1953548095" sldId="266"/>
        </pc:sldMkLst>
        <pc:spChg chg="mod">
          <ac:chgData name="Shahir, Shahira" userId="0f1b2b8c-8501-48c4-ab0f-df2afec6cccb" providerId="ADAL" clId="{F7147E92-ADB3-4299-9656-675740BBB677}" dt="2024-05-06T14:25:55.493" v="320" actId="20577"/>
          <ac:spMkLst>
            <pc:docMk/>
            <pc:sldMk cId="1953548095" sldId="266"/>
            <ac:spMk id="3" creationId="{00000000-0000-0000-0000-000000000000}"/>
          </ac:spMkLst>
        </pc:spChg>
      </pc:sldChg>
      <pc:sldChg chg="add del">
        <pc:chgData name="Shahir, Shahira" userId="0f1b2b8c-8501-48c4-ab0f-df2afec6cccb" providerId="ADAL" clId="{F7147E92-ADB3-4299-9656-675740BBB677}" dt="2024-05-06T14:02:46.062" v="150" actId="47"/>
        <pc:sldMkLst>
          <pc:docMk/>
          <pc:sldMk cId="1407895299" sldId="270"/>
        </pc:sldMkLst>
      </pc:sldChg>
      <pc:sldChg chg="del">
        <pc:chgData name="Shahir, Shahira" userId="0f1b2b8c-8501-48c4-ab0f-df2afec6cccb" providerId="ADAL" clId="{F7147E92-ADB3-4299-9656-675740BBB677}" dt="2024-05-06T14:12:39.414" v="292" actId="47"/>
        <pc:sldMkLst>
          <pc:docMk/>
          <pc:sldMk cId="849214301" sldId="271"/>
        </pc:sldMkLst>
      </pc:sldChg>
      <pc:sldChg chg="delSp modSp del mod delDesignElem">
        <pc:chgData name="Shahir, Shahira" userId="0f1b2b8c-8501-48c4-ab0f-df2afec6cccb" providerId="ADAL" clId="{F7147E92-ADB3-4299-9656-675740BBB677}" dt="2024-05-07T10:56:05.438" v="894" actId="47"/>
        <pc:sldMkLst>
          <pc:docMk/>
          <pc:sldMk cId="1868032763" sldId="271"/>
        </pc:sldMkLst>
        <pc:spChg chg="del mod">
          <ac:chgData name="Shahir, Shahira" userId="0f1b2b8c-8501-48c4-ab0f-df2afec6cccb" providerId="ADAL" clId="{F7147E92-ADB3-4299-9656-675740BBB677}" dt="2024-05-07T10:55:05.437" v="855" actId="478"/>
          <ac:spMkLst>
            <pc:docMk/>
            <pc:sldMk cId="1868032763" sldId="271"/>
            <ac:spMk id="2" creationId="{F55A9932-4A36-8EC7-D8E6-B6C3E8CEB5AD}"/>
          </ac:spMkLst>
        </pc:spChg>
        <pc:spChg chg="mod">
          <ac:chgData name="Shahir, Shahira" userId="0f1b2b8c-8501-48c4-ab0f-df2afec6cccb" providerId="ADAL" clId="{F7147E92-ADB3-4299-9656-675740BBB677}" dt="2024-05-07T10:55:37.844" v="873" actId="21"/>
          <ac:spMkLst>
            <pc:docMk/>
            <pc:sldMk cId="1868032763" sldId="271"/>
            <ac:spMk id="3" creationId="{7E14C3D6-BC9C-82D3-6CCC-40442020C89D}"/>
          </ac:spMkLst>
        </pc:spChg>
      </pc:sldChg>
      <pc:sldChg chg="modSp mod">
        <pc:chgData name="Shahir, Shahira" userId="0f1b2b8c-8501-48c4-ab0f-df2afec6cccb" providerId="ADAL" clId="{F7147E92-ADB3-4299-9656-675740BBB677}" dt="2024-05-06T13:50:52.632" v="14" actId="20577"/>
        <pc:sldMkLst>
          <pc:docMk/>
          <pc:sldMk cId="4131435704" sldId="273"/>
        </pc:sldMkLst>
        <pc:spChg chg="mod">
          <ac:chgData name="Shahir, Shahira" userId="0f1b2b8c-8501-48c4-ab0f-df2afec6cccb" providerId="ADAL" clId="{F7147E92-ADB3-4299-9656-675740BBB677}" dt="2024-05-06T13:50:52.632" v="14" actId="20577"/>
          <ac:spMkLst>
            <pc:docMk/>
            <pc:sldMk cId="4131435704" sldId="273"/>
            <ac:spMk id="3" creationId="{2CD8A16A-375E-4393-07DE-0A1987297AE7}"/>
          </ac:spMkLst>
        </pc:spChg>
      </pc:sldChg>
      <pc:sldChg chg="modSp">
        <pc:chgData name="Shahir, Shahira" userId="0f1b2b8c-8501-48c4-ab0f-df2afec6cccb" providerId="ADAL" clId="{F7147E92-ADB3-4299-9656-675740BBB677}" dt="2024-05-06T14:07:06.802" v="186" actId="478"/>
        <pc:sldMkLst>
          <pc:docMk/>
          <pc:sldMk cId="3270914557" sldId="274"/>
        </pc:sldMkLst>
        <pc:graphicFrameChg chg="mod">
          <ac:chgData name="Shahir, Shahira" userId="0f1b2b8c-8501-48c4-ab0f-df2afec6cccb" providerId="ADAL" clId="{F7147E92-ADB3-4299-9656-675740BBB677}" dt="2024-05-06T14:07:06.802" v="186" actId="478"/>
          <ac:graphicFrameMkLst>
            <pc:docMk/>
            <pc:sldMk cId="3270914557" sldId="274"/>
            <ac:graphicFrameMk id="5" creationId="{C55A56AF-B92D-5773-3F48-7B06C3EF6AC8}"/>
          </ac:graphicFrameMkLst>
        </pc:graphicFrameChg>
      </pc:sldChg>
      <pc:sldChg chg="modSp mod">
        <pc:chgData name="Shahir, Shahira" userId="0f1b2b8c-8501-48c4-ab0f-df2afec6cccb" providerId="ADAL" clId="{F7147E92-ADB3-4299-9656-675740BBB677}" dt="2024-05-07T10:29:59.210" v="777" actId="20577"/>
        <pc:sldMkLst>
          <pc:docMk/>
          <pc:sldMk cId="1446118675" sldId="279"/>
        </pc:sldMkLst>
        <pc:spChg chg="mod">
          <ac:chgData name="Shahir, Shahira" userId="0f1b2b8c-8501-48c4-ab0f-df2afec6cccb" providerId="ADAL" clId="{F7147E92-ADB3-4299-9656-675740BBB677}" dt="2024-05-07T10:29:59.210" v="777" actId="20577"/>
          <ac:spMkLst>
            <pc:docMk/>
            <pc:sldMk cId="1446118675" sldId="279"/>
            <ac:spMk id="3" creationId="{B2CE495A-7B09-1541-1D84-42BCCC05FE8D}"/>
          </ac:spMkLst>
        </pc:spChg>
      </pc:sldChg>
      <pc:sldChg chg="modSp">
        <pc:chgData name="Shahir, Shahira" userId="0f1b2b8c-8501-48c4-ab0f-df2afec6cccb" providerId="ADAL" clId="{F7147E92-ADB3-4299-9656-675740BBB677}" dt="2024-05-06T14:12:24.897" v="291" actId="20577"/>
        <pc:sldMkLst>
          <pc:docMk/>
          <pc:sldMk cId="4275155342" sldId="280"/>
        </pc:sldMkLst>
        <pc:graphicFrameChg chg="mod">
          <ac:chgData name="Shahir, Shahira" userId="0f1b2b8c-8501-48c4-ab0f-df2afec6cccb" providerId="ADAL" clId="{F7147E92-ADB3-4299-9656-675740BBB677}" dt="2024-05-06T14:12:24.897" v="291" actId="20577"/>
          <ac:graphicFrameMkLst>
            <pc:docMk/>
            <pc:sldMk cId="4275155342" sldId="280"/>
            <ac:graphicFrameMk id="5" creationId="{4DE7888E-5472-0F2F-C908-1FF5498E7F21}"/>
          </ac:graphicFrameMkLst>
        </pc:graphicFrameChg>
      </pc:sldChg>
      <pc:sldChg chg="del">
        <pc:chgData name="Shahir, Shahira" userId="0f1b2b8c-8501-48c4-ab0f-df2afec6cccb" providerId="ADAL" clId="{F7147E92-ADB3-4299-9656-675740BBB677}" dt="2024-05-06T14:12:45.207" v="293" actId="47"/>
        <pc:sldMkLst>
          <pc:docMk/>
          <pc:sldMk cId="624355364" sldId="284"/>
        </pc:sldMkLst>
      </pc:sldChg>
      <pc:sldChg chg="del">
        <pc:chgData name="Shahir, Shahira" userId="0f1b2b8c-8501-48c4-ab0f-df2afec6cccb" providerId="ADAL" clId="{F7147E92-ADB3-4299-9656-675740BBB677}" dt="2024-05-06T13:49:09.458" v="12" actId="47"/>
        <pc:sldMkLst>
          <pc:docMk/>
          <pc:sldMk cId="3224671426" sldId="285"/>
        </pc:sldMkLst>
      </pc:sldChg>
      <pc:sldChg chg="modSp mod">
        <pc:chgData name="Shahir, Shahira" userId="0f1b2b8c-8501-48c4-ab0f-df2afec6cccb" providerId="ADAL" clId="{F7147E92-ADB3-4299-9656-675740BBB677}" dt="2024-05-06T14:45:57.759" v="400" actId="20577"/>
        <pc:sldMkLst>
          <pc:docMk/>
          <pc:sldMk cId="2005994521" sldId="289"/>
        </pc:sldMkLst>
        <pc:spChg chg="mod">
          <ac:chgData name="Shahir, Shahira" userId="0f1b2b8c-8501-48c4-ab0f-df2afec6cccb" providerId="ADAL" clId="{F7147E92-ADB3-4299-9656-675740BBB677}" dt="2024-05-06T14:45:57.759" v="400" actId="20577"/>
          <ac:spMkLst>
            <pc:docMk/>
            <pc:sldMk cId="2005994521" sldId="289"/>
            <ac:spMk id="3" creationId="{9C9FC9ED-6E13-9CA5-F383-81DEC22AF022}"/>
          </ac:spMkLst>
        </pc:spChg>
      </pc:sldChg>
      <pc:sldChg chg="modSp mod">
        <pc:chgData name="Shahir, Shahira" userId="0f1b2b8c-8501-48c4-ab0f-df2afec6cccb" providerId="ADAL" clId="{F7147E92-ADB3-4299-9656-675740BBB677}" dt="2024-05-06T14:17:24.276" v="296" actId="20577"/>
        <pc:sldMkLst>
          <pc:docMk/>
          <pc:sldMk cId="240653095" sldId="290"/>
        </pc:sldMkLst>
        <pc:spChg chg="mod">
          <ac:chgData name="Shahir, Shahira" userId="0f1b2b8c-8501-48c4-ab0f-df2afec6cccb" providerId="ADAL" clId="{F7147E92-ADB3-4299-9656-675740BBB677}" dt="2024-05-06T14:17:24.276" v="296" actId="20577"/>
          <ac:spMkLst>
            <pc:docMk/>
            <pc:sldMk cId="240653095" sldId="290"/>
            <ac:spMk id="3" creationId="{7E373838-AA1F-A3DE-8073-3855A88E6734}"/>
          </ac:spMkLst>
        </pc:spChg>
      </pc:sldChg>
      <pc:sldChg chg="modSp mod">
        <pc:chgData name="Shahir, Shahira" userId="0f1b2b8c-8501-48c4-ab0f-df2afec6cccb" providerId="ADAL" clId="{F7147E92-ADB3-4299-9656-675740BBB677}" dt="2024-05-06T14:03:36.082" v="171" actId="20577"/>
        <pc:sldMkLst>
          <pc:docMk/>
          <pc:sldMk cId="3857220970" sldId="291"/>
        </pc:sldMkLst>
        <pc:spChg chg="mod">
          <ac:chgData name="Shahir, Shahira" userId="0f1b2b8c-8501-48c4-ab0f-df2afec6cccb" providerId="ADAL" clId="{F7147E92-ADB3-4299-9656-675740BBB677}" dt="2024-05-06T14:03:36.082" v="171" actId="20577"/>
          <ac:spMkLst>
            <pc:docMk/>
            <pc:sldMk cId="3857220970" sldId="291"/>
            <ac:spMk id="3" creationId="{01072F96-E3C6-25E8-7028-883D62EBC0D5}"/>
          </ac:spMkLst>
        </pc:spChg>
      </pc:sldChg>
      <pc:sldChg chg="del">
        <pc:chgData name="Shahir, Shahira" userId="0f1b2b8c-8501-48c4-ab0f-df2afec6cccb" providerId="ADAL" clId="{F7147E92-ADB3-4299-9656-675740BBB677}" dt="2024-05-06T14:03:53.772" v="172" actId="47"/>
        <pc:sldMkLst>
          <pc:docMk/>
          <pc:sldMk cId="3657050329" sldId="292"/>
        </pc:sldMkLst>
      </pc:sldChg>
      <pc:sldChg chg="modSp mod">
        <pc:chgData name="Shahir, Shahira" userId="0f1b2b8c-8501-48c4-ab0f-df2afec6cccb" providerId="ADAL" clId="{F7147E92-ADB3-4299-9656-675740BBB677}" dt="2024-05-06T15:09:18.018" v="455" actId="20577"/>
        <pc:sldMkLst>
          <pc:docMk/>
          <pc:sldMk cId="559814767" sldId="293"/>
        </pc:sldMkLst>
        <pc:spChg chg="mod">
          <ac:chgData name="Shahir, Shahira" userId="0f1b2b8c-8501-48c4-ab0f-df2afec6cccb" providerId="ADAL" clId="{F7147E92-ADB3-4299-9656-675740BBB677}" dt="2024-05-06T15:09:18.018" v="455" actId="20577"/>
          <ac:spMkLst>
            <pc:docMk/>
            <pc:sldMk cId="559814767" sldId="293"/>
            <ac:spMk id="3" creationId="{57B71DEF-6423-7AD7-8908-55483FD7323C}"/>
          </ac:spMkLst>
        </pc:spChg>
      </pc:sldChg>
      <pc:sldChg chg="modSp mod">
        <pc:chgData name="Shahir, Shahira" userId="0f1b2b8c-8501-48c4-ab0f-df2afec6cccb" providerId="ADAL" clId="{F7147E92-ADB3-4299-9656-675740BBB677}" dt="2024-05-06T14:10:56.237" v="281" actId="20577"/>
        <pc:sldMkLst>
          <pc:docMk/>
          <pc:sldMk cId="436476716" sldId="294"/>
        </pc:sldMkLst>
        <pc:spChg chg="mod">
          <ac:chgData name="Shahir, Shahira" userId="0f1b2b8c-8501-48c4-ab0f-df2afec6cccb" providerId="ADAL" clId="{F7147E92-ADB3-4299-9656-675740BBB677}" dt="2024-05-06T14:10:56.237" v="281" actId="20577"/>
          <ac:spMkLst>
            <pc:docMk/>
            <pc:sldMk cId="436476716" sldId="294"/>
            <ac:spMk id="3" creationId="{E8E2AE84-9D47-1611-3CE8-854C67E1ECDD}"/>
          </ac:spMkLst>
        </pc:spChg>
      </pc:sldChg>
      <pc:sldChg chg="del">
        <pc:chgData name="Shahir, Shahira" userId="0f1b2b8c-8501-48c4-ab0f-df2afec6cccb" providerId="ADAL" clId="{F7147E92-ADB3-4299-9656-675740BBB677}" dt="2024-05-06T14:11:43.827" v="285" actId="47"/>
        <pc:sldMkLst>
          <pc:docMk/>
          <pc:sldMk cId="3146205567" sldId="295"/>
        </pc:sldMkLst>
      </pc:sldChg>
      <pc:sldChg chg="modSp mod">
        <pc:chgData name="Shahir, Shahira" userId="0f1b2b8c-8501-48c4-ab0f-df2afec6cccb" providerId="ADAL" clId="{F7147E92-ADB3-4299-9656-675740BBB677}" dt="2024-05-06T14:29:34.961" v="328" actId="20577"/>
        <pc:sldMkLst>
          <pc:docMk/>
          <pc:sldMk cId="3419277307" sldId="296"/>
        </pc:sldMkLst>
        <pc:spChg chg="mod">
          <ac:chgData name="Shahir, Shahira" userId="0f1b2b8c-8501-48c4-ab0f-df2afec6cccb" providerId="ADAL" clId="{F7147E92-ADB3-4299-9656-675740BBB677}" dt="2024-05-06T14:29:34.961" v="328" actId="20577"/>
          <ac:spMkLst>
            <pc:docMk/>
            <pc:sldMk cId="3419277307" sldId="296"/>
            <ac:spMk id="3" creationId="{C982A2AE-25D4-E060-ADFA-40EEDAAFB77A}"/>
          </ac:spMkLst>
        </pc:spChg>
      </pc:sldChg>
      <pc:sldChg chg="modSp new mod">
        <pc:chgData name="Shahir, Shahira" userId="0f1b2b8c-8501-48c4-ab0f-df2afec6cccb" providerId="ADAL" clId="{F7147E92-ADB3-4299-9656-675740BBB677}" dt="2024-05-06T15:14:24.612" v="476" actId="1076"/>
        <pc:sldMkLst>
          <pc:docMk/>
          <pc:sldMk cId="173455196" sldId="297"/>
        </pc:sldMkLst>
        <pc:spChg chg="mod">
          <ac:chgData name="Shahir, Shahira" userId="0f1b2b8c-8501-48c4-ab0f-df2afec6cccb" providerId="ADAL" clId="{F7147E92-ADB3-4299-9656-675740BBB677}" dt="2024-05-06T14:43:27.201" v="347" actId="20577"/>
          <ac:spMkLst>
            <pc:docMk/>
            <pc:sldMk cId="173455196" sldId="297"/>
            <ac:spMk id="2" creationId="{B58C4DF2-8891-F369-CF08-70FB1FFE359D}"/>
          </ac:spMkLst>
        </pc:spChg>
        <pc:spChg chg="mod">
          <ac:chgData name="Shahir, Shahira" userId="0f1b2b8c-8501-48c4-ab0f-df2afec6cccb" providerId="ADAL" clId="{F7147E92-ADB3-4299-9656-675740BBB677}" dt="2024-05-06T15:14:24.612" v="476" actId="1076"/>
          <ac:spMkLst>
            <pc:docMk/>
            <pc:sldMk cId="173455196" sldId="297"/>
            <ac:spMk id="3" creationId="{27A2C074-1352-777E-57C1-FFD69EC2FEE6}"/>
          </ac:spMkLst>
        </pc:spChg>
      </pc:sldChg>
      <pc:sldChg chg="del">
        <pc:chgData name="Shahir, Shahira" userId="0f1b2b8c-8501-48c4-ab0f-df2afec6cccb" providerId="ADAL" clId="{F7147E92-ADB3-4299-9656-675740BBB677}" dt="2024-05-06T14:11:46.948" v="286" actId="47"/>
        <pc:sldMkLst>
          <pc:docMk/>
          <pc:sldMk cId="4005126186" sldId="297"/>
        </pc:sldMkLst>
      </pc:sldChg>
      <pc:sldChg chg="modSp new mod">
        <pc:chgData name="Shahir, Shahira" userId="0f1b2b8c-8501-48c4-ab0f-df2afec6cccb" providerId="ADAL" clId="{F7147E92-ADB3-4299-9656-675740BBB677}" dt="2024-05-07T08:59:06.758" v="554" actId="403"/>
        <pc:sldMkLst>
          <pc:docMk/>
          <pc:sldMk cId="1274400429" sldId="298"/>
        </pc:sldMkLst>
        <pc:spChg chg="mod">
          <ac:chgData name="Shahir, Shahira" userId="0f1b2b8c-8501-48c4-ab0f-df2afec6cccb" providerId="ADAL" clId="{F7147E92-ADB3-4299-9656-675740BBB677}" dt="2024-05-07T08:31:50.118" v="495" actId="20577"/>
          <ac:spMkLst>
            <pc:docMk/>
            <pc:sldMk cId="1274400429" sldId="298"/>
            <ac:spMk id="2" creationId="{91790BFD-05DC-C19E-8C79-B49B53B99015}"/>
          </ac:spMkLst>
        </pc:spChg>
        <pc:spChg chg="mod">
          <ac:chgData name="Shahir, Shahira" userId="0f1b2b8c-8501-48c4-ab0f-df2afec6cccb" providerId="ADAL" clId="{F7147E92-ADB3-4299-9656-675740BBB677}" dt="2024-05-07T08:59:06.758" v="554" actId="403"/>
          <ac:spMkLst>
            <pc:docMk/>
            <pc:sldMk cId="1274400429" sldId="298"/>
            <ac:spMk id="3" creationId="{638EB6D7-6CED-6B4A-349B-570C7439496D}"/>
          </ac:spMkLst>
        </pc:spChg>
      </pc:sldChg>
      <pc:sldChg chg="modSp new mod">
        <pc:chgData name="Shahir, Shahira" userId="0f1b2b8c-8501-48c4-ab0f-df2afec6cccb" providerId="ADAL" clId="{F7147E92-ADB3-4299-9656-675740BBB677}" dt="2024-05-07T09:01:06.119" v="577" actId="20577"/>
        <pc:sldMkLst>
          <pc:docMk/>
          <pc:sldMk cId="26331843" sldId="299"/>
        </pc:sldMkLst>
        <pc:spChg chg="mod">
          <ac:chgData name="Shahir, Shahira" userId="0f1b2b8c-8501-48c4-ab0f-df2afec6cccb" providerId="ADAL" clId="{F7147E92-ADB3-4299-9656-675740BBB677}" dt="2024-05-07T08:58:41.004" v="532" actId="20577"/>
          <ac:spMkLst>
            <pc:docMk/>
            <pc:sldMk cId="26331843" sldId="299"/>
            <ac:spMk id="2" creationId="{CBCB810B-31FB-C1E1-C2DB-CD82CABB0D32}"/>
          </ac:spMkLst>
        </pc:spChg>
        <pc:spChg chg="mod">
          <ac:chgData name="Shahir, Shahira" userId="0f1b2b8c-8501-48c4-ab0f-df2afec6cccb" providerId="ADAL" clId="{F7147E92-ADB3-4299-9656-675740BBB677}" dt="2024-05-07T09:01:06.119" v="577" actId="20577"/>
          <ac:spMkLst>
            <pc:docMk/>
            <pc:sldMk cId="26331843" sldId="299"/>
            <ac:spMk id="3" creationId="{FC015FB0-76A2-02CA-C94A-2ACF4CB91D8E}"/>
          </ac:spMkLst>
        </pc:spChg>
      </pc:sldChg>
      <pc:sldChg chg="modSp add del mod">
        <pc:chgData name="Shahir, Shahira" userId="0f1b2b8c-8501-48c4-ab0f-df2afec6cccb" providerId="ADAL" clId="{F7147E92-ADB3-4299-9656-675740BBB677}" dt="2024-05-06T14:02:42.332" v="149" actId="47"/>
        <pc:sldMkLst>
          <pc:docMk/>
          <pc:sldMk cId="1827176981" sldId="299"/>
        </pc:sldMkLst>
        <pc:graphicFrameChg chg="mod modGraphic">
          <ac:chgData name="Shahir, Shahira" userId="0f1b2b8c-8501-48c4-ab0f-df2afec6cccb" providerId="ADAL" clId="{F7147E92-ADB3-4299-9656-675740BBB677}" dt="2024-05-06T14:01:46.760" v="144" actId="20577"/>
          <ac:graphicFrameMkLst>
            <pc:docMk/>
            <pc:sldMk cId="1827176981" sldId="299"/>
            <ac:graphicFrameMk id="10" creationId="{984B5220-7072-71A9-11E0-6D2EB117D4F6}"/>
          </ac:graphicFrameMkLst>
        </pc:graphicFrameChg>
      </pc:sldChg>
      <pc:sldChg chg="modSp new mod">
        <pc:chgData name="Shahir, Shahira" userId="0f1b2b8c-8501-48c4-ab0f-df2afec6cccb" providerId="ADAL" clId="{F7147E92-ADB3-4299-9656-675740BBB677}" dt="2024-05-07T09:02:14.133" v="600" actId="20577"/>
        <pc:sldMkLst>
          <pc:docMk/>
          <pc:sldMk cId="223345410" sldId="300"/>
        </pc:sldMkLst>
        <pc:spChg chg="mod">
          <ac:chgData name="Shahir, Shahira" userId="0f1b2b8c-8501-48c4-ab0f-df2afec6cccb" providerId="ADAL" clId="{F7147E92-ADB3-4299-9656-675740BBB677}" dt="2024-05-07T09:01:33.492" v="588" actId="5793"/>
          <ac:spMkLst>
            <pc:docMk/>
            <pc:sldMk cId="223345410" sldId="300"/>
            <ac:spMk id="2" creationId="{D377FD49-2386-711C-AACB-7A978C0DCB13}"/>
          </ac:spMkLst>
        </pc:spChg>
        <pc:spChg chg="mod">
          <ac:chgData name="Shahir, Shahira" userId="0f1b2b8c-8501-48c4-ab0f-df2afec6cccb" providerId="ADAL" clId="{F7147E92-ADB3-4299-9656-675740BBB677}" dt="2024-05-07T09:02:14.133" v="600" actId="20577"/>
          <ac:spMkLst>
            <pc:docMk/>
            <pc:sldMk cId="223345410" sldId="300"/>
            <ac:spMk id="3" creationId="{C44307F6-D742-7D48-D54E-38A6883B5C05}"/>
          </ac:spMkLst>
        </pc:spChg>
      </pc:sldChg>
      <pc:sldChg chg="modSp del">
        <pc:chgData name="Shahir, Shahira" userId="0f1b2b8c-8501-48c4-ab0f-df2afec6cccb" providerId="ADAL" clId="{F7147E92-ADB3-4299-9656-675740BBB677}" dt="2024-05-06T13:59:51.555" v="113" actId="47"/>
        <pc:sldMkLst>
          <pc:docMk/>
          <pc:sldMk cId="449472110" sldId="300"/>
        </pc:sldMkLst>
        <pc:graphicFrameChg chg="mod">
          <ac:chgData name="Shahir, Shahira" userId="0f1b2b8c-8501-48c4-ab0f-df2afec6cccb" providerId="ADAL" clId="{F7147E92-ADB3-4299-9656-675740BBB677}" dt="2024-05-06T13:59:06.259" v="65" actId="21"/>
          <ac:graphicFrameMkLst>
            <pc:docMk/>
            <pc:sldMk cId="449472110" sldId="300"/>
            <ac:graphicFrameMk id="4" creationId="{6C703B5C-1C81-91BC-D550-C09980C4A506}"/>
          </ac:graphicFrameMkLst>
        </pc:graphicFrameChg>
      </pc:sldChg>
      <pc:sldChg chg="modSp new mod">
        <pc:chgData name="Shahir, Shahira" userId="0f1b2b8c-8501-48c4-ab0f-df2afec6cccb" providerId="ADAL" clId="{F7147E92-ADB3-4299-9656-675740BBB677}" dt="2024-05-07T10:40:12.291" v="849"/>
        <pc:sldMkLst>
          <pc:docMk/>
          <pc:sldMk cId="3541116740" sldId="301"/>
        </pc:sldMkLst>
        <pc:spChg chg="mod">
          <ac:chgData name="Shahir, Shahira" userId="0f1b2b8c-8501-48c4-ab0f-df2afec6cccb" providerId="ADAL" clId="{F7147E92-ADB3-4299-9656-675740BBB677}" dt="2024-05-07T09:09:11.369" v="611" actId="20577"/>
          <ac:spMkLst>
            <pc:docMk/>
            <pc:sldMk cId="3541116740" sldId="301"/>
            <ac:spMk id="2" creationId="{8D0E1ABA-CB29-D892-2691-DA3F507E9B50}"/>
          </ac:spMkLst>
        </pc:spChg>
        <pc:spChg chg="mod">
          <ac:chgData name="Shahir, Shahira" userId="0f1b2b8c-8501-48c4-ab0f-df2afec6cccb" providerId="ADAL" clId="{F7147E92-ADB3-4299-9656-675740BBB677}" dt="2024-05-07T10:40:12.291" v="849"/>
          <ac:spMkLst>
            <pc:docMk/>
            <pc:sldMk cId="3541116740" sldId="301"/>
            <ac:spMk id="3" creationId="{6A70F094-9CDF-E748-CB47-01D17428127D}"/>
          </ac:spMkLst>
        </pc:spChg>
      </pc:sldChg>
      <pc:sldChg chg="modSp new mod">
        <pc:chgData name="Shahir, Shahira" userId="0f1b2b8c-8501-48c4-ab0f-df2afec6cccb" providerId="ADAL" clId="{F7147E92-ADB3-4299-9656-675740BBB677}" dt="2024-05-07T10:58:34.755" v="953" actId="108"/>
        <pc:sldMkLst>
          <pc:docMk/>
          <pc:sldMk cId="92302867" sldId="302"/>
        </pc:sldMkLst>
        <pc:spChg chg="mod">
          <ac:chgData name="Shahir, Shahira" userId="0f1b2b8c-8501-48c4-ab0f-df2afec6cccb" providerId="ADAL" clId="{F7147E92-ADB3-4299-9656-675740BBB677}" dt="2024-05-07T10:55:29.930" v="872" actId="5793"/>
          <ac:spMkLst>
            <pc:docMk/>
            <pc:sldMk cId="92302867" sldId="302"/>
            <ac:spMk id="2" creationId="{61404CF5-50C5-10AF-BBD9-9573A1CAAEC3}"/>
          </ac:spMkLst>
        </pc:spChg>
        <pc:spChg chg="mod">
          <ac:chgData name="Shahir, Shahira" userId="0f1b2b8c-8501-48c4-ab0f-df2afec6cccb" providerId="ADAL" clId="{F7147E92-ADB3-4299-9656-675740BBB677}" dt="2024-05-07T10:58:34.755" v="953" actId="108"/>
          <ac:spMkLst>
            <pc:docMk/>
            <pc:sldMk cId="92302867" sldId="302"/>
            <ac:spMk id="3" creationId="{04877C70-1776-AB3F-1D40-E5714544CED0}"/>
          </ac:spMkLst>
        </pc:spChg>
      </pc:sldChg>
      <pc:sldChg chg="modSp new mod">
        <pc:chgData name="Shahir, Shahira" userId="0f1b2b8c-8501-48c4-ab0f-df2afec6cccb" providerId="ADAL" clId="{F7147E92-ADB3-4299-9656-675740BBB677}" dt="2024-05-07T10:58:54.139" v="965" actId="20577"/>
        <pc:sldMkLst>
          <pc:docMk/>
          <pc:sldMk cId="3550098862" sldId="303"/>
        </pc:sldMkLst>
        <pc:spChg chg="mod">
          <ac:chgData name="Shahir, Shahira" userId="0f1b2b8c-8501-48c4-ab0f-df2afec6cccb" providerId="ADAL" clId="{F7147E92-ADB3-4299-9656-675740BBB677}" dt="2024-05-07T10:56:29.711" v="903" actId="5793"/>
          <ac:spMkLst>
            <pc:docMk/>
            <pc:sldMk cId="3550098862" sldId="303"/>
            <ac:spMk id="2" creationId="{DD58223F-E181-E673-3096-175A042D1E2B}"/>
          </ac:spMkLst>
        </pc:spChg>
        <pc:spChg chg="mod">
          <ac:chgData name="Shahir, Shahira" userId="0f1b2b8c-8501-48c4-ab0f-df2afec6cccb" providerId="ADAL" clId="{F7147E92-ADB3-4299-9656-675740BBB677}" dt="2024-05-07T10:58:54.139" v="965" actId="20577"/>
          <ac:spMkLst>
            <pc:docMk/>
            <pc:sldMk cId="3550098862" sldId="303"/>
            <ac:spMk id="3" creationId="{4C4F0144-52F7-D079-3CC4-294F192690B5}"/>
          </ac:spMkLst>
        </pc:spChg>
      </pc:sldChg>
    </pc:docChg>
  </pc:docChgLst>
  <pc:docChgLst>
    <pc:chgData name="Shahir, Shahira" userId="0f1b2b8c-8501-48c4-ab0f-df2afec6cccb" providerId="ADAL" clId="{38AF7676-0D96-47E7-B071-F3C04FD3CABB}"/>
    <pc:docChg chg="undo custSel addSld delSld modSld sldOrd">
      <pc:chgData name="Shahir, Shahira" userId="0f1b2b8c-8501-48c4-ab0f-df2afec6cccb" providerId="ADAL" clId="{38AF7676-0D96-47E7-B071-F3C04FD3CABB}" dt="2023-12-14T12:38:19.570" v="2824"/>
      <pc:docMkLst>
        <pc:docMk/>
      </pc:docMkLst>
      <pc:sldChg chg="modSp mod">
        <pc:chgData name="Shahir, Shahira" userId="0f1b2b8c-8501-48c4-ab0f-df2afec6cccb" providerId="ADAL" clId="{38AF7676-0D96-47E7-B071-F3C04FD3CABB}" dt="2023-12-04T14:49:40.539" v="1280"/>
        <pc:sldMkLst>
          <pc:docMk/>
          <pc:sldMk cId="1646997339" sldId="256"/>
        </pc:sldMkLst>
        <pc:spChg chg="mod">
          <ac:chgData name="Shahir, Shahira" userId="0f1b2b8c-8501-48c4-ab0f-df2afec6cccb" providerId="ADAL" clId="{38AF7676-0D96-47E7-B071-F3C04FD3CABB}" dt="2023-12-04T14:49:40.539" v="1280"/>
          <ac:spMkLst>
            <pc:docMk/>
            <pc:sldMk cId="1646997339" sldId="256"/>
            <ac:spMk id="2" creationId="{0E459201-6F21-466B-AA33-C19FCAFF5102}"/>
          </ac:spMkLst>
        </pc:spChg>
        <pc:spChg chg="mod">
          <ac:chgData name="Shahir, Shahira" userId="0f1b2b8c-8501-48c4-ab0f-df2afec6cccb" providerId="ADAL" clId="{38AF7676-0D96-47E7-B071-F3C04FD3CABB}" dt="2023-12-04T14:49:40.539" v="1280"/>
          <ac:spMkLst>
            <pc:docMk/>
            <pc:sldMk cId="1646997339" sldId="256"/>
            <ac:spMk id="3" creationId="{5A40A479-16AC-4587-A50F-143B5F5DB604}"/>
          </ac:spMkLst>
        </pc:spChg>
      </pc:sldChg>
      <pc:sldChg chg="modSp mod">
        <pc:chgData name="Shahir, Shahira" userId="0f1b2b8c-8501-48c4-ab0f-df2afec6cccb" providerId="ADAL" clId="{38AF7676-0D96-47E7-B071-F3C04FD3CABB}" dt="2023-12-04T14:49:40.539" v="1280"/>
        <pc:sldMkLst>
          <pc:docMk/>
          <pc:sldMk cId="2706620136" sldId="257"/>
        </pc:sldMkLst>
        <pc:spChg chg="mod">
          <ac:chgData name="Shahir, Shahira" userId="0f1b2b8c-8501-48c4-ab0f-df2afec6cccb" providerId="ADAL" clId="{38AF7676-0D96-47E7-B071-F3C04FD3CABB}" dt="2023-12-04T14:49:40.539" v="1280"/>
          <ac:spMkLst>
            <pc:docMk/>
            <pc:sldMk cId="2706620136" sldId="257"/>
            <ac:spMk id="2" creationId="{89A9DADD-6918-4DF6-9639-7F30092874B7}"/>
          </ac:spMkLst>
        </pc:spChg>
        <pc:spChg chg="mod">
          <ac:chgData name="Shahir, Shahira" userId="0f1b2b8c-8501-48c4-ab0f-df2afec6cccb" providerId="ADAL" clId="{38AF7676-0D96-47E7-B071-F3C04FD3CABB}" dt="2023-12-04T14:49:40.539" v="1280"/>
          <ac:spMkLst>
            <pc:docMk/>
            <pc:sldMk cId="2706620136" sldId="257"/>
            <ac:spMk id="3" creationId="{83C2C797-65B1-4503-92B9-4CB4A2291F1E}"/>
          </ac:spMkLst>
        </pc:spChg>
      </pc:sldChg>
      <pc:sldChg chg="delSp modSp add mod setBg delDesignElem">
        <pc:chgData name="Shahir, Shahira" userId="0f1b2b8c-8501-48c4-ab0f-df2afec6cccb" providerId="ADAL" clId="{38AF7676-0D96-47E7-B071-F3C04FD3CABB}" dt="2023-12-01T11:35:19.916" v="157" actId="20577"/>
        <pc:sldMkLst>
          <pc:docMk/>
          <pc:sldMk cId="2199943751" sldId="258"/>
        </pc:sldMkLst>
        <pc:spChg chg="mod">
          <ac:chgData name="Shahir, Shahira" userId="0f1b2b8c-8501-48c4-ab0f-df2afec6cccb" providerId="ADAL" clId="{38AF7676-0D96-47E7-B071-F3C04FD3CABB}" dt="2023-12-01T11:35:19.916" v="157" actId="20577"/>
          <ac:spMkLst>
            <pc:docMk/>
            <pc:sldMk cId="2199943751" sldId="258"/>
            <ac:spMk id="3" creationId="{4FB824A6-6CB1-600F-973C-3F0395EA5A5D}"/>
          </ac:spMkLst>
        </pc:spChg>
        <pc:spChg chg="del">
          <ac:chgData name="Shahir, Shahira" userId="0f1b2b8c-8501-48c4-ab0f-df2afec6cccb" providerId="ADAL" clId="{38AF7676-0D96-47E7-B071-F3C04FD3CABB}" dt="2023-12-01T11:08:53.587" v="65"/>
          <ac:spMkLst>
            <pc:docMk/>
            <pc:sldMk cId="2199943751" sldId="258"/>
            <ac:spMk id="9" creationId="{79BB35BC-D5C2-4C8B-A22A-A71E6191913B}"/>
          </ac:spMkLst>
        </pc:spChg>
      </pc:sldChg>
      <pc:sldChg chg="delSp modSp mod delDesignElem">
        <pc:chgData name="Shahir, Shahira" userId="0f1b2b8c-8501-48c4-ab0f-df2afec6cccb" providerId="ADAL" clId="{38AF7676-0D96-47E7-B071-F3C04FD3CABB}" dt="2023-12-04T14:51:44.614" v="1295" actId="20577"/>
        <pc:sldMkLst>
          <pc:docMk/>
          <pc:sldMk cId="2368218687" sldId="259"/>
        </pc:sldMkLst>
        <pc:spChg chg="mod">
          <ac:chgData name="Shahir, Shahira" userId="0f1b2b8c-8501-48c4-ab0f-df2afec6cccb" providerId="ADAL" clId="{38AF7676-0D96-47E7-B071-F3C04FD3CABB}" dt="2023-12-04T14:51:44.614" v="1295" actId="20577"/>
          <ac:spMkLst>
            <pc:docMk/>
            <pc:sldMk cId="2368218687" sldId="259"/>
            <ac:spMk id="3" creationId="{4CA35B11-2BBB-4A12-A501-18BEAE60B20D}"/>
          </ac:spMkLst>
        </pc:spChg>
        <pc:spChg chg="del">
          <ac:chgData name="Shahir, Shahira" userId="0f1b2b8c-8501-48c4-ab0f-df2afec6cccb" providerId="ADAL" clId="{38AF7676-0D96-47E7-B071-F3C04FD3CABB}" dt="2023-12-04T14:49:40.539" v="1280"/>
          <ac:spMkLst>
            <pc:docMk/>
            <pc:sldMk cId="2368218687" sldId="259"/>
            <ac:spMk id="21" creationId="{08E7A6F0-5CD3-481E-B0F2-E7F99FE675B0}"/>
          </ac:spMkLst>
        </pc:spChg>
        <pc:spChg chg="del">
          <ac:chgData name="Shahir, Shahira" userId="0f1b2b8c-8501-48c4-ab0f-df2afec6cccb" providerId="ADAL" clId="{38AF7676-0D96-47E7-B071-F3C04FD3CABB}" dt="2023-12-04T14:49:40.539" v="1280"/>
          <ac:spMkLst>
            <pc:docMk/>
            <pc:sldMk cId="2368218687" sldId="259"/>
            <ac:spMk id="22" creationId="{511290DF-4975-4FCD-8B8D-BBC86B836668}"/>
          </ac:spMkLst>
        </pc:spChg>
        <pc:spChg chg="del">
          <ac:chgData name="Shahir, Shahira" userId="0f1b2b8c-8501-48c4-ab0f-df2afec6cccb" providerId="ADAL" clId="{38AF7676-0D96-47E7-B071-F3C04FD3CABB}" dt="2023-12-04T14:49:40.539" v="1280"/>
          <ac:spMkLst>
            <pc:docMk/>
            <pc:sldMk cId="2368218687" sldId="259"/>
            <ac:spMk id="25" creationId="{D9FE1511-6E1B-4F0E-8FF0-958527181CC9}"/>
          </ac:spMkLst>
        </pc:spChg>
        <pc:grpChg chg="del">
          <ac:chgData name="Shahir, Shahira" userId="0f1b2b8c-8501-48c4-ab0f-df2afec6cccb" providerId="ADAL" clId="{38AF7676-0D96-47E7-B071-F3C04FD3CABB}" dt="2023-12-04T14:49:40.539" v="1280"/>
          <ac:grpSpMkLst>
            <pc:docMk/>
            <pc:sldMk cId="2368218687" sldId="259"/>
            <ac:grpSpMk id="23" creationId="{357CA18A-A333-4DCB-842B-76827D2ECB24}"/>
          </ac:grpSpMkLst>
        </pc:grpChg>
        <pc:picChg chg="del">
          <ac:chgData name="Shahir, Shahira" userId="0f1b2b8c-8501-48c4-ab0f-df2afec6cccb" providerId="ADAL" clId="{38AF7676-0D96-47E7-B071-F3C04FD3CABB}" dt="2023-12-04T14:49:40.539" v="1280"/>
          <ac:picMkLst>
            <pc:docMk/>
            <pc:sldMk cId="2368218687" sldId="259"/>
            <ac:picMk id="26" creationId="{025CEF6D-5E98-4B5C-A10F-7459C1EEF10E}"/>
          </ac:picMkLst>
        </pc:picChg>
        <pc:cxnChg chg="del">
          <ac:chgData name="Shahir, Shahira" userId="0f1b2b8c-8501-48c4-ab0f-df2afec6cccb" providerId="ADAL" clId="{38AF7676-0D96-47E7-B071-F3C04FD3CABB}" dt="2023-12-04T14:49:40.539" v="1280"/>
          <ac:cxnSpMkLst>
            <pc:docMk/>
            <pc:sldMk cId="2368218687" sldId="259"/>
            <ac:cxnSpMk id="20" creationId="{05C73161-1E4E-4E6A-91B2-E885CF8FFBA6}"/>
          </ac:cxnSpMkLst>
        </pc:cxnChg>
      </pc:sldChg>
      <pc:sldChg chg="modSp">
        <pc:chgData name="Shahir, Shahira" userId="0f1b2b8c-8501-48c4-ab0f-df2afec6cccb" providerId="ADAL" clId="{38AF7676-0D96-47E7-B071-F3C04FD3CABB}" dt="2023-12-04T15:04:07.991" v="1348" actId="20577"/>
        <pc:sldMkLst>
          <pc:docMk/>
          <pc:sldMk cId="43317274" sldId="260"/>
        </pc:sldMkLst>
        <pc:spChg chg="mod">
          <ac:chgData name="Shahir, Shahira" userId="0f1b2b8c-8501-48c4-ab0f-df2afec6cccb" providerId="ADAL" clId="{38AF7676-0D96-47E7-B071-F3C04FD3CABB}" dt="2023-12-04T14:49:40.539" v="1280"/>
          <ac:spMkLst>
            <pc:docMk/>
            <pc:sldMk cId="43317274" sldId="260"/>
            <ac:spMk id="2" creationId="{00000000-0000-0000-0000-000000000000}"/>
          </ac:spMkLst>
        </pc:spChg>
        <pc:graphicFrameChg chg="mod">
          <ac:chgData name="Shahir, Shahira" userId="0f1b2b8c-8501-48c4-ab0f-df2afec6cccb" providerId="ADAL" clId="{38AF7676-0D96-47E7-B071-F3C04FD3CABB}" dt="2023-12-04T15:04:07.991" v="1348" actId="20577"/>
          <ac:graphicFrameMkLst>
            <pc:docMk/>
            <pc:sldMk cId="43317274" sldId="260"/>
            <ac:graphicFrameMk id="5" creationId="{093C611B-D8A4-B1D8-84BA-0280D4D3A99E}"/>
          </ac:graphicFrameMkLst>
        </pc:graphicFrameChg>
      </pc:sldChg>
      <pc:sldChg chg="modSp">
        <pc:chgData name="Shahir, Shahira" userId="0f1b2b8c-8501-48c4-ab0f-df2afec6cccb" providerId="ADAL" clId="{38AF7676-0D96-47E7-B071-F3C04FD3CABB}" dt="2023-12-04T14:49:40.539" v="1280"/>
        <pc:sldMkLst>
          <pc:docMk/>
          <pc:sldMk cId="141351130" sldId="261"/>
        </pc:sldMkLst>
        <pc:spChg chg="mod">
          <ac:chgData name="Shahir, Shahira" userId="0f1b2b8c-8501-48c4-ab0f-df2afec6cccb" providerId="ADAL" clId="{38AF7676-0D96-47E7-B071-F3C04FD3CABB}" dt="2023-12-04T14:49:40.539" v="1280"/>
          <ac:spMkLst>
            <pc:docMk/>
            <pc:sldMk cId="141351130" sldId="261"/>
            <ac:spMk id="2" creationId="{00000000-0000-0000-0000-000000000000}"/>
          </ac:spMkLst>
        </pc:spChg>
      </pc:sldChg>
      <pc:sldChg chg="modSp mod">
        <pc:chgData name="Shahir, Shahira" userId="0f1b2b8c-8501-48c4-ab0f-df2afec6cccb" providerId="ADAL" clId="{38AF7676-0D96-47E7-B071-F3C04FD3CABB}" dt="2023-12-04T14:49:40.539" v="1280"/>
        <pc:sldMkLst>
          <pc:docMk/>
          <pc:sldMk cId="2883055505" sldId="262"/>
        </pc:sldMkLst>
        <pc:spChg chg="mod">
          <ac:chgData name="Shahir, Shahira" userId="0f1b2b8c-8501-48c4-ab0f-df2afec6cccb" providerId="ADAL" clId="{38AF7676-0D96-47E7-B071-F3C04FD3CABB}" dt="2023-12-04T14:49:40.539" v="1280"/>
          <ac:spMkLst>
            <pc:docMk/>
            <pc:sldMk cId="2883055505" sldId="262"/>
            <ac:spMk id="2" creationId="{00000000-0000-0000-0000-000000000000}"/>
          </ac:spMkLst>
        </pc:spChg>
        <pc:spChg chg="mod">
          <ac:chgData name="Shahir, Shahira" userId="0f1b2b8c-8501-48c4-ab0f-df2afec6cccb" providerId="ADAL" clId="{38AF7676-0D96-47E7-B071-F3C04FD3CABB}" dt="2023-12-04T14:49:40.539" v="1280"/>
          <ac:spMkLst>
            <pc:docMk/>
            <pc:sldMk cId="2883055505" sldId="262"/>
            <ac:spMk id="3" creationId="{00000000-0000-0000-0000-000000000000}"/>
          </ac:spMkLst>
        </pc:spChg>
      </pc:sldChg>
      <pc:sldChg chg="modSp">
        <pc:chgData name="Shahir, Shahira" userId="0f1b2b8c-8501-48c4-ab0f-df2afec6cccb" providerId="ADAL" clId="{38AF7676-0D96-47E7-B071-F3C04FD3CABB}" dt="2023-12-04T14:49:40.539" v="1280"/>
        <pc:sldMkLst>
          <pc:docMk/>
          <pc:sldMk cId="3888034002" sldId="263"/>
        </pc:sldMkLst>
        <pc:spChg chg="mod">
          <ac:chgData name="Shahir, Shahira" userId="0f1b2b8c-8501-48c4-ab0f-df2afec6cccb" providerId="ADAL" clId="{38AF7676-0D96-47E7-B071-F3C04FD3CABB}" dt="2023-12-04T14:49:40.539" v="1280"/>
          <ac:spMkLst>
            <pc:docMk/>
            <pc:sldMk cId="3888034002" sldId="263"/>
            <ac:spMk id="2" creationId="{00000000-0000-0000-0000-000000000000}"/>
          </ac:spMkLst>
        </pc:spChg>
      </pc:sldChg>
      <pc:sldChg chg="modSp">
        <pc:chgData name="Shahir, Shahira" userId="0f1b2b8c-8501-48c4-ab0f-df2afec6cccb" providerId="ADAL" clId="{38AF7676-0D96-47E7-B071-F3C04FD3CABB}" dt="2023-12-04T14:49:40.539" v="1280"/>
        <pc:sldMkLst>
          <pc:docMk/>
          <pc:sldMk cId="1184823835" sldId="264"/>
        </pc:sldMkLst>
        <pc:spChg chg="mod">
          <ac:chgData name="Shahir, Shahira" userId="0f1b2b8c-8501-48c4-ab0f-df2afec6cccb" providerId="ADAL" clId="{38AF7676-0D96-47E7-B071-F3C04FD3CABB}" dt="2023-12-04T14:49:40.539" v="1280"/>
          <ac:spMkLst>
            <pc:docMk/>
            <pc:sldMk cId="1184823835" sldId="264"/>
            <ac:spMk id="2" creationId="{00000000-0000-0000-0000-000000000000}"/>
          </ac:spMkLst>
        </pc:spChg>
      </pc:sldChg>
      <pc:sldChg chg="modSp del mod">
        <pc:chgData name="Shahir, Shahira" userId="0f1b2b8c-8501-48c4-ab0f-df2afec6cccb" providerId="ADAL" clId="{38AF7676-0D96-47E7-B071-F3C04FD3CABB}" dt="2023-12-04T11:53:41.562" v="777" actId="2696"/>
        <pc:sldMkLst>
          <pc:docMk/>
          <pc:sldMk cId="1436562799" sldId="265"/>
        </pc:sldMkLst>
        <pc:spChg chg="mod">
          <ac:chgData name="Shahir, Shahira" userId="0f1b2b8c-8501-48c4-ab0f-df2afec6cccb" providerId="ADAL" clId="{38AF7676-0D96-47E7-B071-F3C04FD3CABB}" dt="2023-12-04T11:51:08.745" v="767" actId="21"/>
          <ac:spMkLst>
            <pc:docMk/>
            <pc:sldMk cId="1436562799" sldId="265"/>
            <ac:spMk id="3" creationId="{00000000-0000-0000-0000-000000000000}"/>
          </ac:spMkLst>
        </pc:spChg>
      </pc:sldChg>
      <pc:sldChg chg="addSp delSp modSp add mod setBg delDesignElem">
        <pc:chgData name="Shahir, Shahira" userId="0f1b2b8c-8501-48c4-ab0f-df2afec6cccb" providerId="ADAL" clId="{38AF7676-0D96-47E7-B071-F3C04FD3CABB}" dt="2023-12-04T14:49:44.544" v="1281" actId="26606"/>
        <pc:sldMkLst>
          <pc:docMk/>
          <pc:sldMk cId="2062006661" sldId="265"/>
        </pc:sldMkLst>
        <pc:spChg chg="mod">
          <ac:chgData name="Shahir, Shahira" userId="0f1b2b8c-8501-48c4-ab0f-df2afec6cccb" providerId="ADAL" clId="{38AF7676-0D96-47E7-B071-F3C04FD3CABB}" dt="2023-12-04T14:49:44.544" v="1281" actId="26606"/>
          <ac:spMkLst>
            <pc:docMk/>
            <pc:sldMk cId="2062006661" sldId="265"/>
            <ac:spMk id="3" creationId="{00000000-0000-0000-0000-000000000000}"/>
          </ac:spMkLst>
        </pc:spChg>
        <pc:spChg chg="del">
          <ac:chgData name="Shahir, Shahira" userId="0f1b2b8c-8501-48c4-ab0f-df2afec6cccb" providerId="ADAL" clId="{38AF7676-0D96-47E7-B071-F3C04FD3CABB}" dt="2023-12-04T11:54:34.174" v="781"/>
          <ac:spMkLst>
            <pc:docMk/>
            <pc:sldMk cId="2062006661" sldId="265"/>
            <ac:spMk id="5" creationId="{F63C748C-967B-4A7B-A90F-3EDD0F485AC6}"/>
          </ac:spMkLst>
        </pc:spChg>
        <pc:spChg chg="del">
          <ac:chgData name="Shahir, Shahira" userId="0f1b2b8c-8501-48c4-ab0f-df2afec6cccb" providerId="ADAL" clId="{38AF7676-0D96-47E7-B071-F3C04FD3CABB}" dt="2023-12-04T11:54:34.174" v="781"/>
          <ac:spMkLst>
            <pc:docMk/>
            <pc:sldMk cId="2062006661" sldId="265"/>
            <ac:spMk id="6" creationId="{C0143637-4934-44E4-B909-BAF1E7B27972}"/>
          </ac:spMkLst>
        </pc:spChg>
        <pc:spChg chg="add">
          <ac:chgData name="Shahir, Shahira" userId="0f1b2b8c-8501-48c4-ab0f-df2afec6cccb" providerId="ADAL" clId="{38AF7676-0D96-47E7-B071-F3C04FD3CABB}" dt="2023-12-04T14:49:44.544" v="1281" actId="26606"/>
          <ac:spMkLst>
            <pc:docMk/>
            <pc:sldMk cId="2062006661" sldId="265"/>
            <ac:spMk id="8" creationId="{F63C748C-967B-4A7B-A90F-3EDD0F485AC6}"/>
          </ac:spMkLst>
        </pc:spChg>
        <pc:spChg chg="add">
          <ac:chgData name="Shahir, Shahira" userId="0f1b2b8c-8501-48c4-ab0f-df2afec6cccb" providerId="ADAL" clId="{38AF7676-0D96-47E7-B071-F3C04FD3CABB}" dt="2023-12-04T14:49:44.544" v="1281" actId="26606"/>
          <ac:spMkLst>
            <pc:docMk/>
            <pc:sldMk cId="2062006661" sldId="265"/>
            <ac:spMk id="10" creationId="{C0143637-4934-44E4-B909-BAF1E7B27972}"/>
          </ac:spMkLst>
        </pc:spChg>
      </pc:sldChg>
      <pc:sldChg chg="addSp delSp modSp add mod setBg delDesignElem">
        <pc:chgData name="Shahir, Shahira" userId="0f1b2b8c-8501-48c4-ab0f-df2afec6cccb" providerId="ADAL" clId="{38AF7676-0D96-47E7-B071-F3C04FD3CABB}" dt="2023-12-04T14:49:51.003" v="1282" actId="26606"/>
        <pc:sldMkLst>
          <pc:docMk/>
          <pc:sldMk cId="1953548095" sldId="266"/>
        </pc:sldMkLst>
        <pc:spChg chg="mod">
          <ac:chgData name="Shahir, Shahira" userId="0f1b2b8c-8501-48c4-ab0f-df2afec6cccb" providerId="ADAL" clId="{38AF7676-0D96-47E7-B071-F3C04FD3CABB}" dt="2023-12-04T14:49:51.003" v="1282" actId="26606"/>
          <ac:spMkLst>
            <pc:docMk/>
            <pc:sldMk cId="1953548095" sldId="266"/>
            <ac:spMk id="2" creationId="{00000000-0000-0000-0000-000000000000}"/>
          </ac:spMkLst>
        </pc:spChg>
        <pc:spChg chg="mod">
          <ac:chgData name="Shahir, Shahira" userId="0f1b2b8c-8501-48c4-ab0f-df2afec6cccb" providerId="ADAL" clId="{38AF7676-0D96-47E7-B071-F3C04FD3CABB}" dt="2023-12-04T14:49:51.003" v="1282" actId="26606"/>
          <ac:spMkLst>
            <pc:docMk/>
            <pc:sldMk cId="1953548095" sldId="266"/>
            <ac:spMk id="3" creationId="{00000000-0000-0000-0000-000000000000}"/>
          </ac:spMkLst>
        </pc:spChg>
        <pc:spChg chg="del">
          <ac:chgData name="Shahir, Shahira" userId="0f1b2b8c-8501-48c4-ab0f-df2afec6cccb" providerId="ADAL" clId="{38AF7676-0D96-47E7-B071-F3C04FD3CABB}" dt="2023-12-04T11:54:34.174" v="781"/>
          <ac:spMkLst>
            <pc:docMk/>
            <pc:sldMk cId="1953548095" sldId="266"/>
            <ac:spMk id="5" creationId="{08E7A6F0-5CD3-481E-B0F2-E7F99FE675B0}"/>
          </ac:spMkLst>
        </pc:spChg>
        <pc:spChg chg="del">
          <ac:chgData name="Shahir, Shahira" userId="0f1b2b8c-8501-48c4-ab0f-df2afec6cccb" providerId="ADAL" clId="{38AF7676-0D96-47E7-B071-F3C04FD3CABB}" dt="2023-12-04T11:54:34.174" v="781"/>
          <ac:spMkLst>
            <pc:docMk/>
            <pc:sldMk cId="1953548095" sldId="266"/>
            <ac:spMk id="6" creationId="{511290DF-4975-4FCD-8B8D-BBC86B836668}"/>
          </ac:spMkLst>
        </pc:spChg>
        <pc:spChg chg="add">
          <ac:chgData name="Shahir, Shahira" userId="0f1b2b8c-8501-48c4-ab0f-df2afec6cccb" providerId="ADAL" clId="{38AF7676-0D96-47E7-B071-F3C04FD3CABB}" dt="2023-12-04T14:49:51.003" v="1282" actId="26606"/>
          <ac:spMkLst>
            <pc:docMk/>
            <pc:sldMk cId="1953548095" sldId="266"/>
            <ac:spMk id="8" creationId="{29C51009-A09A-4689-8E6C-F8FC99E6A840}"/>
          </ac:spMkLst>
        </pc:spChg>
        <pc:spChg chg="del">
          <ac:chgData name="Shahir, Shahira" userId="0f1b2b8c-8501-48c4-ab0f-df2afec6cccb" providerId="ADAL" clId="{38AF7676-0D96-47E7-B071-F3C04FD3CABB}" dt="2023-12-04T11:54:34.174" v="781"/>
          <ac:spMkLst>
            <pc:docMk/>
            <pc:sldMk cId="1953548095" sldId="266"/>
            <ac:spMk id="16" creationId="{D9FE1511-6E1B-4F0E-8FF0-958527181CC9}"/>
          </ac:spMkLst>
        </pc:spChg>
        <pc:grpChg chg="del">
          <ac:chgData name="Shahir, Shahira" userId="0f1b2b8c-8501-48c4-ab0f-df2afec6cccb" providerId="ADAL" clId="{38AF7676-0D96-47E7-B071-F3C04FD3CABB}" dt="2023-12-04T11:54:34.174" v="781"/>
          <ac:grpSpMkLst>
            <pc:docMk/>
            <pc:sldMk cId="1953548095" sldId="266"/>
            <ac:grpSpMk id="12" creationId="{357CA18A-A333-4DCB-842B-76827D2ECB24}"/>
          </ac:grpSpMkLst>
        </pc:grpChg>
        <pc:picChg chg="del">
          <ac:chgData name="Shahir, Shahira" userId="0f1b2b8c-8501-48c4-ab0f-df2afec6cccb" providerId="ADAL" clId="{38AF7676-0D96-47E7-B071-F3C04FD3CABB}" dt="2023-12-04T11:54:34.174" v="781"/>
          <ac:picMkLst>
            <pc:docMk/>
            <pc:sldMk cId="1953548095" sldId="266"/>
            <ac:picMk id="18" creationId="{025CEF6D-5E98-4B5C-A10F-7459C1EEF10E}"/>
          </ac:picMkLst>
        </pc:picChg>
        <pc:cxnChg chg="del">
          <ac:chgData name="Shahir, Shahira" userId="0f1b2b8c-8501-48c4-ab0f-df2afec6cccb" providerId="ADAL" clId="{38AF7676-0D96-47E7-B071-F3C04FD3CABB}" dt="2023-12-04T11:54:34.174" v="781"/>
          <ac:cxnSpMkLst>
            <pc:docMk/>
            <pc:sldMk cId="1953548095" sldId="266"/>
            <ac:cxnSpMk id="7" creationId="{05C73161-1E4E-4E6A-91B2-E885CF8FFBA6}"/>
          </ac:cxnSpMkLst>
        </pc:cxnChg>
        <pc:cxnChg chg="add">
          <ac:chgData name="Shahir, Shahira" userId="0f1b2b8c-8501-48c4-ab0f-df2afec6cccb" providerId="ADAL" clId="{38AF7676-0D96-47E7-B071-F3C04FD3CABB}" dt="2023-12-04T14:49:51.003" v="1282" actId="26606"/>
          <ac:cxnSpMkLst>
            <pc:docMk/>
            <pc:sldMk cId="1953548095" sldId="266"/>
            <ac:cxnSpMk id="10" creationId="{9EC65442-F244-409C-BF44-C5D6472E810A}"/>
          </ac:cxnSpMkLst>
        </pc:cxnChg>
      </pc:sldChg>
      <pc:sldChg chg="del">
        <pc:chgData name="Shahir, Shahira" userId="0f1b2b8c-8501-48c4-ab0f-df2afec6cccb" providerId="ADAL" clId="{38AF7676-0D96-47E7-B071-F3C04FD3CABB}" dt="2023-12-04T11:53:41.562" v="777" actId="2696"/>
        <pc:sldMkLst>
          <pc:docMk/>
          <pc:sldMk cId="3759311020" sldId="266"/>
        </pc:sldMkLst>
      </pc:sldChg>
      <pc:sldChg chg="delSp add setBg delDesignElem">
        <pc:chgData name="Shahir, Shahira" userId="0f1b2b8c-8501-48c4-ab0f-df2afec6cccb" providerId="ADAL" clId="{38AF7676-0D96-47E7-B071-F3C04FD3CABB}" dt="2023-12-04T11:54:34.174" v="781"/>
        <pc:sldMkLst>
          <pc:docMk/>
          <pc:sldMk cId="702035521" sldId="267"/>
        </pc:sldMkLst>
        <pc:spChg chg="del">
          <ac:chgData name="Shahir, Shahira" userId="0f1b2b8c-8501-48c4-ab0f-df2afec6cccb" providerId="ADAL" clId="{38AF7676-0D96-47E7-B071-F3C04FD3CABB}" dt="2023-12-04T11:54:34.174" v="781"/>
          <ac:spMkLst>
            <pc:docMk/>
            <pc:sldMk cId="702035521" sldId="267"/>
            <ac:spMk id="5" creationId="{08E7A6F0-5CD3-481E-B0F2-E7F99FE675B0}"/>
          </ac:spMkLst>
        </pc:spChg>
        <pc:spChg chg="del">
          <ac:chgData name="Shahir, Shahira" userId="0f1b2b8c-8501-48c4-ab0f-df2afec6cccb" providerId="ADAL" clId="{38AF7676-0D96-47E7-B071-F3C04FD3CABB}" dt="2023-12-04T11:54:34.174" v="781"/>
          <ac:spMkLst>
            <pc:docMk/>
            <pc:sldMk cId="702035521" sldId="267"/>
            <ac:spMk id="6" creationId="{511290DF-4975-4FCD-8B8D-BBC86B836668}"/>
          </ac:spMkLst>
        </pc:spChg>
        <pc:spChg chg="del">
          <ac:chgData name="Shahir, Shahira" userId="0f1b2b8c-8501-48c4-ab0f-df2afec6cccb" providerId="ADAL" clId="{38AF7676-0D96-47E7-B071-F3C04FD3CABB}" dt="2023-12-04T11:54:34.174" v="781"/>
          <ac:spMkLst>
            <pc:docMk/>
            <pc:sldMk cId="702035521" sldId="267"/>
            <ac:spMk id="15" creationId="{D9FE1511-6E1B-4F0E-8FF0-958527181CC9}"/>
          </ac:spMkLst>
        </pc:spChg>
        <pc:grpChg chg="del">
          <ac:chgData name="Shahir, Shahira" userId="0f1b2b8c-8501-48c4-ab0f-df2afec6cccb" providerId="ADAL" clId="{38AF7676-0D96-47E7-B071-F3C04FD3CABB}" dt="2023-12-04T11:54:34.174" v="781"/>
          <ac:grpSpMkLst>
            <pc:docMk/>
            <pc:sldMk cId="702035521" sldId="267"/>
            <ac:grpSpMk id="7" creationId="{357CA18A-A333-4DCB-842B-76827D2ECB24}"/>
          </ac:grpSpMkLst>
        </pc:grpChg>
        <pc:picChg chg="del">
          <ac:chgData name="Shahir, Shahira" userId="0f1b2b8c-8501-48c4-ab0f-df2afec6cccb" providerId="ADAL" clId="{38AF7676-0D96-47E7-B071-F3C04FD3CABB}" dt="2023-12-04T11:54:34.174" v="781"/>
          <ac:picMkLst>
            <pc:docMk/>
            <pc:sldMk cId="702035521" sldId="267"/>
            <ac:picMk id="17" creationId="{025CEF6D-5E98-4B5C-A10F-7459C1EEF10E}"/>
          </ac:picMkLst>
        </pc:picChg>
        <pc:cxnChg chg="del">
          <ac:chgData name="Shahir, Shahira" userId="0f1b2b8c-8501-48c4-ab0f-df2afec6cccb" providerId="ADAL" clId="{38AF7676-0D96-47E7-B071-F3C04FD3CABB}" dt="2023-12-04T11:54:34.174" v="781"/>
          <ac:cxnSpMkLst>
            <pc:docMk/>
            <pc:sldMk cId="702035521" sldId="267"/>
            <ac:cxnSpMk id="19" creationId="{05C73161-1E4E-4E6A-91B2-E885CF8FFBA6}"/>
          </ac:cxnSpMkLst>
        </pc:cxnChg>
      </pc:sldChg>
      <pc:sldChg chg="del">
        <pc:chgData name="Shahir, Shahira" userId="0f1b2b8c-8501-48c4-ab0f-df2afec6cccb" providerId="ADAL" clId="{38AF7676-0D96-47E7-B071-F3C04FD3CABB}" dt="2023-12-04T11:53:41.562" v="777" actId="2696"/>
        <pc:sldMkLst>
          <pc:docMk/>
          <pc:sldMk cId="2980345140" sldId="267"/>
        </pc:sldMkLst>
      </pc:sldChg>
      <pc:sldChg chg="modSp del">
        <pc:chgData name="Shahir, Shahira" userId="0f1b2b8c-8501-48c4-ab0f-df2afec6cccb" providerId="ADAL" clId="{38AF7676-0D96-47E7-B071-F3C04FD3CABB}" dt="2023-12-04T15:24:30.246" v="1495" actId="47"/>
        <pc:sldMkLst>
          <pc:docMk/>
          <pc:sldMk cId="1768113899" sldId="268"/>
        </pc:sldMkLst>
        <pc:spChg chg="mod">
          <ac:chgData name="Shahir, Shahira" userId="0f1b2b8c-8501-48c4-ab0f-df2afec6cccb" providerId="ADAL" clId="{38AF7676-0D96-47E7-B071-F3C04FD3CABB}" dt="2023-12-04T14:49:40.539" v="1280"/>
          <ac:spMkLst>
            <pc:docMk/>
            <pc:sldMk cId="1768113899" sldId="268"/>
            <ac:spMk id="2" creationId="{00000000-0000-0000-0000-000000000000}"/>
          </ac:spMkLst>
        </pc:spChg>
        <pc:spChg chg="mod">
          <ac:chgData name="Shahir, Shahira" userId="0f1b2b8c-8501-48c4-ab0f-df2afec6cccb" providerId="ADAL" clId="{38AF7676-0D96-47E7-B071-F3C04FD3CABB}" dt="2023-12-04T14:49:40.539" v="1280"/>
          <ac:spMkLst>
            <pc:docMk/>
            <pc:sldMk cId="1768113899" sldId="268"/>
            <ac:spMk id="3" creationId="{00000000-0000-0000-0000-000000000000}"/>
          </ac:spMkLst>
        </pc:spChg>
      </pc:sldChg>
      <pc:sldChg chg="delSp add setBg delDesignElem">
        <pc:chgData name="Shahir, Shahira" userId="0f1b2b8c-8501-48c4-ab0f-df2afec6cccb" providerId="ADAL" clId="{38AF7676-0D96-47E7-B071-F3C04FD3CABB}" dt="2023-12-01T11:08:09.126" v="63"/>
        <pc:sldMkLst>
          <pc:docMk/>
          <pc:sldMk cId="1407895299" sldId="270"/>
        </pc:sldMkLst>
        <pc:spChg chg="del">
          <ac:chgData name="Shahir, Shahira" userId="0f1b2b8c-8501-48c4-ab0f-df2afec6cccb" providerId="ADAL" clId="{38AF7676-0D96-47E7-B071-F3C04FD3CABB}" dt="2023-12-01T11:08:09.126" v="63"/>
          <ac:spMkLst>
            <pc:docMk/>
            <pc:sldMk cId="1407895299" sldId="270"/>
            <ac:spMk id="9" creationId="{8FC9BE17-9A7B-462D-AE50-3D8777387304}"/>
          </ac:spMkLst>
        </pc:spChg>
        <pc:spChg chg="del">
          <ac:chgData name="Shahir, Shahira" userId="0f1b2b8c-8501-48c4-ab0f-df2afec6cccb" providerId="ADAL" clId="{38AF7676-0D96-47E7-B071-F3C04FD3CABB}" dt="2023-12-01T11:08:09.126" v="63"/>
          <ac:spMkLst>
            <pc:docMk/>
            <pc:sldMk cId="1407895299" sldId="270"/>
            <ac:spMk id="11" creationId="{3EBE8569-6AEC-4B8C-8D53-2DE337CDBA65}"/>
          </ac:spMkLst>
        </pc:spChg>
        <pc:spChg chg="del">
          <ac:chgData name="Shahir, Shahira" userId="0f1b2b8c-8501-48c4-ab0f-df2afec6cccb" providerId="ADAL" clId="{38AF7676-0D96-47E7-B071-F3C04FD3CABB}" dt="2023-12-01T11:08:09.126" v="63"/>
          <ac:spMkLst>
            <pc:docMk/>
            <pc:sldMk cId="1407895299" sldId="270"/>
            <ac:spMk id="13" creationId="{55D4142C-5077-457F-A6AD-3FECFDB39685}"/>
          </ac:spMkLst>
        </pc:spChg>
        <pc:spChg chg="del">
          <ac:chgData name="Shahir, Shahira" userId="0f1b2b8c-8501-48c4-ab0f-df2afec6cccb" providerId="ADAL" clId="{38AF7676-0D96-47E7-B071-F3C04FD3CABB}" dt="2023-12-01T11:08:09.126" v="63"/>
          <ac:spMkLst>
            <pc:docMk/>
            <pc:sldMk cId="1407895299" sldId="270"/>
            <ac:spMk id="15" creationId="{7A5F0580-5EE9-419F-96EE-B6529EF6E7D0}"/>
          </ac:spMkLst>
        </pc:spChg>
      </pc:sldChg>
      <pc:sldChg chg="modSp mod">
        <pc:chgData name="Shahir, Shahira" userId="0f1b2b8c-8501-48c4-ab0f-df2afec6cccb" providerId="ADAL" clId="{38AF7676-0D96-47E7-B071-F3C04FD3CABB}" dt="2023-12-07T12:03:58.049" v="2783" actId="20577"/>
        <pc:sldMkLst>
          <pc:docMk/>
          <pc:sldMk cId="4131435704" sldId="273"/>
        </pc:sldMkLst>
        <pc:spChg chg="mod">
          <ac:chgData name="Shahir, Shahira" userId="0f1b2b8c-8501-48c4-ab0f-df2afec6cccb" providerId="ADAL" clId="{38AF7676-0D96-47E7-B071-F3C04FD3CABB}" dt="2023-12-04T14:49:40.539" v="1280"/>
          <ac:spMkLst>
            <pc:docMk/>
            <pc:sldMk cId="4131435704" sldId="273"/>
            <ac:spMk id="2" creationId="{436DB7DE-46D4-3097-D8BB-6E45DE86DDC7}"/>
          </ac:spMkLst>
        </pc:spChg>
        <pc:spChg chg="mod">
          <ac:chgData name="Shahir, Shahira" userId="0f1b2b8c-8501-48c4-ab0f-df2afec6cccb" providerId="ADAL" clId="{38AF7676-0D96-47E7-B071-F3C04FD3CABB}" dt="2023-12-07T12:03:58.049" v="2783" actId="20577"/>
          <ac:spMkLst>
            <pc:docMk/>
            <pc:sldMk cId="4131435704" sldId="273"/>
            <ac:spMk id="3" creationId="{2CD8A16A-375E-4393-07DE-0A1987297AE7}"/>
          </ac:spMkLst>
        </pc:spChg>
      </pc:sldChg>
      <pc:sldChg chg="modSp">
        <pc:chgData name="Shahir, Shahira" userId="0f1b2b8c-8501-48c4-ab0f-df2afec6cccb" providerId="ADAL" clId="{38AF7676-0D96-47E7-B071-F3C04FD3CABB}" dt="2023-12-04T14:49:40.539" v="1280"/>
        <pc:sldMkLst>
          <pc:docMk/>
          <pc:sldMk cId="3270914557" sldId="274"/>
        </pc:sldMkLst>
        <pc:spChg chg="mod">
          <ac:chgData name="Shahir, Shahira" userId="0f1b2b8c-8501-48c4-ab0f-df2afec6cccb" providerId="ADAL" clId="{38AF7676-0D96-47E7-B071-F3C04FD3CABB}" dt="2023-12-04T14:49:40.539" v="1280"/>
          <ac:spMkLst>
            <pc:docMk/>
            <pc:sldMk cId="3270914557" sldId="274"/>
            <ac:spMk id="2" creationId="{535121F0-C21F-AFB7-6281-AAE38A351389}"/>
          </ac:spMkLst>
        </pc:spChg>
        <pc:graphicFrameChg chg="mod">
          <ac:chgData name="Shahir, Shahira" userId="0f1b2b8c-8501-48c4-ab0f-df2afec6cccb" providerId="ADAL" clId="{38AF7676-0D96-47E7-B071-F3C04FD3CABB}" dt="2023-12-02T14:43:59.443" v="263" actId="20577"/>
          <ac:graphicFrameMkLst>
            <pc:docMk/>
            <pc:sldMk cId="3270914557" sldId="274"/>
            <ac:graphicFrameMk id="5" creationId="{C55A56AF-B92D-5773-3F48-7B06C3EF6AC8}"/>
          </ac:graphicFrameMkLst>
        </pc:graphicFrameChg>
      </pc:sldChg>
      <pc:sldChg chg="del">
        <pc:chgData name="Shahir, Shahira" userId="0f1b2b8c-8501-48c4-ab0f-df2afec6cccb" providerId="ADAL" clId="{38AF7676-0D96-47E7-B071-F3C04FD3CABB}" dt="2023-12-04T14:49:16.494" v="1276" actId="47"/>
        <pc:sldMkLst>
          <pc:docMk/>
          <pc:sldMk cId="1262666362" sldId="275"/>
        </pc:sldMkLst>
      </pc:sldChg>
      <pc:sldChg chg="addSp delSp modSp mod setBg delDesignElem">
        <pc:chgData name="Shahir, Shahira" userId="0f1b2b8c-8501-48c4-ab0f-df2afec6cccb" providerId="ADAL" clId="{38AF7676-0D96-47E7-B071-F3C04FD3CABB}" dt="2023-12-04T14:49:40.539" v="1280"/>
        <pc:sldMkLst>
          <pc:docMk/>
          <pc:sldMk cId="2169035380" sldId="276"/>
        </pc:sldMkLst>
        <pc:spChg chg="add del">
          <ac:chgData name="Shahir, Shahira" userId="0f1b2b8c-8501-48c4-ab0f-df2afec6cccb" providerId="ADAL" clId="{38AF7676-0D96-47E7-B071-F3C04FD3CABB}" dt="2023-12-02T12:48:04.047" v="245" actId="26606"/>
          <ac:spMkLst>
            <pc:docMk/>
            <pc:sldMk cId="2169035380" sldId="276"/>
            <ac:spMk id="6" creationId="{482E7304-2AC2-4A5C-924D-A6AC3FFC5EAC}"/>
          </ac:spMkLst>
        </pc:spChg>
        <pc:spChg chg="add del">
          <ac:chgData name="Shahir, Shahira" userId="0f1b2b8c-8501-48c4-ab0f-df2afec6cccb" providerId="ADAL" clId="{38AF7676-0D96-47E7-B071-F3C04FD3CABB}" dt="2023-12-02T12:48:04.047" v="245" actId="26606"/>
          <ac:spMkLst>
            <pc:docMk/>
            <pc:sldMk cId="2169035380" sldId="276"/>
            <ac:spMk id="8" creationId="{A3C183B1-1D4B-4E3D-A02E-A426E3BFA016}"/>
          </ac:spMkLst>
        </pc:spChg>
        <pc:spChg chg="add del">
          <ac:chgData name="Shahir, Shahira" userId="0f1b2b8c-8501-48c4-ab0f-df2afec6cccb" providerId="ADAL" clId="{38AF7676-0D96-47E7-B071-F3C04FD3CABB}" dt="2023-12-02T12:47:43.949" v="237" actId="26606"/>
          <ac:spMkLst>
            <pc:docMk/>
            <pc:sldMk cId="2169035380" sldId="276"/>
            <ac:spMk id="9" creationId="{CDDE5CDF-1512-4CDA-B956-23D223F8DE44}"/>
          </ac:spMkLst>
        </pc:spChg>
        <pc:spChg chg="add del">
          <ac:chgData name="Shahir, Shahira" userId="0f1b2b8c-8501-48c4-ab0f-df2afec6cccb" providerId="ADAL" clId="{38AF7676-0D96-47E7-B071-F3C04FD3CABB}" dt="2023-12-04T14:49:40.539" v="1280"/>
          <ac:spMkLst>
            <pc:docMk/>
            <pc:sldMk cId="2169035380" sldId="276"/>
            <ac:spMk id="10" creationId="{CDDE5CDF-1512-4CDA-B956-23D223F8DE44}"/>
          </ac:spMkLst>
        </pc:spChg>
        <pc:spChg chg="add del">
          <ac:chgData name="Shahir, Shahira" userId="0f1b2b8c-8501-48c4-ab0f-df2afec6cccb" providerId="ADAL" clId="{38AF7676-0D96-47E7-B071-F3C04FD3CABB}" dt="2023-12-02T12:47:43.949" v="237" actId="26606"/>
          <ac:spMkLst>
            <pc:docMk/>
            <pc:sldMk cId="2169035380" sldId="276"/>
            <ac:spMk id="15" creationId="{F1176DA6-4BBF-42A4-9C94-E6613CCD6B37}"/>
          </ac:spMkLst>
        </pc:spChg>
        <pc:spChg chg="add del">
          <ac:chgData name="Shahir, Shahira" userId="0f1b2b8c-8501-48c4-ab0f-df2afec6cccb" providerId="ADAL" clId="{38AF7676-0D96-47E7-B071-F3C04FD3CABB}" dt="2023-12-04T14:49:40.539" v="1280"/>
          <ac:spMkLst>
            <pc:docMk/>
            <pc:sldMk cId="2169035380" sldId="276"/>
            <ac:spMk id="16" creationId="{F1176DA6-4BBF-42A4-9C94-E6613CCD6B37}"/>
          </ac:spMkLst>
        </pc:spChg>
        <pc:spChg chg="add del">
          <ac:chgData name="Shahir, Shahira" userId="0f1b2b8c-8501-48c4-ab0f-df2afec6cccb" providerId="ADAL" clId="{38AF7676-0D96-47E7-B071-F3C04FD3CABB}" dt="2023-12-02T12:47:43.949" v="237" actId="26606"/>
          <ac:spMkLst>
            <pc:docMk/>
            <pc:sldMk cId="2169035380" sldId="276"/>
            <ac:spMk id="17" creationId="{99AAB0AE-172B-4FB4-80C2-86CD6B824220}"/>
          </ac:spMkLst>
        </pc:spChg>
        <pc:spChg chg="add del">
          <ac:chgData name="Shahir, Shahira" userId="0f1b2b8c-8501-48c4-ab0f-df2afec6cccb" providerId="ADAL" clId="{38AF7676-0D96-47E7-B071-F3C04FD3CABB}" dt="2023-12-04T14:49:40.539" v="1280"/>
          <ac:spMkLst>
            <pc:docMk/>
            <pc:sldMk cId="2169035380" sldId="276"/>
            <ac:spMk id="18" creationId="{99AAB0AE-172B-4FB4-80C2-86CD6B824220}"/>
          </ac:spMkLst>
        </pc:spChg>
        <pc:spChg chg="add del">
          <ac:chgData name="Shahir, Shahira" userId="0f1b2b8c-8501-48c4-ab0f-df2afec6cccb" providerId="ADAL" clId="{38AF7676-0D96-47E7-B071-F3C04FD3CABB}" dt="2023-12-02T12:47:54.431" v="239" actId="26606"/>
          <ac:spMkLst>
            <pc:docMk/>
            <pc:sldMk cId="2169035380" sldId="276"/>
            <ac:spMk id="20" creationId="{32D32A60-013B-47A8-8833-D2424080917B}"/>
          </ac:spMkLst>
        </pc:spChg>
        <pc:spChg chg="add del">
          <ac:chgData name="Shahir, Shahira" userId="0f1b2b8c-8501-48c4-ab0f-df2afec6cccb" providerId="ADAL" clId="{38AF7676-0D96-47E7-B071-F3C04FD3CABB}" dt="2023-12-02T12:47:54.431" v="239" actId="26606"/>
          <ac:spMkLst>
            <pc:docMk/>
            <pc:sldMk cId="2169035380" sldId="276"/>
            <ac:spMk id="21" creationId="{AE27932B-B694-4C4C-90D7-A0333A7C5876}"/>
          </ac:spMkLst>
        </pc:spChg>
        <pc:spChg chg="add del">
          <ac:chgData name="Shahir, Shahira" userId="0f1b2b8c-8501-48c4-ab0f-df2afec6cccb" providerId="ADAL" clId="{38AF7676-0D96-47E7-B071-F3C04FD3CABB}" dt="2023-12-02T12:47:54.431" v="239" actId="26606"/>
          <ac:spMkLst>
            <pc:docMk/>
            <pc:sldMk cId="2169035380" sldId="276"/>
            <ac:spMk id="23" creationId="{A9DA474E-6B91-4200-840F-0257B2358A75}"/>
          </ac:spMkLst>
        </pc:spChg>
        <pc:graphicFrameChg chg="add mod modGraphic">
          <ac:chgData name="Shahir, Shahira" userId="0f1b2b8c-8501-48c4-ab0f-df2afec6cccb" providerId="ADAL" clId="{38AF7676-0D96-47E7-B071-F3C04FD3CABB}" dt="2023-12-02T12:48:04.118" v="246" actId="26606"/>
          <ac:graphicFrameMkLst>
            <pc:docMk/>
            <pc:sldMk cId="2169035380" sldId="276"/>
            <ac:graphicFrameMk id="4" creationId="{772F4FC0-DFD1-F0C5-E003-DB57812AEACA}"/>
          </ac:graphicFrameMkLst>
        </pc:graphicFrameChg>
        <pc:picChg chg="add del">
          <ac:chgData name="Shahir, Shahira" userId="0f1b2b8c-8501-48c4-ab0f-df2afec6cccb" providerId="ADAL" clId="{38AF7676-0D96-47E7-B071-F3C04FD3CABB}" dt="2023-12-02T12:47:43.949" v="237" actId="26606"/>
          <ac:picMkLst>
            <pc:docMk/>
            <pc:sldMk cId="2169035380" sldId="276"/>
            <ac:picMk id="11" creationId="{B029D7D8-5A6B-4C76-94C8-15798C6C5ADB}"/>
          </ac:picMkLst>
        </pc:picChg>
        <pc:picChg chg="add del">
          <ac:chgData name="Shahir, Shahira" userId="0f1b2b8c-8501-48c4-ab0f-df2afec6cccb" providerId="ADAL" clId="{38AF7676-0D96-47E7-B071-F3C04FD3CABB}" dt="2023-12-04T14:49:40.539" v="1280"/>
          <ac:picMkLst>
            <pc:docMk/>
            <pc:sldMk cId="2169035380" sldId="276"/>
            <ac:picMk id="12" creationId="{B029D7D8-5A6B-4C76-94C8-15798C6C5ADB}"/>
          </ac:picMkLst>
        </pc:picChg>
        <pc:picChg chg="add del">
          <ac:chgData name="Shahir, Shahira" userId="0f1b2b8c-8501-48c4-ab0f-df2afec6cccb" providerId="ADAL" clId="{38AF7676-0D96-47E7-B071-F3C04FD3CABB}" dt="2023-12-02T12:47:54.431" v="239" actId="26606"/>
          <ac:picMkLst>
            <pc:docMk/>
            <pc:sldMk cId="2169035380" sldId="276"/>
            <ac:picMk id="24" creationId="{DF63C9AD-AE6E-4512-8171-91612E84CCFB}"/>
          </ac:picMkLst>
        </pc:picChg>
        <pc:cxnChg chg="add del">
          <ac:chgData name="Shahir, Shahira" userId="0f1b2b8c-8501-48c4-ab0f-df2afec6cccb" providerId="ADAL" clId="{38AF7676-0D96-47E7-B071-F3C04FD3CABB}" dt="2023-12-02T12:48:04.047" v="245" actId="26606"/>
          <ac:cxnSpMkLst>
            <pc:docMk/>
            <pc:sldMk cId="2169035380" sldId="276"/>
            <ac:cxnSpMk id="7" creationId="{D259FEF2-F6A5-442F-BA10-4E39EECD0ABE}"/>
          </ac:cxnSpMkLst>
        </pc:cxnChg>
        <pc:cxnChg chg="add del">
          <ac:chgData name="Shahir, Shahira" userId="0f1b2b8c-8501-48c4-ab0f-df2afec6cccb" providerId="ADAL" clId="{38AF7676-0D96-47E7-B071-F3C04FD3CABB}" dt="2023-12-02T12:47:43.949" v="237" actId="26606"/>
          <ac:cxnSpMkLst>
            <pc:docMk/>
            <pc:sldMk cId="2169035380" sldId="276"/>
            <ac:cxnSpMk id="13" creationId="{A5C9319C-E20D-4884-952F-60B6A58C3E34}"/>
          </ac:cxnSpMkLst>
        </pc:cxnChg>
        <pc:cxnChg chg="add del">
          <ac:chgData name="Shahir, Shahira" userId="0f1b2b8c-8501-48c4-ab0f-df2afec6cccb" providerId="ADAL" clId="{38AF7676-0D96-47E7-B071-F3C04FD3CABB}" dt="2023-12-04T14:49:40.539" v="1280"/>
          <ac:cxnSpMkLst>
            <pc:docMk/>
            <pc:sldMk cId="2169035380" sldId="276"/>
            <ac:cxnSpMk id="14" creationId="{A5C9319C-E20D-4884-952F-60B6A58C3E34}"/>
          </ac:cxnSpMkLst>
        </pc:cxnChg>
        <pc:cxnChg chg="add del">
          <ac:chgData name="Shahir, Shahira" userId="0f1b2b8c-8501-48c4-ab0f-df2afec6cccb" providerId="ADAL" clId="{38AF7676-0D96-47E7-B071-F3C04FD3CABB}" dt="2023-12-02T12:47:54.431" v="239" actId="26606"/>
          <ac:cxnSpMkLst>
            <pc:docMk/>
            <pc:sldMk cId="2169035380" sldId="276"/>
            <ac:cxnSpMk id="19" creationId="{FE1A49CE-B63D-457A-A180-1C883E1A63D2}"/>
          </ac:cxnSpMkLst>
        </pc:cxnChg>
        <pc:cxnChg chg="add del">
          <ac:chgData name="Shahir, Shahira" userId="0f1b2b8c-8501-48c4-ab0f-df2afec6cccb" providerId="ADAL" clId="{38AF7676-0D96-47E7-B071-F3C04FD3CABB}" dt="2023-12-02T12:47:54.431" v="239" actId="26606"/>
          <ac:cxnSpMkLst>
            <pc:docMk/>
            <pc:sldMk cId="2169035380" sldId="276"/>
            <ac:cxnSpMk id="22" creationId="{9EBB0476-5CF0-4F44-8D68-5D42D7AEE43A}"/>
          </ac:cxnSpMkLst>
        </pc:cxnChg>
      </pc:sldChg>
      <pc:sldChg chg="addSp delSp modSp del mod delDesignElem">
        <pc:chgData name="Shahir, Shahira" userId="0f1b2b8c-8501-48c4-ab0f-df2afec6cccb" providerId="ADAL" clId="{38AF7676-0D96-47E7-B071-F3C04FD3CABB}" dt="2023-12-04T15:25:37.020" v="1498" actId="47"/>
        <pc:sldMkLst>
          <pc:docMk/>
          <pc:sldMk cId="1161585219" sldId="277"/>
        </pc:sldMkLst>
        <pc:spChg chg="add mod">
          <ac:chgData name="Shahir, Shahira" userId="0f1b2b8c-8501-48c4-ab0f-df2afec6cccb" providerId="ADAL" clId="{38AF7676-0D96-47E7-B071-F3C04FD3CABB}" dt="2023-12-04T14:54:23.334" v="1319" actId="478"/>
          <ac:spMkLst>
            <pc:docMk/>
            <pc:sldMk cId="1161585219" sldId="277"/>
            <ac:spMk id="3" creationId="{ED5FDFCC-1D97-A112-FE11-63BBF9BD87FF}"/>
          </ac:spMkLst>
        </pc:spChg>
        <pc:spChg chg="del">
          <ac:chgData name="Shahir, Shahira" userId="0f1b2b8c-8501-48c4-ab0f-df2afec6cccb" providerId="ADAL" clId="{38AF7676-0D96-47E7-B071-F3C04FD3CABB}" dt="2023-12-04T14:49:40.539" v="1280"/>
          <ac:spMkLst>
            <pc:docMk/>
            <pc:sldMk cId="1161585219" sldId="277"/>
            <ac:spMk id="9" creationId="{CDDE5CDF-1512-4CDA-B956-23D223F8DE44}"/>
          </ac:spMkLst>
        </pc:spChg>
        <pc:spChg chg="del">
          <ac:chgData name="Shahir, Shahira" userId="0f1b2b8c-8501-48c4-ab0f-df2afec6cccb" providerId="ADAL" clId="{38AF7676-0D96-47E7-B071-F3C04FD3CABB}" dt="2023-12-04T14:49:40.539" v="1280"/>
          <ac:spMkLst>
            <pc:docMk/>
            <pc:sldMk cId="1161585219" sldId="277"/>
            <ac:spMk id="15" creationId="{F1176DA6-4BBF-42A4-9C94-E6613CCD6B37}"/>
          </ac:spMkLst>
        </pc:spChg>
        <pc:spChg chg="del">
          <ac:chgData name="Shahir, Shahira" userId="0f1b2b8c-8501-48c4-ab0f-df2afec6cccb" providerId="ADAL" clId="{38AF7676-0D96-47E7-B071-F3C04FD3CABB}" dt="2023-12-04T14:49:40.539" v="1280"/>
          <ac:spMkLst>
            <pc:docMk/>
            <pc:sldMk cId="1161585219" sldId="277"/>
            <ac:spMk id="17" creationId="{99AAB0AE-172B-4FB4-80C2-86CD6B824220}"/>
          </ac:spMkLst>
        </pc:spChg>
        <pc:picChg chg="del">
          <ac:chgData name="Shahir, Shahira" userId="0f1b2b8c-8501-48c4-ab0f-df2afec6cccb" providerId="ADAL" clId="{38AF7676-0D96-47E7-B071-F3C04FD3CABB}" dt="2023-12-04T14:54:23.334" v="1319" actId="478"/>
          <ac:picMkLst>
            <pc:docMk/>
            <pc:sldMk cId="1161585219" sldId="277"/>
            <ac:picMk id="4" creationId="{A4B4230C-75B8-1FDC-9706-0197D4BECF1B}"/>
          </ac:picMkLst>
        </pc:picChg>
        <pc:picChg chg="del">
          <ac:chgData name="Shahir, Shahira" userId="0f1b2b8c-8501-48c4-ab0f-df2afec6cccb" providerId="ADAL" clId="{38AF7676-0D96-47E7-B071-F3C04FD3CABB}" dt="2023-12-04T14:49:40.539" v="1280"/>
          <ac:picMkLst>
            <pc:docMk/>
            <pc:sldMk cId="1161585219" sldId="277"/>
            <ac:picMk id="11" creationId="{B029D7D8-5A6B-4C76-94C8-15798C6C5ADB}"/>
          </ac:picMkLst>
        </pc:picChg>
        <pc:cxnChg chg="del">
          <ac:chgData name="Shahir, Shahira" userId="0f1b2b8c-8501-48c4-ab0f-df2afec6cccb" providerId="ADAL" clId="{38AF7676-0D96-47E7-B071-F3C04FD3CABB}" dt="2023-12-04T14:49:40.539" v="1280"/>
          <ac:cxnSpMkLst>
            <pc:docMk/>
            <pc:sldMk cId="1161585219" sldId="277"/>
            <ac:cxnSpMk id="13" creationId="{A5C9319C-E20D-4884-952F-60B6A58C3E34}"/>
          </ac:cxnSpMkLst>
        </pc:cxnChg>
      </pc:sldChg>
      <pc:sldChg chg="delSp modSp new mod ord">
        <pc:chgData name="Shahir, Shahira" userId="0f1b2b8c-8501-48c4-ab0f-df2afec6cccb" providerId="ADAL" clId="{38AF7676-0D96-47E7-B071-F3C04FD3CABB}" dt="2023-12-04T15:05:01.819" v="1366" actId="20577"/>
        <pc:sldMkLst>
          <pc:docMk/>
          <pc:sldMk cId="2745766621" sldId="278"/>
        </pc:sldMkLst>
        <pc:spChg chg="del mod">
          <ac:chgData name="Shahir, Shahira" userId="0f1b2b8c-8501-48c4-ab0f-df2afec6cccb" providerId="ADAL" clId="{38AF7676-0D96-47E7-B071-F3C04FD3CABB}" dt="2023-12-01T11:15:22.819" v="129" actId="478"/>
          <ac:spMkLst>
            <pc:docMk/>
            <pc:sldMk cId="2745766621" sldId="278"/>
            <ac:spMk id="2" creationId="{CB1E010B-5E89-BE26-E6EE-79F44B449148}"/>
          </ac:spMkLst>
        </pc:spChg>
        <pc:spChg chg="mod">
          <ac:chgData name="Shahir, Shahira" userId="0f1b2b8c-8501-48c4-ab0f-df2afec6cccb" providerId="ADAL" clId="{38AF7676-0D96-47E7-B071-F3C04FD3CABB}" dt="2023-12-04T15:05:01.819" v="1366" actId="20577"/>
          <ac:spMkLst>
            <pc:docMk/>
            <pc:sldMk cId="2745766621" sldId="278"/>
            <ac:spMk id="3" creationId="{29A29A0F-E04E-13BD-72F6-E8E77EB90641}"/>
          </ac:spMkLst>
        </pc:spChg>
      </pc:sldChg>
      <pc:sldChg chg="modSp new mod">
        <pc:chgData name="Shahir, Shahira" userId="0f1b2b8c-8501-48c4-ab0f-df2afec6cccb" providerId="ADAL" clId="{38AF7676-0D96-47E7-B071-F3C04FD3CABB}" dt="2023-12-04T14:49:40.539" v="1280"/>
        <pc:sldMkLst>
          <pc:docMk/>
          <pc:sldMk cId="1446118675" sldId="279"/>
        </pc:sldMkLst>
        <pc:spChg chg="mod">
          <ac:chgData name="Shahir, Shahira" userId="0f1b2b8c-8501-48c4-ab0f-df2afec6cccb" providerId="ADAL" clId="{38AF7676-0D96-47E7-B071-F3C04FD3CABB}" dt="2023-12-04T14:49:40.539" v="1280"/>
          <ac:spMkLst>
            <pc:docMk/>
            <pc:sldMk cId="1446118675" sldId="279"/>
            <ac:spMk id="2" creationId="{1B2D718B-5006-D6C1-7D9E-2D18F7255BCC}"/>
          </ac:spMkLst>
        </pc:spChg>
        <pc:spChg chg="mod">
          <ac:chgData name="Shahir, Shahira" userId="0f1b2b8c-8501-48c4-ab0f-df2afec6cccb" providerId="ADAL" clId="{38AF7676-0D96-47E7-B071-F3C04FD3CABB}" dt="2023-12-04T14:49:40.539" v="1280"/>
          <ac:spMkLst>
            <pc:docMk/>
            <pc:sldMk cId="1446118675" sldId="279"/>
            <ac:spMk id="3" creationId="{B2CE495A-7B09-1541-1D84-42BCCC05FE8D}"/>
          </ac:spMkLst>
        </pc:spChg>
      </pc:sldChg>
      <pc:sldChg chg="addSp delSp add del setBg delDesignElem">
        <pc:chgData name="Shahir, Shahira" userId="0f1b2b8c-8501-48c4-ab0f-df2afec6cccb" providerId="ADAL" clId="{38AF7676-0D96-47E7-B071-F3C04FD3CABB}" dt="2023-12-01T11:14:03.628" v="115"/>
        <pc:sldMkLst>
          <pc:docMk/>
          <pc:sldMk cId="3142070227" sldId="279"/>
        </pc:sldMkLst>
        <pc:spChg chg="add del">
          <ac:chgData name="Shahir, Shahira" userId="0f1b2b8c-8501-48c4-ab0f-df2afec6cccb" providerId="ADAL" clId="{38AF7676-0D96-47E7-B071-F3C04FD3CABB}" dt="2023-12-01T11:14:03.628" v="115"/>
          <ac:spMkLst>
            <pc:docMk/>
            <pc:sldMk cId="3142070227" sldId="279"/>
            <ac:spMk id="9" creationId="{79BB35BC-D5C2-4C8B-A22A-A71E6191913B}"/>
          </ac:spMkLst>
        </pc:spChg>
      </pc:sldChg>
      <pc:sldChg chg="delSp modSp add setBg delDesignElem">
        <pc:chgData name="Shahir, Shahira" userId="0f1b2b8c-8501-48c4-ab0f-df2afec6cccb" providerId="ADAL" clId="{38AF7676-0D96-47E7-B071-F3C04FD3CABB}" dt="2023-12-04T15:08:21.442" v="1402"/>
        <pc:sldMkLst>
          <pc:docMk/>
          <pc:sldMk cId="4275155342" sldId="280"/>
        </pc:sldMkLst>
        <pc:spChg chg="del">
          <ac:chgData name="Shahir, Shahira" userId="0f1b2b8c-8501-48c4-ab0f-df2afec6cccb" providerId="ADAL" clId="{38AF7676-0D96-47E7-B071-F3C04FD3CABB}" dt="2023-12-01T12:53:55.721" v="161"/>
          <ac:spMkLst>
            <pc:docMk/>
            <pc:sldMk cId="4275155342" sldId="280"/>
            <ac:spMk id="9" creationId="{CB49665F-0298-4449-8D2D-209989CB9EE3}"/>
          </ac:spMkLst>
        </pc:spChg>
        <pc:spChg chg="del">
          <ac:chgData name="Shahir, Shahira" userId="0f1b2b8c-8501-48c4-ab0f-df2afec6cccb" providerId="ADAL" clId="{38AF7676-0D96-47E7-B071-F3C04FD3CABB}" dt="2023-12-01T12:53:55.721" v="161"/>
          <ac:spMkLst>
            <pc:docMk/>
            <pc:sldMk cId="4275155342" sldId="280"/>
            <ac:spMk id="11" creationId="{A71EEC14-174A-46FA-B046-474750457130}"/>
          </ac:spMkLst>
        </pc:spChg>
        <pc:grpChg chg="del">
          <ac:chgData name="Shahir, Shahira" userId="0f1b2b8c-8501-48c4-ab0f-df2afec6cccb" providerId="ADAL" clId="{38AF7676-0D96-47E7-B071-F3C04FD3CABB}" dt="2023-12-01T12:53:55.721" v="161"/>
          <ac:grpSpMkLst>
            <pc:docMk/>
            <pc:sldMk cId="4275155342" sldId="280"/>
            <ac:grpSpMk id="17" creationId="{43F5E015-E085-4624-B431-B42414448684}"/>
          </ac:grpSpMkLst>
        </pc:grpChg>
        <pc:grpChg chg="del">
          <ac:chgData name="Shahir, Shahira" userId="0f1b2b8c-8501-48c4-ab0f-df2afec6cccb" providerId="ADAL" clId="{38AF7676-0D96-47E7-B071-F3C04FD3CABB}" dt="2023-12-01T12:53:55.721" v="161"/>
          <ac:grpSpMkLst>
            <pc:docMk/>
            <pc:sldMk cId="4275155342" sldId="280"/>
            <ac:grpSpMk id="25" creationId="{EEB6CB95-E653-4C6C-AE51-62FD848E8D5B}"/>
          </ac:grpSpMkLst>
        </pc:grpChg>
        <pc:graphicFrameChg chg="mod">
          <ac:chgData name="Shahir, Shahira" userId="0f1b2b8c-8501-48c4-ab0f-df2afec6cccb" providerId="ADAL" clId="{38AF7676-0D96-47E7-B071-F3C04FD3CABB}" dt="2023-12-04T15:08:21.442" v="1402"/>
          <ac:graphicFrameMkLst>
            <pc:docMk/>
            <pc:sldMk cId="4275155342" sldId="280"/>
            <ac:graphicFrameMk id="5" creationId="{4DE7888E-5472-0F2F-C908-1FF5498E7F21}"/>
          </ac:graphicFrameMkLst>
        </pc:graphicFrameChg>
      </pc:sldChg>
      <pc:sldChg chg="new del">
        <pc:chgData name="Shahir, Shahira" userId="0f1b2b8c-8501-48c4-ab0f-df2afec6cccb" providerId="ADAL" clId="{38AF7676-0D96-47E7-B071-F3C04FD3CABB}" dt="2023-12-01T12:54:05.265" v="163" actId="47"/>
        <pc:sldMkLst>
          <pc:docMk/>
          <pc:sldMk cId="2338238133" sldId="281"/>
        </pc:sldMkLst>
      </pc:sldChg>
      <pc:sldChg chg="delSp add del setBg delDesignElem">
        <pc:chgData name="Shahir, Shahira" userId="0f1b2b8c-8501-48c4-ab0f-df2afec6cccb" providerId="ADAL" clId="{38AF7676-0D96-47E7-B071-F3C04FD3CABB}" dt="2023-12-01T12:54:40.795" v="166" actId="47"/>
        <pc:sldMkLst>
          <pc:docMk/>
          <pc:sldMk cId="3612538254" sldId="281"/>
        </pc:sldMkLst>
        <pc:spChg chg="del">
          <ac:chgData name="Shahir, Shahira" userId="0f1b2b8c-8501-48c4-ab0f-df2afec6cccb" providerId="ADAL" clId="{38AF7676-0D96-47E7-B071-F3C04FD3CABB}" dt="2023-12-01T12:54:20.461" v="165"/>
          <ac:spMkLst>
            <pc:docMk/>
            <pc:sldMk cId="3612538254" sldId="281"/>
            <ac:spMk id="9" creationId="{CB49665F-0298-4449-8D2D-209989CB9EE3}"/>
          </ac:spMkLst>
        </pc:spChg>
        <pc:spChg chg="del">
          <ac:chgData name="Shahir, Shahira" userId="0f1b2b8c-8501-48c4-ab0f-df2afec6cccb" providerId="ADAL" clId="{38AF7676-0D96-47E7-B071-F3C04FD3CABB}" dt="2023-12-01T12:54:20.461" v="165"/>
          <ac:spMkLst>
            <pc:docMk/>
            <pc:sldMk cId="3612538254" sldId="281"/>
            <ac:spMk id="11" creationId="{A71EEC14-174A-46FA-B046-474750457130}"/>
          </ac:spMkLst>
        </pc:spChg>
        <pc:grpChg chg="del">
          <ac:chgData name="Shahir, Shahira" userId="0f1b2b8c-8501-48c4-ab0f-df2afec6cccb" providerId="ADAL" clId="{38AF7676-0D96-47E7-B071-F3C04FD3CABB}" dt="2023-12-01T12:54:20.461" v="165"/>
          <ac:grpSpMkLst>
            <pc:docMk/>
            <pc:sldMk cId="3612538254" sldId="281"/>
            <ac:grpSpMk id="17" creationId="{43F5E015-E085-4624-B431-B42414448684}"/>
          </ac:grpSpMkLst>
        </pc:grpChg>
        <pc:grpChg chg="del">
          <ac:chgData name="Shahir, Shahira" userId="0f1b2b8c-8501-48c4-ab0f-df2afec6cccb" providerId="ADAL" clId="{38AF7676-0D96-47E7-B071-F3C04FD3CABB}" dt="2023-12-01T12:54:20.461" v="165"/>
          <ac:grpSpMkLst>
            <pc:docMk/>
            <pc:sldMk cId="3612538254" sldId="281"/>
            <ac:grpSpMk id="25" creationId="{EEB6CB95-E653-4C6C-AE51-62FD848E8D5B}"/>
          </ac:grpSpMkLst>
        </pc:grpChg>
      </pc:sldChg>
      <pc:sldChg chg="delSp modSp add setBg delDesignElem">
        <pc:chgData name="Shahir, Shahira" userId="0f1b2b8c-8501-48c4-ab0f-df2afec6cccb" providerId="ADAL" clId="{38AF7676-0D96-47E7-B071-F3C04FD3CABB}" dt="2023-12-04T15:23:35.643" v="1493" actId="20577"/>
        <pc:sldMkLst>
          <pc:docMk/>
          <pc:sldMk cId="3956720691" sldId="281"/>
        </pc:sldMkLst>
        <pc:spChg chg="del">
          <ac:chgData name="Shahir, Shahira" userId="0f1b2b8c-8501-48c4-ab0f-df2afec6cccb" providerId="ADAL" clId="{38AF7676-0D96-47E7-B071-F3C04FD3CABB}" dt="2023-12-01T12:54:56.952" v="168"/>
          <ac:spMkLst>
            <pc:docMk/>
            <pc:sldMk cId="3956720691" sldId="281"/>
            <ac:spMk id="9" creationId="{CB49665F-0298-4449-8D2D-209989CB9EE3}"/>
          </ac:spMkLst>
        </pc:spChg>
        <pc:spChg chg="del">
          <ac:chgData name="Shahir, Shahira" userId="0f1b2b8c-8501-48c4-ab0f-df2afec6cccb" providerId="ADAL" clId="{38AF7676-0D96-47E7-B071-F3C04FD3CABB}" dt="2023-12-01T12:54:56.952" v="168"/>
          <ac:spMkLst>
            <pc:docMk/>
            <pc:sldMk cId="3956720691" sldId="281"/>
            <ac:spMk id="11" creationId="{A71EEC14-174A-46FA-B046-474750457130}"/>
          </ac:spMkLst>
        </pc:spChg>
        <pc:grpChg chg="del">
          <ac:chgData name="Shahir, Shahira" userId="0f1b2b8c-8501-48c4-ab0f-df2afec6cccb" providerId="ADAL" clId="{38AF7676-0D96-47E7-B071-F3C04FD3CABB}" dt="2023-12-01T12:54:56.952" v="168"/>
          <ac:grpSpMkLst>
            <pc:docMk/>
            <pc:sldMk cId="3956720691" sldId="281"/>
            <ac:grpSpMk id="13" creationId="{EEB6CB95-E653-4C6C-AE51-62FD848E8D5B}"/>
          </ac:grpSpMkLst>
        </pc:grpChg>
        <pc:grpChg chg="del">
          <ac:chgData name="Shahir, Shahira" userId="0f1b2b8c-8501-48c4-ab0f-df2afec6cccb" providerId="ADAL" clId="{38AF7676-0D96-47E7-B071-F3C04FD3CABB}" dt="2023-12-01T12:54:56.952" v="168"/>
          <ac:grpSpMkLst>
            <pc:docMk/>
            <pc:sldMk cId="3956720691" sldId="281"/>
            <ac:grpSpMk id="17" creationId="{43F5E015-E085-4624-B431-B42414448684}"/>
          </ac:grpSpMkLst>
        </pc:grpChg>
        <pc:graphicFrameChg chg="mod">
          <ac:chgData name="Shahir, Shahira" userId="0f1b2b8c-8501-48c4-ab0f-df2afec6cccb" providerId="ADAL" clId="{38AF7676-0D96-47E7-B071-F3C04FD3CABB}" dt="2023-12-04T15:23:35.643" v="1493" actId="20577"/>
          <ac:graphicFrameMkLst>
            <pc:docMk/>
            <pc:sldMk cId="3956720691" sldId="281"/>
            <ac:graphicFrameMk id="5" creationId="{284CD078-598A-9F48-798F-0CB1D6833AB0}"/>
          </ac:graphicFrameMkLst>
        </pc:graphicFrameChg>
      </pc:sldChg>
      <pc:sldChg chg="addSp delSp modSp new del mod setBg">
        <pc:chgData name="Shahir, Shahira" userId="0f1b2b8c-8501-48c4-ab0f-df2afec6cccb" providerId="ADAL" clId="{38AF7676-0D96-47E7-B071-F3C04FD3CABB}" dt="2023-12-02T13:28:37.924" v="258" actId="47"/>
        <pc:sldMkLst>
          <pc:docMk/>
          <pc:sldMk cId="2513673562" sldId="282"/>
        </pc:sldMkLst>
        <pc:spChg chg="mod">
          <ac:chgData name="Shahir, Shahira" userId="0f1b2b8c-8501-48c4-ab0f-df2afec6cccb" providerId="ADAL" clId="{38AF7676-0D96-47E7-B071-F3C04FD3CABB}" dt="2023-12-02T12:43:16.187" v="224" actId="20577"/>
          <ac:spMkLst>
            <pc:docMk/>
            <pc:sldMk cId="2513673562" sldId="282"/>
            <ac:spMk id="2" creationId="{9C41D07E-1D6B-0272-CC17-57418A36C9A5}"/>
          </ac:spMkLst>
        </pc:spChg>
        <pc:spChg chg="del">
          <ac:chgData name="Shahir, Shahira" userId="0f1b2b8c-8501-48c4-ab0f-df2afec6cccb" providerId="ADAL" clId="{38AF7676-0D96-47E7-B071-F3C04FD3CABB}" dt="2023-12-02T12:42:35.402" v="191"/>
          <ac:spMkLst>
            <pc:docMk/>
            <pc:sldMk cId="2513673562" sldId="282"/>
            <ac:spMk id="3" creationId="{02BDCA7B-83D1-7703-AEEA-4780FE248052}"/>
          </ac:spMkLst>
        </pc:spChg>
        <pc:spChg chg="add">
          <ac:chgData name="Shahir, Shahira" userId="0f1b2b8c-8501-48c4-ab0f-df2afec6cccb" providerId="ADAL" clId="{38AF7676-0D96-47E7-B071-F3C04FD3CABB}" dt="2023-12-02T12:42:43.008" v="192" actId="26606"/>
          <ac:spMkLst>
            <pc:docMk/>
            <pc:sldMk cId="2513673562" sldId="282"/>
            <ac:spMk id="9" creationId="{32D32A60-013B-47A8-8833-D2424080917B}"/>
          </ac:spMkLst>
        </pc:spChg>
        <pc:spChg chg="add">
          <ac:chgData name="Shahir, Shahira" userId="0f1b2b8c-8501-48c4-ab0f-df2afec6cccb" providerId="ADAL" clId="{38AF7676-0D96-47E7-B071-F3C04FD3CABB}" dt="2023-12-02T12:42:43.008" v="192" actId="26606"/>
          <ac:spMkLst>
            <pc:docMk/>
            <pc:sldMk cId="2513673562" sldId="282"/>
            <ac:spMk id="11" creationId="{AE27932B-B694-4C4C-90D7-A0333A7C5876}"/>
          </ac:spMkLst>
        </pc:spChg>
        <pc:spChg chg="add">
          <ac:chgData name="Shahir, Shahira" userId="0f1b2b8c-8501-48c4-ab0f-df2afec6cccb" providerId="ADAL" clId="{38AF7676-0D96-47E7-B071-F3C04FD3CABB}" dt="2023-12-02T12:42:43.008" v="192" actId="26606"/>
          <ac:spMkLst>
            <pc:docMk/>
            <pc:sldMk cId="2513673562" sldId="282"/>
            <ac:spMk id="15" creationId="{A9DA474E-6B91-4200-840F-0257B2358A75}"/>
          </ac:spMkLst>
        </pc:spChg>
        <pc:graphicFrameChg chg="add mod modGraphic">
          <ac:chgData name="Shahir, Shahira" userId="0f1b2b8c-8501-48c4-ab0f-df2afec6cccb" providerId="ADAL" clId="{38AF7676-0D96-47E7-B071-F3C04FD3CABB}" dt="2023-12-02T12:43:25.305" v="226" actId="14100"/>
          <ac:graphicFrameMkLst>
            <pc:docMk/>
            <pc:sldMk cId="2513673562" sldId="282"/>
            <ac:graphicFrameMk id="4" creationId="{E1AC5A0D-83E7-1CA5-49B1-A0DF00FEF486}"/>
          </ac:graphicFrameMkLst>
        </pc:graphicFrameChg>
        <pc:picChg chg="add">
          <ac:chgData name="Shahir, Shahira" userId="0f1b2b8c-8501-48c4-ab0f-df2afec6cccb" providerId="ADAL" clId="{38AF7676-0D96-47E7-B071-F3C04FD3CABB}" dt="2023-12-02T12:42:43.008" v="192" actId="26606"/>
          <ac:picMkLst>
            <pc:docMk/>
            <pc:sldMk cId="2513673562" sldId="282"/>
            <ac:picMk id="17" creationId="{DF63C9AD-AE6E-4512-8171-91612E84CCFB}"/>
          </ac:picMkLst>
        </pc:picChg>
        <pc:cxnChg chg="add">
          <ac:chgData name="Shahir, Shahira" userId="0f1b2b8c-8501-48c4-ab0f-df2afec6cccb" providerId="ADAL" clId="{38AF7676-0D96-47E7-B071-F3C04FD3CABB}" dt="2023-12-02T12:42:43.008" v="192" actId="26606"/>
          <ac:cxnSpMkLst>
            <pc:docMk/>
            <pc:sldMk cId="2513673562" sldId="282"/>
            <ac:cxnSpMk id="13" creationId="{9EBB0476-5CF0-4F44-8D68-5D42D7AEE43A}"/>
          </ac:cxnSpMkLst>
        </pc:cxnChg>
        <pc:cxnChg chg="add">
          <ac:chgData name="Shahir, Shahira" userId="0f1b2b8c-8501-48c4-ab0f-df2afec6cccb" providerId="ADAL" clId="{38AF7676-0D96-47E7-B071-F3C04FD3CABB}" dt="2023-12-02T12:42:43.008" v="192" actId="26606"/>
          <ac:cxnSpMkLst>
            <pc:docMk/>
            <pc:sldMk cId="2513673562" sldId="282"/>
            <ac:cxnSpMk id="19" creationId="{FE1A49CE-B63D-457A-A180-1C883E1A63D2}"/>
          </ac:cxnSpMkLst>
        </pc:cxnChg>
      </pc:sldChg>
      <pc:sldChg chg="addSp delSp modSp new del mod">
        <pc:chgData name="Shahir, Shahira" userId="0f1b2b8c-8501-48c4-ab0f-df2afec6cccb" providerId="ADAL" clId="{38AF7676-0D96-47E7-B071-F3C04FD3CABB}" dt="2023-12-04T15:24:17.991" v="1494" actId="47"/>
        <pc:sldMkLst>
          <pc:docMk/>
          <pc:sldMk cId="2696068986" sldId="283"/>
        </pc:sldMkLst>
        <pc:spChg chg="del">
          <ac:chgData name="Shahir, Shahira" userId="0f1b2b8c-8501-48c4-ab0f-df2afec6cccb" providerId="ADAL" clId="{38AF7676-0D96-47E7-B071-F3C04FD3CABB}" dt="2023-12-02T12:44:42.845" v="234" actId="478"/>
          <ac:spMkLst>
            <pc:docMk/>
            <pc:sldMk cId="2696068986" sldId="283"/>
            <ac:spMk id="2" creationId="{54A944FB-735E-E2EE-9748-AEF5C92CBC96}"/>
          </ac:spMkLst>
        </pc:spChg>
        <pc:spChg chg="del">
          <ac:chgData name="Shahir, Shahira" userId="0f1b2b8c-8501-48c4-ab0f-df2afec6cccb" providerId="ADAL" clId="{38AF7676-0D96-47E7-B071-F3C04FD3CABB}" dt="2023-12-02T12:43:54.903" v="228"/>
          <ac:spMkLst>
            <pc:docMk/>
            <pc:sldMk cId="2696068986" sldId="283"/>
            <ac:spMk id="3" creationId="{3DD2A016-5D1A-4EFD-9EC4-5D6C756A9533}"/>
          </ac:spMkLst>
        </pc:spChg>
        <pc:spChg chg="add del mod">
          <ac:chgData name="Shahir, Shahira" userId="0f1b2b8c-8501-48c4-ab0f-df2afec6cccb" providerId="ADAL" clId="{38AF7676-0D96-47E7-B071-F3C04FD3CABB}" dt="2023-12-02T13:27:20.988" v="249" actId="931"/>
          <ac:spMkLst>
            <pc:docMk/>
            <pc:sldMk cId="2696068986" sldId="283"/>
            <ac:spMk id="6" creationId="{F1449F7D-59A4-201E-1659-BCB868916398}"/>
          </ac:spMkLst>
        </pc:spChg>
        <pc:picChg chg="add del mod">
          <ac:chgData name="Shahir, Shahira" userId="0f1b2b8c-8501-48c4-ab0f-df2afec6cccb" providerId="ADAL" clId="{38AF7676-0D96-47E7-B071-F3C04FD3CABB}" dt="2023-12-02T13:26:21.114" v="248" actId="478"/>
          <ac:picMkLst>
            <pc:docMk/>
            <pc:sldMk cId="2696068986" sldId="283"/>
            <ac:picMk id="4" creationId="{ECA6770E-4534-9E17-158D-84C041F31880}"/>
          </ac:picMkLst>
        </pc:picChg>
        <pc:picChg chg="add mod">
          <ac:chgData name="Shahir, Shahira" userId="0f1b2b8c-8501-48c4-ab0f-df2afec6cccb" providerId="ADAL" clId="{38AF7676-0D96-47E7-B071-F3C04FD3CABB}" dt="2023-12-02T13:27:51.916" v="257" actId="1076"/>
          <ac:picMkLst>
            <pc:docMk/>
            <pc:sldMk cId="2696068986" sldId="283"/>
            <ac:picMk id="8" creationId="{500057B0-9B99-7260-D05A-369BCEA9E4B2}"/>
          </ac:picMkLst>
        </pc:picChg>
      </pc:sldChg>
      <pc:sldChg chg="modSp new mod">
        <pc:chgData name="Shahir, Shahira" userId="0f1b2b8c-8501-48c4-ab0f-df2afec6cccb" providerId="ADAL" clId="{38AF7676-0D96-47E7-B071-F3C04FD3CABB}" dt="2023-12-04T14:49:40.539" v="1280"/>
        <pc:sldMkLst>
          <pc:docMk/>
          <pc:sldMk cId="624355364" sldId="284"/>
        </pc:sldMkLst>
        <pc:spChg chg="mod">
          <ac:chgData name="Shahir, Shahira" userId="0f1b2b8c-8501-48c4-ab0f-df2afec6cccb" providerId="ADAL" clId="{38AF7676-0D96-47E7-B071-F3C04FD3CABB}" dt="2023-12-04T14:49:40.539" v="1280"/>
          <ac:spMkLst>
            <pc:docMk/>
            <pc:sldMk cId="624355364" sldId="284"/>
            <ac:spMk id="2" creationId="{F09B8DB2-B7C1-3C17-4CDC-2DA36938B4DF}"/>
          </ac:spMkLst>
        </pc:spChg>
        <pc:spChg chg="mod">
          <ac:chgData name="Shahir, Shahira" userId="0f1b2b8c-8501-48c4-ab0f-df2afec6cccb" providerId="ADAL" clId="{38AF7676-0D96-47E7-B071-F3C04FD3CABB}" dt="2023-12-04T14:49:40.539" v="1280"/>
          <ac:spMkLst>
            <pc:docMk/>
            <pc:sldMk cId="624355364" sldId="284"/>
            <ac:spMk id="3" creationId="{FBED2EB5-EF88-5D6C-9080-D7E3DF52D21B}"/>
          </ac:spMkLst>
        </pc:spChg>
      </pc:sldChg>
      <pc:sldChg chg="modSp new mod">
        <pc:chgData name="Shahir, Shahira" userId="0f1b2b8c-8501-48c4-ab0f-df2afec6cccb" providerId="ADAL" clId="{38AF7676-0D96-47E7-B071-F3C04FD3CABB}" dt="2023-12-14T12:38:19.570" v="2824"/>
        <pc:sldMkLst>
          <pc:docMk/>
          <pc:sldMk cId="3224671426" sldId="285"/>
        </pc:sldMkLst>
        <pc:spChg chg="mod">
          <ac:chgData name="Shahir, Shahira" userId="0f1b2b8c-8501-48c4-ab0f-df2afec6cccb" providerId="ADAL" clId="{38AF7676-0D96-47E7-B071-F3C04FD3CABB}" dt="2023-12-04T14:49:40.539" v="1280"/>
          <ac:spMkLst>
            <pc:docMk/>
            <pc:sldMk cId="3224671426" sldId="285"/>
            <ac:spMk id="2" creationId="{9B1F6480-5F71-16B7-7946-51A883633F58}"/>
          </ac:spMkLst>
        </pc:spChg>
        <pc:spChg chg="mod">
          <ac:chgData name="Shahir, Shahira" userId="0f1b2b8c-8501-48c4-ab0f-df2afec6cccb" providerId="ADAL" clId="{38AF7676-0D96-47E7-B071-F3C04FD3CABB}" dt="2023-12-14T12:38:19.570" v="2824"/>
          <ac:spMkLst>
            <pc:docMk/>
            <pc:sldMk cId="3224671426" sldId="285"/>
            <ac:spMk id="3" creationId="{BAB0513B-7766-5CB5-EF54-A40358E11AC3}"/>
          </ac:spMkLst>
        </pc:spChg>
      </pc:sldChg>
      <pc:sldChg chg="modSp new del mod">
        <pc:chgData name="Shahir, Shahira" userId="0f1b2b8c-8501-48c4-ab0f-df2afec6cccb" providerId="ADAL" clId="{38AF7676-0D96-47E7-B071-F3C04FD3CABB}" dt="2023-12-04T15:25:01.078" v="1497" actId="47"/>
        <pc:sldMkLst>
          <pc:docMk/>
          <pc:sldMk cId="707122305" sldId="286"/>
        </pc:sldMkLst>
        <pc:spChg chg="mod">
          <ac:chgData name="Shahir, Shahira" userId="0f1b2b8c-8501-48c4-ab0f-df2afec6cccb" providerId="ADAL" clId="{38AF7676-0D96-47E7-B071-F3C04FD3CABB}" dt="2023-12-04T14:49:40.539" v="1280"/>
          <ac:spMkLst>
            <pc:docMk/>
            <pc:sldMk cId="707122305" sldId="286"/>
            <ac:spMk id="2" creationId="{3AC61984-961B-C2DD-416F-F2006787049F}"/>
          </ac:spMkLst>
        </pc:spChg>
        <pc:spChg chg="mod">
          <ac:chgData name="Shahir, Shahira" userId="0f1b2b8c-8501-48c4-ab0f-df2afec6cccb" providerId="ADAL" clId="{38AF7676-0D96-47E7-B071-F3C04FD3CABB}" dt="2023-12-04T14:49:40.539" v="1280"/>
          <ac:spMkLst>
            <pc:docMk/>
            <pc:sldMk cId="707122305" sldId="286"/>
            <ac:spMk id="3" creationId="{E1CC1F01-0058-8505-9DB9-4930D3FF5C09}"/>
          </ac:spMkLst>
        </pc:spChg>
      </pc:sldChg>
      <pc:sldChg chg="modSp new mod">
        <pc:chgData name="Shahir, Shahira" userId="0f1b2b8c-8501-48c4-ab0f-df2afec6cccb" providerId="ADAL" clId="{38AF7676-0D96-47E7-B071-F3C04FD3CABB}" dt="2023-12-04T14:49:40.539" v="1280"/>
        <pc:sldMkLst>
          <pc:docMk/>
          <pc:sldMk cId="2371120240" sldId="287"/>
        </pc:sldMkLst>
        <pc:spChg chg="mod">
          <ac:chgData name="Shahir, Shahira" userId="0f1b2b8c-8501-48c4-ab0f-df2afec6cccb" providerId="ADAL" clId="{38AF7676-0D96-47E7-B071-F3C04FD3CABB}" dt="2023-12-04T14:49:40.539" v="1280"/>
          <ac:spMkLst>
            <pc:docMk/>
            <pc:sldMk cId="2371120240" sldId="287"/>
            <ac:spMk id="2" creationId="{0DFCE9E5-40BB-5A49-9C9D-44086DED2652}"/>
          </ac:spMkLst>
        </pc:spChg>
        <pc:spChg chg="mod">
          <ac:chgData name="Shahir, Shahira" userId="0f1b2b8c-8501-48c4-ab0f-df2afec6cccb" providerId="ADAL" clId="{38AF7676-0D96-47E7-B071-F3C04FD3CABB}" dt="2023-12-04T14:49:40.539" v="1280"/>
          <ac:spMkLst>
            <pc:docMk/>
            <pc:sldMk cId="2371120240" sldId="287"/>
            <ac:spMk id="3" creationId="{AFC668F6-A5B2-EAC2-77A4-95157597579D}"/>
          </ac:spMkLst>
        </pc:spChg>
      </pc:sldChg>
      <pc:sldChg chg="modSp new del mod">
        <pc:chgData name="Shahir, Shahira" userId="0f1b2b8c-8501-48c4-ab0f-df2afec6cccb" providerId="ADAL" clId="{38AF7676-0D96-47E7-B071-F3C04FD3CABB}" dt="2023-12-04T15:24:35.432" v="1496" actId="47"/>
        <pc:sldMkLst>
          <pc:docMk/>
          <pc:sldMk cId="3852699242" sldId="288"/>
        </pc:sldMkLst>
        <pc:spChg chg="mod">
          <ac:chgData name="Shahir, Shahira" userId="0f1b2b8c-8501-48c4-ab0f-df2afec6cccb" providerId="ADAL" clId="{38AF7676-0D96-47E7-B071-F3C04FD3CABB}" dt="2023-12-04T14:49:40.539" v="1280"/>
          <ac:spMkLst>
            <pc:docMk/>
            <pc:sldMk cId="3852699242" sldId="288"/>
            <ac:spMk id="2" creationId="{5570F13E-0623-D7CC-DBA6-2587E4A6BEBE}"/>
          </ac:spMkLst>
        </pc:spChg>
        <pc:spChg chg="mod">
          <ac:chgData name="Shahir, Shahira" userId="0f1b2b8c-8501-48c4-ab0f-df2afec6cccb" providerId="ADAL" clId="{38AF7676-0D96-47E7-B071-F3C04FD3CABB}" dt="2023-12-04T14:49:40.539" v="1280"/>
          <ac:spMkLst>
            <pc:docMk/>
            <pc:sldMk cId="3852699242" sldId="288"/>
            <ac:spMk id="3" creationId="{554FFD55-1415-75CA-D207-AEFC1BB230AF}"/>
          </ac:spMkLst>
        </pc:spChg>
      </pc:sldChg>
      <pc:sldChg chg="modSp new mod">
        <pc:chgData name="Shahir, Shahira" userId="0f1b2b8c-8501-48c4-ab0f-df2afec6cccb" providerId="ADAL" clId="{38AF7676-0D96-47E7-B071-F3C04FD3CABB}" dt="2023-12-04T14:49:40.539" v="1280"/>
        <pc:sldMkLst>
          <pc:docMk/>
          <pc:sldMk cId="2005994521" sldId="289"/>
        </pc:sldMkLst>
        <pc:spChg chg="mod">
          <ac:chgData name="Shahir, Shahira" userId="0f1b2b8c-8501-48c4-ab0f-df2afec6cccb" providerId="ADAL" clId="{38AF7676-0D96-47E7-B071-F3C04FD3CABB}" dt="2023-12-04T14:49:40.539" v="1280"/>
          <ac:spMkLst>
            <pc:docMk/>
            <pc:sldMk cId="2005994521" sldId="289"/>
            <ac:spMk id="2" creationId="{BAD0B006-0BDB-BED6-B372-EC6BC32F9EF2}"/>
          </ac:spMkLst>
        </pc:spChg>
        <pc:spChg chg="mod">
          <ac:chgData name="Shahir, Shahira" userId="0f1b2b8c-8501-48c4-ab0f-df2afec6cccb" providerId="ADAL" clId="{38AF7676-0D96-47E7-B071-F3C04FD3CABB}" dt="2023-12-04T14:49:40.539" v="1280"/>
          <ac:spMkLst>
            <pc:docMk/>
            <pc:sldMk cId="2005994521" sldId="289"/>
            <ac:spMk id="3" creationId="{9C9FC9ED-6E13-9CA5-F383-81DEC22AF022}"/>
          </ac:spMkLst>
        </pc:spChg>
      </pc:sldChg>
      <pc:sldChg chg="modSp new mod">
        <pc:chgData name="Shahir, Shahira" userId="0f1b2b8c-8501-48c4-ab0f-df2afec6cccb" providerId="ADAL" clId="{38AF7676-0D96-47E7-B071-F3C04FD3CABB}" dt="2023-12-04T14:49:40.539" v="1280"/>
        <pc:sldMkLst>
          <pc:docMk/>
          <pc:sldMk cId="240653095" sldId="290"/>
        </pc:sldMkLst>
        <pc:spChg chg="mod">
          <ac:chgData name="Shahir, Shahira" userId="0f1b2b8c-8501-48c4-ab0f-df2afec6cccb" providerId="ADAL" clId="{38AF7676-0D96-47E7-B071-F3C04FD3CABB}" dt="2023-12-04T14:49:40.539" v="1280"/>
          <ac:spMkLst>
            <pc:docMk/>
            <pc:sldMk cId="240653095" sldId="290"/>
            <ac:spMk id="2" creationId="{6AAA46F4-6B49-F7B3-AA3F-B6476B81FD8A}"/>
          </ac:spMkLst>
        </pc:spChg>
        <pc:spChg chg="mod">
          <ac:chgData name="Shahir, Shahira" userId="0f1b2b8c-8501-48c4-ab0f-df2afec6cccb" providerId="ADAL" clId="{38AF7676-0D96-47E7-B071-F3C04FD3CABB}" dt="2023-12-04T14:49:40.539" v="1280"/>
          <ac:spMkLst>
            <pc:docMk/>
            <pc:sldMk cId="240653095" sldId="290"/>
            <ac:spMk id="3" creationId="{7E373838-AA1F-A3DE-8073-3855A88E6734}"/>
          </ac:spMkLst>
        </pc:spChg>
      </pc:sldChg>
      <pc:sldChg chg="modSp new mod">
        <pc:chgData name="Shahir, Shahira" userId="0f1b2b8c-8501-48c4-ab0f-df2afec6cccb" providerId="ADAL" clId="{38AF7676-0D96-47E7-B071-F3C04FD3CABB}" dt="2023-12-04T16:24:13.304" v="2768" actId="27636"/>
        <pc:sldMkLst>
          <pc:docMk/>
          <pc:sldMk cId="3857220970" sldId="291"/>
        </pc:sldMkLst>
        <pc:spChg chg="mod">
          <ac:chgData name="Shahir, Shahira" userId="0f1b2b8c-8501-48c4-ab0f-df2afec6cccb" providerId="ADAL" clId="{38AF7676-0D96-47E7-B071-F3C04FD3CABB}" dt="2023-12-04T14:52:31.452" v="1318" actId="20577"/>
          <ac:spMkLst>
            <pc:docMk/>
            <pc:sldMk cId="3857220970" sldId="291"/>
            <ac:spMk id="2" creationId="{62C9F353-DECA-D48E-4793-476037FD3401}"/>
          </ac:spMkLst>
        </pc:spChg>
        <pc:spChg chg="mod">
          <ac:chgData name="Shahir, Shahira" userId="0f1b2b8c-8501-48c4-ab0f-df2afec6cccb" providerId="ADAL" clId="{38AF7676-0D96-47E7-B071-F3C04FD3CABB}" dt="2023-12-04T16:24:13.304" v="2768" actId="27636"/>
          <ac:spMkLst>
            <pc:docMk/>
            <pc:sldMk cId="3857220970" sldId="291"/>
            <ac:spMk id="3" creationId="{01072F96-E3C6-25E8-7028-883D62EBC0D5}"/>
          </ac:spMkLst>
        </pc:spChg>
      </pc:sldChg>
      <pc:sldChg chg="modSp new mod">
        <pc:chgData name="Shahir, Shahira" userId="0f1b2b8c-8501-48c4-ab0f-df2afec6cccb" providerId="ADAL" clId="{38AF7676-0D96-47E7-B071-F3C04FD3CABB}" dt="2023-12-04T16:23:59.737" v="2766" actId="5793"/>
        <pc:sldMkLst>
          <pc:docMk/>
          <pc:sldMk cId="3657050329" sldId="292"/>
        </pc:sldMkLst>
        <pc:spChg chg="mod">
          <ac:chgData name="Shahir, Shahira" userId="0f1b2b8c-8501-48c4-ab0f-df2afec6cccb" providerId="ADAL" clId="{38AF7676-0D96-47E7-B071-F3C04FD3CABB}" dt="2023-12-04T16:23:59.737" v="2766" actId="5793"/>
          <ac:spMkLst>
            <pc:docMk/>
            <pc:sldMk cId="3657050329" sldId="292"/>
            <ac:spMk id="2" creationId="{883D0975-C443-76CA-1E92-77ABC963569B}"/>
          </ac:spMkLst>
        </pc:spChg>
        <pc:spChg chg="mod">
          <ac:chgData name="Shahir, Shahira" userId="0f1b2b8c-8501-48c4-ab0f-df2afec6cccb" providerId="ADAL" clId="{38AF7676-0D96-47E7-B071-F3C04FD3CABB}" dt="2023-12-04T16:23:31.697" v="2758" actId="20577"/>
          <ac:spMkLst>
            <pc:docMk/>
            <pc:sldMk cId="3657050329" sldId="292"/>
            <ac:spMk id="3" creationId="{8F5C0494-E68F-9639-42E2-3C183A15E7CD}"/>
          </ac:spMkLst>
        </pc:spChg>
      </pc:sldChg>
      <pc:sldChg chg="modSp mod">
        <pc:chgData name="Shahir, Shahira" userId="0f1b2b8c-8501-48c4-ab0f-df2afec6cccb" providerId="ADAL" clId="{38AF7676-0D96-47E7-B071-F3C04FD3CABB}" dt="2023-12-07T12:29:44.876" v="2806" actId="20577"/>
        <pc:sldMkLst>
          <pc:docMk/>
          <pc:sldMk cId="436476716" sldId="294"/>
        </pc:sldMkLst>
        <pc:spChg chg="mod">
          <ac:chgData name="Shahir, Shahira" userId="0f1b2b8c-8501-48c4-ab0f-df2afec6cccb" providerId="ADAL" clId="{38AF7676-0D96-47E7-B071-F3C04FD3CABB}" dt="2023-12-07T12:29:44.876" v="2806" actId="20577"/>
          <ac:spMkLst>
            <pc:docMk/>
            <pc:sldMk cId="436476716" sldId="294"/>
            <ac:spMk id="3" creationId="{E8E2AE84-9D47-1611-3CE8-854C67E1ECDD}"/>
          </ac:spMkLst>
        </pc:spChg>
      </pc:sldChg>
      <pc:sldChg chg="modSp mod">
        <pc:chgData name="Shahir, Shahira" userId="0f1b2b8c-8501-48c4-ab0f-df2afec6cccb" providerId="ADAL" clId="{38AF7676-0D96-47E7-B071-F3C04FD3CABB}" dt="2023-12-07T12:32:06.443" v="2823" actId="20577"/>
        <pc:sldMkLst>
          <pc:docMk/>
          <pc:sldMk cId="4005126186" sldId="297"/>
        </pc:sldMkLst>
        <pc:spChg chg="mod">
          <ac:chgData name="Shahir, Shahira" userId="0f1b2b8c-8501-48c4-ab0f-df2afec6cccb" providerId="ADAL" clId="{38AF7676-0D96-47E7-B071-F3C04FD3CABB}" dt="2023-12-07T12:32:06.443" v="2823" actId="20577"/>
          <ac:spMkLst>
            <pc:docMk/>
            <pc:sldMk cId="4005126186" sldId="297"/>
            <ac:spMk id="3" creationId="{F62E179F-F012-BD8E-2B60-51E0D2405F38}"/>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DE2DE9-52B4-4D29-A978-7269B30B0086}"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4977579C-0D5F-4AED-A1E9-8675FABF320A}">
      <dgm:prSet/>
      <dgm:spPr/>
      <dgm:t>
        <a:bodyPr/>
        <a:lstStyle/>
        <a:p>
          <a:r>
            <a:rPr lang="en-GB" dirty="0"/>
            <a:t>To investigate the broader development of gender equality in the UK HE system and review existing literature on gender equality in UK HE.</a:t>
          </a:r>
          <a:endParaRPr lang="en-US" dirty="0"/>
        </a:p>
      </dgm:t>
    </dgm:pt>
    <dgm:pt modelId="{C06DC27C-4C2A-4363-9240-788F8D7C2BF6}" type="parTrans" cxnId="{78E53F00-E815-4F31-ABC1-C192D8FC7B25}">
      <dgm:prSet/>
      <dgm:spPr/>
      <dgm:t>
        <a:bodyPr/>
        <a:lstStyle/>
        <a:p>
          <a:endParaRPr lang="en-US"/>
        </a:p>
      </dgm:t>
    </dgm:pt>
    <dgm:pt modelId="{25B42A47-8053-455D-9535-61A2A2F295BC}" type="sibTrans" cxnId="{78E53F00-E815-4F31-ABC1-C192D8FC7B25}">
      <dgm:prSet/>
      <dgm:spPr/>
      <dgm:t>
        <a:bodyPr/>
        <a:lstStyle/>
        <a:p>
          <a:endParaRPr lang="en-US"/>
        </a:p>
      </dgm:t>
    </dgm:pt>
    <dgm:pt modelId="{00EB1081-45C9-42B6-A611-FB4175B0CB47}">
      <dgm:prSet/>
      <dgm:spPr/>
      <dgm:t>
        <a:bodyPr/>
        <a:lstStyle/>
        <a:p>
          <a:r>
            <a:rPr lang="en-GB" dirty="0"/>
            <a:t>To critically evaluate the influence of organisational factors on female professors' career journeys in the UK HE. </a:t>
          </a:r>
          <a:endParaRPr lang="en-US" dirty="0"/>
        </a:p>
      </dgm:t>
    </dgm:pt>
    <dgm:pt modelId="{42793EFF-6FEF-408A-A250-58579FFD908C}" type="parTrans" cxnId="{317D8DBB-6378-4C20-A61C-26091E67153A}">
      <dgm:prSet/>
      <dgm:spPr/>
      <dgm:t>
        <a:bodyPr/>
        <a:lstStyle/>
        <a:p>
          <a:endParaRPr lang="en-US"/>
        </a:p>
      </dgm:t>
    </dgm:pt>
    <dgm:pt modelId="{43685DCC-A544-4E6C-8881-175F8C979A27}" type="sibTrans" cxnId="{317D8DBB-6378-4C20-A61C-26091E67153A}">
      <dgm:prSet/>
      <dgm:spPr/>
      <dgm:t>
        <a:bodyPr/>
        <a:lstStyle/>
        <a:p>
          <a:endParaRPr lang="en-US"/>
        </a:p>
      </dgm:t>
    </dgm:pt>
    <dgm:pt modelId="{C559C0DA-34A2-4CEF-84CC-82F773E6E288}">
      <dgm:prSet/>
      <dgm:spPr/>
      <dgm:t>
        <a:bodyPr/>
        <a:lstStyle/>
        <a:p>
          <a:r>
            <a:rPr lang="en-GB" dirty="0"/>
            <a:t>To analyse the extent to which academia is gendered through analysing the professor’s journey.</a:t>
          </a:r>
          <a:endParaRPr lang="en-US" dirty="0"/>
        </a:p>
      </dgm:t>
    </dgm:pt>
    <dgm:pt modelId="{A1DE5AFA-56A8-4EC9-9F5E-F779508FB400}" type="parTrans" cxnId="{E78E3D4B-46EB-4C39-B0C3-52AB44033193}">
      <dgm:prSet/>
      <dgm:spPr/>
      <dgm:t>
        <a:bodyPr/>
        <a:lstStyle/>
        <a:p>
          <a:endParaRPr lang="en-US"/>
        </a:p>
      </dgm:t>
    </dgm:pt>
    <dgm:pt modelId="{E8C099D9-11CD-45F2-A047-65B3887B592A}" type="sibTrans" cxnId="{E78E3D4B-46EB-4C39-B0C3-52AB44033193}">
      <dgm:prSet/>
      <dgm:spPr/>
      <dgm:t>
        <a:bodyPr/>
        <a:lstStyle/>
        <a:p>
          <a:endParaRPr lang="en-US"/>
        </a:p>
      </dgm:t>
    </dgm:pt>
    <dgm:pt modelId="{6E786D70-2935-407B-87F8-91DC49332EDB}" type="pres">
      <dgm:prSet presAssocID="{7CDE2DE9-52B4-4D29-A978-7269B30B0086}" presName="outerComposite" presStyleCnt="0">
        <dgm:presLayoutVars>
          <dgm:chMax val="5"/>
          <dgm:dir/>
          <dgm:resizeHandles val="exact"/>
        </dgm:presLayoutVars>
      </dgm:prSet>
      <dgm:spPr/>
    </dgm:pt>
    <dgm:pt modelId="{32256015-CD00-4482-8CBB-4183BF86CBD9}" type="pres">
      <dgm:prSet presAssocID="{7CDE2DE9-52B4-4D29-A978-7269B30B0086}" presName="dummyMaxCanvas" presStyleCnt="0">
        <dgm:presLayoutVars/>
      </dgm:prSet>
      <dgm:spPr/>
    </dgm:pt>
    <dgm:pt modelId="{19A04260-2389-4694-A744-65934FC1B95C}" type="pres">
      <dgm:prSet presAssocID="{7CDE2DE9-52B4-4D29-A978-7269B30B0086}" presName="ThreeNodes_1" presStyleLbl="node1" presStyleIdx="0" presStyleCnt="3">
        <dgm:presLayoutVars>
          <dgm:bulletEnabled val="1"/>
        </dgm:presLayoutVars>
      </dgm:prSet>
      <dgm:spPr/>
    </dgm:pt>
    <dgm:pt modelId="{31095783-8832-4D41-B525-F002FA31D181}" type="pres">
      <dgm:prSet presAssocID="{7CDE2DE9-52B4-4D29-A978-7269B30B0086}" presName="ThreeNodes_2" presStyleLbl="node1" presStyleIdx="1" presStyleCnt="3">
        <dgm:presLayoutVars>
          <dgm:bulletEnabled val="1"/>
        </dgm:presLayoutVars>
      </dgm:prSet>
      <dgm:spPr/>
    </dgm:pt>
    <dgm:pt modelId="{B262CCE1-99C5-4335-99A0-C472B423C75B}" type="pres">
      <dgm:prSet presAssocID="{7CDE2DE9-52B4-4D29-A978-7269B30B0086}" presName="ThreeNodes_3" presStyleLbl="node1" presStyleIdx="2" presStyleCnt="3">
        <dgm:presLayoutVars>
          <dgm:bulletEnabled val="1"/>
        </dgm:presLayoutVars>
      </dgm:prSet>
      <dgm:spPr/>
    </dgm:pt>
    <dgm:pt modelId="{A39685F4-55BE-4339-B16A-38459E5962B5}" type="pres">
      <dgm:prSet presAssocID="{7CDE2DE9-52B4-4D29-A978-7269B30B0086}" presName="ThreeConn_1-2" presStyleLbl="fgAccFollowNode1" presStyleIdx="0" presStyleCnt="2">
        <dgm:presLayoutVars>
          <dgm:bulletEnabled val="1"/>
        </dgm:presLayoutVars>
      </dgm:prSet>
      <dgm:spPr/>
    </dgm:pt>
    <dgm:pt modelId="{D745F0B1-F274-4932-B29F-E93713339DC2}" type="pres">
      <dgm:prSet presAssocID="{7CDE2DE9-52B4-4D29-A978-7269B30B0086}" presName="ThreeConn_2-3" presStyleLbl="fgAccFollowNode1" presStyleIdx="1" presStyleCnt="2">
        <dgm:presLayoutVars>
          <dgm:bulletEnabled val="1"/>
        </dgm:presLayoutVars>
      </dgm:prSet>
      <dgm:spPr/>
    </dgm:pt>
    <dgm:pt modelId="{83E26E31-B4D1-444F-B49C-588087BD66D7}" type="pres">
      <dgm:prSet presAssocID="{7CDE2DE9-52B4-4D29-A978-7269B30B0086}" presName="ThreeNodes_1_text" presStyleLbl="node1" presStyleIdx="2" presStyleCnt="3">
        <dgm:presLayoutVars>
          <dgm:bulletEnabled val="1"/>
        </dgm:presLayoutVars>
      </dgm:prSet>
      <dgm:spPr/>
    </dgm:pt>
    <dgm:pt modelId="{200A5973-27F5-4E2A-A97C-C9394393107A}" type="pres">
      <dgm:prSet presAssocID="{7CDE2DE9-52B4-4D29-A978-7269B30B0086}" presName="ThreeNodes_2_text" presStyleLbl="node1" presStyleIdx="2" presStyleCnt="3">
        <dgm:presLayoutVars>
          <dgm:bulletEnabled val="1"/>
        </dgm:presLayoutVars>
      </dgm:prSet>
      <dgm:spPr/>
    </dgm:pt>
    <dgm:pt modelId="{3F356BCC-A688-434A-93A6-27FA4A2BF2C3}" type="pres">
      <dgm:prSet presAssocID="{7CDE2DE9-52B4-4D29-A978-7269B30B0086}" presName="ThreeNodes_3_text" presStyleLbl="node1" presStyleIdx="2" presStyleCnt="3">
        <dgm:presLayoutVars>
          <dgm:bulletEnabled val="1"/>
        </dgm:presLayoutVars>
      </dgm:prSet>
      <dgm:spPr/>
    </dgm:pt>
  </dgm:ptLst>
  <dgm:cxnLst>
    <dgm:cxn modelId="{78E53F00-E815-4F31-ABC1-C192D8FC7B25}" srcId="{7CDE2DE9-52B4-4D29-A978-7269B30B0086}" destId="{4977579C-0D5F-4AED-A1E9-8675FABF320A}" srcOrd="0" destOrd="0" parTransId="{C06DC27C-4C2A-4363-9240-788F8D7C2BF6}" sibTransId="{25B42A47-8053-455D-9535-61A2A2F295BC}"/>
    <dgm:cxn modelId="{E78E3D4B-46EB-4C39-B0C3-52AB44033193}" srcId="{7CDE2DE9-52B4-4D29-A978-7269B30B0086}" destId="{C559C0DA-34A2-4CEF-84CC-82F773E6E288}" srcOrd="2" destOrd="0" parTransId="{A1DE5AFA-56A8-4EC9-9F5E-F779508FB400}" sibTransId="{E8C099D9-11CD-45F2-A047-65B3887B592A}"/>
    <dgm:cxn modelId="{652ACF6C-0483-44E0-A0EA-6F023DAC1E98}" type="presOf" srcId="{00EB1081-45C9-42B6-A611-FB4175B0CB47}" destId="{31095783-8832-4D41-B525-F002FA31D181}" srcOrd="0" destOrd="0" presId="urn:microsoft.com/office/officeart/2005/8/layout/vProcess5"/>
    <dgm:cxn modelId="{9A558E89-7D86-4A19-8C65-43F2E41589FD}" type="presOf" srcId="{25B42A47-8053-455D-9535-61A2A2F295BC}" destId="{A39685F4-55BE-4339-B16A-38459E5962B5}" srcOrd="0" destOrd="0" presId="urn:microsoft.com/office/officeart/2005/8/layout/vProcess5"/>
    <dgm:cxn modelId="{689F2DB1-6CAC-4EA6-BE29-B7AA020BB48A}" type="presOf" srcId="{C559C0DA-34A2-4CEF-84CC-82F773E6E288}" destId="{B262CCE1-99C5-4335-99A0-C472B423C75B}" srcOrd="0" destOrd="0" presId="urn:microsoft.com/office/officeart/2005/8/layout/vProcess5"/>
    <dgm:cxn modelId="{317D8DBB-6378-4C20-A61C-26091E67153A}" srcId="{7CDE2DE9-52B4-4D29-A978-7269B30B0086}" destId="{00EB1081-45C9-42B6-A611-FB4175B0CB47}" srcOrd="1" destOrd="0" parTransId="{42793EFF-6FEF-408A-A250-58579FFD908C}" sibTransId="{43685DCC-A544-4E6C-8881-175F8C979A27}"/>
    <dgm:cxn modelId="{5FB037BD-3A50-4707-B6D8-B54ABAB1F9D4}" type="presOf" srcId="{4977579C-0D5F-4AED-A1E9-8675FABF320A}" destId="{83E26E31-B4D1-444F-B49C-588087BD66D7}" srcOrd="1" destOrd="0" presId="urn:microsoft.com/office/officeart/2005/8/layout/vProcess5"/>
    <dgm:cxn modelId="{D5D683DD-2DB7-4892-96EE-12D559C829AF}" type="presOf" srcId="{00EB1081-45C9-42B6-A611-FB4175B0CB47}" destId="{200A5973-27F5-4E2A-A97C-C9394393107A}" srcOrd="1" destOrd="0" presId="urn:microsoft.com/office/officeart/2005/8/layout/vProcess5"/>
    <dgm:cxn modelId="{A0F367E9-6A2A-45A8-98FE-DC521A0D62A0}" type="presOf" srcId="{7CDE2DE9-52B4-4D29-A978-7269B30B0086}" destId="{6E786D70-2935-407B-87F8-91DC49332EDB}" srcOrd="0" destOrd="0" presId="urn:microsoft.com/office/officeart/2005/8/layout/vProcess5"/>
    <dgm:cxn modelId="{4C2B6CF2-036D-4F85-9729-560C430EE03B}" type="presOf" srcId="{43685DCC-A544-4E6C-8881-175F8C979A27}" destId="{D745F0B1-F274-4932-B29F-E93713339DC2}" srcOrd="0" destOrd="0" presId="urn:microsoft.com/office/officeart/2005/8/layout/vProcess5"/>
    <dgm:cxn modelId="{2CCFD8F3-F90B-4D29-AD30-4F5DF6D2370A}" type="presOf" srcId="{C559C0DA-34A2-4CEF-84CC-82F773E6E288}" destId="{3F356BCC-A688-434A-93A6-27FA4A2BF2C3}" srcOrd="1" destOrd="0" presId="urn:microsoft.com/office/officeart/2005/8/layout/vProcess5"/>
    <dgm:cxn modelId="{7204B4F5-E926-4F7F-9856-281B526A2452}" type="presOf" srcId="{4977579C-0D5F-4AED-A1E9-8675FABF320A}" destId="{19A04260-2389-4694-A744-65934FC1B95C}" srcOrd="0" destOrd="0" presId="urn:microsoft.com/office/officeart/2005/8/layout/vProcess5"/>
    <dgm:cxn modelId="{1F2E3B9D-BBB9-4504-86F4-8B21220DF472}" type="presParOf" srcId="{6E786D70-2935-407B-87F8-91DC49332EDB}" destId="{32256015-CD00-4482-8CBB-4183BF86CBD9}" srcOrd="0" destOrd="0" presId="urn:microsoft.com/office/officeart/2005/8/layout/vProcess5"/>
    <dgm:cxn modelId="{77607559-1FF3-4CA4-8B45-2468C5C0DA1C}" type="presParOf" srcId="{6E786D70-2935-407B-87F8-91DC49332EDB}" destId="{19A04260-2389-4694-A744-65934FC1B95C}" srcOrd="1" destOrd="0" presId="urn:microsoft.com/office/officeart/2005/8/layout/vProcess5"/>
    <dgm:cxn modelId="{E43F7F49-E371-45FF-9593-B64CA071B8FE}" type="presParOf" srcId="{6E786D70-2935-407B-87F8-91DC49332EDB}" destId="{31095783-8832-4D41-B525-F002FA31D181}" srcOrd="2" destOrd="0" presId="urn:microsoft.com/office/officeart/2005/8/layout/vProcess5"/>
    <dgm:cxn modelId="{FF219C0F-E71A-4818-996A-1A5F575DA681}" type="presParOf" srcId="{6E786D70-2935-407B-87F8-91DC49332EDB}" destId="{B262CCE1-99C5-4335-99A0-C472B423C75B}" srcOrd="3" destOrd="0" presId="urn:microsoft.com/office/officeart/2005/8/layout/vProcess5"/>
    <dgm:cxn modelId="{A0C707F0-7CEC-450F-BF8F-EBADCCD635B8}" type="presParOf" srcId="{6E786D70-2935-407B-87F8-91DC49332EDB}" destId="{A39685F4-55BE-4339-B16A-38459E5962B5}" srcOrd="4" destOrd="0" presId="urn:microsoft.com/office/officeart/2005/8/layout/vProcess5"/>
    <dgm:cxn modelId="{39784551-5401-408A-B400-B7019C5B94D3}" type="presParOf" srcId="{6E786D70-2935-407B-87F8-91DC49332EDB}" destId="{D745F0B1-F274-4932-B29F-E93713339DC2}" srcOrd="5" destOrd="0" presId="urn:microsoft.com/office/officeart/2005/8/layout/vProcess5"/>
    <dgm:cxn modelId="{B8B4A2D6-F5FA-4126-8C59-D3B2BAC502EE}" type="presParOf" srcId="{6E786D70-2935-407B-87F8-91DC49332EDB}" destId="{83E26E31-B4D1-444F-B49C-588087BD66D7}" srcOrd="6" destOrd="0" presId="urn:microsoft.com/office/officeart/2005/8/layout/vProcess5"/>
    <dgm:cxn modelId="{E85A8727-B821-40B5-BA21-00E2A46F5B1B}" type="presParOf" srcId="{6E786D70-2935-407B-87F8-91DC49332EDB}" destId="{200A5973-27F5-4E2A-A97C-C9394393107A}" srcOrd="7" destOrd="0" presId="urn:microsoft.com/office/officeart/2005/8/layout/vProcess5"/>
    <dgm:cxn modelId="{1FC9F0B7-9540-4BE2-94F1-0C4871F10928}" type="presParOf" srcId="{6E786D70-2935-407B-87F8-91DC49332EDB}" destId="{3F356BCC-A688-434A-93A6-27FA4A2BF2C3}"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FFBCF7-9A81-4AA0-B733-211BBAA3CE51}"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C5CBCB4E-6F80-411D-A985-04EA1AE76312}">
      <dgm:prSet/>
      <dgm:spPr/>
      <dgm:t>
        <a:bodyPr/>
        <a:lstStyle/>
        <a:p>
          <a:r>
            <a:rPr lang="en-GB" dirty="0"/>
            <a:t>To contribute to identifying the gender inequality issue in the UK HE.</a:t>
          </a:r>
          <a:endParaRPr lang="en-US" dirty="0"/>
        </a:p>
      </dgm:t>
    </dgm:pt>
    <dgm:pt modelId="{F08C8C10-1820-4E16-89C2-CC6F678B8EA7}" type="parTrans" cxnId="{B3001EE7-6CF3-45D4-8EF7-2A777D636CCF}">
      <dgm:prSet/>
      <dgm:spPr/>
      <dgm:t>
        <a:bodyPr/>
        <a:lstStyle/>
        <a:p>
          <a:endParaRPr lang="en-US"/>
        </a:p>
      </dgm:t>
    </dgm:pt>
    <dgm:pt modelId="{8F316A61-83CA-4110-BE0C-825BEFC40486}" type="sibTrans" cxnId="{B3001EE7-6CF3-45D4-8EF7-2A777D636CCF}">
      <dgm:prSet/>
      <dgm:spPr/>
      <dgm:t>
        <a:bodyPr/>
        <a:lstStyle/>
        <a:p>
          <a:endParaRPr lang="en-US"/>
        </a:p>
      </dgm:t>
    </dgm:pt>
    <dgm:pt modelId="{A59B90E2-3599-4F10-8E67-245357994FC0}" type="pres">
      <dgm:prSet presAssocID="{95FFBCF7-9A81-4AA0-B733-211BBAA3CE51}" presName="outerComposite" presStyleCnt="0">
        <dgm:presLayoutVars>
          <dgm:chMax val="5"/>
          <dgm:dir/>
          <dgm:resizeHandles val="exact"/>
        </dgm:presLayoutVars>
      </dgm:prSet>
      <dgm:spPr/>
    </dgm:pt>
    <dgm:pt modelId="{B28C4F44-22EC-4261-8277-D7032BCC437A}" type="pres">
      <dgm:prSet presAssocID="{95FFBCF7-9A81-4AA0-B733-211BBAA3CE51}" presName="dummyMaxCanvas" presStyleCnt="0">
        <dgm:presLayoutVars/>
      </dgm:prSet>
      <dgm:spPr/>
    </dgm:pt>
    <dgm:pt modelId="{7A351265-2E49-439C-9830-67D283AC1839}" type="pres">
      <dgm:prSet presAssocID="{95FFBCF7-9A81-4AA0-B733-211BBAA3CE51}" presName="OneNode_1" presStyleLbl="node1" presStyleIdx="0" presStyleCnt="1">
        <dgm:presLayoutVars>
          <dgm:bulletEnabled val="1"/>
        </dgm:presLayoutVars>
      </dgm:prSet>
      <dgm:spPr/>
    </dgm:pt>
  </dgm:ptLst>
  <dgm:cxnLst>
    <dgm:cxn modelId="{5339AD19-876B-4E08-8930-B54EE4D002E8}" type="presOf" srcId="{C5CBCB4E-6F80-411D-A985-04EA1AE76312}" destId="{7A351265-2E49-439C-9830-67D283AC1839}" srcOrd="0" destOrd="0" presId="urn:microsoft.com/office/officeart/2005/8/layout/vProcess5"/>
    <dgm:cxn modelId="{28122C34-8C47-4035-A67A-B616BA089212}" type="presOf" srcId="{95FFBCF7-9A81-4AA0-B733-211BBAA3CE51}" destId="{A59B90E2-3599-4F10-8E67-245357994FC0}" srcOrd="0" destOrd="0" presId="urn:microsoft.com/office/officeart/2005/8/layout/vProcess5"/>
    <dgm:cxn modelId="{B3001EE7-6CF3-45D4-8EF7-2A777D636CCF}" srcId="{95FFBCF7-9A81-4AA0-B733-211BBAA3CE51}" destId="{C5CBCB4E-6F80-411D-A985-04EA1AE76312}" srcOrd="0" destOrd="0" parTransId="{F08C8C10-1820-4E16-89C2-CC6F678B8EA7}" sibTransId="{8F316A61-83CA-4110-BE0C-825BEFC40486}"/>
    <dgm:cxn modelId="{8A7C8F80-EB01-4024-AC3D-0021616DEC8D}" type="presParOf" srcId="{A59B90E2-3599-4F10-8E67-245357994FC0}" destId="{B28C4F44-22EC-4261-8277-D7032BCC437A}" srcOrd="0" destOrd="0" presId="urn:microsoft.com/office/officeart/2005/8/layout/vProcess5"/>
    <dgm:cxn modelId="{951A4BB0-7D11-4628-AD4F-809E9C624D7B}" type="presParOf" srcId="{A59B90E2-3599-4F10-8E67-245357994FC0}" destId="{7A351265-2E49-439C-9830-67D283AC1839}" srcOrd="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DBB3065-5A9C-44DA-A3F1-DD3A6A79C623}" type="doc">
      <dgm:prSet loTypeId="urn:microsoft.com/office/officeart/2005/8/layout/hierarchy1" loCatId="hierarchy" qsTypeId="urn:microsoft.com/office/officeart/2005/8/quickstyle/simple4" qsCatId="simple" csTypeId="urn:microsoft.com/office/officeart/2005/8/colors/accent1_2" csCatId="accent1" phldr="1"/>
      <dgm:spPr/>
      <dgm:t>
        <a:bodyPr/>
        <a:lstStyle/>
        <a:p>
          <a:endParaRPr lang="en-US"/>
        </a:p>
      </dgm:t>
    </dgm:pt>
    <dgm:pt modelId="{D71EA9AC-925F-4300-B861-8F97A6ABB345}">
      <dgm:prSet/>
      <dgm:spPr/>
      <dgm:t>
        <a:bodyPr/>
        <a:lstStyle/>
        <a:p>
          <a:r>
            <a:rPr lang="en-GB" dirty="0"/>
            <a:t>How do organisational factors influence the career journey of female professors in the UK HE? </a:t>
          </a:r>
          <a:endParaRPr lang="en-US" dirty="0"/>
        </a:p>
      </dgm:t>
    </dgm:pt>
    <dgm:pt modelId="{1A96DEE8-7AB1-4D5F-BA03-ED147CFA3BE0}" type="parTrans" cxnId="{743E3905-6CBE-4307-84DC-8F41484BE529}">
      <dgm:prSet/>
      <dgm:spPr/>
      <dgm:t>
        <a:bodyPr/>
        <a:lstStyle/>
        <a:p>
          <a:endParaRPr lang="en-US"/>
        </a:p>
      </dgm:t>
    </dgm:pt>
    <dgm:pt modelId="{DFA1CC9A-AA61-40B4-8CEC-31D3E0FF3E8B}" type="sibTrans" cxnId="{743E3905-6CBE-4307-84DC-8F41484BE529}">
      <dgm:prSet/>
      <dgm:spPr/>
      <dgm:t>
        <a:bodyPr/>
        <a:lstStyle/>
        <a:p>
          <a:endParaRPr lang="en-US"/>
        </a:p>
      </dgm:t>
    </dgm:pt>
    <dgm:pt modelId="{82B82376-0CF5-44E1-84E9-9151AAD16B65}">
      <dgm:prSet/>
      <dgm:spPr/>
      <dgm:t>
        <a:bodyPr/>
        <a:lstStyle/>
        <a:p>
          <a:r>
            <a:rPr lang="en-GB" dirty="0"/>
            <a:t>Do any particular factors have a greater influence on the career journey of female professors in UK HE?  </a:t>
          </a:r>
          <a:endParaRPr lang="en-US" dirty="0"/>
        </a:p>
      </dgm:t>
    </dgm:pt>
    <dgm:pt modelId="{3A9BB4F5-694B-4474-A297-2F08526E8A47}" type="parTrans" cxnId="{AE08FA23-F067-4995-BF4E-9DD04EDECCC6}">
      <dgm:prSet/>
      <dgm:spPr/>
      <dgm:t>
        <a:bodyPr/>
        <a:lstStyle/>
        <a:p>
          <a:endParaRPr lang="en-US"/>
        </a:p>
      </dgm:t>
    </dgm:pt>
    <dgm:pt modelId="{B837908C-74CF-49E8-9EA4-A8777993661B}" type="sibTrans" cxnId="{AE08FA23-F067-4995-BF4E-9DD04EDECCC6}">
      <dgm:prSet/>
      <dgm:spPr/>
      <dgm:t>
        <a:bodyPr/>
        <a:lstStyle/>
        <a:p>
          <a:endParaRPr lang="en-US"/>
        </a:p>
      </dgm:t>
    </dgm:pt>
    <dgm:pt modelId="{605D1C92-7703-4F95-94F2-E90304AD7512}" type="pres">
      <dgm:prSet presAssocID="{9DBB3065-5A9C-44DA-A3F1-DD3A6A79C623}" presName="hierChild1" presStyleCnt="0">
        <dgm:presLayoutVars>
          <dgm:chPref val="1"/>
          <dgm:dir/>
          <dgm:animOne val="branch"/>
          <dgm:animLvl val="lvl"/>
          <dgm:resizeHandles/>
        </dgm:presLayoutVars>
      </dgm:prSet>
      <dgm:spPr/>
    </dgm:pt>
    <dgm:pt modelId="{DE1E748A-A984-44AF-AB9F-A4B240FEB29C}" type="pres">
      <dgm:prSet presAssocID="{D71EA9AC-925F-4300-B861-8F97A6ABB345}" presName="hierRoot1" presStyleCnt="0"/>
      <dgm:spPr/>
    </dgm:pt>
    <dgm:pt modelId="{ED52564C-58CA-4A7A-985D-9BD44B76AFE8}" type="pres">
      <dgm:prSet presAssocID="{D71EA9AC-925F-4300-B861-8F97A6ABB345}" presName="composite" presStyleCnt="0"/>
      <dgm:spPr/>
    </dgm:pt>
    <dgm:pt modelId="{7C49D8E6-241D-4E23-8BC2-0A5854089C06}" type="pres">
      <dgm:prSet presAssocID="{D71EA9AC-925F-4300-B861-8F97A6ABB345}" presName="background" presStyleLbl="node0" presStyleIdx="0" presStyleCnt="2"/>
      <dgm:spPr/>
    </dgm:pt>
    <dgm:pt modelId="{300FFB71-F2A1-4470-8B05-0800BF924BCE}" type="pres">
      <dgm:prSet presAssocID="{D71EA9AC-925F-4300-B861-8F97A6ABB345}" presName="text" presStyleLbl="fgAcc0" presStyleIdx="0" presStyleCnt="2">
        <dgm:presLayoutVars>
          <dgm:chPref val="3"/>
        </dgm:presLayoutVars>
      </dgm:prSet>
      <dgm:spPr/>
    </dgm:pt>
    <dgm:pt modelId="{5322306C-75A0-469D-866B-3114427CE034}" type="pres">
      <dgm:prSet presAssocID="{D71EA9AC-925F-4300-B861-8F97A6ABB345}" presName="hierChild2" presStyleCnt="0"/>
      <dgm:spPr/>
    </dgm:pt>
    <dgm:pt modelId="{71362BC2-5281-4CD4-A66E-5CC410B57F24}" type="pres">
      <dgm:prSet presAssocID="{82B82376-0CF5-44E1-84E9-9151AAD16B65}" presName="hierRoot1" presStyleCnt="0"/>
      <dgm:spPr/>
    </dgm:pt>
    <dgm:pt modelId="{7CCB9C82-538E-4175-8F20-F5825A55E184}" type="pres">
      <dgm:prSet presAssocID="{82B82376-0CF5-44E1-84E9-9151AAD16B65}" presName="composite" presStyleCnt="0"/>
      <dgm:spPr/>
    </dgm:pt>
    <dgm:pt modelId="{64ABAB93-F544-443B-90A1-0A2FE784CD94}" type="pres">
      <dgm:prSet presAssocID="{82B82376-0CF5-44E1-84E9-9151AAD16B65}" presName="background" presStyleLbl="node0" presStyleIdx="1" presStyleCnt="2"/>
      <dgm:spPr/>
    </dgm:pt>
    <dgm:pt modelId="{C31B3324-B273-444B-9CF4-248799EABD2D}" type="pres">
      <dgm:prSet presAssocID="{82B82376-0CF5-44E1-84E9-9151AAD16B65}" presName="text" presStyleLbl="fgAcc0" presStyleIdx="1" presStyleCnt="2">
        <dgm:presLayoutVars>
          <dgm:chPref val="3"/>
        </dgm:presLayoutVars>
      </dgm:prSet>
      <dgm:spPr/>
    </dgm:pt>
    <dgm:pt modelId="{E976A7E0-9AFE-4C1B-976B-4BD724E3BADC}" type="pres">
      <dgm:prSet presAssocID="{82B82376-0CF5-44E1-84E9-9151AAD16B65}" presName="hierChild2" presStyleCnt="0"/>
      <dgm:spPr/>
    </dgm:pt>
  </dgm:ptLst>
  <dgm:cxnLst>
    <dgm:cxn modelId="{743E3905-6CBE-4307-84DC-8F41484BE529}" srcId="{9DBB3065-5A9C-44DA-A3F1-DD3A6A79C623}" destId="{D71EA9AC-925F-4300-B861-8F97A6ABB345}" srcOrd="0" destOrd="0" parTransId="{1A96DEE8-7AB1-4D5F-BA03-ED147CFA3BE0}" sibTransId="{DFA1CC9A-AA61-40B4-8CEC-31D3E0FF3E8B}"/>
    <dgm:cxn modelId="{AE08FA23-F067-4995-BF4E-9DD04EDECCC6}" srcId="{9DBB3065-5A9C-44DA-A3F1-DD3A6A79C623}" destId="{82B82376-0CF5-44E1-84E9-9151AAD16B65}" srcOrd="1" destOrd="0" parTransId="{3A9BB4F5-694B-4474-A297-2F08526E8A47}" sibTransId="{B837908C-74CF-49E8-9EA4-A8777993661B}"/>
    <dgm:cxn modelId="{83DF6452-076E-44FD-9A7B-B6EB8B3BBF65}" type="presOf" srcId="{D71EA9AC-925F-4300-B861-8F97A6ABB345}" destId="{300FFB71-F2A1-4470-8B05-0800BF924BCE}" srcOrd="0" destOrd="0" presId="urn:microsoft.com/office/officeart/2005/8/layout/hierarchy1"/>
    <dgm:cxn modelId="{29628B91-C313-4E5B-9D9C-394073167028}" type="presOf" srcId="{82B82376-0CF5-44E1-84E9-9151AAD16B65}" destId="{C31B3324-B273-444B-9CF4-248799EABD2D}" srcOrd="0" destOrd="0" presId="urn:microsoft.com/office/officeart/2005/8/layout/hierarchy1"/>
    <dgm:cxn modelId="{77FC6BA2-907F-4FEB-9B7A-8A9150F09BFF}" type="presOf" srcId="{9DBB3065-5A9C-44DA-A3F1-DD3A6A79C623}" destId="{605D1C92-7703-4F95-94F2-E90304AD7512}" srcOrd="0" destOrd="0" presId="urn:microsoft.com/office/officeart/2005/8/layout/hierarchy1"/>
    <dgm:cxn modelId="{D4A9F9A4-E877-4971-84F8-13A5BEAE23F1}" type="presParOf" srcId="{605D1C92-7703-4F95-94F2-E90304AD7512}" destId="{DE1E748A-A984-44AF-AB9F-A4B240FEB29C}" srcOrd="0" destOrd="0" presId="urn:microsoft.com/office/officeart/2005/8/layout/hierarchy1"/>
    <dgm:cxn modelId="{537C841E-6984-4E23-B084-8B1094EA239B}" type="presParOf" srcId="{DE1E748A-A984-44AF-AB9F-A4B240FEB29C}" destId="{ED52564C-58CA-4A7A-985D-9BD44B76AFE8}" srcOrd="0" destOrd="0" presId="urn:microsoft.com/office/officeart/2005/8/layout/hierarchy1"/>
    <dgm:cxn modelId="{EFD9FF06-8720-4E66-A0F1-A79A3658C1A8}" type="presParOf" srcId="{ED52564C-58CA-4A7A-985D-9BD44B76AFE8}" destId="{7C49D8E6-241D-4E23-8BC2-0A5854089C06}" srcOrd="0" destOrd="0" presId="urn:microsoft.com/office/officeart/2005/8/layout/hierarchy1"/>
    <dgm:cxn modelId="{E0DA7235-9D7C-474A-96A5-2B660A27745D}" type="presParOf" srcId="{ED52564C-58CA-4A7A-985D-9BD44B76AFE8}" destId="{300FFB71-F2A1-4470-8B05-0800BF924BCE}" srcOrd="1" destOrd="0" presId="urn:microsoft.com/office/officeart/2005/8/layout/hierarchy1"/>
    <dgm:cxn modelId="{B1C18125-49F4-4B1C-868B-D154BEB25ED8}" type="presParOf" srcId="{DE1E748A-A984-44AF-AB9F-A4B240FEB29C}" destId="{5322306C-75A0-469D-866B-3114427CE034}" srcOrd="1" destOrd="0" presId="urn:microsoft.com/office/officeart/2005/8/layout/hierarchy1"/>
    <dgm:cxn modelId="{55872579-3DF9-4405-AF20-5493E45E33C0}" type="presParOf" srcId="{605D1C92-7703-4F95-94F2-E90304AD7512}" destId="{71362BC2-5281-4CD4-A66E-5CC410B57F24}" srcOrd="1" destOrd="0" presId="urn:microsoft.com/office/officeart/2005/8/layout/hierarchy1"/>
    <dgm:cxn modelId="{FE87206F-0EC5-4DFF-9F98-9AC40EAE4BCE}" type="presParOf" srcId="{71362BC2-5281-4CD4-A66E-5CC410B57F24}" destId="{7CCB9C82-538E-4175-8F20-F5825A55E184}" srcOrd="0" destOrd="0" presId="urn:microsoft.com/office/officeart/2005/8/layout/hierarchy1"/>
    <dgm:cxn modelId="{F17EE4F8-448D-43ED-ADBD-0C272B47C7BF}" type="presParOf" srcId="{7CCB9C82-538E-4175-8F20-F5825A55E184}" destId="{64ABAB93-F544-443B-90A1-0A2FE784CD94}" srcOrd="0" destOrd="0" presId="urn:microsoft.com/office/officeart/2005/8/layout/hierarchy1"/>
    <dgm:cxn modelId="{04F45855-6D8D-4C20-8726-38CC4879D44A}" type="presParOf" srcId="{7CCB9C82-538E-4175-8F20-F5825A55E184}" destId="{C31B3324-B273-444B-9CF4-248799EABD2D}" srcOrd="1" destOrd="0" presId="urn:microsoft.com/office/officeart/2005/8/layout/hierarchy1"/>
    <dgm:cxn modelId="{0F8E5A66-7C83-4280-8160-27C68730B74D}" type="presParOf" srcId="{71362BC2-5281-4CD4-A66E-5CC410B57F24}" destId="{E976A7E0-9AFE-4C1B-976B-4BD724E3BAD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D0A4E6E-060E-446C-9F6B-D558A45ACB5F}" type="doc">
      <dgm:prSet loTypeId="urn:microsoft.com/office/officeart/2005/8/layout/vList5" loCatId="list" qsTypeId="urn:microsoft.com/office/officeart/2005/8/quickstyle/simple4" qsCatId="simple" csTypeId="urn:microsoft.com/office/officeart/2005/8/colors/accent1_2" csCatId="accent1" phldr="1"/>
      <dgm:spPr/>
      <dgm:t>
        <a:bodyPr/>
        <a:lstStyle/>
        <a:p>
          <a:endParaRPr lang="en-US"/>
        </a:p>
      </dgm:t>
    </dgm:pt>
    <dgm:pt modelId="{0FE490E6-BB81-4369-AF0D-5666D40D230B}">
      <dgm:prSet/>
      <dgm:spPr/>
      <dgm:t>
        <a:bodyPr/>
        <a:lstStyle/>
        <a:p>
          <a:r>
            <a:rPr lang="en-GB" dirty="0"/>
            <a:t>According to Acker’s theory organizations and jobs were not gender neutral but inherently gendered through five interacting gendering processes: </a:t>
          </a:r>
          <a:endParaRPr lang="en-US" dirty="0"/>
        </a:p>
      </dgm:t>
    </dgm:pt>
    <dgm:pt modelId="{175A5A58-B28A-49D0-AD34-C3E933B10283}" type="parTrans" cxnId="{F43549A8-8B4E-49CA-A3FA-25A2C1B024EE}">
      <dgm:prSet/>
      <dgm:spPr/>
      <dgm:t>
        <a:bodyPr/>
        <a:lstStyle/>
        <a:p>
          <a:endParaRPr lang="en-US"/>
        </a:p>
      </dgm:t>
    </dgm:pt>
    <dgm:pt modelId="{3FF7AF50-FFDC-4D7A-9AD0-62CFA3EA2709}" type="sibTrans" cxnId="{F43549A8-8B4E-49CA-A3FA-25A2C1B024EE}">
      <dgm:prSet/>
      <dgm:spPr/>
      <dgm:t>
        <a:bodyPr/>
        <a:lstStyle/>
        <a:p>
          <a:endParaRPr lang="en-US"/>
        </a:p>
      </dgm:t>
    </dgm:pt>
    <dgm:pt modelId="{ED36DA8B-F7A2-4D43-9828-CF79CF065C71}">
      <dgm:prSet/>
      <dgm:spPr/>
      <dgm:t>
        <a:bodyPr/>
        <a:lstStyle/>
        <a:p>
          <a:r>
            <a:rPr lang="en-GB"/>
            <a:t>(1) practices/structures,</a:t>
          </a:r>
          <a:endParaRPr lang="en-US"/>
        </a:p>
      </dgm:t>
    </dgm:pt>
    <dgm:pt modelId="{13F3F426-74DC-4E8B-A99F-105C9EF29A89}" type="parTrans" cxnId="{3E377127-3773-4372-ADF7-4D6A27A9D9DC}">
      <dgm:prSet/>
      <dgm:spPr/>
      <dgm:t>
        <a:bodyPr/>
        <a:lstStyle/>
        <a:p>
          <a:endParaRPr lang="en-US"/>
        </a:p>
      </dgm:t>
    </dgm:pt>
    <dgm:pt modelId="{072975E5-F23B-4120-99F4-E6AF361AC1AB}" type="sibTrans" cxnId="{3E377127-3773-4372-ADF7-4D6A27A9D9DC}">
      <dgm:prSet/>
      <dgm:spPr/>
      <dgm:t>
        <a:bodyPr/>
        <a:lstStyle/>
        <a:p>
          <a:endParaRPr lang="en-US"/>
        </a:p>
      </dgm:t>
    </dgm:pt>
    <dgm:pt modelId="{B1478260-ABC9-4405-A1E4-A62B3EA2BA07}">
      <dgm:prSet/>
      <dgm:spPr/>
      <dgm:t>
        <a:bodyPr/>
        <a:lstStyle/>
        <a:p>
          <a:r>
            <a:rPr lang="en-GB"/>
            <a:t>(2) culture,</a:t>
          </a:r>
          <a:endParaRPr lang="en-US"/>
        </a:p>
      </dgm:t>
    </dgm:pt>
    <dgm:pt modelId="{6D90D611-497C-4C7E-97FE-EE17D0BB2046}" type="parTrans" cxnId="{D1C855F2-C78C-4A4C-9461-2300D9A3BA00}">
      <dgm:prSet/>
      <dgm:spPr/>
      <dgm:t>
        <a:bodyPr/>
        <a:lstStyle/>
        <a:p>
          <a:endParaRPr lang="en-US"/>
        </a:p>
      </dgm:t>
    </dgm:pt>
    <dgm:pt modelId="{D14DA240-D7B2-4C74-86E8-69F2A94F4310}" type="sibTrans" cxnId="{D1C855F2-C78C-4A4C-9461-2300D9A3BA00}">
      <dgm:prSet/>
      <dgm:spPr/>
      <dgm:t>
        <a:bodyPr/>
        <a:lstStyle/>
        <a:p>
          <a:endParaRPr lang="en-US"/>
        </a:p>
      </dgm:t>
    </dgm:pt>
    <dgm:pt modelId="{7588EDF6-0EA1-4CA1-A72E-7F741F6ED6C0}">
      <dgm:prSet/>
      <dgm:spPr/>
      <dgm:t>
        <a:bodyPr/>
        <a:lstStyle/>
        <a:p>
          <a:r>
            <a:rPr lang="en-GB"/>
            <a:t>(3) interactions, </a:t>
          </a:r>
          <a:endParaRPr lang="en-US"/>
        </a:p>
      </dgm:t>
    </dgm:pt>
    <dgm:pt modelId="{AD520B6B-241A-47B8-9122-563BDD1956F9}" type="parTrans" cxnId="{98D000DF-8B76-4B88-97B1-411E1C2B10B6}">
      <dgm:prSet/>
      <dgm:spPr/>
      <dgm:t>
        <a:bodyPr/>
        <a:lstStyle/>
        <a:p>
          <a:endParaRPr lang="en-US"/>
        </a:p>
      </dgm:t>
    </dgm:pt>
    <dgm:pt modelId="{5C203513-A3E4-4D0E-8A69-D6BE8E50D00E}" type="sibTrans" cxnId="{98D000DF-8B76-4B88-97B1-411E1C2B10B6}">
      <dgm:prSet/>
      <dgm:spPr/>
      <dgm:t>
        <a:bodyPr/>
        <a:lstStyle/>
        <a:p>
          <a:endParaRPr lang="en-US"/>
        </a:p>
      </dgm:t>
    </dgm:pt>
    <dgm:pt modelId="{F5B36170-09A8-42D5-8112-6317702F9FF0}">
      <dgm:prSet/>
      <dgm:spPr/>
      <dgm:t>
        <a:bodyPr/>
        <a:lstStyle/>
        <a:p>
          <a:r>
            <a:rPr lang="en-GB" dirty="0"/>
            <a:t>(4) identity (Acker, 1990). </a:t>
          </a:r>
          <a:endParaRPr lang="en-US" dirty="0"/>
        </a:p>
      </dgm:t>
    </dgm:pt>
    <dgm:pt modelId="{90F042D6-2559-4155-ABD6-D958AC853CF2}" type="parTrans" cxnId="{8D4B9F0D-548C-40DE-932B-3DE7AE1C6551}">
      <dgm:prSet/>
      <dgm:spPr/>
      <dgm:t>
        <a:bodyPr/>
        <a:lstStyle/>
        <a:p>
          <a:endParaRPr lang="en-US"/>
        </a:p>
      </dgm:t>
    </dgm:pt>
    <dgm:pt modelId="{34750C89-F20C-4282-BAC0-3D277AE7A228}" type="sibTrans" cxnId="{8D4B9F0D-548C-40DE-932B-3DE7AE1C6551}">
      <dgm:prSet/>
      <dgm:spPr/>
      <dgm:t>
        <a:bodyPr/>
        <a:lstStyle/>
        <a:p>
          <a:endParaRPr lang="en-US"/>
        </a:p>
      </dgm:t>
    </dgm:pt>
    <dgm:pt modelId="{E1DC68A6-4130-4C52-8303-35460CDCF322}" type="pres">
      <dgm:prSet presAssocID="{9D0A4E6E-060E-446C-9F6B-D558A45ACB5F}" presName="Name0" presStyleCnt="0">
        <dgm:presLayoutVars>
          <dgm:dir/>
          <dgm:animLvl val="lvl"/>
          <dgm:resizeHandles val="exact"/>
        </dgm:presLayoutVars>
      </dgm:prSet>
      <dgm:spPr/>
    </dgm:pt>
    <dgm:pt modelId="{F496D35E-985C-4007-83A1-2E3A7CFC3463}" type="pres">
      <dgm:prSet presAssocID="{0FE490E6-BB81-4369-AF0D-5666D40D230B}" presName="linNode" presStyleCnt="0"/>
      <dgm:spPr/>
    </dgm:pt>
    <dgm:pt modelId="{4BA8F6A3-F15C-460F-A7CA-7D882F82A99D}" type="pres">
      <dgm:prSet presAssocID="{0FE490E6-BB81-4369-AF0D-5666D40D230B}" presName="parentText" presStyleLbl="node1" presStyleIdx="0" presStyleCnt="5">
        <dgm:presLayoutVars>
          <dgm:chMax val="1"/>
          <dgm:bulletEnabled val="1"/>
        </dgm:presLayoutVars>
      </dgm:prSet>
      <dgm:spPr/>
    </dgm:pt>
    <dgm:pt modelId="{B95DC6CB-209F-452F-85E4-E805B7411DDF}" type="pres">
      <dgm:prSet presAssocID="{3FF7AF50-FFDC-4D7A-9AD0-62CFA3EA2709}" presName="sp" presStyleCnt="0"/>
      <dgm:spPr/>
    </dgm:pt>
    <dgm:pt modelId="{DC3E501B-0B8A-4A47-AA9B-F0F18F5E061F}" type="pres">
      <dgm:prSet presAssocID="{ED36DA8B-F7A2-4D43-9828-CF79CF065C71}" presName="linNode" presStyleCnt="0"/>
      <dgm:spPr/>
    </dgm:pt>
    <dgm:pt modelId="{268DC8C3-E251-4D55-B2F2-39665D1BA328}" type="pres">
      <dgm:prSet presAssocID="{ED36DA8B-F7A2-4D43-9828-CF79CF065C71}" presName="parentText" presStyleLbl="node1" presStyleIdx="1" presStyleCnt="5">
        <dgm:presLayoutVars>
          <dgm:chMax val="1"/>
          <dgm:bulletEnabled val="1"/>
        </dgm:presLayoutVars>
      </dgm:prSet>
      <dgm:spPr/>
    </dgm:pt>
    <dgm:pt modelId="{747B6BBC-7003-4A21-86BC-06944ED8D5D1}" type="pres">
      <dgm:prSet presAssocID="{072975E5-F23B-4120-99F4-E6AF361AC1AB}" presName="sp" presStyleCnt="0"/>
      <dgm:spPr/>
    </dgm:pt>
    <dgm:pt modelId="{A650AADE-29DF-4DFF-A485-6430E04A3BC9}" type="pres">
      <dgm:prSet presAssocID="{B1478260-ABC9-4405-A1E4-A62B3EA2BA07}" presName="linNode" presStyleCnt="0"/>
      <dgm:spPr/>
    </dgm:pt>
    <dgm:pt modelId="{94A951AB-266C-4235-94C9-09E030D0E7A5}" type="pres">
      <dgm:prSet presAssocID="{B1478260-ABC9-4405-A1E4-A62B3EA2BA07}" presName="parentText" presStyleLbl="node1" presStyleIdx="2" presStyleCnt="5">
        <dgm:presLayoutVars>
          <dgm:chMax val="1"/>
          <dgm:bulletEnabled val="1"/>
        </dgm:presLayoutVars>
      </dgm:prSet>
      <dgm:spPr/>
    </dgm:pt>
    <dgm:pt modelId="{6C23BEDF-1CF6-4A5F-AE1C-C4B7B64B67F2}" type="pres">
      <dgm:prSet presAssocID="{D14DA240-D7B2-4C74-86E8-69F2A94F4310}" presName="sp" presStyleCnt="0"/>
      <dgm:spPr/>
    </dgm:pt>
    <dgm:pt modelId="{804116E5-C37D-42F6-ACB8-CBDB0688366E}" type="pres">
      <dgm:prSet presAssocID="{7588EDF6-0EA1-4CA1-A72E-7F741F6ED6C0}" presName="linNode" presStyleCnt="0"/>
      <dgm:spPr/>
    </dgm:pt>
    <dgm:pt modelId="{01A9AB5C-5B15-4685-9886-9CFB952DB4E1}" type="pres">
      <dgm:prSet presAssocID="{7588EDF6-0EA1-4CA1-A72E-7F741F6ED6C0}" presName="parentText" presStyleLbl="node1" presStyleIdx="3" presStyleCnt="5">
        <dgm:presLayoutVars>
          <dgm:chMax val="1"/>
          <dgm:bulletEnabled val="1"/>
        </dgm:presLayoutVars>
      </dgm:prSet>
      <dgm:spPr/>
    </dgm:pt>
    <dgm:pt modelId="{D231FDD1-E716-46B4-A382-B097D4A19F14}" type="pres">
      <dgm:prSet presAssocID="{5C203513-A3E4-4D0E-8A69-D6BE8E50D00E}" presName="sp" presStyleCnt="0"/>
      <dgm:spPr/>
    </dgm:pt>
    <dgm:pt modelId="{A6C6767F-D4DF-4C44-B30C-67E3C20C7F3F}" type="pres">
      <dgm:prSet presAssocID="{F5B36170-09A8-42D5-8112-6317702F9FF0}" presName="linNode" presStyleCnt="0"/>
      <dgm:spPr/>
    </dgm:pt>
    <dgm:pt modelId="{4038F204-6E51-44E2-8464-82ED3AC568F7}" type="pres">
      <dgm:prSet presAssocID="{F5B36170-09A8-42D5-8112-6317702F9FF0}" presName="parentText" presStyleLbl="node1" presStyleIdx="4" presStyleCnt="5">
        <dgm:presLayoutVars>
          <dgm:chMax val="1"/>
          <dgm:bulletEnabled val="1"/>
        </dgm:presLayoutVars>
      </dgm:prSet>
      <dgm:spPr/>
    </dgm:pt>
  </dgm:ptLst>
  <dgm:cxnLst>
    <dgm:cxn modelId="{8D4B9F0D-548C-40DE-932B-3DE7AE1C6551}" srcId="{9D0A4E6E-060E-446C-9F6B-D558A45ACB5F}" destId="{F5B36170-09A8-42D5-8112-6317702F9FF0}" srcOrd="4" destOrd="0" parTransId="{90F042D6-2559-4155-ABD6-D958AC853CF2}" sibTransId="{34750C89-F20C-4282-BAC0-3D277AE7A228}"/>
    <dgm:cxn modelId="{D294BD16-F397-49B3-8F75-C1E47390D134}" type="presOf" srcId="{9D0A4E6E-060E-446C-9F6B-D558A45ACB5F}" destId="{E1DC68A6-4130-4C52-8303-35460CDCF322}" srcOrd="0" destOrd="0" presId="urn:microsoft.com/office/officeart/2005/8/layout/vList5"/>
    <dgm:cxn modelId="{B99CFA18-C716-4295-94B2-6D57FFCC93BA}" type="presOf" srcId="{0FE490E6-BB81-4369-AF0D-5666D40D230B}" destId="{4BA8F6A3-F15C-460F-A7CA-7D882F82A99D}" srcOrd="0" destOrd="0" presId="urn:microsoft.com/office/officeart/2005/8/layout/vList5"/>
    <dgm:cxn modelId="{3E377127-3773-4372-ADF7-4D6A27A9D9DC}" srcId="{9D0A4E6E-060E-446C-9F6B-D558A45ACB5F}" destId="{ED36DA8B-F7A2-4D43-9828-CF79CF065C71}" srcOrd="1" destOrd="0" parTransId="{13F3F426-74DC-4E8B-A99F-105C9EF29A89}" sibTransId="{072975E5-F23B-4120-99F4-E6AF361AC1AB}"/>
    <dgm:cxn modelId="{F6B23297-5220-4595-ABA4-4D4C55F4AF17}" type="presOf" srcId="{7588EDF6-0EA1-4CA1-A72E-7F741F6ED6C0}" destId="{01A9AB5C-5B15-4685-9886-9CFB952DB4E1}" srcOrd="0" destOrd="0" presId="urn:microsoft.com/office/officeart/2005/8/layout/vList5"/>
    <dgm:cxn modelId="{64341EA5-FC97-44A2-B47F-264A195CA4BE}" type="presOf" srcId="{F5B36170-09A8-42D5-8112-6317702F9FF0}" destId="{4038F204-6E51-44E2-8464-82ED3AC568F7}" srcOrd="0" destOrd="0" presId="urn:microsoft.com/office/officeart/2005/8/layout/vList5"/>
    <dgm:cxn modelId="{F43549A8-8B4E-49CA-A3FA-25A2C1B024EE}" srcId="{9D0A4E6E-060E-446C-9F6B-D558A45ACB5F}" destId="{0FE490E6-BB81-4369-AF0D-5666D40D230B}" srcOrd="0" destOrd="0" parTransId="{175A5A58-B28A-49D0-AD34-C3E933B10283}" sibTransId="{3FF7AF50-FFDC-4D7A-9AD0-62CFA3EA2709}"/>
    <dgm:cxn modelId="{E70748C2-397C-451C-BF3E-386C309573CF}" type="presOf" srcId="{B1478260-ABC9-4405-A1E4-A62B3EA2BA07}" destId="{94A951AB-266C-4235-94C9-09E030D0E7A5}" srcOrd="0" destOrd="0" presId="urn:microsoft.com/office/officeart/2005/8/layout/vList5"/>
    <dgm:cxn modelId="{0324C8D0-2385-45BB-8004-F2D2F6033394}" type="presOf" srcId="{ED36DA8B-F7A2-4D43-9828-CF79CF065C71}" destId="{268DC8C3-E251-4D55-B2F2-39665D1BA328}" srcOrd="0" destOrd="0" presId="urn:microsoft.com/office/officeart/2005/8/layout/vList5"/>
    <dgm:cxn modelId="{98D000DF-8B76-4B88-97B1-411E1C2B10B6}" srcId="{9D0A4E6E-060E-446C-9F6B-D558A45ACB5F}" destId="{7588EDF6-0EA1-4CA1-A72E-7F741F6ED6C0}" srcOrd="3" destOrd="0" parTransId="{AD520B6B-241A-47B8-9122-563BDD1956F9}" sibTransId="{5C203513-A3E4-4D0E-8A69-D6BE8E50D00E}"/>
    <dgm:cxn modelId="{D1C855F2-C78C-4A4C-9461-2300D9A3BA00}" srcId="{9D0A4E6E-060E-446C-9F6B-D558A45ACB5F}" destId="{B1478260-ABC9-4405-A1E4-A62B3EA2BA07}" srcOrd="2" destOrd="0" parTransId="{6D90D611-497C-4C7E-97FE-EE17D0BB2046}" sibTransId="{D14DA240-D7B2-4C74-86E8-69F2A94F4310}"/>
    <dgm:cxn modelId="{9B03172D-73A5-402D-8740-0BEBC385C9C0}" type="presParOf" srcId="{E1DC68A6-4130-4C52-8303-35460CDCF322}" destId="{F496D35E-985C-4007-83A1-2E3A7CFC3463}" srcOrd="0" destOrd="0" presId="urn:microsoft.com/office/officeart/2005/8/layout/vList5"/>
    <dgm:cxn modelId="{596E4A66-743D-423A-A6EA-7E4F5988937E}" type="presParOf" srcId="{F496D35E-985C-4007-83A1-2E3A7CFC3463}" destId="{4BA8F6A3-F15C-460F-A7CA-7D882F82A99D}" srcOrd="0" destOrd="0" presId="urn:microsoft.com/office/officeart/2005/8/layout/vList5"/>
    <dgm:cxn modelId="{B7D72D9A-50CC-41B1-A1B8-CC1763A94EE0}" type="presParOf" srcId="{E1DC68A6-4130-4C52-8303-35460CDCF322}" destId="{B95DC6CB-209F-452F-85E4-E805B7411DDF}" srcOrd="1" destOrd="0" presId="urn:microsoft.com/office/officeart/2005/8/layout/vList5"/>
    <dgm:cxn modelId="{6CCCA259-1E62-4BE2-91BC-7D8B8CA0A525}" type="presParOf" srcId="{E1DC68A6-4130-4C52-8303-35460CDCF322}" destId="{DC3E501B-0B8A-4A47-AA9B-F0F18F5E061F}" srcOrd="2" destOrd="0" presId="urn:microsoft.com/office/officeart/2005/8/layout/vList5"/>
    <dgm:cxn modelId="{3E55D355-705D-4CA9-BCFC-872D0FB40B8D}" type="presParOf" srcId="{DC3E501B-0B8A-4A47-AA9B-F0F18F5E061F}" destId="{268DC8C3-E251-4D55-B2F2-39665D1BA328}" srcOrd="0" destOrd="0" presId="urn:microsoft.com/office/officeart/2005/8/layout/vList5"/>
    <dgm:cxn modelId="{158A1F29-5A99-42BC-9E59-34D1D3151FBB}" type="presParOf" srcId="{E1DC68A6-4130-4C52-8303-35460CDCF322}" destId="{747B6BBC-7003-4A21-86BC-06944ED8D5D1}" srcOrd="3" destOrd="0" presId="urn:microsoft.com/office/officeart/2005/8/layout/vList5"/>
    <dgm:cxn modelId="{46D96382-F69F-4DB7-95DD-EE06EEA55752}" type="presParOf" srcId="{E1DC68A6-4130-4C52-8303-35460CDCF322}" destId="{A650AADE-29DF-4DFF-A485-6430E04A3BC9}" srcOrd="4" destOrd="0" presId="urn:microsoft.com/office/officeart/2005/8/layout/vList5"/>
    <dgm:cxn modelId="{A302599B-3645-41A5-BAD7-0F776464F119}" type="presParOf" srcId="{A650AADE-29DF-4DFF-A485-6430E04A3BC9}" destId="{94A951AB-266C-4235-94C9-09E030D0E7A5}" srcOrd="0" destOrd="0" presId="urn:microsoft.com/office/officeart/2005/8/layout/vList5"/>
    <dgm:cxn modelId="{85C2FA03-0E0D-4D90-8FAE-8A194EB0036F}" type="presParOf" srcId="{E1DC68A6-4130-4C52-8303-35460CDCF322}" destId="{6C23BEDF-1CF6-4A5F-AE1C-C4B7B64B67F2}" srcOrd="5" destOrd="0" presId="urn:microsoft.com/office/officeart/2005/8/layout/vList5"/>
    <dgm:cxn modelId="{17237606-E716-427D-93E5-0B8042628FD3}" type="presParOf" srcId="{E1DC68A6-4130-4C52-8303-35460CDCF322}" destId="{804116E5-C37D-42F6-ACB8-CBDB0688366E}" srcOrd="6" destOrd="0" presId="urn:microsoft.com/office/officeart/2005/8/layout/vList5"/>
    <dgm:cxn modelId="{E3642F09-1DFF-4225-9B3D-53551818218E}" type="presParOf" srcId="{804116E5-C37D-42F6-ACB8-CBDB0688366E}" destId="{01A9AB5C-5B15-4685-9886-9CFB952DB4E1}" srcOrd="0" destOrd="0" presId="urn:microsoft.com/office/officeart/2005/8/layout/vList5"/>
    <dgm:cxn modelId="{933F5DB8-AF43-4A48-9982-374D2F0D88CD}" type="presParOf" srcId="{E1DC68A6-4130-4C52-8303-35460CDCF322}" destId="{D231FDD1-E716-46B4-A382-B097D4A19F14}" srcOrd="7" destOrd="0" presId="urn:microsoft.com/office/officeart/2005/8/layout/vList5"/>
    <dgm:cxn modelId="{6D633D72-E752-4C4C-B7E7-199033F89764}" type="presParOf" srcId="{E1DC68A6-4130-4C52-8303-35460CDCF322}" destId="{A6C6767F-D4DF-4C44-B30C-67E3C20C7F3F}" srcOrd="8" destOrd="0" presId="urn:microsoft.com/office/officeart/2005/8/layout/vList5"/>
    <dgm:cxn modelId="{7058003B-D63A-44D7-B884-2CE628B168F2}" type="presParOf" srcId="{A6C6767F-D4DF-4C44-B30C-67E3C20C7F3F}" destId="{4038F204-6E51-44E2-8464-82ED3AC568F7}"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BAEB21D-BF1E-4F75-A01A-A93082D54C87}"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FACF8A1F-FD5A-4386-AA2D-DF6657CBB5B0}">
      <dgm:prSet/>
      <dgm:spPr/>
      <dgm:t>
        <a:bodyPr/>
        <a:lstStyle/>
        <a:p>
          <a:r>
            <a:rPr lang="en-GB" dirty="0"/>
            <a:t> In this study, ‘An interpretivism philosophy will be used in this study to develop new complex interpretations and conceptions of the social world settings.</a:t>
          </a:r>
          <a:endParaRPr lang="en-US" dirty="0"/>
        </a:p>
      </dgm:t>
    </dgm:pt>
    <dgm:pt modelId="{4AADAE4A-81E3-4074-A1C3-571FB29B532A}" type="parTrans" cxnId="{4F12638E-1C61-4FB0-9DC1-C32EDE369A6D}">
      <dgm:prSet/>
      <dgm:spPr/>
      <dgm:t>
        <a:bodyPr/>
        <a:lstStyle/>
        <a:p>
          <a:endParaRPr lang="en-US"/>
        </a:p>
      </dgm:t>
    </dgm:pt>
    <dgm:pt modelId="{A5A29F78-9047-432A-8EC0-7C2B1C39324B}" type="sibTrans" cxnId="{4F12638E-1C61-4FB0-9DC1-C32EDE369A6D}">
      <dgm:prSet/>
      <dgm:spPr/>
      <dgm:t>
        <a:bodyPr/>
        <a:lstStyle/>
        <a:p>
          <a:endParaRPr lang="en-US"/>
        </a:p>
      </dgm:t>
    </dgm:pt>
    <dgm:pt modelId="{09C01DB2-3F9D-4928-BFBC-FD1BA8D1F8C6}">
      <dgm:prSet/>
      <dgm:spPr/>
      <dgm:t>
        <a:bodyPr/>
        <a:lstStyle/>
        <a:p>
          <a:r>
            <a:rPr lang="en-GB" dirty="0"/>
            <a:t>In terms of the research approach, an inductive approach will be used in this study.</a:t>
          </a:r>
          <a:endParaRPr lang="en-US" dirty="0"/>
        </a:p>
      </dgm:t>
    </dgm:pt>
    <dgm:pt modelId="{7C433E57-8EC5-4C71-955A-E06A1083DB87}" type="parTrans" cxnId="{CC01B223-ADC1-4313-B4D2-9216D61C389E}">
      <dgm:prSet/>
      <dgm:spPr/>
      <dgm:t>
        <a:bodyPr/>
        <a:lstStyle/>
        <a:p>
          <a:endParaRPr lang="en-US"/>
        </a:p>
      </dgm:t>
    </dgm:pt>
    <dgm:pt modelId="{F1C907BA-9AE8-42BA-880F-534A4E3DFE86}" type="sibTrans" cxnId="{CC01B223-ADC1-4313-B4D2-9216D61C389E}">
      <dgm:prSet/>
      <dgm:spPr/>
      <dgm:t>
        <a:bodyPr/>
        <a:lstStyle/>
        <a:p>
          <a:endParaRPr lang="en-US"/>
        </a:p>
      </dgm:t>
    </dgm:pt>
    <dgm:pt modelId="{5846FA5A-9CB9-4842-89F2-C74D2FAF2C38}">
      <dgm:prSet/>
      <dgm:spPr/>
      <dgm:t>
        <a:bodyPr/>
        <a:lstStyle/>
        <a:p>
          <a:r>
            <a:rPr lang="en-GB" dirty="0"/>
            <a:t>The research strategy is the case study.</a:t>
          </a:r>
        </a:p>
      </dgm:t>
    </dgm:pt>
    <dgm:pt modelId="{9FC69ED5-612B-4F1A-99E3-9647C245A583}" type="parTrans" cxnId="{6DF8A2B5-D170-4358-A515-5DDFC18E42A4}">
      <dgm:prSet/>
      <dgm:spPr/>
      <dgm:t>
        <a:bodyPr/>
        <a:lstStyle/>
        <a:p>
          <a:endParaRPr lang="en-US"/>
        </a:p>
      </dgm:t>
    </dgm:pt>
    <dgm:pt modelId="{0B44487F-D76C-4EAE-A10E-7F22C0A00B74}" type="sibTrans" cxnId="{6DF8A2B5-D170-4358-A515-5DDFC18E42A4}">
      <dgm:prSet/>
      <dgm:spPr/>
      <dgm:t>
        <a:bodyPr/>
        <a:lstStyle/>
        <a:p>
          <a:endParaRPr lang="en-US"/>
        </a:p>
      </dgm:t>
    </dgm:pt>
    <dgm:pt modelId="{39D0C7A8-A05C-49EE-8591-31BD35FBE1C9}">
      <dgm:prSet/>
      <dgm:spPr/>
      <dgm:t>
        <a:bodyPr/>
        <a:lstStyle/>
        <a:p>
          <a:r>
            <a:rPr lang="en-GB" dirty="0"/>
            <a:t>This research is based on a case study of two universities from the UK's HE system. Although both institutions are in Cardiff, they differ in size, staff and student numbers, research activities, and contributions to various fields.</a:t>
          </a:r>
          <a:endParaRPr lang="en-US" dirty="0"/>
        </a:p>
      </dgm:t>
    </dgm:pt>
    <dgm:pt modelId="{4B9DAE96-C0AC-4E1A-8813-A60AD5AF13A8}" type="parTrans" cxnId="{6FEFC272-37F1-48C5-8841-BBFC70AB1FE8}">
      <dgm:prSet/>
      <dgm:spPr/>
      <dgm:t>
        <a:bodyPr/>
        <a:lstStyle/>
        <a:p>
          <a:endParaRPr lang="en-GB"/>
        </a:p>
      </dgm:t>
    </dgm:pt>
    <dgm:pt modelId="{F5BDAE00-1812-495C-B164-EEC36E183B28}" type="sibTrans" cxnId="{6FEFC272-37F1-48C5-8841-BBFC70AB1FE8}">
      <dgm:prSet/>
      <dgm:spPr/>
      <dgm:t>
        <a:bodyPr/>
        <a:lstStyle/>
        <a:p>
          <a:endParaRPr lang="en-GB"/>
        </a:p>
      </dgm:t>
    </dgm:pt>
    <dgm:pt modelId="{4BC37370-477C-4ACA-9AC8-1E187FD3C3E5}" type="pres">
      <dgm:prSet presAssocID="{4BAEB21D-BF1E-4F75-A01A-A93082D54C87}" presName="linear" presStyleCnt="0">
        <dgm:presLayoutVars>
          <dgm:animLvl val="lvl"/>
          <dgm:resizeHandles val="exact"/>
        </dgm:presLayoutVars>
      </dgm:prSet>
      <dgm:spPr/>
    </dgm:pt>
    <dgm:pt modelId="{175CA5EE-E8BC-4AB0-9E50-07C03B01966A}" type="pres">
      <dgm:prSet presAssocID="{FACF8A1F-FD5A-4386-AA2D-DF6657CBB5B0}" presName="parentText" presStyleLbl="node1" presStyleIdx="0" presStyleCnt="4">
        <dgm:presLayoutVars>
          <dgm:chMax val="0"/>
          <dgm:bulletEnabled val="1"/>
        </dgm:presLayoutVars>
      </dgm:prSet>
      <dgm:spPr/>
    </dgm:pt>
    <dgm:pt modelId="{6E2F1757-1E9C-4E89-8E08-5D15C1571A58}" type="pres">
      <dgm:prSet presAssocID="{A5A29F78-9047-432A-8EC0-7C2B1C39324B}" presName="spacer" presStyleCnt="0"/>
      <dgm:spPr/>
    </dgm:pt>
    <dgm:pt modelId="{D8532EC3-050D-4F4E-9387-A7D1E84C747F}" type="pres">
      <dgm:prSet presAssocID="{09C01DB2-3F9D-4928-BFBC-FD1BA8D1F8C6}" presName="parentText" presStyleLbl="node1" presStyleIdx="1" presStyleCnt="4">
        <dgm:presLayoutVars>
          <dgm:chMax val="0"/>
          <dgm:bulletEnabled val="1"/>
        </dgm:presLayoutVars>
      </dgm:prSet>
      <dgm:spPr/>
    </dgm:pt>
    <dgm:pt modelId="{84A704A4-A155-456D-A2AC-85DB8BCDD3E2}" type="pres">
      <dgm:prSet presAssocID="{F1C907BA-9AE8-42BA-880F-534A4E3DFE86}" presName="spacer" presStyleCnt="0"/>
      <dgm:spPr/>
    </dgm:pt>
    <dgm:pt modelId="{9B2389F2-0D9F-46E9-89BB-3BD839AF8947}" type="pres">
      <dgm:prSet presAssocID="{5846FA5A-9CB9-4842-89F2-C74D2FAF2C38}" presName="parentText" presStyleLbl="node1" presStyleIdx="2" presStyleCnt="4" custLinFactNeighborX="-1995" custLinFactNeighborY="-54552">
        <dgm:presLayoutVars>
          <dgm:chMax val="0"/>
          <dgm:bulletEnabled val="1"/>
        </dgm:presLayoutVars>
      </dgm:prSet>
      <dgm:spPr/>
    </dgm:pt>
    <dgm:pt modelId="{4E69462A-41AF-4B00-A429-4A3E41A5384B}" type="pres">
      <dgm:prSet presAssocID="{0B44487F-D76C-4EAE-A10E-7F22C0A00B74}" presName="spacer" presStyleCnt="0"/>
      <dgm:spPr/>
    </dgm:pt>
    <dgm:pt modelId="{8304A6AF-5916-422D-A84F-EE1C152636FC}" type="pres">
      <dgm:prSet presAssocID="{39D0C7A8-A05C-49EE-8591-31BD35FBE1C9}" presName="parentText" presStyleLbl="node1" presStyleIdx="3" presStyleCnt="4">
        <dgm:presLayoutVars>
          <dgm:chMax val="0"/>
          <dgm:bulletEnabled val="1"/>
        </dgm:presLayoutVars>
      </dgm:prSet>
      <dgm:spPr/>
    </dgm:pt>
  </dgm:ptLst>
  <dgm:cxnLst>
    <dgm:cxn modelId="{CC01B223-ADC1-4313-B4D2-9216D61C389E}" srcId="{4BAEB21D-BF1E-4F75-A01A-A93082D54C87}" destId="{09C01DB2-3F9D-4928-BFBC-FD1BA8D1F8C6}" srcOrd="1" destOrd="0" parTransId="{7C433E57-8EC5-4C71-955A-E06A1083DB87}" sibTransId="{F1C907BA-9AE8-42BA-880F-534A4E3DFE86}"/>
    <dgm:cxn modelId="{47A39A38-BFD4-4186-9922-A18D2E498E52}" type="presOf" srcId="{4BAEB21D-BF1E-4F75-A01A-A93082D54C87}" destId="{4BC37370-477C-4ACA-9AC8-1E187FD3C3E5}" srcOrd="0" destOrd="0" presId="urn:microsoft.com/office/officeart/2005/8/layout/vList2"/>
    <dgm:cxn modelId="{6FEFC272-37F1-48C5-8841-BBFC70AB1FE8}" srcId="{4BAEB21D-BF1E-4F75-A01A-A93082D54C87}" destId="{39D0C7A8-A05C-49EE-8591-31BD35FBE1C9}" srcOrd="3" destOrd="0" parTransId="{4B9DAE96-C0AC-4E1A-8813-A60AD5AF13A8}" sibTransId="{F5BDAE00-1812-495C-B164-EEC36E183B28}"/>
    <dgm:cxn modelId="{72068375-A362-4C1D-A5C7-BA6B202BF46E}" type="presOf" srcId="{FACF8A1F-FD5A-4386-AA2D-DF6657CBB5B0}" destId="{175CA5EE-E8BC-4AB0-9E50-07C03B01966A}" srcOrd="0" destOrd="0" presId="urn:microsoft.com/office/officeart/2005/8/layout/vList2"/>
    <dgm:cxn modelId="{4F12638E-1C61-4FB0-9DC1-C32EDE369A6D}" srcId="{4BAEB21D-BF1E-4F75-A01A-A93082D54C87}" destId="{FACF8A1F-FD5A-4386-AA2D-DF6657CBB5B0}" srcOrd="0" destOrd="0" parTransId="{4AADAE4A-81E3-4074-A1C3-571FB29B532A}" sibTransId="{A5A29F78-9047-432A-8EC0-7C2B1C39324B}"/>
    <dgm:cxn modelId="{662BE5AE-E960-42B7-8232-669545F20D41}" type="presOf" srcId="{39D0C7A8-A05C-49EE-8591-31BD35FBE1C9}" destId="{8304A6AF-5916-422D-A84F-EE1C152636FC}" srcOrd="0" destOrd="0" presId="urn:microsoft.com/office/officeart/2005/8/layout/vList2"/>
    <dgm:cxn modelId="{6DF8A2B5-D170-4358-A515-5DDFC18E42A4}" srcId="{4BAEB21D-BF1E-4F75-A01A-A93082D54C87}" destId="{5846FA5A-9CB9-4842-89F2-C74D2FAF2C38}" srcOrd="2" destOrd="0" parTransId="{9FC69ED5-612B-4F1A-99E3-9647C245A583}" sibTransId="{0B44487F-D76C-4EAE-A10E-7F22C0A00B74}"/>
    <dgm:cxn modelId="{976570D8-71DC-475C-9FDE-BB7CD37A1515}" type="presOf" srcId="{09C01DB2-3F9D-4928-BFBC-FD1BA8D1F8C6}" destId="{D8532EC3-050D-4F4E-9387-A7D1E84C747F}" srcOrd="0" destOrd="0" presId="urn:microsoft.com/office/officeart/2005/8/layout/vList2"/>
    <dgm:cxn modelId="{1B6DA3F8-264E-4174-859A-DE2229428C2E}" type="presOf" srcId="{5846FA5A-9CB9-4842-89F2-C74D2FAF2C38}" destId="{9B2389F2-0D9F-46E9-89BB-3BD839AF8947}" srcOrd="0" destOrd="0" presId="urn:microsoft.com/office/officeart/2005/8/layout/vList2"/>
    <dgm:cxn modelId="{A161EE1D-25DD-42DD-A85B-AE8B43E17FE3}" type="presParOf" srcId="{4BC37370-477C-4ACA-9AC8-1E187FD3C3E5}" destId="{175CA5EE-E8BC-4AB0-9E50-07C03B01966A}" srcOrd="0" destOrd="0" presId="urn:microsoft.com/office/officeart/2005/8/layout/vList2"/>
    <dgm:cxn modelId="{0A402F37-5128-45EF-ADDF-5A83E30B63BF}" type="presParOf" srcId="{4BC37370-477C-4ACA-9AC8-1E187FD3C3E5}" destId="{6E2F1757-1E9C-4E89-8E08-5D15C1571A58}" srcOrd="1" destOrd="0" presId="urn:microsoft.com/office/officeart/2005/8/layout/vList2"/>
    <dgm:cxn modelId="{7AA1749E-D69E-4966-B6D4-C8D5E82EC48F}" type="presParOf" srcId="{4BC37370-477C-4ACA-9AC8-1E187FD3C3E5}" destId="{D8532EC3-050D-4F4E-9387-A7D1E84C747F}" srcOrd="2" destOrd="0" presId="urn:microsoft.com/office/officeart/2005/8/layout/vList2"/>
    <dgm:cxn modelId="{10B812CF-FE7A-4ADC-865A-B30E871E2043}" type="presParOf" srcId="{4BC37370-477C-4ACA-9AC8-1E187FD3C3E5}" destId="{84A704A4-A155-456D-A2AC-85DB8BCDD3E2}" srcOrd="3" destOrd="0" presId="urn:microsoft.com/office/officeart/2005/8/layout/vList2"/>
    <dgm:cxn modelId="{56A0FB45-7FAD-4106-B4D9-C41EC7B373AD}" type="presParOf" srcId="{4BC37370-477C-4ACA-9AC8-1E187FD3C3E5}" destId="{9B2389F2-0D9F-46E9-89BB-3BD839AF8947}" srcOrd="4" destOrd="0" presId="urn:microsoft.com/office/officeart/2005/8/layout/vList2"/>
    <dgm:cxn modelId="{1AF87402-57E3-41CB-B84A-3291BD8C2A42}" type="presParOf" srcId="{4BC37370-477C-4ACA-9AC8-1E187FD3C3E5}" destId="{4E69462A-41AF-4B00-A429-4A3E41A5384B}" srcOrd="5" destOrd="0" presId="urn:microsoft.com/office/officeart/2005/8/layout/vList2"/>
    <dgm:cxn modelId="{D67AF2B1-E872-436E-91F8-1E1D905D12EC}" type="presParOf" srcId="{4BC37370-477C-4ACA-9AC8-1E187FD3C3E5}" destId="{8304A6AF-5916-422D-A84F-EE1C152636FC}"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DE6F401-7252-40C8-BDB6-C7429451F928}"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1E264108-975B-4404-BE60-6538A15CA0D7}">
      <dgm:prSet/>
      <dgm:spPr/>
      <dgm:t>
        <a:bodyPr/>
        <a:lstStyle/>
        <a:p>
          <a:r>
            <a:rPr lang="en-GB" dirty="0"/>
            <a:t>This research is based on a qualitative methodology with the semi-structured interview method and documentary analysis (strategic plan).</a:t>
          </a:r>
          <a:endParaRPr lang="en-US" dirty="0"/>
        </a:p>
      </dgm:t>
    </dgm:pt>
    <dgm:pt modelId="{55AC72BF-4561-43B6-A790-8F21DBCECD58}" type="parTrans" cxnId="{F8AB4D0F-E4ED-46E8-A108-6D0CE469A6B0}">
      <dgm:prSet/>
      <dgm:spPr/>
      <dgm:t>
        <a:bodyPr/>
        <a:lstStyle/>
        <a:p>
          <a:endParaRPr lang="en-US"/>
        </a:p>
      </dgm:t>
    </dgm:pt>
    <dgm:pt modelId="{901AD03E-74A9-4C2B-A8BB-7045F5896907}" type="sibTrans" cxnId="{F8AB4D0F-E4ED-46E8-A108-6D0CE469A6B0}">
      <dgm:prSet/>
      <dgm:spPr/>
      <dgm:t>
        <a:bodyPr/>
        <a:lstStyle/>
        <a:p>
          <a:endParaRPr lang="en-US"/>
        </a:p>
      </dgm:t>
    </dgm:pt>
    <dgm:pt modelId="{2D86BDBC-5192-499F-B3F2-E62A33ED342B}">
      <dgm:prSet/>
      <dgm:spPr/>
      <dgm:t>
        <a:bodyPr/>
        <a:lstStyle/>
        <a:p>
          <a:r>
            <a:rPr lang="en-GB" dirty="0"/>
            <a:t> Purposive sampling</a:t>
          </a:r>
          <a:endParaRPr lang="en-US" dirty="0"/>
        </a:p>
      </dgm:t>
    </dgm:pt>
    <dgm:pt modelId="{A93AD975-FF06-4342-9BE6-EDB85E5D9E92}" type="parTrans" cxnId="{05E63647-55C0-4E06-9C38-83D10F99722C}">
      <dgm:prSet/>
      <dgm:spPr/>
      <dgm:t>
        <a:bodyPr/>
        <a:lstStyle/>
        <a:p>
          <a:endParaRPr lang="en-US"/>
        </a:p>
      </dgm:t>
    </dgm:pt>
    <dgm:pt modelId="{34E2CA94-4FBF-4C1A-9C10-40133B91A3FD}" type="sibTrans" cxnId="{05E63647-55C0-4E06-9C38-83D10F99722C}">
      <dgm:prSet/>
      <dgm:spPr/>
      <dgm:t>
        <a:bodyPr/>
        <a:lstStyle/>
        <a:p>
          <a:endParaRPr lang="en-US"/>
        </a:p>
      </dgm:t>
    </dgm:pt>
    <dgm:pt modelId="{81339C09-A0EE-4CB7-A0AE-A0852C0D746D}">
      <dgm:prSet/>
      <dgm:spPr/>
      <dgm:t>
        <a:bodyPr/>
        <a:lstStyle/>
        <a:p>
          <a:r>
            <a:rPr lang="en-GB" dirty="0"/>
            <a:t>For data analysis, I will use thematic analysis.</a:t>
          </a:r>
          <a:endParaRPr lang="en-US" dirty="0"/>
        </a:p>
      </dgm:t>
    </dgm:pt>
    <dgm:pt modelId="{FEF1EB80-DE27-484E-B383-4E8C59468408}" type="parTrans" cxnId="{E55A442A-407C-4B2F-82C2-BDAF7A7C6002}">
      <dgm:prSet/>
      <dgm:spPr/>
      <dgm:t>
        <a:bodyPr/>
        <a:lstStyle/>
        <a:p>
          <a:endParaRPr lang="en-US"/>
        </a:p>
      </dgm:t>
    </dgm:pt>
    <dgm:pt modelId="{80A7DBF7-F01A-4E36-B3E7-D007C056C04E}" type="sibTrans" cxnId="{E55A442A-407C-4B2F-82C2-BDAF7A7C6002}">
      <dgm:prSet/>
      <dgm:spPr/>
      <dgm:t>
        <a:bodyPr/>
        <a:lstStyle/>
        <a:p>
          <a:endParaRPr lang="en-US"/>
        </a:p>
      </dgm:t>
    </dgm:pt>
    <dgm:pt modelId="{58E30C61-1FE5-4B3F-9BB1-B6E08080CC01}">
      <dgm:prSet/>
      <dgm:spPr/>
      <dgm:t>
        <a:bodyPr/>
        <a:lstStyle/>
        <a:p>
          <a:r>
            <a:rPr lang="en-GB" dirty="0"/>
            <a:t> Estimate sample size 20 </a:t>
          </a:r>
          <a:endParaRPr lang="en-US" dirty="0"/>
        </a:p>
      </dgm:t>
    </dgm:pt>
    <dgm:pt modelId="{3FDB0FD5-ADED-4BF8-8772-9FC7E3B75E33}" type="parTrans" cxnId="{0BDE11BE-2322-4242-A62E-5A5D362FBA77}">
      <dgm:prSet/>
      <dgm:spPr/>
      <dgm:t>
        <a:bodyPr/>
        <a:lstStyle/>
        <a:p>
          <a:endParaRPr lang="en-GB"/>
        </a:p>
      </dgm:t>
    </dgm:pt>
    <dgm:pt modelId="{33509568-EF37-4CB6-9767-7F0F33341BFC}" type="sibTrans" cxnId="{0BDE11BE-2322-4242-A62E-5A5D362FBA77}">
      <dgm:prSet/>
      <dgm:spPr/>
      <dgm:t>
        <a:bodyPr/>
        <a:lstStyle/>
        <a:p>
          <a:endParaRPr lang="en-GB"/>
        </a:p>
      </dgm:t>
    </dgm:pt>
    <dgm:pt modelId="{AA71AF0D-BF46-4FEF-BB13-14CB56878585}" type="pres">
      <dgm:prSet presAssocID="{5DE6F401-7252-40C8-BDB6-C7429451F928}" presName="linear" presStyleCnt="0">
        <dgm:presLayoutVars>
          <dgm:animLvl val="lvl"/>
          <dgm:resizeHandles val="exact"/>
        </dgm:presLayoutVars>
      </dgm:prSet>
      <dgm:spPr/>
    </dgm:pt>
    <dgm:pt modelId="{040F8830-D03A-4667-BA8F-DB61920E4AC1}" type="pres">
      <dgm:prSet presAssocID="{1E264108-975B-4404-BE60-6538A15CA0D7}" presName="parentText" presStyleLbl="node1" presStyleIdx="0" presStyleCnt="4">
        <dgm:presLayoutVars>
          <dgm:chMax val="0"/>
          <dgm:bulletEnabled val="1"/>
        </dgm:presLayoutVars>
      </dgm:prSet>
      <dgm:spPr/>
    </dgm:pt>
    <dgm:pt modelId="{65FB9C86-57EF-4181-9F97-DB49F360DD54}" type="pres">
      <dgm:prSet presAssocID="{901AD03E-74A9-4C2B-A8BB-7045F5896907}" presName="spacer" presStyleCnt="0"/>
      <dgm:spPr/>
    </dgm:pt>
    <dgm:pt modelId="{6408ADEA-236A-4CB8-97C2-515A1256EF88}" type="pres">
      <dgm:prSet presAssocID="{2D86BDBC-5192-499F-B3F2-E62A33ED342B}" presName="parentText" presStyleLbl="node1" presStyleIdx="1" presStyleCnt="4">
        <dgm:presLayoutVars>
          <dgm:chMax val="0"/>
          <dgm:bulletEnabled val="1"/>
        </dgm:presLayoutVars>
      </dgm:prSet>
      <dgm:spPr/>
    </dgm:pt>
    <dgm:pt modelId="{FEE88148-3259-407F-A288-8F2ABECAEFAD}" type="pres">
      <dgm:prSet presAssocID="{34E2CA94-4FBF-4C1A-9C10-40133B91A3FD}" presName="spacer" presStyleCnt="0"/>
      <dgm:spPr/>
    </dgm:pt>
    <dgm:pt modelId="{3A5152C1-F3A1-47F5-989F-6C4770D79569}" type="pres">
      <dgm:prSet presAssocID="{81339C09-A0EE-4CB7-A0AE-A0852C0D746D}" presName="parentText" presStyleLbl="node1" presStyleIdx="2" presStyleCnt="4" custLinFactY="86311" custLinFactNeighborX="249" custLinFactNeighborY="100000">
        <dgm:presLayoutVars>
          <dgm:chMax val="0"/>
          <dgm:bulletEnabled val="1"/>
        </dgm:presLayoutVars>
      </dgm:prSet>
      <dgm:spPr/>
    </dgm:pt>
    <dgm:pt modelId="{D3A7723A-FE28-4CA3-9236-2B91B0CD0013}" type="pres">
      <dgm:prSet presAssocID="{80A7DBF7-F01A-4E36-B3E7-D007C056C04E}" presName="spacer" presStyleCnt="0"/>
      <dgm:spPr/>
    </dgm:pt>
    <dgm:pt modelId="{B20F6DFE-BFB0-4B7A-969D-6266C3E4F2AB}" type="pres">
      <dgm:prSet presAssocID="{58E30C61-1FE5-4B3F-9BB1-B6E08080CC01}" presName="parentText" presStyleLbl="node1" presStyleIdx="3" presStyleCnt="4" custLinFactY="-100000" custLinFactNeighborX="-249" custLinFactNeighborY="-153094">
        <dgm:presLayoutVars>
          <dgm:chMax val="0"/>
          <dgm:bulletEnabled val="1"/>
        </dgm:presLayoutVars>
      </dgm:prSet>
      <dgm:spPr/>
    </dgm:pt>
  </dgm:ptLst>
  <dgm:cxnLst>
    <dgm:cxn modelId="{212C3804-DCAB-4135-9424-BCC704289E67}" type="presOf" srcId="{1E264108-975B-4404-BE60-6538A15CA0D7}" destId="{040F8830-D03A-4667-BA8F-DB61920E4AC1}" srcOrd="0" destOrd="0" presId="urn:microsoft.com/office/officeart/2005/8/layout/vList2"/>
    <dgm:cxn modelId="{F8AB4D0F-E4ED-46E8-A108-6D0CE469A6B0}" srcId="{5DE6F401-7252-40C8-BDB6-C7429451F928}" destId="{1E264108-975B-4404-BE60-6538A15CA0D7}" srcOrd="0" destOrd="0" parTransId="{55AC72BF-4561-43B6-A790-8F21DBCECD58}" sibTransId="{901AD03E-74A9-4C2B-A8BB-7045F5896907}"/>
    <dgm:cxn modelId="{D15FBE16-A75A-4E24-B696-CBA38619EC12}" type="presOf" srcId="{2D86BDBC-5192-499F-B3F2-E62A33ED342B}" destId="{6408ADEA-236A-4CB8-97C2-515A1256EF88}" srcOrd="0" destOrd="0" presId="urn:microsoft.com/office/officeart/2005/8/layout/vList2"/>
    <dgm:cxn modelId="{E55A442A-407C-4B2F-82C2-BDAF7A7C6002}" srcId="{5DE6F401-7252-40C8-BDB6-C7429451F928}" destId="{81339C09-A0EE-4CB7-A0AE-A0852C0D746D}" srcOrd="2" destOrd="0" parTransId="{FEF1EB80-DE27-484E-B383-4E8C59468408}" sibTransId="{80A7DBF7-F01A-4E36-B3E7-D007C056C04E}"/>
    <dgm:cxn modelId="{67A4D946-1881-4352-BEEF-CEBC526D0875}" type="presOf" srcId="{81339C09-A0EE-4CB7-A0AE-A0852C0D746D}" destId="{3A5152C1-F3A1-47F5-989F-6C4770D79569}" srcOrd="0" destOrd="0" presId="urn:microsoft.com/office/officeart/2005/8/layout/vList2"/>
    <dgm:cxn modelId="{05E63647-55C0-4E06-9C38-83D10F99722C}" srcId="{5DE6F401-7252-40C8-BDB6-C7429451F928}" destId="{2D86BDBC-5192-499F-B3F2-E62A33ED342B}" srcOrd="1" destOrd="0" parTransId="{A93AD975-FF06-4342-9BE6-EDB85E5D9E92}" sibTransId="{34E2CA94-4FBF-4C1A-9C10-40133B91A3FD}"/>
    <dgm:cxn modelId="{0058E177-B96A-4852-B838-A0F2C0123D93}" type="presOf" srcId="{5DE6F401-7252-40C8-BDB6-C7429451F928}" destId="{AA71AF0D-BF46-4FEF-BB13-14CB56878585}" srcOrd="0" destOrd="0" presId="urn:microsoft.com/office/officeart/2005/8/layout/vList2"/>
    <dgm:cxn modelId="{034932BC-0866-4591-91D3-EA077C3685E0}" type="presOf" srcId="{58E30C61-1FE5-4B3F-9BB1-B6E08080CC01}" destId="{B20F6DFE-BFB0-4B7A-969D-6266C3E4F2AB}" srcOrd="0" destOrd="0" presId="urn:microsoft.com/office/officeart/2005/8/layout/vList2"/>
    <dgm:cxn modelId="{0BDE11BE-2322-4242-A62E-5A5D362FBA77}" srcId="{5DE6F401-7252-40C8-BDB6-C7429451F928}" destId="{58E30C61-1FE5-4B3F-9BB1-B6E08080CC01}" srcOrd="3" destOrd="0" parTransId="{3FDB0FD5-ADED-4BF8-8772-9FC7E3B75E33}" sibTransId="{33509568-EF37-4CB6-9767-7F0F33341BFC}"/>
    <dgm:cxn modelId="{4B32E918-8E52-4CF3-95AC-F9C7946872DF}" type="presParOf" srcId="{AA71AF0D-BF46-4FEF-BB13-14CB56878585}" destId="{040F8830-D03A-4667-BA8F-DB61920E4AC1}" srcOrd="0" destOrd="0" presId="urn:microsoft.com/office/officeart/2005/8/layout/vList2"/>
    <dgm:cxn modelId="{BB3FE10B-61BB-4E72-BFF4-4D3AC7032C90}" type="presParOf" srcId="{AA71AF0D-BF46-4FEF-BB13-14CB56878585}" destId="{65FB9C86-57EF-4181-9F97-DB49F360DD54}" srcOrd="1" destOrd="0" presId="urn:microsoft.com/office/officeart/2005/8/layout/vList2"/>
    <dgm:cxn modelId="{C94D6246-6624-4EE1-9F7D-36E91E98AF76}" type="presParOf" srcId="{AA71AF0D-BF46-4FEF-BB13-14CB56878585}" destId="{6408ADEA-236A-4CB8-97C2-515A1256EF88}" srcOrd="2" destOrd="0" presId="urn:microsoft.com/office/officeart/2005/8/layout/vList2"/>
    <dgm:cxn modelId="{5A4A1B8A-A57C-4615-8D5E-50AE193BA40A}" type="presParOf" srcId="{AA71AF0D-BF46-4FEF-BB13-14CB56878585}" destId="{FEE88148-3259-407F-A288-8F2ABECAEFAD}" srcOrd="3" destOrd="0" presId="urn:microsoft.com/office/officeart/2005/8/layout/vList2"/>
    <dgm:cxn modelId="{7546D84B-19C9-407B-B4D3-5DB1EF5498EC}" type="presParOf" srcId="{AA71AF0D-BF46-4FEF-BB13-14CB56878585}" destId="{3A5152C1-F3A1-47F5-989F-6C4770D79569}" srcOrd="4" destOrd="0" presId="urn:microsoft.com/office/officeart/2005/8/layout/vList2"/>
    <dgm:cxn modelId="{5175582A-225E-445A-B551-E55ADBFCDB55}" type="presParOf" srcId="{AA71AF0D-BF46-4FEF-BB13-14CB56878585}" destId="{D3A7723A-FE28-4CA3-9236-2B91B0CD0013}" srcOrd="5" destOrd="0" presId="urn:microsoft.com/office/officeart/2005/8/layout/vList2"/>
    <dgm:cxn modelId="{2A202DEA-EB09-4F75-9811-5C255E85BD51}" type="presParOf" srcId="{AA71AF0D-BF46-4FEF-BB13-14CB56878585}" destId="{B20F6DFE-BFB0-4B7A-969D-6266C3E4F2AB}"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A04260-2389-4694-A744-65934FC1B95C}">
      <dsp:nvSpPr>
        <dsp:cNvPr id="0" name=""/>
        <dsp:cNvSpPr/>
      </dsp:nvSpPr>
      <dsp:spPr>
        <a:xfrm>
          <a:off x="0" y="0"/>
          <a:ext cx="8163718" cy="1116968"/>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dirty="0"/>
            <a:t>To investigate the broader development of gender equality in the UK HE system and review existing literature on gender equality in UK HE.</a:t>
          </a:r>
          <a:endParaRPr lang="en-US" sz="2200" kern="1200" dirty="0"/>
        </a:p>
      </dsp:txBody>
      <dsp:txXfrm>
        <a:off x="32715" y="32715"/>
        <a:ext cx="6958422" cy="1051538"/>
      </dsp:txXfrm>
    </dsp:sp>
    <dsp:sp modelId="{31095783-8832-4D41-B525-F002FA31D181}">
      <dsp:nvSpPr>
        <dsp:cNvPr id="0" name=""/>
        <dsp:cNvSpPr/>
      </dsp:nvSpPr>
      <dsp:spPr>
        <a:xfrm>
          <a:off x="720328" y="1303129"/>
          <a:ext cx="8163718" cy="1116968"/>
        </a:xfrm>
        <a:prstGeom prst="roundRect">
          <a:avLst>
            <a:gd name="adj" fmla="val 10000"/>
          </a:avLst>
        </a:prstGeom>
        <a:solidFill>
          <a:schemeClr val="accent5">
            <a:hueOff val="-842315"/>
            <a:satOff val="-3972"/>
            <a:lumOff val="98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dirty="0"/>
            <a:t>To critically evaluate the influence of organisational factors on female professors' career journeys in the UK HE. </a:t>
          </a:r>
          <a:endParaRPr lang="en-US" sz="2200" kern="1200" dirty="0"/>
        </a:p>
      </dsp:txBody>
      <dsp:txXfrm>
        <a:off x="753043" y="1335844"/>
        <a:ext cx="6651931" cy="1051538"/>
      </dsp:txXfrm>
    </dsp:sp>
    <dsp:sp modelId="{B262CCE1-99C5-4335-99A0-C472B423C75B}">
      <dsp:nvSpPr>
        <dsp:cNvPr id="0" name=""/>
        <dsp:cNvSpPr/>
      </dsp:nvSpPr>
      <dsp:spPr>
        <a:xfrm>
          <a:off x="1440656" y="2606258"/>
          <a:ext cx="8163718" cy="1116968"/>
        </a:xfrm>
        <a:prstGeom prst="roundRect">
          <a:avLst>
            <a:gd name="adj" fmla="val 10000"/>
          </a:avLst>
        </a:prstGeom>
        <a:solidFill>
          <a:schemeClr val="accent5">
            <a:hueOff val="-1684631"/>
            <a:satOff val="-7944"/>
            <a:lumOff val="196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dirty="0"/>
            <a:t>To analyse the extent to which academia is gendered through analysing the professor’s journey.</a:t>
          </a:r>
          <a:endParaRPr lang="en-US" sz="2200" kern="1200" dirty="0"/>
        </a:p>
      </dsp:txBody>
      <dsp:txXfrm>
        <a:off x="1473371" y="2638973"/>
        <a:ext cx="6651931" cy="1051538"/>
      </dsp:txXfrm>
    </dsp:sp>
    <dsp:sp modelId="{A39685F4-55BE-4339-B16A-38459E5962B5}">
      <dsp:nvSpPr>
        <dsp:cNvPr id="0" name=""/>
        <dsp:cNvSpPr/>
      </dsp:nvSpPr>
      <dsp:spPr>
        <a:xfrm>
          <a:off x="7437689" y="847034"/>
          <a:ext cx="726029" cy="726029"/>
        </a:xfrm>
        <a:prstGeom prst="downArrow">
          <a:avLst>
            <a:gd name="adj1" fmla="val 55000"/>
            <a:gd name="adj2" fmla="val 45000"/>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endParaRPr lang="en-US" sz="3400" kern="1200"/>
        </a:p>
      </dsp:txBody>
      <dsp:txXfrm>
        <a:off x="7601046" y="847034"/>
        <a:ext cx="399315" cy="546337"/>
      </dsp:txXfrm>
    </dsp:sp>
    <dsp:sp modelId="{D745F0B1-F274-4932-B29F-E93713339DC2}">
      <dsp:nvSpPr>
        <dsp:cNvPr id="0" name=""/>
        <dsp:cNvSpPr/>
      </dsp:nvSpPr>
      <dsp:spPr>
        <a:xfrm>
          <a:off x="8158017" y="2142717"/>
          <a:ext cx="726029" cy="726029"/>
        </a:xfrm>
        <a:prstGeom prst="downArrow">
          <a:avLst>
            <a:gd name="adj1" fmla="val 55000"/>
            <a:gd name="adj2" fmla="val 45000"/>
          </a:avLst>
        </a:prstGeom>
        <a:solidFill>
          <a:schemeClr val="accent5">
            <a:tint val="40000"/>
            <a:alpha val="90000"/>
            <a:hueOff val="-1775408"/>
            <a:satOff val="-5040"/>
            <a:lumOff val="151"/>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endParaRPr lang="en-US" sz="3400" kern="1200"/>
        </a:p>
      </dsp:txBody>
      <dsp:txXfrm>
        <a:off x="8321374" y="2142717"/>
        <a:ext cx="399315" cy="5463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351265-2E49-439C-9830-67D283AC1839}">
      <dsp:nvSpPr>
        <dsp:cNvPr id="0" name=""/>
        <dsp:cNvSpPr/>
      </dsp:nvSpPr>
      <dsp:spPr>
        <a:xfrm>
          <a:off x="0" y="930806"/>
          <a:ext cx="9604375" cy="1861613"/>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ctr" defTabSz="2089150">
            <a:lnSpc>
              <a:spcPct val="90000"/>
            </a:lnSpc>
            <a:spcBef>
              <a:spcPct val="0"/>
            </a:spcBef>
            <a:spcAft>
              <a:spcPct val="35000"/>
            </a:spcAft>
            <a:buNone/>
          </a:pPr>
          <a:r>
            <a:rPr lang="en-GB" sz="4700" kern="1200" dirty="0"/>
            <a:t>To contribute to identifying the gender inequality issue in the UK HE.</a:t>
          </a:r>
          <a:endParaRPr lang="en-US" sz="4700" kern="1200" dirty="0"/>
        </a:p>
      </dsp:txBody>
      <dsp:txXfrm>
        <a:off x="54525" y="985331"/>
        <a:ext cx="9495325" cy="17525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49D8E6-241D-4E23-8BC2-0A5854089C06}">
      <dsp:nvSpPr>
        <dsp:cNvPr id="0" name=""/>
        <dsp:cNvSpPr/>
      </dsp:nvSpPr>
      <dsp:spPr>
        <a:xfrm>
          <a:off x="1172" y="138496"/>
          <a:ext cx="4115155" cy="2613123"/>
        </a:xfrm>
        <a:prstGeom prst="roundRect">
          <a:avLst>
            <a:gd name="adj" fmla="val 10000"/>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300FFB71-F2A1-4470-8B05-0800BF924BCE}">
      <dsp:nvSpPr>
        <dsp:cNvPr id="0" name=""/>
        <dsp:cNvSpPr/>
      </dsp:nvSpPr>
      <dsp:spPr>
        <a:xfrm>
          <a:off x="458411" y="572873"/>
          <a:ext cx="4115155" cy="261312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GB" sz="3100" kern="1200" dirty="0"/>
            <a:t>How do organisational factors influence the career journey of female professors in the UK HE? </a:t>
          </a:r>
          <a:endParaRPr lang="en-US" sz="3100" kern="1200" dirty="0"/>
        </a:p>
      </dsp:txBody>
      <dsp:txXfrm>
        <a:off x="534947" y="649409"/>
        <a:ext cx="3962083" cy="2460051"/>
      </dsp:txXfrm>
    </dsp:sp>
    <dsp:sp modelId="{64ABAB93-F544-443B-90A1-0A2FE784CD94}">
      <dsp:nvSpPr>
        <dsp:cNvPr id="0" name=""/>
        <dsp:cNvSpPr/>
      </dsp:nvSpPr>
      <dsp:spPr>
        <a:xfrm>
          <a:off x="5030807" y="138496"/>
          <a:ext cx="4115155" cy="2613123"/>
        </a:xfrm>
        <a:prstGeom prst="roundRect">
          <a:avLst>
            <a:gd name="adj" fmla="val 10000"/>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31B3324-B273-444B-9CF4-248799EABD2D}">
      <dsp:nvSpPr>
        <dsp:cNvPr id="0" name=""/>
        <dsp:cNvSpPr/>
      </dsp:nvSpPr>
      <dsp:spPr>
        <a:xfrm>
          <a:off x="5488046" y="572873"/>
          <a:ext cx="4115155" cy="261312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GB" sz="3100" kern="1200" dirty="0"/>
            <a:t>Do any particular factors have a greater influence on the career journey of female professors in UK HE?  </a:t>
          </a:r>
          <a:endParaRPr lang="en-US" sz="3100" kern="1200" dirty="0"/>
        </a:p>
      </dsp:txBody>
      <dsp:txXfrm>
        <a:off x="5564582" y="649409"/>
        <a:ext cx="3962083" cy="24600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A8F6A3-F15C-460F-A7CA-7D882F82A99D}">
      <dsp:nvSpPr>
        <dsp:cNvPr id="0" name=""/>
        <dsp:cNvSpPr/>
      </dsp:nvSpPr>
      <dsp:spPr>
        <a:xfrm>
          <a:off x="3245011" y="1775"/>
          <a:ext cx="3650637" cy="776111"/>
        </a:xfrm>
        <a:prstGeom prst="roundRect">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en-GB" sz="1300" kern="1200" dirty="0"/>
            <a:t>According to Acker’s theory organizations and jobs were not gender neutral but inherently gendered through five interacting gendering processes: </a:t>
          </a:r>
          <a:endParaRPr lang="en-US" sz="1300" kern="1200" dirty="0"/>
        </a:p>
      </dsp:txBody>
      <dsp:txXfrm>
        <a:off x="3282898" y="39662"/>
        <a:ext cx="3574863" cy="700337"/>
      </dsp:txXfrm>
    </dsp:sp>
    <dsp:sp modelId="{268DC8C3-E251-4D55-B2F2-39665D1BA328}">
      <dsp:nvSpPr>
        <dsp:cNvPr id="0" name=""/>
        <dsp:cNvSpPr/>
      </dsp:nvSpPr>
      <dsp:spPr>
        <a:xfrm>
          <a:off x="3245011" y="816691"/>
          <a:ext cx="3650637" cy="776111"/>
        </a:xfrm>
        <a:prstGeom prst="roundRect">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en-GB" sz="1300" kern="1200"/>
            <a:t>(1) practices/structures,</a:t>
          </a:r>
          <a:endParaRPr lang="en-US" sz="1300" kern="1200"/>
        </a:p>
      </dsp:txBody>
      <dsp:txXfrm>
        <a:off x="3282898" y="854578"/>
        <a:ext cx="3574863" cy="700337"/>
      </dsp:txXfrm>
    </dsp:sp>
    <dsp:sp modelId="{94A951AB-266C-4235-94C9-09E030D0E7A5}">
      <dsp:nvSpPr>
        <dsp:cNvPr id="0" name=""/>
        <dsp:cNvSpPr/>
      </dsp:nvSpPr>
      <dsp:spPr>
        <a:xfrm>
          <a:off x="3245011" y="1631608"/>
          <a:ext cx="3650637" cy="776111"/>
        </a:xfrm>
        <a:prstGeom prst="roundRect">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en-GB" sz="1300" kern="1200"/>
            <a:t>(2) culture,</a:t>
          </a:r>
          <a:endParaRPr lang="en-US" sz="1300" kern="1200"/>
        </a:p>
      </dsp:txBody>
      <dsp:txXfrm>
        <a:off x="3282898" y="1669495"/>
        <a:ext cx="3574863" cy="700337"/>
      </dsp:txXfrm>
    </dsp:sp>
    <dsp:sp modelId="{01A9AB5C-5B15-4685-9886-9CFB952DB4E1}">
      <dsp:nvSpPr>
        <dsp:cNvPr id="0" name=""/>
        <dsp:cNvSpPr/>
      </dsp:nvSpPr>
      <dsp:spPr>
        <a:xfrm>
          <a:off x="3245011" y="2446525"/>
          <a:ext cx="3650637" cy="776111"/>
        </a:xfrm>
        <a:prstGeom prst="roundRect">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en-GB" sz="1300" kern="1200"/>
            <a:t>(3) interactions, </a:t>
          </a:r>
          <a:endParaRPr lang="en-US" sz="1300" kern="1200"/>
        </a:p>
      </dsp:txBody>
      <dsp:txXfrm>
        <a:off x="3282898" y="2484412"/>
        <a:ext cx="3574863" cy="700337"/>
      </dsp:txXfrm>
    </dsp:sp>
    <dsp:sp modelId="{4038F204-6E51-44E2-8464-82ED3AC568F7}">
      <dsp:nvSpPr>
        <dsp:cNvPr id="0" name=""/>
        <dsp:cNvSpPr/>
      </dsp:nvSpPr>
      <dsp:spPr>
        <a:xfrm>
          <a:off x="3245011" y="3261442"/>
          <a:ext cx="3650637" cy="776111"/>
        </a:xfrm>
        <a:prstGeom prst="roundRect">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en-GB" sz="1300" kern="1200" dirty="0"/>
            <a:t>(4) identity (Acker, 1990). </a:t>
          </a:r>
          <a:endParaRPr lang="en-US" sz="1300" kern="1200" dirty="0"/>
        </a:p>
      </dsp:txBody>
      <dsp:txXfrm>
        <a:off x="3282898" y="3299329"/>
        <a:ext cx="3574863" cy="70033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5CA5EE-E8BC-4AB0-9E50-07C03B01966A}">
      <dsp:nvSpPr>
        <dsp:cNvPr id="0" name=""/>
        <dsp:cNvSpPr/>
      </dsp:nvSpPr>
      <dsp:spPr>
        <a:xfrm>
          <a:off x="0" y="79464"/>
          <a:ext cx="7559504" cy="1484071"/>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dirty="0"/>
            <a:t> In this study, ‘An interpretivism philosophy will be used in this study to develop new complex interpretations and conceptions of the social world settings.</a:t>
          </a:r>
          <a:endParaRPr lang="en-US" sz="2200" kern="1200" dirty="0"/>
        </a:p>
      </dsp:txBody>
      <dsp:txXfrm>
        <a:off x="72446" y="151910"/>
        <a:ext cx="7414612" cy="1339179"/>
      </dsp:txXfrm>
    </dsp:sp>
    <dsp:sp modelId="{D8532EC3-050D-4F4E-9387-A7D1E84C747F}">
      <dsp:nvSpPr>
        <dsp:cNvPr id="0" name=""/>
        <dsp:cNvSpPr/>
      </dsp:nvSpPr>
      <dsp:spPr>
        <a:xfrm>
          <a:off x="0" y="1626896"/>
          <a:ext cx="7559504" cy="1484071"/>
        </a:xfrm>
        <a:prstGeom prst="roundRect">
          <a:avLst/>
        </a:prstGeom>
        <a:solidFill>
          <a:schemeClr val="accent2">
            <a:hueOff val="-1130992"/>
            <a:satOff val="3728"/>
            <a:lumOff val="398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dirty="0"/>
            <a:t>In terms of the research approach, an inductive approach will be used in this study.</a:t>
          </a:r>
          <a:endParaRPr lang="en-US" sz="2200" kern="1200" dirty="0"/>
        </a:p>
      </dsp:txBody>
      <dsp:txXfrm>
        <a:off x="72446" y="1699342"/>
        <a:ext cx="7414612" cy="1339179"/>
      </dsp:txXfrm>
    </dsp:sp>
    <dsp:sp modelId="{9B2389F2-0D9F-46E9-89BB-3BD839AF8947}">
      <dsp:nvSpPr>
        <dsp:cNvPr id="0" name=""/>
        <dsp:cNvSpPr/>
      </dsp:nvSpPr>
      <dsp:spPr>
        <a:xfrm>
          <a:off x="0" y="3139764"/>
          <a:ext cx="7559504" cy="1484071"/>
        </a:xfrm>
        <a:prstGeom prst="roundRect">
          <a:avLst/>
        </a:prstGeom>
        <a:solidFill>
          <a:schemeClr val="accent2">
            <a:hueOff val="-2261984"/>
            <a:satOff val="7457"/>
            <a:lumOff val="797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dirty="0"/>
            <a:t>The research strategy is the case study.</a:t>
          </a:r>
        </a:p>
      </dsp:txBody>
      <dsp:txXfrm>
        <a:off x="72446" y="3212210"/>
        <a:ext cx="7414612" cy="1339179"/>
      </dsp:txXfrm>
    </dsp:sp>
    <dsp:sp modelId="{8304A6AF-5916-422D-A84F-EE1C152636FC}">
      <dsp:nvSpPr>
        <dsp:cNvPr id="0" name=""/>
        <dsp:cNvSpPr/>
      </dsp:nvSpPr>
      <dsp:spPr>
        <a:xfrm>
          <a:off x="0" y="4721760"/>
          <a:ext cx="7559504" cy="1484071"/>
        </a:xfrm>
        <a:prstGeom prst="roundRect">
          <a:avLst/>
        </a:prstGeom>
        <a:solidFill>
          <a:schemeClr val="accent2">
            <a:hueOff val="-3392975"/>
            <a:satOff val="11185"/>
            <a:lumOff val="1196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dirty="0"/>
            <a:t>This research is based on a case study of two universities from the UK's HE system. Although both institutions are in Cardiff, they differ in size, staff and student numbers, research activities, and contributions to various fields.</a:t>
          </a:r>
          <a:endParaRPr lang="en-US" sz="2200" kern="1200" dirty="0"/>
        </a:p>
      </dsp:txBody>
      <dsp:txXfrm>
        <a:off x="72446" y="4794206"/>
        <a:ext cx="7414612" cy="133917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0F8830-D03A-4667-BA8F-DB61920E4AC1}">
      <dsp:nvSpPr>
        <dsp:cNvPr id="0" name=""/>
        <dsp:cNvSpPr/>
      </dsp:nvSpPr>
      <dsp:spPr>
        <a:xfrm>
          <a:off x="0" y="182908"/>
          <a:ext cx="7559504" cy="142155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dirty="0"/>
            <a:t>This research is based on a qualitative methodology with the semi-structured interview method and documentary analysis (strategic plan).</a:t>
          </a:r>
          <a:endParaRPr lang="en-US" sz="2700" kern="1200" dirty="0"/>
        </a:p>
      </dsp:txBody>
      <dsp:txXfrm>
        <a:off x="69394" y="252302"/>
        <a:ext cx="7420716" cy="1282762"/>
      </dsp:txXfrm>
    </dsp:sp>
    <dsp:sp modelId="{6408ADEA-236A-4CB8-97C2-515A1256EF88}">
      <dsp:nvSpPr>
        <dsp:cNvPr id="0" name=""/>
        <dsp:cNvSpPr/>
      </dsp:nvSpPr>
      <dsp:spPr>
        <a:xfrm>
          <a:off x="0" y="1682218"/>
          <a:ext cx="7559504" cy="1421550"/>
        </a:xfrm>
        <a:prstGeom prst="roundRect">
          <a:avLst/>
        </a:prstGeom>
        <a:solidFill>
          <a:schemeClr val="accent2">
            <a:hueOff val="-1130992"/>
            <a:satOff val="3728"/>
            <a:lumOff val="398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dirty="0"/>
            <a:t> Purposive sampling</a:t>
          </a:r>
          <a:endParaRPr lang="en-US" sz="2700" kern="1200" dirty="0"/>
        </a:p>
      </dsp:txBody>
      <dsp:txXfrm>
        <a:off x="69394" y="1751612"/>
        <a:ext cx="7420716" cy="1282762"/>
      </dsp:txXfrm>
    </dsp:sp>
    <dsp:sp modelId="{3A5152C1-F3A1-47F5-989F-6C4770D79569}">
      <dsp:nvSpPr>
        <dsp:cNvPr id="0" name=""/>
        <dsp:cNvSpPr/>
      </dsp:nvSpPr>
      <dsp:spPr>
        <a:xfrm>
          <a:off x="0" y="4486242"/>
          <a:ext cx="7559504" cy="1421550"/>
        </a:xfrm>
        <a:prstGeom prst="roundRect">
          <a:avLst/>
        </a:prstGeom>
        <a:solidFill>
          <a:schemeClr val="accent2">
            <a:hueOff val="-2261984"/>
            <a:satOff val="7457"/>
            <a:lumOff val="797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dirty="0"/>
            <a:t>For data analysis, I will use thematic analysis.</a:t>
          </a:r>
          <a:endParaRPr lang="en-US" sz="2700" kern="1200" dirty="0"/>
        </a:p>
      </dsp:txBody>
      <dsp:txXfrm>
        <a:off x="69394" y="4555636"/>
        <a:ext cx="7420716" cy="1282762"/>
      </dsp:txXfrm>
    </dsp:sp>
    <dsp:sp modelId="{B20F6DFE-BFB0-4B7A-969D-6266C3E4F2AB}">
      <dsp:nvSpPr>
        <dsp:cNvPr id="0" name=""/>
        <dsp:cNvSpPr/>
      </dsp:nvSpPr>
      <dsp:spPr>
        <a:xfrm>
          <a:off x="0" y="3140242"/>
          <a:ext cx="7559504" cy="1421550"/>
        </a:xfrm>
        <a:prstGeom prst="roundRect">
          <a:avLst/>
        </a:prstGeom>
        <a:solidFill>
          <a:schemeClr val="accent2">
            <a:hueOff val="-3392975"/>
            <a:satOff val="11185"/>
            <a:lumOff val="1196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dirty="0"/>
            <a:t> Estimate sample size 20 </a:t>
          </a:r>
          <a:endParaRPr lang="en-US" sz="2700" kern="1200" dirty="0"/>
        </a:p>
      </dsp:txBody>
      <dsp:txXfrm>
        <a:off x="69394" y="3209636"/>
        <a:ext cx="7420716" cy="128276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EF5414-6BEF-4AB5-BD23-F9D2F1B07668}" type="datetimeFigureOut">
              <a:rPr lang="en-GB" smtClean="0"/>
              <a:t>07/05/2024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47CD82-DB91-4F84-8B95-620FFBC26AF6}" type="slidenum">
              <a:rPr lang="en-GB" smtClean="0"/>
              <a:t>‹#›</a:t>
            </a:fld>
            <a:endParaRPr lang="en-GB"/>
          </a:p>
        </p:txBody>
      </p:sp>
    </p:spTree>
    <p:extLst>
      <p:ext uri="{BB962C8B-B14F-4D97-AF65-F5344CB8AC3E}">
        <p14:creationId xmlns:p14="http://schemas.microsoft.com/office/powerpoint/2010/main" val="1232047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30E5E7-D632-4CA9-9411-6CECDD79B010}" type="datetimeFigureOut">
              <a:rPr lang="en-GB" smtClean="0"/>
              <a:t>07/05/2024</a:t>
            </a:fld>
            <a:endParaRPr lang="en-GB"/>
          </a:p>
        </p:txBody>
      </p:sp>
      <p:sp>
        <p:nvSpPr>
          <p:cNvPr id="5" name="Footer Placeholder 4"/>
          <p:cNvSpPr>
            <a:spLocks noGrp="1"/>
          </p:cNvSpPr>
          <p:nvPr>
            <p:ph type="ftr" sz="quarter" idx="11"/>
          </p:nvPr>
        </p:nvSpPr>
        <p:spPr>
          <a:xfrm>
            <a:off x="2416500" y="329307"/>
            <a:ext cx="4973915" cy="309201"/>
          </a:xfrm>
        </p:spPr>
        <p:txBody>
          <a:bodyPr/>
          <a:lstStyle/>
          <a:p>
            <a:endParaRPr lang="en-GB"/>
          </a:p>
        </p:txBody>
      </p:sp>
      <p:sp>
        <p:nvSpPr>
          <p:cNvPr id="6" name="Slide Number Placeholder 5"/>
          <p:cNvSpPr>
            <a:spLocks noGrp="1"/>
          </p:cNvSpPr>
          <p:nvPr>
            <p:ph type="sldNum" sz="quarter" idx="12"/>
          </p:nvPr>
        </p:nvSpPr>
        <p:spPr>
          <a:xfrm>
            <a:off x="1437664" y="798973"/>
            <a:ext cx="811019" cy="503578"/>
          </a:xfrm>
        </p:spPr>
        <p:txBody>
          <a:bodyPr/>
          <a:lstStyle/>
          <a:p>
            <a:fld id="{CFD0ED97-DA0C-438C-8903-E3F612A8B603}" type="slidenum">
              <a:rPr lang="en-GB" smtClean="0"/>
              <a:t>‹#›</a:t>
            </a:fld>
            <a:endParaRPr lang="en-GB"/>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32224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30E5E7-D632-4CA9-9411-6CECDD79B010}" type="datetimeFigureOut">
              <a:rPr lang="en-GB" smtClean="0"/>
              <a:t>07/05/2024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D0ED97-DA0C-438C-8903-E3F612A8B603}" type="slidenum">
              <a:rPr lang="en-GB" smtClean="0"/>
              <a:t>‹#›</a:t>
            </a:fld>
            <a:endParaRPr lang="en-GB"/>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87394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30E5E7-D632-4CA9-9411-6CECDD79B010}" type="datetimeFigureOut">
              <a:rPr lang="en-GB" smtClean="0"/>
              <a:t>07/05/2024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D0ED97-DA0C-438C-8903-E3F612A8B603}" type="slidenum">
              <a:rPr lang="en-GB" smtClean="0"/>
              <a:t>‹#›</a:t>
            </a:fld>
            <a:endParaRPr lang="en-GB"/>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48273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30E5E7-D632-4CA9-9411-6CECDD79B010}" type="datetimeFigureOut">
              <a:rPr lang="en-GB" smtClean="0"/>
              <a:t>07/05/2024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D0ED97-DA0C-438C-8903-E3F612A8B603}" type="slidenum">
              <a:rPr lang="en-GB" smtClean="0"/>
              <a:t>‹#›</a:t>
            </a:fld>
            <a:endParaRPr lang="en-GB"/>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6305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30E5E7-D632-4CA9-9411-6CECDD79B010}" type="datetimeFigureOut">
              <a:rPr lang="en-GB" smtClean="0"/>
              <a:t>07/05/2024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D0ED97-DA0C-438C-8903-E3F612A8B603}" type="slidenum">
              <a:rPr lang="en-GB" smtClean="0"/>
              <a:t>‹#›</a:t>
            </a:fld>
            <a:endParaRPr lang="en-GB"/>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9346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30E5E7-D632-4CA9-9411-6CECDD79B010}" type="datetimeFigureOut">
              <a:rPr lang="en-GB" smtClean="0"/>
              <a:t>07/05/2024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D0ED97-DA0C-438C-8903-E3F612A8B603}" type="slidenum">
              <a:rPr lang="en-GB" smtClean="0"/>
              <a:t>‹#›</a:t>
            </a:fld>
            <a:endParaRPr lang="en-GB"/>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05095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830E5E7-D632-4CA9-9411-6CECDD79B010}" type="datetimeFigureOut">
              <a:rPr lang="en-GB" smtClean="0"/>
              <a:t>07/05/2024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FD0ED97-DA0C-438C-8903-E3F612A8B603}" type="slidenum">
              <a:rPr lang="en-GB" smtClean="0"/>
              <a:t>‹#›</a:t>
            </a:fld>
            <a:endParaRPr lang="en-GB"/>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05016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830E5E7-D632-4CA9-9411-6CECDD79B010}" type="datetimeFigureOut">
              <a:rPr lang="en-GB" smtClean="0"/>
              <a:t>07/05/2024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FD0ED97-DA0C-438C-8903-E3F612A8B603}" type="slidenum">
              <a:rPr lang="en-GB" smtClean="0"/>
              <a:t>‹#›</a:t>
            </a:fld>
            <a:endParaRPr lang="en-GB"/>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2515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30E5E7-D632-4CA9-9411-6CECDD79B010}" type="datetimeFigureOut">
              <a:rPr lang="en-GB" smtClean="0"/>
              <a:t>07/05/2024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FD0ED97-DA0C-438C-8903-E3F612A8B603}" type="slidenum">
              <a:rPr lang="en-GB" smtClean="0"/>
              <a:t>‹#›</a:t>
            </a:fld>
            <a:endParaRPr lang="en-GB"/>
          </a:p>
        </p:txBody>
      </p:sp>
    </p:spTree>
    <p:extLst>
      <p:ext uri="{BB962C8B-B14F-4D97-AF65-F5344CB8AC3E}">
        <p14:creationId xmlns:p14="http://schemas.microsoft.com/office/powerpoint/2010/main" val="2993712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830E5E7-D632-4CA9-9411-6CECDD79B010}" type="datetimeFigureOut">
              <a:rPr lang="en-GB" smtClean="0"/>
              <a:t>07/05/2024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D0ED97-DA0C-438C-8903-E3F612A8B603}" type="slidenum">
              <a:rPr lang="en-GB" smtClean="0"/>
              <a:t>‹#›</a:t>
            </a:fld>
            <a:endParaRPr lang="en-GB"/>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52337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7830E5E7-D632-4CA9-9411-6CECDD79B010}" type="datetimeFigureOut">
              <a:rPr lang="en-GB" smtClean="0"/>
              <a:t>07/05/2024</a:t>
            </a:fld>
            <a:endParaRPr lang="en-GB"/>
          </a:p>
        </p:txBody>
      </p:sp>
      <p:sp>
        <p:nvSpPr>
          <p:cNvPr id="6" name="Footer Placeholder 5"/>
          <p:cNvSpPr>
            <a:spLocks noGrp="1"/>
          </p:cNvSpPr>
          <p:nvPr>
            <p:ph type="ftr" sz="quarter" idx="11"/>
          </p:nvPr>
        </p:nvSpPr>
        <p:spPr>
          <a:xfrm>
            <a:off x="1447382" y="318640"/>
            <a:ext cx="5541004" cy="320931"/>
          </a:xfrm>
        </p:spPr>
        <p:txBody>
          <a:bodyPr/>
          <a:lstStyle/>
          <a:p>
            <a:endParaRPr lang="en-GB"/>
          </a:p>
        </p:txBody>
      </p:sp>
      <p:sp>
        <p:nvSpPr>
          <p:cNvPr id="7" name="Slide Number Placeholder 6"/>
          <p:cNvSpPr>
            <a:spLocks noGrp="1"/>
          </p:cNvSpPr>
          <p:nvPr>
            <p:ph type="sldNum" sz="quarter" idx="12"/>
          </p:nvPr>
        </p:nvSpPr>
        <p:spPr/>
        <p:txBody>
          <a:bodyPr/>
          <a:lstStyle/>
          <a:p>
            <a:fld id="{CFD0ED97-DA0C-438C-8903-E3F612A8B603}" type="slidenum">
              <a:rPr lang="en-GB" smtClean="0"/>
              <a:t>‹#›</a:t>
            </a:fld>
            <a:endParaRPr lang="en-GB"/>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05431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7830E5E7-D632-4CA9-9411-6CECDD79B010}" type="datetimeFigureOut">
              <a:rPr lang="en-GB" smtClean="0"/>
              <a:t>07/05/2024</a:t>
            </a:fld>
            <a:endParaRPr lang="en-GB"/>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CFD0ED97-DA0C-438C-8903-E3F612A8B603}" type="slidenum">
              <a:rPr lang="en-GB" smtClean="0"/>
              <a:t>‹#›</a:t>
            </a:fld>
            <a:endParaRPr lang="en-GB"/>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47816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universitiesuk.ac.uk/latest/insights-and-analysis/higher-education-numbers" TargetMode="External"/><Relationship Id="rId2" Type="http://schemas.openxmlformats.org/officeDocument/2006/relationships/hyperlink" Target="https://www.cipd.co.uk/#gref" TargetMode="External"/><Relationship Id="rId1" Type="http://schemas.openxmlformats.org/officeDocument/2006/relationships/slideLayout" Target="../slideLayouts/slideLayout2.xml"/><Relationship Id="rId4" Type="http://schemas.openxmlformats.org/officeDocument/2006/relationships/hyperlink" Target="https://doi.org/10.1108/17542410810908848"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59201-6F21-466B-AA33-C19FCAFF5102}"/>
              </a:ext>
            </a:extLst>
          </p:cNvPr>
          <p:cNvSpPr>
            <a:spLocks noGrp="1"/>
          </p:cNvSpPr>
          <p:nvPr>
            <p:ph type="ctrTitle"/>
          </p:nvPr>
        </p:nvSpPr>
        <p:spPr/>
        <p:txBody>
          <a:bodyPr/>
          <a:lstStyle/>
          <a:p>
            <a:pPr>
              <a:lnSpc>
                <a:spcPct val="115000"/>
              </a:lnSpc>
              <a:spcAft>
                <a:spcPts val="1000"/>
              </a:spcAft>
            </a:pPr>
            <a:r>
              <a:rPr lang="en-GB" sz="1800" b="1" kern="0"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t>A Critical Examination of the Influence of Organisational Factors on the Career JOURNEY of Female Professors in UK HE</a:t>
            </a:r>
            <a:br>
              <a:rPr lang="en-GB" sz="1800" b="1" kern="0"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br>
            <a:br>
              <a:rPr lang="en-GB" sz="1800" dirty="0">
                <a:effectLst/>
                <a:latin typeface="Calibri" panose="020F0502020204030204" pitchFamily="34" charset="0"/>
                <a:ea typeface="Times New Roman" panose="02020603050405020304" pitchFamily="18" charset="0"/>
                <a:cs typeface="Times New Roman" panose="02020603050405020304" pitchFamily="18" charset="0"/>
              </a:rPr>
            </a:br>
            <a:endParaRPr lang="en-GB" dirty="0"/>
          </a:p>
        </p:txBody>
      </p:sp>
      <p:sp>
        <p:nvSpPr>
          <p:cNvPr id="3" name="Subtitle 2">
            <a:extLst>
              <a:ext uri="{FF2B5EF4-FFF2-40B4-BE49-F238E27FC236}">
                <a16:creationId xmlns:a16="http://schemas.microsoft.com/office/drawing/2014/main" id="{5A40A479-16AC-4587-A50F-143B5F5DB604}"/>
              </a:ext>
            </a:extLst>
          </p:cNvPr>
          <p:cNvSpPr>
            <a:spLocks noGrp="1"/>
          </p:cNvSpPr>
          <p:nvPr>
            <p:ph type="subTitle" idx="1"/>
          </p:nvPr>
        </p:nvSpPr>
        <p:spPr/>
        <p:txBody>
          <a:bodyPr>
            <a:normAutofit fontScale="62500" lnSpcReduction="20000"/>
          </a:bodyPr>
          <a:lstStyle/>
          <a:p>
            <a:r>
              <a:rPr lang="en-GB" dirty="0"/>
              <a:t>By </a:t>
            </a:r>
          </a:p>
          <a:p>
            <a:r>
              <a:rPr lang="en-GB" dirty="0"/>
              <a:t>Shahira Shahir</a:t>
            </a:r>
          </a:p>
          <a:p>
            <a:r>
              <a:rPr lang="en-GB" dirty="0" err="1"/>
              <a:t>DMan</a:t>
            </a:r>
            <a:r>
              <a:rPr lang="en-GB" dirty="0"/>
              <a:t> Student </a:t>
            </a:r>
          </a:p>
        </p:txBody>
      </p:sp>
    </p:spTree>
    <p:extLst>
      <p:ext uri="{BB962C8B-B14F-4D97-AF65-F5344CB8AC3E}">
        <p14:creationId xmlns:p14="http://schemas.microsoft.com/office/powerpoint/2010/main" val="1646997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DB7DE-46D4-3097-D8BB-6E45DE86DDC7}"/>
              </a:ext>
            </a:extLst>
          </p:cNvPr>
          <p:cNvSpPr>
            <a:spLocks noGrp="1"/>
          </p:cNvSpPr>
          <p:nvPr>
            <p:ph type="title"/>
          </p:nvPr>
        </p:nvSpPr>
        <p:spPr/>
        <p:txBody>
          <a:bodyPr/>
          <a:lstStyle/>
          <a:p>
            <a:r>
              <a:rPr lang="en-GB" dirty="0"/>
              <a:t>Con…</a:t>
            </a:r>
          </a:p>
        </p:txBody>
      </p:sp>
      <p:sp>
        <p:nvSpPr>
          <p:cNvPr id="3" name="Content Placeholder 2">
            <a:extLst>
              <a:ext uri="{FF2B5EF4-FFF2-40B4-BE49-F238E27FC236}">
                <a16:creationId xmlns:a16="http://schemas.microsoft.com/office/drawing/2014/main" id="{2CD8A16A-375E-4393-07DE-0A1987297AE7}"/>
              </a:ext>
            </a:extLst>
          </p:cNvPr>
          <p:cNvSpPr>
            <a:spLocks noGrp="1"/>
          </p:cNvSpPr>
          <p:nvPr>
            <p:ph idx="1"/>
          </p:nvPr>
        </p:nvSpPr>
        <p:spPr/>
        <p:txBody>
          <a:bodyPr>
            <a:normAutofit/>
          </a:bodyPr>
          <a:lstStyle/>
          <a:p>
            <a:pPr marL="0" indent="0">
              <a:buNone/>
            </a:pPr>
            <a:endParaRPr lang="en-GB" sz="1800" dirty="0">
              <a:latin typeface="Times New Roman" panose="02020603050405020304" pitchFamily="18" charset="0"/>
            </a:endParaRPr>
          </a:p>
          <a:p>
            <a:r>
              <a:rPr lang="en-GB" sz="1800" dirty="0">
                <a:latin typeface="Times New Roman" panose="02020603050405020304" pitchFamily="18" charset="0"/>
              </a:rPr>
              <a:t>Hence, the presence of concealed discrimination is evident. This research aims to identify the predominant barriers and facilitators hindering the advancement of female professors in terms of organisational factors.</a:t>
            </a:r>
          </a:p>
          <a:p>
            <a:endParaRPr lang="en-GB" sz="1800" dirty="0">
              <a:latin typeface="Times New Roman" panose="02020603050405020304" pitchFamily="18" charset="0"/>
            </a:endParaRPr>
          </a:p>
          <a:p>
            <a:endParaRPr lang="en-GB" sz="1800" dirty="0">
              <a:latin typeface="Times New Roman" panose="02020603050405020304" pitchFamily="18" charset="0"/>
            </a:endParaRPr>
          </a:p>
          <a:p>
            <a:endParaRPr lang="en-GB" dirty="0"/>
          </a:p>
        </p:txBody>
      </p:sp>
    </p:spTree>
    <p:extLst>
      <p:ext uri="{BB962C8B-B14F-4D97-AF65-F5344CB8AC3E}">
        <p14:creationId xmlns:p14="http://schemas.microsoft.com/office/powerpoint/2010/main" val="4131435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3A4BC-892C-AFA1-9AFF-4E79423D08DE}"/>
              </a:ext>
            </a:extLst>
          </p:cNvPr>
          <p:cNvSpPr>
            <a:spLocks noGrp="1"/>
          </p:cNvSpPr>
          <p:nvPr>
            <p:ph type="title"/>
          </p:nvPr>
        </p:nvSpPr>
        <p:spPr>
          <a:xfrm>
            <a:off x="6513788" y="365125"/>
            <a:ext cx="4840010" cy="1807305"/>
          </a:xfrm>
        </p:spPr>
        <p:txBody>
          <a:bodyPr>
            <a:normAutofit/>
          </a:bodyPr>
          <a:lstStyle/>
          <a:p>
            <a:r>
              <a:rPr lang="en-GB" dirty="0"/>
              <a:t>Organisational factors</a:t>
            </a:r>
          </a:p>
        </p:txBody>
      </p:sp>
      <p:sp>
        <p:nvSpPr>
          <p:cNvPr id="3" name="Content Placeholder 2">
            <a:extLst>
              <a:ext uri="{FF2B5EF4-FFF2-40B4-BE49-F238E27FC236}">
                <a16:creationId xmlns:a16="http://schemas.microsoft.com/office/drawing/2014/main" id="{4FB824A6-6CB1-600F-973C-3F0395EA5A5D}"/>
              </a:ext>
            </a:extLst>
          </p:cNvPr>
          <p:cNvSpPr>
            <a:spLocks noGrp="1"/>
          </p:cNvSpPr>
          <p:nvPr>
            <p:ph idx="1"/>
          </p:nvPr>
        </p:nvSpPr>
        <p:spPr>
          <a:xfrm>
            <a:off x="4625788" y="1506070"/>
            <a:ext cx="7363012" cy="4924611"/>
          </a:xfrm>
        </p:spPr>
        <p:txBody>
          <a:bodyPr>
            <a:normAutofit/>
          </a:bodyPr>
          <a:lstStyle/>
          <a:p>
            <a:pPr marL="0" indent="0">
              <a:buNone/>
            </a:pPr>
            <a:endParaRPr lang="en-GB" sz="1800" dirty="0">
              <a:effectLst/>
              <a:ea typeface="Calibri" panose="020F0502020204030204" pitchFamily="34" charset="0"/>
              <a:cs typeface="Arial" panose="020B0604020202020204" pitchFamily="34" charset="0"/>
            </a:endParaRPr>
          </a:p>
          <a:p>
            <a:r>
              <a:rPr lang="en-GB" sz="1800" dirty="0">
                <a:effectLst/>
                <a:ea typeface="Calibri" panose="020F0502020204030204" pitchFamily="34" charset="0"/>
                <a:cs typeface="Arial" panose="020B0604020202020204" pitchFamily="34" charset="0"/>
              </a:rPr>
              <a:t> Organisational factors come from the gendered organisation of Acker’s theory (1990, 1992). </a:t>
            </a:r>
          </a:p>
          <a:p>
            <a:endParaRPr lang="en-GB" sz="1800" dirty="0">
              <a:effectLst/>
              <a:ea typeface="Calibri" panose="020F0502020204030204" pitchFamily="34" charset="0"/>
              <a:cs typeface="Arial" panose="020B0604020202020204" pitchFamily="34" charset="0"/>
            </a:endParaRPr>
          </a:p>
          <a:p>
            <a:r>
              <a:rPr lang="en-GB" sz="1800" dirty="0">
                <a:latin typeface="Times New Roman" panose="02020603050405020304" pitchFamily="18" charset="0"/>
                <a:ea typeface="Calibri" panose="020F0502020204030204" pitchFamily="34" charset="0"/>
              </a:rPr>
              <a:t>S</a:t>
            </a:r>
            <a:r>
              <a:rPr lang="en-GB" sz="1800" dirty="0">
                <a:effectLst/>
                <a:latin typeface="Times New Roman" panose="02020603050405020304" pitchFamily="18" charset="0"/>
                <a:ea typeface="Calibri" panose="020F0502020204030204" pitchFamily="34" charset="0"/>
              </a:rPr>
              <a:t>he characterises gendering as the systematic shaping of advantages and disadvantages, exploitation and control, action and emotion, and meaning and identity.</a:t>
            </a:r>
            <a:endParaRPr lang="en-GB" sz="1800" dirty="0">
              <a:effectLst/>
              <a:ea typeface="Calibri" panose="020F0502020204030204" pitchFamily="34" charset="0"/>
              <a:cs typeface="Arial" panose="020B0604020202020204" pitchFamily="34" charset="0"/>
            </a:endParaRPr>
          </a:p>
          <a:p>
            <a:endParaRPr lang="en-GB" sz="1300" dirty="0">
              <a:effectLst/>
              <a:latin typeface="Calibri" panose="020F0502020204030204" pitchFamily="34" charset="0"/>
              <a:ea typeface="Calibri" panose="020F0502020204030204" pitchFamily="34" charset="0"/>
              <a:cs typeface="Arial" panose="020B0604020202020204" pitchFamily="34" charset="0"/>
            </a:endParaRPr>
          </a:p>
          <a:p>
            <a:endParaRPr lang="en-GB" sz="1300" dirty="0"/>
          </a:p>
        </p:txBody>
      </p:sp>
      <p:pic>
        <p:nvPicPr>
          <p:cNvPr id="5" name="Picture 4" descr="Colourful carved figures of humans">
            <a:extLst>
              <a:ext uri="{FF2B5EF4-FFF2-40B4-BE49-F238E27FC236}">
                <a16:creationId xmlns:a16="http://schemas.microsoft.com/office/drawing/2014/main" id="{88581A4E-0DB8-6C5C-F43F-EFF9F055C3FA}"/>
              </a:ext>
            </a:extLst>
          </p:cNvPr>
          <p:cNvPicPr>
            <a:picLocks noChangeAspect="1"/>
          </p:cNvPicPr>
          <p:nvPr/>
        </p:nvPicPr>
        <p:blipFill rotWithShape="1">
          <a:blip r:embed="rId2"/>
          <a:srcRect l="18343" r="18110" b="-1"/>
          <a:stretch/>
        </p:blipFill>
        <p:spPr>
          <a:xfrm>
            <a:off x="21" y="10"/>
            <a:ext cx="4425616"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Tree>
    <p:extLst>
      <p:ext uri="{BB962C8B-B14F-4D97-AF65-F5344CB8AC3E}">
        <p14:creationId xmlns:p14="http://schemas.microsoft.com/office/powerpoint/2010/main" val="2199943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9F353-DECA-D48E-4793-476037FD3401}"/>
              </a:ext>
            </a:extLst>
          </p:cNvPr>
          <p:cNvSpPr>
            <a:spLocks noGrp="1"/>
          </p:cNvSpPr>
          <p:nvPr>
            <p:ph type="title"/>
          </p:nvPr>
        </p:nvSpPr>
        <p:spPr/>
        <p:txBody>
          <a:bodyPr/>
          <a:lstStyle/>
          <a:p>
            <a:r>
              <a:rPr lang="en-GB" dirty="0"/>
              <a:t>Gap statement</a:t>
            </a:r>
          </a:p>
        </p:txBody>
      </p:sp>
      <p:sp>
        <p:nvSpPr>
          <p:cNvPr id="3" name="Content Placeholder 2">
            <a:extLst>
              <a:ext uri="{FF2B5EF4-FFF2-40B4-BE49-F238E27FC236}">
                <a16:creationId xmlns:a16="http://schemas.microsoft.com/office/drawing/2014/main" id="{01072F96-E3C6-25E8-7028-883D62EBC0D5}"/>
              </a:ext>
            </a:extLst>
          </p:cNvPr>
          <p:cNvSpPr>
            <a:spLocks noGrp="1"/>
          </p:cNvSpPr>
          <p:nvPr>
            <p:ph idx="1"/>
          </p:nvPr>
        </p:nvSpPr>
        <p:spPr/>
        <p:txBody>
          <a:bodyPr>
            <a:normAutofit/>
          </a:bodyPr>
          <a:lstStyle/>
          <a:p>
            <a:r>
              <a:rPr lang="en-GB" dirty="0"/>
              <a:t>This study employs Acker's five gendered processes of Gendered Organisation Theory. Surprisingly, many existing studies have not comprehensively explored the four processes outlined by Acker, specifically regarding female professors in the UK.</a:t>
            </a:r>
          </a:p>
          <a:p>
            <a:endParaRPr lang="en-GB" dirty="0"/>
          </a:p>
          <a:p>
            <a:r>
              <a:rPr lang="en-GB" dirty="0"/>
              <a:t> Therefore, there is a critical need to identify the dominant gendered process within the HE sector. </a:t>
            </a:r>
          </a:p>
        </p:txBody>
      </p:sp>
    </p:spTree>
    <p:extLst>
      <p:ext uri="{BB962C8B-B14F-4D97-AF65-F5344CB8AC3E}">
        <p14:creationId xmlns:p14="http://schemas.microsoft.com/office/powerpoint/2010/main" val="3857220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B2B76-0AF7-41AE-8B75-237FB2308C52}"/>
              </a:ext>
            </a:extLst>
          </p:cNvPr>
          <p:cNvSpPr>
            <a:spLocks noGrp="1"/>
          </p:cNvSpPr>
          <p:nvPr>
            <p:ph type="title"/>
          </p:nvPr>
        </p:nvSpPr>
        <p:spPr>
          <a:xfrm>
            <a:off x="860612" y="1138228"/>
            <a:ext cx="3793685" cy="3858767"/>
          </a:xfrm>
        </p:spPr>
        <p:txBody>
          <a:bodyPr anchor="ctr">
            <a:normAutofit/>
          </a:bodyPr>
          <a:lstStyle/>
          <a:p>
            <a:r>
              <a:rPr lang="en-GB" sz="3600" dirty="0"/>
              <a:t>Aim</a:t>
            </a:r>
          </a:p>
        </p:txBody>
      </p:sp>
      <p:sp>
        <p:nvSpPr>
          <p:cNvPr id="3" name="Content Placeholder 2">
            <a:extLst>
              <a:ext uri="{FF2B5EF4-FFF2-40B4-BE49-F238E27FC236}">
                <a16:creationId xmlns:a16="http://schemas.microsoft.com/office/drawing/2014/main" id="{4CA35B11-2BBB-4A12-A501-18BEAE60B20D}"/>
              </a:ext>
            </a:extLst>
          </p:cNvPr>
          <p:cNvSpPr>
            <a:spLocks noGrp="1"/>
          </p:cNvSpPr>
          <p:nvPr>
            <p:ph idx="1"/>
          </p:nvPr>
        </p:nvSpPr>
        <p:spPr>
          <a:xfrm>
            <a:off x="5584483" y="1138228"/>
            <a:ext cx="5440680" cy="3858768"/>
          </a:xfrm>
        </p:spPr>
        <p:txBody>
          <a:bodyPr anchor="ctr">
            <a:normAutofit/>
          </a:bodyPr>
          <a:lstStyle/>
          <a:p>
            <a:pPr marL="0" indent="0">
              <a:buNone/>
            </a:pPr>
            <a:endParaRPr lang="en-GB" dirty="0">
              <a:solidFill>
                <a:srgbClr val="000000"/>
              </a:solidFill>
            </a:endParaRPr>
          </a:p>
          <a:p>
            <a:pPr marL="0" indent="0">
              <a:buNone/>
            </a:pPr>
            <a:r>
              <a:rPr lang="en-GB" dirty="0">
                <a:solidFill>
                  <a:srgbClr val="000000"/>
                </a:solidFill>
              </a:rPr>
              <a:t>  </a:t>
            </a:r>
          </a:p>
          <a:p>
            <a:pPr marL="0" indent="0">
              <a:buNone/>
            </a:pPr>
            <a:endParaRPr lang="en-GB" dirty="0">
              <a:solidFill>
                <a:srgbClr val="000000"/>
              </a:solidFill>
              <a:latin typeface="Times New Roman" panose="02020603050405020304" pitchFamily="18" charset="0"/>
            </a:endParaRPr>
          </a:p>
          <a:p>
            <a:pPr marL="0" indent="0">
              <a:buNone/>
            </a:pPr>
            <a:r>
              <a:rPr lang="en-GB" dirty="0">
                <a:solidFill>
                  <a:srgbClr val="000000"/>
                </a:solidFill>
                <a:latin typeface="Times New Roman" panose="02020603050405020304" pitchFamily="18" charset="0"/>
              </a:rPr>
              <a:t>Why does gender inequality still exist in UK HE despite relevant legislation and initiatives?</a:t>
            </a:r>
            <a:r>
              <a:rPr lang="en-GB" dirty="0">
                <a:solidFill>
                  <a:srgbClr val="000000"/>
                </a:solidFill>
              </a:rPr>
              <a:t> </a:t>
            </a:r>
          </a:p>
          <a:p>
            <a:pPr marL="0" indent="0">
              <a:buNone/>
            </a:pPr>
            <a:endParaRPr lang="en-GB" dirty="0">
              <a:solidFill>
                <a:srgbClr val="000000"/>
              </a:solidFill>
            </a:endParaRPr>
          </a:p>
        </p:txBody>
      </p:sp>
    </p:spTree>
    <p:extLst>
      <p:ext uri="{BB962C8B-B14F-4D97-AF65-F5344CB8AC3E}">
        <p14:creationId xmlns:p14="http://schemas.microsoft.com/office/powerpoint/2010/main" val="2368218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Objectives </a:t>
            </a:r>
            <a:endParaRPr lang="en-GB"/>
          </a:p>
        </p:txBody>
      </p:sp>
      <p:graphicFrame>
        <p:nvGraphicFramePr>
          <p:cNvPr id="5" name="Content Placeholder 2">
            <a:extLst>
              <a:ext uri="{FF2B5EF4-FFF2-40B4-BE49-F238E27FC236}">
                <a16:creationId xmlns:a16="http://schemas.microsoft.com/office/drawing/2014/main" id="{093C611B-D8A4-B1D8-84BA-0280D4D3A99E}"/>
              </a:ext>
            </a:extLst>
          </p:cNvPr>
          <p:cNvGraphicFramePr>
            <a:graphicFrameLocks noGrp="1"/>
          </p:cNvGraphicFramePr>
          <p:nvPr>
            <p:ph idx="1"/>
            <p:extLst>
              <p:ext uri="{D42A27DB-BD31-4B8C-83A1-F6EECF244321}">
                <p14:modId xmlns:p14="http://schemas.microsoft.com/office/powerpoint/2010/main" val="4110944450"/>
              </p:ext>
            </p:extLst>
          </p:nvPr>
        </p:nvGraphicFramePr>
        <p:xfrm>
          <a:off x="1450975" y="2331497"/>
          <a:ext cx="9604375" cy="37232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317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121F0-C21F-AFB7-6281-AAE38A351389}"/>
              </a:ext>
            </a:extLst>
          </p:cNvPr>
          <p:cNvSpPr>
            <a:spLocks noGrp="1"/>
          </p:cNvSpPr>
          <p:nvPr>
            <p:ph type="title"/>
          </p:nvPr>
        </p:nvSpPr>
        <p:spPr/>
        <p:txBody>
          <a:bodyPr>
            <a:normAutofit/>
          </a:bodyPr>
          <a:lstStyle/>
          <a:p>
            <a:r>
              <a:rPr lang="en-GB" dirty="0"/>
              <a:t>Con…</a:t>
            </a:r>
          </a:p>
        </p:txBody>
      </p:sp>
      <p:graphicFrame>
        <p:nvGraphicFramePr>
          <p:cNvPr id="5" name="Content Placeholder 2">
            <a:extLst>
              <a:ext uri="{FF2B5EF4-FFF2-40B4-BE49-F238E27FC236}">
                <a16:creationId xmlns:a16="http://schemas.microsoft.com/office/drawing/2014/main" id="{C55A56AF-B92D-5773-3F48-7B06C3EF6AC8}"/>
              </a:ext>
            </a:extLst>
          </p:cNvPr>
          <p:cNvGraphicFramePr>
            <a:graphicFrameLocks noGrp="1"/>
          </p:cNvGraphicFramePr>
          <p:nvPr>
            <p:ph idx="1"/>
            <p:extLst>
              <p:ext uri="{D42A27DB-BD31-4B8C-83A1-F6EECF244321}">
                <p14:modId xmlns:p14="http://schemas.microsoft.com/office/powerpoint/2010/main" val="1232177849"/>
              </p:ext>
            </p:extLst>
          </p:nvPr>
        </p:nvGraphicFramePr>
        <p:xfrm>
          <a:off x="1450975" y="2331497"/>
          <a:ext cx="9604375" cy="37232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0914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a:t>Research Questions</a:t>
            </a:r>
          </a:p>
        </p:txBody>
      </p:sp>
      <p:graphicFrame>
        <p:nvGraphicFramePr>
          <p:cNvPr id="23" name="Content Placeholder 2">
            <a:extLst>
              <a:ext uri="{FF2B5EF4-FFF2-40B4-BE49-F238E27FC236}">
                <a16:creationId xmlns:a16="http://schemas.microsoft.com/office/drawing/2014/main" id="{08C5D04F-8AD6-41F0-2964-77742179575C}"/>
              </a:ext>
            </a:extLst>
          </p:cNvPr>
          <p:cNvGraphicFramePr>
            <a:graphicFrameLocks noGrp="1"/>
          </p:cNvGraphicFramePr>
          <p:nvPr>
            <p:ph idx="1"/>
            <p:extLst>
              <p:ext uri="{D42A27DB-BD31-4B8C-83A1-F6EECF244321}">
                <p14:modId xmlns:p14="http://schemas.microsoft.com/office/powerpoint/2010/main" val="3941566175"/>
              </p:ext>
            </p:extLst>
          </p:nvPr>
        </p:nvGraphicFramePr>
        <p:xfrm>
          <a:off x="1450975" y="2340435"/>
          <a:ext cx="9604375" cy="3324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351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Theory framework </a:t>
            </a:r>
          </a:p>
        </p:txBody>
      </p:sp>
      <p:sp>
        <p:nvSpPr>
          <p:cNvPr id="3" name="Content Placeholder 2"/>
          <p:cNvSpPr>
            <a:spLocks noGrp="1"/>
          </p:cNvSpPr>
          <p:nvPr>
            <p:ph idx="1"/>
          </p:nvPr>
        </p:nvSpPr>
        <p:spPr/>
        <p:txBody>
          <a:bodyPr>
            <a:normAutofit/>
          </a:bodyPr>
          <a:lstStyle/>
          <a:p>
            <a:r>
              <a:rPr lang="en-GB" dirty="0"/>
              <a:t>Applying a mixture of feminist theory and Acker’s gendered organisations </a:t>
            </a:r>
            <a:r>
              <a:rPr lang="en-GB" sz="2100" dirty="0"/>
              <a:t>theory in </a:t>
            </a:r>
            <a:r>
              <a:rPr lang="en-GB" dirty="0"/>
              <a:t>this research.</a:t>
            </a:r>
          </a:p>
          <a:p>
            <a:endParaRPr lang="en-GB" dirty="0"/>
          </a:p>
        </p:txBody>
      </p:sp>
    </p:spTree>
    <p:extLst>
      <p:ext uri="{BB962C8B-B14F-4D97-AF65-F5344CB8AC3E}">
        <p14:creationId xmlns:p14="http://schemas.microsoft.com/office/powerpoint/2010/main" val="2883055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9D813-5E96-EED1-179C-132A8D4014D2}"/>
              </a:ext>
            </a:extLst>
          </p:cNvPr>
          <p:cNvSpPr>
            <a:spLocks noGrp="1"/>
          </p:cNvSpPr>
          <p:nvPr>
            <p:ph type="title"/>
          </p:nvPr>
        </p:nvSpPr>
        <p:spPr/>
        <p:txBody>
          <a:bodyPr/>
          <a:lstStyle/>
          <a:p>
            <a:r>
              <a:rPr lang="en-GB" dirty="0"/>
              <a:t>Feminism theory </a:t>
            </a:r>
          </a:p>
        </p:txBody>
      </p:sp>
      <p:sp>
        <p:nvSpPr>
          <p:cNvPr id="3" name="Content Placeholder 2">
            <a:extLst>
              <a:ext uri="{FF2B5EF4-FFF2-40B4-BE49-F238E27FC236}">
                <a16:creationId xmlns:a16="http://schemas.microsoft.com/office/drawing/2014/main" id="{57B71DEF-6423-7AD7-8908-55483FD7323C}"/>
              </a:ext>
            </a:extLst>
          </p:cNvPr>
          <p:cNvSpPr>
            <a:spLocks noGrp="1"/>
          </p:cNvSpPr>
          <p:nvPr>
            <p:ph idx="1"/>
          </p:nvPr>
        </p:nvSpPr>
        <p:spPr/>
        <p:txBody>
          <a:bodyPr/>
          <a:lstStyle/>
          <a:p>
            <a:r>
              <a:rPr lang="en-GB" sz="1800" dirty="0">
                <a:effectLst/>
                <a:latin typeface="Times New Roman" panose="02020603050405020304" pitchFamily="18" charset="0"/>
                <a:ea typeface="Times New Roman" panose="02020603050405020304" pitchFamily="18" charset="0"/>
                <a:cs typeface="Arial" panose="020B0604020202020204" pitchFamily="34" charset="0"/>
              </a:rPr>
              <a:t>A fundamental aim of feminist theory is to "challenge oppressive structures and bridge conceptual concepts with real-world issues to drive political action" (Flax, 1999, p.11); it is grounded in and accountable to efforts advocating for equality, freedom, and justice (Ferguson, 2017).</a:t>
            </a:r>
          </a:p>
          <a:p>
            <a:endParaRPr lang="en-GB" sz="1800" dirty="0">
              <a:effectLst/>
              <a:latin typeface="Times New Roman" panose="02020603050405020304" pitchFamily="18" charset="0"/>
              <a:ea typeface="Times New Roman" panose="02020603050405020304" pitchFamily="18" charset="0"/>
              <a:cs typeface="Arial" panose="020B0604020202020204" pitchFamily="34" charset="0"/>
            </a:endParaRPr>
          </a:p>
          <a:p>
            <a:r>
              <a:rPr lang="en-GB" sz="1800" dirty="0">
                <a:effectLst/>
                <a:latin typeface="Times New Roman" panose="02020603050405020304" pitchFamily="18" charset="0"/>
                <a:ea typeface="Times New Roman" panose="02020603050405020304" pitchFamily="18" charset="0"/>
              </a:rPr>
              <a:t> This research's first objective is gender equity in HE; therefore, it aligns closely with the principles of Liberal feminism. Liberal feminism significantly emphasises women's rights and gender equality, especially in areas such as citizenship, economics, and education (Tong and Botts, 2018). </a:t>
            </a:r>
            <a:endParaRPr lang="en-GB" sz="1800" dirty="0">
              <a:effectLst/>
              <a:latin typeface="Times New Roman" panose="02020603050405020304" pitchFamily="18" charset="0"/>
              <a:ea typeface="Times New Roman" panose="02020603050405020304" pitchFamily="18" charset="0"/>
              <a:cs typeface="Arial" panose="020B0604020202020204" pitchFamily="34" charset="0"/>
            </a:endParaRPr>
          </a:p>
          <a:p>
            <a:endParaRPr lang="en-GB" sz="1800" dirty="0">
              <a:latin typeface="Times New Roman" panose="02020603050405020304" pitchFamily="18" charset="0"/>
              <a:ea typeface="Times New Roman" panose="02020603050405020304" pitchFamily="18" charset="0"/>
              <a:cs typeface="Arial" panose="020B0604020202020204" pitchFamily="34" charset="0"/>
            </a:endParaRPr>
          </a:p>
          <a:p>
            <a:endParaRPr lang="en-GB" sz="1800" dirty="0">
              <a:effectLst/>
              <a:latin typeface="Calibri" panose="020F0502020204030204" pitchFamily="34" charset="0"/>
              <a:ea typeface="Times New Roman" panose="02020603050405020304" pitchFamily="18" charset="0"/>
              <a:cs typeface="Arial" panose="020B0604020202020204" pitchFamily="34" charset="0"/>
            </a:endParaRPr>
          </a:p>
          <a:p>
            <a:endParaRPr lang="en-GB" dirty="0"/>
          </a:p>
        </p:txBody>
      </p:sp>
    </p:spTree>
    <p:extLst>
      <p:ext uri="{BB962C8B-B14F-4D97-AF65-F5344CB8AC3E}">
        <p14:creationId xmlns:p14="http://schemas.microsoft.com/office/powerpoint/2010/main" val="5598147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Acker’s gendered organisation theory</a:t>
            </a:r>
          </a:p>
        </p:txBody>
      </p:sp>
      <p:graphicFrame>
        <p:nvGraphicFramePr>
          <p:cNvPr id="5" name="Content Placeholder 2">
            <a:extLst>
              <a:ext uri="{FF2B5EF4-FFF2-40B4-BE49-F238E27FC236}">
                <a16:creationId xmlns:a16="http://schemas.microsoft.com/office/drawing/2014/main" id="{E6B79AF9-CDF3-A885-AFEB-B18C3739738A}"/>
              </a:ext>
            </a:extLst>
          </p:cNvPr>
          <p:cNvGraphicFramePr>
            <a:graphicFrameLocks noGrp="1"/>
          </p:cNvGraphicFramePr>
          <p:nvPr>
            <p:ph idx="1"/>
            <p:extLst>
              <p:ext uri="{D42A27DB-BD31-4B8C-83A1-F6EECF244321}">
                <p14:modId xmlns:p14="http://schemas.microsoft.com/office/powerpoint/2010/main" val="1720897183"/>
              </p:ext>
            </p:extLst>
          </p:nvPr>
        </p:nvGraphicFramePr>
        <p:xfrm>
          <a:off x="1450975" y="1663308"/>
          <a:ext cx="10140661" cy="40393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8034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0B006-0BDB-BED6-B372-EC6BC32F9EF2}"/>
              </a:ext>
            </a:extLst>
          </p:cNvPr>
          <p:cNvSpPr>
            <a:spLocks noGrp="1"/>
          </p:cNvSpPr>
          <p:nvPr>
            <p:ph type="title"/>
          </p:nvPr>
        </p:nvSpPr>
        <p:spPr/>
        <p:txBody>
          <a:bodyPr/>
          <a:lstStyle/>
          <a:p>
            <a:r>
              <a:rPr lang="en-GB" dirty="0"/>
              <a:t>Outline </a:t>
            </a:r>
          </a:p>
        </p:txBody>
      </p:sp>
      <p:sp>
        <p:nvSpPr>
          <p:cNvPr id="3" name="Content Placeholder 2">
            <a:extLst>
              <a:ext uri="{FF2B5EF4-FFF2-40B4-BE49-F238E27FC236}">
                <a16:creationId xmlns:a16="http://schemas.microsoft.com/office/drawing/2014/main" id="{9C9FC9ED-6E13-9CA5-F383-81DEC22AF022}"/>
              </a:ext>
            </a:extLst>
          </p:cNvPr>
          <p:cNvSpPr>
            <a:spLocks noGrp="1"/>
          </p:cNvSpPr>
          <p:nvPr>
            <p:ph idx="1"/>
          </p:nvPr>
        </p:nvSpPr>
        <p:spPr/>
        <p:txBody>
          <a:bodyPr>
            <a:normAutofit fontScale="92500" lnSpcReduction="20000"/>
          </a:bodyPr>
          <a:lstStyle/>
          <a:p>
            <a:r>
              <a:rPr lang="en-GB" dirty="0"/>
              <a:t>Women in the UK </a:t>
            </a:r>
          </a:p>
          <a:p>
            <a:r>
              <a:rPr lang="en-GB" dirty="0"/>
              <a:t>Women in the UK HE</a:t>
            </a:r>
          </a:p>
          <a:p>
            <a:r>
              <a:rPr lang="en-GB" dirty="0"/>
              <a:t>Key literature </a:t>
            </a:r>
          </a:p>
          <a:p>
            <a:r>
              <a:rPr lang="en-GB" dirty="0"/>
              <a:t>Gap statement </a:t>
            </a:r>
          </a:p>
          <a:p>
            <a:r>
              <a:rPr lang="en-GB" dirty="0"/>
              <a:t>Aim and objectives</a:t>
            </a:r>
          </a:p>
          <a:p>
            <a:r>
              <a:rPr lang="en-GB" dirty="0"/>
              <a:t>Theory framework</a:t>
            </a:r>
          </a:p>
          <a:p>
            <a:r>
              <a:rPr lang="en-GB" dirty="0"/>
              <a:t>Research design </a:t>
            </a:r>
          </a:p>
          <a:p>
            <a:r>
              <a:rPr lang="en-GB" dirty="0"/>
              <a:t>References </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0059945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90BFD-05DC-C19E-8C79-B49B53B99015}"/>
              </a:ext>
            </a:extLst>
          </p:cNvPr>
          <p:cNvSpPr>
            <a:spLocks noGrp="1"/>
          </p:cNvSpPr>
          <p:nvPr>
            <p:ph type="title"/>
          </p:nvPr>
        </p:nvSpPr>
        <p:spPr/>
        <p:txBody>
          <a:bodyPr/>
          <a:lstStyle/>
          <a:p>
            <a:r>
              <a:rPr lang="en-GB" dirty="0"/>
              <a:t>Gendered practice</a:t>
            </a:r>
          </a:p>
        </p:txBody>
      </p:sp>
      <p:sp>
        <p:nvSpPr>
          <p:cNvPr id="3" name="Content Placeholder 2">
            <a:extLst>
              <a:ext uri="{FF2B5EF4-FFF2-40B4-BE49-F238E27FC236}">
                <a16:creationId xmlns:a16="http://schemas.microsoft.com/office/drawing/2014/main" id="{638EB6D7-6CED-6B4A-349B-570C7439496D}"/>
              </a:ext>
            </a:extLst>
          </p:cNvPr>
          <p:cNvSpPr>
            <a:spLocks noGrp="1"/>
          </p:cNvSpPr>
          <p:nvPr>
            <p:ph idx="1"/>
          </p:nvPr>
        </p:nvSpPr>
        <p:spPr/>
        <p:txBody>
          <a:bodyPr/>
          <a:lstStyle/>
          <a:p>
            <a:endParaRPr lang="en-GB" sz="1800" kern="0" dirty="0">
              <a:effectLst/>
              <a:latin typeface="Times New Roman" panose="02020603050405020304" pitchFamily="18" charset="0"/>
              <a:ea typeface="Times New Roman" panose="02020603050405020304" pitchFamily="18" charset="0"/>
            </a:endParaRPr>
          </a:p>
          <a:p>
            <a:endParaRPr lang="en-GB" sz="1800" kern="0" dirty="0">
              <a:latin typeface="Times New Roman" panose="02020603050405020304" pitchFamily="18" charset="0"/>
              <a:ea typeface="Times New Roman" panose="02020603050405020304" pitchFamily="18" charset="0"/>
            </a:endParaRPr>
          </a:p>
          <a:p>
            <a:r>
              <a:rPr lang="en-GB" sz="2400" kern="0" dirty="0">
                <a:effectLst/>
                <a:latin typeface="Times New Roman" panose="02020603050405020304" pitchFamily="18" charset="0"/>
                <a:ea typeface="Times New Roman" panose="02020603050405020304" pitchFamily="18" charset="0"/>
              </a:rPr>
              <a:t> The production of gender divisions, defined as ordinary organisational practices that produce the gendered division of power, subordination, hierarchies, and jobs (Acker, 1992). </a:t>
            </a:r>
            <a:endParaRPr lang="en-GB" sz="2800" dirty="0"/>
          </a:p>
        </p:txBody>
      </p:sp>
    </p:spTree>
    <p:extLst>
      <p:ext uri="{BB962C8B-B14F-4D97-AF65-F5344CB8AC3E}">
        <p14:creationId xmlns:p14="http://schemas.microsoft.com/office/powerpoint/2010/main" val="12744004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B810B-31FB-C1E1-C2DB-CD82CABB0D32}"/>
              </a:ext>
            </a:extLst>
          </p:cNvPr>
          <p:cNvSpPr>
            <a:spLocks noGrp="1"/>
          </p:cNvSpPr>
          <p:nvPr>
            <p:ph type="title"/>
          </p:nvPr>
        </p:nvSpPr>
        <p:spPr/>
        <p:txBody>
          <a:bodyPr/>
          <a:lstStyle/>
          <a:p>
            <a:r>
              <a:rPr lang="en-GB" dirty="0"/>
              <a:t>Gendered culture</a:t>
            </a:r>
          </a:p>
        </p:txBody>
      </p:sp>
      <p:sp>
        <p:nvSpPr>
          <p:cNvPr id="3" name="Content Placeholder 2">
            <a:extLst>
              <a:ext uri="{FF2B5EF4-FFF2-40B4-BE49-F238E27FC236}">
                <a16:creationId xmlns:a16="http://schemas.microsoft.com/office/drawing/2014/main" id="{FC015FB0-76A2-02CA-C94A-2ACF4CB91D8E}"/>
              </a:ext>
            </a:extLst>
          </p:cNvPr>
          <p:cNvSpPr>
            <a:spLocks noGrp="1"/>
          </p:cNvSpPr>
          <p:nvPr>
            <p:ph idx="1"/>
          </p:nvPr>
        </p:nvSpPr>
        <p:spPr/>
        <p:txBody>
          <a:bodyPr/>
          <a:lstStyle/>
          <a:p>
            <a:endParaRPr lang="en-GB" sz="1800" kern="0" dirty="0">
              <a:effectLst/>
              <a:latin typeface="Times New Roman" panose="02020603050405020304" pitchFamily="18" charset="0"/>
              <a:ea typeface="Times New Roman" panose="02020603050405020304" pitchFamily="18" charset="0"/>
            </a:endParaRPr>
          </a:p>
          <a:p>
            <a:endParaRPr lang="en-GB" sz="1800" kern="0" dirty="0">
              <a:latin typeface="Times New Roman" panose="02020603050405020304" pitchFamily="18" charset="0"/>
              <a:ea typeface="Times New Roman" panose="02020603050405020304" pitchFamily="18" charset="0"/>
            </a:endParaRPr>
          </a:p>
          <a:p>
            <a:r>
              <a:rPr lang="en-GB" sz="2400" kern="0" dirty="0">
                <a:latin typeface="Times New Roman" panose="02020603050405020304" pitchFamily="18" charset="0"/>
                <a:ea typeface="Times New Roman" panose="02020603050405020304" pitchFamily="18" charset="0"/>
              </a:rPr>
              <a:t>T</a:t>
            </a:r>
            <a:r>
              <a:rPr lang="en-GB" sz="2400" kern="0" dirty="0">
                <a:effectLst/>
                <a:latin typeface="Times New Roman" panose="02020603050405020304" pitchFamily="18" charset="0"/>
                <a:ea typeface="Times New Roman" panose="02020603050405020304" pitchFamily="18" charset="0"/>
              </a:rPr>
              <a:t>he creation of images, symbols, and ideologies that strengthen divisions based on gender lines is known as a gendered culture Acker (1990).</a:t>
            </a:r>
            <a:endParaRPr lang="en-GB" sz="2800" dirty="0"/>
          </a:p>
        </p:txBody>
      </p:sp>
    </p:spTree>
    <p:extLst>
      <p:ext uri="{BB962C8B-B14F-4D97-AF65-F5344CB8AC3E}">
        <p14:creationId xmlns:p14="http://schemas.microsoft.com/office/powerpoint/2010/main" val="26331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7FD49-2386-711C-AACB-7A978C0DCB13}"/>
              </a:ext>
            </a:extLst>
          </p:cNvPr>
          <p:cNvSpPr>
            <a:spLocks noGrp="1"/>
          </p:cNvSpPr>
          <p:nvPr>
            <p:ph type="title"/>
          </p:nvPr>
        </p:nvSpPr>
        <p:spPr/>
        <p:txBody>
          <a:bodyPr/>
          <a:lstStyle/>
          <a:p>
            <a:r>
              <a:rPr lang="en-GB" dirty="0"/>
              <a:t>Workplace interaction</a:t>
            </a:r>
          </a:p>
        </p:txBody>
      </p:sp>
      <p:sp>
        <p:nvSpPr>
          <p:cNvPr id="3" name="Content Placeholder 2">
            <a:extLst>
              <a:ext uri="{FF2B5EF4-FFF2-40B4-BE49-F238E27FC236}">
                <a16:creationId xmlns:a16="http://schemas.microsoft.com/office/drawing/2014/main" id="{C44307F6-D742-7D48-D54E-38A6883B5C05}"/>
              </a:ext>
            </a:extLst>
          </p:cNvPr>
          <p:cNvSpPr>
            <a:spLocks noGrp="1"/>
          </p:cNvSpPr>
          <p:nvPr>
            <p:ph idx="1"/>
          </p:nvPr>
        </p:nvSpPr>
        <p:spPr/>
        <p:txBody>
          <a:bodyPr>
            <a:normAutofit/>
          </a:bodyPr>
          <a:lstStyle/>
          <a:p>
            <a:endParaRPr lang="en-GB" sz="2400" kern="0" dirty="0">
              <a:latin typeface="Times New Roman" panose="02020603050405020304" pitchFamily="18" charset="0"/>
              <a:ea typeface="Times New Roman" panose="02020603050405020304" pitchFamily="18" charset="0"/>
            </a:endParaRPr>
          </a:p>
          <a:p>
            <a:endParaRPr lang="en-GB" sz="2400" kern="0" dirty="0">
              <a:latin typeface="Times New Roman" panose="02020603050405020304" pitchFamily="18" charset="0"/>
              <a:ea typeface="Times New Roman" panose="02020603050405020304" pitchFamily="18" charset="0"/>
            </a:endParaRPr>
          </a:p>
          <a:p>
            <a:r>
              <a:rPr lang="en-GB" sz="2400" kern="0" dirty="0">
                <a:latin typeface="Times New Roman" panose="02020603050405020304" pitchFamily="18" charset="0"/>
                <a:ea typeface="Times New Roman" panose="02020603050405020304" pitchFamily="18" charset="0"/>
              </a:rPr>
              <a:t>I</a:t>
            </a:r>
            <a:r>
              <a:rPr lang="en-GB" sz="2400" kern="0" dirty="0">
                <a:effectLst/>
                <a:latin typeface="Times New Roman" panose="02020603050405020304" pitchFamily="18" charset="0"/>
                <a:ea typeface="Times New Roman" panose="02020603050405020304" pitchFamily="18" charset="0"/>
              </a:rPr>
              <a:t>nteractions between people of different genders, including patterns that show subordination and power relationships Acker (1990).</a:t>
            </a:r>
            <a:endParaRPr lang="en-GB" sz="2800" dirty="0"/>
          </a:p>
        </p:txBody>
      </p:sp>
    </p:spTree>
    <p:extLst>
      <p:ext uri="{BB962C8B-B14F-4D97-AF65-F5344CB8AC3E}">
        <p14:creationId xmlns:p14="http://schemas.microsoft.com/office/powerpoint/2010/main" val="2233454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E1ABA-CB29-D892-2691-DA3F507E9B50}"/>
              </a:ext>
            </a:extLst>
          </p:cNvPr>
          <p:cNvSpPr>
            <a:spLocks noGrp="1"/>
          </p:cNvSpPr>
          <p:nvPr>
            <p:ph type="title"/>
          </p:nvPr>
        </p:nvSpPr>
        <p:spPr/>
        <p:txBody>
          <a:bodyPr/>
          <a:lstStyle/>
          <a:p>
            <a:r>
              <a:rPr lang="en-GB" dirty="0"/>
              <a:t>identity</a:t>
            </a:r>
          </a:p>
        </p:txBody>
      </p:sp>
      <p:sp>
        <p:nvSpPr>
          <p:cNvPr id="3" name="Content Placeholder 2">
            <a:extLst>
              <a:ext uri="{FF2B5EF4-FFF2-40B4-BE49-F238E27FC236}">
                <a16:creationId xmlns:a16="http://schemas.microsoft.com/office/drawing/2014/main" id="{6A70F094-9CDF-E748-CB47-01D17428127D}"/>
              </a:ext>
            </a:extLst>
          </p:cNvPr>
          <p:cNvSpPr>
            <a:spLocks noGrp="1"/>
          </p:cNvSpPr>
          <p:nvPr>
            <p:ph idx="1"/>
          </p:nvPr>
        </p:nvSpPr>
        <p:spPr/>
        <p:txBody>
          <a:bodyPr/>
          <a:lstStyle/>
          <a:p>
            <a:endParaRPr lang="en-GB" sz="1800" kern="0" dirty="0">
              <a:effectLst/>
              <a:latin typeface="Times New Roman" panose="02020603050405020304" pitchFamily="18" charset="0"/>
              <a:ea typeface="Times New Roman" panose="02020603050405020304" pitchFamily="18" charset="0"/>
            </a:endParaRPr>
          </a:p>
          <a:p>
            <a:endParaRPr lang="en-GB" sz="1800" kern="0" dirty="0">
              <a:latin typeface="Times New Roman" panose="02020603050405020304" pitchFamily="18" charset="0"/>
              <a:ea typeface="Times New Roman" panose="02020603050405020304" pitchFamily="18" charset="0"/>
            </a:endParaRPr>
          </a:p>
          <a:p>
            <a:r>
              <a:rPr lang="en-GB" sz="2400" kern="0" dirty="0">
                <a:effectLst/>
                <a:latin typeface="Times New Roman" panose="02020603050405020304" pitchFamily="18" charset="0"/>
                <a:ea typeface="Times New Roman" panose="02020603050405020304" pitchFamily="18" charset="0"/>
              </a:rPr>
              <a:t>Individual identity is the internal process of constructing identities that align with the expected gender norms within the institutional environment (Acker, 1992). </a:t>
            </a:r>
            <a:endParaRPr lang="en-GB" sz="2800" dirty="0"/>
          </a:p>
        </p:txBody>
      </p:sp>
    </p:spTree>
    <p:extLst>
      <p:ext uri="{BB962C8B-B14F-4D97-AF65-F5344CB8AC3E}">
        <p14:creationId xmlns:p14="http://schemas.microsoft.com/office/powerpoint/2010/main" val="3541116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28922-DD54-5B09-0578-F73C421A08A6}"/>
              </a:ext>
            </a:extLst>
          </p:cNvPr>
          <p:cNvSpPr>
            <a:spLocks noGrp="1"/>
          </p:cNvSpPr>
          <p:nvPr>
            <p:ph type="title"/>
          </p:nvPr>
        </p:nvSpPr>
        <p:spPr/>
        <p:txBody>
          <a:bodyPr/>
          <a:lstStyle/>
          <a:p>
            <a:r>
              <a:rPr lang="en-GB" dirty="0"/>
              <a:t>Con…</a:t>
            </a:r>
          </a:p>
        </p:txBody>
      </p:sp>
      <p:sp>
        <p:nvSpPr>
          <p:cNvPr id="3" name="Content Placeholder 2">
            <a:extLst>
              <a:ext uri="{FF2B5EF4-FFF2-40B4-BE49-F238E27FC236}">
                <a16:creationId xmlns:a16="http://schemas.microsoft.com/office/drawing/2014/main" id="{E8E2AE84-9D47-1611-3CE8-854C67E1ECDD}"/>
              </a:ext>
            </a:extLst>
          </p:cNvPr>
          <p:cNvSpPr>
            <a:spLocks noGrp="1"/>
          </p:cNvSpPr>
          <p:nvPr>
            <p:ph idx="1"/>
          </p:nvPr>
        </p:nvSpPr>
        <p:spPr/>
        <p:txBody>
          <a:bodyPr>
            <a:normAutofit fontScale="92500" lnSpcReduction="10000"/>
          </a:bodyPr>
          <a:lstStyle/>
          <a:p>
            <a:r>
              <a:rPr lang="en-GB" dirty="0"/>
              <a:t>Therefore, this research employs four gendered processes of Acker’s theory to unveil the prominent but often concealed obstacles and facilitators hindering the career journey of female professors.</a:t>
            </a:r>
          </a:p>
          <a:p>
            <a:endParaRPr lang="en-GB" dirty="0"/>
          </a:p>
          <a:p>
            <a:r>
              <a:rPr lang="en-GB" dirty="0"/>
              <a:t>This theory is highly relevant to this research; considering that research objectives are concerned with examining the impact of organisational factors on a career journey, these gendered processes can serve as valuable guiding elements for the research in uncovering the hidden barriers that may exist within aspects of university practices, culture, workplace interactions, gendered identities.</a:t>
            </a:r>
          </a:p>
          <a:p>
            <a:endParaRPr lang="en-US" dirty="0"/>
          </a:p>
          <a:p>
            <a:endParaRPr lang="en-GB" dirty="0"/>
          </a:p>
        </p:txBody>
      </p:sp>
    </p:spTree>
    <p:extLst>
      <p:ext uri="{BB962C8B-B14F-4D97-AF65-F5344CB8AC3E}">
        <p14:creationId xmlns:p14="http://schemas.microsoft.com/office/powerpoint/2010/main" val="4364767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639FA-F64C-5961-7DA4-CF17A7AEF235}"/>
              </a:ext>
            </a:extLst>
          </p:cNvPr>
          <p:cNvSpPr>
            <a:spLocks noGrp="1"/>
          </p:cNvSpPr>
          <p:nvPr>
            <p:ph type="title"/>
          </p:nvPr>
        </p:nvSpPr>
        <p:spPr>
          <a:xfrm rot="16200000">
            <a:off x="-1325880" y="1947672"/>
            <a:ext cx="5961888" cy="2788920"/>
          </a:xfrm>
        </p:spPr>
        <p:txBody>
          <a:bodyPr anchor="ctr">
            <a:normAutofit/>
          </a:bodyPr>
          <a:lstStyle/>
          <a:p>
            <a:r>
              <a:rPr lang="en-GB" sz="4800">
                <a:solidFill>
                  <a:schemeClr val="bg1"/>
                </a:solidFill>
              </a:rPr>
              <a:t>Methodology </a:t>
            </a:r>
          </a:p>
        </p:txBody>
      </p:sp>
      <p:graphicFrame>
        <p:nvGraphicFramePr>
          <p:cNvPr id="5" name="Content Placeholder 2">
            <a:extLst>
              <a:ext uri="{FF2B5EF4-FFF2-40B4-BE49-F238E27FC236}">
                <a16:creationId xmlns:a16="http://schemas.microsoft.com/office/drawing/2014/main" id="{4DE7888E-5472-0F2F-C908-1FF5498E7F21}"/>
              </a:ext>
            </a:extLst>
          </p:cNvPr>
          <p:cNvGraphicFramePr>
            <a:graphicFrameLocks noGrp="1"/>
          </p:cNvGraphicFramePr>
          <p:nvPr>
            <p:ph idx="1"/>
            <p:extLst>
              <p:ext uri="{D42A27DB-BD31-4B8C-83A1-F6EECF244321}">
                <p14:modId xmlns:p14="http://schemas.microsoft.com/office/powerpoint/2010/main" val="4240679988"/>
              </p:ext>
            </p:extLst>
          </p:nvPr>
        </p:nvGraphicFramePr>
        <p:xfrm>
          <a:off x="3794296" y="288758"/>
          <a:ext cx="7559504" cy="62852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751553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21986-F694-61C7-3C45-DE0BEF2C2627}"/>
              </a:ext>
            </a:extLst>
          </p:cNvPr>
          <p:cNvSpPr>
            <a:spLocks noGrp="1"/>
          </p:cNvSpPr>
          <p:nvPr>
            <p:ph type="title"/>
          </p:nvPr>
        </p:nvSpPr>
        <p:spPr>
          <a:xfrm rot="16200000">
            <a:off x="-1325880" y="1947672"/>
            <a:ext cx="5961888" cy="2788920"/>
          </a:xfrm>
        </p:spPr>
        <p:txBody>
          <a:bodyPr anchor="ctr">
            <a:normAutofit/>
          </a:bodyPr>
          <a:lstStyle/>
          <a:p>
            <a:r>
              <a:rPr lang="en-GB" sz="4800">
                <a:solidFill>
                  <a:schemeClr val="bg1"/>
                </a:solidFill>
              </a:rPr>
              <a:t>Con…</a:t>
            </a:r>
          </a:p>
        </p:txBody>
      </p:sp>
      <p:graphicFrame>
        <p:nvGraphicFramePr>
          <p:cNvPr id="5" name="Content Placeholder 2">
            <a:extLst>
              <a:ext uri="{FF2B5EF4-FFF2-40B4-BE49-F238E27FC236}">
                <a16:creationId xmlns:a16="http://schemas.microsoft.com/office/drawing/2014/main" id="{284CD078-598A-9F48-798F-0CB1D6833AB0}"/>
              </a:ext>
            </a:extLst>
          </p:cNvPr>
          <p:cNvGraphicFramePr>
            <a:graphicFrameLocks noGrp="1"/>
          </p:cNvGraphicFramePr>
          <p:nvPr>
            <p:ph idx="1"/>
            <p:extLst>
              <p:ext uri="{D42A27DB-BD31-4B8C-83A1-F6EECF244321}">
                <p14:modId xmlns:p14="http://schemas.microsoft.com/office/powerpoint/2010/main" val="2960881281"/>
              </p:ext>
            </p:extLst>
          </p:nvPr>
        </p:nvGraphicFramePr>
        <p:xfrm>
          <a:off x="3794296" y="288758"/>
          <a:ext cx="7559504" cy="62852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6720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04CF5-50C5-10AF-BBD9-9573A1CAAEC3}"/>
              </a:ext>
            </a:extLst>
          </p:cNvPr>
          <p:cNvSpPr>
            <a:spLocks noGrp="1"/>
          </p:cNvSpPr>
          <p:nvPr>
            <p:ph type="title"/>
          </p:nvPr>
        </p:nvSpPr>
        <p:spPr/>
        <p:txBody>
          <a:bodyPr/>
          <a:lstStyle/>
          <a:p>
            <a:r>
              <a:rPr lang="en-GB" dirty="0"/>
              <a:t>Conclusion </a:t>
            </a:r>
          </a:p>
        </p:txBody>
      </p:sp>
      <p:sp>
        <p:nvSpPr>
          <p:cNvPr id="3" name="Content Placeholder 2">
            <a:extLst>
              <a:ext uri="{FF2B5EF4-FFF2-40B4-BE49-F238E27FC236}">
                <a16:creationId xmlns:a16="http://schemas.microsoft.com/office/drawing/2014/main" id="{04877C70-1776-AB3F-1D40-E5714544CED0}"/>
              </a:ext>
            </a:extLst>
          </p:cNvPr>
          <p:cNvSpPr>
            <a:spLocks noGrp="1"/>
          </p:cNvSpPr>
          <p:nvPr>
            <p:ph idx="1"/>
          </p:nvPr>
        </p:nvSpPr>
        <p:spPr/>
        <p:txBody>
          <a:bodyPr>
            <a:normAutofit lnSpcReduction="10000"/>
          </a:bodyPr>
          <a:lstStyle/>
          <a:p>
            <a:r>
              <a:rPr lang="en-GB" sz="2000" dirty="0"/>
              <a:t>In conclusion, despite different legislation regarding equality, there is inequality in the proportions of female and male professors in </a:t>
            </a:r>
            <a:r>
              <a:rPr lang="en-GB" dirty="0"/>
              <a:t>UK HE. </a:t>
            </a:r>
          </a:p>
          <a:p>
            <a:endParaRPr lang="en-GB" sz="2000" dirty="0"/>
          </a:p>
          <a:p>
            <a:r>
              <a:rPr lang="en-GB" dirty="0">
                <a:latin typeface="Calibri" panose="020F0502020204030204" pitchFamily="34" charset="0"/>
                <a:ea typeface="Times New Roman" panose="02020603050405020304" pitchFamily="18" charset="0"/>
              </a:rPr>
              <a:t>O</a:t>
            </a:r>
            <a:r>
              <a:rPr lang="en-GB" sz="2000" dirty="0">
                <a:effectLst/>
                <a:latin typeface="Calibri" panose="020F0502020204030204" pitchFamily="34" charset="0"/>
                <a:ea typeface="Times New Roman" panose="02020603050405020304" pitchFamily="18" charset="0"/>
              </a:rPr>
              <a:t>rganisational factors play a significant role in the career advancement of female professors in UK HE.</a:t>
            </a:r>
          </a:p>
          <a:p>
            <a:endParaRPr lang="en-GB" sz="2000" dirty="0">
              <a:latin typeface="Calibri" panose="020F0502020204030204" pitchFamily="34" charset="0"/>
              <a:ea typeface="Times New Roman" panose="02020603050405020304" pitchFamily="18" charset="0"/>
            </a:endParaRPr>
          </a:p>
          <a:p>
            <a:r>
              <a:rPr lang="en-GB" sz="2000" dirty="0">
                <a:effectLst/>
                <a:latin typeface="Calibri" panose="020F0502020204030204" pitchFamily="34" charset="0"/>
                <a:ea typeface="Times New Roman" panose="02020603050405020304" pitchFamily="18" charset="0"/>
              </a:rPr>
              <a:t> However, there is a dearth of studies regarding the influence of organisational</a:t>
            </a:r>
            <a:r>
              <a:rPr lang="en-GB" sz="2000" dirty="0"/>
              <a:t> factors on the career </a:t>
            </a:r>
            <a:r>
              <a:rPr lang="en-GB" dirty="0"/>
              <a:t>journey </a:t>
            </a:r>
            <a:r>
              <a:rPr lang="en-GB" sz="2000" dirty="0"/>
              <a:t>of female professors. </a:t>
            </a:r>
          </a:p>
          <a:p>
            <a:endParaRPr lang="en-GB" dirty="0"/>
          </a:p>
        </p:txBody>
      </p:sp>
    </p:spTree>
    <p:extLst>
      <p:ext uri="{BB962C8B-B14F-4D97-AF65-F5344CB8AC3E}">
        <p14:creationId xmlns:p14="http://schemas.microsoft.com/office/powerpoint/2010/main" val="923028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8223F-E181-E673-3096-175A042D1E2B}"/>
              </a:ext>
            </a:extLst>
          </p:cNvPr>
          <p:cNvSpPr>
            <a:spLocks noGrp="1"/>
          </p:cNvSpPr>
          <p:nvPr>
            <p:ph type="title"/>
          </p:nvPr>
        </p:nvSpPr>
        <p:spPr/>
        <p:txBody>
          <a:bodyPr/>
          <a:lstStyle/>
          <a:p>
            <a:r>
              <a:rPr lang="en-GB" dirty="0"/>
              <a:t>Con…</a:t>
            </a:r>
          </a:p>
        </p:txBody>
      </p:sp>
      <p:sp>
        <p:nvSpPr>
          <p:cNvPr id="3" name="Content Placeholder 2">
            <a:extLst>
              <a:ext uri="{FF2B5EF4-FFF2-40B4-BE49-F238E27FC236}">
                <a16:creationId xmlns:a16="http://schemas.microsoft.com/office/drawing/2014/main" id="{4C4F0144-52F7-D079-3CC4-294F192690B5}"/>
              </a:ext>
            </a:extLst>
          </p:cNvPr>
          <p:cNvSpPr>
            <a:spLocks noGrp="1"/>
          </p:cNvSpPr>
          <p:nvPr>
            <p:ph idx="1"/>
          </p:nvPr>
        </p:nvSpPr>
        <p:spPr/>
        <p:txBody>
          <a:bodyPr/>
          <a:lstStyle/>
          <a:p>
            <a:r>
              <a:rPr lang="en-GB" sz="2000" dirty="0">
                <a:effectLst/>
                <a:latin typeface="Calibri" panose="020F0502020204030204" pitchFamily="34" charset="0"/>
                <a:ea typeface="Times New Roman" panose="02020603050405020304" pitchFamily="18" charset="0"/>
              </a:rPr>
              <a:t>This research can contribute to the academic community by addressing an important issue: the underrepresentation of female professors in UK HE.</a:t>
            </a:r>
          </a:p>
          <a:p>
            <a:endParaRPr lang="en-GB" sz="2000" dirty="0">
              <a:effectLst/>
              <a:latin typeface="Calibri" panose="020F0502020204030204" pitchFamily="34" charset="0"/>
              <a:ea typeface="Times New Roman" panose="02020603050405020304" pitchFamily="18" charset="0"/>
            </a:endParaRPr>
          </a:p>
          <a:p>
            <a:r>
              <a:rPr lang="en-GB" sz="2000" dirty="0">
                <a:effectLst/>
                <a:latin typeface="Calibri" panose="020F0502020204030204" pitchFamily="34" charset="0"/>
                <a:ea typeface="Times New Roman" panose="02020603050405020304" pitchFamily="18" charset="0"/>
              </a:rPr>
              <a:t> The research can help inform policies and practices that promote gender equality in academia by shedding light on the factors that affect women's career progression in this field.</a:t>
            </a:r>
            <a:endParaRPr lang="en-GB" sz="2000" dirty="0">
              <a:effectLst/>
              <a:latin typeface="Calibri" panose="020F0502020204030204" pitchFamily="34" charset="0"/>
              <a:ea typeface="Calibri" panose="020F0502020204030204" pitchFamily="34" charset="0"/>
            </a:endParaRPr>
          </a:p>
          <a:p>
            <a:endParaRPr lang="en-GB" sz="2000" dirty="0">
              <a:effectLst/>
              <a:latin typeface="Calibri" panose="020F0502020204030204" pitchFamily="34" charset="0"/>
              <a:ea typeface="Calibri" panose="020F0502020204030204" pitchFamily="34" charset="0"/>
            </a:endParaRPr>
          </a:p>
          <a:p>
            <a:endParaRPr lang="en-GB" dirty="0"/>
          </a:p>
        </p:txBody>
      </p:sp>
    </p:spTree>
    <p:extLst>
      <p:ext uri="{BB962C8B-B14F-4D97-AF65-F5344CB8AC3E}">
        <p14:creationId xmlns:p14="http://schemas.microsoft.com/office/powerpoint/2010/main" val="35500988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C4DF2-8891-F369-CF08-70FB1FFE359D}"/>
              </a:ext>
            </a:extLst>
          </p:cNvPr>
          <p:cNvSpPr>
            <a:spLocks noGrp="1"/>
          </p:cNvSpPr>
          <p:nvPr>
            <p:ph type="title"/>
          </p:nvPr>
        </p:nvSpPr>
        <p:spPr/>
        <p:txBody>
          <a:bodyPr/>
          <a:lstStyle/>
          <a:p>
            <a:r>
              <a:rPr lang="en-GB" dirty="0"/>
              <a:t>References </a:t>
            </a:r>
          </a:p>
        </p:txBody>
      </p:sp>
      <p:sp>
        <p:nvSpPr>
          <p:cNvPr id="3" name="Content Placeholder 2">
            <a:extLst>
              <a:ext uri="{FF2B5EF4-FFF2-40B4-BE49-F238E27FC236}">
                <a16:creationId xmlns:a16="http://schemas.microsoft.com/office/drawing/2014/main" id="{27A2C074-1352-777E-57C1-FFD69EC2FEE6}"/>
              </a:ext>
            </a:extLst>
          </p:cNvPr>
          <p:cNvSpPr>
            <a:spLocks noGrp="1"/>
          </p:cNvSpPr>
          <p:nvPr>
            <p:ph idx="1"/>
          </p:nvPr>
        </p:nvSpPr>
        <p:spPr>
          <a:xfrm>
            <a:off x="1451579" y="1853754"/>
            <a:ext cx="9603275" cy="3857167"/>
          </a:xfrm>
        </p:spPr>
        <p:txBody>
          <a:bodyPr>
            <a:normAutofit fontScale="25000" lnSpcReduction="20000"/>
          </a:bodyPr>
          <a:lstStyle/>
          <a:p>
            <a:pPr marL="0" indent="0">
              <a:buNone/>
            </a:pPr>
            <a:r>
              <a:rPr lang="en-GB" sz="1800" kern="100" dirty="0">
                <a:effectLst/>
                <a:latin typeface="Times New Roman" panose="02020603050405020304" pitchFamily="18" charset="0"/>
                <a:ea typeface="Calibri" panose="020F0502020204030204" pitchFamily="34" charset="0"/>
                <a:cs typeface="Arial" panose="020B0604020202020204" pitchFamily="34" charset="0"/>
              </a:rPr>
              <a:t> </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indent="-457200" algn="just">
              <a:lnSpc>
                <a:spcPct val="150000"/>
              </a:lnSpc>
              <a:spcBef>
                <a:spcPts val="600"/>
              </a:spcBef>
              <a:spcAft>
                <a:spcPts val="800"/>
              </a:spcAft>
            </a:pPr>
            <a:r>
              <a:rPr lang="en-GB" sz="2400" b="1" kern="1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Acker, J., 1990. Hierarchies, jobs, bodies: A theory of gendered organisations. </a:t>
            </a:r>
            <a:r>
              <a:rPr lang="en-GB" sz="2400" b="1" i="1" kern="100" dirty="0">
                <a:effectLst/>
                <a:latin typeface="Calibri" panose="020F0502020204030204" pitchFamily="34" charset="0"/>
                <a:ea typeface="Calibri" panose="020F0502020204030204" pitchFamily="34" charset="0"/>
                <a:cs typeface="Arial" panose="020B0604020202020204" pitchFamily="34" charset="0"/>
              </a:rPr>
              <a:t>Gender &amp; Society</a:t>
            </a:r>
            <a:r>
              <a:rPr lang="en-GB" sz="2400" b="1" kern="100" dirty="0">
                <a:effectLst/>
                <a:latin typeface="Calibri" panose="020F0502020204030204" pitchFamily="34" charset="0"/>
                <a:ea typeface="Calibri" panose="020F0502020204030204" pitchFamily="34" charset="0"/>
                <a:cs typeface="Arial" panose="020B0604020202020204" pitchFamily="34" charset="0"/>
              </a:rPr>
              <a:t>, </a:t>
            </a:r>
            <a:r>
              <a:rPr lang="en-GB" sz="2400" b="1" i="1" kern="100" dirty="0">
                <a:effectLst/>
                <a:latin typeface="Calibri" panose="020F0502020204030204" pitchFamily="34" charset="0"/>
                <a:ea typeface="Calibri" panose="020F0502020204030204" pitchFamily="34" charset="0"/>
                <a:cs typeface="Arial" panose="020B0604020202020204" pitchFamily="34" charset="0"/>
              </a:rPr>
              <a:t>4</a:t>
            </a:r>
            <a:r>
              <a:rPr lang="en-GB" sz="2400" b="1" kern="100" dirty="0">
                <a:effectLst/>
                <a:latin typeface="Calibri" panose="020F0502020204030204" pitchFamily="34" charset="0"/>
                <a:ea typeface="Calibri" panose="020F0502020204030204" pitchFamily="34" charset="0"/>
                <a:cs typeface="Arial" panose="020B0604020202020204" pitchFamily="34" charset="0"/>
              </a:rPr>
              <a:t>(2), pp.139-158.</a:t>
            </a:r>
          </a:p>
          <a:p>
            <a:pPr marL="385445" indent="-457200" algn="just">
              <a:lnSpc>
                <a:spcPct val="150000"/>
              </a:lnSpc>
              <a:spcBef>
                <a:spcPts val="600"/>
              </a:spcBef>
              <a:spcAft>
                <a:spcPts val="800"/>
              </a:spcAft>
            </a:pPr>
            <a:r>
              <a:rPr lang="en-GB" sz="2400" b="1" kern="1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Bhopal, K., and Henderson, H. (2021). Competing inequalities: Gender versus race in higher education institutions in the UK. </a:t>
            </a:r>
            <a:r>
              <a:rPr lang="en-GB" sz="2400" b="1" i="1" kern="1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Educational Review</a:t>
            </a:r>
            <a:r>
              <a:rPr lang="en-GB" sz="2400" b="1" kern="1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 </a:t>
            </a:r>
            <a:r>
              <a:rPr lang="en-GB" sz="2400" b="1" i="1" kern="1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73</a:t>
            </a:r>
            <a:r>
              <a:rPr lang="en-GB" sz="2400" b="1" kern="1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(2), 153-169.</a:t>
            </a:r>
            <a:endParaRPr lang="en-GB" sz="2400" b="1" kern="100" dirty="0">
              <a:effectLst/>
              <a:latin typeface="Calibri" panose="020F0502020204030204" pitchFamily="34" charset="0"/>
              <a:ea typeface="Calibri" panose="020F0502020204030204" pitchFamily="34" charset="0"/>
              <a:cs typeface="Arial" panose="020B0604020202020204" pitchFamily="34" charset="0"/>
            </a:endParaRPr>
          </a:p>
          <a:p>
            <a:pPr indent="-457200" algn="just">
              <a:lnSpc>
                <a:spcPct val="150000"/>
              </a:lnSpc>
              <a:spcBef>
                <a:spcPts val="600"/>
              </a:spcBef>
              <a:spcAft>
                <a:spcPts val="800"/>
              </a:spcAft>
            </a:pPr>
            <a:r>
              <a:rPr lang="en-GB" sz="2400" b="1" kern="100" dirty="0" err="1">
                <a:effectLst/>
                <a:latin typeface="Times New Roman" panose="02020603050405020304" pitchFamily="18" charset="0"/>
                <a:ea typeface="Calibri" panose="020F0502020204030204" pitchFamily="34" charset="0"/>
                <a:cs typeface="Arial" panose="020B0604020202020204" pitchFamily="34" charset="0"/>
              </a:rPr>
              <a:t>Burkinshaw</a:t>
            </a: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 P. and White, K., 2017. Fixing the women or fixing universities: Women in HE leadership. </a:t>
            </a:r>
            <a:r>
              <a:rPr lang="en-GB" sz="2400" b="1" i="1" kern="100" dirty="0">
                <a:effectLst/>
                <a:latin typeface="Times New Roman" panose="02020603050405020304" pitchFamily="18" charset="0"/>
                <a:ea typeface="Calibri" panose="020F0502020204030204" pitchFamily="34" charset="0"/>
                <a:cs typeface="Arial" panose="020B0604020202020204" pitchFamily="34" charset="0"/>
              </a:rPr>
              <a:t>Administrative Sciences</a:t>
            </a: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 </a:t>
            </a:r>
            <a:r>
              <a:rPr lang="en-GB" sz="2400" b="1" i="1" kern="100" dirty="0">
                <a:effectLst/>
                <a:latin typeface="Times New Roman" panose="02020603050405020304" pitchFamily="18" charset="0"/>
                <a:ea typeface="Calibri" panose="020F0502020204030204" pitchFamily="34" charset="0"/>
                <a:cs typeface="Arial" panose="020B0604020202020204" pitchFamily="34" charset="0"/>
              </a:rPr>
              <a:t>7</a:t>
            </a: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(3), p.30.</a:t>
            </a:r>
            <a:endParaRPr lang="en-GB" sz="2400" b="1" kern="100" dirty="0">
              <a:effectLst/>
              <a:latin typeface="Calibri" panose="020F0502020204030204" pitchFamily="34" charset="0"/>
              <a:ea typeface="Calibri" panose="020F0502020204030204" pitchFamily="34" charset="0"/>
              <a:cs typeface="Arial" panose="020B0604020202020204" pitchFamily="34" charset="0"/>
            </a:endParaRPr>
          </a:p>
          <a:p>
            <a:pPr indent="-457200"/>
            <a:r>
              <a:rPr lang="en-GB" sz="2400" b="1" i="1" dirty="0">
                <a:effectLst/>
                <a:latin typeface="Times New Roman" panose="02020603050405020304" pitchFamily="18" charset="0"/>
                <a:ea typeface="Times New Roman" panose="02020603050405020304" pitchFamily="18" charset="0"/>
                <a:cs typeface="Times New Roman" panose="02020603050405020304" pitchFamily="18" charset="0"/>
              </a:rPr>
              <a:t>CIPD | Build your impact and career in the people profession</a:t>
            </a:r>
            <a:r>
              <a:rPr lang="en-GB" sz="2400" b="1" dirty="0">
                <a:effectLst/>
                <a:latin typeface="Times New Roman" panose="02020603050405020304" pitchFamily="18" charset="0"/>
                <a:ea typeface="Times New Roman" panose="02020603050405020304" pitchFamily="18" charset="0"/>
                <a:cs typeface="Times New Roman" panose="02020603050405020304" pitchFamily="18" charset="0"/>
              </a:rPr>
              <a:t>. (2023). CIPD. </a:t>
            </a:r>
            <a:r>
              <a:rPr lang="en-GB" sz="2400" b="1" u="sng" dirty="0">
                <a:solidFill>
                  <a:srgbClr val="0563C1"/>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https://www.cipd.co.uk/#gref</a:t>
            </a:r>
            <a:endParaRPr lang="en-GB" sz="2400" b="1" dirty="0">
              <a:effectLst/>
              <a:latin typeface="Times New Roman" panose="02020603050405020304" pitchFamily="18" charset="0"/>
              <a:ea typeface="Times New Roman" panose="02020603050405020304" pitchFamily="18" charset="0"/>
            </a:endParaRPr>
          </a:p>
          <a:p>
            <a:pPr indent="-457200" algn="just">
              <a:lnSpc>
                <a:spcPct val="150000"/>
              </a:lnSpc>
              <a:spcBef>
                <a:spcPts val="600"/>
              </a:spcBef>
              <a:spcAft>
                <a:spcPts val="800"/>
              </a:spcAft>
            </a:pP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Coe, I.R., Wiley, R. and </a:t>
            </a:r>
            <a:r>
              <a:rPr lang="en-GB" sz="2400" b="1" kern="100" dirty="0" err="1">
                <a:effectLst/>
                <a:latin typeface="Times New Roman" panose="02020603050405020304" pitchFamily="18" charset="0"/>
                <a:ea typeface="Calibri" panose="020F0502020204030204" pitchFamily="34" charset="0"/>
                <a:cs typeface="Arial" panose="020B0604020202020204" pitchFamily="34" charset="0"/>
              </a:rPr>
              <a:t>Bekker</a:t>
            </a: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 L.G., 2019. Organisational best practices towards gender equality in science and medicine. </a:t>
            </a:r>
            <a:r>
              <a:rPr lang="en-GB" sz="2400" b="1" i="1" kern="100" dirty="0">
                <a:effectLst/>
                <a:latin typeface="Times New Roman" panose="02020603050405020304" pitchFamily="18" charset="0"/>
                <a:ea typeface="Calibri" panose="020F0502020204030204" pitchFamily="34" charset="0"/>
                <a:cs typeface="Arial" panose="020B0604020202020204" pitchFamily="34" charset="0"/>
              </a:rPr>
              <a:t>The Lancet</a:t>
            </a: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 </a:t>
            </a:r>
            <a:r>
              <a:rPr lang="en-GB" sz="2400" b="1" i="1" kern="100" dirty="0">
                <a:effectLst/>
                <a:latin typeface="Times New Roman" panose="02020603050405020304" pitchFamily="18" charset="0"/>
                <a:ea typeface="Calibri" panose="020F0502020204030204" pitchFamily="34" charset="0"/>
                <a:cs typeface="Arial" panose="020B0604020202020204" pitchFamily="34" charset="0"/>
              </a:rPr>
              <a:t>393</a:t>
            </a: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(10171), pp.587-593.</a:t>
            </a:r>
            <a:endParaRPr lang="en-GB" sz="2400" b="1" kern="100" dirty="0">
              <a:effectLst/>
              <a:latin typeface="Calibri" panose="020F0502020204030204" pitchFamily="34" charset="0"/>
              <a:ea typeface="Calibri" panose="020F0502020204030204" pitchFamily="34" charset="0"/>
              <a:cs typeface="Arial" panose="020B0604020202020204" pitchFamily="34" charset="0"/>
            </a:endParaRPr>
          </a:p>
          <a:p>
            <a:pPr marL="385445" indent="-457200" algn="just">
              <a:lnSpc>
                <a:spcPct val="150000"/>
              </a:lnSpc>
              <a:spcBef>
                <a:spcPts val="600"/>
              </a:spcBef>
              <a:spcAft>
                <a:spcPts val="800"/>
              </a:spcAft>
            </a:pPr>
            <a:r>
              <a:rPr lang="en-GB" sz="2400" b="1" kern="1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Ferguson, K. E. (2017). Feminist theory today. </a:t>
            </a:r>
            <a:r>
              <a:rPr lang="en-GB" sz="2400" b="1" i="1" kern="1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Annual Review of Political Science</a:t>
            </a:r>
            <a:r>
              <a:rPr lang="en-GB" sz="2400" b="1" kern="1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 </a:t>
            </a:r>
            <a:r>
              <a:rPr lang="en-GB" sz="2400" b="1" i="1" kern="1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20</a:t>
            </a:r>
            <a:r>
              <a:rPr lang="en-GB" sz="2400" b="1" kern="1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 269-286.</a:t>
            </a:r>
            <a:endParaRPr lang="en-GB" sz="2400" b="1" kern="100" dirty="0">
              <a:effectLst/>
              <a:latin typeface="Calibri" panose="020F0502020204030204" pitchFamily="34" charset="0"/>
              <a:ea typeface="Calibri" panose="020F0502020204030204" pitchFamily="34" charset="0"/>
              <a:cs typeface="Arial" panose="020B0604020202020204" pitchFamily="34" charset="0"/>
            </a:endParaRPr>
          </a:p>
          <a:p>
            <a:pPr indent="-457200" algn="just">
              <a:lnSpc>
                <a:spcPct val="150000"/>
              </a:lnSpc>
              <a:spcBef>
                <a:spcPts val="600"/>
              </a:spcBef>
              <a:spcAft>
                <a:spcPts val="800"/>
              </a:spcAft>
            </a:pPr>
            <a:r>
              <a:rPr lang="en-GB" sz="2400" b="1" kern="1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Flax, J. (1999). Women do theory. In M. Pearsall (Ed.), </a:t>
            </a:r>
            <a:r>
              <a:rPr lang="en-GB" sz="2400" b="1" kern="100" dirty="0">
                <a:effectLst/>
                <a:latin typeface="Calibri" panose="020F0502020204030204" pitchFamily="34" charset="0"/>
                <a:ea typeface="Calibri" panose="020F0502020204030204" pitchFamily="34" charset="0"/>
                <a:cs typeface="Arial" panose="020B0604020202020204" pitchFamily="34" charset="0"/>
              </a:rPr>
              <a:t>Women and values: Readings in recent feminist philosophy (pp. 9-13). Belmont, CA: Wadsworth.</a:t>
            </a:r>
          </a:p>
          <a:p>
            <a:pPr indent="-457200" algn="just">
              <a:lnSpc>
                <a:spcPct val="150000"/>
              </a:lnSpc>
              <a:spcBef>
                <a:spcPts val="600"/>
              </a:spcBef>
              <a:spcAft>
                <a:spcPts val="800"/>
              </a:spcAft>
            </a:pP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HESA. (2024, January 30). Who's working in HE? Personal characteristics. Retrieved from HESA website. Accessed February 29, 2024.</a:t>
            </a:r>
            <a:endParaRPr lang="en-GB" sz="2400" b="1" kern="100" dirty="0">
              <a:effectLst/>
              <a:latin typeface="Calibri" panose="020F0502020204030204" pitchFamily="34" charset="0"/>
              <a:ea typeface="Calibri" panose="020F0502020204030204" pitchFamily="34" charset="0"/>
              <a:cs typeface="Arial" panose="020B0604020202020204" pitchFamily="34" charset="0"/>
            </a:endParaRPr>
          </a:p>
          <a:p>
            <a:pPr indent="-457200"/>
            <a:r>
              <a:rPr lang="en-GB" sz="2400" b="1" dirty="0">
                <a:effectLst/>
                <a:latin typeface="Times New Roman" panose="02020603050405020304" pitchFamily="18" charset="0"/>
                <a:ea typeface="Times New Roman" panose="02020603050405020304" pitchFamily="18" charset="0"/>
                <a:cs typeface="Times New Roman" panose="02020603050405020304" pitchFamily="18" charset="0"/>
              </a:rPr>
              <a:t>Higher education in numbers. (2024). Universities UK. </a:t>
            </a:r>
            <a:r>
              <a:rPr lang="en-GB" sz="2400" b="1" u="sng" dirty="0">
                <a:solidFill>
                  <a:srgbClr val="0563C1"/>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https://www.universitiesuk.ac.uk/latest/insights-and-analysis/higher-education-numbers</a:t>
            </a:r>
            <a:endParaRPr lang="en-GB" sz="2400" b="1" dirty="0">
              <a:effectLst/>
              <a:latin typeface="Times New Roman" panose="02020603050405020304" pitchFamily="18" charset="0"/>
              <a:ea typeface="Times New Roman" panose="02020603050405020304" pitchFamily="18" charset="0"/>
            </a:endParaRPr>
          </a:p>
          <a:p>
            <a:pPr indent="-457200" algn="just">
              <a:lnSpc>
                <a:spcPct val="150000"/>
              </a:lnSpc>
              <a:spcBef>
                <a:spcPts val="600"/>
              </a:spcBef>
              <a:spcAft>
                <a:spcPts val="800"/>
              </a:spcAft>
            </a:pP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O’Connell, C. and McKinnon, M., 2021. Perceptions of barriers to career progression for academic women in STEM. </a:t>
            </a:r>
            <a:r>
              <a:rPr lang="en-GB" sz="2400" b="1" i="1" kern="100" dirty="0">
                <a:effectLst/>
                <a:latin typeface="Times New Roman" panose="02020603050405020304" pitchFamily="18" charset="0"/>
                <a:ea typeface="Calibri" panose="020F0502020204030204" pitchFamily="34" charset="0"/>
                <a:cs typeface="Arial" panose="020B0604020202020204" pitchFamily="34" charset="0"/>
              </a:rPr>
              <a:t>Societies</a:t>
            </a: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 </a:t>
            </a:r>
            <a:r>
              <a:rPr lang="en-GB" sz="2400" b="1" i="1" kern="100" dirty="0">
                <a:effectLst/>
                <a:latin typeface="Times New Roman" panose="02020603050405020304" pitchFamily="18" charset="0"/>
                <a:ea typeface="Calibri" panose="020F0502020204030204" pitchFamily="34" charset="0"/>
                <a:cs typeface="Arial" panose="020B0604020202020204" pitchFamily="34" charset="0"/>
              </a:rPr>
              <a:t>11</a:t>
            </a: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(2), p.27.</a:t>
            </a:r>
            <a:endParaRPr lang="en-GB" sz="2400" b="1" kern="100" dirty="0">
              <a:effectLst/>
              <a:latin typeface="Calibri" panose="020F0502020204030204" pitchFamily="34" charset="0"/>
              <a:ea typeface="Calibri" panose="020F0502020204030204" pitchFamily="34" charset="0"/>
              <a:cs typeface="Arial" panose="020B0604020202020204" pitchFamily="34" charset="0"/>
            </a:endParaRPr>
          </a:p>
          <a:p>
            <a:pPr indent="-457200" algn="just">
              <a:lnSpc>
                <a:spcPct val="150000"/>
              </a:lnSpc>
              <a:spcBef>
                <a:spcPts val="600"/>
              </a:spcBef>
              <a:spcAft>
                <a:spcPts val="800"/>
              </a:spcAft>
            </a:pP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Savigny, H., 2014. Women, know your limits: Cultural sexism in academia. </a:t>
            </a:r>
            <a:r>
              <a:rPr lang="en-GB" sz="2400" b="1" i="1" kern="100" dirty="0">
                <a:effectLst/>
                <a:latin typeface="Times New Roman" panose="02020603050405020304" pitchFamily="18" charset="0"/>
                <a:ea typeface="Calibri" panose="020F0502020204030204" pitchFamily="34" charset="0"/>
                <a:cs typeface="Arial" panose="020B0604020202020204" pitchFamily="34" charset="0"/>
              </a:rPr>
              <a:t>Gender and education</a:t>
            </a: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 </a:t>
            </a:r>
            <a:r>
              <a:rPr lang="en-GB" sz="2400" b="1" i="1" kern="100" dirty="0">
                <a:effectLst/>
                <a:latin typeface="Times New Roman" panose="02020603050405020304" pitchFamily="18" charset="0"/>
                <a:ea typeface="Calibri" panose="020F0502020204030204" pitchFamily="34" charset="0"/>
                <a:cs typeface="Arial" panose="020B0604020202020204" pitchFamily="34" charset="0"/>
              </a:rPr>
              <a:t>26</a:t>
            </a: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(7), pp.794-809.</a:t>
            </a:r>
            <a:endParaRPr lang="en-GB" sz="2400" b="1" kern="100" dirty="0">
              <a:effectLst/>
              <a:latin typeface="Calibri" panose="020F0502020204030204" pitchFamily="34" charset="0"/>
              <a:ea typeface="Calibri" panose="020F0502020204030204" pitchFamily="34" charset="0"/>
              <a:cs typeface="Arial" panose="020B0604020202020204" pitchFamily="34" charset="0"/>
            </a:endParaRPr>
          </a:p>
          <a:p>
            <a:pPr marL="385445" indent="-457200" algn="just">
              <a:lnSpc>
                <a:spcPct val="150000"/>
              </a:lnSpc>
              <a:spcBef>
                <a:spcPts val="600"/>
              </a:spcBef>
              <a:spcAft>
                <a:spcPts val="800"/>
              </a:spcAft>
            </a:pP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Tong, R., 2018. Feminist thought: A more comprehensive introduction. Routledge. Journal, 23(7), 484–505. </a:t>
            </a:r>
            <a:r>
              <a:rPr lang="en-GB" sz="2400" b="1" u="sng" kern="100" dirty="0">
                <a:solidFill>
                  <a:srgbClr val="0563C1"/>
                </a:solidFill>
                <a:effectLst/>
                <a:latin typeface="Times New Roman" panose="02020603050405020304" pitchFamily="18" charset="0"/>
                <a:ea typeface="Calibri" panose="020F0502020204030204" pitchFamily="34" charset="0"/>
                <a:cs typeface="Arial" panose="020B0604020202020204" pitchFamily="34" charset="0"/>
                <a:hlinkClick r:id="rId4"/>
              </a:rPr>
              <a:t>https://doi.org/10.1108/17542410810908848</a:t>
            </a: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 </a:t>
            </a:r>
            <a:endParaRPr lang="en-GB" sz="2400" b="1" kern="100" dirty="0">
              <a:effectLst/>
              <a:latin typeface="Calibri" panose="020F0502020204030204" pitchFamily="34" charset="0"/>
              <a:ea typeface="Calibri" panose="020F0502020204030204" pitchFamily="34" charset="0"/>
              <a:cs typeface="Arial" panose="020B0604020202020204" pitchFamily="34" charset="0"/>
            </a:endParaRPr>
          </a:p>
          <a:p>
            <a:pPr indent="-457200" algn="just">
              <a:lnSpc>
                <a:spcPct val="150000"/>
              </a:lnSpc>
              <a:spcBef>
                <a:spcPts val="600"/>
              </a:spcBef>
              <a:spcAft>
                <a:spcPts val="800"/>
              </a:spcAft>
            </a:pP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Westoby, C., Dyson, J., </a:t>
            </a:r>
            <a:r>
              <a:rPr lang="en-GB" sz="2400" b="1" kern="100" dirty="0" err="1">
                <a:effectLst/>
                <a:latin typeface="Times New Roman" panose="02020603050405020304" pitchFamily="18" charset="0"/>
                <a:ea typeface="Calibri" panose="020F0502020204030204" pitchFamily="34" charset="0"/>
                <a:cs typeface="Arial" panose="020B0604020202020204" pitchFamily="34" charset="0"/>
              </a:rPr>
              <a:t>Cowdell</a:t>
            </a:r>
            <a:r>
              <a:rPr lang="en-GB" sz="2400" b="1" kern="100" dirty="0">
                <a:effectLst/>
                <a:latin typeface="Times New Roman" panose="02020603050405020304" pitchFamily="18" charset="0"/>
                <a:ea typeface="Calibri" panose="020F0502020204030204" pitchFamily="34" charset="0"/>
                <a:cs typeface="Arial" panose="020B0604020202020204" pitchFamily="34" charset="0"/>
              </a:rPr>
              <a:t>, F., and Buescher, T. (2021). What are the barriers and facilitators to success for female academics in UK HEIs? A narrative review. Gender and Education, 33(8), 1033-1056.</a:t>
            </a:r>
            <a:endParaRPr lang="en-GB" sz="2400" b="1" kern="1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3455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9DADD-6918-4DF6-9639-7F30092874B7}"/>
              </a:ext>
            </a:extLst>
          </p:cNvPr>
          <p:cNvSpPr>
            <a:spLocks noGrp="1"/>
          </p:cNvSpPr>
          <p:nvPr>
            <p:ph type="title"/>
          </p:nvPr>
        </p:nvSpPr>
        <p:spPr/>
        <p:txBody>
          <a:bodyPr/>
          <a:lstStyle/>
          <a:p>
            <a:r>
              <a:rPr lang="en-GB" dirty="0"/>
              <a:t>Women in the world and UK</a:t>
            </a:r>
          </a:p>
        </p:txBody>
      </p:sp>
      <p:sp>
        <p:nvSpPr>
          <p:cNvPr id="3" name="Content Placeholder 2">
            <a:extLst>
              <a:ext uri="{FF2B5EF4-FFF2-40B4-BE49-F238E27FC236}">
                <a16:creationId xmlns:a16="http://schemas.microsoft.com/office/drawing/2014/main" id="{83C2C797-65B1-4503-92B9-4CB4A2291F1E}"/>
              </a:ext>
            </a:extLst>
          </p:cNvPr>
          <p:cNvSpPr>
            <a:spLocks noGrp="1"/>
          </p:cNvSpPr>
          <p:nvPr>
            <p:ph idx="1"/>
          </p:nvPr>
        </p:nvSpPr>
        <p:spPr/>
        <p:txBody>
          <a:bodyPr>
            <a:normAutofit/>
          </a:bodyPr>
          <a:lstStyle/>
          <a:p>
            <a:endParaRPr lang="en-GB" sz="1800" dirty="0">
              <a:latin typeface="Calibri" panose="020F0502020204030204" pitchFamily="34" charset="0"/>
              <a:ea typeface="Calibri" panose="020F0502020204030204" pitchFamily="34" charset="0"/>
              <a:cs typeface="Arial" panose="020B0604020202020204" pitchFamily="34" charset="0"/>
            </a:endParaRPr>
          </a:p>
          <a:p>
            <a:r>
              <a:rPr lang="en-GB" sz="1800" dirty="0">
                <a:latin typeface="Times New Roman" panose="02020603050405020304" pitchFamily="18" charset="0"/>
              </a:rPr>
              <a:t>Since 1970 regarding gender equality, there have been different legislations such as Equal Pay Act 1970, Sex Discrimination Act 1975, and Equality Act 2010, and initiatives such as Athena Swan 2005, however, still, inequality is a significant and remarkable issue in the UK (Westoby, et al., 2021; Bhopal, 2020). </a:t>
            </a:r>
          </a:p>
          <a:p>
            <a:endParaRPr lang="en-GB" sz="1800" dirty="0">
              <a:latin typeface="Calibri" panose="020F0502020204030204" pitchFamily="34" charset="0"/>
              <a:cs typeface="Arial" panose="020B0604020202020204" pitchFamily="34" charset="0"/>
            </a:endParaRPr>
          </a:p>
          <a:p>
            <a:pPr marL="0" indent="0">
              <a:buNone/>
            </a:pPr>
            <a:endParaRPr lang="en-GB" sz="1800" dirty="0">
              <a:effectLst/>
              <a:latin typeface="Calibri" panose="020F0502020204030204" pitchFamily="34" charset="0"/>
              <a:ea typeface="Calibri" panose="020F0502020204030204" pitchFamily="34" charset="0"/>
              <a:cs typeface="Arial" panose="020B0604020202020204" pitchFamily="34" charset="0"/>
            </a:endParaRPr>
          </a:p>
          <a:p>
            <a:endParaRPr lang="en-GB" sz="1800" dirty="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066201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51579" y="2015734"/>
            <a:ext cx="6195784" cy="3450613"/>
          </a:xfrm>
        </p:spPr>
        <p:txBody>
          <a:bodyPr>
            <a:normAutofit/>
          </a:bodyPr>
          <a:lstStyle/>
          <a:p>
            <a:pPr marL="0" indent="0">
              <a:buNone/>
            </a:pPr>
            <a:endParaRPr lang="en-GB"/>
          </a:p>
          <a:p>
            <a:pPr marL="0" indent="0">
              <a:buNone/>
            </a:pPr>
            <a:endParaRPr lang="en-GB"/>
          </a:p>
          <a:p>
            <a:pPr marL="0" indent="0">
              <a:buNone/>
            </a:pPr>
            <a:r>
              <a:rPr lang="en-GB"/>
              <a:t>Thank you </a:t>
            </a:r>
          </a:p>
        </p:txBody>
      </p:sp>
      <p:pic>
        <p:nvPicPr>
          <p:cNvPr id="29" name="Graphic 28" descr="Smiling Face with No Fill">
            <a:extLst>
              <a:ext uri="{FF2B5EF4-FFF2-40B4-BE49-F238E27FC236}">
                <a16:creationId xmlns:a16="http://schemas.microsoft.com/office/drawing/2014/main" id="{6213687B-43F3-02C4-B3E6-A9AECA0F970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8756" y="2277991"/>
            <a:ext cx="2926098" cy="2926098"/>
          </a:xfrm>
          <a:prstGeom prst="rect">
            <a:avLst/>
          </a:prstGeom>
        </p:spPr>
      </p:pic>
    </p:spTree>
    <p:extLst>
      <p:ext uri="{BB962C8B-B14F-4D97-AF65-F5344CB8AC3E}">
        <p14:creationId xmlns:p14="http://schemas.microsoft.com/office/powerpoint/2010/main" val="3039623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A46F4-6B49-F7B3-AA3F-B6476B81FD8A}"/>
              </a:ext>
            </a:extLst>
          </p:cNvPr>
          <p:cNvSpPr>
            <a:spLocks noGrp="1"/>
          </p:cNvSpPr>
          <p:nvPr>
            <p:ph type="title"/>
          </p:nvPr>
        </p:nvSpPr>
        <p:spPr/>
        <p:txBody>
          <a:bodyPr/>
          <a:lstStyle/>
          <a:p>
            <a:r>
              <a:rPr lang="en-GB" dirty="0"/>
              <a:t>Con…</a:t>
            </a:r>
          </a:p>
        </p:txBody>
      </p:sp>
      <p:sp>
        <p:nvSpPr>
          <p:cNvPr id="3" name="Content Placeholder 2">
            <a:extLst>
              <a:ext uri="{FF2B5EF4-FFF2-40B4-BE49-F238E27FC236}">
                <a16:creationId xmlns:a16="http://schemas.microsoft.com/office/drawing/2014/main" id="{7E373838-AA1F-A3DE-8073-3855A88E6734}"/>
              </a:ext>
            </a:extLst>
          </p:cNvPr>
          <p:cNvSpPr>
            <a:spLocks noGrp="1"/>
          </p:cNvSpPr>
          <p:nvPr>
            <p:ph idx="1"/>
          </p:nvPr>
        </p:nvSpPr>
        <p:spPr/>
        <p:txBody>
          <a:bodyPr/>
          <a:lstStyle/>
          <a:p>
            <a:r>
              <a:rPr lang="en-GB" sz="2000" dirty="0">
                <a:latin typeface="Times New Roman" panose="02020603050405020304" pitchFamily="18" charset="0"/>
              </a:rPr>
              <a:t>According to the CIPD 2023 report, 19% of professional HR managers are not willing to hire female staff. 50% of female staff reported experiencing discrimination and 42% experienced sexism in the workplace. </a:t>
            </a:r>
          </a:p>
          <a:p>
            <a:endParaRPr lang="en-GB" dirty="0"/>
          </a:p>
        </p:txBody>
      </p:sp>
    </p:spTree>
    <p:extLst>
      <p:ext uri="{BB962C8B-B14F-4D97-AF65-F5344CB8AC3E}">
        <p14:creationId xmlns:p14="http://schemas.microsoft.com/office/powerpoint/2010/main" val="240653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D718B-5006-D6C1-7D9E-2D18F7255BCC}"/>
              </a:ext>
            </a:extLst>
          </p:cNvPr>
          <p:cNvSpPr>
            <a:spLocks noGrp="1"/>
          </p:cNvSpPr>
          <p:nvPr>
            <p:ph type="title"/>
          </p:nvPr>
        </p:nvSpPr>
        <p:spPr/>
        <p:txBody>
          <a:bodyPr/>
          <a:lstStyle/>
          <a:p>
            <a:r>
              <a:rPr lang="en-GB" dirty="0"/>
              <a:t>WOMEN IN UK HE</a:t>
            </a:r>
          </a:p>
        </p:txBody>
      </p:sp>
      <p:sp>
        <p:nvSpPr>
          <p:cNvPr id="3" name="Content Placeholder 2">
            <a:extLst>
              <a:ext uri="{FF2B5EF4-FFF2-40B4-BE49-F238E27FC236}">
                <a16:creationId xmlns:a16="http://schemas.microsoft.com/office/drawing/2014/main" id="{B2CE495A-7B09-1541-1D84-42BCCC05FE8D}"/>
              </a:ext>
            </a:extLst>
          </p:cNvPr>
          <p:cNvSpPr>
            <a:spLocks noGrp="1"/>
          </p:cNvSpPr>
          <p:nvPr>
            <p:ph idx="1"/>
          </p:nvPr>
        </p:nvSpPr>
        <p:spPr/>
        <p:txBody>
          <a:bodyPr>
            <a:normAutofit/>
          </a:bodyPr>
          <a:lstStyle/>
          <a:p>
            <a:endParaRPr lang="en-GB" sz="2000" dirty="0">
              <a:effectLst/>
              <a:latin typeface="Calibri" panose="020F0502020204030204" pitchFamily="34" charset="0"/>
              <a:ea typeface="Calibri" panose="020F0502020204030204" pitchFamily="34" charset="0"/>
              <a:cs typeface="Arial" panose="020B0604020202020204" pitchFamily="34" charset="0"/>
            </a:endParaRPr>
          </a:p>
          <a:p>
            <a:r>
              <a:rPr lang="en-GB" sz="2000" dirty="0">
                <a:effectLst/>
                <a:latin typeface="Times New Roman" panose="02020603050405020304" pitchFamily="18" charset="0"/>
                <a:ea typeface="Times New Roman" panose="02020603050405020304" pitchFamily="18" charset="0"/>
              </a:rPr>
              <a:t>The HE sector in the UK presently has 233,930 academic staff members (UK Parliament, 2024). </a:t>
            </a:r>
          </a:p>
          <a:p>
            <a:endParaRPr lang="en-GB" sz="2000" dirty="0">
              <a:latin typeface="Calibri" panose="020F0502020204030204" pitchFamily="34" charset="0"/>
              <a:cs typeface="Arial" panose="020B0604020202020204" pitchFamily="34" charset="0"/>
            </a:endParaRPr>
          </a:p>
          <a:p>
            <a:r>
              <a:rPr lang="en-GB" sz="2000" dirty="0">
                <a:latin typeface="Times New Roman" panose="02020603050405020304" pitchFamily="18" charset="0"/>
                <a:ea typeface="Times New Roman" panose="02020603050405020304" pitchFamily="18" charset="0"/>
              </a:rPr>
              <a:t> According to HESA (2024), only 30 per cent of the UK HE system's professors are females.</a:t>
            </a:r>
            <a:r>
              <a:rPr lang="en-GB" sz="2000" dirty="0">
                <a:effectLst/>
                <a:latin typeface="Times New Roman" panose="02020603050405020304" pitchFamily="18" charset="0"/>
                <a:ea typeface="Times New Roman" panose="02020603050405020304" pitchFamily="18" charset="0"/>
              </a:rPr>
              <a:t> </a:t>
            </a:r>
            <a:endParaRPr lang="en-GB" sz="2000" dirty="0">
              <a:latin typeface="Calibri" panose="020F0502020204030204" pitchFamily="34" charset="0"/>
              <a:cs typeface="Arial" panose="020B0604020202020204" pitchFamily="34" charset="0"/>
            </a:endParaRPr>
          </a:p>
          <a:p>
            <a:endParaRPr lang="en-GB" sz="2000" dirty="0">
              <a:latin typeface="Times New Roman" panose="02020603050405020304" pitchFamily="18" charset="0"/>
            </a:endParaRPr>
          </a:p>
          <a:p>
            <a:endParaRPr lang="en-GB" dirty="0"/>
          </a:p>
        </p:txBody>
      </p:sp>
    </p:spTree>
    <p:extLst>
      <p:ext uri="{BB962C8B-B14F-4D97-AF65-F5344CB8AC3E}">
        <p14:creationId xmlns:p14="http://schemas.microsoft.com/office/powerpoint/2010/main" val="1446118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49683" y="1240076"/>
            <a:ext cx="2727813" cy="4584527"/>
          </a:xfrm>
        </p:spPr>
        <p:txBody>
          <a:bodyPr>
            <a:normAutofit/>
          </a:bodyPr>
          <a:lstStyle/>
          <a:p>
            <a:r>
              <a:rPr lang="en-GB">
                <a:solidFill>
                  <a:srgbClr val="FFFFFF"/>
                </a:solidFill>
              </a:rPr>
              <a:t>Key Literature </a:t>
            </a:r>
          </a:p>
        </p:txBody>
      </p:sp>
      <p:sp>
        <p:nvSpPr>
          <p:cNvPr id="3" name="Content Placeholder 2"/>
          <p:cNvSpPr>
            <a:spLocks noGrp="1"/>
          </p:cNvSpPr>
          <p:nvPr>
            <p:ph idx="1"/>
          </p:nvPr>
        </p:nvSpPr>
        <p:spPr>
          <a:xfrm>
            <a:off x="4705594" y="1240077"/>
            <a:ext cx="6034827" cy="4916465"/>
          </a:xfrm>
        </p:spPr>
        <p:txBody>
          <a:bodyPr anchor="t">
            <a:normAutofit/>
          </a:bodyPr>
          <a:lstStyle/>
          <a:p>
            <a:r>
              <a:rPr lang="en-GB" b="0" i="0" dirty="0">
                <a:effectLst/>
                <a:latin typeface="Söhne"/>
              </a:rPr>
              <a:t>Despite significant progress made by the feminist movement in Western societies, women in universities still face challenges such as lower likelihood of promotion, unequal pay compared to male colleagues, and difficulties securing employment </a:t>
            </a:r>
            <a:r>
              <a:rPr lang="en-GB" dirty="0">
                <a:latin typeface="Söhne"/>
              </a:rPr>
              <a:t>initially(Savigny, 2014).</a:t>
            </a:r>
          </a:p>
          <a:p>
            <a:pPr marL="0" indent="0">
              <a:buNone/>
            </a:pPr>
            <a:br>
              <a:rPr lang="en-GB" dirty="0"/>
            </a:br>
            <a:endParaRPr lang="en-GB" dirty="0"/>
          </a:p>
        </p:txBody>
      </p:sp>
    </p:spTree>
    <p:extLst>
      <p:ext uri="{BB962C8B-B14F-4D97-AF65-F5344CB8AC3E}">
        <p14:creationId xmlns:p14="http://schemas.microsoft.com/office/powerpoint/2010/main" val="2062006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44476" y="1600199"/>
            <a:ext cx="3539266" cy="4297680"/>
          </a:xfrm>
        </p:spPr>
        <p:txBody>
          <a:bodyPr anchor="ctr">
            <a:normAutofit/>
          </a:bodyPr>
          <a:lstStyle/>
          <a:p>
            <a:r>
              <a:rPr lang="en-GB"/>
              <a:t>Con…</a:t>
            </a:r>
          </a:p>
        </p:txBody>
      </p:sp>
      <p:cxnSp>
        <p:nvCxnSpPr>
          <p:cNvPr id="10" name="Straight Connector 9">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148839"/>
            <a:ext cx="0" cy="32004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924851" y="1600199"/>
            <a:ext cx="6130003" cy="4297680"/>
          </a:xfrm>
        </p:spPr>
        <p:txBody>
          <a:bodyPr anchor="ctr">
            <a:normAutofit/>
          </a:bodyPr>
          <a:lstStyle/>
          <a:p>
            <a:pPr>
              <a:lnSpc>
                <a:spcPct val="110000"/>
              </a:lnSpc>
            </a:pPr>
            <a:r>
              <a:rPr lang="en-GB" sz="1700" dirty="0"/>
              <a:t>The persistent shortage of women in science and medicine in terms of recruitment, advancement, and retention is a result of systemic, structural, organizational, institutional, cultural, and societal obstacles to achieving fairness and inclusivity (Coe, et al., 2019).</a:t>
            </a:r>
          </a:p>
          <a:p>
            <a:pPr marL="0" indent="0">
              <a:lnSpc>
                <a:spcPct val="110000"/>
              </a:lnSpc>
              <a:buNone/>
            </a:pPr>
            <a:endParaRPr lang="en-GB" sz="1700" dirty="0"/>
          </a:p>
          <a:p>
            <a:pPr>
              <a:lnSpc>
                <a:spcPct val="110000"/>
              </a:lnSpc>
            </a:pPr>
            <a:r>
              <a:rPr lang="en-GB" sz="1700" dirty="0"/>
              <a:t>Gender biases, stereotypes, unequal standards, bullying, and harassment collectively diminish the confidence and sense of belonging of women.</a:t>
            </a:r>
          </a:p>
          <a:p>
            <a:pPr>
              <a:lnSpc>
                <a:spcPct val="110000"/>
              </a:lnSpc>
            </a:pPr>
            <a:r>
              <a:rPr lang="en-GB" sz="1700" dirty="0"/>
              <a:t> Additionally, women encounter a unique biological challenge, frequently being compelled to choose between pursuing a career or having children(</a:t>
            </a:r>
            <a:r>
              <a:rPr lang="en-GB" sz="1700" b="0" i="0" dirty="0">
                <a:effectLst/>
                <a:latin typeface="Arial" panose="020B0604020202020204" pitchFamily="34" charset="0"/>
              </a:rPr>
              <a:t>O’Connell and McKinnon, 2021). </a:t>
            </a:r>
            <a:endParaRPr lang="en-GB" sz="1700" dirty="0">
              <a:highlight>
                <a:srgbClr val="FFFF00"/>
              </a:highlight>
            </a:endParaRPr>
          </a:p>
        </p:txBody>
      </p:sp>
    </p:spTree>
    <p:extLst>
      <p:ext uri="{BB962C8B-B14F-4D97-AF65-F5344CB8AC3E}">
        <p14:creationId xmlns:p14="http://schemas.microsoft.com/office/powerpoint/2010/main" val="1953548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0612" y="1138228"/>
            <a:ext cx="3793685" cy="3858767"/>
          </a:xfrm>
        </p:spPr>
        <p:txBody>
          <a:bodyPr anchor="ctr">
            <a:normAutofit/>
          </a:bodyPr>
          <a:lstStyle/>
          <a:p>
            <a:r>
              <a:rPr lang="en-GB" sz="3600"/>
              <a:t>Con…</a:t>
            </a:r>
          </a:p>
        </p:txBody>
      </p:sp>
      <p:sp>
        <p:nvSpPr>
          <p:cNvPr id="3" name="Content Placeholder 2"/>
          <p:cNvSpPr>
            <a:spLocks noGrp="1"/>
          </p:cNvSpPr>
          <p:nvPr>
            <p:ph idx="1"/>
          </p:nvPr>
        </p:nvSpPr>
        <p:spPr>
          <a:xfrm>
            <a:off x="5584483" y="1138228"/>
            <a:ext cx="5440680" cy="3858768"/>
          </a:xfrm>
        </p:spPr>
        <p:txBody>
          <a:bodyPr anchor="ctr">
            <a:normAutofit/>
          </a:bodyPr>
          <a:lstStyle/>
          <a:p>
            <a:r>
              <a:rPr lang="en-GB" b="0" i="0" dirty="0">
                <a:solidFill>
                  <a:srgbClr val="000000"/>
                </a:solidFill>
                <a:effectLst/>
                <a:latin typeface="Söhne"/>
              </a:rPr>
              <a:t>Addressing the issue of women in higher education leadership requires fixing the universities themselves, rather than focusing on fixing the women (</a:t>
            </a:r>
            <a:r>
              <a:rPr lang="en-GB" b="0" i="0" dirty="0" err="1">
                <a:solidFill>
                  <a:srgbClr val="000000"/>
                </a:solidFill>
                <a:effectLst/>
                <a:latin typeface="Arial" panose="020B0604020202020204" pitchFamily="34" charset="0"/>
              </a:rPr>
              <a:t>Burkinshaw</a:t>
            </a:r>
            <a:r>
              <a:rPr lang="en-GB" b="0" i="0" dirty="0">
                <a:solidFill>
                  <a:srgbClr val="000000"/>
                </a:solidFill>
                <a:effectLst/>
                <a:latin typeface="Arial" panose="020B0604020202020204" pitchFamily="34" charset="0"/>
              </a:rPr>
              <a:t>, and White, 2017). </a:t>
            </a:r>
            <a:endParaRPr lang="en-GB" dirty="0">
              <a:solidFill>
                <a:srgbClr val="000000"/>
              </a:solidFill>
            </a:endParaRPr>
          </a:p>
        </p:txBody>
      </p:sp>
    </p:spTree>
    <p:extLst>
      <p:ext uri="{BB962C8B-B14F-4D97-AF65-F5344CB8AC3E}">
        <p14:creationId xmlns:p14="http://schemas.microsoft.com/office/powerpoint/2010/main" val="702035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D4438-2A3F-EF37-8822-7FC520E3B16B}"/>
              </a:ext>
            </a:extLst>
          </p:cNvPr>
          <p:cNvSpPr>
            <a:spLocks noGrp="1"/>
          </p:cNvSpPr>
          <p:nvPr>
            <p:ph type="title"/>
          </p:nvPr>
        </p:nvSpPr>
        <p:spPr/>
        <p:txBody>
          <a:bodyPr/>
          <a:lstStyle/>
          <a:p>
            <a:r>
              <a:rPr lang="en-GB" dirty="0"/>
              <a:t>Con…</a:t>
            </a:r>
          </a:p>
        </p:txBody>
      </p:sp>
      <p:sp>
        <p:nvSpPr>
          <p:cNvPr id="3" name="Content Placeholder 2">
            <a:extLst>
              <a:ext uri="{FF2B5EF4-FFF2-40B4-BE49-F238E27FC236}">
                <a16:creationId xmlns:a16="http://schemas.microsoft.com/office/drawing/2014/main" id="{C982A2AE-25D4-E060-ADFA-40EEDAAFB77A}"/>
              </a:ext>
            </a:extLst>
          </p:cNvPr>
          <p:cNvSpPr>
            <a:spLocks noGrp="1"/>
          </p:cNvSpPr>
          <p:nvPr>
            <p:ph idx="1"/>
          </p:nvPr>
        </p:nvSpPr>
        <p:spPr/>
        <p:txBody>
          <a:bodyPr/>
          <a:lstStyle/>
          <a:p>
            <a:r>
              <a:rPr lang="en-GB" dirty="0"/>
              <a:t>Westoby et al. (2021) systematically searched and identified 32 papers discussing barriers and facilitators for female academics in the UK. A narrative review uncovered six key themes: networks, balancing home and work life, everyday sexism, inclusion/hierarchy/power structure, intersectionality, and facilitators (supportive partners and programs like Athena SWAN).</a:t>
            </a:r>
          </a:p>
        </p:txBody>
      </p:sp>
    </p:spTree>
    <p:extLst>
      <p:ext uri="{BB962C8B-B14F-4D97-AF65-F5344CB8AC3E}">
        <p14:creationId xmlns:p14="http://schemas.microsoft.com/office/powerpoint/2010/main" val="3419277307"/>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2514</TotalTime>
  <Words>1747</Words>
  <Application>Microsoft Office PowerPoint</Application>
  <PresentationFormat>Widescreen</PresentationFormat>
  <Paragraphs>136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Calibri Light</vt:lpstr>
      <vt:lpstr>Gill Sans MT</vt:lpstr>
      <vt:lpstr>Söhne</vt:lpstr>
      <vt:lpstr>Times New Roman</vt:lpstr>
      <vt:lpstr>Gallery</vt:lpstr>
      <vt:lpstr>A Critical Examination of the Influence of Organisational Factors on the Career JOURNEY of Female Professors in UK HE  </vt:lpstr>
      <vt:lpstr>Outline </vt:lpstr>
      <vt:lpstr>Women in the world and UK</vt:lpstr>
      <vt:lpstr>Con…</vt:lpstr>
      <vt:lpstr>WOMEN IN UK HE</vt:lpstr>
      <vt:lpstr>Key Literature </vt:lpstr>
      <vt:lpstr>Con…</vt:lpstr>
      <vt:lpstr>Con…</vt:lpstr>
      <vt:lpstr>Con…</vt:lpstr>
      <vt:lpstr>Con…</vt:lpstr>
      <vt:lpstr>Organisational factors</vt:lpstr>
      <vt:lpstr>Gap statement</vt:lpstr>
      <vt:lpstr>Aim</vt:lpstr>
      <vt:lpstr>Objectives </vt:lpstr>
      <vt:lpstr>Con…</vt:lpstr>
      <vt:lpstr>Research Questions</vt:lpstr>
      <vt:lpstr>Theory framework </vt:lpstr>
      <vt:lpstr>Feminism theory </vt:lpstr>
      <vt:lpstr>Acker’s gendered organisation theory</vt:lpstr>
      <vt:lpstr>Gendered practice</vt:lpstr>
      <vt:lpstr>Gendered culture</vt:lpstr>
      <vt:lpstr>Workplace interaction</vt:lpstr>
      <vt:lpstr>identity</vt:lpstr>
      <vt:lpstr>Con…</vt:lpstr>
      <vt:lpstr>Methodology </vt:lpstr>
      <vt:lpstr>Con…</vt:lpstr>
      <vt:lpstr>Conclusion </vt:lpstr>
      <vt:lpstr>Con…</vt:lpstr>
      <vt:lpstr>References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Comparing the Main Differences in Barriers to Female and Male Managers in UK Higher Education to develop a new strategy to empower women Case study (Top Universities’ Vice-Chancellor ) </dc:title>
  <dc:creator>Shahir, Shahira</dc:creator>
  <cp:lastModifiedBy>Shahir, Shahira</cp:lastModifiedBy>
  <cp:revision>26</cp:revision>
  <dcterms:created xsi:type="dcterms:W3CDTF">2022-11-29T10:25:44Z</dcterms:created>
  <dcterms:modified xsi:type="dcterms:W3CDTF">2024-05-07T10:58:57Z</dcterms:modified>
</cp:coreProperties>
</file>