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notesMasterIdLst>
    <p:notesMasterId r:id="rId20"/>
  </p:notesMasterIdLst>
  <p:sldIdLst>
    <p:sldId id="256" r:id="rId5"/>
    <p:sldId id="288" r:id="rId6"/>
    <p:sldId id="266" r:id="rId7"/>
    <p:sldId id="282" r:id="rId8"/>
    <p:sldId id="264" r:id="rId9"/>
    <p:sldId id="283" r:id="rId10"/>
    <p:sldId id="289" r:id="rId11"/>
    <p:sldId id="290" r:id="rId12"/>
    <p:sldId id="284" r:id="rId13"/>
    <p:sldId id="291" r:id="rId14"/>
    <p:sldId id="272" r:id="rId15"/>
    <p:sldId id="285" r:id="rId16"/>
    <p:sldId id="292" r:id="rId17"/>
    <p:sldId id="293" r:id="rId18"/>
    <p:sldId id="28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175107-1146-48A6-ABA2-EE2415EB0A18}" v="19" dt="2024-05-16T13:41:02.5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6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son-Jones, Rachel" userId="052e3b8c-b57a-4a2d-a0e7-512e63bf9adb" providerId="ADAL" clId="{7D175107-1146-48A6-ABA2-EE2415EB0A18}"/>
    <pc:docChg chg="undo custSel addSld delSld modSld">
      <pc:chgData name="Mason-Jones, Rachel" userId="052e3b8c-b57a-4a2d-a0e7-512e63bf9adb" providerId="ADAL" clId="{7D175107-1146-48A6-ABA2-EE2415EB0A18}" dt="2024-05-16T13:50:53.224" v="2044" actId="14100"/>
      <pc:docMkLst>
        <pc:docMk/>
      </pc:docMkLst>
      <pc:sldChg chg="modSp mod">
        <pc:chgData name="Mason-Jones, Rachel" userId="052e3b8c-b57a-4a2d-a0e7-512e63bf9adb" providerId="ADAL" clId="{7D175107-1146-48A6-ABA2-EE2415EB0A18}" dt="2024-05-16T13:50:53.224" v="2044" actId="14100"/>
        <pc:sldMkLst>
          <pc:docMk/>
          <pc:sldMk cId="3738018714" sldId="256"/>
        </pc:sldMkLst>
        <pc:spChg chg="mod">
          <ac:chgData name="Mason-Jones, Rachel" userId="052e3b8c-b57a-4a2d-a0e7-512e63bf9adb" providerId="ADAL" clId="{7D175107-1146-48A6-ABA2-EE2415EB0A18}" dt="2024-05-16T13:50:53.224" v="2044" actId="14100"/>
          <ac:spMkLst>
            <pc:docMk/>
            <pc:sldMk cId="3738018714" sldId="256"/>
            <ac:spMk id="2" creationId="{B09BFF2B-3E86-2A53-78D4-4934435F7F46}"/>
          </ac:spMkLst>
        </pc:spChg>
      </pc:sldChg>
      <pc:sldChg chg="del">
        <pc:chgData name="Mason-Jones, Rachel" userId="052e3b8c-b57a-4a2d-a0e7-512e63bf9adb" providerId="ADAL" clId="{7D175107-1146-48A6-ABA2-EE2415EB0A18}" dt="2024-05-16T13:50:13.889" v="2042" actId="2696"/>
        <pc:sldMkLst>
          <pc:docMk/>
          <pc:sldMk cId="465369727" sldId="257"/>
        </pc:sldMkLst>
      </pc:sldChg>
      <pc:sldChg chg="del">
        <pc:chgData name="Mason-Jones, Rachel" userId="052e3b8c-b57a-4a2d-a0e7-512e63bf9adb" providerId="ADAL" clId="{7D175107-1146-48A6-ABA2-EE2415EB0A18}" dt="2024-05-16T11:49:42.192" v="25" actId="47"/>
        <pc:sldMkLst>
          <pc:docMk/>
          <pc:sldMk cId="3142926423" sldId="258"/>
        </pc:sldMkLst>
      </pc:sldChg>
      <pc:sldChg chg="del">
        <pc:chgData name="Mason-Jones, Rachel" userId="052e3b8c-b57a-4a2d-a0e7-512e63bf9adb" providerId="ADAL" clId="{7D175107-1146-48A6-ABA2-EE2415EB0A18}" dt="2024-05-16T11:49:40.502" v="24" actId="47"/>
        <pc:sldMkLst>
          <pc:docMk/>
          <pc:sldMk cId="2344791372" sldId="260"/>
        </pc:sldMkLst>
      </pc:sldChg>
      <pc:sldChg chg="addSp delSp modSp mod">
        <pc:chgData name="Mason-Jones, Rachel" userId="052e3b8c-b57a-4a2d-a0e7-512e63bf9adb" providerId="ADAL" clId="{7D175107-1146-48A6-ABA2-EE2415EB0A18}" dt="2024-05-16T11:56:01.832" v="151" actId="1076"/>
        <pc:sldMkLst>
          <pc:docMk/>
          <pc:sldMk cId="860799495" sldId="264"/>
        </pc:sldMkLst>
        <pc:spChg chg="del mod">
          <ac:chgData name="Mason-Jones, Rachel" userId="052e3b8c-b57a-4a2d-a0e7-512e63bf9adb" providerId="ADAL" clId="{7D175107-1146-48A6-ABA2-EE2415EB0A18}" dt="2024-05-16T11:51:36.774" v="33" actId="478"/>
          <ac:spMkLst>
            <pc:docMk/>
            <pc:sldMk cId="860799495" sldId="264"/>
            <ac:spMk id="3" creationId="{49662EAF-B5B2-A2C7-8E21-0DFA3ADACBF8}"/>
          </ac:spMkLst>
        </pc:spChg>
        <pc:spChg chg="del">
          <ac:chgData name="Mason-Jones, Rachel" userId="052e3b8c-b57a-4a2d-a0e7-512e63bf9adb" providerId="ADAL" clId="{7D175107-1146-48A6-ABA2-EE2415EB0A18}" dt="2024-05-16T11:51:39.955" v="34" actId="478"/>
          <ac:spMkLst>
            <pc:docMk/>
            <pc:sldMk cId="860799495" sldId="264"/>
            <ac:spMk id="6" creationId="{CB91A6C7-3795-D0A7-9930-A27ED1943233}"/>
          </ac:spMkLst>
        </pc:spChg>
        <pc:spChg chg="mod">
          <ac:chgData name="Mason-Jones, Rachel" userId="052e3b8c-b57a-4a2d-a0e7-512e63bf9adb" providerId="ADAL" clId="{7D175107-1146-48A6-ABA2-EE2415EB0A18}" dt="2024-05-16T11:56:01.832" v="151" actId="1076"/>
          <ac:spMkLst>
            <pc:docMk/>
            <pc:sldMk cId="860799495" sldId="264"/>
            <ac:spMk id="11" creationId="{E38A3A55-27F6-C29C-EDE1-9922B0794716}"/>
          </ac:spMkLst>
        </pc:spChg>
        <pc:spChg chg="add mod">
          <ac:chgData name="Mason-Jones, Rachel" userId="052e3b8c-b57a-4a2d-a0e7-512e63bf9adb" providerId="ADAL" clId="{7D175107-1146-48A6-ABA2-EE2415EB0A18}" dt="2024-05-16T11:52:33.839" v="88" actId="1076"/>
          <ac:spMkLst>
            <pc:docMk/>
            <pc:sldMk cId="860799495" sldId="264"/>
            <ac:spMk id="12" creationId="{81AE52C0-72A7-431D-E848-C05DF4A7A229}"/>
          </ac:spMkLst>
        </pc:spChg>
        <pc:picChg chg="del">
          <ac:chgData name="Mason-Jones, Rachel" userId="052e3b8c-b57a-4a2d-a0e7-512e63bf9adb" providerId="ADAL" clId="{7D175107-1146-48A6-ABA2-EE2415EB0A18}" dt="2024-05-16T11:50:18.934" v="30" actId="21"/>
          <ac:picMkLst>
            <pc:docMk/>
            <pc:sldMk cId="860799495" sldId="264"/>
            <ac:picMk id="4" creationId="{621ABBE8-321E-883D-7766-359B0CA4FB3F}"/>
          </ac:picMkLst>
        </pc:picChg>
        <pc:picChg chg="mod">
          <ac:chgData name="Mason-Jones, Rachel" userId="052e3b8c-b57a-4a2d-a0e7-512e63bf9adb" providerId="ADAL" clId="{7D175107-1146-48A6-ABA2-EE2415EB0A18}" dt="2024-05-16T11:55:53.216" v="150" actId="1076"/>
          <ac:picMkLst>
            <pc:docMk/>
            <pc:sldMk cId="860799495" sldId="264"/>
            <ac:picMk id="5" creationId="{533598CB-D7FF-85B6-BEB5-2C49B09BCCEC}"/>
          </ac:picMkLst>
        </pc:picChg>
        <pc:picChg chg="del">
          <ac:chgData name="Mason-Jones, Rachel" userId="052e3b8c-b57a-4a2d-a0e7-512e63bf9adb" providerId="ADAL" clId="{7D175107-1146-48A6-ABA2-EE2415EB0A18}" dt="2024-05-16T11:50:02.041" v="28" actId="478"/>
          <ac:picMkLst>
            <pc:docMk/>
            <pc:sldMk cId="860799495" sldId="264"/>
            <ac:picMk id="7" creationId="{94293AA6-7BEF-992B-D959-8EB00BB088C0}"/>
          </ac:picMkLst>
        </pc:picChg>
        <pc:picChg chg="del">
          <ac:chgData name="Mason-Jones, Rachel" userId="052e3b8c-b57a-4a2d-a0e7-512e63bf9adb" providerId="ADAL" clId="{7D175107-1146-48A6-ABA2-EE2415EB0A18}" dt="2024-05-16T11:50:05.181" v="29" actId="478"/>
          <ac:picMkLst>
            <pc:docMk/>
            <pc:sldMk cId="860799495" sldId="264"/>
            <ac:picMk id="8" creationId="{12AC23B0-154C-8D3F-D744-3D393B1FF386}"/>
          </ac:picMkLst>
        </pc:picChg>
        <pc:picChg chg="mod">
          <ac:chgData name="Mason-Jones, Rachel" userId="052e3b8c-b57a-4a2d-a0e7-512e63bf9adb" providerId="ADAL" clId="{7D175107-1146-48A6-ABA2-EE2415EB0A18}" dt="2024-05-16T11:52:41.838" v="119" actId="1038"/>
          <ac:picMkLst>
            <pc:docMk/>
            <pc:sldMk cId="860799495" sldId="264"/>
            <ac:picMk id="10" creationId="{F7FD85C3-9413-A18A-4EF0-3499DB6AF9D7}"/>
          </ac:picMkLst>
        </pc:picChg>
      </pc:sldChg>
      <pc:sldChg chg="addSp delSp modSp mod">
        <pc:chgData name="Mason-Jones, Rachel" userId="052e3b8c-b57a-4a2d-a0e7-512e63bf9adb" providerId="ADAL" clId="{7D175107-1146-48A6-ABA2-EE2415EB0A18}" dt="2024-05-16T12:03:18.278" v="280" actId="20577"/>
        <pc:sldMkLst>
          <pc:docMk/>
          <pc:sldMk cId="1307464584" sldId="266"/>
        </pc:sldMkLst>
        <pc:spChg chg="del mod">
          <ac:chgData name="Mason-Jones, Rachel" userId="052e3b8c-b57a-4a2d-a0e7-512e63bf9adb" providerId="ADAL" clId="{7D175107-1146-48A6-ABA2-EE2415EB0A18}" dt="2024-05-16T12:01:37.128" v="165" actId="478"/>
          <ac:spMkLst>
            <pc:docMk/>
            <pc:sldMk cId="1307464584" sldId="266"/>
            <ac:spMk id="6" creationId="{CB91A6C7-3795-D0A7-9930-A27ED1943233}"/>
          </ac:spMkLst>
        </pc:spChg>
        <pc:spChg chg="add mod">
          <ac:chgData name="Mason-Jones, Rachel" userId="052e3b8c-b57a-4a2d-a0e7-512e63bf9adb" providerId="ADAL" clId="{7D175107-1146-48A6-ABA2-EE2415EB0A18}" dt="2024-05-16T12:02:24.562" v="191" actId="20577"/>
          <ac:spMkLst>
            <pc:docMk/>
            <pc:sldMk cId="1307464584" sldId="266"/>
            <ac:spMk id="9" creationId="{39DC9B6A-A863-D8E5-63EE-845E7DAA2FE1}"/>
          </ac:spMkLst>
        </pc:spChg>
        <pc:spChg chg="mod">
          <ac:chgData name="Mason-Jones, Rachel" userId="052e3b8c-b57a-4a2d-a0e7-512e63bf9adb" providerId="ADAL" clId="{7D175107-1146-48A6-ABA2-EE2415EB0A18}" dt="2024-05-16T12:03:18.278" v="280" actId="20577"/>
          <ac:spMkLst>
            <pc:docMk/>
            <pc:sldMk cId="1307464584" sldId="266"/>
            <ac:spMk id="14" creationId="{94BA79FC-F5B3-05A1-1EF9-D8AB96434BBF}"/>
          </ac:spMkLst>
        </pc:spChg>
        <pc:picChg chg="del">
          <ac:chgData name="Mason-Jones, Rachel" userId="052e3b8c-b57a-4a2d-a0e7-512e63bf9adb" providerId="ADAL" clId="{7D175107-1146-48A6-ABA2-EE2415EB0A18}" dt="2024-05-16T12:02:35.351" v="192" actId="478"/>
          <ac:picMkLst>
            <pc:docMk/>
            <pc:sldMk cId="1307464584" sldId="266"/>
            <ac:picMk id="4" creationId="{621ABBE8-321E-883D-7766-359B0CA4FB3F}"/>
          </ac:picMkLst>
        </pc:picChg>
        <pc:picChg chg="del">
          <ac:chgData name="Mason-Jones, Rachel" userId="052e3b8c-b57a-4a2d-a0e7-512e63bf9adb" providerId="ADAL" clId="{7D175107-1146-48A6-ABA2-EE2415EB0A18}" dt="2024-05-16T11:58:20.974" v="162" actId="478"/>
          <ac:picMkLst>
            <pc:docMk/>
            <pc:sldMk cId="1307464584" sldId="266"/>
            <ac:picMk id="5" creationId="{D15C5732-A07B-1DB1-6981-B4C7354E7C0A}"/>
          </ac:picMkLst>
        </pc:picChg>
        <pc:picChg chg="del">
          <ac:chgData name="Mason-Jones, Rachel" userId="052e3b8c-b57a-4a2d-a0e7-512e63bf9adb" providerId="ADAL" clId="{7D175107-1146-48A6-ABA2-EE2415EB0A18}" dt="2024-05-16T11:58:18.357" v="161" actId="478"/>
          <ac:picMkLst>
            <pc:docMk/>
            <pc:sldMk cId="1307464584" sldId="266"/>
            <ac:picMk id="7" creationId="{94293AA6-7BEF-992B-D959-8EB00BB088C0}"/>
          </ac:picMkLst>
        </pc:picChg>
      </pc:sldChg>
      <pc:sldChg chg="add del">
        <pc:chgData name="Mason-Jones, Rachel" userId="052e3b8c-b57a-4a2d-a0e7-512e63bf9adb" providerId="ADAL" clId="{7D175107-1146-48A6-ABA2-EE2415EB0A18}" dt="2024-05-16T13:35:49.846" v="1515" actId="2696"/>
        <pc:sldMkLst>
          <pc:docMk/>
          <pc:sldMk cId="1789326995" sldId="272"/>
        </pc:sldMkLst>
      </pc:sldChg>
      <pc:sldChg chg="add">
        <pc:chgData name="Mason-Jones, Rachel" userId="052e3b8c-b57a-4a2d-a0e7-512e63bf9adb" providerId="ADAL" clId="{7D175107-1146-48A6-ABA2-EE2415EB0A18}" dt="2024-05-16T13:35:55.062" v="1516"/>
        <pc:sldMkLst>
          <pc:docMk/>
          <pc:sldMk cId="4283960401" sldId="272"/>
        </pc:sldMkLst>
      </pc:sldChg>
      <pc:sldChg chg="del">
        <pc:chgData name="Mason-Jones, Rachel" userId="052e3b8c-b57a-4a2d-a0e7-512e63bf9adb" providerId="ADAL" clId="{7D175107-1146-48A6-ABA2-EE2415EB0A18}" dt="2024-05-16T13:36:22.052" v="1562" actId="2696"/>
        <pc:sldMkLst>
          <pc:docMk/>
          <pc:sldMk cId="455590543" sldId="277"/>
        </pc:sldMkLst>
      </pc:sldChg>
      <pc:sldChg chg="del">
        <pc:chgData name="Mason-Jones, Rachel" userId="052e3b8c-b57a-4a2d-a0e7-512e63bf9adb" providerId="ADAL" clId="{7D175107-1146-48A6-ABA2-EE2415EB0A18}" dt="2024-05-16T11:49:48.997" v="27" actId="47"/>
        <pc:sldMkLst>
          <pc:docMk/>
          <pc:sldMk cId="780348261" sldId="278"/>
        </pc:sldMkLst>
      </pc:sldChg>
      <pc:sldChg chg="del">
        <pc:chgData name="Mason-Jones, Rachel" userId="052e3b8c-b57a-4a2d-a0e7-512e63bf9adb" providerId="ADAL" clId="{7D175107-1146-48A6-ABA2-EE2415EB0A18}" dt="2024-05-16T13:45:27.988" v="1869" actId="2696"/>
        <pc:sldMkLst>
          <pc:docMk/>
          <pc:sldMk cId="3984631440" sldId="279"/>
        </pc:sldMkLst>
      </pc:sldChg>
      <pc:sldChg chg="addSp delSp modSp mod setBg">
        <pc:chgData name="Mason-Jones, Rachel" userId="052e3b8c-b57a-4a2d-a0e7-512e63bf9adb" providerId="ADAL" clId="{7D175107-1146-48A6-ABA2-EE2415EB0A18}" dt="2024-05-16T13:48:39.594" v="1994" actId="1076"/>
        <pc:sldMkLst>
          <pc:docMk/>
          <pc:sldMk cId="2289992952" sldId="280"/>
        </pc:sldMkLst>
        <pc:spChg chg="mod">
          <ac:chgData name="Mason-Jones, Rachel" userId="052e3b8c-b57a-4a2d-a0e7-512e63bf9adb" providerId="ADAL" clId="{7D175107-1146-48A6-ABA2-EE2415EB0A18}" dt="2024-05-16T13:48:39.594" v="1994" actId="1076"/>
          <ac:spMkLst>
            <pc:docMk/>
            <pc:sldMk cId="2289992952" sldId="280"/>
            <ac:spMk id="2" creationId="{7D766BBF-57E4-280E-6993-8EF553666E75}"/>
          </ac:spMkLst>
        </pc:spChg>
        <pc:spChg chg="del mod">
          <ac:chgData name="Mason-Jones, Rachel" userId="052e3b8c-b57a-4a2d-a0e7-512e63bf9adb" providerId="ADAL" clId="{7D175107-1146-48A6-ABA2-EE2415EB0A18}" dt="2024-05-16T13:47:20.503" v="1908" actId="26606"/>
          <ac:spMkLst>
            <pc:docMk/>
            <pc:sldMk cId="2289992952" sldId="280"/>
            <ac:spMk id="6" creationId="{5D7C304B-F6A5-3256-8D2B-25A8CA402DCD}"/>
          </ac:spMkLst>
        </pc:spChg>
        <pc:spChg chg="add del">
          <ac:chgData name="Mason-Jones, Rachel" userId="052e3b8c-b57a-4a2d-a0e7-512e63bf9adb" providerId="ADAL" clId="{7D175107-1146-48A6-ABA2-EE2415EB0A18}" dt="2024-05-16T13:48:32.758" v="1991" actId="26606"/>
          <ac:spMkLst>
            <pc:docMk/>
            <pc:sldMk cId="2289992952" sldId="280"/>
            <ac:spMk id="12" creationId="{99B5B3C5-A599-465B-B2B9-866E8B2087CE}"/>
          </ac:spMkLst>
        </pc:spChg>
        <pc:spChg chg="add del">
          <ac:chgData name="Mason-Jones, Rachel" userId="052e3b8c-b57a-4a2d-a0e7-512e63bf9adb" providerId="ADAL" clId="{7D175107-1146-48A6-ABA2-EE2415EB0A18}" dt="2024-05-16T13:48:32.758" v="1991" actId="26606"/>
          <ac:spMkLst>
            <pc:docMk/>
            <pc:sldMk cId="2289992952" sldId="280"/>
            <ac:spMk id="14" creationId="{25C84982-7DD0-43B1-8A2D-BFA4DF1B4E60}"/>
          </ac:spMkLst>
        </pc:spChg>
        <pc:spChg chg="add del">
          <ac:chgData name="Mason-Jones, Rachel" userId="052e3b8c-b57a-4a2d-a0e7-512e63bf9adb" providerId="ADAL" clId="{7D175107-1146-48A6-ABA2-EE2415EB0A18}" dt="2024-05-16T13:48:32.758" v="1991" actId="26606"/>
          <ac:spMkLst>
            <pc:docMk/>
            <pc:sldMk cId="2289992952" sldId="280"/>
            <ac:spMk id="33" creationId="{E2748806-3AF5-4078-830A-C1F26BF1B200}"/>
          </ac:spMkLst>
        </pc:spChg>
        <pc:spChg chg="add del">
          <ac:chgData name="Mason-Jones, Rachel" userId="052e3b8c-b57a-4a2d-a0e7-512e63bf9adb" providerId="ADAL" clId="{7D175107-1146-48A6-ABA2-EE2415EB0A18}" dt="2024-05-16T13:48:32.758" v="1991" actId="26606"/>
          <ac:spMkLst>
            <pc:docMk/>
            <pc:sldMk cId="2289992952" sldId="280"/>
            <ac:spMk id="35" creationId="{34FBEBF3-C941-4CB0-8AC2-3B50E1371BBF}"/>
          </ac:spMkLst>
        </pc:spChg>
        <pc:spChg chg="add">
          <ac:chgData name="Mason-Jones, Rachel" userId="052e3b8c-b57a-4a2d-a0e7-512e63bf9adb" providerId="ADAL" clId="{7D175107-1146-48A6-ABA2-EE2415EB0A18}" dt="2024-05-16T13:48:32.758" v="1991" actId="26606"/>
          <ac:spMkLst>
            <pc:docMk/>
            <pc:sldMk cId="2289992952" sldId="280"/>
            <ac:spMk id="50" creationId="{99B5B3C5-A599-465B-B2B9-866E8B2087CE}"/>
          </ac:spMkLst>
        </pc:spChg>
        <pc:spChg chg="add">
          <ac:chgData name="Mason-Jones, Rachel" userId="052e3b8c-b57a-4a2d-a0e7-512e63bf9adb" providerId="ADAL" clId="{7D175107-1146-48A6-ABA2-EE2415EB0A18}" dt="2024-05-16T13:48:32.758" v="1991" actId="26606"/>
          <ac:spMkLst>
            <pc:docMk/>
            <pc:sldMk cId="2289992952" sldId="280"/>
            <ac:spMk id="52" creationId="{25C84982-7DD0-43B1-8A2D-BFA4DF1B4E60}"/>
          </ac:spMkLst>
        </pc:spChg>
        <pc:spChg chg="add">
          <ac:chgData name="Mason-Jones, Rachel" userId="052e3b8c-b57a-4a2d-a0e7-512e63bf9adb" providerId="ADAL" clId="{7D175107-1146-48A6-ABA2-EE2415EB0A18}" dt="2024-05-16T13:48:32.758" v="1991" actId="26606"/>
          <ac:spMkLst>
            <pc:docMk/>
            <pc:sldMk cId="2289992952" sldId="280"/>
            <ac:spMk id="71" creationId="{733E0473-C315-42D8-A82A-A2FE49DC67DA}"/>
          </ac:spMkLst>
        </pc:spChg>
        <pc:spChg chg="add">
          <ac:chgData name="Mason-Jones, Rachel" userId="052e3b8c-b57a-4a2d-a0e7-512e63bf9adb" providerId="ADAL" clId="{7D175107-1146-48A6-ABA2-EE2415EB0A18}" dt="2024-05-16T13:48:32.758" v="1991" actId="26606"/>
          <ac:spMkLst>
            <pc:docMk/>
            <pc:sldMk cId="2289992952" sldId="280"/>
            <ac:spMk id="73" creationId="{AD23A251-68F2-43E5-812B-4BBAE1AF535E}"/>
          </ac:spMkLst>
        </pc:spChg>
        <pc:grpChg chg="add del">
          <ac:chgData name="Mason-Jones, Rachel" userId="052e3b8c-b57a-4a2d-a0e7-512e63bf9adb" providerId="ADAL" clId="{7D175107-1146-48A6-ABA2-EE2415EB0A18}" dt="2024-05-16T13:48:32.758" v="1991" actId="26606"/>
          <ac:grpSpMkLst>
            <pc:docMk/>
            <pc:sldMk cId="2289992952" sldId="280"/>
            <ac:grpSpMk id="16" creationId="{1D912E1C-3BBA-42F0-A3EE-FEC382E7230A}"/>
          </ac:grpSpMkLst>
        </pc:grpChg>
        <pc:grpChg chg="add del">
          <ac:chgData name="Mason-Jones, Rachel" userId="052e3b8c-b57a-4a2d-a0e7-512e63bf9adb" providerId="ADAL" clId="{7D175107-1146-48A6-ABA2-EE2415EB0A18}" dt="2024-05-16T13:48:32.758" v="1991" actId="26606"/>
          <ac:grpSpMkLst>
            <pc:docMk/>
            <pc:sldMk cId="2289992952" sldId="280"/>
            <ac:grpSpMk id="37" creationId="{AFCA5498-D019-48A6-B194-72CE1ABB0B3A}"/>
          </ac:grpSpMkLst>
        </pc:grpChg>
        <pc:grpChg chg="add">
          <ac:chgData name="Mason-Jones, Rachel" userId="052e3b8c-b57a-4a2d-a0e7-512e63bf9adb" providerId="ADAL" clId="{7D175107-1146-48A6-ABA2-EE2415EB0A18}" dt="2024-05-16T13:48:32.758" v="1991" actId="26606"/>
          <ac:grpSpMkLst>
            <pc:docMk/>
            <pc:sldMk cId="2289992952" sldId="280"/>
            <ac:grpSpMk id="54" creationId="{1D912E1C-3BBA-42F0-A3EE-FEC382E7230A}"/>
          </ac:grpSpMkLst>
        </pc:grpChg>
        <pc:grpChg chg="add">
          <ac:chgData name="Mason-Jones, Rachel" userId="052e3b8c-b57a-4a2d-a0e7-512e63bf9adb" providerId="ADAL" clId="{7D175107-1146-48A6-ABA2-EE2415EB0A18}" dt="2024-05-16T13:48:32.758" v="1991" actId="26606"/>
          <ac:grpSpMkLst>
            <pc:docMk/>
            <pc:sldMk cId="2289992952" sldId="280"/>
            <ac:grpSpMk id="75" creationId="{0350AF23-2606-421F-AB7B-23D9B48F3E9B}"/>
          </ac:grpSpMkLst>
        </pc:grpChg>
        <pc:picChg chg="add mod">
          <ac:chgData name="Mason-Jones, Rachel" userId="052e3b8c-b57a-4a2d-a0e7-512e63bf9adb" providerId="ADAL" clId="{7D175107-1146-48A6-ABA2-EE2415EB0A18}" dt="2024-05-16T13:48:32.758" v="1991" actId="26606"/>
          <ac:picMkLst>
            <pc:docMk/>
            <pc:sldMk cId="2289992952" sldId="280"/>
            <ac:picMk id="8" creationId="{15EAD8F1-71E0-B2CE-E306-5442AEAB6AF3}"/>
          </ac:picMkLst>
        </pc:picChg>
      </pc:sldChg>
      <pc:sldChg chg="del">
        <pc:chgData name="Mason-Jones, Rachel" userId="052e3b8c-b57a-4a2d-a0e7-512e63bf9adb" providerId="ADAL" clId="{7D175107-1146-48A6-ABA2-EE2415EB0A18}" dt="2024-05-16T11:49:44.732" v="26" actId="47"/>
        <pc:sldMkLst>
          <pc:docMk/>
          <pc:sldMk cId="1109502994" sldId="281"/>
        </pc:sldMkLst>
      </pc:sldChg>
      <pc:sldChg chg="addSp delSp modSp mod setBg">
        <pc:chgData name="Mason-Jones, Rachel" userId="052e3b8c-b57a-4a2d-a0e7-512e63bf9adb" providerId="ADAL" clId="{7D175107-1146-48A6-ABA2-EE2415EB0A18}" dt="2024-05-16T11:57:53.212" v="160" actId="255"/>
        <pc:sldMkLst>
          <pc:docMk/>
          <pc:sldMk cId="356504649" sldId="282"/>
        </pc:sldMkLst>
        <pc:spChg chg="mod">
          <ac:chgData name="Mason-Jones, Rachel" userId="052e3b8c-b57a-4a2d-a0e7-512e63bf9adb" providerId="ADAL" clId="{7D175107-1146-48A6-ABA2-EE2415EB0A18}" dt="2024-05-16T11:57:31.247" v="159" actId="20577"/>
          <ac:spMkLst>
            <pc:docMk/>
            <pc:sldMk cId="356504649" sldId="282"/>
            <ac:spMk id="2" creationId="{739C2DD4-8794-48DB-5673-B08B2BD637CC}"/>
          </ac:spMkLst>
        </pc:spChg>
        <pc:spChg chg="del">
          <ac:chgData name="Mason-Jones, Rachel" userId="052e3b8c-b57a-4a2d-a0e7-512e63bf9adb" providerId="ADAL" clId="{7D175107-1146-48A6-ABA2-EE2415EB0A18}" dt="2024-05-16T11:57:13.815" v="154" actId="26606"/>
          <ac:spMkLst>
            <pc:docMk/>
            <pc:sldMk cId="356504649" sldId="282"/>
            <ac:spMk id="3" creationId="{ECF72C24-D93D-5614-5420-B58266A26E00}"/>
          </ac:spMkLst>
        </pc:spChg>
        <pc:spChg chg="add">
          <ac:chgData name="Mason-Jones, Rachel" userId="052e3b8c-b57a-4a2d-a0e7-512e63bf9adb" providerId="ADAL" clId="{7D175107-1146-48A6-ABA2-EE2415EB0A18}" dt="2024-05-16T11:57:13.815" v="154" actId="26606"/>
          <ac:spMkLst>
            <pc:docMk/>
            <pc:sldMk cId="356504649" sldId="282"/>
            <ac:spMk id="9" creationId="{458183E0-58D3-4C7F-97F0-2494113B38F6}"/>
          </ac:spMkLst>
        </pc:spChg>
        <pc:spChg chg="add">
          <ac:chgData name="Mason-Jones, Rachel" userId="052e3b8c-b57a-4a2d-a0e7-512e63bf9adb" providerId="ADAL" clId="{7D175107-1146-48A6-ABA2-EE2415EB0A18}" dt="2024-05-16T11:57:13.815" v="154" actId="26606"/>
          <ac:spMkLst>
            <pc:docMk/>
            <pc:sldMk cId="356504649" sldId="282"/>
            <ac:spMk id="11" creationId="{493D7220-9A41-4B89-8A05-2E854925EDA1}"/>
          </ac:spMkLst>
        </pc:spChg>
        <pc:grpChg chg="add">
          <ac:chgData name="Mason-Jones, Rachel" userId="052e3b8c-b57a-4a2d-a0e7-512e63bf9adb" providerId="ADAL" clId="{7D175107-1146-48A6-ABA2-EE2415EB0A18}" dt="2024-05-16T11:57:13.815" v="154" actId="26606"/>
          <ac:grpSpMkLst>
            <pc:docMk/>
            <pc:sldMk cId="356504649" sldId="282"/>
            <ac:grpSpMk id="13" creationId="{9215E110-AB5D-437B-9906-4A431F695EDF}"/>
          </ac:grpSpMkLst>
        </pc:grpChg>
        <pc:graphicFrameChg chg="add mod">
          <ac:chgData name="Mason-Jones, Rachel" userId="052e3b8c-b57a-4a2d-a0e7-512e63bf9adb" providerId="ADAL" clId="{7D175107-1146-48A6-ABA2-EE2415EB0A18}" dt="2024-05-16T11:57:53.212" v="160" actId="255"/>
          <ac:graphicFrameMkLst>
            <pc:docMk/>
            <pc:sldMk cId="356504649" sldId="282"/>
            <ac:graphicFrameMk id="6" creationId="{F2B264F3-9AF3-B859-5C9C-DB86706E441B}"/>
          </ac:graphicFrameMkLst>
        </pc:graphicFrameChg>
        <pc:picChg chg="del">
          <ac:chgData name="Mason-Jones, Rachel" userId="052e3b8c-b57a-4a2d-a0e7-512e63bf9adb" providerId="ADAL" clId="{7D175107-1146-48A6-ABA2-EE2415EB0A18}" dt="2024-05-16T11:56:21.905" v="152" actId="478"/>
          <ac:picMkLst>
            <pc:docMk/>
            <pc:sldMk cId="356504649" sldId="282"/>
            <ac:picMk id="4" creationId="{106B79E4-A9E4-2FD7-8C46-4997340DC688}"/>
          </ac:picMkLst>
        </pc:picChg>
        <pc:picChg chg="del">
          <ac:chgData name="Mason-Jones, Rachel" userId="052e3b8c-b57a-4a2d-a0e7-512e63bf9adb" providerId="ADAL" clId="{7D175107-1146-48A6-ABA2-EE2415EB0A18}" dt="2024-05-16T11:56:24.370" v="153" actId="478"/>
          <ac:picMkLst>
            <pc:docMk/>
            <pc:sldMk cId="356504649" sldId="282"/>
            <ac:picMk id="5" creationId="{B0FA0DE7-374D-634A-E187-6DDE4B2D10DB}"/>
          </ac:picMkLst>
        </pc:picChg>
      </pc:sldChg>
      <pc:sldChg chg="addSp modSp mod">
        <pc:chgData name="Mason-Jones, Rachel" userId="052e3b8c-b57a-4a2d-a0e7-512e63bf9adb" providerId="ADAL" clId="{7D175107-1146-48A6-ABA2-EE2415EB0A18}" dt="2024-05-16T12:31:25.770" v="891" actId="122"/>
        <pc:sldMkLst>
          <pc:docMk/>
          <pc:sldMk cId="2277391515" sldId="283"/>
        </pc:sldMkLst>
        <pc:spChg chg="mod">
          <ac:chgData name="Mason-Jones, Rachel" userId="052e3b8c-b57a-4a2d-a0e7-512e63bf9adb" providerId="ADAL" clId="{7D175107-1146-48A6-ABA2-EE2415EB0A18}" dt="2024-05-16T08:51:27.335" v="20" actId="20577"/>
          <ac:spMkLst>
            <pc:docMk/>
            <pc:sldMk cId="2277391515" sldId="283"/>
            <ac:spMk id="2" creationId="{A606923C-16CA-347A-C0E5-3D71F78F9B10}"/>
          </ac:spMkLst>
        </pc:spChg>
        <pc:spChg chg="add mod">
          <ac:chgData name="Mason-Jones, Rachel" userId="052e3b8c-b57a-4a2d-a0e7-512e63bf9adb" providerId="ADAL" clId="{7D175107-1146-48A6-ABA2-EE2415EB0A18}" dt="2024-05-16T12:31:25.770" v="891" actId="122"/>
          <ac:spMkLst>
            <pc:docMk/>
            <pc:sldMk cId="2277391515" sldId="283"/>
            <ac:spMk id="5" creationId="{192A5A0D-BC25-69ED-495D-F3D3F13B31AB}"/>
          </ac:spMkLst>
        </pc:spChg>
        <pc:picChg chg="mod">
          <ac:chgData name="Mason-Jones, Rachel" userId="052e3b8c-b57a-4a2d-a0e7-512e63bf9adb" providerId="ADAL" clId="{7D175107-1146-48A6-ABA2-EE2415EB0A18}" dt="2024-05-16T12:29:12.014" v="839" actId="1076"/>
          <ac:picMkLst>
            <pc:docMk/>
            <pc:sldMk cId="2277391515" sldId="283"/>
            <ac:picMk id="4" creationId="{7A5C27CA-DE14-7E7F-5E8E-3AA408F9F698}"/>
          </ac:picMkLst>
        </pc:picChg>
        <pc:cxnChg chg="add mod">
          <ac:chgData name="Mason-Jones, Rachel" userId="052e3b8c-b57a-4a2d-a0e7-512e63bf9adb" providerId="ADAL" clId="{7D175107-1146-48A6-ABA2-EE2415EB0A18}" dt="2024-05-16T12:30:18.198" v="885" actId="14100"/>
          <ac:cxnSpMkLst>
            <pc:docMk/>
            <pc:sldMk cId="2277391515" sldId="283"/>
            <ac:cxnSpMk id="7" creationId="{EE7F62B8-F549-C1DC-07D8-48ACFB48E9F3}"/>
          </ac:cxnSpMkLst>
        </pc:cxnChg>
      </pc:sldChg>
      <pc:sldChg chg="addSp delSp modSp new mod setBg">
        <pc:chgData name="Mason-Jones, Rachel" userId="052e3b8c-b57a-4a2d-a0e7-512e63bf9adb" providerId="ADAL" clId="{7D175107-1146-48A6-ABA2-EE2415EB0A18}" dt="2024-05-16T13:26:08.657" v="1285" actId="1076"/>
        <pc:sldMkLst>
          <pc:docMk/>
          <pc:sldMk cId="1247877314" sldId="284"/>
        </pc:sldMkLst>
        <pc:spChg chg="mod">
          <ac:chgData name="Mason-Jones, Rachel" userId="052e3b8c-b57a-4a2d-a0e7-512e63bf9adb" providerId="ADAL" clId="{7D175107-1146-48A6-ABA2-EE2415EB0A18}" dt="2024-05-16T13:25:41.470" v="1272" actId="20577"/>
          <ac:spMkLst>
            <pc:docMk/>
            <pc:sldMk cId="1247877314" sldId="284"/>
            <ac:spMk id="2" creationId="{99D66B4E-41D9-FAFB-59AF-CDC23F67F611}"/>
          </ac:spMkLst>
        </pc:spChg>
        <pc:spChg chg="del">
          <ac:chgData name="Mason-Jones, Rachel" userId="052e3b8c-b57a-4a2d-a0e7-512e63bf9adb" providerId="ADAL" clId="{7D175107-1146-48A6-ABA2-EE2415EB0A18}" dt="2024-05-16T08:48:10.331" v="1"/>
          <ac:spMkLst>
            <pc:docMk/>
            <pc:sldMk cId="1247877314" sldId="284"/>
            <ac:spMk id="3" creationId="{77CBF544-9BA1-6C7F-B048-F0F0FD302178}"/>
          </ac:spMkLst>
        </pc:spChg>
        <pc:spChg chg="add mo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6" creationId="{35797225-B512-65DE-E744-4B87C5B3A9DD}"/>
          </ac:spMkLst>
        </pc:spChg>
        <pc:spChg chg="ad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12" creationId="{99B5B3C5-A599-465B-B2B9-866E8B2087CE}"/>
          </ac:spMkLst>
        </pc:spChg>
        <pc:spChg chg="ad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14" creationId="{25C84982-7DD0-43B1-8A2D-BFA4DF1B4E60}"/>
          </ac:spMkLst>
        </pc:spChg>
        <pc:spChg chg="ad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33" creationId="{94DA0203-BFB4-49DB-A205-51AD7549D42A}"/>
          </ac:spMkLst>
        </pc:spChg>
        <pc:spChg chg="ad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35" creationId="{652F1BB8-9F6C-45D6-898D-65348D26BFCC}"/>
          </ac:spMkLst>
        </pc:spChg>
        <pc:spChg chg="ad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37" creationId="{DA09ABEB-FBB2-4784-AB42-132C2B7B86EA}"/>
          </ac:spMkLst>
        </pc:spChg>
        <pc:spChg chg="ad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39" creationId="{4E19B7D6-ACF5-4FD5-9847-AA489F05BBCB}"/>
          </ac:spMkLst>
        </pc:spChg>
        <pc:spChg chg="ad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41" creationId="{2DC3951C-8573-4092-BB1C-895AB62DC18A}"/>
          </ac:spMkLst>
        </pc:spChg>
        <pc:spChg chg="ad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43" creationId="{D897F30D-1513-46A2-A047-AEC827A0ED77}"/>
          </ac:spMkLst>
        </pc:spChg>
        <pc:spChg chg="ad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45" creationId="{5484E33B-84C6-44AB-B37B-AD40DD864397}"/>
          </ac:spMkLst>
        </pc:spChg>
        <pc:spChg chg="ad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47" creationId="{032C2FFF-1C26-4710-B2B8-9DB486DAE135}"/>
          </ac:spMkLst>
        </pc:spChg>
        <pc:spChg chg="ad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49" creationId="{F6D50462-DF3B-4889-8D2A-9B6BE774163C}"/>
          </ac:spMkLst>
        </pc:spChg>
        <pc:spChg chg="add">
          <ac:chgData name="Mason-Jones, Rachel" userId="052e3b8c-b57a-4a2d-a0e7-512e63bf9adb" providerId="ADAL" clId="{7D175107-1146-48A6-ABA2-EE2415EB0A18}" dt="2024-05-16T13:24:54.648" v="1253" actId="26606"/>
          <ac:spMkLst>
            <pc:docMk/>
            <pc:sldMk cId="1247877314" sldId="284"/>
            <ac:spMk id="51" creationId="{A4661B72-AE95-451D-822D-E19815CF12F6}"/>
          </ac:spMkLst>
        </pc:spChg>
        <pc:grpChg chg="add">
          <ac:chgData name="Mason-Jones, Rachel" userId="052e3b8c-b57a-4a2d-a0e7-512e63bf9adb" providerId="ADAL" clId="{7D175107-1146-48A6-ABA2-EE2415EB0A18}" dt="2024-05-16T13:24:54.648" v="1253" actId="26606"/>
          <ac:grpSpMkLst>
            <pc:docMk/>
            <pc:sldMk cId="1247877314" sldId="284"/>
            <ac:grpSpMk id="16" creationId="{1D912E1C-3BBA-42F0-A3EE-FEC382E7230A}"/>
          </ac:grpSpMkLst>
        </pc:grpChg>
        <pc:picChg chg="add del mod">
          <ac:chgData name="Mason-Jones, Rachel" userId="052e3b8c-b57a-4a2d-a0e7-512e63bf9adb" providerId="ADAL" clId="{7D175107-1146-48A6-ABA2-EE2415EB0A18}" dt="2024-05-16T13:24:24.689" v="1251" actId="21"/>
          <ac:picMkLst>
            <pc:docMk/>
            <pc:sldMk cId="1247877314" sldId="284"/>
            <ac:picMk id="4" creationId="{2066FF2E-882B-B4AF-7230-45B35345E5EB}"/>
          </ac:picMkLst>
        </pc:picChg>
        <pc:picChg chg="add mod">
          <ac:chgData name="Mason-Jones, Rachel" userId="052e3b8c-b57a-4a2d-a0e7-512e63bf9adb" providerId="ADAL" clId="{7D175107-1146-48A6-ABA2-EE2415EB0A18}" dt="2024-05-16T13:26:08.657" v="1285" actId="1076"/>
          <ac:picMkLst>
            <pc:docMk/>
            <pc:sldMk cId="1247877314" sldId="284"/>
            <ac:picMk id="7" creationId="{828D6151-401A-55F6-224B-1254B1392435}"/>
          </ac:picMkLst>
        </pc:picChg>
        <pc:picChg chg="add">
          <ac:chgData name="Mason-Jones, Rachel" userId="052e3b8c-b57a-4a2d-a0e7-512e63bf9adb" providerId="ADAL" clId="{7D175107-1146-48A6-ABA2-EE2415EB0A18}" dt="2024-05-16T13:24:54.648" v="1253" actId="26606"/>
          <ac:picMkLst>
            <pc:docMk/>
            <pc:sldMk cId="1247877314" sldId="284"/>
            <ac:picMk id="8" creationId="{EA0C11FA-D038-79B3-7828-0A2175249216}"/>
          </ac:picMkLst>
        </pc:picChg>
      </pc:sldChg>
      <pc:sldChg chg="addSp delSp modSp new mod">
        <pc:chgData name="Mason-Jones, Rachel" userId="052e3b8c-b57a-4a2d-a0e7-512e63bf9adb" providerId="ADAL" clId="{7D175107-1146-48A6-ABA2-EE2415EB0A18}" dt="2024-05-16T13:49:26.698" v="2041" actId="20577"/>
        <pc:sldMkLst>
          <pc:docMk/>
          <pc:sldMk cId="2758054277" sldId="285"/>
        </pc:sldMkLst>
        <pc:spChg chg="mod">
          <ac:chgData name="Mason-Jones, Rachel" userId="052e3b8c-b57a-4a2d-a0e7-512e63bf9adb" providerId="ADAL" clId="{7D175107-1146-48A6-ABA2-EE2415EB0A18}" dt="2024-05-16T13:49:26.698" v="2041" actId="20577"/>
          <ac:spMkLst>
            <pc:docMk/>
            <pc:sldMk cId="2758054277" sldId="285"/>
            <ac:spMk id="2" creationId="{E4BB9715-3D71-0D8C-F408-E22ED77D62CD}"/>
          </ac:spMkLst>
        </pc:spChg>
        <pc:spChg chg="del">
          <ac:chgData name="Mason-Jones, Rachel" userId="052e3b8c-b57a-4a2d-a0e7-512e63bf9adb" providerId="ADAL" clId="{7D175107-1146-48A6-ABA2-EE2415EB0A18}" dt="2024-05-16T08:48:41.820" v="3"/>
          <ac:spMkLst>
            <pc:docMk/>
            <pc:sldMk cId="2758054277" sldId="285"/>
            <ac:spMk id="3" creationId="{2C7B15D4-8035-36B8-687A-5E7A46621BAD}"/>
          </ac:spMkLst>
        </pc:spChg>
        <pc:picChg chg="add mod">
          <ac:chgData name="Mason-Jones, Rachel" userId="052e3b8c-b57a-4a2d-a0e7-512e63bf9adb" providerId="ADAL" clId="{7D175107-1146-48A6-ABA2-EE2415EB0A18}" dt="2024-05-16T13:49:04.131" v="1995" actId="14100"/>
          <ac:picMkLst>
            <pc:docMk/>
            <pc:sldMk cId="2758054277" sldId="285"/>
            <ac:picMk id="4" creationId="{FAC3E752-B337-AEFD-ACE7-F8F328B5A757}"/>
          </ac:picMkLst>
        </pc:picChg>
      </pc:sldChg>
      <pc:sldChg chg="modSp new del mod">
        <pc:chgData name="Mason-Jones, Rachel" userId="052e3b8c-b57a-4a2d-a0e7-512e63bf9adb" providerId="ADAL" clId="{7D175107-1146-48A6-ABA2-EE2415EB0A18}" dt="2024-05-16T12:23:39.124" v="835" actId="47"/>
        <pc:sldMkLst>
          <pc:docMk/>
          <pc:sldMk cId="3380683272" sldId="286"/>
        </pc:sldMkLst>
        <pc:spChg chg="mod">
          <ac:chgData name="Mason-Jones, Rachel" userId="052e3b8c-b57a-4a2d-a0e7-512e63bf9adb" providerId="ADAL" clId="{7D175107-1146-48A6-ABA2-EE2415EB0A18}" dt="2024-05-16T12:04:07.771" v="298" actId="20577"/>
          <ac:spMkLst>
            <pc:docMk/>
            <pc:sldMk cId="3380683272" sldId="286"/>
            <ac:spMk id="2" creationId="{9458851C-F442-7579-DB0A-F036A3B43151}"/>
          </ac:spMkLst>
        </pc:spChg>
        <pc:spChg chg="mod">
          <ac:chgData name="Mason-Jones, Rachel" userId="052e3b8c-b57a-4a2d-a0e7-512e63bf9adb" providerId="ADAL" clId="{7D175107-1146-48A6-ABA2-EE2415EB0A18}" dt="2024-05-16T12:12:00.039" v="576" actId="113"/>
          <ac:spMkLst>
            <pc:docMk/>
            <pc:sldMk cId="3380683272" sldId="286"/>
            <ac:spMk id="3" creationId="{E681D5D9-13D0-4617-41F9-22F977D26251}"/>
          </ac:spMkLst>
        </pc:spChg>
      </pc:sldChg>
      <pc:sldChg chg="addSp delSp modSp new del mod setBg">
        <pc:chgData name="Mason-Jones, Rachel" userId="052e3b8c-b57a-4a2d-a0e7-512e63bf9adb" providerId="ADAL" clId="{7D175107-1146-48A6-ABA2-EE2415EB0A18}" dt="2024-05-16T12:23:30.746" v="832" actId="47"/>
        <pc:sldMkLst>
          <pc:docMk/>
          <pc:sldMk cId="2131564351" sldId="287"/>
        </pc:sldMkLst>
        <pc:spChg chg="mod">
          <ac:chgData name="Mason-Jones, Rachel" userId="052e3b8c-b57a-4a2d-a0e7-512e63bf9adb" providerId="ADAL" clId="{7D175107-1146-48A6-ABA2-EE2415EB0A18}" dt="2024-05-16T12:13:01.703" v="601" actId="20577"/>
          <ac:spMkLst>
            <pc:docMk/>
            <pc:sldMk cId="2131564351" sldId="287"/>
            <ac:spMk id="2" creationId="{81B73E30-C158-39A2-3DE4-148F8EDEE49A}"/>
          </ac:spMkLst>
        </pc:spChg>
        <pc:spChg chg="add del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3" creationId="{EFDF675F-FAA4-4928-9953-A1EF42C9C19D}"/>
          </ac:spMkLst>
        </pc:spChg>
        <pc:spChg chg="add del">
          <ac:chgData name="Mason-Jones, Rachel" userId="052e3b8c-b57a-4a2d-a0e7-512e63bf9adb" providerId="ADAL" clId="{7D175107-1146-48A6-ABA2-EE2415EB0A18}" dt="2024-05-16T12:12:48.805" v="591" actId="26606"/>
          <ac:spMkLst>
            <pc:docMk/>
            <pc:sldMk cId="2131564351" sldId="287"/>
            <ac:spMk id="9" creationId="{99B5B3C5-A599-465B-B2B9-866E8B2087CE}"/>
          </ac:spMkLst>
        </pc:spChg>
        <pc:spChg chg="add del">
          <ac:chgData name="Mason-Jones, Rachel" userId="052e3b8c-b57a-4a2d-a0e7-512e63bf9adb" providerId="ADAL" clId="{7D175107-1146-48A6-ABA2-EE2415EB0A18}" dt="2024-05-16T12:12:48.805" v="591" actId="26606"/>
          <ac:spMkLst>
            <pc:docMk/>
            <pc:sldMk cId="2131564351" sldId="287"/>
            <ac:spMk id="11" creationId="{25C84982-7DD0-43B1-8A2D-BFA4DF1B4E60}"/>
          </ac:spMkLst>
        </pc:spChg>
        <pc:spChg chg="add del">
          <ac:chgData name="Mason-Jones, Rachel" userId="052e3b8c-b57a-4a2d-a0e7-512e63bf9adb" providerId="ADAL" clId="{7D175107-1146-48A6-ABA2-EE2415EB0A18}" dt="2024-05-16T12:12:48.805" v="591" actId="26606"/>
          <ac:spMkLst>
            <pc:docMk/>
            <pc:sldMk cId="2131564351" sldId="287"/>
            <ac:spMk id="30" creationId="{E2748806-3AF5-4078-830A-C1F26BF1B200}"/>
          </ac:spMkLst>
        </pc:spChg>
        <pc:spChg chg="add del">
          <ac:chgData name="Mason-Jones, Rachel" userId="052e3b8c-b57a-4a2d-a0e7-512e63bf9adb" providerId="ADAL" clId="{7D175107-1146-48A6-ABA2-EE2415EB0A18}" dt="2024-05-16T12:12:48.805" v="591" actId="26606"/>
          <ac:spMkLst>
            <pc:docMk/>
            <pc:sldMk cId="2131564351" sldId="287"/>
            <ac:spMk id="32" creationId="{34FBEBF3-C941-4CB0-8AC2-3B50E1371BBF}"/>
          </ac:spMkLst>
        </pc:spChg>
        <pc:spChg chg="add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44" creationId="{032C2FFF-1C26-4710-B2B8-9DB486DAE135}"/>
          </ac:spMkLst>
        </pc:spChg>
        <pc:spChg chg="add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45" creationId="{99B5B3C5-A599-465B-B2B9-866E8B2087CE}"/>
          </ac:spMkLst>
        </pc:spChg>
        <pc:spChg chg="add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46" creationId="{F6D50462-DF3B-4889-8D2A-9B6BE774163C}"/>
          </ac:spMkLst>
        </pc:spChg>
        <pc:spChg chg="add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47" creationId="{25C84982-7DD0-43B1-8A2D-BFA4DF1B4E60}"/>
          </ac:spMkLst>
        </pc:spChg>
        <pc:spChg chg="add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48" creationId="{A4661B72-AE95-451D-822D-E19815CF12F6}"/>
          </ac:spMkLst>
        </pc:spChg>
        <pc:spChg chg="add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65" creationId="{94DA0203-BFB4-49DB-A205-51AD7549D42A}"/>
          </ac:spMkLst>
        </pc:spChg>
        <pc:spChg chg="add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67" creationId="{652F1BB8-9F6C-45D6-898D-65348D26BFCC}"/>
          </ac:spMkLst>
        </pc:spChg>
        <pc:spChg chg="add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68" creationId="{DA09ABEB-FBB2-4784-AB42-132C2B7B86EA}"/>
          </ac:spMkLst>
        </pc:spChg>
        <pc:spChg chg="add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69" creationId="{4E19B7D6-ACF5-4FD5-9847-AA489F05BBCB}"/>
          </ac:spMkLst>
        </pc:spChg>
        <pc:spChg chg="add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70" creationId="{2DC3951C-8573-4092-BB1C-895AB62DC18A}"/>
          </ac:spMkLst>
        </pc:spChg>
        <pc:spChg chg="add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71" creationId="{D897F30D-1513-46A2-A047-AEC827A0ED77}"/>
          </ac:spMkLst>
        </pc:spChg>
        <pc:spChg chg="add">
          <ac:chgData name="Mason-Jones, Rachel" userId="052e3b8c-b57a-4a2d-a0e7-512e63bf9adb" providerId="ADAL" clId="{7D175107-1146-48A6-ABA2-EE2415EB0A18}" dt="2024-05-16T12:12:48.834" v="592" actId="26606"/>
          <ac:spMkLst>
            <pc:docMk/>
            <pc:sldMk cId="2131564351" sldId="287"/>
            <ac:spMk id="72" creationId="{5484E33B-84C6-44AB-B37B-AD40DD864397}"/>
          </ac:spMkLst>
        </pc:spChg>
        <pc:grpChg chg="add del">
          <ac:chgData name="Mason-Jones, Rachel" userId="052e3b8c-b57a-4a2d-a0e7-512e63bf9adb" providerId="ADAL" clId="{7D175107-1146-48A6-ABA2-EE2415EB0A18}" dt="2024-05-16T12:12:48.805" v="591" actId="26606"/>
          <ac:grpSpMkLst>
            <pc:docMk/>
            <pc:sldMk cId="2131564351" sldId="287"/>
            <ac:grpSpMk id="13" creationId="{1D912E1C-3BBA-42F0-A3EE-FEC382E7230A}"/>
          </ac:grpSpMkLst>
        </pc:grpChg>
        <pc:grpChg chg="add del">
          <ac:chgData name="Mason-Jones, Rachel" userId="052e3b8c-b57a-4a2d-a0e7-512e63bf9adb" providerId="ADAL" clId="{7D175107-1146-48A6-ABA2-EE2415EB0A18}" dt="2024-05-16T12:12:48.805" v="591" actId="26606"/>
          <ac:grpSpMkLst>
            <pc:docMk/>
            <pc:sldMk cId="2131564351" sldId="287"/>
            <ac:grpSpMk id="34" creationId="{AFCA5498-D019-48A6-B194-72CE1ABB0B3A}"/>
          </ac:grpSpMkLst>
        </pc:grpChg>
        <pc:grpChg chg="add">
          <ac:chgData name="Mason-Jones, Rachel" userId="052e3b8c-b57a-4a2d-a0e7-512e63bf9adb" providerId="ADAL" clId="{7D175107-1146-48A6-ABA2-EE2415EB0A18}" dt="2024-05-16T12:12:48.834" v="592" actId="26606"/>
          <ac:grpSpMkLst>
            <pc:docMk/>
            <pc:sldMk cId="2131564351" sldId="287"/>
            <ac:grpSpMk id="49" creationId="{1D912E1C-3BBA-42F0-A3EE-FEC382E7230A}"/>
          </ac:grpSpMkLst>
        </pc:grpChg>
        <pc:picChg chg="add del">
          <ac:chgData name="Mason-Jones, Rachel" userId="052e3b8c-b57a-4a2d-a0e7-512e63bf9adb" providerId="ADAL" clId="{7D175107-1146-48A6-ABA2-EE2415EB0A18}" dt="2024-05-16T12:12:48.805" v="591" actId="26606"/>
          <ac:picMkLst>
            <pc:docMk/>
            <pc:sldMk cId="2131564351" sldId="287"/>
            <ac:picMk id="5" creationId="{6AA8EB25-A615-A6A9-B13D-2CF19747503B}"/>
          </ac:picMkLst>
        </pc:picChg>
        <pc:picChg chg="add">
          <ac:chgData name="Mason-Jones, Rachel" userId="052e3b8c-b57a-4a2d-a0e7-512e63bf9adb" providerId="ADAL" clId="{7D175107-1146-48A6-ABA2-EE2415EB0A18}" dt="2024-05-16T12:12:48.834" v="592" actId="26606"/>
          <ac:picMkLst>
            <pc:docMk/>
            <pc:sldMk cId="2131564351" sldId="287"/>
            <ac:picMk id="66" creationId="{664F0E0A-1B8F-1C67-150E-BF126B31900A}"/>
          </ac:picMkLst>
        </pc:picChg>
      </pc:sldChg>
      <pc:sldChg chg="delSp add setBg delDesignElem">
        <pc:chgData name="Mason-Jones, Rachel" userId="052e3b8c-b57a-4a2d-a0e7-512e63bf9adb" providerId="ADAL" clId="{7D175107-1146-48A6-ABA2-EE2415EB0A18}" dt="2024-05-16T12:24:01.629" v="838"/>
        <pc:sldMkLst>
          <pc:docMk/>
          <pc:sldMk cId="2272390854" sldId="288"/>
        </pc:sldMkLst>
        <pc:spChg chg="del">
          <ac:chgData name="Mason-Jones, Rachel" userId="052e3b8c-b57a-4a2d-a0e7-512e63bf9adb" providerId="ADAL" clId="{7D175107-1146-48A6-ABA2-EE2415EB0A18}" dt="2024-05-16T12:24:01.629" v="838"/>
          <ac:spMkLst>
            <pc:docMk/>
            <pc:sldMk cId="2272390854" sldId="288"/>
            <ac:spMk id="9" creationId="{99B5B3C5-A599-465B-B2B9-866E8B2087CE}"/>
          </ac:spMkLst>
        </pc:spChg>
        <pc:spChg chg="del">
          <ac:chgData name="Mason-Jones, Rachel" userId="052e3b8c-b57a-4a2d-a0e7-512e63bf9adb" providerId="ADAL" clId="{7D175107-1146-48A6-ABA2-EE2415EB0A18}" dt="2024-05-16T12:24:01.629" v="838"/>
          <ac:spMkLst>
            <pc:docMk/>
            <pc:sldMk cId="2272390854" sldId="288"/>
            <ac:spMk id="11" creationId="{25C84982-7DD0-43B1-8A2D-BFA4DF1B4E60}"/>
          </ac:spMkLst>
        </pc:spChg>
        <pc:spChg chg="del">
          <ac:chgData name="Mason-Jones, Rachel" userId="052e3b8c-b57a-4a2d-a0e7-512e63bf9adb" providerId="ADAL" clId="{7D175107-1146-48A6-ABA2-EE2415EB0A18}" dt="2024-05-16T12:24:01.629" v="838"/>
          <ac:spMkLst>
            <pc:docMk/>
            <pc:sldMk cId="2272390854" sldId="288"/>
            <ac:spMk id="30" creationId="{94DA0203-BFB4-49DB-A205-51AD7549D42A}"/>
          </ac:spMkLst>
        </pc:spChg>
        <pc:spChg chg="del">
          <ac:chgData name="Mason-Jones, Rachel" userId="052e3b8c-b57a-4a2d-a0e7-512e63bf9adb" providerId="ADAL" clId="{7D175107-1146-48A6-ABA2-EE2415EB0A18}" dt="2024-05-16T12:24:01.629" v="838"/>
          <ac:spMkLst>
            <pc:docMk/>
            <pc:sldMk cId="2272390854" sldId="288"/>
            <ac:spMk id="32" creationId="{652F1BB8-9F6C-45D6-898D-65348D26BFCC}"/>
          </ac:spMkLst>
        </pc:spChg>
        <pc:spChg chg="del">
          <ac:chgData name="Mason-Jones, Rachel" userId="052e3b8c-b57a-4a2d-a0e7-512e63bf9adb" providerId="ADAL" clId="{7D175107-1146-48A6-ABA2-EE2415EB0A18}" dt="2024-05-16T12:24:01.629" v="838"/>
          <ac:spMkLst>
            <pc:docMk/>
            <pc:sldMk cId="2272390854" sldId="288"/>
            <ac:spMk id="34" creationId="{DA09ABEB-FBB2-4784-AB42-132C2B7B86EA}"/>
          </ac:spMkLst>
        </pc:spChg>
        <pc:spChg chg="del">
          <ac:chgData name="Mason-Jones, Rachel" userId="052e3b8c-b57a-4a2d-a0e7-512e63bf9adb" providerId="ADAL" clId="{7D175107-1146-48A6-ABA2-EE2415EB0A18}" dt="2024-05-16T12:24:01.629" v="838"/>
          <ac:spMkLst>
            <pc:docMk/>
            <pc:sldMk cId="2272390854" sldId="288"/>
            <ac:spMk id="36" creationId="{4E19B7D6-ACF5-4FD5-9847-AA489F05BBCB}"/>
          </ac:spMkLst>
        </pc:spChg>
        <pc:spChg chg="del">
          <ac:chgData name="Mason-Jones, Rachel" userId="052e3b8c-b57a-4a2d-a0e7-512e63bf9adb" providerId="ADAL" clId="{7D175107-1146-48A6-ABA2-EE2415EB0A18}" dt="2024-05-16T12:24:01.629" v="838"/>
          <ac:spMkLst>
            <pc:docMk/>
            <pc:sldMk cId="2272390854" sldId="288"/>
            <ac:spMk id="38" creationId="{2DC3951C-8573-4092-BB1C-895AB62DC18A}"/>
          </ac:spMkLst>
        </pc:spChg>
        <pc:spChg chg="del">
          <ac:chgData name="Mason-Jones, Rachel" userId="052e3b8c-b57a-4a2d-a0e7-512e63bf9adb" providerId="ADAL" clId="{7D175107-1146-48A6-ABA2-EE2415EB0A18}" dt="2024-05-16T12:24:01.629" v="838"/>
          <ac:spMkLst>
            <pc:docMk/>
            <pc:sldMk cId="2272390854" sldId="288"/>
            <ac:spMk id="40" creationId="{D897F30D-1513-46A2-A047-AEC827A0ED77}"/>
          </ac:spMkLst>
        </pc:spChg>
        <pc:spChg chg="del">
          <ac:chgData name="Mason-Jones, Rachel" userId="052e3b8c-b57a-4a2d-a0e7-512e63bf9adb" providerId="ADAL" clId="{7D175107-1146-48A6-ABA2-EE2415EB0A18}" dt="2024-05-16T12:24:01.629" v="838"/>
          <ac:spMkLst>
            <pc:docMk/>
            <pc:sldMk cId="2272390854" sldId="288"/>
            <ac:spMk id="42" creationId="{5484E33B-84C6-44AB-B37B-AD40DD864397}"/>
          </ac:spMkLst>
        </pc:spChg>
        <pc:spChg chg="del">
          <ac:chgData name="Mason-Jones, Rachel" userId="052e3b8c-b57a-4a2d-a0e7-512e63bf9adb" providerId="ADAL" clId="{7D175107-1146-48A6-ABA2-EE2415EB0A18}" dt="2024-05-16T12:24:01.629" v="838"/>
          <ac:spMkLst>
            <pc:docMk/>
            <pc:sldMk cId="2272390854" sldId="288"/>
            <ac:spMk id="44" creationId="{032C2FFF-1C26-4710-B2B8-9DB486DAE135}"/>
          </ac:spMkLst>
        </pc:spChg>
        <pc:spChg chg="del">
          <ac:chgData name="Mason-Jones, Rachel" userId="052e3b8c-b57a-4a2d-a0e7-512e63bf9adb" providerId="ADAL" clId="{7D175107-1146-48A6-ABA2-EE2415EB0A18}" dt="2024-05-16T12:24:01.629" v="838"/>
          <ac:spMkLst>
            <pc:docMk/>
            <pc:sldMk cId="2272390854" sldId="288"/>
            <ac:spMk id="46" creationId="{F6D50462-DF3B-4889-8D2A-9B6BE774163C}"/>
          </ac:spMkLst>
        </pc:spChg>
        <pc:spChg chg="del">
          <ac:chgData name="Mason-Jones, Rachel" userId="052e3b8c-b57a-4a2d-a0e7-512e63bf9adb" providerId="ADAL" clId="{7D175107-1146-48A6-ABA2-EE2415EB0A18}" dt="2024-05-16T12:24:01.629" v="838"/>
          <ac:spMkLst>
            <pc:docMk/>
            <pc:sldMk cId="2272390854" sldId="288"/>
            <ac:spMk id="48" creationId="{A4661B72-AE95-451D-822D-E19815CF12F6}"/>
          </ac:spMkLst>
        </pc:spChg>
        <pc:grpChg chg="del">
          <ac:chgData name="Mason-Jones, Rachel" userId="052e3b8c-b57a-4a2d-a0e7-512e63bf9adb" providerId="ADAL" clId="{7D175107-1146-48A6-ABA2-EE2415EB0A18}" dt="2024-05-16T12:24:01.629" v="838"/>
          <ac:grpSpMkLst>
            <pc:docMk/>
            <pc:sldMk cId="2272390854" sldId="288"/>
            <ac:grpSpMk id="13" creationId="{1D912E1C-3BBA-42F0-A3EE-FEC382E7230A}"/>
          </ac:grpSpMkLst>
        </pc:grpChg>
      </pc:sldChg>
      <pc:sldChg chg="addSp delSp modSp new del mod setBg">
        <pc:chgData name="Mason-Jones, Rachel" userId="052e3b8c-b57a-4a2d-a0e7-512e63bf9adb" providerId="ADAL" clId="{7D175107-1146-48A6-ABA2-EE2415EB0A18}" dt="2024-05-16T12:23:56.590" v="836" actId="2696"/>
        <pc:sldMkLst>
          <pc:docMk/>
          <pc:sldMk cId="4223489713" sldId="288"/>
        </pc:sldMkLst>
        <pc:spChg chg="mod">
          <ac:chgData name="Mason-Jones, Rachel" userId="052e3b8c-b57a-4a2d-a0e7-512e63bf9adb" providerId="ADAL" clId="{7D175107-1146-48A6-ABA2-EE2415EB0A18}" dt="2024-05-16T12:23:19.230" v="830" actId="20577"/>
          <ac:spMkLst>
            <pc:docMk/>
            <pc:sldMk cId="4223489713" sldId="288"/>
            <ac:spMk id="2" creationId="{25AD9C2E-302A-C93A-2EE2-0D4AD1606478}"/>
          </ac:spMkLst>
        </pc:spChg>
        <pc:spChg chg="del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3" creationId="{34E9B151-2546-E0BB-C770-10530F086638}"/>
          </ac:spMkLst>
        </pc:spChg>
        <pc:spChg chg="add mod">
          <ac:chgData name="Mason-Jones, Rachel" userId="052e3b8c-b57a-4a2d-a0e7-512e63bf9adb" providerId="ADAL" clId="{7D175107-1146-48A6-ABA2-EE2415EB0A18}" dt="2024-05-16T12:22:54.697" v="801" actId="255"/>
          <ac:spMkLst>
            <pc:docMk/>
            <pc:sldMk cId="4223489713" sldId="288"/>
            <ac:spMk id="4" creationId="{C465CBAD-DF8A-4D37-1EEA-B26B8C592BF1}"/>
          </ac:spMkLst>
        </pc:spChg>
        <pc:spChg chg="add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9" creationId="{99B5B3C5-A599-465B-B2B9-866E8B2087CE}"/>
          </ac:spMkLst>
        </pc:spChg>
        <pc:spChg chg="add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11" creationId="{25C84982-7DD0-43B1-8A2D-BFA4DF1B4E60}"/>
          </ac:spMkLst>
        </pc:spChg>
        <pc:spChg chg="add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30" creationId="{94DA0203-BFB4-49DB-A205-51AD7549D42A}"/>
          </ac:spMkLst>
        </pc:spChg>
        <pc:spChg chg="add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32" creationId="{652F1BB8-9F6C-45D6-898D-65348D26BFCC}"/>
          </ac:spMkLst>
        </pc:spChg>
        <pc:spChg chg="add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34" creationId="{DA09ABEB-FBB2-4784-AB42-132C2B7B86EA}"/>
          </ac:spMkLst>
        </pc:spChg>
        <pc:spChg chg="add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36" creationId="{4E19B7D6-ACF5-4FD5-9847-AA489F05BBCB}"/>
          </ac:spMkLst>
        </pc:spChg>
        <pc:spChg chg="add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38" creationId="{2DC3951C-8573-4092-BB1C-895AB62DC18A}"/>
          </ac:spMkLst>
        </pc:spChg>
        <pc:spChg chg="add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40" creationId="{D897F30D-1513-46A2-A047-AEC827A0ED77}"/>
          </ac:spMkLst>
        </pc:spChg>
        <pc:spChg chg="add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42" creationId="{5484E33B-84C6-44AB-B37B-AD40DD864397}"/>
          </ac:spMkLst>
        </pc:spChg>
        <pc:spChg chg="add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44" creationId="{032C2FFF-1C26-4710-B2B8-9DB486DAE135}"/>
          </ac:spMkLst>
        </pc:spChg>
        <pc:spChg chg="add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46" creationId="{F6D50462-DF3B-4889-8D2A-9B6BE774163C}"/>
          </ac:spMkLst>
        </pc:spChg>
        <pc:spChg chg="add">
          <ac:chgData name="Mason-Jones, Rachel" userId="052e3b8c-b57a-4a2d-a0e7-512e63bf9adb" providerId="ADAL" clId="{7D175107-1146-48A6-ABA2-EE2415EB0A18}" dt="2024-05-16T12:14:14.235" v="637" actId="26606"/>
          <ac:spMkLst>
            <pc:docMk/>
            <pc:sldMk cId="4223489713" sldId="288"/>
            <ac:spMk id="48" creationId="{A4661B72-AE95-451D-822D-E19815CF12F6}"/>
          </ac:spMkLst>
        </pc:spChg>
        <pc:grpChg chg="add">
          <ac:chgData name="Mason-Jones, Rachel" userId="052e3b8c-b57a-4a2d-a0e7-512e63bf9adb" providerId="ADAL" clId="{7D175107-1146-48A6-ABA2-EE2415EB0A18}" dt="2024-05-16T12:14:14.235" v="637" actId="26606"/>
          <ac:grpSpMkLst>
            <pc:docMk/>
            <pc:sldMk cId="4223489713" sldId="288"/>
            <ac:grpSpMk id="13" creationId="{1D912E1C-3BBA-42F0-A3EE-FEC382E7230A}"/>
          </ac:grpSpMkLst>
        </pc:grpChg>
        <pc:picChg chg="add">
          <ac:chgData name="Mason-Jones, Rachel" userId="052e3b8c-b57a-4a2d-a0e7-512e63bf9adb" providerId="ADAL" clId="{7D175107-1146-48A6-ABA2-EE2415EB0A18}" dt="2024-05-16T12:14:14.235" v="637" actId="26606"/>
          <ac:picMkLst>
            <pc:docMk/>
            <pc:sldMk cId="4223489713" sldId="288"/>
            <ac:picMk id="5" creationId="{717B2EE1-8048-0113-56D1-882022B44A88}"/>
          </ac:picMkLst>
        </pc:picChg>
      </pc:sldChg>
      <pc:sldChg chg="addSp delSp modSp new del mod setBg">
        <pc:chgData name="Mason-Jones, Rachel" userId="052e3b8c-b57a-4a2d-a0e7-512e63bf9adb" providerId="ADAL" clId="{7D175107-1146-48A6-ABA2-EE2415EB0A18}" dt="2024-05-16T12:23:33.197" v="833" actId="47"/>
        <pc:sldMkLst>
          <pc:docMk/>
          <pc:sldMk cId="641318520" sldId="289"/>
        </pc:sldMkLst>
        <pc:spChg chg="mod">
          <ac:chgData name="Mason-Jones, Rachel" userId="052e3b8c-b57a-4a2d-a0e7-512e63bf9adb" providerId="ADAL" clId="{7D175107-1146-48A6-ABA2-EE2415EB0A18}" dt="2024-05-16T12:19:58.512" v="784" actId="27636"/>
          <ac:spMkLst>
            <pc:docMk/>
            <pc:sldMk cId="641318520" sldId="289"/>
            <ac:spMk id="2" creationId="{9B52AFDE-BCEA-D7F2-12BF-3B671A65E370}"/>
          </ac:spMkLst>
        </pc:spChg>
        <pc:spChg chg="del">
          <ac:chgData name="Mason-Jones, Rachel" userId="052e3b8c-b57a-4a2d-a0e7-512e63bf9adb" providerId="ADAL" clId="{7D175107-1146-48A6-ABA2-EE2415EB0A18}" dt="2024-05-16T12:14:56.486" v="678" actId="26606"/>
          <ac:spMkLst>
            <pc:docMk/>
            <pc:sldMk cId="641318520" sldId="289"/>
            <ac:spMk id="3" creationId="{035F6FC9-FD5D-61A3-0846-077767883C30}"/>
          </ac:spMkLst>
        </pc:spChg>
        <pc:spChg chg="add del mod">
          <ac:chgData name="Mason-Jones, Rachel" userId="052e3b8c-b57a-4a2d-a0e7-512e63bf9adb" providerId="ADAL" clId="{7D175107-1146-48A6-ABA2-EE2415EB0A18}" dt="2024-05-16T12:20:15.980" v="787"/>
          <ac:spMkLst>
            <pc:docMk/>
            <pc:sldMk cId="641318520" sldId="289"/>
            <ac:spMk id="4" creationId="{B253D086-B3E6-158E-502D-2A94BC641FDA}"/>
          </ac:spMkLst>
        </pc:spChg>
        <pc:spChg chg="add del mod">
          <ac:chgData name="Mason-Jones, Rachel" userId="052e3b8c-b57a-4a2d-a0e7-512e63bf9adb" providerId="ADAL" clId="{7D175107-1146-48A6-ABA2-EE2415EB0A18}" dt="2024-05-16T12:21:45.431" v="794" actId="26606"/>
          <ac:spMkLst>
            <pc:docMk/>
            <pc:sldMk cId="641318520" sldId="289"/>
            <ac:spMk id="6" creationId="{4F0FF371-7071-0258-0DEE-4796EDCAF24C}"/>
          </ac:spMkLst>
        </pc:spChg>
        <pc:spChg chg="add del">
          <ac:chgData name="Mason-Jones, Rachel" userId="052e3b8c-b57a-4a2d-a0e7-512e63bf9adb" providerId="ADAL" clId="{7D175107-1146-48A6-ABA2-EE2415EB0A18}" dt="2024-05-16T12:15:47.697" v="683" actId="26606"/>
          <ac:spMkLst>
            <pc:docMk/>
            <pc:sldMk cId="641318520" sldId="289"/>
            <ac:spMk id="9" creationId="{99B5B3C5-A599-465B-B2B9-866E8B2087CE}"/>
          </ac:spMkLst>
        </pc:spChg>
        <pc:spChg chg="add del">
          <ac:chgData name="Mason-Jones, Rachel" userId="052e3b8c-b57a-4a2d-a0e7-512e63bf9adb" providerId="ADAL" clId="{7D175107-1146-48A6-ABA2-EE2415EB0A18}" dt="2024-05-16T12:15:47.697" v="683" actId="26606"/>
          <ac:spMkLst>
            <pc:docMk/>
            <pc:sldMk cId="641318520" sldId="289"/>
            <ac:spMk id="11" creationId="{25C84982-7DD0-43B1-8A2D-BFA4DF1B4E60}"/>
          </ac:spMkLst>
        </pc:spChg>
        <pc:spChg chg="add del">
          <ac:chgData name="Mason-Jones, Rachel" userId="052e3b8c-b57a-4a2d-a0e7-512e63bf9adb" providerId="ADAL" clId="{7D175107-1146-48A6-ABA2-EE2415EB0A18}" dt="2024-05-16T12:15:47.697" v="683" actId="26606"/>
          <ac:spMkLst>
            <pc:docMk/>
            <pc:sldMk cId="641318520" sldId="289"/>
            <ac:spMk id="30" creationId="{733E0473-C315-42D8-A82A-A2FE49DC67DA}"/>
          </ac:spMkLst>
        </pc:spChg>
        <pc:spChg chg="add del">
          <ac:chgData name="Mason-Jones, Rachel" userId="052e3b8c-b57a-4a2d-a0e7-512e63bf9adb" providerId="ADAL" clId="{7D175107-1146-48A6-ABA2-EE2415EB0A18}" dt="2024-05-16T12:15:47.697" v="683" actId="26606"/>
          <ac:spMkLst>
            <pc:docMk/>
            <pc:sldMk cId="641318520" sldId="289"/>
            <ac:spMk id="32" creationId="{AD23A251-68F2-43E5-812B-4BBAE1AF535E}"/>
          </ac:spMkLst>
        </pc:spChg>
        <pc:spChg chg="add del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47" creationId="{99B5B3C5-A599-465B-B2B9-866E8B2087CE}"/>
          </ac:spMkLst>
        </pc:spChg>
        <pc:spChg chg="add del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49" creationId="{25C84982-7DD0-43B1-8A2D-BFA4DF1B4E60}"/>
          </ac:spMkLst>
        </pc:spChg>
        <pc:spChg chg="add del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68" creationId="{E2748806-3AF5-4078-830A-C1F26BF1B200}"/>
          </ac:spMkLst>
        </pc:spChg>
        <pc:spChg chg="add del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70" creationId="{36C5C053-F6BB-464B-BDD2-9D811A2494A2}"/>
          </ac:spMkLst>
        </pc:spChg>
        <pc:spChg chg="add del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72" creationId="{8315D1CC-8D02-4016-AD7A-097E77AAE387}"/>
          </ac:spMkLst>
        </pc:spChg>
        <pc:spChg chg="add del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74" creationId="{1CB84D5D-9C64-4481-B8AD-C109F7DB3FC6}"/>
          </ac:spMkLst>
        </pc:spChg>
        <pc:spChg chg="add del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76" creationId="{01A9D26D-082A-4101-8D75-863B7B7AB81D}"/>
          </ac:spMkLst>
        </pc:spChg>
        <pc:spChg chg="add del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78" creationId="{A0FE0BA4-FE6E-4B91-9A1B-E373720BD3D5}"/>
          </ac:spMkLst>
        </pc:spChg>
        <pc:spChg chg="add del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80" creationId="{80E6F154-6DA5-4544-8945-8AF8DE20A63E}"/>
          </ac:spMkLst>
        </pc:spChg>
        <pc:spChg chg="add del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82" creationId="{85558ED7-8ED9-4B7F-8138-C5B8A0EC1937}"/>
          </ac:spMkLst>
        </pc:spChg>
        <pc:spChg chg="add del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84" creationId="{13E9F88F-5950-42B0-B9A3-898F91835B3F}"/>
          </ac:spMkLst>
        </pc:spChg>
        <pc:spChg chg="add del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86" creationId="{34FBEBF3-C941-4CB0-8AC2-3B50E1371BBF}"/>
          </ac:spMkLst>
        </pc:spChg>
        <pc:spChg chg="add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91" creationId="{99B5B3C5-A599-465B-B2B9-866E8B2087CE}"/>
          </ac:spMkLst>
        </pc:spChg>
        <pc:spChg chg="add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93" creationId="{25C84982-7DD0-43B1-8A2D-BFA4DF1B4E60}"/>
          </ac:spMkLst>
        </pc:spChg>
        <pc:spChg chg="add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112" creationId="{E2748806-3AF5-4078-830A-C1F26BF1B200}"/>
          </ac:spMkLst>
        </pc:spChg>
        <pc:spChg chg="add">
          <ac:chgData name="Mason-Jones, Rachel" userId="052e3b8c-b57a-4a2d-a0e7-512e63bf9adb" providerId="ADAL" clId="{7D175107-1146-48A6-ABA2-EE2415EB0A18}" dt="2024-05-16T12:16:00.906" v="686" actId="26606"/>
          <ac:spMkLst>
            <pc:docMk/>
            <pc:sldMk cId="641318520" sldId="289"/>
            <ac:spMk id="114" creationId="{34FBEBF3-C941-4CB0-8AC2-3B50E1371BBF}"/>
          </ac:spMkLst>
        </pc:spChg>
        <pc:grpChg chg="add del">
          <ac:chgData name="Mason-Jones, Rachel" userId="052e3b8c-b57a-4a2d-a0e7-512e63bf9adb" providerId="ADAL" clId="{7D175107-1146-48A6-ABA2-EE2415EB0A18}" dt="2024-05-16T12:15:47.697" v="683" actId="26606"/>
          <ac:grpSpMkLst>
            <pc:docMk/>
            <pc:sldMk cId="641318520" sldId="289"/>
            <ac:grpSpMk id="13" creationId="{1D912E1C-3BBA-42F0-A3EE-FEC382E7230A}"/>
          </ac:grpSpMkLst>
        </pc:grpChg>
        <pc:grpChg chg="add del">
          <ac:chgData name="Mason-Jones, Rachel" userId="052e3b8c-b57a-4a2d-a0e7-512e63bf9adb" providerId="ADAL" clId="{7D175107-1146-48A6-ABA2-EE2415EB0A18}" dt="2024-05-16T12:15:47.697" v="683" actId="26606"/>
          <ac:grpSpMkLst>
            <pc:docMk/>
            <pc:sldMk cId="641318520" sldId="289"/>
            <ac:grpSpMk id="34" creationId="{0350AF23-2606-421F-AB7B-23D9B48F3E9B}"/>
          </ac:grpSpMkLst>
        </pc:grpChg>
        <pc:grpChg chg="add del">
          <ac:chgData name="Mason-Jones, Rachel" userId="052e3b8c-b57a-4a2d-a0e7-512e63bf9adb" providerId="ADAL" clId="{7D175107-1146-48A6-ABA2-EE2415EB0A18}" dt="2024-05-16T12:16:00.906" v="686" actId="26606"/>
          <ac:grpSpMkLst>
            <pc:docMk/>
            <pc:sldMk cId="641318520" sldId="289"/>
            <ac:grpSpMk id="51" creationId="{1D912E1C-3BBA-42F0-A3EE-FEC382E7230A}"/>
          </ac:grpSpMkLst>
        </pc:grpChg>
        <pc:grpChg chg="add">
          <ac:chgData name="Mason-Jones, Rachel" userId="052e3b8c-b57a-4a2d-a0e7-512e63bf9adb" providerId="ADAL" clId="{7D175107-1146-48A6-ABA2-EE2415EB0A18}" dt="2024-05-16T12:16:00.906" v="686" actId="26606"/>
          <ac:grpSpMkLst>
            <pc:docMk/>
            <pc:sldMk cId="641318520" sldId="289"/>
            <ac:grpSpMk id="95" creationId="{1D912E1C-3BBA-42F0-A3EE-FEC382E7230A}"/>
          </ac:grpSpMkLst>
        </pc:grpChg>
        <pc:grpChg chg="add">
          <ac:chgData name="Mason-Jones, Rachel" userId="052e3b8c-b57a-4a2d-a0e7-512e63bf9adb" providerId="ADAL" clId="{7D175107-1146-48A6-ABA2-EE2415EB0A18}" dt="2024-05-16T12:16:00.906" v="686" actId="26606"/>
          <ac:grpSpMkLst>
            <pc:docMk/>
            <pc:sldMk cId="641318520" sldId="289"/>
            <ac:grpSpMk id="116" creationId="{AFCA5498-D019-48A6-B194-72CE1ABB0B3A}"/>
          </ac:grpSpMkLst>
        </pc:grpChg>
        <pc:graphicFrameChg chg="add del">
          <ac:chgData name="Mason-Jones, Rachel" userId="052e3b8c-b57a-4a2d-a0e7-512e63bf9adb" providerId="ADAL" clId="{7D175107-1146-48A6-ABA2-EE2415EB0A18}" dt="2024-05-16T12:21:45.431" v="794" actId="26606"/>
          <ac:graphicFrameMkLst>
            <pc:docMk/>
            <pc:sldMk cId="641318520" sldId="289"/>
            <ac:graphicFrameMk id="126" creationId="{A884D4A3-9917-4B92-D4F2-45BC7941DD90}"/>
          </ac:graphicFrameMkLst>
        </pc:graphicFrameChg>
        <pc:picChg chg="add mod">
          <ac:chgData name="Mason-Jones, Rachel" userId="052e3b8c-b57a-4a2d-a0e7-512e63bf9adb" providerId="ADAL" clId="{7D175107-1146-48A6-ABA2-EE2415EB0A18}" dt="2024-05-16T12:16:00.906" v="686" actId="26606"/>
          <ac:picMkLst>
            <pc:docMk/>
            <pc:sldMk cId="641318520" sldId="289"/>
            <ac:picMk id="5" creationId="{18A222D8-E5E6-9522-A6B1-D20230EADC8D}"/>
          </ac:picMkLst>
        </pc:picChg>
      </pc:sldChg>
      <pc:sldChg chg="addSp modSp new mod setBg">
        <pc:chgData name="Mason-Jones, Rachel" userId="052e3b8c-b57a-4a2d-a0e7-512e63bf9adb" providerId="ADAL" clId="{7D175107-1146-48A6-ABA2-EE2415EB0A18}" dt="2024-05-16T13:33:05.193" v="1481" actId="1076"/>
        <pc:sldMkLst>
          <pc:docMk/>
          <pc:sldMk cId="1333710680" sldId="289"/>
        </pc:sldMkLst>
        <pc:spChg chg="mod">
          <ac:chgData name="Mason-Jones, Rachel" userId="052e3b8c-b57a-4a2d-a0e7-512e63bf9adb" providerId="ADAL" clId="{7D175107-1146-48A6-ABA2-EE2415EB0A18}" dt="2024-05-16T13:00:45.961" v="1166" actId="20577"/>
          <ac:spMkLst>
            <pc:docMk/>
            <pc:sldMk cId="1333710680" sldId="289"/>
            <ac:spMk id="2" creationId="{9D76B306-BD8F-2A55-9811-D05FD7800233}"/>
          </ac:spMkLst>
        </pc:spChg>
        <pc:spChg chg="mod">
          <ac:chgData name="Mason-Jones, Rachel" userId="052e3b8c-b57a-4a2d-a0e7-512e63bf9adb" providerId="ADAL" clId="{7D175107-1146-48A6-ABA2-EE2415EB0A18}" dt="2024-05-16T13:00:56.345" v="1185" actId="20577"/>
          <ac:spMkLst>
            <pc:docMk/>
            <pc:sldMk cId="1333710680" sldId="289"/>
            <ac:spMk id="3" creationId="{173CA3F8-DA34-8364-6627-3FD4E15E612F}"/>
          </ac:spMkLst>
        </pc:spChg>
        <pc:spChg chg="add mod">
          <ac:chgData name="Mason-Jones, Rachel" userId="052e3b8c-b57a-4a2d-a0e7-512e63bf9adb" providerId="ADAL" clId="{7D175107-1146-48A6-ABA2-EE2415EB0A18}" dt="2024-05-16T13:33:05.193" v="1481" actId="1076"/>
          <ac:spMkLst>
            <pc:docMk/>
            <pc:sldMk cId="1333710680" sldId="289"/>
            <ac:spMk id="6" creationId="{1F44EA11-1538-0804-87C8-EDDE0EA2AF77}"/>
          </ac:spMkLst>
        </pc:spChg>
        <pc:spChg chg="add">
          <ac:chgData name="Mason-Jones, Rachel" userId="052e3b8c-b57a-4a2d-a0e7-512e63bf9adb" providerId="ADAL" clId="{7D175107-1146-48A6-ABA2-EE2415EB0A18}" dt="2024-05-16T12:56:52.148" v="1019" actId="26606"/>
          <ac:spMkLst>
            <pc:docMk/>
            <pc:sldMk cId="1333710680" sldId="289"/>
            <ac:spMk id="9" creationId="{99B5B3C5-A599-465B-B2B9-866E8B2087CE}"/>
          </ac:spMkLst>
        </pc:spChg>
        <pc:spChg chg="add">
          <ac:chgData name="Mason-Jones, Rachel" userId="052e3b8c-b57a-4a2d-a0e7-512e63bf9adb" providerId="ADAL" clId="{7D175107-1146-48A6-ABA2-EE2415EB0A18}" dt="2024-05-16T12:56:52.148" v="1019" actId="26606"/>
          <ac:spMkLst>
            <pc:docMk/>
            <pc:sldMk cId="1333710680" sldId="289"/>
            <ac:spMk id="11" creationId="{25C84982-7DD0-43B1-8A2D-BFA4DF1B4E60}"/>
          </ac:spMkLst>
        </pc:spChg>
        <pc:spChg chg="add">
          <ac:chgData name="Mason-Jones, Rachel" userId="052e3b8c-b57a-4a2d-a0e7-512e63bf9adb" providerId="ADAL" clId="{7D175107-1146-48A6-ABA2-EE2415EB0A18}" dt="2024-05-16T12:56:52.148" v="1019" actId="26606"/>
          <ac:spMkLst>
            <pc:docMk/>
            <pc:sldMk cId="1333710680" sldId="289"/>
            <ac:spMk id="30" creationId="{94DA0203-BFB4-49DB-A205-51AD7549D42A}"/>
          </ac:spMkLst>
        </pc:spChg>
        <pc:spChg chg="add">
          <ac:chgData name="Mason-Jones, Rachel" userId="052e3b8c-b57a-4a2d-a0e7-512e63bf9adb" providerId="ADAL" clId="{7D175107-1146-48A6-ABA2-EE2415EB0A18}" dt="2024-05-16T12:56:52.148" v="1019" actId="26606"/>
          <ac:spMkLst>
            <pc:docMk/>
            <pc:sldMk cId="1333710680" sldId="289"/>
            <ac:spMk id="32" creationId="{652F1BB8-9F6C-45D6-898D-65348D26BFCC}"/>
          </ac:spMkLst>
        </pc:spChg>
        <pc:spChg chg="add">
          <ac:chgData name="Mason-Jones, Rachel" userId="052e3b8c-b57a-4a2d-a0e7-512e63bf9adb" providerId="ADAL" clId="{7D175107-1146-48A6-ABA2-EE2415EB0A18}" dt="2024-05-16T12:56:52.148" v="1019" actId="26606"/>
          <ac:spMkLst>
            <pc:docMk/>
            <pc:sldMk cId="1333710680" sldId="289"/>
            <ac:spMk id="34" creationId="{DA09ABEB-FBB2-4784-AB42-132C2B7B86EA}"/>
          </ac:spMkLst>
        </pc:spChg>
        <pc:spChg chg="add">
          <ac:chgData name="Mason-Jones, Rachel" userId="052e3b8c-b57a-4a2d-a0e7-512e63bf9adb" providerId="ADAL" clId="{7D175107-1146-48A6-ABA2-EE2415EB0A18}" dt="2024-05-16T12:56:52.148" v="1019" actId="26606"/>
          <ac:spMkLst>
            <pc:docMk/>
            <pc:sldMk cId="1333710680" sldId="289"/>
            <ac:spMk id="36" creationId="{4E19B7D6-ACF5-4FD5-9847-AA489F05BBCB}"/>
          </ac:spMkLst>
        </pc:spChg>
        <pc:spChg chg="add">
          <ac:chgData name="Mason-Jones, Rachel" userId="052e3b8c-b57a-4a2d-a0e7-512e63bf9adb" providerId="ADAL" clId="{7D175107-1146-48A6-ABA2-EE2415EB0A18}" dt="2024-05-16T12:56:52.148" v="1019" actId="26606"/>
          <ac:spMkLst>
            <pc:docMk/>
            <pc:sldMk cId="1333710680" sldId="289"/>
            <ac:spMk id="38" creationId="{2DC3951C-8573-4092-BB1C-895AB62DC18A}"/>
          </ac:spMkLst>
        </pc:spChg>
        <pc:spChg chg="add">
          <ac:chgData name="Mason-Jones, Rachel" userId="052e3b8c-b57a-4a2d-a0e7-512e63bf9adb" providerId="ADAL" clId="{7D175107-1146-48A6-ABA2-EE2415EB0A18}" dt="2024-05-16T12:56:52.148" v="1019" actId="26606"/>
          <ac:spMkLst>
            <pc:docMk/>
            <pc:sldMk cId="1333710680" sldId="289"/>
            <ac:spMk id="40" creationId="{D897F30D-1513-46A2-A047-AEC827A0ED77}"/>
          </ac:spMkLst>
        </pc:spChg>
        <pc:spChg chg="add">
          <ac:chgData name="Mason-Jones, Rachel" userId="052e3b8c-b57a-4a2d-a0e7-512e63bf9adb" providerId="ADAL" clId="{7D175107-1146-48A6-ABA2-EE2415EB0A18}" dt="2024-05-16T12:56:52.148" v="1019" actId="26606"/>
          <ac:spMkLst>
            <pc:docMk/>
            <pc:sldMk cId="1333710680" sldId="289"/>
            <ac:spMk id="42" creationId="{5484E33B-84C6-44AB-B37B-AD40DD864397}"/>
          </ac:spMkLst>
        </pc:spChg>
        <pc:spChg chg="add">
          <ac:chgData name="Mason-Jones, Rachel" userId="052e3b8c-b57a-4a2d-a0e7-512e63bf9adb" providerId="ADAL" clId="{7D175107-1146-48A6-ABA2-EE2415EB0A18}" dt="2024-05-16T12:56:52.148" v="1019" actId="26606"/>
          <ac:spMkLst>
            <pc:docMk/>
            <pc:sldMk cId="1333710680" sldId="289"/>
            <ac:spMk id="44" creationId="{032C2FFF-1C26-4710-B2B8-9DB486DAE135}"/>
          </ac:spMkLst>
        </pc:spChg>
        <pc:spChg chg="add">
          <ac:chgData name="Mason-Jones, Rachel" userId="052e3b8c-b57a-4a2d-a0e7-512e63bf9adb" providerId="ADAL" clId="{7D175107-1146-48A6-ABA2-EE2415EB0A18}" dt="2024-05-16T12:56:52.148" v="1019" actId="26606"/>
          <ac:spMkLst>
            <pc:docMk/>
            <pc:sldMk cId="1333710680" sldId="289"/>
            <ac:spMk id="46" creationId="{F6D50462-DF3B-4889-8D2A-9B6BE774163C}"/>
          </ac:spMkLst>
        </pc:spChg>
        <pc:spChg chg="add">
          <ac:chgData name="Mason-Jones, Rachel" userId="052e3b8c-b57a-4a2d-a0e7-512e63bf9adb" providerId="ADAL" clId="{7D175107-1146-48A6-ABA2-EE2415EB0A18}" dt="2024-05-16T12:56:52.148" v="1019" actId="26606"/>
          <ac:spMkLst>
            <pc:docMk/>
            <pc:sldMk cId="1333710680" sldId="289"/>
            <ac:spMk id="48" creationId="{A4661B72-AE95-451D-822D-E19815CF12F6}"/>
          </ac:spMkLst>
        </pc:spChg>
        <pc:grpChg chg="add">
          <ac:chgData name="Mason-Jones, Rachel" userId="052e3b8c-b57a-4a2d-a0e7-512e63bf9adb" providerId="ADAL" clId="{7D175107-1146-48A6-ABA2-EE2415EB0A18}" dt="2024-05-16T12:56:52.148" v="1019" actId="26606"/>
          <ac:grpSpMkLst>
            <pc:docMk/>
            <pc:sldMk cId="1333710680" sldId="289"/>
            <ac:grpSpMk id="13" creationId="{1D912E1C-3BBA-42F0-A3EE-FEC382E7230A}"/>
          </ac:grpSpMkLst>
        </pc:grpChg>
        <pc:picChg chg="add mod">
          <ac:chgData name="Mason-Jones, Rachel" userId="052e3b8c-b57a-4a2d-a0e7-512e63bf9adb" providerId="ADAL" clId="{7D175107-1146-48A6-ABA2-EE2415EB0A18}" dt="2024-05-16T13:32:22.354" v="1425" actId="1076"/>
          <ac:picMkLst>
            <pc:docMk/>
            <pc:sldMk cId="1333710680" sldId="289"/>
            <ac:picMk id="4" creationId="{D7B93924-D58E-F121-B69E-F34E126414AA}"/>
          </ac:picMkLst>
        </pc:picChg>
        <pc:picChg chg="add">
          <ac:chgData name="Mason-Jones, Rachel" userId="052e3b8c-b57a-4a2d-a0e7-512e63bf9adb" providerId="ADAL" clId="{7D175107-1146-48A6-ABA2-EE2415EB0A18}" dt="2024-05-16T12:56:52.148" v="1019" actId="26606"/>
          <ac:picMkLst>
            <pc:docMk/>
            <pc:sldMk cId="1333710680" sldId="289"/>
            <ac:picMk id="5" creationId="{13D66A93-F9BF-54DC-EF22-CF01BA9CBAA5}"/>
          </ac:picMkLst>
        </pc:picChg>
      </pc:sldChg>
      <pc:sldChg chg="addSp delSp modSp new mod setBg">
        <pc:chgData name="Mason-Jones, Rachel" userId="052e3b8c-b57a-4a2d-a0e7-512e63bf9adb" providerId="ADAL" clId="{7D175107-1146-48A6-ABA2-EE2415EB0A18}" dt="2024-05-16T13:26:00.779" v="1284" actId="1076"/>
        <pc:sldMkLst>
          <pc:docMk/>
          <pc:sldMk cId="2578477952" sldId="290"/>
        </pc:sldMkLst>
        <pc:spChg chg="mod">
          <ac:chgData name="Mason-Jones, Rachel" userId="052e3b8c-b57a-4a2d-a0e7-512e63bf9adb" providerId="ADAL" clId="{7D175107-1146-48A6-ABA2-EE2415EB0A18}" dt="2024-05-16T13:26:00.779" v="1284" actId="1076"/>
          <ac:spMkLst>
            <pc:docMk/>
            <pc:sldMk cId="2578477952" sldId="290"/>
            <ac:spMk id="2" creationId="{D7CB6D41-6612-3943-C491-AEE6D2085F35}"/>
          </ac:spMkLst>
        </pc:spChg>
        <pc:spChg chg="add del">
          <ac:chgData name="Mason-Jones, Rachel" userId="052e3b8c-b57a-4a2d-a0e7-512e63bf9adb" providerId="ADAL" clId="{7D175107-1146-48A6-ABA2-EE2415EB0A18}" dt="2024-05-16T13:18:49.264" v="1231" actId="26606"/>
          <ac:spMkLst>
            <pc:docMk/>
            <pc:sldMk cId="2578477952" sldId="290"/>
            <ac:spMk id="3" creationId="{0923F4A8-EE52-B450-DF77-D3808897F72A}"/>
          </ac:spMkLst>
        </pc:spChg>
        <pc:spChg chg="add del">
          <ac:chgData name="Mason-Jones, Rachel" userId="052e3b8c-b57a-4a2d-a0e7-512e63bf9adb" providerId="ADAL" clId="{7D175107-1146-48A6-ABA2-EE2415EB0A18}" dt="2024-05-16T13:18:49.227" v="1230" actId="26606"/>
          <ac:spMkLst>
            <pc:docMk/>
            <pc:sldMk cId="2578477952" sldId="290"/>
            <ac:spMk id="9" creationId="{99B5B3C5-A599-465B-B2B9-866E8B2087CE}"/>
          </ac:spMkLst>
        </pc:spChg>
        <pc:spChg chg="add del">
          <ac:chgData name="Mason-Jones, Rachel" userId="052e3b8c-b57a-4a2d-a0e7-512e63bf9adb" providerId="ADAL" clId="{7D175107-1146-48A6-ABA2-EE2415EB0A18}" dt="2024-05-16T13:18:49.227" v="1230" actId="26606"/>
          <ac:spMkLst>
            <pc:docMk/>
            <pc:sldMk cId="2578477952" sldId="290"/>
            <ac:spMk id="11" creationId="{25C84982-7DD0-43B1-8A2D-BFA4DF1B4E60}"/>
          </ac:spMkLst>
        </pc:spChg>
        <pc:spChg chg="add del">
          <ac:chgData name="Mason-Jones, Rachel" userId="052e3b8c-b57a-4a2d-a0e7-512e63bf9adb" providerId="ADAL" clId="{7D175107-1146-48A6-ABA2-EE2415EB0A18}" dt="2024-05-16T13:18:49.227" v="1230" actId="26606"/>
          <ac:spMkLst>
            <pc:docMk/>
            <pc:sldMk cId="2578477952" sldId="290"/>
            <ac:spMk id="30" creationId="{94DA0203-BFB4-49DB-A205-51AD7549D42A}"/>
          </ac:spMkLst>
        </pc:spChg>
        <pc:spChg chg="add del">
          <ac:chgData name="Mason-Jones, Rachel" userId="052e3b8c-b57a-4a2d-a0e7-512e63bf9adb" providerId="ADAL" clId="{7D175107-1146-48A6-ABA2-EE2415EB0A18}" dt="2024-05-16T13:18:49.227" v="1230" actId="26606"/>
          <ac:spMkLst>
            <pc:docMk/>
            <pc:sldMk cId="2578477952" sldId="290"/>
            <ac:spMk id="32" creationId="{652F1BB8-9F6C-45D6-898D-65348D26BFCC}"/>
          </ac:spMkLst>
        </pc:spChg>
        <pc:spChg chg="add del">
          <ac:chgData name="Mason-Jones, Rachel" userId="052e3b8c-b57a-4a2d-a0e7-512e63bf9adb" providerId="ADAL" clId="{7D175107-1146-48A6-ABA2-EE2415EB0A18}" dt="2024-05-16T13:18:49.227" v="1230" actId="26606"/>
          <ac:spMkLst>
            <pc:docMk/>
            <pc:sldMk cId="2578477952" sldId="290"/>
            <ac:spMk id="34" creationId="{DA09ABEB-FBB2-4784-AB42-132C2B7B86EA}"/>
          </ac:spMkLst>
        </pc:spChg>
        <pc:spChg chg="add del">
          <ac:chgData name="Mason-Jones, Rachel" userId="052e3b8c-b57a-4a2d-a0e7-512e63bf9adb" providerId="ADAL" clId="{7D175107-1146-48A6-ABA2-EE2415EB0A18}" dt="2024-05-16T13:18:49.227" v="1230" actId="26606"/>
          <ac:spMkLst>
            <pc:docMk/>
            <pc:sldMk cId="2578477952" sldId="290"/>
            <ac:spMk id="36" creationId="{4E19B7D6-ACF5-4FD5-9847-AA489F05BBCB}"/>
          </ac:spMkLst>
        </pc:spChg>
        <pc:spChg chg="add del">
          <ac:chgData name="Mason-Jones, Rachel" userId="052e3b8c-b57a-4a2d-a0e7-512e63bf9adb" providerId="ADAL" clId="{7D175107-1146-48A6-ABA2-EE2415EB0A18}" dt="2024-05-16T13:18:49.227" v="1230" actId="26606"/>
          <ac:spMkLst>
            <pc:docMk/>
            <pc:sldMk cId="2578477952" sldId="290"/>
            <ac:spMk id="38" creationId="{2DC3951C-8573-4092-BB1C-895AB62DC18A}"/>
          </ac:spMkLst>
        </pc:spChg>
        <pc:spChg chg="add del">
          <ac:chgData name="Mason-Jones, Rachel" userId="052e3b8c-b57a-4a2d-a0e7-512e63bf9adb" providerId="ADAL" clId="{7D175107-1146-48A6-ABA2-EE2415EB0A18}" dt="2024-05-16T13:18:49.227" v="1230" actId="26606"/>
          <ac:spMkLst>
            <pc:docMk/>
            <pc:sldMk cId="2578477952" sldId="290"/>
            <ac:spMk id="40" creationId="{D897F30D-1513-46A2-A047-AEC827A0ED77}"/>
          </ac:spMkLst>
        </pc:spChg>
        <pc:spChg chg="add del">
          <ac:chgData name="Mason-Jones, Rachel" userId="052e3b8c-b57a-4a2d-a0e7-512e63bf9adb" providerId="ADAL" clId="{7D175107-1146-48A6-ABA2-EE2415EB0A18}" dt="2024-05-16T13:18:49.227" v="1230" actId="26606"/>
          <ac:spMkLst>
            <pc:docMk/>
            <pc:sldMk cId="2578477952" sldId="290"/>
            <ac:spMk id="42" creationId="{5484E33B-84C6-44AB-B37B-AD40DD864397}"/>
          </ac:spMkLst>
        </pc:spChg>
        <pc:spChg chg="add del">
          <ac:chgData name="Mason-Jones, Rachel" userId="052e3b8c-b57a-4a2d-a0e7-512e63bf9adb" providerId="ADAL" clId="{7D175107-1146-48A6-ABA2-EE2415EB0A18}" dt="2024-05-16T13:18:49.227" v="1230" actId="26606"/>
          <ac:spMkLst>
            <pc:docMk/>
            <pc:sldMk cId="2578477952" sldId="290"/>
            <ac:spMk id="44" creationId="{032C2FFF-1C26-4710-B2B8-9DB486DAE135}"/>
          </ac:spMkLst>
        </pc:spChg>
        <pc:spChg chg="add del">
          <ac:chgData name="Mason-Jones, Rachel" userId="052e3b8c-b57a-4a2d-a0e7-512e63bf9adb" providerId="ADAL" clId="{7D175107-1146-48A6-ABA2-EE2415EB0A18}" dt="2024-05-16T13:18:49.227" v="1230" actId="26606"/>
          <ac:spMkLst>
            <pc:docMk/>
            <pc:sldMk cId="2578477952" sldId="290"/>
            <ac:spMk id="46" creationId="{F6D50462-DF3B-4889-8D2A-9B6BE774163C}"/>
          </ac:spMkLst>
        </pc:spChg>
        <pc:spChg chg="add del">
          <ac:chgData name="Mason-Jones, Rachel" userId="052e3b8c-b57a-4a2d-a0e7-512e63bf9adb" providerId="ADAL" clId="{7D175107-1146-48A6-ABA2-EE2415EB0A18}" dt="2024-05-16T13:18:49.227" v="1230" actId="26606"/>
          <ac:spMkLst>
            <pc:docMk/>
            <pc:sldMk cId="2578477952" sldId="290"/>
            <ac:spMk id="48" creationId="{A4661B72-AE95-451D-822D-E19815CF12F6}"/>
          </ac:spMkLst>
        </pc:spChg>
        <pc:spChg chg="add">
          <ac:chgData name="Mason-Jones, Rachel" userId="052e3b8c-b57a-4a2d-a0e7-512e63bf9adb" providerId="ADAL" clId="{7D175107-1146-48A6-ABA2-EE2415EB0A18}" dt="2024-05-16T13:18:49.264" v="1231" actId="26606"/>
          <ac:spMkLst>
            <pc:docMk/>
            <pc:sldMk cId="2578477952" sldId="290"/>
            <ac:spMk id="50" creationId="{99B5B3C5-A599-465B-B2B9-866E8B2087CE}"/>
          </ac:spMkLst>
        </pc:spChg>
        <pc:spChg chg="add">
          <ac:chgData name="Mason-Jones, Rachel" userId="052e3b8c-b57a-4a2d-a0e7-512e63bf9adb" providerId="ADAL" clId="{7D175107-1146-48A6-ABA2-EE2415EB0A18}" dt="2024-05-16T13:18:49.264" v="1231" actId="26606"/>
          <ac:spMkLst>
            <pc:docMk/>
            <pc:sldMk cId="2578477952" sldId="290"/>
            <ac:spMk id="51" creationId="{25C84982-7DD0-43B1-8A2D-BFA4DF1B4E60}"/>
          </ac:spMkLst>
        </pc:spChg>
        <pc:spChg chg="add">
          <ac:chgData name="Mason-Jones, Rachel" userId="052e3b8c-b57a-4a2d-a0e7-512e63bf9adb" providerId="ADAL" clId="{7D175107-1146-48A6-ABA2-EE2415EB0A18}" dt="2024-05-16T13:18:49.264" v="1231" actId="26606"/>
          <ac:spMkLst>
            <pc:docMk/>
            <pc:sldMk cId="2578477952" sldId="290"/>
            <ac:spMk id="68" creationId="{733E0473-C315-42D8-A82A-A2FE49DC67DA}"/>
          </ac:spMkLst>
        </pc:spChg>
        <pc:spChg chg="add">
          <ac:chgData name="Mason-Jones, Rachel" userId="052e3b8c-b57a-4a2d-a0e7-512e63bf9adb" providerId="ADAL" clId="{7D175107-1146-48A6-ABA2-EE2415EB0A18}" dt="2024-05-16T13:18:49.264" v="1231" actId="26606"/>
          <ac:spMkLst>
            <pc:docMk/>
            <pc:sldMk cId="2578477952" sldId="290"/>
            <ac:spMk id="69" creationId="{AD23A251-68F2-43E5-812B-4BBAE1AF535E}"/>
          </ac:spMkLst>
        </pc:spChg>
        <pc:grpChg chg="add del">
          <ac:chgData name="Mason-Jones, Rachel" userId="052e3b8c-b57a-4a2d-a0e7-512e63bf9adb" providerId="ADAL" clId="{7D175107-1146-48A6-ABA2-EE2415EB0A18}" dt="2024-05-16T13:18:49.227" v="1230" actId="26606"/>
          <ac:grpSpMkLst>
            <pc:docMk/>
            <pc:sldMk cId="2578477952" sldId="290"/>
            <ac:grpSpMk id="13" creationId="{1D912E1C-3BBA-42F0-A3EE-FEC382E7230A}"/>
          </ac:grpSpMkLst>
        </pc:grpChg>
        <pc:grpChg chg="add">
          <ac:chgData name="Mason-Jones, Rachel" userId="052e3b8c-b57a-4a2d-a0e7-512e63bf9adb" providerId="ADAL" clId="{7D175107-1146-48A6-ABA2-EE2415EB0A18}" dt="2024-05-16T13:18:49.264" v="1231" actId="26606"/>
          <ac:grpSpMkLst>
            <pc:docMk/>
            <pc:sldMk cId="2578477952" sldId="290"/>
            <ac:grpSpMk id="52" creationId="{1D912E1C-3BBA-42F0-A3EE-FEC382E7230A}"/>
          </ac:grpSpMkLst>
        </pc:grpChg>
        <pc:grpChg chg="add">
          <ac:chgData name="Mason-Jones, Rachel" userId="052e3b8c-b57a-4a2d-a0e7-512e63bf9adb" providerId="ADAL" clId="{7D175107-1146-48A6-ABA2-EE2415EB0A18}" dt="2024-05-16T13:18:49.264" v="1231" actId="26606"/>
          <ac:grpSpMkLst>
            <pc:docMk/>
            <pc:sldMk cId="2578477952" sldId="290"/>
            <ac:grpSpMk id="71" creationId="{0350AF23-2606-421F-AB7B-23D9B48F3E9B}"/>
          </ac:grpSpMkLst>
        </pc:grpChg>
        <pc:graphicFrameChg chg="add mod modGraphic">
          <ac:chgData name="Mason-Jones, Rachel" userId="052e3b8c-b57a-4a2d-a0e7-512e63bf9adb" providerId="ADAL" clId="{7D175107-1146-48A6-ABA2-EE2415EB0A18}" dt="2024-05-16T13:21:01.548" v="1250" actId="1076"/>
          <ac:graphicFrameMkLst>
            <pc:docMk/>
            <pc:sldMk cId="2578477952" sldId="290"/>
            <ac:graphicFrameMk id="4" creationId="{06D7ACFE-63BC-4D10-2606-1338B17B5C84}"/>
          </ac:graphicFrameMkLst>
        </pc:graphicFrameChg>
        <pc:picChg chg="add del">
          <ac:chgData name="Mason-Jones, Rachel" userId="052e3b8c-b57a-4a2d-a0e7-512e63bf9adb" providerId="ADAL" clId="{7D175107-1146-48A6-ABA2-EE2415EB0A18}" dt="2024-05-16T13:18:49.227" v="1230" actId="26606"/>
          <ac:picMkLst>
            <pc:docMk/>
            <pc:sldMk cId="2578477952" sldId="290"/>
            <ac:picMk id="5" creationId="{90F7097B-0800-1CF0-3962-00E37257A045}"/>
          </ac:picMkLst>
        </pc:picChg>
        <pc:picChg chg="add">
          <ac:chgData name="Mason-Jones, Rachel" userId="052e3b8c-b57a-4a2d-a0e7-512e63bf9adb" providerId="ADAL" clId="{7D175107-1146-48A6-ABA2-EE2415EB0A18}" dt="2024-05-16T13:18:49.264" v="1231" actId="26606"/>
          <ac:picMkLst>
            <pc:docMk/>
            <pc:sldMk cId="2578477952" sldId="290"/>
            <ac:picMk id="70" creationId="{FD992B0C-DE8D-3E62-4279-68AE85C12EE3}"/>
          </ac:picMkLst>
        </pc:picChg>
      </pc:sldChg>
      <pc:sldChg chg="addSp delSp modSp new del mod setBg addAnim delAnim">
        <pc:chgData name="Mason-Jones, Rachel" userId="052e3b8c-b57a-4a2d-a0e7-512e63bf9adb" providerId="ADAL" clId="{7D175107-1146-48A6-ABA2-EE2415EB0A18}" dt="2024-05-16T12:23:34.744" v="834" actId="47"/>
        <pc:sldMkLst>
          <pc:docMk/>
          <pc:sldMk cId="2818415092" sldId="290"/>
        </pc:sldMkLst>
        <pc:spChg chg="mod">
          <ac:chgData name="Mason-Jones, Rachel" userId="052e3b8c-b57a-4a2d-a0e7-512e63bf9adb" providerId="ADAL" clId="{7D175107-1146-48A6-ABA2-EE2415EB0A18}" dt="2024-05-16T12:17:06.314" v="722" actId="1076"/>
          <ac:spMkLst>
            <pc:docMk/>
            <pc:sldMk cId="2818415092" sldId="290"/>
            <ac:spMk id="2" creationId="{A395B400-9E12-0891-1F0A-7C5FDB6553E8}"/>
          </ac:spMkLst>
        </pc:spChg>
        <pc:spChg chg="mod">
          <ac:chgData name="Mason-Jones, Rachel" userId="052e3b8c-b57a-4a2d-a0e7-512e63bf9adb" providerId="ADAL" clId="{7D175107-1146-48A6-ABA2-EE2415EB0A18}" dt="2024-05-16T12:17:14.659" v="724" actId="14100"/>
          <ac:spMkLst>
            <pc:docMk/>
            <pc:sldMk cId="2818415092" sldId="290"/>
            <ac:spMk id="3" creationId="{096C8DE6-A26E-4EBD-A339-8D70A340E4B6}"/>
          </ac:spMkLst>
        </pc:spChg>
        <pc:spChg chg="add del">
          <ac:chgData name="Mason-Jones, Rachel" userId="052e3b8c-b57a-4a2d-a0e7-512e63bf9adb" providerId="ADAL" clId="{7D175107-1146-48A6-ABA2-EE2415EB0A18}" dt="2024-05-16T12:16:41.083" v="714" actId="26606"/>
          <ac:spMkLst>
            <pc:docMk/>
            <pc:sldMk cId="2818415092" sldId="290"/>
            <ac:spMk id="9" creationId="{99B5B3C5-A599-465B-B2B9-866E8B2087CE}"/>
          </ac:spMkLst>
        </pc:spChg>
        <pc:spChg chg="add del">
          <ac:chgData name="Mason-Jones, Rachel" userId="052e3b8c-b57a-4a2d-a0e7-512e63bf9adb" providerId="ADAL" clId="{7D175107-1146-48A6-ABA2-EE2415EB0A18}" dt="2024-05-16T12:16:41.083" v="714" actId="26606"/>
          <ac:spMkLst>
            <pc:docMk/>
            <pc:sldMk cId="2818415092" sldId="290"/>
            <ac:spMk id="11" creationId="{25C84982-7DD0-43B1-8A2D-BFA4DF1B4E60}"/>
          </ac:spMkLst>
        </pc:spChg>
        <pc:spChg chg="add del">
          <ac:chgData name="Mason-Jones, Rachel" userId="052e3b8c-b57a-4a2d-a0e7-512e63bf9adb" providerId="ADAL" clId="{7D175107-1146-48A6-ABA2-EE2415EB0A18}" dt="2024-05-16T12:16:41.083" v="714" actId="26606"/>
          <ac:spMkLst>
            <pc:docMk/>
            <pc:sldMk cId="2818415092" sldId="290"/>
            <ac:spMk id="30" creationId="{E2748806-3AF5-4078-830A-C1F26BF1B200}"/>
          </ac:spMkLst>
        </pc:spChg>
        <pc:spChg chg="add del">
          <ac:chgData name="Mason-Jones, Rachel" userId="052e3b8c-b57a-4a2d-a0e7-512e63bf9adb" providerId="ADAL" clId="{7D175107-1146-48A6-ABA2-EE2415EB0A18}" dt="2024-05-16T12:16:41.083" v="714" actId="26606"/>
          <ac:spMkLst>
            <pc:docMk/>
            <pc:sldMk cId="2818415092" sldId="290"/>
            <ac:spMk id="32" creationId="{36C5C053-F6BB-464B-BDD2-9D811A2494A2}"/>
          </ac:spMkLst>
        </pc:spChg>
        <pc:spChg chg="add del">
          <ac:chgData name="Mason-Jones, Rachel" userId="052e3b8c-b57a-4a2d-a0e7-512e63bf9adb" providerId="ADAL" clId="{7D175107-1146-48A6-ABA2-EE2415EB0A18}" dt="2024-05-16T12:16:41.083" v="714" actId="26606"/>
          <ac:spMkLst>
            <pc:docMk/>
            <pc:sldMk cId="2818415092" sldId="290"/>
            <ac:spMk id="34" creationId="{8315D1CC-8D02-4016-AD7A-097E77AAE387}"/>
          </ac:spMkLst>
        </pc:spChg>
        <pc:spChg chg="add del">
          <ac:chgData name="Mason-Jones, Rachel" userId="052e3b8c-b57a-4a2d-a0e7-512e63bf9adb" providerId="ADAL" clId="{7D175107-1146-48A6-ABA2-EE2415EB0A18}" dt="2024-05-16T12:16:41.083" v="714" actId="26606"/>
          <ac:spMkLst>
            <pc:docMk/>
            <pc:sldMk cId="2818415092" sldId="290"/>
            <ac:spMk id="36" creationId="{1CB84D5D-9C64-4481-B8AD-C109F7DB3FC6}"/>
          </ac:spMkLst>
        </pc:spChg>
        <pc:spChg chg="add del">
          <ac:chgData name="Mason-Jones, Rachel" userId="052e3b8c-b57a-4a2d-a0e7-512e63bf9adb" providerId="ADAL" clId="{7D175107-1146-48A6-ABA2-EE2415EB0A18}" dt="2024-05-16T12:16:41.083" v="714" actId="26606"/>
          <ac:spMkLst>
            <pc:docMk/>
            <pc:sldMk cId="2818415092" sldId="290"/>
            <ac:spMk id="38" creationId="{01A9D26D-082A-4101-8D75-863B7B7AB81D}"/>
          </ac:spMkLst>
        </pc:spChg>
        <pc:spChg chg="add del">
          <ac:chgData name="Mason-Jones, Rachel" userId="052e3b8c-b57a-4a2d-a0e7-512e63bf9adb" providerId="ADAL" clId="{7D175107-1146-48A6-ABA2-EE2415EB0A18}" dt="2024-05-16T12:16:41.083" v="714" actId="26606"/>
          <ac:spMkLst>
            <pc:docMk/>
            <pc:sldMk cId="2818415092" sldId="290"/>
            <ac:spMk id="40" creationId="{A0FE0BA4-FE6E-4B91-9A1B-E373720BD3D5}"/>
          </ac:spMkLst>
        </pc:spChg>
        <pc:spChg chg="add del">
          <ac:chgData name="Mason-Jones, Rachel" userId="052e3b8c-b57a-4a2d-a0e7-512e63bf9adb" providerId="ADAL" clId="{7D175107-1146-48A6-ABA2-EE2415EB0A18}" dt="2024-05-16T12:16:41.083" v="714" actId="26606"/>
          <ac:spMkLst>
            <pc:docMk/>
            <pc:sldMk cId="2818415092" sldId="290"/>
            <ac:spMk id="42" creationId="{80E6F154-6DA5-4544-8945-8AF8DE20A63E}"/>
          </ac:spMkLst>
        </pc:spChg>
        <pc:spChg chg="add del">
          <ac:chgData name="Mason-Jones, Rachel" userId="052e3b8c-b57a-4a2d-a0e7-512e63bf9adb" providerId="ADAL" clId="{7D175107-1146-48A6-ABA2-EE2415EB0A18}" dt="2024-05-16T12:16:41.083" v="714" actId="26606"/>
          <ac:spMkLst>
            <pc:docMk/>
            <pc:sldMk cId="2818415092" sldId="290"/>
            <ac:spMk id="44" creationId="{85558ED7-8ED9-4B7F-8138-C5B8A0EC1937}"/>
          </ac:spMkLst>
        </pc:spChg>
        <pc:spChg chg="add del">
          <ac:chgData name="Mason-Jones, Rachel" userId="052e3b8c-b57a-4a2d-a0e7-512e63bf9adb" providerId="ADAL" clId="{7D175107-1146-48A6-ABA2-EE2415EB0A18}" dt="2024-05-16T12:16:41.083" v="714" actId="26606"/>
          <ac:spMkLst>
            <pc:docMk/>
            <pc:sldMk cId="2818415092" sldId="290"/>
            <ac:spMk id="46" creationId="{13E9F88F-5950-42B0-B9A3-898F91835B3F}"/>
          </ac:spMkLst>
        </pc:spChg>
        <pc:spChg chg="add del">
          <ac:chgData name="Mason-Jones, Rachel" userId="052e3b8c-b57a-4a2d-a0e7-512e63bf9adb" providerId="ADAL" clId="{7D175107-1146-48A6-ABA2-EE2415EB0A18}" dt="2024-05-16T12:16:41.083" v="714" actId="26606"/>
          <ac:spMkLst>
            <pc:docMk/>
            <pc:sldMk cId="2818415092" sldId="290"/>
            <ac:spMk id="48" creationId="{34FBEBF3-C941-4CB0-8AC2-3B50E1371BBF}"/>
          </ac:spMkLst>
        </pc:spChg>
        <pc:spChg chg="add del">
          <ac:chgData name="Mason-Jones, Rachel" userId="052e3b8c-b57a-4a2d-a0e7-512e63bf9adb" providerId="ADAL" clId="{7D175107-1146-48A6-ABA2-EE2415EB0A18}" dt="2024-05-16T12:16:48.380" v="717" actId="26606"/>
          <ac:spMkLst>
            <pc:docMk/>
            <pc:sldMk cId="2818415092" sldId="290"/>
            <ac:spMk id="50" creationId="{99B5B3C5-A599-465B-B2B9-866E8B2087CE}"/>
          </ac:spMkLst>
        </pc:spChg>
        <pc:spChg chg="add del">
          <ac:chgData name="Mason-Jones, Rachel" userId="052e3b8c-b57a-4a2d-a0e7-512e63bf9adb" providerId="ADAL" clId="{7D175107-1146-48A6-ABA2-EE2415EB0A18}" dt="2024-05-16T12:16:48.380" v="717" actId="26606"/>
          <ac:spMkLst>
            <pc:docMk/>
            <pc:sldMk cId="2818415092" sldId="290"/>
            <ac:spMk id="51" creationId="{25C84982-7DD0-43B1-8A2D-BFA4DF1B4E60}"/>
          </ac:spMkLst>
        </pc:spChg>
        <pc:spChg chg="add del">
          <ac:chgData name="Mason-Jones, Rachel" userId="052e3b8c-b57a-4a2d-a0e7-512e63bf9adb" providerId="ADAL" clId="{7D175107-1146-48A6-ABA2-EE2415EB0A18}" dt="2024-05-16T12:16:48.380" v="717" actId="26606"/>
          <ac:spMkLst>
            <pc:docMk/>
            <pc:sldMk cId="2818415092" sldId="290"/>
            <ac:spMk id="68" creationId="{733E0473-C315-42D8-A82A-A2FE49DC67DA}"/>
          </ac:spMkLst>
        </pc:spChg>
        <pc:spChg chg="add del">
          <ac:chgData name="Mason-Jones, Rachel" userId="052e3b8c-b57a-4a2d-a0e7-512e63bf9adb" providerId="ADAL" clId="{7D175107-1146-48A6-ABA2-EE2415EB0A18}" dt="2024-05-16T12:16:48.380" v="717" actId="26606"/>
          <ac:spMkLst>
            <pc:docMk/>
            <pc:sldMk cId="2818415092" sldId="290"/>
            <ac:spMk id="69" creationId="{AD23A251-68F2-43E5-812B-4BBAE1AF535E}"/>
          </ac:spMkLst>
        </pc:spChg>
        <pc:spChg chg="add">
          <ac:chgData name="Mason-Jones, Rachel" userId="052e3b8c-b57a-4a2d-a0e7-512e63bf9adb" providerId="ADAL" clId="{7D175107-1146-48A6-ABA2-EE2415EB0A18}" dt="2024-05-16T12:16:48.472" v="718" actId="26606"/>
          <ac:spMkLst>
            <pc:docMk/>
            <pc:sldMk cId="2818415092" sldId="290"/>
            <ac:spMk id="77" creationId="{99B5B3C5-A599-465B-B2B9-866E8B2087CE}"/>
          </ac:spMkLst>
        </pc:spChg>
        <pc:spChg chg="add">
          <ac:chgData name="Mason-Jones, Rachel" userId="052e3b8c-b57a-4a2d-a0e7-512e63bf9adb" providerId="ADAL" clId="{7D175107-1146-48A6-ABA2-EE2415EB0A18}" dt="2024-05-16T12:16:48.472" v="718" actId="26606"/>
          <ac:spMkLst>
            <pc:docMk/>
            <pc:sldMk cId="2818415092" sldId="290"/>
            <ac:spMk id="78" creationId="{25C84982-7DD0-43B1-8A2D-BFA4DF1B4E60}"/>
          </ac:spMkLst>
        </pc:spChg>
        <pc:spChg chg="add">
          <ac:chgData name="Mason-Jones, Rachel" userId="052e3b8c-b57a-4a2d-a0e7-512e63bf9adb" providerId="ADAL" clId="{7D175107-1146-48A6-ABA2-EE2415EB0A18}" dt="2024-05-16T12:16:48.472" v="718" actId="26606"/>
          <ac:spMkLst>
            <pc:docMk/>
            <pc:sldMk cId="2818415092" sldId="290"/>
            <ac:spMk id="80" creationId="{E2748806-3AF5-4078-830A-C1F26BF1B200}"/>
          </ac:spMkLst>
        </pc:spChg>
        <pc:spChg chg="add">
          <ac:chgData name="Mason-Jones, Rachel" userId="052e3b8c-b57a-4a2d-a0e7-512e63bf9adb" providerId="ADAL" clId="{7D175107-1146-48A6-ABA2-EE2415EB0A18}" dt="2024-05-16T12:16:48.472" v="718" actId="26606"/>
          <ac:spMkLst>
            <pc:docMk/>
            <pc:sldMk cId="2818415092" sldId="290"/>
            <ac:spMk id="82" creationId="{36C5C053-F6BB-464B-BDD2-9D811A2494A2}"/>
          </ac:spMkLst>
        </pc:spChg>
        <pc:spChg chg="add">
          <ac:chgData name="Mason-Jones, Rachel" userId="052e3b8c-b57a-4a2d-a0e7-512e63bf9adb" providerId="ADAL" clId="{7D175107-1146-48A6-ABA2-EE2415EB0A18}" dt="2024-05-16T12:16:48.472" v="718" actId="26606"/>
          <ac:spMkLst>
            <pc:docMk/>
            <pc:sldMk cId="2818415092" sldId="290"/>
            <ac:spMk id="83" creationId="{8315D1CC-8D02-4016-AD7A-097E77AAE387}"/>
          </ac:spMkLst>
        </pc:spChg>
        <pc:spChg chg="add">
          <ac:chgData name="Mason-Jones, Rachel" userId="052e3b8c-b57a-4a2d-a0e7-512e63bf9adb" providerId="ADAL" clId="{7D175107-1146-48A6-ABA2-EE2415EB0A18}" dt="2024-05-16T12:16:48.472" v="718" actId="26606"/>
          <ac:spMkLst>
            <pc:docMk/>
            <pc:sldMk cId="2818415092" sldId="290"/>
            <ac:spMk id="84" creationId="{1CB84D5D-9C64-4481-B8AD-C109F7DB3FC6}"/>
          </ac:spMkLst>
        </pc:spChg>
        <pc:spChg chg="add">
          <ac:chgData name="Mason-Jones, Rachel" userId="052e3b8c-b57a-4a2d-a0e7-512e63bf9adb" providerId="ADAL" clId="{7D175107-1146-48A6-ABA2-EE2415EB0A18}" dt="2024-05-16T12:16:48.472" v="718" actId="26606"/>
          <ac:spMkLst>
            <pc:docMk/>
            <pc:sldMk cId="2818415092" sldId="290"/>
            <ac:spMk id="85" creationId="{01A9D26D-082A-4101-8D75-863B7B7AB81D}"/>
          </ac:spMkLst>
        </pc:spChg>
        <pc:spChg chg="add">
          <ac:chgData name="Mason-Jones, Rachel" userId="052e3b8c-b57a-4a2d-a0e7-512e63bf9adb" providerId="ADAL" clId="{7D175107-1146-48A6-ABA2-EE2415EB0A18}" dt="2024-05-16T12:16:48.472" v="718" actId="26606"/>
          <ac:spMkLst>
            <pc:docMk/>
            <pc:sldMk cId="2818415092" sldId="290"/>
            <ac:spMk id="86" creationId="{A0FE0BA4-FE6E-4B91-9A1B-E373720BD3D5}"/>
          </ac:spMkLst>
        </pc:spChg>
        <pc:spChg chg="add">
          <ac:chgData name="Mason-Jones, Rachel" userId="052e3b8c-b57a-4a2d-a0e7-512e63bf9adb" providerId="ADAL" clId="{7D175107-1146-48A6-ABA2-EE2415EB0A18}" dt="2024-05-16T12:16:48.472" v="718" actId="26606"/>
          <ac:spMkLst>
            <pc:docMk/>
            <pc:sldMk cId="2818415092" sldId="290"/>
            <ac:spMk id="87" creationId="{80E6F154-6DA5-4544-8945-8AF8DE20A63E}"/>
          </ac:spMkLst>
        </pc:spChg>
        <pc:spChg chg="add">
          <ac:chgData name="Mason-Jones, Rachel" userId="052e3b8c-b57a-4a2d-a0e7-512e63bf9adb" providerId="ADAL" clId="{7D175107-1146-48A6-ABA2-EE2415EB0A18}" dt="2024-05-16T12:16:48.472" v="718" actId="26606"/>
          <ac:spMkLst>
            <pc:docMk/>
            <pc:sldMk cId="2818415092" sldId="290"/>
            <ac:spMk id="88" creationId="{85558ED7-8ED9-4B7F-8138-C5B8A0EC1937}"/>
          </ac:spMkLst>
        </pc:spChg>
        <pc:spChg chg="add">
          <ac:chgData name="Mason-Jones, Rachel" userId="052e3b8c-b57a-4a2d-a0e7-512e63bf9adb" providerId="ADAL" clId="{7D175107-1146-48A6-ABA2-EE2415EB0A18}" dt="2024-05-16T12:16:48.472" v="718" actId="26606"/>
          <ac:spMkLst>
            <pc:docMk/>
            <pc:sldMk cId="2818415092" sldId="290"/>
            <ac:spMk id="89" creationId="{13E9F88F-5950-42B0-B9A3-898F91835B3F}"/>
          </ac:spMkLst>
        </pc:spChg>
        <pc:spChg chg="add">
          <ac:chgData name="Mason-Jones, Rachel" userId="052e3b8c-b57a-4a2d-a0e7-512e63bf9adb" providerId="ADAL" clId="{7D175107-1146-48A6-ABA2-EE2415EB0A18}" dt="2024-05-16T12:16:48.472" v="718" actId="26606"/>
          <ac:spMkLst>
            <pc:docMk/>
            <pc:sldMk cId="2818415092" sldId="290"/>
            <ac:spMk id="90" creationId="{34FBEBF3-C941-4CB0-8AC2-3B50E1371BBF}"/>
          </ac:spMkLst>
        </pc:spChg>
        <pc:grpChg chg="add del">
          <ac:chgData name="Mason-Jones, Rachel" userId="052e3b8c-b57a-4a2d-a0e7-512e63bf9adb" providerId="ADAL" clId="{7D175107-1146-48A6-ABA2-EE2415EB0A18}" dt="2024-05-16T12:16:41.083" v="714" actId="26606"/>
          <ac:grpSpMkLst>
            <pc:docMk/>
            <pc:sldMk cId="2818415092" sldId="290"/>
            <ac:grpSpMk id="13" creationId="{1D912E1C-3BBA-42F0-A3EE-FEC382E7230A}"/>
          </ac:grpSpMkLst>
        </pc:grpChg>
        <pc:grpChg chg="add del">
          <ac:chgData name="Mason-Jones, Rachel" userId="052e3b8c-b57a-4a2d-a0e7-512e63bf9adb" providerId="ADAL" clId="{7D175107-1146-48A6-ABA2-EE2415EB0A18}" dt="2024-05-16T12:16:48.380" v="717" actId="26606"/>
          <ac:grpSpMkLst>
            <pc:docMk/>
            <pc:sldMk cId="2818415092" sldId="290"/>
            <ac:grpSpMk id="52" creationId="{1D912E1C-3BBA-42F0-A3EE-FEC382E7230A}"/>
          </ac:grpSpMkLst>
        </pc:grpChg>
        <pc:grpChg chg="add del">
          <ac:chgData name="Mason-Jones, Rachel" userId="052e3b8c-b57a-4a2d-a0e7-512e63bf9adb" providerId="ADAL" clId="{7D175107-1146-48A6-ABA2-EE2415EB0A18}" dt="2024-05-16T12:16:48.380" v="717" actId="26606"/>
          <ac:grpSpMkLst>
            <pc:docMk/>
            <pc:sldMk cId="2818415092" sldId="290"/>
            <ac:grpSpMk id="71" creationId="{0350AF23-2606-421F-AB7B-23D9B48F3E9B}"/>
          </ac:grpSpMkLst>
        </pc:grpChg>
        <pc:grpChg chg="add">
          <ac:chgData name="Mason-Jones, Rachel" userId="052e3b8c-b57a-4a2d-a0e7-512e63bf9adb" providerId="ADAL" clId="{7D175107-1146-48A6-ABA2-EE2415EB0A18}" dt="2024-05-16T12:16:48.472" v="718" actId="26606"/>
          <ac:grpSpMkLst>
            <pc:docMk/>
            <pc:sldMk cId="2818415092" sldId="290"/>
            <ac:grpSpMk id="79" creationId="{1D912E1C-3BBA-42F0-A3EE-FEC382E7230A}"/>
          </ac:grpSpMkLst>
        </pc:grpChg>
        <pc:picChg chg="add del">
          <ac:chgData name="Mason-Jones, Rachel" userId="052e3b8c-b57a-4a2d-a0e7-512e63bf9adb" providerId="ADAL" clId="{7D175107-1146-48A6-ABA2-EE2415EB0A18}" dt="2024-05-16T12:16:41.083" v="714" actId="26606"/>
          <ac:picMkLst>
            <pc:docMk/>
            <pc:sldMk cId="2818415092" sldId="290"/>
            <ac:picMk id="5" creationId="{8AA587E6-16A6-6B78-AFB7-B931641FC906}"/>
          </ac:picMkLst>
        </pc:picChg>
        <pc:picChg chg="add del">
          <ac:chgData name="Mason-Jones, Rachel" userId="052e3b8c-b57a-4a2d-a0e7-512e63bf9adb" providerId="ADAL" clId="{7D175107-1146-48A6-ABA2-EE2415EB0A18}" dt="2024-05-16T12:16:48.380" v="717" actId="26606"/>
          <ac:picMkLst>
            <pc:docMk/>
            <pc:sldMk cId="2818415092" sldId="290"/>
            <ac:picMk id="70" creationId="{F69D45A5-98B5-5323-1625-59650AD68D23}"/>
          </ac:picMkLst>
        </pc:picChg>
        <pc:picChg chg="add">
          <ac:chgData name="Mason-Jones, Rachel" userId="052e3b8c-b57a-4a2d-a0e7-512e63bf9adb" providerId="ADAL" clId="{7D175107-1146-48A6-ABA2-EE2415EB0A18}" dt="2024-05-16T12:16:48.472" v="718" actId="26606"/>
          <ac:picMkLst>
            <pc:docMk/>
            <pc:sldMk cId="2818415092" sldId="290"/>
            <ac:picMk id="81" creationId="{8AA587E6-16A6-6B78-AFB7-B931641FC906}"/>
          </ac:picMkLst>
        </pc:picChg>
      </pc:sldChg>
      <pc:sldChg chg="addSp delSp modSp new mod setBg">
        <pc:chgData name="Mason-Jones, Rachel" userId="052e3b8c-b57a-4a2d-a0e7-512e63bf9adb" providerId="ADAL" clId="{7D175107-1146-48A6-ABA2-EE2415EB0A18}" dt="2024-05-16T13:28:52.625" v="1424" actId="1076"/>
        <pc:sldMkLst>
          <pc:docMk/>
          <pc:sldMk cId="1151871302" sldId="291"/>
        </pc:sldMkLst>
        <pc:spChg chg="mod">
          <ac:chgData name="Mason-Jones, Rachel" userId="052e3b8c-b57a-4a2d-a0e7-512e63bf9adb" providerId="ADAL" clId="{7D175107-1146-48A6-ABA2-EE2415EB0A18}" dt="2024-05-16T13:28:52.625" v="1424" actId="1076"/>
          <ac:spMkLst>
            <pc:docMk/>
            <pc:sldMk cId="1151871302" sldId="291"/>
            <ac:spMk id="2" creationId="{37FA0E37-FCB3-8283-18D2-4EA31BED86AE}"/>
          </ac:spMkLst>
        </pc:spChg>
        <pc:spChg chg="del">
          <ac:chgData name="Mason-Jones, Rachel" userId="052e3b8c-b57a-4a2d-a0e7-512e63bf9adb" providerId="ADAL" clId="{7D175107-1146-48A6-ABA2-EE2415EB0A18}" dt="2024-05-16T13:28:13.483" v="1394" actId="26606"/>
          <ac:spMkLst>
            <pc:docMk/>
            <pc:sldMk cId="1151871302" sldId="291"/>
            <ac:spMk id="3" creationId="{E3DEDBE5-CBEE-736F-3197-05DB7268FF6C}"/>
          </ac:spMkLst>
        </pc:spChg>
        <pc:spChg chg="add">
          <ac:chgData name="Mason-Jones, Rachel" userId="052e3b8c-b57a-4a2d-a0e7-512e63bf9adb" providerId="ADAL" clId="{7D175107-1146-48A6-ABA2-EE2415EB0A18}" dt="2024-05-16T13:28:13.483" v="1394" actId="26606"/>
          <ac:spMkLst>
            <pc:docMk/>
            <pc:sldMk cId="1151871302" sldId="291"/>
            <ac:spMk id="9" creationId="{99B5B3C5-A599-465B-B2B9-866E8B2087CE}"/>
          </ac:spMkLst>
        </pc:spChg>
        <pc:spChg chg="add">
          <ac:chgData name="Mason-Jones, Rachel" userId="052e3b8c-b57a-4a2d-a0e7-512e63bf9adb" providerId="ADAL" clId="{7D175107-1146-48A6-ABA2-EE2415EB0A18}" dt="2024-05-16T13:28:13.483" v="1394" actId="26606"/>
          <ac:spMkLst>
            <pc:docMk/>
            <pc:sldMk cId="1151871302" sldId="291"/>
            <ac:spMk id="11" creationId="{25C84982-7DD0-43B1-8A2D-BFA4DF1B4E60}"/>
          </ac:spMkLst>
        </pc:spChg>
        <pc:spChg chg="add">
          <ac:chgData name="Mason-Jones, Rachel" userId="052e3b8c-b57a-4a2d-a0e7-512e63bf9adb" providerId="ADAL" clId="{7D175107-1146-48A6-ABA2-EE2415EB0A18}" dt="2024-05-16T13:28:13.483" v="1394" actId="26606"/>
          <ac:spMkLst>
            <pc:docMk/>
            <pc:sldMk cId="1151871302" sldId="291"/>
            <ac:spMk id="30" creationId="{733E0473-C315-42D8-A82A-A2FE49DC67DA}"/>
          </ac:spMkLst>
        </pc:spChg>
        <pc:spChg chg="add">
          <ac:chgData name="Mason-Jones, Rachel" userId="052e3b8c-b57a-4a2d-a0e7-512e63bf9adb" providerId="ADAL" clId="{7D175107-1146-48A6-ABA2-EE2415EB0A18}" dt="2024-05-16T13:28:13.483" v="1394" actId="26606"/>
          <ac:spMkLst>
            <pc:docMk/>
            <pc:sldMk cId="1151871302" sldId="291"/>
            <ac:spMk id="32" creationId="{AD23A251-68F2-43E5-812B-4BBAE1AF535E}"/>
          </ac:spMkLst>
        </pc:spChg>
        <pc:grpChg chg="add">
          <ac:chgData name="Mason-Jones, Rachel" userId="052e3b8c-b57a-4a2d-a0e7-512e63bf9adb" providerId="ADAL" clId="{7D175107-1146-48A6-ABA2-EE2415EB0A18}" dt="2024-05-16T13:28:13.483" v="1394" actId="26606"/>
          <ac:grpSpMkLst>
            <pc:docMk/>
            <pc:sldMk cId="1151871302" sldId="291"/>
            <ac:grpSpMk id="13" creationId="{1D912E1C-3BBA-42F0-A3EE-FEC382E7230A}"/>
          </ac:grpSpMkLst>
        </pc:grpChg>
        <pc:grpChg chg="add">
          <ac:chgData name="Mason-Jones, Rachel" userId="052e3b8c-b57a-4a2d-a0e7-512e63bf9adb" providerId="ADAL" clId="{7D175107-1146-48A6-ABA2-EE2415EB0A18}" dt="2024-05-16T13:28:13.483" v="1394" actId="26606"/>
          <ac:grpSpMkLst>
            <pc:docMk/>
            <pc:sldMk cId="1151871302" sldId="291"/>
            <ac:grpSpMk id="34" creationId="{0350AF23-2606-421F-AB7B-23D9B48F3E9B}"/>
          </ac:grpSpMkLst>
        </pc:grpChg>
        <pc:picChg chg="add">
          <ac:chgData name="Mason-Jones, Rachel" userId="052e3b8c-b57a-4a2d-a0e7-512e63bf9adb" providerId="ADAL" clId="{7D175107-1146-48A6-ABA2-EE2415EB0A18}" dt="2024-05-16T13:28:13.483" v="1394" actId="26606"/>
          <ac:picMkLst>
            <pc:docMk/>
            <pc:sldMk cId="1151871302" sldId="291"/>
            <ac:picMk id="5" creationId="{58DA6187-18EE-85B3-4E33-BAC4C4C7BB09}"/>
          </ac:picMkLst>
        </pc:picChg>
      </pc:sldChg>
      <pc:sldChg chg="addSp delSp modSp new del mod setBg addAnim">
        <pc:chgData name="Mason-Jones, Rachel" userId="052e3b8c-b57a-4a2d-a0e7-512e63bf9adb" providerId="ADAL" clId="{7D175107-1146-48A6-ABA2-EE2415EB0A18}" dt="2024-05-16T12:23:29.242" v="831" actId="47"/>
        <pc:sldMkLst>
          <pc:docMk/>
          <pc:sldMk cId="3380279158" sldId="291"/>
        </pc:sldMkLst>
        <pc:spChg chg="mod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2" creationId="{33061882-3227-34AB-06F7-1C86B618B87D}"/>
          </ac:spMkLst>
        </pc:spChg>
        <pc:spChg chg="mod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3" creationId="{A06F5C0A-C271-8DEC-F3C1-24462ED60AAE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9" creationId="{99B5B3C5-A599-465B-B2B9-866E8B2087CE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11" creationId="{25C84982-7DD0-43B1-8A2D-BFA4DF1B4E60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30" creationId="{55D20674-CF0C-4687-81B6-A613F871AF46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32" creationId="{C2BD3211-5B9B-40DA-8BD0-C3426AE78CEE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34" creationId="{AD8121B6-45E6-447F-87B8-58EDD064ED93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36" creationId="{FC95B8E3-CBB0-4A5C-B65B-59C12D44BB27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38" creationId="{0EA710C0-F536-4B31-8D0F-28E2F0893A50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40" creationId="{11EB61F8-34CD-4251-9B31-59AB92843F5F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42" creationId="{033FA5DB-69DC-4137-9264-5F838B99043F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44" creationId="{5E98D956-6B7A-4A94-B508-F7A30E642105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46" creationId="{D6A3D2FC-6F98-4157-94A8-7D7FBD56EF86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48" creationId="{17AE16AB-F0AB-4AC3-BD8F-336B5D98CD58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50" creationId="{6C819BFF-25C5-425C-8CD1-789F7A30D26B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52" creationId="{20BE49C6-06E3-4324-91A8-F25B7DA1D564}"/>
          </ac:spMkLst>
        </pc:spChg>
        <pc:spChg chg="add del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54" creationId="{578ABC8A-B58F-4AAE-8F6F-A07EB9D6DDE6}"/>
          </ac:spMkLst>
        </pc:spChg>
        <pc:spChg chg="add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59" creationId="{99B5B3C5-A599-465B-B2B9-866E8B2087CE}"/>
          </ac:spMkLst>
        </pc:spChg>
        <pc:spChg chg="add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61" creationId="{25C84982-7DD0-43B1-8A2D-BFA4DF1B4E60}"/>
          </ac:spMkLst>
        </pc:spChg>
        <pc:spChg chg="add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80" creationId="{E2748806-3AF5-4078-830A-C1F26BF1B200}"/>
          </ac:spMkLst>
        </pc:spChg>
        <pc:spChg chg="add">
          <ac:chgData name="Mason-Jones, Rachel" userId="052e3b8c-b57a-4a2d-a0e7-512e63bf9adb" providerId="ADAL" clId="{7D175107-1146-48A6-ABA2-EE2415EB0A18}" dt="2024-05-16T12:19:41.185" v="781" actId="26606"/>
          <ac:spMkLst>
            <pc:docMk/>
            <pc:sldMk cId="3380279158" sldId="291"/>
            <ac:spMk id="82" creationId="{34FBEBF3-C941-4CB0-8AC2-3B50E1371BBF}"/>
          </ac:spMkLst>
        </pc:spChg>
        <pc:grpChg chg="add del">
          <ac:chgData name="Mason-Jones, Rachel" userId="052e3b8c-b57a-4a2d-a0e7-512e63bf9adb" providerId="ADAL" clId="{7D175107-1146-48A6-ABA2-EE2415EB0A18}" dt="2024-05-16T12:19:41.185" v="781" actId="26606"/>
          <ac:grpSpMkLst>
            <pc:docMk/>
            <pc:sldMk cId="3380279158" sldId="291"/>
            <ac:grpSpMk id="13" creationId="{1D912E1C-3BBA-42F0-A3EE-FEC382E7230A}"/>
          </ac:grpSpMkLst>
        </pc:grpChg>
        <pc:grpChg chg="add">
          <ac:chgData name="Mason-Jones, Rachel" userId="052e3b8c-b57a-4a2d-a0e7-512e63bf9adb" providerId="ADAL" clId="{7D175107-1146-48A6-ABA2-EE2415EB0A18}" dt="2024-05-16T12:19:41.185" v="781" actId="26606"/>
          <ac:grpSpMkLst>
            <pc:docMk/>
            <pc:sldMk cId="3380279158" sldId="291"/>
            <ac:grpSpMk id="63" creationId="{1D912E1C-3BBA-42F0-A3EE-FEC382E7230A}"/>
          </ac:grpSpMkLst>
        </pc:grpChg>
        <pc:grpChg chg="add">
          <ac:chgData name="Mason-Jones, Rachel" userId="052e3b8c-b57a-4a2d-a0e7-512e63bf9adb" providerId="ADAL" clId="{7D175107-1146-48A6-ABA2-EE2415EB0A18}" dt="2024-05-16T12:19:41.185" v="781" actId="26606"/>
          <ac:grpSpMkLst>
            <pc:docMk/>
            <pc:sldMk cId="3380279158" sldId="291"/>
            <ac:grpSpMk id="84" creationId="{AFCA5498-D019-48A6-B194-72CE1ABB0B3A}"/>
          </ac:grpSpMkLst>
        </pc:grpChg>
        <pc:picChg chg="add mod">
          <ac:chgData name="Mason-Jones, Rachel" userId="052e3b8c-b57a-4a2d-a0e7-512e63bf9adb" providerId="ADAL" clId="{7D175107-1146-48A6-ABA2-EE2415EB0A18}" dt="2024-05-16T12:19:41.185" v="781" actId="26606"/>
          <ac:picMkLst>
            <pc:docMk/>
            <pc:sldMk cId="3380279158" sldId="291"/>
            <ac:picMk id="5" creationId="{6DB362B3-6923-0FFD-65C2-D0EE5740849B}"/>
          </ac:picMkLst>
        </pc:picChg>
      </pc:sldChg>
      <pc:sldChg chg="addSp delSp modSp new mod setBg">
        <pc:chgData name="Mason-Jones, Rachel" userId="052e3b8c-b57a-4a2d-a0e7-512e63bf9adb" providerId="ADAL" clId="{7D175107-1146-48A6-ABA2-EE2415EB0A18}" dt="2024-05-16T13:45:18.094" v="1868" actId="14100"/>
        <pc:sldMkLst>
          <pc:docMk/>
          <pc:sldMk cId="2507594804" sldId="292"/>
        </pc:sldMkLst>
        <pc:spChg chg="mod">
          <ac:chgData name="Mason-Jones, Rachel" userId="052e3b8c-b57a-4a2d-a0e7-512e63bf9adb" providerId="ADAL" clId="{7D175107-1146-48A6-ABA2-EE2415EB0A18}" dt="2024-05-16T13:39:42.708" v="1590" actId="1076"/>
          <ac:spMkLst>
            <pc:docMk/>
            <pc:sldMk cId="2507594804" sldId="292"/>
            <ac:spMk id="2" creationId="{E1F0A8B9-8808-21A9-5E73-B459ED302DED}"/>
          </ac:spMkLst>
        </pc:spChg>
        <pc:spChg chg="add del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3" creationId="{19C10C96-7250-ECF7-BFCE-31809336CADE}"/>
          </ac:spMkLst>
        </pc:spChg>
        <pc:spChg chg="add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9" creationId="{99B5B3C5-A599-465B-B2B9-866E8B2087CE}"/>
          </ac:spMkLst>
        </pc:spChg>
        <pc:spChg chg="add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11" creationId="{25C84982-7DD0-43B1-8A2D-BFA4DF1B4E60}"/>
          </ac:spMkLst>
        </pc:spChg>
        <pc:spChg chg="add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30" creationId="{E2748806-3AF5-4078-830A-C1F26BF1B200}"/>
          </ac:spMkLst>
        </pc:spChg>
        <pc:spChg chg="add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32" creationId="{36C5C053-F6BB-464B-BDD2-9D811A2494A2}"/>
          </ac:spMkLst>
        </pc:spChg>
        <pc:spChg chg="add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34" creationId="{8315D1CC-8D02-4016-AD7A-097E77AAE387}"/>
          </ac:spMkLst>
        </pc:spChg>
        <pc:spChg chg="add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36" creationId="{1CB84D5D-9C64-4481-B8AD-C109F7DB3FC6}"/>
          </ac:spMkLst>
        </pc:spChg>
        <pc:spChg chg="add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38" creationId="{01A9D26D-082A-4101-8D75-863B7B7AB81D}"/>
          </ac:spMkLst>
        </pc:spChg>
        <pc:spChg chg="add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40" creationId="{A0FE0BA4-FE6E-4B91-9A1B-E373720BD3D5}"/>
          </ac:spMkLst>
        </pc:spChg>
        <pc:spChg chg="add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42" creationId="{80E6F154-6DA5-4544-8945-8AF8DE20A63E}"/>
          </ac:spMkLst>
        </pc:spChg>
        <pc:spChg chg="add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44" creationId="{85558ED7-8ED9-4B7F-8138-C5B8A0EC1937}"/>
          </ac:spMkLst>
        </pc:spChg>
        <pc:spChg chg="add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46" creationId="{13E9F88F-5950-42B0-B9A3-898F91835B3F}"/>
          </ac:spMkLst>
        </pc:spChg>
        <pc:spChg chg="add">
          <ac:chgData name="Mason-Jones, Rachel" userId="052e3b8c-b57a-4a2d-a0e7-512e63bf9adb" providerId="ADAL" clId="{7D175107-1146-48A6-ABA2-EE2415EB0A18}" dt="2024-05-16T13:39:11.717" v="1585" actId="26606"/>
          <ac:spMkLst>
            <pc:docMk/>
            <pc:sldMk cId="2507594804" sldId="292"/>
            <ac:spMk id="48" creationId="{34FBEBF3-C941-4CB0-8AC2-3B50E1371BBF}"/>
          </ac:spMkLst>
        </pc:spChg>
        <pc:grpChg chg="add">
          <ac:chgData name="Mason-Jones, Rachel" userId="052e3b8c-b57a-4a2d-a0e7-512e63bf9adb" providerId="ADAL" clId="{7D175107-1146-48A6-ABA2-EE2415EB0A18}" dt="2024-05-16T13:39:11.717" v="1585" actId="26606"/>
          <ac:grpSpMkLst>
            <pc:docMk/>
            <pc:sldMk cId="2507594804" sldId="292"/>
            <ac:grpSpMk id="13" creationId="{1D912E1C-3BBA-42F0-A3EE-FEC382E7230A}"/>
          </ac:grpSpMkLst>
        </pc:grpChg>
        <pc:picChg chg="add mod">
          <ac:chgData name="Mason-Jones, Rachel" userId="052e3b8c-b57a-4a2d-a0e7-512e63bf9adb" providerId="ADAL" clId="{7D175107-1146-48A6-ABA2-EE2415EB0A18}" dt="2024-05-16T13:39:02.367" v="1584"/>
          <ac:picMkLst>
            <pc:docMk/>
            <pc:sldMk cId="2507594804" sldId="292"/>
            <ac:picMk id="4" creationId="{168F541E-14AB-2306-1F7A-9EC04CFC5996}"/>
          </ac:picMkLst>
        </pc:picChg>
        <pc:picChg chg="add">
          <ac:chgData name="Mason-Jones, Rachel" userId="052e3b8c-b57a-4a2d-a0e7-512e63bf9adb" providerId="ADAL" clId="{7D175107-1146-48A6-ABA2-EE2415EB0A18}" dt="2024-05-16T13:39:11.717" v="1585" actId="26606"/>
          <ac:picMkLst>
            <pc:docMk/>
            <pc:sldMk cId="2507594804" sldId="292"/>
            <ac:picMk id="5" creationId="{26FA3D1D-1EEA-7588-AA28-D736DFEF8009}"/>
          </ac:picMkLst>
        </pc:picChg>
        <pc:picChg chg="add mod">
          <ac:chgData name="Mason-Jones, Rachel" userId="052e3b8c-b57a-4a2d-a0e7-512e63bf9adb" providerId="ADAL" clId="{7D175107-1146-48A6-ABA2-EE2415EB0A18}" dt="2024-05-16T13:45:18.094" v="1868" actId="14100"/>
          <ac:picMkLst>
            <pc:docMk/>
            <pc:sldMk cId="2507594804" sldId="292"/>
            <ac:picMk id="6" creationId="{FE3278D3-B030-4F3B-D183-C5A833707375}"/>
          </ac:picMkLst>
        </pc:picChg>
      </pc:sldChg>
      <pc:sldChg chg="addSp delSp modSp new mod setBg">
        <pc:chgData name="Mason-Jones, Rachel" userId="052e3b8c-b57a-4a2d-a0e7-512e63bf9adb" providerId="ADAL" clId="{7D175107-1146-48A6-ABA2-EE2415EB0A18}" dt="2024-05-16T13:45:08.538" v="1867"/>
        <pc:sldMkLst>
          <pc:docMk/>
          <pc:sldMk cId="378540000" sldId="293"/>
        </pc:sldMkLst>
        <pc:spChg chg="mod">
          <ac:chgData name="Mason-Jones, Rachel" userId="052e3b8c-b57a-4a2d-a0e7-512e63bf9adb" providerId="ADAL" clId="{7D175107-1146-48A6-ABA2-EE2415EB0A18}" dt="2024-05-16T13:43:55.575" v="1858" actId="1076"/>
          <ac:spMkLst>
            <pc:docMk/>
            <pc:sldMk cId="378540000" sldId="293"/>
            <ac:spMk id="2" creationId="{EA8819E1-59FE-E590-5761-C69254508ADC}"/>
          </ac:spMkLst>
        </pc:spChg>
        <pc:spChg chg="del">
          <ac:chgData name="Mason-Jones, Rachel" userId="052e3b8c-b57a-4a2d-a0e7-512e63bf9adb" providerId="ADAL" clId="{7D175107-1146-48A6-ABA2-EE2415EB0A18}" dt="2024-05-16T13:40:37.313" v="1605" actId="26606"/>
          <ac:spMkLst>
            <pc:docMk/>
            <pc:sldMk cId="378540000" sldId="293"/>
            <ac:spMk id="3" creationId="{CE347425-2CB6-E945-932B-44C04B79CC14}"/>
          </ac:spMkLst>
        </pc:spChg>
        <pc:spChg chg="add del mod ord">
          <ac:chgData name="Mason-Jones, Rachel" userId="052e3b8c-b57a-4a2d-a0e7-512e63bf9adb" providerId="ADAL" clId="{7D175107-1146-48A6-ABA2-EE2415EB0A18}" dt="2024-05-16T13:45:08.538" v="1867"/>
          <ac:spMkLst>
            <pc:docMk/>
            <pc:sldMk cId="378540000" sldId="293"/>
            <ac:spMk id="4" creationId="{6AC96A2F-2FA1-A2C8-6348-B72A43946B1C}"/>
          </ac:spMkLst>
        </pc:spChg>
        <pc:spChg chg="add mod">
          <ac:chgData name="Mason-Jones, Rachel" userId="052e3b8c-b57a-4a2d-a0e7-512e63bf9adb" providerId="ADAL" clId="{7D175107-1146-48A6-ABA2-EE2415EB0A18}" dt="2024-05-16T13:44:24.604" v="1865" actId="14100"/>
          <ac:spMkLst>
            <pc:docMk/>
            <pc:sldMk cId="378540000" sldId="293"/>
            <ac:spMk id="6" creationId="{E55E0557-5A04-B2C2-B968-96E1CD8A0C0E}"/>
          </ac:spMkLst>
        </pc:spChg>
        <pc:spChg chg="add del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9" creationId="{99B5B3C5-A599-465B-B2B9-866E8B2087CE}"/>
          </ac:spMkLst>
        </pc:spChg>
        <pc:spChg chg="add del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11" creationId="{25C84982-7DD0-43B1-8A2D-BFA4DF1B4E60}"/>
          </ac:spMkLst>
        </pc:spChg>
        <pc:spChg chg="add del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30" creationId="{94DA0203-BFB4-49DB-A205-51AD7549D42A}"/>
          </ac:spMkLst>
        </pc:spChg>
        <pc:spChg chg="add del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32" creationId="{652F1BB8-9F6C-45D6-898D-65348D26BFCC}"/>
          </ac:spMkLst>
        </pc:spChg>
        <pc:spChg chg="add del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34" creationId="{DA09ABEB-FBB2-4784-AB42-132C2B7B86EA}"/>
          </ac:spMkLst>
        </pc:spChg>
        <pc:spChg chg="add del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36" creationId="{4E19B7D6-ACF5-4FD5-9847-AA489F05BBCB}"/>
          </ac:spMkLst>
        </pc:spChg>
        <pc:spChg chg="add del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38" creationId="{2DC3951C-8573-4092-BB1C-895AB62DC18A}"/>
          </ac:spMkLst>
        </pc:spChg>
        <pc:spChg chg="add del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40" creationId="{D897F30D-1513-46A2-A047-AEC827A0ED77}"/>
          </ac:spMkLst>
        </pc:spChg>
        <pc:spChg chg="add del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42" creationId="{5484E33B-84C6-44AB-B37B-AD40DD864397}"/>
          </ac:spMkLst>
        </pc:spChg>
        <pc:spChg chg="add del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44" creationId="{032C2FFF-1C26-4710-B2B8-9DB486DAE135}"/>
          </ac:spMkLst>
        </pc:spChg>
        <pc:spChg chg="add del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46" creationId="{F6D50462-DF3B-4889-8D2A-9B6BE774163C}"/>
          </ac:spMkLst>
        </pc:spChg>
        <pc:spChg chg="add del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48" creationId="{A4661B72-AE95-451D-822D-E19815CF12F6}"/>
          </ac:spMkLst>
        </pc:spChg>
        <pc:spChg chg="add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53" creationId="{458183E0-58D3-4C7F-97F0-2494113B38F6}"/>
          </ac:spMkLst>
        </pc:spChg>
        <pc:spChg chg="add">
          <ac:chgData name="Mason-Jones, Rachel" userId="052e3b8c-b57a-4a2d-a0e7-512e63bf9adb" providerId="ADAL" clId="{7D175107-1146-48A6-ABA2-EE2415EB0A18}" dt="2024-05-16T13:43:38.753" v="1854" actId="26606"/>
          <ac:spMkLst>
            <pc:docMk/>
            <pc:sldMk cId="378540000" sldId="293"/>
            <ac:spMk id="55" creationId="{493D7220-9A41-4B89-8A05-2E854925EDA1}"/>
          </ac:spMkLst>
        </pc:spChg>
        <pc:grpChg chg="add del">
          <ac:chgData name="Mason-Jones, Rachel" userId="052e3b8c-b57a-4a2d-a0e7-512e63bf9adb" providerId="ADAL" clId="{7D175107-1146-48A6-ABA2-EE2415EB0A18}" dt="2024-05-16T13:43:38.753" v="1854" actId="26606"/>
          <ac:grpSpMkLst>
            <pc:docMk/>
            <pc:sldMk cId="378540000" sldId="293"/>
            <ac:grpSpMk id="13" creationId="{1D912E1C-3BBA-42F0-A3EE-FEC382E7230A}"/>
          </ac:grpSpMkLst>
        </pc:grpChg>
        <pc:grpChg chg="add">
          <ac:chgData name="Mason-Jones, Rachel" userId="052e3b8c-b57a-4a2d-a0e7-512e63bf9adb" providerId="ADAL" clId="{7D175107-1146-48A6-ABA2-EE2415EB0A18}" dt="2024-05-16T13:43:38.753" v="1854" actId="26606"/>
          <ac:grpSpMkLst>
            <pc:docMk/>
            <pc:sldMk cId="378540000" sldId="293"/>
            <ac:grpSpMk id="57" creationId="{C1F869AB-954B-4EAB-8260-60AE9C8D0C6F}"/>
          </ac:grpSpMkLst>
        </pc:grpChg>
        <pc:picChg chg="add mod">
          <ac:chgData name="Mason-Jones, Rachel" userId="052e3b8c-b57a-4a2d-a0e7-512e63bf9adb" providerId="ADAL" clId="{7D175107-1146-48A6-ABA2-EE2415EB0A18}" dt="2024-05-16T13:43:38.753" v="1854" actId="26606"/>
          <ac:picMkLst>
            <pc:docMk/>
            <pc:sldMk cId="378540000" sldId="293"/>
            <ac:picMk id="5" creationId="{CF2F055C-E0F3-E3C6-1497-3C889D2659E6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0D0655-E767-43FF-99AC-305D2A0C2605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C302025C-5C40-4A0A-8E39-7B5B87B48EB5}">
      <dgm:prSet/>
      <dgm:spPr/>
      <dgm:t>
        <a:bodyPr/>
        <a:lstStyle/>
        <a:p>
          <a:r>
            <a:rPr lang="en-US"/>
            <a:t>Companies are operating in an era where </a:t>
          </a:r>
          <a:r>
            <a:rPr lang="en-US" b="1"/>
            <a:t>Volatility, Uncertainty, Complexity and Ambiguity (VUCA) </a:t>
          </a:r>
          <a:r>
            <a:rPr lang="en-US"/>
            <a:t>is commonplace in manufacturing companies. To manage effectively in this environment, manufacturing supply chains need to adopt resilient strategies</a:t>
          </a:r>
        </a:p>
      </dgm:t>
    </dgm:pt>
    <dgm:pt modelId="{504CE090-180B-4CD5-ADAA-B4C0DE16E028}" type="parTrans" cxnId="{F1802881-273C-456F-95F3-5A6721FD9397}">
      <dgm:prSet/>
      <dgm:spPr/>
      <dgm:t>
        <a:bodyPr/>
        <a:lstStyle/>
        <a:p>
          <a:endParaRPr lang="en-US"/>
        </a:p>
      </dgm:t>
    </dgm:pt>
    <dgm:pt modelId="{F7A8406F-DB30-49AC-8B29-B1B132CB6547}" type="sibTrans" cxnId="{F1802881-273C-456F-95F3-5A6721FD9397}">
      <dgm:prSet/>
      <dgm:spPr/>
      <dgm:t>
        <a:bodyPr/>
        <a:lstStyle/>
        <a:p>
          <a:endParaRPr lang="en-US"/>
        </a:p>
      </dgm:t>
    </dgm:pt>
    <dgm:pt modelId="{944D54B0-83C7-4EAF-9E76-E082A85B67F6}">
      <dgm:prSet/>
      <dgm:spPr/>
      <dgm:t>
        <a:bodyPr/>
        <a:lstStyle/>
        <a:p>
          <a:r>
            <a:rPr lang="en-US"/>
            <a:t>This is especially true for the </a:t>
          </a:r>
          <a:r>
            <a:rPr lang="en-US" b="1"/>
            <a:t>Marine Renewable Energy (MRE) supply chain </a:t>
          </a:r>
          <a:r>
            <a:rPr lang="en-US"/>
            <a:t>which can be </a:t>
          </a:r>
          <a:r>
            <a:rPr lang="en-US" b="1"/>
            <a:t>classed as a relatively new and developing industry sector and supply chain </a:t>
          </a:r>
          <a:r>
            <a:rPr lang="en-US"/>
            <a:t>– this brings its own challenges!</a:t>
          </a:r>
        </a:p>
      </dgm:t>
    </dgm:pt>
    <dgm:pt modelId="{E77C3858-7E8C-4BBF-BAA2-23DDD8F5C912}" type="parTrans" cxnId="{BFAE3701-810A-4989-8E64-7A7C8F859F5B}">
      <dgm:prSet/>
      <dgm:spPr/>
      <dgm:t>
        <a:bodyPr/>
        <a:lstStyle/>
        <a:p>
          <a:endParaRPr lang="en-US"/>
        </a:p>
      </dgm:t>
    </dgm:pt>
    <dgm:pt modelId="{B06D1103-576C-49E2-8932-70413525E27A}" type="sibTrans" cxnId="{BFAE3701-810A-4989-8E64-7A7C8F859F5B}">
      <dgm:prSet/>
      <dgm:spPr/>
      <dgm:t>
        <a:bodyPr/>
        <a:lstStyle/>
        <a:p>
          <a:endParaRPr lang="en-US"/>
        </a:p>
      </dgm:t>
    </dgm:pt>
    <dgm:pt modelId="{DE264240-074F-4E12-AE3A-3D0895EF82CA}">
      <dgm:prSet custT="1"/>
      <dgm:spPr/>
      <dgm:t>
        <a:bodyPr/>
        <a:lstStyle/>
        <a:p>
          <a:r>
            <a:rPr lang="en-US" sz="2400" b="1" dirty="0"/>
            <a:t>Rapid expansion </a:t>
          </a:r>
          <a:r>
            <a:rPr lang="en-US" sz="2400" dirty="0"/>
            <a:t>and the current </a:t>
          </a:r>
          <a:r>
            <a:rPr lang="en-US" sz="2400" b="1" dirty="0"/>
            <a:t>supply chain capacity limitations </a:t>
          </a:r>
          <a:r>
            <a:rPr lang="en-US" sz="2400" dirty="0"/>
            <a:t>add to the resilience challenges. </a:t>
          </a:r>
        </a:p>
      </dgm:t>
    </dgm:pt>
    <dgm:pt modelId="{6D07D5E9-1E1A-45CE-9BB4-62BC023F1317}" type="parTrans" cxnId="{44F51885-58BE-4C08-97B7-6C1EC873E189}">
      <dgm:prSet/>
      <dgm:spPr/>
      <dgm:t>
        <a:bodyPr/>
        <a:lstStyle/>
        <a:p>
          <a:endParaRPr lang="en-US"/>
        </a:p>
      </dgm:t>
    </dgm:pt>
    <dgm:pt modelId="{D9F25E7B-B33E-4CB5-8867-A66B630C4482}" type="sibTrans" cxnId="{44F51885-58BE-4C08-97B7-6C1EC873E189}">
      <dgm:prSet/>
      <dgm:spPr/>
      <dgm:t>
        <a:bodyPr/>
        <a:lstStyle/>
        <a:p>
          <a:endParaRPr lang="en-US"/>
        </a:p>
      </dgm:t>
    </dgm:pt>
    <dgm:pt modelId="{A91FB428-3AF6-43CE-8B4B-E582ECA0128F}" type="pres">
      <dgm:prSet presAssocID="{740D0655-E767-43FF-99AC-305D2A0C2605}" presName="Name0" presStyleCnt="0">
        <dgm:presLayoutVars>
          <dgm:dir/>
          <dgm:animLvl val="lvl"/>
          <dgm:resizeHandles val="exact"/>
        </dgm:presLayoutVars>
      </dgm:prSet>
      <dgm:spPr/>
    </dgm:pt>
    <dgm:pt modelId="{81D3812E-F4CA-43D5-B6DE-1B975F7CE0D0}" type="pres">
      <dgm:prSet presAssocID="{DE264240-074F-4E12-AE3A-3D0895EF82CA}" presName="boxAndChildren" presStyleCnt="0"/>
      <dgm:spPr/>
    </dgm:pt>
    <dgm:pt modelId="{0509D9C4-C829-4E6D-A22C-428DA422E02C}" type="pres">
      <dgm:prSet presAssocID="{DE264240-074F-4E12-AE3A-3D0895EF82CA}" presName="parentTextBox" presStyleLbl="node1" presStyleIdx="0" presStyleCnt="3"/>
      <dgm:spPr/>
    </dgm:pt>
    <dgm:pt modelId="{687FF053-EF64-404B-AF66-A2D2448594EC}" type="pres">
      <dgm:prSet presAssocID="{B06D1103-576C-49E2-8932-70413525E27A}" presName="sp" presStyleCnt="0"/>
      <dgm:spPr/>
    </dgm:pt>
    <dgm:pt modelId="{91C5D1AA-31D4-409C-842B-0C6201CAFA2F}" type="pres">
      <dgm:prSet presAssocID="{944D54B0-83C7-4EAF-9E76-E082A85B67F6}" presName="arrowAndChildren" presStyleCnt="0"/>
      <dgm:spPr/>
    </dgm:pt>
    <dgm:pt modelId="{2361EFC8-ADF1-4DA6-9258-3BA9A1B148F9}" type="pres">
      <dgm:prSet presAssocID="{944D54B0-83C7-4EAF-9E76-E082A85B67F6}" presName="parentTextArrow" presStyleLbl="node1" presStyleIdx="1" presStyleCnt="3"/>
      <dgm:spPr/>
    </dgm:pt>
    <dgm:pt modelId="{3139D448-CD49-4D1B-BB3D-914312E0F729}" type="pres">
      <dgm:prSet presAssocID="{F7A8406F-DB30-49AC-8B29-B1B132CB6547}" presName="sp" presStyleCnt="0"/>
      <dgm:spPr/>
    </dgm:pt>
    <dgm:pt modelId="{4C957511-6A08-4A3B-A452-B374479DFCFC}" type="pres">
      <dgm:prSet presAssocID="{C302025C-5C40-4A0A-8E39-7B5B87B48EB5}" presName="arrowAndChildren" presStyleCnt="0"/>
      <dgm:spPr/>
    </dgm:pt>
    <dgm:pt modelId="{88557235-4A86-4910-87A4-4F1A5E354045}" type="pres">
      <dgm:prSet presAssocID="{C302025C-5C40-4A0A-8E39-7B5B87B48EB5}" presName="parentTextArrow" presStyleLbl="node1" presStyleIdx="2" presStyleCnt="3"/>
      <dgm:spPr/>
    </dgm:pt>
  </dgm:ptLst>
  <dgm:cxnLst>
    <dgm:cxn modelId="{BFAE3701-810A-4989-8E64-7A7C8F859F5B}" srcId="{740D0655-E767-43FF-99AC-305D2A0C2605}" destId="{944D54B0-83C7-4EAF-9E76-E082A85B67F6}" srcOrd="1" destOrd="0" parTransId="{E77C3858-7E8C-4BBF-BAA2-23DDD8F5C912}" sibTransId="{B06D1103-576C-49E2-8932-70413525E27A}"/>
    <dgm:cxn modelId="{33480431-1E66-45D5-BB60-4AAA7791B5A7}" type="presOf" srcId="{C302025C-5C40-4A0A-8E39-7B5B87B48EB5}" destId="{88557235-4A86-4910-87A4-4F1A5E354045}" srcOrd="0" destOrd="0" presId="urn:microsoft.com/office/officeart/2005/8/layout/process4"/>
    <dgm:cxn modelId="{92603B3A-5894-42F1-8FAF-665E6FAF3DE2}" type="presOf" srcId="{740D0655-E767-43FF-99AC-305D2A0C2605}" destId="{A91FB428-3AF6-43CE-8B4B-E582ECA0128F}" srcOrd="0" destOrd="0" presId="urn:microsoft.com/office/officeart/2005/8/layout/process4"/>
    <dgm:cxn modelId="{F1802881-273C-456F-95F3-5A6721FD9397}" srcId="{740D0655-E767-43FF-99AC-305D2A0C2605}" destId="{C302025C-5C40-4A0A-8E39-7B5B87B48EB5}" srcOrd="0" destOrd="0" parTransId="{504CE090-180B-4CD5-ADAA-B4C0DE16E028}" sibTransId="{F7A8406F-DB30-49AC-8B29-B1B132CB6547}"/>
    <dgm:cxn modelId="{44F51885-58BE-4C08-97B7-6C1EC873E189}" srcId="{740D0655-E767-43FF-99AC-305D2A0C2605}" destId="{DE264240-074F-4E12-AE3A-3D0895EF82CA}" srcOrd="2" destOrd="0" parTransId="{6D07D5E9-1E1A-45CE-9BB4-62BC023F1317}" sibTransId="{D9F25E7B-B33E-4CB5-8867-A66B630C4482}"/>
    <dgm:cxn modelId="{4E15D5A1-6AD0-4AD4-BFAD-1594954F51D1}" type="presOf" srcId="{DE264240-074F-4E12-AE3A-3D0895EF82CA}" destId="{0509D9C4-C829-4E6D-A22C-428DA422E02C}" srcOrd="0" destOrd="0" presId="urn:microsoft.com/office/officeart/2005/8/layout/process4"/>
    <dgm:cxn modelId="{B5A2EEF2-B880-4BA5-8CEC-20A1FE4311BC}" type="presOf" srcId="{944D54B0-83C7-4EAF-9E76-E082A85B67F6}" destId="{2361EFC8-ADF1-4DA6-9258-3BA9A1B148F9}" srcOrd="0" destOrd="0" presId="urn:microsoft.com/office/officeart/2005/8/layout/process4"/>
    <dgm:cxn modelId="{E954C75B-C195-4E2A-BCD6-60B7D28BF503}" type="presParOf" srcId="{A91FB428-3AF6-43CE-8B4B-E582ECA0128F}" destId="{81D3812E-F4CA-43D5-B6DE-1B975F7CE0D0}" srcOrd="0" destOrd="0" presId="urn:microsoft.com/office/officeart/2005/8/layout/process4"/>
    <dgm:cxn modelId="{B4D4F04E-86C4-4550-ADC5-18F1CA99FC23}" type="presParOf" srcId="{81D3812E-F4CA-43D5-B6DE-1B975F7CE0D0}" destId="{0509D9C4-C829-4E6D-A22C-428DA422E02C}" srcOrd="0" destOrd="0" presId="urn:microsoft.com/office/officeart/2005/8/layout/process4"/>
    <dgm:cxn modelId="{9B0379C8-76FA-46A6-85BB-D99CF11313EB}" type="presParOf" srcId="{A91FB428-3AF6-43CE-8B4B-E582ECA0128F}" destId="{687FF053-EF64-404B-AF66-A2D2448594EC}" srcOrd="1" destOrd="0" presId="urn:microsoft.com/office/officeart/2005/8/layout/process4"/>
    <dgm:cxn modelId="{DD43884A-C477-4B1E-B5D5-7AE1F42EE1FA}" type="presParOf" srcId="{A91FB428-3AF6-43CE-8B4B-E582ECA0128F}" destId="{91C5D1AA-31D4-409C-842B-0C6201CAFA2F}" srcOrd="2" destOrd="0" presId="urn:microsoft.com/office/officeart/2005/8/layout/process4"/>
    <dgm:cxn modelId="{9D4B1FA7-C21F-4EF3-9512-62C49F2E9349}" type="presParOf" srcId="{91C5D1AA-31D4-409C-842B-0C6201CAFA2F}" destId="{2361EFC8-ADF1-4DA6-9258-3BA9A1B148F9}" srcOrd="0" destOrd="0" presId="urn:microsoft.com/office/officeart/2005/8/layout/process4"/>
    <dgm:cxn modelId="{4ECC2045-BB8F-4494-A91C-3B657C5AD4A7}" type="presParOf" srcId="{A91FB428-3AF6-43CE-8B4B-E582ECA0128F}" destId="{3139D448-CD49-4D1B-BB3D-914312E0F729}" srcOrd="3" destOrd="0" presId="urn:microsoft.com/office/officeart/2005/8/layout/process4"/>
    <dgm:cxn modelId="{DB8BE0AB-A12A-4093-842A-8657286E45E2}" type="presParOf" srcId="{A91FB428-3AF6-43CE-8B4B-E582ECA0128F}" destId="{4C957511-6A08-4A3B-A452-B374479DFCFC}" srcOrd="4" destOrd="0" presId="urn:microsoft.com/office/officeart/2005/8/layout/process4"/>
    <dgm:cxn modelId="{FCF2271E-6300-4795-A168-D12D89DA9918}" type="presParOf" srcId="{4C957511-6A08-4A3B-A452-B374479DFCFC}" destId="{88557235-4A86-4910-87A4-4F1A5E354045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9D9C4-C829-4E6D-A22C-428DA422E02C}">
      <dsp:nvSpPr>
        <dsp:cNvPr id="0" name=""/>
        <dsp:cNvSpPr/>
      </dsp:nvSpPr>
      <dsp:spPr>
        <a:xfrm>
          <a:off x="0" y="3881983"/>
          <a:ext cx="5891471" cy="12741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Rapid expansion </a:t>
          </a:r>
          <a:r>
            <a:rPr lang="en-US" sz="2400" kern="1200" dirty="0"/>
            <a:t>and the current </a:t>
          </a:r>
          <a:r>
            <a:rPr lang="en-US" sz="2400" b="1" kern="1200" dirty="0"/>
            <a:t>supply chain capacity limitations </a:t>
          </a:r>
          <a:r>
            <a:rPr lang="en-US" sz="2400" kern="1200" dirty="0"/>
            <a:t>add to the resilience challenges. </a:t>
          </a:r>
        </a:p>
      </dsp:txBody>
      <dsp:txXfrm>
        <a:off x="0" y="3881983"/>
        <a:ext cx="5891471" cy="1274153"/>
      </dsp:txXfrm>
    </dsp:sp>
    <dsp:sp modelId="{2361EFC8-ADF1-4DA6-9258-3BA9A1B148F9}">
      <dsp:nvSpPr>
        <dsp:cNvPr id="0" name=""/>
        <dsp:cNvSpPr/>
      </dsp:nvSpPr>
      <dsp:spPr>
        <a:xfrm rot="10800000">
          <a:off x="0" y="1941447"/>
          <a:ext cx="5891471" cy="1959648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This is especially true for the </a:t>
          </a:r>
          <a:r>
            <a:rPr lang="en-US" sz="1500" b="1" kern="1200"/>
            <a:t>Marine Renewable Energy (MRE) supply chain </a:t>
          </a:r>
          <a:r>
            <a:rPr lang="en-US" sz="1500" kern="1200"/>
            <a:t>which can be </a:t>
          </a:r>
          <a:r>
            <a:rPr lang="en-US" sz="1500" b="1" kern="1200"/>
            <a:t>classed as a relatively new and developing industry sector and supply chain </a:t>
          </a:r>
          <a:r>
            <a:rPr lang="en-US" sz="1500" kern="1200"/>
            <a:t>– this brings its own challenges!</a:t>
          </a:r>
        </a:p>
      </dsp:txBody>
      <dsp:txXfrm rot="10800000">
        <a:off x="0" y="1941447"/>
        <a:ext cx="5891471" cy="1273320"/>
      </dsp:txXfrm>
    </dsp:sp>
    <dsp:sp modelId="{88557235-4A86-4910-87A4-4F1A5E354045}">
      <dsp:nvSpPr>
        <dsp:cNvPr id="0" name=""/>
        <dsp:cNvSpPr/>
      </dsp:nvSpPr>
      <dsp:spPr>
        <a:xfrm rot="10800000">
          <a:off x="0" y="911"/>
          <a:ext cx="5891471" cy="1959648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Companies are operating in an era where </a:t>
          </a:r>
          <a:r>
            <a:rPr lang="en-US" sz="1500" b="1" kern="1200"/>
            <a:t>Volatility, Uncertainty, Complexity and Ambiguity (VUCA) </a:t>
          </a:r>
          <a:r>
            <a:rPr lang="en-US" sz="1500" kern="1200"/>
            <a:t>is commonplace in manufacturing companies. To manage effectively in this environment, manufacturing supply chains need to adopt resilient strategies</a:t>
          </a:r>
        </a:p>
      </dsp:txBody>
      <dsp:txXfrm rot="10800000">
        <a:off x="0" y="911"/>
        <a:ext cx="5891471" cy="1273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DCDCC-8238-40B9-8919-112BA597EBB6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C0EF4-0CF1-4CED-9C50-82C8440EE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900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5C0EF4-0CF1-4CED-9C50-82C8440EE69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552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5C0EF4-0CF1-4CED-9C50-82C8440EE6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129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058BF-C5E1-4B52-BD8A-FD1AD5779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CD51F7-3CC3-4BB7-8291-B1789482E8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20447-D6C7-43E1-AE88-1FB66CC9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A76A3-ADC8-4477-8FC1-B9DD55D84908}" type="datetime1">
              <a:rPr lang="en-US" smtClean="0"/>
              <a:t>5/16/2024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E17B6-E7FC-473A-8D5F-0E6B838EA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AF4E0-FDDB-42B9-862C-7BBC501CD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38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E922F-6166-4009-A42D-027DC7180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7791CF-167D-446D-9F99-6976C986E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CA422-E040-4DE1-9DA5-C8D37C116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2538-DC4D-4667-96E5-B3278DDF8B12}" type="datetime1">
              <a:rPr lang="en-US" smtClean="0"/>
              <a:t>5/16/2024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13B0B-60E7-494E-91CB-055BC2690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8C554-7C1B-4D8F-9B6B-04492656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05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C66EF0-6ED8-49A7-BDAD-E20A143FAE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CE9CD-90A9-44BA-B293-0662E077D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7DAE0-05C4-460B-B96D-BD183ED03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0548-5C08-4BE3-B63E-F2BB63B0B00C}" type="datetime1">
              <a:rPr lang="en-US" smtClean="0"/>
              <a:t>5/16/2024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3CA93-55C9-4AA3-89A0-55490F745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FD820-FF26-4325-816F-310C30F8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5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736C8-0B4F-4655-A630-0B1D2540B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8B888-85E0-4D92-903E-C3FE7E870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48916-250B-4232-BD7D-571FDE79F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49BE-398D-479A-8A7E-5DDBCA61EDCB}" type="datetime1">
              <a:rPr lang="en-US" smtClean="0"/>
              <a:t>5/16/2024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8BFB4-647C-4104-B6D4-3346051C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FA73F-2BE8-4370-AE90-58F4CE51F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048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1446D-9FAC-4157-A41A-51675C8BE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1709738"/>
            <a:ext cx="10570210" cy="275889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F8D4A-8F93-4399-9546-64F286400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4589463"/>
            <a:ext cx="1057021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2FD4-BF96-470C-8247-20DFAE1CF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C193-4974-4A1F-9C63-07D595E30D66}" type="datetime1">
              <a:rPr lang="en-US" smtClean="0"/>
              <a:t>5/16/2024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75A2D-86C4-4467-BAB8-E9ED004D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42A4D-D9B2-4C82-95E4-B86F9F5F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18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B3AA-8C30-429E-B934-AF1220438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5834E-691F-4728-88F5-A0C4696695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7240" y="1825625"/>
            <a:ext cx="52425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76374-880F-4E25-9F88-79E3C1AB1F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19BD69-B509-4FCE-95A8-ED03FFC8C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A87F-28D4-4BF0-B81F-877A89DFD5AC}" type="datetime1">
              <a:rPr lang="en-US" smtClean="0"/>
              <a:t>5/16/2024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C287B-AE5B-490B-BF81-A50D7A2E8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C2246-303C-4A29-B6EA-E62CEDE6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60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2FE79-D5BE-43E8-B6C5-2675B7F4D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57814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9D3A07-BA51-4113-902E-830A887D2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1801812"/>
            <a:ext cx="5220335" cy="9350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320A9-E274-4E1B-B02D-9A3F510A1F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7240" y="2825749"/>
            <a:ext cx="5220335" cy="3363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80D3A-C2A8-4B78-B7E2-4908C74B1C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01812"/>
            <a:ext cx="5183188" cy="9350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5D84DD-9460-4B08-86AD-27486A9400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825749"/>
            <a:ext cx="5183188" cy="3363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B0B7F8-282C-4210-AE7D-F35228BAC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F1F3-208B-49A3-B337-9C8ACEB3E0E1}" type="datetime1">
              <a:rPr lang="en-US" smtClean="0"/>
              <a:t>5/16/2024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E343A9-1067-4DCF-BACC-1F7F38050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84E471-04DB-4DB5-8CC5-16B3FC885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8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D87C0-272E-4E50-A316-78079B2B9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06C1C9-1F69-432A-858C-D828B56E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6CA6-7293-4AA2-A0E0-A3BF4416E786}" type="datetime1">
              <a:rPr lang="en-US" smtClean="0"/>
              <a:t>5/16/2024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D9A1B-D149-4B97-B161-3D7C9ADBC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3722F-8C88-4E54-8CD6-12D31A05F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7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E1B4EE-6DFC-45F3-9174-D913EB57C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7016-7BCD-46FB-8EE3-AB6C369108B4}" type="datetime1">
              <a:rPr lang="en-US" smtClean="0"/>
              <a:t>5/16/2024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F7F7DC-6DDE-4337-AD27-BBE7D5422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58EA9-3AC4-421E-B133-1FA7757D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88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35BB-74CC-43E9-B71F-A5C05D17E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57200"/>
            <a:ext cx="3994785" cy="25019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ADC9E-7845-4DB1-87E3-6FBFB2B03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C925A8-2A07-43B9-B549-061F36849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7240" y="3092450"/>
            <a:ext cx="3994785" cy="27765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A9037-0564-43A1-8156-1D9932E1F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7011-1FFC-4EF8-9A2E-53B4AD2ADBD4}" type="datetime1">
              <a:rPr lang="en-US" smtClean="0"/>
              <a:t>5/16/2024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F0D40-D0E1-49C9-BE47-91BBC50AB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129BD-890D-412E-9805-D29F4A0D3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27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8ADB4-BA7B-42C2-9C6C-58B2763F8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57200"/>
            <a:ext cx="3994785" cy="2505456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519B58-B546-4E6B-BE00-3D1D64DA8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AA0AB8-41A9-4548-9B83-3EFF79A00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7240" y="3081275"/>
            <a:ext cx="3994785" cy="277977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BB33ED-A015-4992-A004-33D41CFFA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EB47-45B4-4EF5-A743-B4885DD2F060}" type="datetime1">
              <a:rPr lang="en-US" smtClean="0"/>
              <a:t>5/16/2024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29CDA-E85F-47D1-83B7-02A50DEB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49625F-5352-4136-8AC4-F8899D00A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055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99B5B3C5-A599-465B-B2B9-866E8B2087CE}"/>
              </a:ext>
            </a:extLst>
          </p:cNvPr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5C84982-7DD0-43B1-8A2D-BFA4DF1B4E60}"/>
              </a:ext>
            </a:extLst>
          </p:cNvPr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8" name="Decorative Circles">
            <a:extLst>
              <a:ext uri="{FF2B5EF4-FFF2-40B4-BE49-F238E27FC236}">
                <a16:creationId xmlns:a16="http://schemas.microsoft.com/office/drawing/2014/main" id="{1D912E1C-3BBA-42F0-A3EE-FEC382E7230A}"/>
              </a:ext>
            </a:extLst>
          </p:cNvPr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FEEAC76-E273-46A8-8F8E-CE59860FE70D}"/>
                </a:ext>
              </a:extLst>
            </p:cNvPr>
            <p:cNvSpPr/>
            <p:nvPr/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6594A0E-9400-45AD-A431-1DA1C0B28966}"/>
                </a:ext>
              </a:extLst>
            </p:cNvPr>
            <p:cNvSpPr/>
            <p:nvPr/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0916D6C-D32F-42B6-8512-CD5EDB8F2B9B}"/>
                </a:ext>
              </a:extLst>
            </p:cNvPr>
            <p:cNvSpPr/>
            <p:nvPr/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834846D-59C6-40F4-907C-F1A4689B58F1}"/>
                </a:ext>
              </a:extLst>
            </p:cNvPr>
            <p:cNvSpPr/>
            <p:nvPr/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A257CDF-2E36-4DC7-8EE4-5CD8F8ECAC87}"/>
                </a:ext>
              </a:extLst>
            </p:cNvPr>
            <p:cNvSpPr/>
            <p:nvPr/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5B26E0E-A115-4AE2-82D8-76BB93CC494F}"/>
                </a:ext>
              </a:extLst>
            </p:cNvPr>
            <p:cNvSpPr/>
            <p:nvPr/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55058DB-7E01-4E95-BF59-983AA1BBB38E}"/>
                </a:ext>
              </a:extLst>
            </p:cNvPr>
            <p:cNvSpPr/>
            <p:nvPr/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810F7E2-23F3-44D6-B09E-71E556536052}"/>
                </a:ext>
              </a:extLst>
            </p:cNvPr>
            <p:cNvSpPr/>
            <p:nvPr/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9D5C391-E1DB-410A-A78C-ED3BBDFF0758}"/>
                </a:ext>
              </a:extLst>
            </p:cNvPr>
            <p:cNvSpPr/>
            <p:nvPr/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77C4944D-9373-4283-BCAA-927A0316659E}"/>
                </a:ext>
              </a:extLst>
            </p:cNvPr>
            <p:cNvSpPr/>
            <p:nvPr/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804C521-2D9F-4CE4-AFD3-D4F1551FEC6A}"/>
                </a:ext>
              </a:extLst>
            </p:cNvPr>
            <p:cNvSpPr/>
            <p:nvPr/>
          </p:nvSpPr>
          <p:spPr>
            <a:xfrm>
              <a:off x="11642244" y="6317718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55AC65C-13EF-4182-AA3C-62BE165CC033}"/>
                </a:ext>
              </a:extLst>
            </p:cNvPr>
            <p:cNvSpPr/>
            <p:nvPr/>
          </p:nvSpPr>
          <p:spPr>
            <a:xfrm>
              <a:off x="-1" y="-1"/>
              <a:ext cx="510196" cy="538336"/>
            </a:xfrm>
            <a:custGeom>
              <a:avLst/>
              <a:gdLst>
                <a:gd name="connsiteX0" fmla="*/ 0 w 510196"/>
                <a:gd name="connsiteY0" fmla="*/ 0 h 538336"/>
                <a:gd name="connsiteX1" fmla="*/ 459276 w 510196"/>
                <a:gd name="connsiteY1" fmla="*/ 0 h 538336"/>
                <a:gd name="connsiteX2" fmla="*/ 482126 w 510196"/>
                <a:gd name="connsiteY2" fmla="*/ 42098 h 538336"/>
                <a:gd name="connsiteX3" fmla="*/ 510196 w 510196"/>
                <a:gd name="connsiteY3" fmla="*/ 181136 h 538336"/>
                <a:gd name="connsiteX4" fmla="*/ 152996 w 510196"/>
                <a:gd name="connsiteY4" fmla="*/ 538336 h 538336"/>
                <a:gd name="connsiteX5" fmla="*/ 13958 w 510196"/>
                <a:gd name="connsiteY5" fmla="*/ 510266 h 538336"/>
                <a:gd name="connsiteX6" fmla="*/ 0 w 510196"/>
                <a:gd name="connsiteY6" fmla="*/ 502690 h 53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196" h="538336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40DA8D2-FA4B-4282-9D44-48C27B63A153}"/>
                </a:ext>
              </a:extLst>
            </p:cNvPr>
            <p:cNvSpPr/>
            <p:nvPr/>
          </p:nvSpPr>
          <p:spPr>
            <a:xfrm>
              <a:off x="10528695" y="1"/>
              <a:ext cx="554074" cy="282754"/>
            </a:xfrm>
            <a:custGeom>
              <a:avLst/>
              <a:gdLst>
                <a:gd name="connsiteX0" fmla="*/ 644 w 309162"/>
                <a:gd name="connsiteY0" fmla="*/ 0 h 157771"/>
                <a:gd name="connsiteX1" fmla="*/ 308518 w 309162"/>
                <a:gd name="connsiteY1" fmla="*/ 0 h 157771"/>
                <a:gd name="connsiteX2" fmla="*/ 309162 w 309162"/>
                <a:gd name="connsiteY2" fmla="*/ 3190 h 157771"/>
                <a:gd name="connsiteX3" fmla="*/ 154581 w 309162"/>
                <a:gd name="connsiteY3" fmla="*/ 157771 h 157771"/>
                <a:gd name="connsiteX4" fmla="*/ 0 w 309162"/>
                <a:gd name="connsiteY4" fmla="*/ 3190 h 15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162" h="157771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9065014-CB18-414D-A527-31ECC45700AB}"/>
                </a:ext>
              </a:extLst>
            </p:cNvPr>
            <p:cNvSpPr/>
            <p:nvPr/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F39E27A-56C1-4328-8DF1-2DA147C78483}"/>
                </a:ext>
              </a:extLst>
            </p:cNvPr>
            <p:cNvSpPr/>
            <p:nvPr/>
          </p:nvSpPr>
          <p:spPr>
            <a:xfrm>
              <a:off x="12051348" y="5576515"/>
              <a:ext cx="137603" cy="210490"/>
            </a:xfrm>
            <a:custGeom>
              <a:avLst/>
              <a:gdLst>
                <a:gd name="connsiteX0" fmla="*/ 105245 w 137603"/>
                <a:gd name="connsiteY0" fmla="*/ 0 h 210490"/>
                <a:gd name="connsiteX1" fmla="*/ 137603 w 137603"/>
                <a:gd name="connsiteY1" fmla="*/ 6533 h 210490"/>
                <a:gd name="connsiteX2" fmla="*/ 137603 w 137603"/>
                <a:gd name="connsiteY2" fmla="*/ 203957 h 210490"/>
                <a:gd name="connsiteX3" fmla="*/ 105245 w 137603"/>
                <a:gd name="connsiteY3" fmla="*/ 210490 h 210490"/>
                <a:gd name="connsiteX4" fmla="*/ 0 w 137603"/>
                <a:gd name="connsiteY4" fmla="*/ 105245 h 210490"/>
                <a:gd name="connsiteX5" fmla="*/ 105245 w 137603"/>
                <a:gd name="connsiteY5" fmla="*/ 0 h 2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3" h="21049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C5EC6-E331-4312-AC12-56D55F7D2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D24A4-5FEC-4062-8995-EB21925B3B40}" type="datetime1">
              <a:rPr lang="en-US" smtClean="0"/>
              <a:t>5/16/2024</a:t>
            </a:fld>
            <a:endParaRPr lang="en-US" sz="1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7FC5D-92B2-4B4D-8111-6EDEF2806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3A104D-C777-4A6E-8A43-F94028E5E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47434-7036-48DB-A148-6B3D8EE75CDA}" type="slidenum">
              <a:rPr lang="en-US" smtClean="0"/>
              <a:pPr/>
              <a:t>‹#›</a:t>
            </a:fld>
            <a:endParaRPr lang="en-US" sz="100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D3A74F-6169-4D30-A245-B46D738B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877E64-7A05-44DA-81FA-6EF4806BB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1825625"/>
            <a:ext cx="1065911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48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33E0473-C315-42D8-A82A-A2FE49DC6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D23A251-68F2-43E5-812B-4BBAE1A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 descr="Wind turbines on top of a hill">
            <a:extLst>
              <a:ext uri="{FF2B5EF4-FFF2-40B4-BE49-F238E27FC236}">
                <a16:creationId xmlns:a16="http://schemas.microsoft.com/office/drawing/2014/main" id="{17999769-CDDC-E091-BCC1-1E5965AED1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 t="11425" r="-1" b="4284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13" name="decorative circle">
            <a:extLst>
              <a:ext uri="{FF2B5EF4-FFF2-40B4-BE49-F238E27FC236}">
                <a16:creationId xmlns:a16="http://schemas.microsoft.com/office/drawing/2014/main" id="{0350AF23-2606-421F-AB7B-23D9B48F3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26A544A-3C76-4502-A741-F4DB0E2CD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17B8593-D171-47B5-8D1A-E34E7B138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FEF60D4-64F6-450F-B86D-383EEA1C8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97D4A7C-B520-46CB-9A94-711F53997B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B7B976F-E84B-4936-90D7-C8298A5E7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C91FFEC-59DF-4D22-A925-F51520769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8931E95-0847-47E4-8AEC-312312A03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C094915-EF93-49A0-9B90-C44FB9B500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09BFF2B-3E86-2A53-78D4-4934435F7F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976" y="1122363"/>
            <a:ext cx="10122738" cy="2387600"/>
          </a:xfrm>
        </p:spPr>
        <p:txBody>
          <a:bodyPr>
            <a:normAutofit/>
          </a:bodyPr>
          <a:lstStyle/>
          <a:p>
            <a:r>
              <a:rPr lang="en-US" sz="3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Energy Sector Changing Landscape: The importance of understanding resilience in the Marine Energy supply chain</a:t>
            </a:r>
            <a:endParaRPr lang="en-GB" sz="38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5390E2-EF8D-608C-FDC8-0DF93FA25C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2606" y="3602038"/>
            <a:ext cx="7063739" cy="1655762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Mason-Jones, R.,</a:t>
            </a:r>
            <a:r>
              <a:rPr lang="en-US" baseline="3000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Reis, J., Khandokar, F.,</a:t>
            </a:r>
            <a:r>
              <a:rPr lang="en-US" baseline="3000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Lambert, K., Thomas, A. and Sreedharan, R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01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9B5B3C5-A599-465B-B2B9-866E8B208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C84982-7DD0-43B1-8A2D-BFA4DF1B4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Decorative Circles">
            <a:extLst>
              <a:ext uri="{FF2B5EF4-FFF2-40B4-BE49-F238E27FC236}">
                <a16:creationId xmlns:a16="http://schemas.microsoft.com/office/drawing/2014/main" id="{1D912E1C-3BBA-42F0-A3EE-FEC382E72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FEEAC76-E273-46A8-8F8E-CE59860FE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6594A0E-9400-45AD-A431-1DA1C0B28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916D6C-D32F-42B6-8512-CD5EDB8F2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834846D-59C6-40F4-907C-F1A4689B5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257CDF-2E36-4DC7-8EE4-5CD8F8ECAC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5B26E0E-A115-4AE2-82D8-76BB93CC4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55058DB-7E01-4E95-BF59-983AA1BBB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810F7E2-23F3-44D6-B09E-71E556536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9D5C391-E1DB-410A-A78C-ED3BBDFF0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7C4944D-9373-4283-BCAA-927A03166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04C521-2D9F-4CE4-AFD3-D4F1551FEC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42244" y="6317718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5AC65C-13EF-4182-AA3C-62BE165CC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" y="-1"/>
              <a:ext cx="510196" cy="538336"/>
            </a:xfrm>
            <a:custGeom>
              <a:avLst/>
              <a:gdLst>
                <a:gd name="connsiteX0" fmla="*/ 0 w 510196"/>
                <a:gd name="connsiteY0" fmla="*/ 0 h 538336"/>
                <a:gd name="connsiteX1" fmla="*/ 459276 w 510196"/>
                <a:gd name="connsiteY1" fmla="*/ 0 h 538336"/>
                <a:gd name="connsiteX2" fmla="*/ 482126 w 510196"/>
                <a:gd name="connsiteY2" fmla="*/ 42098 h 538336"/>
                <a:gd name="connsiteX3" fmla="*/ 510196 w 510196"/>
                <a:gd name="connsiteY3" fmla="*/ 181136 h 538336"/>
                <a:gd name="connsiteX4" fmla="*/ 152996 w 510196"/>
                <a:gd name="connsiteY4" fmla="*/ 538336 h 538336"/>
                <a:gd name="connsiteX5" fmla="*/ 13958 w 510196"/>
                <a:gd name="connsiteY5" fmla="*/ 510266 h 538336"/>
                <a:gd name="connsiteX6" fmla="*/ 0 w 510196"/>
                <a:gd name="connsiteY6" fmla="*/ 502690 h 53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196" h="538336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40DA8D2-FA4B-4282-9D44-48C27B63A1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528695" y="1"/>
              <a:ext cx="554074" cy="282754"/>
            </a:xfrm>
            <a:custGeom>
              <a:avLst/>
              <a:gdLst>
                <a:gd name="connsiteX0" fmla="*/ 644 w 309162"/>
                <a:gd name="connsiteY0" fmla="*/ 0 h 157771"/>
                <a:gd name="connsiteX1" fmla="*/ 308518 w 309162"/>
                <a:gd name="connsiteY1" fmla="*/ 0 h 157771"/>
                <a:gd name="connsiteX2" fmla="*/ 309162 w 309162"/>
                <a:gd name="connsiteY2" fmla="*/ 3190 h 157771"/>
                <a:gd name="connsiteX3" fmla="*/ 154581 w 309162"/>
                <a:gd name="connsiteY3" fmla="*/ 157771 h 157771"/>
                <a:gd name="connsiteX4" fmla="*/ 0 w 309162"/>
                <a:gd name="connsiteY4" fmla="*/ 3190 h 15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162" h="157771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9065014-CB18-414D-A527-31ECC457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F39E27A-56C1-4328-8DF1-2DA147C78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51348" y="5576515"/>
              <a:ext cx="137603" cy="210490"/>
            </a:xfrm>
            <a:custGeom>
              <a:avLst/>
              <a:gdLst>
                <a:gd name="connsiteX0" fmla="*/ 105245 w 137603"/>
                <a:gd name="connsiteY0" fmla="*/ 0 h 210490"/>
                <a:gd name="connsiteX1" fmla="*/ 137603 w 137603"/>
                <a:gd name="connsiteY1" fmla="*/ 6533 h 210490"/>
                <a:gd name="connsiteX2" fmla="*/ 137603 w 137603"/>
                <a:gd name="connsiteY2" fmla="*/ 203957 h 210490"/>
                <a:gd name="connsiteX3" fmla="*/ 105245 w 137603"/>
                <a:gd name="connsiteY3" fmla="*/ 210490 h 210490"/>
                <a:gd name="connsiteX4" fmla="*/ 0 w 137603"/>
                <a:gd name="connsiteY4" fmla="*/ 105245 h 210490"/>
                <a:gd name="connsiteX5" fmla="*/ 105245 w 137603"/>
                <a:gd name="connsiteY5" fmla="*/ 0 h 2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3" h="21049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733E0473-C315-42D8-A82A-A2FE49DC6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D23A251-68F2-43E5-812B-4BBAE1A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Yellow measuring tape">
            <a:extLst>
              <a:ext uri="{FF2B5EF4-FFF2-40B4-BE49-F238E27FC236}">
                <a16:creationId xmlns:a16="http://schemas.microsoft.com/office/drawing/2014/main" id="{58DA6187-18EE-85B3-4E33-BAC4C4C7BB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8862" r="-1" b="6847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4" name="decorative circle">
            <a:extLst>
              <a:ext uri="{FF2B5EF4-FFF2-40B4-BE49-F238E27FC236}">
                <a16:creationId xmlns:a16="http://schemas.microsoft.com/office/drawing/2014/main" id="{0350AF23-2606-421F-AB7B-23D9B48F3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26A544A-3C76-4502-A741-F4DB0E2CD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17B8593-D171-47B5-8D1A-E34E7B138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FEF60D4-64F6-450F-B86D-383EEA1C8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97D4A7C-B520-46CB-9A94-711F53997B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B7B976F-E84B-4936-90D7-C8298A5E7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C91FFEC-59DF-4D22-A925-F51520769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8931E95-0847-47E4-8AEC-312312A03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C094915-EF93-49A0-9B90-C44FB9B500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7FA0E37-FCB3-8283-18D2-4EA31BED8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9369" y="1217180"/>
            <a:ext cx="9626345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The unexpected outcome -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the need for a way to ‘measure’ supply chain resilience</a:t>
            </a:r>
          </a:p>
        </p:txBody>
      </p:sp>
    </p:spTree>
    <p:extLst>
      <p:ext uri="{BB962C8B-B14F-4D97-AF65-F5344CB8AC3E}">
        <p14:creationId xmlns:p14="http://schemas.microsoft.com/office/powerpoint/2010/main" val="1151871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4AA7A-A002-A1BC-546C-253C39D41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Utilised Group Consensus Theory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EC6E42-F580-C346-3B25-F502D6C0A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0144" y="2709129"/>
            <a:ext cx="3876675" cy="30194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FF2D6E-FD24-8D0C-B72B-1C9B783E7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578" y="2709129"/>
            <a:ext cx="4057650" cy="2743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7A9812-FB99-D659-E1DA-6942E53BEFD2}"/>
              </a:ext>
            </a:extLst>
          </p:cNvPr>
          <p:cNvSpPr txBox="1"/>
          <p:nvPr/>
        </p:nvSpPr>
        <p:spPr>
          <a:xfrm>
            <a:off x="1063225" y="6006086"/>
            <a:ext cx="7947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Gill Sans MT"/>
              </a:rPr>
              <a:t>Therefore we needed to identify the key resilience variables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E8EFC1-F6FF-52A2-4051-DE11B0B6D995}"/>
              </a:ext>
            </a:extLst>
          </p:cNvPr>
          <p:cNvSpPr txBox="1"/>
          <p:nvPr/>
        </p:nvSpPr>
        <p:spPr>
          <a:xfrm>
            <a:off x="1222858" y="2122108"/>
            <a:ext cx="3203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  <a:latin typeface="Gill Sans MT"/>
              </a:rPr>
              <a:t>Initial performance map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E86829-EB87-B511-AC48-69C310D26D9F}"/>
              </a:ext>
            </a:extLst>
          </p:cNvPr>
          <p:cNvSpPr txBox="1"/>
          <p:nvPr/>
        </p:nvSpPr>
        <p:spPr>
          <a:xfrm>
            <a:off x="6388356" y="2236542"/>
            <a:ext cx="375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prstClr val="black"/>
                </a:solidFill>
                <a:latin typeface="Gill Sans MT"/>
              </a:rPr>
              <a:t>Performance after interventions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0C4208-2146-5246-F5E9-C9BA21E6DE1C}"/>
              </a:ext>
            </a:extLst>
          </p:cNvPr>
          <p:cNvSpPr txBox="1"/>
          <p:nvPr/>
        </p:nvSpPr>
        <p:spPr>
          <a:xfrm>
            <a:off x="5936169" y="5390000"/>
            <a:ext cx="4655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prstClr val="black"/>
                </a:solidFill>
                <a:latin typeface="Gill Sans MT"/>
              </a:rPr>
              <a:t>Thomas et al (2015)</a:t>
            </a:r>
          </a:p>
        </p:txBody>
      </p:sp>
    </p:spTree>
    <p:extLst>
      <p:ext uri="{BB962C8B-B14F-4D97-AF65-F5344CB8AC3E}">
        <p14:creationId xmlns:p14="http://schemas.microsoft.com/office/powerpoint/2010/main" val="4283960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B9715-3D71-0D8C-F408-E22ED77D6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1414760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The Resilience Barometer – identifying opportunities for improvement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AC3E752-B337-AEFD-ACE7-F8F328B5A7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5019" y="1990725"/>
            <a:ext cx="10389731" cy="400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054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9B5B3C5-A599-465B-B2B9-866E8B208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C84982-7DD0-43B1-8A2D-BFA4DF1B4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Decorative Circles">
            <a:extLst>
              <a:ext uri="{FF2B5EF4-FFF2-40B4-BE49-F238E27FC236}">
                <a16:creationId xmlns:a16="http://schemas.microsoft.com/office/drawing/2014/main" id="{1D912E1C-3BBA-42F0-A3EE-FEC382E72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FEEAC76-E273-46A8-8F8E-CE59860FE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6594A0E-9400-45AD-A431-1DA1C0B28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916D6C-D32F-42B6-8512-CD5EDB8F2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834846D-59C6-40F4-907C-F1A4689B5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257CDF-2E36-4DC7-8EE4-5CD8F8ECAC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5B26E0E-A115-4AE2-82D8-76BB93CC4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55058DB-7E01-4E95-BF59-983AA1BBB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810F7E2-23F3-44D6-B09E-71E556536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9D5C391-E1DB-410A-A78C-ED3BBDFF0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7C4944D-9373-4283-BCAA-927A03166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04C521-2D9F-4CE4-AFD3-D4F1551FEC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42244" y="6317718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5AC65C-13EF-4182-AA3C-62BE165CC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" y="-1"/>
              <a:ext cx="510196" cy="538336"/>
            </a:xfrm>
            <a:custGeom>
              <a:avLst/>
              <a:gdLst>
                <a:gd name="connsiteX0" fmla="*/ 0 w 510196"/>
                <a:gd name="connsiteY0" fmla="*/ 0 h 538336"/>
                <a:gd name="connsiteX1" fmla="*/ 459276 w 510196"/>
                <a:gd name="connsiteY1" fmla="*/ 0 h 538336"/>
                <a:gd name="connsiteX2" fmla="*/ 482126 w 510196"/>
                <a:gd name="connsiteY2" fmla="*/ 42098 h 538336"/>
                <a:gd name="connsiteX3" fmla="*/ 510196 w 510196"/>
                <a:gd name="connsiteY3" fmla="*/ 181136 h 538336"/>
                <a:gd name="connsiteX4" fmla="*/ 152996 w 510196"/>
                <a:gd name="connsiteY4" fmla="*/ 538336 h 538336"/>
                <a:gd name="connsiteX5" fmla="*/ 13958 w 510196"/>
                <a:gd name="connsiteY5" fmla="*/ 510266 h 538336"/>
                <a:gd name="connsiteX6" fmla="*/ 0 w 510196"/>
                <a:gd name="connsiteY6" fmla="*/ 502690 h 53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196" h="538336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40DA8D2-FA4B-4282-9D44-48C27B63A1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528695" y="1"/>
              <a:ext cx="554074" cy="282754"/>
            </a:xfrm>
            <a:custGeom>
              <a:avLst/>
              <a:gdLst>
                <a:gd name="connsiteX0" fmla="*/ 644 w 309162"/>
                <a:gd name="connsiteY0" fmla="*/ 0 h 157771"/>
                <a:gd name="connsiteX1" fmla="*/ 308518 w 309162"/>
                <a:gd name="connsiteY1" fmla="*/ 0 h 157771"/>
                <a:gd name="connsiteX2" fmla="*/ 309162 w 309162"/>
                <a:gd name="connsiteY2" fmla="*/ 3190 h 157771"/>
                <a:gd name="connsiteX3" fmla="*/ 154581 w 309162"/>
                <a:gd name="connsiteY3" fmla="*/ 157771 h 157771"/>
                <a:gd name="connsiteX4" fmla="*/ 0 w 309162"/>
                <a:gd name="connsiteY4" fmla="*/ 3190 h 15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162" h="157771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9065014-CB18-414D-A527-31ECC457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F39E27A-56C1-4328-8DF1-2DA147C78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51348" y="5576515"/>
              <a:ext cx="137603" cy="210490"/>
            </a:xfrm>
            <a:custGeom>
              <a:avLst/>
              <a:gdLst>
                <a:gd name="connsiteX0" fmla="*/ 105245 w 137603"/>
                <a:gd name="connsiteY0" fmla="*/ 0 h 210490"/>
                <a:gd name="connsiteX1" fmla="*/ 137603 w 137603"/>
                <a:gd name="connsiteY1" fmla="*/ 6533 h 210490"/>
                <a:gd name="connsiteX2" fmla="*/ 137603 w 137603"/>
                <a:gd name="connsiteY2" fmla="*/ 203957 h 210490"/>
                <a:gd name="connsiteX3" fmla="*/ 105245 w 137603"/>
                <a:gd name="connsiteY3" fmla="*/ 210490 h 210490"/>
                <a:gd name="connsiteX4" fmla="*/ 0 w 137603"/>
                <a:gd name="connsiteY4" fmla="*/ 105245 h 210490"/>
                <a:gd name="connsiteX5" fmla="*/ 105245 w 137603"/>
                <a:gd name="connsiteY5" fmla="*/ 0 h 2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3" h="21049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E2748806-3AF5-4078-830A-C1F26BF1B2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5" name="Picture 4" descr="Calendar on table">
            <a:extLst>
              <a:ext uri="{FF2B5EF4-FFF2-40B4-BE49-F238E27FC236}">
                <a16:creationId xmlns:a16="http://schemas.microsoft.com/office/drawing/2014/main" id="{26FA3D1D-1EEA-7588-AA28-D736DFEF80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36C5C053-F6BB-464B-BDD2-9D811A2494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1"/>
            <a:ext cx="489238" cy="558645"/>
          </a:xfrm>
          <a:custGeom>
            <a:avLst/>
            <a:gdLst>
              <a:gd name="connsiteX0" fmla="*/ 1156116 w 3186814"/>
              <a:gd name="connsiteY0" fmla="*/ 0 h 3638922"/>
              <a:gd name="connsiteX1" fmla="*/ 3186814 w 3186814"/>
              <a:gd name="connsiteY1" fmla="*/ 2030698 h 3638922"/>
              <a:gd name="connsiteX2" fmla="*/ 2447829 w 3186814"/>
              <a:gd name="connsiteY2" fmla="*/ 3597684 h 3638922"/>
              <a:gd name="connsiteX3" fmla="*/ 2392682 w 3186814"/>
              <a:gd name="connsiteY3" fmla="*/ 3638922 h 3638922"/>
              <a:gd name="connsiteX4" fmla="*/ 0 w 3186814"/>
              <a:gd name="connsiteY4" fmla="*/ 3638922 h 3638922"/>
              <a:gd name="connsiteX5" fmla="*/ 0 w 3186814"/>
              <a:gd name="connsiteY5" fmla="*/ 362315 h 3638922"/>
              <a:gd name="connsiteX6" fmla="*/ 20733 w 3186814"/>
              <a:gd name="connsiteY6" fmla="*/ 346811 h 3638922"/>
              <a:gd name="connsiteX7" fmla="*/ 1156116 w 3186814"/>
              <a:gd name="connsiteY7" fmla="*/ 0 h 363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86814" h="3638922">
                <a:moveTo>
                  <a:pt x="1156116" y="0"/>
                </a:moveTo>
                <a:cubicBezTo>
                  <a:pt x="2277640" y="0"/>
                  <a:pt x="3186814" y="909174"/>
                  <a:pt x="3186814" y="2030698"/>
                </a:cubicBezTo>
                <a:cubicBezTo>
                  <a:pt x="3186814" y="2661556"/>
                  <a:pt x="2899146" y="3225224"/>
                  <a:pt x="2447829" y="3597684"/>
                </a:cubicBezTo>
                <a:lnTo>
                  <a:pt x="2392682" y="3638922"/>
                </a:lnTo>
                <a:lnTo>
                  <a:pt x="0" y="3638922"/>
                </a:lnTo>
                <a:lnTo>
                  <a:pt x="0" y="362315"/>
                </a:lnTo>
                <a:lnTo>
                  <a:pt x="20733" y="346811"/>
                </a:lnTo>
                <a:cubicBezTo>
                  <a:pt x="344835" y="127853"/>
                  <a:pt x="735545" y="0"/>
                  <a:pt x="115611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315D1CC-8D02-4016-AD7A-097E77AAE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848491" y="521037"/>
            <a:ext cx="800716" cy="800716"/>
          </a:xfrm>
          <a:prstGeom prst="ellipse">
            <a:avLst/>
          </a:prstGeom>
          <a:solidFill>
            <a:schemeClr val="accent1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CB84D5D-9C64-4481-B8AD-C109F7DB3F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895093" y="575478"/>
            <a:ext cx="113367" cy="11336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1A9D26D-082A-4101-8D75-863B7B7AB8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848491" y="2156596"/>
            <a:ext cx="113367" cy="1133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0FE0BA4-FE6E-4B91-9A1B-E373720BD3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716462" y="5425189"/>
            <a:ext cx="226735" cy="226735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0E6F154-6DA5-4544-8945-8AF8DE20A6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82050" y="5874923"/>
            <a:ext cx="466441" cy="46644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5558ED7-8ED9-4B7F-8138-C5B8A0EC1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033637" y="5859258"/>
            <a:ext cx="113367" cy="113367"/>
          </a:xfrm>
          <a:prstGeom prst="ellipse">
            <a:avLst/>
          </a:prstGeom>
          <a:solidFill>
            <a:srgbClr val="F39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3E9F88F-5950-42B0-B9A3-898F9183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633000" y="6225214"/>
            <a:ext cx="94160" cy="94160"/>
          </a:xfrm>
          <a:prstGeom prst="ellipse">
            <a:avLst/>
          </a:prstGeom>
          <a:solidFill>
            <a:schemeClr val="tx2">
              <a:lumMod val="50000"/>
              <a:lumOff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4FBEBF3-C941-4CB0-8AC2-3B50E1371B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52153" y="-1181847"/>
            <a:ext cx="6858000" cy="9221694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F0A8B9-8808-21A9-5E73-B459ED302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0080" y="136523"/>
            <a:ext cx="9200542" cy="122485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000" dirty="0">
                <a:solidFill>
                  <a:srgbClr val="FFFFFF"/>
                </a:solidFill>
              </a:rPr>
              <a:t>Dissemination event</a:t>
            </a:r>
          </a:p>
        </p:txBody>
      </p:sp>
      <p:pic>
        <p:nvPicPr>
          <p:cNvPr id="6" name="Picture 5" descr="A screen 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E3278D3-B030-4F3B-D183-C5A8337073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83" t="27142" r="21116" b="20169"/>
          <a:stretch/>
        </p:blipFill>
        <p:spPr bwMode="auto">
          <a:xfrm>
            <a:off x="2102612" y="1704118"/>
            <a:ext cx="8914228" cy="45784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07594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Path winding through a grassy field">
            <a:extLst>
              <a:ext uri="{FF2B5EF4-FFF2-40B4-BE49-F238E27FC236}">
                <a16:creationId xmlns:a16="http://schemas.microsoft.com/office/drawing/2014/main" id="{CF2F055C-E0F3-E3C6-1497-3C889D2659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3654" r="-1" b="12054"/>
          <a:stretch/>
        </p:blipFill>
        <p:spPr>
          <a:xfrm>
            <a:off x="20" y="10"/>
            <a:ext cx="12190456" cy="6857990"/>
          </a:xfrm>
          <a:prstGeom prst="rect">
            <a:avLst/>
          </a:prstGeom>
        </p:spPr>
      </p:pic>
      <p:grpSp>
        <p:nvGrpSpPr>
          <p:cNvPr id="57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A8819E1-59FE-E590-5761-C69254508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5354" y="353748"/>
            <a:ext cx="5782804" cy="99499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Next steps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5E0557-5A04-B2C2-B968-96E1CD8A0C0E}"/>
              </a:ext>
            </a:extLst>
          </p:cNvPr>
          <p:cNvSpPr txBox="1"/>
          <p:nvPr/>
        </p:nvSpPr>
        <p:spPr>
          <a:xfrm>
            <a:off x="1290847" y="2262219"/>
            <a:ext cx="10149618" cy="23335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FF"/>
                </a:solidFill>
              </a:rPr>
              <a:t>Further development and testing of the resilience barometer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FFFFFF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FF"/>
                </a:solidFill>
              </a:rPr>
              <a:t>It has been designed not to be MRE exclusive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FFFFFF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FF"/>
                </a:solidFill>
              </a:rPr>
              <a:t>Currently collaborating  and developing opportunities within the food and fashion sectors.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40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49">
            <a:extLst>
              <a:ext uri="{FF2B5EF4-FFF2-40B4-BE49-F238E27FC236}">
                <a16:creationId xmlns:a16="http://schemas.microsoft.com/office/drawing/2014/main" id="{99B5B3C5-A599-465B-B2B9-866E8B208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5C84982-7DD0-43B1-8A2D-BFA4DF1B4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4" name="Decorative Circles">
            <a:extLst>
              <a:ext uri="{FF2B5EF4-FFF2-40B4-BE49-F238E27FC236}">
                <a16:creationId xmlns:a16="http://schemas.microsoft.com/office/drawing/2014/main" id="{1D912E1C-3BBA-42F0-A3EE-FEC382E72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FEEAC76-E273-46A8-8F8E-CE59860FE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6594A0E-9400-45AD-A431-1DA1C0B28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20916D6C-D32F-42B6-8512-CD5EDB8F2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834846D-59C6-40F4-907C-F1A4689B5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5A257CDF-2E36-4DC7-8EE4-5CD8F8ECAC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D5B26E0E-A115-4AE2-82D8-76BB93CC4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55058DB-7E01-4E95-BF59-983AA1BBB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A810F7E2-23F3-44D6-B09E-71E556536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59D5C391-E1DB-410A-A78C-ED3BBDFF0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7C4944D-9373-4283-BCAA-927A03166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804C521-2D9F-4CE4-AFD3-D4F1551FEC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42244" y="6317718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55AC65C-13EF-4182-AA3C-62BE165CC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" y="-1"/>
              <a:ext cx="510196" cy="538336"/>
            </a:xfrm>
            <a:custGeom>
              <a:avLst/>
              <a:gdLst>
                <a:gd name="connsiteX0" fmla="*/ 0 w 510196"/>
                <a:gd name="connsiteY0" fmla="*/ 0 h 538336"/>
                <a:gd name="connsiteX1" fmla="*/ 459276 w 510196"/>
                <a:gd name="connsiteY1" fmla="*/ 0 h 538336"/>
                <a:gd name="connsiteX2" fmla="*/ 482126 w 510196"/>
                <a:gd name="connsiteY2" fmla="*/ 42098 h 538336"/>
                <a:gd name="connsiteX3" fmla="*/ 510196 w 510196"/>
                <a:gd name="connsiteY3" fmla="*/ 181136 h 538336"/>
                <a:gd name="connsiteX4" fmla="*/ 152996 w 510196"/>
                <a:gd name="connsiteY4" fmla="*/ 538336 h 538336"/>
                <a:gd name="connsiteX5" fmla="*/ 13958 w 510196"/>
                <a:gd name="connsiteY5" fmla="*/ 510266 h 538336"/>
                <a:gd name="connsiteX6" fmla="*/ 0 w 510196"/>
                <a:gd name="connsiteY6" fmla="*/ 502690 h 53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196" h="538336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E40DA8D2-FA4B-4282-9D44-48C27B63A1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528695" y="1"/>
              <a:ext cx="554074" cy="282754"/>
            </a:xfrm>
            <a:custGeom>
              <a:avLst/>
              <a:gdLst>
                <a:gd name="connsiteX0" fmla="*/ 644 w 309162"/>
                <a:gd name="connsiteY0" fmla="*/ 0 h 157771"/>
                <a:gd name="connsiteX1" fmla="*/ 308518 w 309162"/>
                <a:gd name="connsiteY1" fmla="*/ 0 h 157771"/>
                <a:gd name="connsiteX2" fmla="*/ 309162 w 309162"/>
                <a:gd name="connsiteY2" fmla="*/ 3190 h 157771"/>
                <a:gd name="connsiteX3" fmla="*/ 154581 w 309162"/>
                <a:gd name="connsiteY3" fmla="*/ 157771 h 157771"/>
                <a:gd name="connsiteX4" fmla="*/ 0 w 309162"/>
                <a:gd name="connsiteY4" fmla="*/ 3190 h 15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162" h="157771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9065014-CB18-414D-A527-31ECC457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F39E27A-56C1-4328-8DF1-2DA147C78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51348" y="5576515"/>
              <a:ext cx="137603" cy="210490"/>
            </a:xfrm>
            <a:custGeom>
              <a:avLst/>
              <a:gdLst>
                <a:gd name="connsiteX0" fmla="*/ 105245 w 137603"/>
                <a:gd name="connsiteY0" fmla="*/ 0 h 210490"/>
                <a:gd name="connsiteX1" fmla="*/ 137603 w 137603"/>
                <a:gd name="connsiteY1" fmla="*/ 6533 h 210490"/>
                <a:gd name="connsiteX2" fmla="*/ 137603 w 137603"/>
                <a:gd name="connsiteY2" fmla="*/ 203957 h 210490"/>
                <a:gd name="connsiteX3" fmla="*/ 105245 w 137603"/>
                <a:gd name="connsiteY3" fmla="*/ 210490 h 210490"/>
                <a:gd name="connsiteX4" fmla="*/ 0 w 137603"/>
                <a:gd name="connsiteY4" fmla="*/ 105245 h 210490"/>
                <a:gd name="connsiteX5" fmla="*/ 105245 w 137603"/>
                <a:gd name="connsiteY5" fmla="*/ 0 h 2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3" h="21049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33E0473-C315-42D8-A82A-A2FE49DC6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D23A251-68F2-43E5-812B-4BBAE1A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" name="Picture 7" descr="Vibrant green forest">
            <a:extLst>
              <a:ext uri="{FF2B5EF4-FFF2-40B4-BE49-F238E27FC236}">
                <a16:creationId xmlns:a16="http://schemas.microsoft.com/office/drawing/2014/main" id="{15EAD8F1-71E0-B2CE-E306-5442AEAB6A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8736" r="-1" b="6972"/>
          <a:stretch/>
        </p:blipFill>
        <p:spPr>
          <a:xfrm>
            <a:off x="1524" y="10"/>
            <a:ext cx="12188952" cy="6857990"/>
          </a:xfrm>
          <a:prstGeom prst="rect">
            <a:avLst/>
          </a:prstGeom>
        </p:spPr>
      </p:pic>
      <p:grpSp>
        <p:nvGrpSpPr>
          <p:cNvPr id="75" name="decorative circle">
            <a:extLst>
              <a:ext uri="{FF2B5EF4-FFF2-40B4-BE49-F238E27FC236}">
                <a16:creationId xmlns:a16="http://schemas.microsoft.com/office/drawing/2014/main" id="{0350AF23-2606-421F-AB7B-23D9B48F3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26A544A-3C76-4502-A741-F4DB0E2CD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17B8593-D171-47B5-8D1A-E34E7B138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1FEF60D4-64F6-450F-B86D-383EEA1C8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A97D4A7C-B520-46CB-9A94-711F53997B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2B7B976F-E84B-4936-90D7-C8298A5E7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DC91FFEC-59DF-4D22-A925-F51520769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58931E95-0847-47E4-8AEC-312312A03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C094915-EF93-49A0-9B90-C44FB9B500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D766BBF-57E4-280E-6993-8EF553666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8270" y="1897880"/>
            <a:ext cx="833944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600">
                <a:solidFill>
                  <a:srgbClr val="FFFFFF"/>
                </a:solidFill>
              </a:rPr>
              <a:t>Many thanks for listening </a:t>
            </a:r>
            <a:br>
              <a:rPr lang="en-US" sz="2600">
                <a:solidFill>
                  <a:srgbClr val="FFFFFF"/>
                </a:solidFill>
              </a:rPr>
            </a:br>
            <a:r>
              <a:rPr lang="en-US" sz="2600">
                <a:solidFill>
                  <a:srgbClr val="FFFFFF"/>
                </a:solidFill>
              </a:rPr>
              <a:t>Any questions?</a:t>
            </a:r>
            <a:br>
              <a:rPr lang="en-US" sz="2600">
                <a:solidFill>
                  <a:srgbClr val="FFFFFF"/>
                </a:solidFill>
              </a:rPr>
            </a:br>
            <a:br>
              <a:rPr lang="en-US" sz="2600">
                <a:solidFill>
                  <a:srgbClr val="FFFFFF"/>
                </a:solidFill>
              </a:rPr>
            </a:br>
            <a:br>
              <a:rPr lang="en-US" sz="2600">
                <a:solidFill>
                  <a:srgbClr val="FFFFFF"/>
                </a:solidFill>
              </a:rPr>
            </a:br>
            <a:br>
              <a:rPr lang="en-US" sz="2600">
                <a:solidFill>
                  <a:srgbClr val="FFFFFF"/>
                </a:solidFill>
              </a:rPr>
            </a:br>
            <a:r>
              <a:rPr lang="en-US" sz="2600">
                <a:solidFill>
                  <a:srgbClr val="FFFFFF"/>
                </a:solidFill>
              </a:rPr>
              <a:t>Rkmason-jones@cardiffmet.ac.uk</a:t>
            </a:r>
          </a:p>
        </p:txBody>
      </p:sp>
    </p:spTree>
    <p:extLst>
      <p:ext uri="{BB962C8B-B14F-4D97-AF65-F5344CB8AC3E}">
        <p14:creationId xmlns:p14="http://schemas.microsoft.com/office/powerpoint/2010/main" val="2289992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ndturbiner mot blå himmel">
            <a:extLst>
              <a:ext uri="{FF2B5EF4-FFF2-40B4-BE49-F238E27FC236}">
                <a16:creationId xmlns:a16="http://schemas.microsoft.com/office/drawing/2014/main" id="{717B2EE1-8048-0113-56D1-882022B44A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7269"/>
          <a:stretch/>
        </p:blipFill>
        <p:spPr>
          <a:xfrm>
            <a:off x="20" y="10"/>
            <a:ext cx="12190456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AD9C2E-302A-C93A-2EE2-0D4AD1606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27" y="595614"/>
            <a:ext cx="9923708" cy="10201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000" dirty="0">
                <a:solidFill>
                  <a:srgbClr val="FFFFFF"/>
                </a:solidFill>
              </a:rPr>
              <a:t>Our Research Focus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65CBAD-DF8A-4D37-1EEA-B26B8C592BF1}"/>
              </a:ext>
            </a:extLst>
          </p:cNvPr>
          <p:cNvSpPr txBox="1"/>
          <p:nvPr/>
        </p:nvSpPr>
        <p:spPr>
          <a:xfrm>
            <a:off x="680423" y="2096814"/>
            <a:ext cx="1062164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2000" b="1" dirty="0"/>
              <a:t>The Research Project </a:t>
            </a:r>
          </a:p>
          <a:p>
            <a:pPr marL="0" indent="0">
              <a:buNone/>
            </a:pPr>
            <a:r>
              <a:rPr lang="en-GB" sz="2000" dirty="0"/>
              <a:t>MEECE (Marine Energy Engineering Centre of Excellence)</a:t>
            </a:r>
          </a:p>
          <a:p>
            <a:pPr marL="0" indent="0">
              <a:buNone/>
            </a:pPr>
            <a:r>
              <a:rPr lang="en-GB" sz="2000" dirty="0"/>
              <a:t>Collaboration between Cardiff, Swansea, Bangor and Cardiff Met Universities and Catapult.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Cardiff Met team focus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to develop greater resilience in the renewable energy supply chain by </a:t>
            </a:r>
            <a:r>
              <a:rPr lang="en-GB" sz="2000" b="1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exploring the resilience behaviour indicators </a:t>
            </a:r>
            <a:r>
              <a:rPr lang="en-GB" sz="2000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 therefore encourage and enable companies in Wales to enter the Marine Renewable Energy (MRE) sector. </a:t>
            </a:r>
          </a:p>
          <a:p>
            <a:pPr marL="0" indent="0">
              <a:buNone/>
            </a:pPr>
            <a:endParaRPr lang="en-GB" sz="2000" dirty="0">
              <a:solidFill>
                <a:srgbClr val="333333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000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research explored and identified the required behaviour indicators to enable effective resilient strategies for MRE supply chain in Wales, thereby enabling the </a:t>
            </a:r>
            <a:r>
              <a:rPr lang="en-GB" sz="2000" b="1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readiness of the supply chain to maximise competitive advantage opportunities both now and in the future</a:t>
            </a:r>
            <a:endParaRPr lang="en-GB" sz="2000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2390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62EAF-B5B2-A2C7-8E21-0DFA3ADAC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839" y="1763890"/>
            <a:ext cx="10375640" cy="4631267"/>
          </a:xfrm>
          <a:solidFill>
            <a:schemeClr val="bg1"/>
          </a:solidFill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F529224A-65F8-EC3E-3631-37506B3C9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96" y="2404644"/>
            <a:ext cx="4672556" cy="39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5AA78E12-74B1-FD23-48BE-98F8BA04F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470" y="2092762"/>
            <a:ext cx="4392547" cy="21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D9017A-1495-6B88-EB33-AB0E6F9714D0}"/>
              </a:ext>
            </a:extLst>
          </p:cNvPr>
          <p:cNvSpPr txBox="1"/>
          <p:nvPr/>
        </p:nvSpPr>
        <p:spPr>
          <a:xfrm>
            <a:off x="1322470" y="1698832"/>
            <a:ext cx="4181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udy Old Style"/>
                <a:ea typeface="+mn-ea"/>
                <a:cs typeface="+mn-cs"/>
              </a:rPr>
              <a:t>The simplistic view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23A261-A035-14C5-4AE4-086DC82C59D8}"/>
              </a:ext>
            </a:extLst>
          </p:cNvPr>
          <p:cNvSpPr txBox="1"/>
          <p:nvPr/>
        </p:nvSpPr>
        <p:spPr>
          <a:xfrm>
            <a:off x="6476985" y="2157158"/>
            <a:ext cx="4181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oudy Old Style"/>
                <a:ea typeface="+mn-ea"/>
                <a:cs typeface="+mn-cs"/>
              </a:rPr>
              <a:t>Our complex reality!!!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BA79FC-F5B3-05A1-1EF9-D8AB96434BBF}"/>
              </a:ext>
            </a:extLst>
          </p:cNvPr>
          <p:cNvSpPr txBox="1"/>
          <p:nvPr/>
        </p:nvSpPr>
        <p:spPr>
          <a:xfrm>
            <a:off x="1507559" y="4770945"/>
            <a:ext cx="4284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udy Old Style"/>
                <a:ea typeface="+mn-ea"/>
                <a:cs typeface="+mn-cs"/>
              </a:rPr>
              <a:t>Our supply chains are complex networks involving many actors – not everyone is in the same industry sector! 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360E2EA3-421C-FD55-20C4-5AEDE7CF9F2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9DC9B6A-A863-D8E5-63EE-845E7DAA2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supply chain challenge</a:t>
            </a:r>
          </a:p>
        </p:txBody>
      </p:sp>
    </p:spTree>
    <p:extLst>
      <p:ext uri="{BB962C8B-B14F-4D97-AF65-F5344CB8AC3E}">
        <p14:creationId xmlns:p14="http://schemas.microsoft.com/office/powerpoint/2010/main" val="1307464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9C2DD4-8794-48DB-5673-B08B2BD63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878" y="952022"/>
            <a:ext cx="4606280" cy="5157049"/>
          </a:xfrm>
        </p:spPr>
        <p:txBody>
          <a:bodyPr anchor="ctr">
            <a:normAutofit/>
          </a:bodyPr>
          <a:lstStyle/>
          <a:p>
            <a:r>
              <a:rPr lang="en-GB" sz="4400" dirty="0"/>
              <a:t>The MRE resilience challenge</a:t>
            </a:r>
          </a:p>
        </p:txBody>
      </p:sp>
      <p:grpSp>
        <p:nvGrpSpPr>
          <p:cNvPr id="13" name="Decorative Circles">
            <a:extLst>
              <a:ext uri="{FF2B5EF4-FFF2-40B4-BE49-F238E27FC236}">
                <a16:creationId xmlns:a16="http://schemas.microsoft.com/office/drawing/2014/main" id="{9215E110-AB5D-437B-9906-4A431F695E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51383" y="253192"/>
            <a:ext cx="2260285" cy="6604807"/>
            <a:chOff x="9951383" y="253192"/>
            <a:chExt cx="2260285" cy="6604807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4D2C49A-33C3-4048-8267-6907CA622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51383" y="253192"/>
              <a:ext cx="226735" cy="226735"/>
            </a:xfrm>
            <a:prstGeom prst="ellipse">
              <a:avLst/>
            </a:prstGeom>
            <a:solidFill>
              <a:srgbClr val="9744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65CBEB7-29CF-4F21-ABB7-012581304C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53890" y="554418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C900504-84D3-4813-B737-775C16F8F9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4134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54A3D21-5E60-4B25-890E-FA22F16436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27694" y="749878"/>
              <a:ext cx="202144" cy="202144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F04BF80-E9DB-4641-8EA2-51698324F1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3236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34395B9-3F83-49A4-9275-0A315D88F5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16802" y="6415697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E7ABD02-CD92-4D6C-B4BA-984D6688F5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51383" y="6204350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336017-F12B-485C-B5E1-B6971DA0CD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61912" y="6317717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F2B264F3-9AF3-B859-5C9C-DB86706E44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3213415"/>
              </p:ext>
            </p:extLst>
          </p:nvPr>
        </p:nvGraphicFramePr>
        <p:xfrm>
          <a:off x="5701210" y="831386"/>
          <a:ext cx="5891471" cy="5157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504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33598CB-D7FF-85B6-BEB5-2C49B09BC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99" y="1268170"/>
            <a:ext cx="5971763" cy="27226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FD85C3-9413-A18A-4EF0-3499DB6AF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8771" y="4200797"/>
            <a:ext cx="6751078" cy="20040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38A3A55-27F6-C29C-EDE1-9922B0794716}"/>
              </a:ext>
            </a:extLst>
          </p:cNvPr>
          <p:cNvSpPr txBox="1"/>
          <p:nvPr/>
        </p:nvSpPr>
        <p:spPr>
          <a:xfrm>
            <a:off x="7009324" y="3507797"/>
            <a:ext cx="3684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oudy Old Style"/>
                <a:ea typeface="+mn-ea"/>
                <a:cs typeface="+mn-cs"/>
              </a:rPr>
              <a:t>MRE high level supply chain view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ABBE0C-A1CF-4ECA-AE8C-F7850FA96C79}"/>
              </a:ext>
            </a:extLst>
          </p:cNvPr>
          <p:cNvSpPr txBox="1"/>
          <p:nvPr/>
        </p:nvSpPr>
        <p:spPr>
          <a:xfrm>
            <a:off x="940838" y="3754019"/>
            <a:ext cx="3684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https://snmrec.fau.edu/ocean-energy/ocean-energy-industry.html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1AE52C0-72A7-431D-E848-C05DF4A7A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277" y="46926"/>
            <a:ext cx="1065911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The Marine Renewable Energy (MRE) supply chain</a:t>
            </a:r>
          </a:p>
        </p:txBody>
      </p:sp>
    </p:spTree>
    <p:extLst>
      <p:ext uri="{BB962C8B-B14F-4D97-AF65-F5344CB8AC3E}">
        <p14:creationId xmlns:p14="http://schemas.microsoft.com/office/powerpoint/2010/main" val="860799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6923C-16CA-347A-C0E5-3D71F78F9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Stages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A5C27CA-DE14-7E7F-5E8E-3AA408F9F6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329" y="1240411"/>
            <a:ext cx="9482803" cy="57300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2A5A0D-BC25-69ED-495D-F3D3F13B31AB}"/>
              </a:ext>
            </a:extLst>
          </p:cNvPr>
          <p:cNvSpPr txBox="1"/>
          <p:nvPr/>
        </p:nvSpPr>
        <p:spPr>
          <a:xfrm>
            <a:off x="9784657" y="4101255"/>
            <a:ext cx="2209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Unexpected stage!!  more of that later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E7F62B8-F549-C1DC-07D8-48ACFB48E9F3}"/>
              </a:ext>
            </a:extLst>
          </p:cNvPr>
          <p:cNvCxnSpPr/>
          <p:nvPr/>
        </p:nvCxnSpPr>
        <p:spPr>
          <a:xfrm flipH="1">
            <a:off x="8983743" y="4807670"/>
            <a:ext cx="1368000" cy="57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391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9B5B3C5-A599-465B-B2B9-866E8B208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C84982-7DD0-43B1-8A2D-BFA4DF1B4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Decorative Circles">
            <a:extLst>
              <a:ext uri="{FF2B5EF4-FFF2-40B4-BE49-F238E27FC236}">
                <a16:creationId xmlns:a16="http://schemas.microsoft.com/office/drawing/2014/main" id="{1D912E1C-3BBA-42F0-A3EE-FEC382E72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FEEAC76-E273-46A8-8F8E-CE59860FE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6594A0E-9400-45AD-A431-1DA1C0B28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0916D6C-D32F-42B6-8512-CD5EDB8F2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834846D-59C6-40F4-907C-F1A4689B5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A257CDF-2E36-4DC7-8EE4-5CD8F8ECAC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5B26E0E-A115-4AE2-82D8-76BB93CC4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55058DB-7E01-4E95-BF59-983AA1BBB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810F7E2-23F3-44D6-B09E-71E556536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9D5C391-E1DB-410A-A78C-ED3BBDFF0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7C4944D-9373-4283-BCAA-927A03166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804C521-2D9F-4CE4-AFD3-D4F1551FEC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42244" y="6317718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5AC65C-13EF-4182-AA3C-62BE165CC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" y="-1"/>
              <a:ext cx="510196" cy="538336"/>
            </a:xfrm>
            <a:custGeom>
              <a:avLst/>
              <a:gdLst>
                <a:gd name="connsiteX0" fmla="*/ 0 w 510196"/>
                <a:gd name="connsiteY0" fmla="*/ 0 h 538336"/>
                <a:gd name="connsiteX1" fmla="*/ 459276 w 510196"/>
                <a:gd name="connsiteY1" fmla="*/ 0 h 538336"/>
                <a:gd name="connsiteX2" fmla="*/ 482126 w 510196"/>
                <a:gd name="connsiteY2" fmla="*/ 42098 h 538336"/>
                <a:gd name="connsiteX3" fmla="*/ 510196 w 510196"/>
                <a:gd name="connsiteY3" fmla="*/ 181136 h 538336"/>
                <a:gd name="connsiteX4" fmla="*/ 152996 w 510196"/>
                <a:gd name="connsiteY4" fmla="*/ 538336 h 538336"/>
                <a:gd name="connsiteX5" fmla="*/ 13958 w 510196"/>
                <a:gd name="connsiteY5" fmla="*/ 510266 h 538336"/>
                <a:gd name="connsiteX6" fmla="*/ 0 w 510196"/>
                <a:gd name="connsiteY6" fmla="*/ 502690 h 53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196" h="538336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40DA8D2-FA4B-4282-9D44-48C27B63A1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528695" y="1"/>
              <a:ext cx="554074" cy="282754"/>
            </a:xfrm>
            <a:custGeom>
              <a:avLst/>
              <a:gdLst>
                <a:gd name="connsiteX0" fmla="*/ 644 w 309162"/>
                <a:gd name="connsiteY0" fmla="*/ 0 h 157771"/>
                <a:gd name="connsiteX1" fmla="*/ 308518 w 309162"/>
                <a:gd name="connsiteY1" fmla="*/ 0 h 157771"/>
                <a:gd name="connsiteX2" fmla="*/ 309162 w 309162"/>
                <a:gd name="connsiteY2" fmla="*/ 3190 h 157771"/>
                <a:gd name="connsiteX3" fmla="*/ 154581 w 309162"/>
                <a:gd name="connsiteY3" fmla="*/ 157771 h 157771"/>
                <a:gd name="connsiteX4" fmla="*/ 0 w 309162"/>
                <a:gd name="connsiteY4" fmla="*/ 3190 h 15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162" h="157771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9065014-CB18-414D-A527-31ECC457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F39E27A-56C1-4328-8DF1-2DA147C78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51348" y="5576515"/>
              <a:ext cx="137603" cy="210490"/>
            </a:xfrm>
            <a:custGeom>
              <a:avLst/>
              <a:gdLst>
                <a:gd name="connsiteX0" fmla="*/ 105245 w 137603"/>
                <a:gd name="connsiteY0" fmla="*/ 0 h 210490"/>
                <a:gd name="connsiteX1" fmla="*/ 137603 w 137603"/>
                <a:gd name="connsiteY1" fmla="*/ 6533 h 210490"/>
                <a:gd name="connsiteX2" fmla="*/ 137603 w 137603"/>
                <a:gd name="connsiteY2" fmla="*/ 203957 h 210490"/>
                <a:gd name="connsiteX3" fmla="*/ 105245 w 137603"/>
                <a:gd name="connsiteY3" fmla="*/ 210490 h 210490"/>
                <a:gd name="connsiteX4" fmla="*/ 0 w 137603"/>
                <a:gd name="connsiteY4" fmla="*/ 105245 h 210490"/>
                <a:gd name="connsiteX5" fmla="*/ 105245 w 137603"/>
                <a:gd name="connsiteY5" fmla="*/ 0 h 2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3" h="21049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94DA0203-BFB4-49DB-A205-51AD7549D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5" name="Picture 4" descr="Close-up of stacked books">
            <a:extLst>
              <a:ext uri="{FF2B5EF4-FFF2-40B4-BE49-F238E27FC236}">
                <a16:creationId xmlns:a16="http://schemas.microsoft.com/office/drawing/2014/main" id="{13D66A93-F9BF-54DC-EF22-CF01BA9CBA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"/>
          <a:stretch/>
        </p:blipFill>
        <p:spPr>
          <a:xfrm>
            <a:off x="20" y="10"/>
            <a:ext cx="12190456" cy="685799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652F1BB8-9F6C-45D6-898D-65348D26BF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4934465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76B306-BD8F-2A55-9811-D05FD7800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1143294"/>
            <a:ext cx="9923708" cy="1020188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6000" dirty="0">
                <a:solidFill>
                  <a:srgbClr val="FFFFFF"/>
                </a:solidFill>
              </a:rPr>
              <a:t>Literature – Resilience Indicators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CA3F8-DA34-8364-6627-3FD4E15E6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2152644"/>
            <a:ext cx="9923711" cy="8187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rgbClr val="FFFFFF"/>
                </a:solidFill>
              </a:rPr>
              <a:t>Literature review identified 42 resilience indicators – categorized into 5 key areas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A09ABEB-FBB2-4784-AB42-132C2B7B8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65714" y="236341"/>
            <a:ext cx="113367" cy="113367"/>
          </a:xfrm>
          <a:prstGeom prst="ellipse">
            <a:avLst/>
          </a:prstGeom>
          <a:solidFill>
            <a:srgbClr val="F39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E19B7D6-ACF5-4FD5-9847-AA489F05BB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64840" y="538627"/>
            <a:ext cx="94160" cy="94160"/>
          </a:xfrm>
          <a:prstGeom prst="ellipse">
            <a:avLst/>
          </a:prstGeom>
          <a:solidFill>
            <a:schemeClr val="tx2">
              <a:lumMod val="50000"/>
              <a:lumOff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DC3951C-8573-4092-BB1C-895AB62DC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43509" y="516637"/>
            <a:ext cx="466441" cy="46644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897F30D-1513-46A2-A047-AEC827A0E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48803" y="1206077"/>
            <a:ext cx="226735" cy="226735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484E33B-84C6-44AB-B37B-AD40DD864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0142" y="4588038"/>
            <a:ext cx="113367" cy="1133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32C2FFF-1C26-4710-B2B8-9DB486DAE1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83540" y="6169156"/>
            <a:ext cx="113367" cy="11336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6D50462-DF3B-4889-8D2A-9B6BE77416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42793" y="5536248"/>
            <a:ext cx="800716" cy="800716"/>
          </a:xfrm>
          <a:prstGeom prst="ellipse">
            <a:avLst/>
          </a:prstGeom>
          <a:solidFill>
            <a:schemeClr val="accent1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4661B72-AE95-451D-822D-E19815CF12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02762" y="6299355"/>
            <a:ext cx="489238" cy="558645"/>
          </a:xfrm>
          <a:custGeom>
            <a:avLst/>
            <a:gdLst>
              <a:gd name="connsiteX0" fmla="*/ 1156116 w 3186814"/>
              <a:gd name="connsiteY0" fmla="*/ 0 h 3638922"/>
              <a:gd name="connsiteX1" fmla="*/ 3186814 w 3186814"/>
              <a:gd name="connsiteY1" fmla="*/ 2030698 h 3638922"/>
              <a:gd name="connsiteX2" fmla="*/ 2447829 w 3186814"/>
              <a:gd name="connsiteY2" fmla="*/ 3597684 h 3638922"/>
              <a:gd name="connsiteX3" fmla="*/ 2392682 w 3186814"/>
              <a:gd name="connsiteY3" fmla="*/ 3638922 h 3638922"/>
              <a:gd name="connsiteX4" fmla="*/ 0 w 3186814"/>
              <a:gd name="connsiteY4" fmla="*/ 3638922 h 3638922"/>
              <a:gd name="connsiteX5" fmla="*/ 0 w 3186814"/>
              <a:gd name="connsiteY5" fmla="*/ 362315 h 3638922"/>
              <a:gd name="connsiteX6" fmla="*/ 20733 w 3186814"/>
              <a:gd name="connsiteY6" fmla="*/ 346811 h 3638922"/>
              <a:gd name="connsiteX7" fmla="*/ 1156116 w 3186814"/>
              <a:gd name="connsiteY7" fmla="*/ 0 h 363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86814" h="3638922">
                <a:moveTo>
                  <a:pt x="1156116" y="0"/>
                </a:moveTo>
                <a:cubicBezTo>
                  <a:pt x="2277640" y="0"/>
                  <a:pt x="3186814" y="909174"/>
                  <a:pt x="3186814" y="2030698"/>
                </a:cubicBezTo>
                <a:cubicBezTo>
                  <a:pt x="3186814" y="2661556"/>
                  <a:pt x="2899146" y="3225224"/>
                  <a:pt x="2447829" y="3597684"/>
                </a:cubicBezTo>
                <a:lnTo>
                  <a:pt x="2392682" y="3638922"/>
                </a:lnTo>
                <a:lnTo>
                  <a:pt x="0" y="3638922"/>
                </a:lnTo>
                <a:lnTo>
                  <a:pt x="0" y="362315"/>
                </a:lnTo>
                <a:lnTo>
                  <a:pt x="20733" y="346811"/>
                </a:lnTo>
                <a:cubicBezTo>
                  <a:pt x="344835" y="127853"/>
                  <a:pt x="735545" y="0"/>
                  <a:pt x="115611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B93924-D58E-F121-B69E-F34E126414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1287"/>
          <a:stretch/>
        </p:blipFill>
        <p:spPr bwMode="auto">
          <a:xfrm>
            <a:off x="209097" y="2862547"/>
            <a:ext cx="5190973" cy="38589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44EA11-1538-0804-87C8-EDDE0EA2AF77}"/>
              </a:ext>
            </a:extLst>
          </p:cNvPr>
          <p:cNvSpPr txBox="1"/>
          <p:nvPr/>
        </p:nvSpPr>
        <p:spPr>
          <a:xfrm>
            <a:off x="5400070" y="4750424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Used to structure the survey and interview questions</a:t>
            </a:r>
          </a:p>
        </p:txBody>
      </p:sp>
    </p:spTree>
    <p:extLst>
      <p:ext uri="{BB962C8B-B14F-4D97-AF65-F5344CB8AC3E}">
        <p14:creationId xmlns:p14="http://schemas.microsoft.com/office/powerpoint/2010/main" val="1333710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49">
            <a:extLst>
              <a:ext uri="{FF2B5EF4-FFF2-40B4-BE49-F238E27FC236}">
                <a16:creationId xmlns:a16="http://schemas.microsoft.com/office/drawing/2014/main" id="{99B5B3C5-A599-465B-B2B9-866E8B208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5C84982-7DD0-43B1-8A2D-BFA4DF1B4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2" name="Decorative Circles">
            <a:extLst>
              <a:ext uri="{FF2B5EF4-FFF2-40B4-BE49-F238E27FC236}">
                <a16:creationId xmlns:a16="http://schemas.microsoft.com/office/drawing/2014/main" id="{1D912E1C-3BBA-42F0-A3EE-FEC382E72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FEEAC76-E273-46A8-8F8E-CE59860FE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6594A0E-9400-45AD-A431-1DA1C0B28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0916D6C-D32F-42B6-8512-CD5EDB8F2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834846D-59C6-40F4-907C-F1A4689B5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A257CDF-2E36-4DC7-8EE4-5CD8F8ECAC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5B26E0E-A115-4AE2-82D8-76BB93CC4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755058DB-7E01-4E95-BF59-983AA1BBB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810F7E2-23F3-44D6-B09E-71E556536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9D5C391-E1DB-410A-A78C-ED3BBDFF0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7C4944D-9373-4283-BCAA-927A03166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804C521-2D9F-4CE4-AFD3-D4F1551FEC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42244" y="6317718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55AC65C-13EF-4182-AA3C-62BE165CC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" y="-1"/>
              <a:ext cx="510196" cy="538336"/>
            </a:xfrm>
            <a:custGeom>
              <a:avLst/>
              <a:gdLst>
                <a:gd name="connsiteX0" fmla="*/ 0 w 510196"/>
                <a:gd name="connsiteY0" fmla="*/ 0 h 538336"/>
                <a:gd name="connsiteX1" fmla="*/ 459276 w 510196"/>
                <a:gd name="connsiteY1" fmla="*/ 0 h 538336"/>
                <a:gd name="connsiteX2" fmla="*/ 482126 w 510196"/>
                <a:gd name="connsiteY2" fmla="*/ 42098 h 538336"/>
                <a:gd name="connsiteX3" fmla="*/ 510196 w 510196"/>
                <a:gd name="connsiteY3" fmla="*/ 181136 h 538336"/>
                <a:gd name="connsiteX4" fmla="*/ 152996 w 510196"/>
                <a:gd name="connsiteY4" fmla="*/ 538336 h 538336"/>
                <a:gd name="connsiteX5" fmla="*/ 13958 w 510196"/>
                <a:gd name="connsiteY5" fmla="*/ 510266 h 538336"/>
                <a:gd name="connsiteX6" fmla="*/ 0 w 510196"/>
                <a:gd name="connsiteY6" fmla="*/ 502690 h 53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196" h="538336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40DA8D2-FA4B-4282-9D44-48C27B63A1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528695" y="1"/>
              <a:ext cx="554074" cy="282754"/>
            </a:xfrm>
            <a:custGeom>
              <a:avLst/>
              <a:gdLst>
                <a:gd name="connsiteX0" fmla="*/ 644 w 309162"/>
                <a:gd name="connsiteY0" fmla="*/ 0 h 157771"/>
                <a:gd name="connsiteX1" fmla="*/ 308518 w 309162"/>
                <a:gd name="connsiteY1" fmla="*/ 0 h 157771"/>
                <a:gd name="connsiteX2" fmla="*/ 309162 w 309162"/>
                <a:gd name="connsiteY2" fmla="*/ 3190 h 157771"/>
                <a:gd name="connsiteX3" fmla="*/ 154581 w 309162"/>
                <a:gd name="connsiteY3" fmla="*/ 157771 h 157771"/>
                <a:gd name="connsiteX4" fmla="*/ 0 w 309162"/>
                <a:gd name="connsiteY4" fmla="*/ 3190 h 15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162" h="157771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99065014-CB18-414D-A527-31ECC457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F39E27A-56C1-4328-8DF1-2DA147C78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51348" y="5576515"/>
              <a:ext cx="137603" cy="210490"/>
            </a:xfrm>
            <a:custGeom>
              <a:avLst/>
              <a:gdLst>
                <a:gd name="connsiteX0" fmla="*/ 105245 w 137603"/>
                <a:gd name="connsiteY0" fmla="*/ 0 h 210490"/>
                <a:gd name="connsiteX1" fmla="*/ 137603 w 137603"/>
                <a:gd name="connsiteY1" fmla="*/ 6533 h 210490"/>
                <a:gd name="connsiteX2" fmla="*/ 137603 w 137603"/>
                <a:gd name="connsiteY2" fmla="*/ 203957 h 210490"/>
                <a:gd name="connsiteX3" fmla="*/ 105245 w 137603"/>
                <a:gd name="connsiteY3" fmla="*/ 210490 h 210490"/>
                <a:gd name="connsiteX4" fmla="*/ 0 w 137603"/>
                <a:gd name="connsiteY4" fmla="*/ 105245 h 210490"/>
                <a:gd name="connsiteX5" fmla="*/ 105245 w 137603"/>
                <a:gd name="connsiteY5" fmla="*/ 0 h 2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3" h="21049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sp useBgFill="1">
        <p:nvSpPr>
          <p:cNvPr id="68" name="Rectangle 67">
            <a:extLst>
              <a:ext uri="{FF2B5EF4-FFF2-40B4-BE49-F238E27FC236}">
                <a16:creationId xmlns:a16="http://schemas.microsoft.com/office/drawing/2014/main" id="{733E0473-C315-42D8-A82A-A2FE49DC6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D23A251-68F2-43E5-812B-4BBAE1A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0" name="Picture 69" descr="Boxes and roller conveyor">
            <a:extLst>
              <a:ext uri="{FF2B5EF4-FFF2-40B4-BE49-F238E27FC236}">
                <a16:creationId xmlns:a16="http://schemas.microsoft.com/office/drawing/2014/main" id="{FD992B0C-DE8D-3E62-4279-68AE85C12E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5276" r="-1" b="19704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71" name="decorative circle">
            <a:extLst>
              <a:ext uri="{FF2B5EF4-FFF2-40B4-BE49-F238E27FC236}">
                <a16:creationId xmlns:a16="http://schemas.microsoft.com/office/drawing/2014/main" id="{0350AF23-2606-421F-AB7B-23D9B48F3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26A544A-3C76-4502-A741-F4DB0E2CD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17B8593-D171-47B5-8D1A-E34E7B138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FEF60D4-64F6-450F-B86D-383EEA1C8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A97D4A7C-B520-46CB-9A94-711F53997B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B7B976F-E84B-4936-90D7-C8298A5E7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DC91FFEC-59DF-4D22-A925-F51520769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8931E95-0847-47E4-8AEC-312312A03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3C094915-EF93-49A0-9B90-C44FB9B500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7CB6D41-6612-3943-C491-AEE6D2085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502" y="338997"/>
            <a:ext cx="11381494" cy="118332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Survey - Top five MRE supply chain challenges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6D7ACFE-63BC-4D10-2606-1338B17B5C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815912"/>
              </p:ext>
            </p:extLst>
          </p:nvPr>
        </p:nvGraphicFramePr>
        <p:xfrm>
          <a:off x="1217976" y="1857485"/>
          <a:ext cx="9521858" cy="3624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6580">
                  <a:extLst>
                    <a:ext uri="{9D8B030D-6E8A-4147-A177-3AD203B41FA5}">
                      <a16:colId xmlns:a16="http://schemas.microsoft.com/office/drawing/2014/main" val="3299677122"/>
                    </a:ext>
                  </a:extLst>
                </a:gridCol>
                <a:gridCol w="4204107">
                  <a:extLst>
                    <a:ext uri="{9D8B030D-6E8A-4147-A177-3AD203B41FA5}">
                      <a16:colId xmlns:a16="http://schemas.microsoft.com/office/drawing/2014/main" val="3811829883"/>
                    </a:ext>
                  </a:extLst>
                </a:gridCol>
                <a:gridCol w="4421171">
                  <a:extLst>
                    <a:ext uri="{9D8B030D-6E8A-4147-A177-3AD203B41FA5}">
                      <a16:colId xmlns:a16="http://schemas.microsoft.com/office/drawing/2014/main" val="3476723587"/>
                    </a:ext>
                  </a:extLst>
                </a:gridCol>
              </a:tblGrid>
              <a:tr h="3673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Rank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Challenges over last 5 years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Challenges over next 5 years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5085832"/>
                  </a:ext>
                </a:extLst>
              </a:tr>
              <a:tr h="4645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Difficulty hiring skilled staff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Difficulty hiring skilled staff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717764"/>
                  </a:ext>
                </a:extLst>
              </a:tr>
              <a:tr h="7081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Lack of Contract for Difference(</a:t>
                      </a:r>
                      <a:r>
                        <a:rPr lang="en-GB" sz="1800" dirty="0" err="1">
                          <a:effectLst/>
                        </a:rPr>
                        <a:t>CfD</a:t>
                      </a:r>
                      <a:r>
                        <a:rPr lang="en-GB" sz="1800" dirty="0">
                          <a:effectLst/>
                        </a:rPr>
                        <a:t>) contracts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Lack of manufacturing infrastructure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0791275"/>
                  </a:ext>
                </a:extLst>
              </a:tr>
              <a:tr h="6869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Lack of manufacturing Infrastructure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Increasing cost of raw materials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1971864"/>
                  </a:ext>
                </a:extLst>
              </a:tr>
              <a:tr h="710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Geographical dispersion of supply base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Lack of Contract for Difference (</a:t>
                      </a:r>
                      <a:r>
                        <a:rPr lang="en-GB" sz="1800" dirty="0" err="1">
                          <a:effectLst/>
                        </a:rPr>
                        <a:t>CfD</a:t>
                      </a:r>
                      <a:r>
                        <a:rPr lang="en-GB" sz="1800" dirty="0">
                          <a:effectLst/>
                        </a:rPr>
                        <a:t>) contracts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3170216"/>
                  </a:ext>
                </a:extLst>
              </a:tr>
              <a:tr h="6869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Lack of Technological readiness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Lack of access to public &amp; private funding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3863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8477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9B5B3C5-A599-465B-B2B9-866E8B208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C84982-7DD0-43B1-8A2D-BFA4DF1B4E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6" name="Decorative Circles">
            <a:extLst>
              <a:ext uri="{FF2B5EF4-FFF2-40B4-BE49-F238E27FC236}">
                <a16:creationId xmlns:a16="http://schemas.microsoft.com/office/drawing/2014/main" id="{1D912E1C-3BBA-42F0-A3EE-FEC382E72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FEEAC76-E273-46A8-8F8E-CE59860FE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6594A0E-9400-45AD-A431-1DA1C0B28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0916D6C-D32F-42B6-8512-CD5EDB8F2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834846D-59C6-40F4-907C-F1A4689B5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A257CDF-2E36-4DC7-8EE4-5CD8F8ECAC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5B26E0E-A115-4AE2-82D8-76BB93CC4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55058DB-7E01-4E95-BF59-983AA1BBB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810F7E2-23F3-44D6-B09E-71E556536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9D5C391-E1DB-410A-A78C-ED3BBDFF0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7C4944D-9373-4283-BCAA-927A03166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804C521-2D9F-4CE4-AFD3-D4F1551FEC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42244" y="6317718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AC65C-13EF-4182-AA3C-62BE165CC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" y="-1"/>
              <a:ext cx="510196" cy="538336"/>
            </a:xfrm>
            <a:custGeom>
              <a:avLst/>
              <a:gdLst>
                <a:gd name="connsiteX0" fmla="*/ 0 w 510196"/>
                <a:gd name="connsiteY0" fmla="*/ 0 h 538336"/>
                <a:gd name="connsiteX1" fmla="*/ 459276 w 510196"/>
                <a:gd name="connsiteY1" fmla="*/ 0 h 538336"/>
                <a:gd name="connsiteX2" fmla="*/ 482126 w 510196"/>
                <a:gd name="connsiteY2" fmla="*/ 42098 h 538336"/>
                <a:gd name="connsiteX3" fmla="*/ 510196 w 510196"/>
                <a:gd name="connsiteY3" fmla="*/ 181136 h 538336"/>
                <a:gd name="connsiteX4" fmla="*/ 152996 w 510196"/>
                <a:gd name="connsiteY4" fmla="*/ 538336 h 538336"/>
                <a:gd name="connsiteX5" fmla="*/ 13958 w 510196"/>
                <a:gd name="connsiteY5" fmla="*/ 510266 h 538336"/>
                <a:gd name="connsiteX6" fmla="*/ 0 w 510196"/>
                <a:gd name="connsiteY6" fmla="*/ 502690 h 53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196" h="538336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DA8D2-FA4B-4282-9D44-48C27B63A1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528695" y="1"/>
              <a:ext cx="554074" cy="282754"/>
            </a:xfrm>
            <a:custGeom>
              <a:avLst/>
              <a:gdLst>
                <a:gd name="connsiteX0" fmla="*/ 644 w 309162"/>
                <a:gd name="connsiteY0" fmla="*/ 0 h 157771"/>
                <a:gd name="connsiteX1" fmla="*/ 308518 w 309162"/>
                <a:gd name="connsiteY1" fmla="*/ 0 h 157771"/>
                <a:gd name="connsiteX2" fmla="*/ 309162 w 309162"/>
                <a:gd name="connsiteY2" fmla="*/ 3190 h 157771"/>
                <a:gd name="connsiteX3" fmla="*/ 154581 w 309162"/>
                <a:gd name="connsiteY3" fmla="*/ 157771 h 157771"/>
                <a:gd name="connsiteX4" fmla="*/ 0 w 309162"/>
                <a:gd name="connsiteY4" fmla="*/ 3190 h 15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162" h="157771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9065014-CB18-414D-A527-31ECC457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39E27A-56C1-4328-8DF1-2DA147C78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51348" y="5576515"/>
              <a:ext cx="137603" cy="210490"/>
            </a:xfrm>
            <a:custGeom>
              <a:avLst/>
              <a:gdLst>
                <a:gd name="connsiteX0" fmla="*/ 105245 w 137603"/>
                <a:gd name="connsiteY0" fmla="*/ 0 h 210490"/>
                <a:gd name="connsiteX1" fmla="*/ 137603 w 137603"/>
                <a:gd name="connsiteY1" fmla="*/ 6533 h 210490"/>
                <a:gd name="connsiteX2" fmla="*/ 137603 w 137603"/>
                <a:gd name="connsiteY2" fmla="*/ 203957 h 210490"/>
                <a:gd name="connsiteX3" fmla="*/ 105245 w 137603"/>
                <a:gd name="connsiteY3" fmla="*/ 210490 h 210490"/>
                <a:gd name="connsiteX4" fmla="*/ 0 w 137603"/>
                <a:gd name="connsiteY4" fmla="*/ 105245 h 210490"/>
                <a:gd name="connsiteX5" fmla="*/ 105245 w 137603"/>
                <a:gd name="connsiteY5" fmla="*/ 0 h 2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3" h="21049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4DA0203-BFB4-49DB-A205-51AD7549D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8" name="Picture 7" descr="Wind turbines against blue sky">
            <a:extLst>
              <a:ext uri="{FF2B5EF4-FFF2-40B4-BE49-F238E27FC236}">
                <a16:creationId xmlns:a16="http://schemas.microsoft.com/office/drawing/2014/main" id="{EA0C11FA-D038-79B3-7828-0A21752492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7269"/>
          <a:stretch/>
        </p:blipFill>
        <p:spPr>
          <a:xfrm>
            <a:off x="20" y="10"/>
            <a:ext cx="12190456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52F1BB8-9F6C-45D6-898D-65348D26BF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4934465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D66B4E-41D9-FAFB-59AF-CDC23F67F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454" y="601182"/>
            <a:ext cx="10852390" cy="102018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800"/>
              </a:spcAft>
            </a:pPr>
            <a:r>
              <a:rPr lang="en-US" sz="2400" b="1" dirty="0">
                <a:solidFill>
                  <a:srgbClr val="FFFFFF"/>
                </a:solidFill>
                <a:effectLst/>
              </a:rPr>
              <a:t>Interviews - Identified barriers to increasing supply chain resilience and the capacity of the Welsh marine renewable energy sector.</a:t>
            </a:r>
            <a:endParaRPr lang="en-US" sz="2400" dirty="0">
              <a:solidFill>
                <a:srgbClr val="FFFFFF"/>
              </a:solidFill>
              <a:effectLst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797225-B512-65DE-E744-4B87C5B3A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2315053"/>
            <a:ext cx="9923711" cy="8187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200">
                <a:solidFill>
                  <a:srgbClr val="FFFFFF"/>
                </a:solidFill>
              </a:rPr>
              <a:t>b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A09ABEB-FBB2-4784-AB42-132C2B7B8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65714" y="236341"/>
            <a:ext cx="113367" cy="113367"/>
          </a:xfrm>
          <a:prstGeom prst="ellipse">
            <a:avLst/>
          </a:prstGeom>
          <a:solidFill>
            <a:srgbClr val="F39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E19B7D6-ACF5-4FD5-9847-AA489F05BB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64840" y="538627"/>
            <a:ext cx="94160" cy="94160"/>
          </a:xfrm>
          <a:prstGeom prst="ellipse">
            <a:avLst/>
          </a:prstGeom>
          <a:solidFill>
            <a:schemeClr val="tx2">
              <a:lumMod val="50000"/>
              <a:lumOff val="50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DC3951C-8573-4092-BB1C-895AB62DC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43509" y="516637"/>
            <a:ext cx="466441" cy="46644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897F30D-1513-46A2-A047-AEC827A0E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48803" y="1206077"/>
            <a:ext cx="226735" cy="226735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484E33B-84C6-44AB-B37B-AD40DD864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0142" y="4588038"/>
            <a:ext cx="113367" cy="1133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32C2FFF-1C26-4710-B2B8-9DB486DAE1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83540" y="6169156"/>
            <a:ext cx="113367" cy="11336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6D50462-DF3B-4889-8D2A-9B6BE77416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42793" y="5536248"/>
            <a:ext cx="800716" cy="800716"/>
          </a:xfrm>
          <a:prstGeom prst="ellipse">
            <a:avLst/>
          </a:prstGeom>
          <a:solidFill>
            <a:schemeClr val="accent1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4661B72-AE95-451D-822D-E19815CF12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02762" y="6299355"/>
            <a:ext cx="489238" cy="558645"/>
          </a:xfrm>
          <a:custGeom>
            <a:avLst/>
            <a:gdLst>
              <a:gd name="connsiteX0" fmla="*/ 1156116 w 3186814"/>
              <a:gd name="connsiteY0" fmla="*/ 0 h 3638922"/>
              <a:gd name="connsiteX1" fmla="*/ 3186814 w 3186814"/>
              <a:gd name="connsiteY1" fmla="*/ 2030698 h 3638922"/>
              <a:gd name="connsiteX2" fmla="*/ 2447829 w 3186814"/>
              <a:gd name="connsiteY2" fmla="*/ 3597684 h 3638922"/>
              <a:gd name="connsiteX3" fmla="*/ 2392682 w 3186814"/>
              <a:gd name="connsiteY3" fmla="*/ 3638922 h 3638922"/>
              <a:gd name="connsiteX4" fmla="*/ 0 w 3186814"/>
              <a:gd name="connsiteY4" fmla="*/ 3638922 h 3638922"/>
              <a:gd name="connsiteX5" fmla="*/ 0 w 3186814"/>
              <a:gd name="connsiteY5" fmla="*/ 362315 h 3638922"/>
              <a:gd name="connsiteX6" fmla="*/ 20733 w 3186814"/>
              <a:gd name="connsiteY6" fmla="*/ 346811 h 3638922"/>
              <a:gd name="connsiteX7" fmla="*/ 1156116 w 3186814"/>
              <a:gd name="connsiteY7" fmla="*/ 0 h 363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86814" h="3638922">
                <a:moveTo>
                  <a:pt x="1156116" y="0"/>
                </a:moveTo>
                <a:cubicBezTo>
                  <a:pt x="2277640" y="0"/>
                  <a:pt x="3186814" y="909174"/>
                  <a:pt x="3186814" y="2030698"/>
                </a:cubicBezTo>
                <a:cubicBezTo>
                  <a:pt x="3186814" y="2661556"/>
                  <a:pt x="2899146" y="3225224"/>
                  <a:pt x="2447829" y="3597684"/>
                </a:cubicBezTo>
                <a:lnTo>
                  <a:pt x="2392682" y="3638922"/>
                </a:lnTo>
                <a:lnTo>
                  <a:pt x="0" y="3638922"/>
                </a:lnTo>
                <a:lnTo>
                  <a:pt x="0" y="362315"/>
                </a:lnTo>
                <a:lnTo>
                  <a:pt x="20733" y="346811"/>
                </a:lnTo>
                <a:cubicBezTo>
                  <a:pt x="344835" y="127853"/>
                  <a:pt x="735545" y="0"/>
                  <a:pt x="115611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8D6151-401A-55F6-224B-1254B1392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3663" y="1673405"/>
            <a:ext cx="5081960" cy="488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77314"/>
      </p:ext>
    </p:extLst>
  </p:cSld>
  <p:clrMapOvr>
    <a:masterClrMapping/>
  </p:clrMapOvr>
</p:sld>
</file>

<file path=ppt/theme/theme1.xml><?xml version="1.0" encoding="utf-8"?>
<a:theme xmlns:a="http://schemas.openxmlformats.org/drawingml/2006/main" name="ConfettiVTI">
  <a:themeElements>
    <a:clrScheme name="AnalogousFromLightSeedLeftStep">
      <a:dk1>
        <a:srgbClr val="000000"/>
      </a:dk1>
      <a:lt1>
        <a:srgbClr val="FFFFFF"/>
      </a:lt1>
      <a:dk2>
        <a:srgbClr val="412924"/>
      </a:dk2>
      <a:lt2>
        <a:srgbClr val="E2E3E8"/>
      </a:lt2>
      <a:accent1>
        <a:srgbClr val="ABA17C"/>
      </a:accent1>
      <a:accent2>
        <a:srgbClr val="BF937A"/>
      </a:accent2>
      <a:accent3>
        <a:srgbClr val="CA9295"/>
      </a:accent3>
      <a:accent4>
        <a:srgbClr val="BF7A9A"/>
      </a:accent4>
      <a:accent5>
        <a:srgbClr val="C88DC1"/>
      </a:accent5>
      <a:accent6>
        <a:srgbClr val="AA7ABF"/>
      </a:accent6>
      <a:hlink>
        <a:srgbClr val="6978AE"/>
      </a:hlink>
      <a:folHlink>
        <a:srgbClr val="7F7F7F"/>
      </a:folHlink>
    </a:clrScheme>
    <a:fontScheme name="Custom 10">
      <a:majorFont>
        <a:latin typeface="Gill Sans Nov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fettiVTI" id="{B5618F7C-B4F0-4D28-83B4-440D0519681F}" vid="{5F84EFDF-E14E-48C6-955C-990A32085A7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3962296FC3B9438FE56354E73DA5C9" ma:contentTypeVersion="17" ma:contentTypeDescription="Create a new document." ma:contentTypeScope="" ma:versionID="bc8fcb310fe092a9a11cc24d08d7206f">
  <xsd:schema xmlns:xsd="http://www.w3.org/2001/XMLSchema" xmlns:xs="http://www.w3.org/2001/XMLSchema" xmlns:p="http://schemas.microsoft.com/office/2006/metadata/properties" xmlns:ns3="9ec95ddb-17cc-4770-b1d2-c9e2d8a1f301" xmlns:ns4="17359a95-3b48-471e-9c0f-fde2c85b163b" targetNamespace="http://schemas.microsoft.com/office/2006/metadata/properties" ma:root="true" ma:fieldsID="5a4ed80097b1732592f2195a17c99ab0" ns3:_="" ns4:_="">
    <xsd:import namespace="9ec95ddb-17cc-4770-b1d2-c9e2d8a1f301"/>
    <xsd:import namespace="17359a95-3b48-471e-9c0f-fde2c85b163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c95ddb-17cc-4770-b1d2-c9e2d8a1f3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359a95-3b48-471e-9c0f-fde2c85b163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ec95ddb-17cc-4770-b1d2-c9e2d8a1f301" xsi:nil="true"/>
  </documentManagement>
</p:properties>
</file>

<file path=customXml/itemProps1.xml><?xml version="1.0" encoding="utf-8"?>
<ds:datastoreItem xmlns:ds="http://schemas.openxmlformats.org/officeDocument/2006/customXml" ds:itemID="{CB920CE7-CB99-40DB-8963-35E9EFD24D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c95ddb-17cc-4770-b1d2-c9e2d8a1f301"/>
    <ds:schemaRef ds:uri="17359a95-3b48-471e-9c0f-fde2c85b16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BDB76E-8CAF-4BF4-85C9-A1FB5442CB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363247-E7F6-4F5B-9BC5-44AA69E784EE}">
  <ds:schemaRefs>
    <ds:schemaRef ds:uri="9ec95ddb-17cc-4770-b1d2-c9e2d8a1f301"/>
    <ds:schemaRef ds:uri="http://schemas.microsoft.com/office/2006/metadata/properties"/>
    <ds:schemaRef ds:uri="http://schemas.microsoft.com/office/2006/documentManagement/types"/>
    <ds:schemaRef ds:uri="17359a95-3b48-471e-9c0f-fde2c85b163b"/>
    <ds:schemaRef ds:uri="http://purl.org/dc/dcmitype/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538</Words>
  <Application>Microsoft Office PowerPoint</Application>
  <PresentationFormat>Widescreen</PresentationFormat>
  <Paragraphs>66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AvenirNext LT Pro Medium</vt:lpstr>
      <vt:lpstr>Calibri</vt:lpstr>
      <vt:lpstr>Gill Sans MT</vt:lpstr>
      <vt:lpstr>Gill Sans Nova</vt:lpstr>
      <vt:lpstr>Goudy Old Style</vt:lpstr>
      <vt:lpstr>ConfettiVTI</vt:lpstr>
      <vt:lpstr>The Energy Sector Changing Landscape: The importance of understanding resilience in the Marine Energy supply chain</vt:lpstr>
      <vt:lpstr>Our Research Focus</vt:lpstr>
      <vt:lpstr>The supply chain challenge</vt:lpstr>
      <vt:lpstr>The MRE resilience challenge</vt:lpstr>
      <vt:lpstr>The Marine Renewable Energy (MRE) supply chain</vt:lpstr>
      <vt:lpstr>Research Stages</vt:lpstr>
      <vt:lpstr>Literature – Resilience Indicators </vt:lpstr>
      <vt:lpstr>Survey - Top five MRE supply chain challenges</vt:lpstr>
      <vt:lpstr>Interviews - Identified barriers to increasing supply chain resilience and the capacity of the Welsh marine renewable energy sector.</vt:lpstr>
      <vt:lpstr>The unexpected outcome -  the need for a way to ‘measure’ supply chain resilience</vt:lpstr>
      <vt:lpstr>Utilised Group Consensus Theory</vt:lpstr>
      <vt:lpstr>The Resilience Barometer – identifying opportunities for improvement</vt:lpstr>
      <vt:lpstr>Dissemination event</vt:lpstr>
      <vt:lpstr>Next steps </vt:lpstr>
      <vt:lpstr>Many thanks for listening  Any questions?    Rkmason-jones@cardiffmet.ac.uk</vt:lpstr>
    </vt:vector>
  </TitlesOfParts>
  <Company>Cardiff Met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Energy Sector Changing Landscape: The importance of understanding resilience in the Marine Energy supply chain</dc:title>
  <dc:creator>Mason-Jones, Rachel</dc:creator>
  <cp:lastModifiedBy>Mason-Jones, Rachel</cp:lastModifiedBy>
  <cp:revision>1</cp:revision>
  <dcterms:created xsi:type="dcterms:W3CDTF">2024-05-16T08:37:27Z</dcterms:created>
  <dcterms:modified xsi:type="dcterms:W3CDTF">2024-05-16T13:51:28Z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0x010100D33962296FC3B9438FE56354E73DA5C9</vt:lpwstr>
  </property>
</Properties>
</file>