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4"/>
  </p:sldMasterIdLst>
  <p:notesMasterIdLst>
    <p:notesMasterId r:id="rId24"/>
  </p:notesMasterIdLst>
  <p:sldIdLst>
    <p:sldId id="256" r:id="rId5"/>
    <p:sldId id="257" r:id="rId6"/>
    <p:sldId id="259" r:id="rId7"/>
    <p:sldId id="278" r:id="rId8"/>
    <p:sldId id="266" r:id="rId9"/>
    <p:sldId id="260" r:id="rId10"/>
    <p:sldId id="264" r:id="rId11"/>
    <p:sldId id="263" r:id="rId12"/>
    <p:sldId id="281" r:id="rId13"/>
    <p:sldId id="267" r:id="rId14"/>
    <p:sldId id="269" r:id="rId15"/>
    <p:sldId id="271" r:id="rId16"/>
    <p:sldId id="273" r:id="rId17"/>
    <p:sldId id="272" r:id="rId18"/>
    <p:sldId id="268" r:id="rId19"/>
    <p:sldId id="270" r:id="rId20"/>
    <p:sldId id="274" r:id="rId21"/>
    <p:sldId id="275" r:id="rId22"/>
    <p:sldId id="276" r:id="rId23"/>
  </p:sldIdLst>
  <p:sldSz cx="12192000" cy="6858000"/>
  <p:notesSz cx="6881813" cy="100028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 initials="" lastIdx="12" clrIdx="0"/>
  <p:cmAuthor id="1" name="C M" initials="" lastIdx="1" clrIdx="1"/>
  <p:cmAuthor id="2" name="Mayho, Sharon" initials="MS" lastIdx="10" clrIdx="2">
    <p:extLst>
      <p:ext uri="{19B8F6BF-5375-455C-9EA6-DF929625EA0E}">
        <p15:presenceInfo xmlns:p15="http://schemas.microsoft.com/office/powerpoint/2012/main" userId="S-1-5-21-73586283-573735546-1606980848-178989" providerId="AD"/>
      </p:ext>
    </p:extLst>
  </p:cmAuthor>
  <p:cmAuthor id="3" name="Jesper Lindgaard Christensen" initials="JLC" lastIdx="1" clrIdx="3">
    <p:extLst>
      <p:ext uri="{19B8F6BF-5375-455C-9EA6-DF929625EA0E}">
        <p15:presenceInfo xmlns:p15="http://schemas.microsoft.com/office/powerpoint/2012/main" userId="S::jlc@id.aau.dk::b980b9d5-9746-4e36-8bee-77ede54a10d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56D53E-0291-43E0-A4AD-0534D9BF4A3D}" v="135" dt="2024-05-07T06:17:19.7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053" autoAdjust="0"/>
  </p:normalViewPr>
  <p:slideViewPr>
    <p:cSldViewPr snapToGrid="0">
      <p:cViewPr varScale="1">
        <p:scale>
          <a:sx n="88" d="100"/>
          <a:sy n="88" d="100"/>
        </p:scale>
        <p:origin x="14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yho, Sharon" userId="355d27d2-1787-4101-8add-4bbbfb4f4d22" providerId="ADAL" clId="{3B56D53E-0291-43E0-A4AD-0534D9BF4A3D}"/>
    <pc:docChg chg="undo custSel addSld delSld modSld sldOrd">
      <pc:chgData name="Mayho, Sharon" userId="355d27d2-1787-4101-8add-4bbbfb4f4d22" providerId="ADAL" clId="{3B56D53E-0291-43E0-A4AD-0534D9BF4A3D}" dt="2024-05-07T06:42:52.435" v="1348" actId="33524"/>
      <pc:docMkLst>
        <pc:docMk/>
      </pc:docMkLst>
      <pc:sldChg chg="addSp delSp modSp mod modNotesTx">
        <pc:chgData name="Mayho, Sharon" userId="355d27d2-1787-4101-8add-4bbbfb4f4d22" providerId="ADAL" clId="{3B56D53E-0291-43E0-A4AD-0534D9BF4A3D}" dt="2024-05-07T06:17:53" v="1303" actId="6549"/>
        <pc:sldMkLst>
          <pc:docMk/>
          <pc:sldMk cId="0" sldId="256"/>
        </pc:sldMkLst>
        <pc:spChg chg="add mod ord">
          <ac:chgData name="Mayho, Sharon" userId="355d27d2-1787-4101-8add-4bbbfb4f4d22" providerId="ADAL" clId="{3B56D53E-0291-43E0-A4AD-0534D9BF4A3D}" dt="2024-04-29T09:47:22.758" v="305" actId="14100"/>
          <ac:spMkLst>
            <pc:docMk/>
            <pc:sldMk cId="0" sldId="256"/>
            <ac:spMk id="2" creationId="{F224F7E5-C201-3F4D-AC67-EB316ADEEEBC}"/>
          </ac:spMkLst>
        </pc:spChg>
        <pc:spChg chg="add mod">
          <ac:chgData name="Mayho, Sharon" userId="355d27d2-1787-4101-8add-4bbbfb4f4d22" providerId="ADAL" clId="{3B56D53E-0291-43E0-A4AD-0534D9BF4A3D}" dt="2024-04-29T09:47:16.571" v="304" actId="207"/>
          <ac:spMkLst>
            <pc:docMk/>
            <pc:sldMk cId="0" sldId="256"/>
            <ac:spMk id="3" creationId="{E69DDF54-6E52-2677-6707-33DFECD541A4}"/>
          </ac:spMkLst>
        </pc:spChg>
        <pc:spChg chg="mod">
          <ac:chgData name="Mayho, Sharon" userId="355d27d2-1787-4101-8add-4bbbfb4f4d22" providerId="ADAL" clId="{3B56D53E-0291-43E0-A4AD-0534D9BF4A3D}" dt="2024-05-06T16:33:43.744" v="1194" actId="20577"/>
          <ac:spMkLst>
            <pc:docMk/>
            <pc:sldMk cId="0" sldId="256"/>
            <ac:spMk id="89" creationId="{00000000-0000-0000-0000-000000000000}"/>
          </ac:spMkLst>
        </pc:spChg>
        <pc:spChg chg="mod">
          <ac:chgData name="Mayho, Sharon" userId="355d27d2-1787-4101-8add-4bbbfb4f4d22" providerId="ADAL" clId="{3B56D53E-0291-43E0-A4AD-0534D9BF4A3D}" dt="2024-04-29T09:45:47.783" v="291" actId="207"/>
          <ac:spMkLst>
            <pc:docMk/>
            <pc:sldMk cId="0" sldId="256"/>
            <ac:spMk id="90" creationId="{00000000-0000-0000-0000-000000000000}"/>
          </ac:spMkLst>
        </pc:spChg>
        <pc:spChg chg="add del mod">
          <ac:chgData name="Mayho, Sharon" userId="355d27d2-1787-4101-8add-4bbbfb4f4d22" providerId="ADAL" clId="{3B56D53E-0291-43E0-A4AD-0534D9BF4A3D}" dt="2024-04-29T09:45:54.008" v="293" actId="207"/>
          <ac:spMkLst>
            <pc:docMk/>
            <pc:sldMk cId="0" sldId="256"/>
            <ac:spMk id="91" creationId="{00000000-0000-0000-0000-000000000000}"/>
          </ac:spMkLst>
        </pc:spChg>
        <pc:graphicFrameChg chg="add del">
          <ac:chgData name="Mayho, Sharon" userId="355d27d2-1787-4101-8add-4bbbfb4f4d22" providerId="ADAL" clId="{3B56D53E-0291-43E0-A4AD-0534D9BF4A3D}" dt="2024-04-29T09:44:55.593" v="281" actId="26606"/>
          <ac:graphicFrameMkLst>
            <pc:docMk/>
            <pc:sldMk cId="0" sldId="256"/>
            <ac:graphicFrameMk id="98" creationId="{9BC27744-769B-7575-339F-B420B47F67D0}"/>
          </ac:graphicFrameMkLst>
        </pc:graphicFrameChg>
        <pc:graphicFrameChg chg="add del">
          <ac:chgData name="Mayho, Sharon" userId="355d27d2-1787-4101-8add-4bbbfb4f4d22" providerId="ADAL" clId="{3B56D53E-0291-43E0-A4AD-0534D9BF4A3D}" dt="2024-04-29T09:44:57.979" v="283" actId="26606"/>
          <ac:graphicFrameMkLst>
            <pc:docMk/>
            <pc:sldMk cId="0" sldId="256"/>
            <ac:graphicFrameMk id="100" creationId="{981A70DC-D523-82F6-A619-4B570639586E}"/>
          </ac:graphicFrameMkLst>
        </pc:graphicFrameChg>
        <pc:graphicFrameChg chg="add del">
          <ac:chgData name="Mayho, Sharon" userId="355d27d2-1787-4101-8add-4bbbfb4f4d22" providerId="ADAL" clId="{3B56D53E-0291-43E0-A4AD-0534D9BF4A3D}" dt="2024-04-29T09:45:01.034" v="285" actId="26606"/>
          <ac:graphicFrameMkLst>
            <pc:docMk/>
            <pc:sldMk cId="0" sldId="256"/>
            <ac:graphicFrameMk id="102" creationId="{EB275A5C-66D6-4E0C-E335-D83DED40B0B1}"/>
          </ac:graphicFrameMkLst>
        </pc:graphicFrameChg>
        <pc:graphicFrameChg chg="add del">
          <ac:chgData name="Mayho, Sharon" userId="355d27d2-1787-4101-8add-4bbbfb4f4d22" providerId="ADAL" clId="{3B56D53E-0291-43E0-A4AD-0534D9BF4A3D}" dt="2024-04-29T09:45:04.386" v="287" actId="26606"/>
          <ac:graphicFrameMkLst>
            <pc:docMk/>
            <pc:sldMk cId="0" sldId="256"/>
            <ac:graphicFrameMk id="104" creationId="{7A106CA7-3B19-1466-D9C9-C26353FB168F}"/>
          </ac:graphicFrameMkLst>
        </pc:graphicFrameChg>
      </pc:sldChg>
      <pc:sldChg chg="addSp delSp modSp mod setBg">
        <pc:chgData name="Mayho, Sharon" userId="355d27d2-1787-4101-8add-4bbbfb4f4d22" providerId="ADAL" clId="{3B56D53E-0291-43E0-A4AD-0534D9BF4A3D}" dt="2024-04-29T14:34:33.614" v="1126" actId="113"/>
        <pc:sldMkLst>
          <pc:docMk/>
          <pc:sldMk cId="0" sldId="257"/>
        </pc:sldMkLst>
        <pc:spChg chg="mod ord">
          <ac:chgData name="Mayho, Sharon" userId="355d27d2-1787-4101-8add-4bbbfb4f4d22" providerId="ADAL" clId="{3B56D53E-0291-43E0-A4AD-0534D9BF4A3D}" dt="2024-04-29T14:34:33.614" v="1126" actId="113"/>
          <ac:spMkLst>
            <pc:docMk/>
            <pc:sldMk cId="0" sldId="257"/>
            <ac:spMk id="102" creationId="{00000000-0000-0000-0000-000000000000}"/>
          </ac:spMkLst>
        </pc:spChg>
        <pc:spChg chg="mod">
          <ac:chgData name="Mayho, Sharon" userId="355d27d2-1787-4101-8add-4bbbfb4f4d22" providerId="ADAL" clId="{3B56D53E-0291-43E0-A4AD-0534D9BF4A3D}" dt="2024-04-29T09:55:05.839" v="349" actId="1076"/>
          <ac:spMkLst>
            <pc:docMk/>
            <pc:sldMk cId="0" sldId="257"/>
            <ac:spMk id="103" creationId="{00000000-0000-0000-0000-000000000000}"/>
          </ac:spMkLst>
        </pc:spChg>
        <pc:spChg chg="add del">
          <ac:chgData name="Mayho, Sharon" userId="355d27d2-1787-4101-8add-4bbbfb4f4d22" providerId="ADAL" clId="{3B56D53E-0291-43E0-A4AD-0534D9BF4A3D}" dt="2024-04-29T09:52:18.698" v="321" actId="26606"/>
          <ac:spMkLst>
            <pc:docMk/>
            <pc:sldMk cId="0" sldId="257"/>
            <ac:spMk id="106" creationId="{E51BA4DF-2BD4-4EC2-B1DB-B27C8AC71864}"/>
          </ac:spMkLst>
        </pc:spChg>
        <pc:spChg chg="add del">
          <ac:chgData name="Mayho, Sharon" userId="355d27d2-1787-4101-8add-4bbbfb4f4d22" providerId="ADAL" clId="{3B56D53E-0291-43E0-A4AD-0534D9BF4A3D}" dt="2024-04-29T09:45:05.128" v="288" actId="26606"/>
          <ac:spMkLst>
            <pc:docMk/>
            <pc:sldMk cId="0" sldId="257"/>
            <ac:spMk id="108" creationId="{1B15ED52-F352-441B-82BF-E0EA34836D08}"/>
          </ac:spMkLst>
        </pc:spChg>
        <pc:spChg chg="add del">
          <ac:chgData name="Mayho, Sharon" userId="355d27d2-1787-4101-8add-4bbbfb4f4d22" providerId="ADAL" clId="{3B56D53E-0291-43E0-A4AD-0534D9BF4A3D}" dt="2024-04-29T09:45:05.128" v="288" actId="26606"/>
          <ac:spMkLst>
            <pc:docMk/>
            <pc:sldMk cId="0" sldId="257"/>
            <ac:spMk id="110" creationId="{3B2E3793-BFE6-45A2-9B7B-E18844431C99}"/>
          </ac:spMkLst>
        </pc:spChg>
        <pc:spChg chg="add del">
          <ac:chgData name="Mayho, Sharon" userId="355d27d2-1787-4101-8add-4bbbfb4f4d22" providerId="ADAL" clId="{3B56D53E-0291-43E0-A4AD-0534D9BF4A3D}" dt="2024-04-29T09:44:39.308" v="278" actId="26606"/>
          <ac:spMkLst>
            <pc:docMk/>
            <pc:sldMk cId="0" sldId="257"/>
            <ac:spMk id="111" creationId="{EABAD4DA-87BA-4F70-9EF0-45C6BCF17823}"/>
          </ac:spMkLst>
        </pc:spChg>
        <pc:spChg chg="add del">
          <ac:chgData name="Mayho, Sharon" userId="355d27d2-1787-4101-8add-4bbbfb4f4d22" providerId="ADAL" clId="{3B56D53E-0291-43E0-A4AD-0534D9BF4A3D}" dt="2024-04-29T09:45:05.128" v="288" actId="26606"/>
          <ac:spMkLst>
            <pc:docMk/>
            <pc:sldMk cId="0" sldId="257"/>
            <ac:spMk id="112" creationId="{BC4C4868-CB8F-4AF9-9CDB-8108F2C19B67}"/>
          </ac:spMkLst>
        </pc:spChg>
        <pc:spChg chg="add del">
          <ac:chgData name="Mayho, Sharon" userId="355d27d2-1787-4101-8add-4bbbfb4f4d22" providerId="ADAL" clId="{3B56D53E-0291-43E0-A4AD-0534D9BF4A3D}" dt="2024-04-29T09:44:08.253" v="276" actId="26606"/>
          <ac:spMkLst>
            <pc:docMk/>
            <pc:sldMk cId="0" sldId="257"/>
            <ac:spMk id="113" creationId="{D009D6D5-DAC2-4A8B-A17A-E206B9012D09}"/>
          </ac:spMkLst>
        </pc:spChg>
        <pc:spChg chg="add del">
          <ac:chgData name="Mayho, Sharon" userId="355d27d2-1787-4101-8add-4bbbfb4f4d22" providerId="ADAL" clId="{3B56D53E-0291-43E0-A4AD-0534D9BF4A3D}" dt="2024-04-29T09:51:47.918" v="312" actId="26606"/>
          <ac:spMkLst>
            <pc:docMk/>
            <pc:sldMk cId="0" sldId="257"/>
            <ac:spMk id="115" creationId="{F13C74B1-5B17-4795-BED0-7140497B445A}"/>
          </ac:spMkLst>
        </pc:spChg>
        <pc:spChg chg="add del">
          <ac:chgData name="Mayho, Sharon" userId="355d27d2-1787-4101-8add-4bbbfb4f4d22" providerId="ADAL" clId="{3B56D53E-0291-43E0-A4AD-0534D9BF4A3D}" dt="2024-04-29T09:44:39.308" v="278" actId="26606"/>
          <ac:spMkLst>
            <pc:docMk/>
            <pc:sldMk cId="0" sldId="257"/>
            <ac:spMk id="116" creationId="{8380AD67-C5CA-4918-B4BB-C359BB03EEDD}"/>
          </ac:spMkLst>
        </pc:spChg>
        <pc:spChg chg="add del">
          <ac:chgData name="Mayho, Sharon" userId="355d27d2-1787-4101-8add-4bbbfb4f4d22" providerId="ADAL" clId="{3B56D53E-0291-43E0-A4AD-0534D9BF4A3D}" dt="2024-04-29T09:44:39.308" v="278" actId="26606"/>
          <ac:spMkLst>
            <pc:docMk/>
            <pc:sldMk cId="0" sldId="257"/>
            <ac:spMk id="118" creationId="{915128D9-2797-47FA-B6FE-EC24E6B8437A}"/>
          </ac:spMkLst>
        </pc:spChg>
        <pc:spChg chg="add del">
          <ac:chgData name="Mayho, Sharon" userId="355d27d2-1787-4101-8add-4bbbfb4f4d22" providerId="ADAL" clId="{3B56D53E-0291-43E0-A4AD-0534D9BF4A3D}" dt="2024-04-29T09:51:47.918" v="312" actId="26606"/>
          <ac:spMkLst>
            <pc:docMk/>
            <pc:sldMk cId="0" sldId="257"/>
            <ac:spMk id="119" creationId="{D4974D33-8DC5-464E-8C6D-BE58F0669C17}"/>
          </ac:spMkLst>
        </pc:spChg>
        <pc:spChg chg="add del">
          <ac:chgData name="Mayho, Sharon" userId="355d27d2-1787-4101-8add-4bbbfb4f4d22" providerId="ADAL" clId="{3B56D53E-0291-43E0-A4AD-0534D9BF4A3D}" dt="2024-04-29T09:45:05.128" v="288" actId="26606"/>
          <ac:spMkLst>
            <pc:docMk/>
            <pc:sldMk cId="0" sldId="257"/>
            <ac:spMk id="120" creationId="{375E0459-6403-40CD-989D-56A4407CA12E}"/>
          </ac:spMkLst>
        </pc:spChg>
        <pc:spChg chg="add del">
          <ac:chgData name="Mayho, Sharon" userId="355d27d2-1787-4101-8add-4bbbfb4f4d22" providerId="ADAL" clId="{3B56D53E-0291-43E0-A4AD-0534D9BF4A3D}" dt="2024-04-29T09:45:05.128" v="288" actId="26606"/>
          <ac:spMkLst>
            <pc:docMk/>
            <pc:sldMk cId="0" sldId="257"/>
            <ac:spMk id="121" creationId="{53E5B1A8-3AC9-4BD1-9BBC-78CA94F2D1BA}"/>
          </ac:spMkLst>
        </pc:spChg>
        <pc:spChg chg="add del">
          <ac:chgData name="Mayho, Sharon" userId="355d27d2-1787-4101-8add-4bbbfb4f4d22" providerId="ADAL" clId="{3B56D53E-0291-43E0-A4AD-0534D9BF4A3D}" dt="2024-04-29T09:51:54.551" v="314" actId="26606"/>
          <ac:spMkLst>
            <pc:docMk/>
            <pc:sldMk cId="0" sldId="257"/>
            <ac:spMk id="122" creationId="{D009D6D5-DAC2-4A8B-A17A-E206B9012D09}"/>
          </ac:spMkLst>
        </pc:spChg>
        <pc:spChg chg="add del">
          <ac:chgData name="Mayho, Sharon" userId="355d27d2-1787-4101-8add-4bbbfb4f4d22" providerId="ADAL" clId="{3B56D53E-0291-43E0-A4AD-0534D9BF4A3D}" dt="2024-04-29T09:51:57.732" v="316" actId="26606"/>
          <ac:spMkLst>
            <pc:docMk/>
            <pc:sldMk cId="0" sldId="257"/>
            <ac:spMk id="124" creationId="{D1D34770-47A8-402C-AF23-2B653F2D88C1}"/>
          </ac:spMkLst>
        </pc:spChg>
        <pc:spChg chg="add del">
          <ac:chgData name="Mayho, Sharon" userId="355d27d2-1787-4101-8add-4bbbfb4f4d22" providerId="ADAL" clId="{3B56D53E-0291-43E0-A4AD-0534D9BF4A3D}" dt="2024-04-29T09:52:10.554" v="318" actId="26606"/>
          <ac:spMkLst>
            <pc:docMk/>
            <pc:sldMk cId="0" sldId="257"/>
            <ac:spMk id="126" creationId="{8F90786E-B72D-4C32-BDCE-A170B007822D}"/>
          </ac:spMkLst>
        </pc:spChg>
        <pc:spChg chg="add del">
          <ac:chgData name="Mayho, Sharon" userId="355d27d2-1787-4101-8add-4bbbfb4f4d22" providerId="ADAL" clId="{3B56D53E-0291-43E0-A4AD-0534D9BF4A3D}" dt="2024-04-29T09:52:10.554" v="318" actId="26606"/>
          <ac:spMkLst>
            <pc:docMk/>
            <pc:sldMk cId="0" sldId="257"/>
            <ac:spMk id="127" creationId="{5E46F2E7-848F-4A6C-A098-4764FDEA771A}"/>
          </ac:spMkLst>
        </pc:spChg>
        <pc:spChg chg="add del">
          <ac:chgData name="Mayho, Sharon" userId="355d27d2-1787-4101-8add-4bbbfb4f4d22" providerId="ADAL" clId="{3B56D53E-0291-43E0-A4AD-0534D9BF4A3D}" dt="2024-04-29T09:52:18.692" v="320" actId="26606"/>
          <ac:spMkLst>
            <pc:docMk/>
            <pc:sldMk cId="0" sldId="257"/>
            <ac:spMk id="129" creationId="{45D37F4E-DDB4-456B-97E0-9937730A039F}"/>
          </ac:spMkLst>
        </pc:spChg>
        <pc:spChg chg="add del">
          <ac:chgData name="Mayho, Sharon" userId="355d27d2-1787-4101-8add-4bbbfb4f4d22" providerId="ADAL" clId="{3B56D53E-0291-43E0-A4AD-0534D9BF4A3D}" dt="2024-04-29T09:52:18.692" v="320" actId="26606"/>
          <ac:spMkLst>
            <pc:docMk/>
            <pc:sldMk cId="0" sldId="257"/>
            <ac:spMk id="130" creationId="{B2DD41CD-8F47-4F56-AD12-4E2FF7696987}"/>
          </ac:spMkLst>
        </pc:spChg>
        <pc:spChg chg="add">
          <ac:chgData name="Mayho, Sharon" userId="355d27d2-1787-4101-8add-4bbbfb4f4d22" providerId="ADAL" clId="{3B56D53E-0291-43E0-A4AD-0534D9BF4A3D}" dt="2024-04-29T09:52:18.698" v="321" actId="26606"/>
          <ac:spMkLst>
            <pc:docMk/>
            <pc:sldMk cId="0" sldId="257"/>
            <ac:spMk id="132" creationId="{2C61293E-6EBE-43EF-A52C-9BEBFD7679D4}"/>
          </ac:spMkLst>
        </pc:spChg>
        <pc:spChg chg="add">
          <ac:chgData name="Mayho, Sharon" userId="355d27d2-1787-4101-8add-4bbbfb4f4d22" providerId="ADAL" clId="{3B56D53E-0291-43E0-A4AD-0534D9BF4A3D}" dt="2024-04-29T09:52:18.698" v="321" actId="26606"/>
          <ac:spMkLst>
            <pc:docMk/>
            <pc:sldMk cId="0" sldId="257"/>
            <ac:spMk id="133" creationId="{21540236-BFD5-4A9D-8840-4703E7F76825}"/>
          </ac:spMkLst>
        </pc:spChg>
        <pc:grpChg chg="add del">
          <ac:chgData name="Mayho, Sharon" userId="355d27d2-1787-4101-8add-4bbbfb4f4d22" providerId="ADAL" clId="{3B56D53E-0291-43E0-A4AD-0534D9BF4A3D}" dt="2024-04-29T09:43:53.779" v="274" actId="26606"/>
          <ac:grpSpMkLst>
            <pc:docMk/>
            <pc:sldMk cId="0" sldId="257"/>
            <ac:grpSpMk id="109" creationId="{5EFBDE31-BB3E-6CFC-23CD-B5976DA38438}"/>
          </ac:grpSpMkLst>
        </pc:grpChg>
        <pc:picChg chg="add mod ord">
          <ac:chgData name="Mayho, Sharon" userId="355d27d2-1787-4101-8add-4bbbfb4f4d22" providerId="ADAL" clId="{3B56D53E-0291-43E0-A4AD-0534D9BF4A3D}" dt="2024-04-29T09:53:25.073" v="323" actId="27614"/>
          <ac:picMkLst>
            <pc:docMk/>
            <pc:sldMk cId="0" sldId="257"/>
            <ac:picMk id="2" creationId="{A63B617E-BB1E-A753-889C-9906520C1010}"/>
          </ac:picMkLst>
        </pc:picChg>
        <pc:picChg chg="add del">
          <ac:chgData name="Mayho, Sharon" userId="355d27d2-1787-4101-8add-4bbbfb4f4d22" providerId="ADAL" clId="{3B56D53E-0291-43E0-A4AD-0534D9BF4A3D}" dt="2024-04-29T09:43:53.779" v="274" actId="26606"/>
          <ac:picMkLst>
            <pc:docMk/>
            <pc:sldMk cId="0" sldId="257"/>
            <ac:picMk id="105" creationId="{4392EEB3-644C-7C49-7B0D-AC1F1D213D69}"/>
          </ac:picMkLst>
        </pc:picChg>
        <pc:picChg chg="add del">
          <ac:chgData name="Mayho, Sharon" userId="355d27d2-1787-4101-8add-4bbbfb4f4d22" providerId="ADAL" clId="{3B56D53E-0291-43E0-A4AD-0534D9BF4A3D}" dt="2024-04-29T09:51:33.621" v="309" actId="478"/>
          <ac:picMkLst>
            <pc:docMk/>
            <pc:sldMk cId="0" sldId="257"/>
            <ac:picMk id="107" creationId="{B6E0FB92-5AAD-1406-6AF7-5470B5FBA918}"/>
          </ac:picMkLst>
        </pc:picChg>
        <pc:picChg chg="add del">
          <ac:chgData name="Mayho, Sharon" userId="355d27d2-1787-4101-8add-4bbbfb4f4d22" providerId="ADAL" clId="{3B56D53E-0291-43E0-A4AD-0534D9BF4A3D}" dt="2024-04-29T09:44:08.253" v="276" actId="26606"/>
          <ac:picMkLst>
            <pc:docMk/>
            <pc:sldMk cId="0" sldId="257"/>
            <ac:picMk id="114" creationId="{767E3786-DEAC-03D9-08B0-CE5750A27E86}"/>
          </ac:picMkLst>
        </pc:picChg>
        <pc:picChg chg="add del">
          <ac:chgData name="Mayho, Sharon" userId="355d27d2-1787-4101-8add-4bbbfb4f4d22" providerId="ADAL" clId="{3B56D53E-0291-43E0-A4AD-0534D9BF4A3D}" dt="2024-04-29T09:44:39.308" v="278" actId="26606"/>
          <ac:picMkLst>
            <pc:docMk/>
            <pc:sldMk cId="0" sldId="257"/>
            <ac:picMk id="117" creationId="{6AB76F3B-50B3-DFB3-20DE-3402F596B44D}"/>
          </ac:picMkLst>
        </pc:picChg>
      </pc:sldChg>
      <pc:sldChg chg="addSp delSp modSp mod setBg">
        <pc:chgData name="Mayho, Sharon" userId="355d27d2-1787-4101-8add-4bbbfb4f4d22" providerId="ADAL" clId="{3B56D53E-0291-43E0-A4AD-0534D9BF4A3D}" dt="2024-05-06T16:44:51.975" v="1299" actId="478"/>
        <pc:sldMkLst>
          <pc:docMk/>
          <pc:sldMk cId="0" sldId="259"/>
        </pc:sldMkLst>
        <pc:spChg chg="del mod ord">
          <ac:chgData name="Mayho, Sharon" userId="355d27d2-1787-4101-8add-4bbbfb4f4d22" providerId="ADAL" clId="{3B56D53E-0291-43E0-A4AD-0534D9BF4A3D}" dt="2024-04-29T13:29:54.550" v="982" actId="478"/>
          <ac:spMkLst>
            <pc:docMk/>
            <pc:sldMk cId="0" sldId="259"/>
            <ac:spMk id="3" creationId="{1C7450E7-9ABB-4FDA-9508-D39B895131C0}"/>
          </ac:spMkLst>
        </pc:spChg>
        <pc:spChg chg="add del mod">
          <ac:chgData name="Mayho, Sharon" userId="355d27d2-1787-4101-8add-4bbbfb4f4d22" providerId="ADAL" clId="{3B56D53E-0291-43E0-A4AD-0534D9BF4A3D}" dt="2024-05-06T16:44:51.975" v="1299" actId="478"/>
          <ac:spMkLst>
            <pc:docMk/>
            <pc:sldMk cId="0" sldId="259"/>
            <ac:spMk id="5" creationId="{2610074A-4B2C-54F2-C6EF-2019CB6AF9A3}"/>
          </ac:spMkLst>
        </pc:spChg>
        <pc:spChg chg="mod ord">
          <ac:chgData name="Mayho, Sharon" userId="355d27d2-1787-4101-8add-4bbbfb4f4d22" providerId="ADAL" clId="{3B56D53E-0291-43E0-A4AD-0534D9BF4A3D}" dt="2024-05-06T16:35:15.615" v="1195" actId="20577"/>
          <ac:spMkLst>
            <pc:docMk/>
            <pc:sldMk cId="0" sldId="259"/>
            <ac:spMk id="116" creationId="{00000000-0000-0000-0000-000000000000}"/>
          </ac:spMkLst>
        </pc:spChg>
        <pc:spChg chg="add del">
          <ac:chgData name="Mayho, Sharon" userId="355d27d2-1787-4101-8add-4bbbfb4f4d22" providerId="ADAL" clId="{3B56D53E-0291-43E0-A4AD-0534D9BF4A3D}" dt="2024-04-29T09:39:03.208" v="217" actId="26606"/>
          <ac:spMkLst>
            <pc:docMk/>
            <pc:sldMk cId="0" sldId="259"/>
            <ac:spMk id="121" creationId="{04812C46-200A-4DEB-A05E-3ED6C68C2387}"/>
          </ac:spMkLst>
        </pc:spChg>
        <pc:spChg chg="add del">
          <ac:chgData name="Mayho, Sharon" userId="355d27d2-1787-4101-8add-4bbbfb4f4d22" providerId="ADAL" clId="{3B56D53E-0291-43E0-A4AD-0534D9BF4A3D}" dt="2024-04-29T09:39:03.208" v="217" actId="26606"/>
          <ac:spMkLst>
            <pc:docMk/>
            <pc:sldMk cId="0" sldId="259"/>
            <ac:spMk id="123" creationId="{D1EA859B-E555-4109-94F3-6700E046E008}"/>
          </ac:spMkLst>
        </pc:spChg>
        <pc:spChg chg="add del">
          <ac:chgData name="Mayho, Sharon" userId="355d27d2-1787-4101-8add-4bbbfb4f4d22" providerId="ADAL" clId="{3B56D53E-0291-43E0-A4AD-0534D9BF4A3D}" dt="2024-04-29T09:39:09.664" v="219" actId="26606"/>
          <ac:spMkLst>
            <pc:docMk/>
            <pc:sldMk cId="0" sldId="259"/>
            <ac:spMk id="125" creationId="{F13C74B1-5B17-4795-BED0-7140497B445A}"/>
          </ac:spMkLst>
        </pc:spChg>
        <pc:spChg chg="add del">
          <ac:chgData name="Mayho, Sharon" userId="355d27d2-1787-4101-8add-4bbbfb4f4d22" providerId="ADAL" clId="{3B56D53E-0291-43E0-A4AD-0534D9BF4A3D}" dt="2024-04-29T09:39:09.664" v="219" actId="26606"/>
          <ac:spMkLst>
            <pc:docMk/>
            <pc:sldMk cId="0" sldId="259"/>
            <ac:spMk id="126" creationId="{D4974D33-8DC5-464E-8C6D-BE58F0669C17}"/>
          </ac:spMkLst>
        </pc:spChg>
        <pc:spChg chg="add del">
          <ac:chgData name="Mayho, Sharon" userId="355d27d2-1787-4101-8add-4bbbfb4f4d22" providerId="ADAL" clId="{3B56D53E-0291-43E0-A4AD-0534D9BF4A3D}" dt="2024-04-29T09:39:11.959" v="221" actId="26606"/>
          <ac:spMkLst>
            <pc:docMk/>
            <pc:sldMk cId="0" sldId="259"/>
            <ac:spMk id="128" creationId="{F94AA2BD-2E3F-4B1D-8127-5744B8115311}"/>
          </ac:spMkLst>
        </pc:spChg>
        <pc:spChg chg="add del">
          <ac:chgData name="Mayho, Sharon" userId="355d27d2-1787-4101-8add-4bbbfb4f4d22" providerId="ADAL" clId="{3B56D53E-0291-43E0-A4AD-0534D9BF4A3D}" dt="2024-04-29T09:39:11.959" v="221" actId="26606"/>
          <ac:spMkLst>
            <pc:docMk/>
            <pc:sldMk cId="0" sldId="259"/>
            <ac:spMk id="129" creationId="{4BD02261-2DC8-4AA8-9E16-7751AE892445}"/>
          </ac:spMkLst>
        </pc:spChg>
        <pc:spChg chg="add del">
          <ac:chgData name="Mayho, Sharon" userId="355d27d2-1787-4101-8add-4bbbfb4f4d22" providerId="ADAL" clId="{3B56D53E-0291-43E0-A4AD-0534D9BF4A3D}" dt="2024-04-29T09:39:11.959" v="221" actId="26606"/>
          <ac:spMkLst>
            <pc:docMk/>
            <pc:sldMk cId="0" sldId="259"/>
            <ac:spMk id="130" creationId="{3D752CF2-2291-40B5-B462-C17B174C10BC}"/>
          </ac:spMkLst>
        </pc:spChg>
        <pc:spChg chg="add del">
          <ac:chgData name="Mayho, Sharon" userId="355d27d2-1787-4101-8add-4bbbfb4f4d22" providerId="ADAL" clId="{3B56D53E-0291-43E0-A4AD-0534D9BF4A3D}" dt="2024-04-29T09:39:14.084" v="223" actId="26606"/>
          <ac:spMkLst>
            <pc:docMk/>
            <pc:sldMk cId="0" sldId="259"/>
            <ac:spMk id="132" creationId="{B95B9BA8-1D69-4796-85F5-B6D0BD52354B}"/>
          </ac:spMkLst>
        </pc:spChg>
        <pc:spChg chg="add del">
          <ac:chgData name="Mayho, Sharon" userId="355d27d2-1787-4101-8add-4bbbfb4f4d22" providerId="ADAL" clId="{3B56D53E-0291-43E0-A4AD-0534D9BF4A3D}" dt="2024-04-29T09:39:32.261" v="225" actId="26606"/>
          <ac:spMkLst>
            <pc:docMk/>
            <pc:sldMk cId="0" sldId="259"/>
            <ac:spMk id="139" creationId="{5A0118C5-4F8D-4CF4-BADD-53FEACC6C42A}"/>
          </ac:spMkLst>
        </pc:spChg>
        <pc:spChg chg="add del">
          <ac:chgData name="Mayho, Sharon" userId="355d27d2-1787-4101-8add-4bbbfb4f4d22" providerId="ADAL" clId="{3B56D53E-0291-43E0-A4AD-0534D9BF4A3D}" dt="2024-04-29T09:39:33.946" v="227" actId="26606"/>
          <ac:spMkLst>
            <pc:docMk/>
            <pc:sldMk cId="0" sldId="259"/>
            <ac:spMk id="148" creationId="{B95B9BA8-1D69-4796-85F5-B6D0BD52354B}"/>
          </ac:spMkLst>
        </pc:spChg>
        <pc:spChg chg="add del">
          <ac:chgData name="Mayho, Sharon" userId="355d27d2-1787-4101-8add-4bbbfb4f4d22" providerId="ADAL" clId="{3B56D53E-0291-43E0-A4AD-0534D9BF4A3D}" dt="2024-04-29T09:39:45.929" v="229" actId="26606"/>
          <ac:spMkLst>
            <pc:docMk/>
            <pc:sldMk cId="0" sldId="259"/>
            <ac:spMk id="156" creationId="{5A0118C5-4F8D-4CF4-BADD-53FEACC6C42A}"/>
          </ac:spMkLst>
        </pc:spChg>
        <pc:spChg chg="add del">
          <ac:chgData name="Mayho, Sharon" userId="355d27d2-1787-4101-8add-4bbbfb4f4d22" providerId="ADAL" clId="{3B56D53E-0291-43E0-A4AD-0534D9BF4A3D}" dt="2024-04-29T09:40:02.739" v="236" actId="26606"/>
          <ac:spMkLst>
            <pc:docMk/>
            <pc:sldMk cId="0" sldId="259"/>
            <ac:spMk id="165" creationId="{04812C46-200A-4DEB-A05E-3ED6C68C2387}"/>
          </ac:spMkLst>
        </pc:spChg>
        <pc:spChg chg="add del">
          <ac:chgData name="Mayho, Sharon" userId="355d27d2-1787-4101-8add-4bbbfb4f4d22" providerId="ADAL" clId="{3B56D53E-0291-43E0-A4AD-0534D9BF4A3D}" dt="2024-04-29T09:40:02.739" v="236" actId="26606"/>
          <ac:spMkLst>
            <pc:docMk/>
            <pc:sldMk cId="0" sldId="259"/>
            <ac:spMk id="166" creationId="{D1EA859B-E555-4109-94F3-6700E046E008}"/>
          </ac:spMkLst>
        </pc:spChg>
        <pc:spChg chg="add del">
          <ac:chgData name="Mayho, Sharon" userId="355d27d2-1787-4101-8add-4bbbfb4f4d22" providerId="ADAL" clId="{3B56D53E-0291-43E0-A4AD-0534D9BF4A3D}" dt="2024-04-29T09:40:02.733" v="235" actId="26606"/>
          <ac:spMkLst>
            <pc:docMk/>
            <pc:sldMk cId="0" sldId="259"/>
            <ac:spMk id="171" creationId="{04812C46-200A-4DEB-A05E-3ED6C68C2387}"/>
          </ac:spMkLst>
        </pc:spChg>
        <pc:spChg chg="add del">
          <ac:chgData name="Mayho, Sharon" userId="355d27d2-1787-4101-8add-4bbbfb4f4d22" providerId="ADAL" clId="{3B56D53E-0291-43E0-A4AD-0534D9BF4A3D}" dt="2024-04-29T09:40:02.733" v="235" actId="26606"/>
          <ac:spMkLst>
            <pc:docMk/>
            <pc:sldMk cId="0" sldId="259"/>
            <ac:spMk id="173" creationId="{D1EA859B-E555-4109-94F3-6700E046E008}"/>
          </ac:spMkLst>
        </pc:spChg>
        <pc:spChg chg="add">
          <ac:chgData name="Mayho, Sharon" userId="355d27d2-1787-4101-8add-4bbbfb4f4d22" providerId="ADAL" clId="{3B56D53E-0291-43E0-A4AD-0534D9BF4A3D}" dt="2024-04-29T09:40:02.739" v="236" actId="26606"/>
          <ac:spMkLst>
            <pc:docMk/>
            <pc:sldMk cId="0" sldId="259"/>
            <ac:spMk id="175" creationId="{B210AC1D-4063-4C6E-9528-FA9C4C0C18E6}"/>
          </ac:spMkLst>
        </pc:spChg>
        <pc:spChg chg="add">
          <ac:chgData name="Mayho, Sharon" userId="355d27d2-1787-4101-8add-4bbbfb4f4d22" providerId="ADAL" clId="{3B56D53E-0291-43E0-A4AD-0534D9BF4A3D}" dt="2024-04-29T09:40:02.739" v="236" actId="26606"/>
          <ac:spMkLst>
            <pc:docMk/>
            <pc:sldMk cId="0" sldId="259"/>
            <ac:spMk id="176" creationId="{02F8C595-E68C-4306-AED8-DC7826A0A506}"/>
          </ac:spMkLst>
        </pc:spChg>
        <pc:grpChg chg="add del">
          <ac:chgData name="Mayho, Sharon" userId="355d27d2-1787-4101-8add-4bbbfb4f4d22" providerId="ADAL" clId="{3B56D53E-0291-43E0-A4AD-0534D9BF4A3D}" dt="2024-04-29T09:39:14.084" v="223" actId="26606"/>
          <ac:grpSpMkLst>
            <pc:docMk/>
            <pc:sldMk cId="0" sldId="259"/>
            <ac:grpSpMk id="133" creationId="{D44E3F87-3D58-4B03-86B2-15A5C5B9C964}"/>
          </ac:grpSpMkLst>
        </pc:grpChg>
        <pc:grpChg chg="add del">
          <ac:chgData name="Mayho, Sharon" userId="355d27d2-1787-4101-8add-4bbbfb4f4d22" providerId="ADAL" clId="{3B56D53E-0291-43E0-A4AD-0534D9BF4A3D}" dt="2024-04-29T09:39:32.261" v="225" actId="26606"/>
          <ac:grpSpMkLst>
            <pc:docMk/>
            <pc:sldMk cId="0" sldId="259"/>
            <ac:grpSpMk id="140" creationId="{B894EFA8-F425-4D19-A94B-445388B31E20}"/>
          </ac:grpSpMkLst>
        </pc:grpChg>
        <pc:grpChg chg="add del">
          <ac:chgData name="Mayho, Sharon" userId="355d27d2-1787-4101-8add-4bbbfb4f4d22" providerId="ADAL" clId="{3B56D53E-0291-43E0-A4AD-0534D9BF4A3D}" dt="2024-04-29T09:39:32.261" v="225" actId="26606"/>
          <ac:grpSpMkLst>
            <pc:docMk/>
            <pc:sldMk cId="0" sldId="259"/>
            <ac:grpSpMk id="142" creationId="{582A903B-6B78-4F0A-B7C9-3D80499020B8}"/>
          </ac:grpSpMkLst>
        </pc:grpChg>
        <pc:grpChg chg="add del">
          <ac:chgData name="Mayho, Sharon" userId="355d27d2-1787-4101-8add-4bbbfb4f4d22" providerId="ADAL" clId="{3B56D53E-0291-43E0-A4AD-0534D9BF4A3D}" dt="2024-04-29T09:39:33.946" v="227" actId="26606"/>
          <ac:grpSpMkLst>
            <pc:docMk/>
            <pc:sldMk cId="0" sldId="259"/>
            <ac:grpSpMk id="149" creationId="{D44E3F87-3D58-4B03-86B2-15A5C5B9C964}"/>
          </ac:grpSpMkLst>
        </pc:grpChg>
        <pc:grpChg chg="add del">
          <ac:chgData name="Mayho, Sharon" userId="355d27d2-1787-4101-8add-4bbbfb4f4d22" providerId="ADAL" clId="{3B56D53E-0291-43E0-A4AD-0534D9BF4A3D}" dt="2024-04-29T09:39:45.929" v="229" actId="26606"/>
          <ac:grpSpMkLst>
            <pc:docMk/>
            <pc:sldMk cId="0" sldId="259"/>
            <ac:grpSpMk id="157" creationId="{B894EFA8-F425-4D19-A94B-445388B31E20}"/>
          </ac:grpSpMkLst>
        </pc:grpChg>
        <pc:grpChg chg="add del">
          <ac:chgData name="Mayho, Sharon" userId="355d27d2-1787-4101-8add-4bbbfb4f4d22" providerId="ADAL" clId="{3B56D53E-0291-43E0-A4AD-0534D9BF4A3D}" dt="2024-04-29T09:39:45.929" v="229" actId="26606"/>
          <ac:grpSpMkLst>
            <pc:docMk/>
            <pc:sldMk cId="0" sldId="259"/>
            <ac:grpSpMk id="159" creationId="{582A903B-6B78-4F0A-B7C9-3D80499020B8}"/>
          </ac:grpSpMkLst>
        </pc:grpChg>
        <pc:picChg chg="add mod ord">
          <ac:chgData name="Mayho, Sharon" userId="355d27d2-1787-4101-8add-4bbbfb4f4d22" providerId="ADAL" clId="{3B56D53E-0291-43E0-A4AD-0534D9BF4A3D}" dt="2024-04-29T09:40:02.739" v="236" actId="26606"/>
          <ac:picMkLst>
            <pc:docMk/>
            <pc:sldMk cId="0" sldId="259"/>
            <ac:picMk id="2" creationId="{DC21205D-8226-03F3-FEAE-769B9B6D4D70}"/>
          </ac:picMkLst>
        </pc:picChg>
      </pc:sldChg>
      <pc:sldChg chg="addSp modSp mod setBg">
        <pc:chgData name="Mayho, Sharon" userId="355d27d2-1787-4101-8add-4bbbfb4f4d22" providerId="ADAL" clId="{3B56D53E-0291-43E0-A4AD-0534D9BF4A3D}" dt="2024-04-29T14:34:17.501" v="1123" actId="113"/>
        <pc:sldMkLst>
          <pc:docMk/>
          <pc:sldMk cId="0" sldId="260"/>
        </pc:sldMkLst>
        <pc:spChg chg="add mod">
          <ac:chgData name="Mayho, Sharon" userId="355d27d2-1787-4101-8add-4bbbfb4f4d22" providerId="ADAL" clId="{3B56D53E-0291-43E0-A4AD-0534D9BF4A3D}" dt="2024-04-29T14:34:09.810" v="1122" actId="207"/>
          <ac:spMkLst>
            <pc:docMk/>
            <pc:sldMk cId="0" sldId="260"/>
            <ac:spMk id="2" creationId="{486E74A9-6256-AF0D-00C6-9519739C3C76}"/>
          </ac:spMkLst>
        </pc:spChg>
        <pc:spChg chg="mod ord">
          <ac:chgData name="Mayho, Sharon" userId="355d27d2-1787-4101-8add-4bbbfb4f4d22" providerId="ADAL" clId="{3B56D53E-0291-43E0-A4AD-0534D9BF4A3D}" dt="2024-04-29T14:34:17.501" v="1123" actId="113"/>
          <ac:spMkLst>
            <pc:docMk/>
            <pc:sldMk cId="0" sldId="260"/>
            <ac:spMk id="121" creationId="{00000000-0000-0000-0000-000000000000}"/>
          </ac:spMkLst>
        </pc:spChg>
        <pc:spChg chg="add">
          <ac:chgData name="Mayho, Sharon" userId="355d27d2-1787-4101-8add-4bbbfb4f4d22" providerId="ADAL" clId="{3B56D53E-0291-43E0-A4AD-0534D9BF4A3D}" dt="2024-04-29T11:51:03.869" v="638" actId="26606"/>
          <ac:spMkLst>
            <pc:docMk/>
            <pc:sldMk cId="0" sldId="260"/>
            <ac:spMk id="1031" creationId="{79BB35BC-D5C2-4C8B-A22A-A71E6191913B}"/>
          </ac:spMkLst>
        </pc:spChg>
        <pc:picChg chg="add mod">
          <ac:chgData name="Mayho, Sharon" userId="355d27d2-1787-4101-8add-4bbbfb4f4d22" providerId="ADAL" clId="{3B56D53E-0291-43E0-A4AD-0534D9BF4A3D}" dt="2024-04-29T11:51:03.869" v="638" actId="26606"/>
          <ac:picMkLst>
            <pc:docMk/>
            <pc:sldMk cId="0" sldId="260"/>
            <ac:picMk id="1026" creationId="{30675A06-1E12-AD98-D9BE-3D5BD25E552E}"/>
          </ac:picMkLst>
        </pc:picChg>
      </pc:sldChg>
      <pc:sldChg chg="addSp delSp modSp del mod setBg">
        <pc:chgData name="Mayho, Sharon" userId="355d27d2-1787-4101-8add-4bbbfb4f4d22" providerId="ADAL" clId="{3B56D53E-0291-43E0-A4AD-0534D9BF4A3D}" dt="2024-05-06T16:36:45.925" v="1196" actId="2696"/>
        <pc:sldMkLst>
          <pc:docMk/>
          <pc:sldMk cId="0" sldId="261"/>
        </pc:sldMkLst>
        <pc:spChg chg="add mod">
          <ac:chgData name="Mayho, Sharon" userId="355d27d2-1787-4101-8add-4bbbfb4f4d22" providerId="ADAL" clId="{3B56D53E-0291-43E0-A4AD-0534D9BF4A3D}" dt="2024-04-29T12:14:32.058" v="671" actId="26606"/>
          <ac:spMkLst>
            <pc:docMk/>
            <pc:sldMk cId="0" sldId="261"/>
            <ac:spMk id="2" creationId="{E1B8A015-BE8C-3F19-8631-5A516A19FDB0}"/>
          </ac:spMkLst>
        </pc:spChg>
        <pc:spChg chg="add del mod">
          <ac:chgData name="Mayho, Sharon" userId="355d27d2-1787-4101-8add-4bbbfb4f4d22" providerId="ADAL" clId="{3B56D53E-0291-43E0-A4AD-0534D9BF4A3D}" dt="2024-04-29T12:12:07.467" v="655" actId="26606"/>
          <ac:spMkLst>
            <pc:docMk/>
            <pc:sldMk cId="0" sldId="261"/>
            <ac:spMk id="127" creationId="{00000000-0000-0000-0000-000000000000}"/>
          </ac:spMkLst>
        </pc:spChg>
        <pc:spChg chg="add del">
          <ac:chgData name="Mayho, Sharon" userId="355d27d2-1787-4101-8add-4bbbfb4f4d22" providerId="ADAL" clId="{3B56D53E-0291-43E0-A4AD-0534D9BF4A3D}" dt="2024-04-29T12:14:17.878" v="665" actId="26606"/>
          <ac:spMkLst>
            <pc:docMk/>
            <pc:sldMk cId="0" sldId="261"/>
            <ac:spMk id="140" creationId="{2659FDB4-FCBE-4A89-B46D-43D4FA54464D}"/>
          </ac:spMkLst>
        </pc:spChg>
        <pc:spChg chg="add del">
          <ac:chgData name="Mayho, Sharon" userId="355d27d2-1787-4101-8add-4bbbfb4f4d22" providerId="ADAL" clId="{3B56D53E-0291-43E0-A4AD-0534D9BF4A3D}" dt="2024-04-29T12:14:19.554" v="667" actId="26606"/>
          <ac:spMkLst>
            <pc:docMk/>
            <pc:sldMk cId="0" sldId="261"/>
            <ac:spMk id="141" creationId="{E10650BA-D090-4A23-98E3-B48BBAEA9201}"/>
          </ac:spMkLst>
        </pc:spChg>
        <pc:spChg chg="add del">
          <ac:chgData name="Mayho, Sharon" userId="355d27d2-1787-4101-8add-4bbbfb4f4d22" providerId="ADAL" clId="{3B56D53E-0291-43E0-A4AD-0534D9BF4A3D}" dt="2024-04-29T12:14:26.521" v="669" actId="26606"/>
          <ac:spMkLst>
            <pc:docMk/>
            <pc:sldMk cId="0" sldId="261"/>
            <ac:spMk id="150" creationId="{BACC6370-2D7E-4714-9D71-7542949D7D5D}"/>
          </ac:spMkLst>
        </pc:spChg>
        <pc:spChg chg="add del">
          <ac:chgData name="Mayho, Sharon" userId="355d27d2-1787-4101-8add-4bbbfb4f4d22" providerId="ADAL" clId="{3B56D53E-0291-43E0-A4AD-0534D9BF4A3D}" dt="2024-04-29T12:14:26.521" v="669" actId="26606"/>
          <ac:spMkLst>
            <pc:docMk/>
            <pc:sldMk cId="0" sldId="261"/>
            <ac:spMk id="151" creationId="{F68B3F68-107C-434F-AA38-110D5EA91B85}"/>
          </ac:spMkLst>
        </pc:spChg>
        <pc:spChg chg="add del">
          <ac:chgData name="Mayho, Sharon" userId="355d27d2-1787-4101-8add-4bbbfb4f4d22" providerId="ADAL" clId="{3B56D53E-0291-43E0-A4AD-0534D9BF4A3D}" dt="2024-04-29T12:14:26.521" v="669" actId="26606"/>
          <ac:spMkLst>
            <pc:docMk/>
            <pc:sldMk cId="0" sldId="261"/>
            <ac:spMk id="152" creationId="{AAD0DBB9-1A4B-4391-81D4-CB19F9AB918A}"/>
          </ac:spMkLst>
        </pc:spChg>
        <pc:spChg chg="add del">
          <ac:chgData name="Mayho, Sharon" userId="355d27d2-1787-4101-8add-4bbbfb4f4d22" providerId="ADAL" clId="{3B56D53E-0291-43E0-A4AD-0534D9BF4A3D}" dt="2024-04-29T12:14:26.521" v="669" actId="26606"/>
          <ac:spMkLst>
            <pc:docMk/>
            <pc:sldMk cId="0" sldId="261"/>
            <ac:spMk id="153" creationId="{063BBA22-50EA-4C4D-BE05-F1CE4E63AA56}"/>
          </ac:spMkLst>
        </pc:spChg>
        <pc:spChg chg="add del">
          <ac:chgData name="Mayho, Sharon" userId="355d27d2-1787-4101-8add-4bbbfb4f4d22" providerId="ADAL" clId="{3B56D53E-0291-43E0-A4AD-0534D9BF4A3D}" dt="2024-04-29T12:14:32.058" v="671" actId="26606"/>
          <ac:spMkLst>
            <pc:docMk/>
            <pc:sldMk cId="0" sldId="261"/>
            <ac:spMk id="155" creationId="{460B0EFB-53ED-4F35-B05D-F658EA021C65}"/>
          </ac:spMkLst>
        </pc:spChg>
        <pc:spChg chg="add del">
          <ac:chgData name="Mayho, Sharon" userId="355d27d2-1787-4101-8add-4bbbfb4f4d22" providerId="ADAL" clId="{3B56D53E-0291-43E0-A4AD-0534D9BF4A3D}" dt="2024-04-29T12:14:32.058" v="671" actId="26606"/>
          <ac:spMkLst>
            <pc:docMk/>
            <pc:sldMk cId="0" sldId="261"/>
            <ac:spMk id="157" creationId="{835EF3DD-7D43-4A27-8967-A92FD8CC9365}"/>
          </ac:spMkLst>
        </pc:spChg>
        <pc:grpChg chg="add del">
          <ac:chgData name="Mayho, Sharon" userId="355d27d2-1787-4101-8add-4bbbfb4f4d22" providerId="ADAL" clId="{3B56D53E-0291-43E0-A4AD-0534D9BF4A3D}" dt="2024-04-29T12:14:19.554" v="667" actId="26606"/>
          <ac:grpSpMkLst>
            <pc:docMk/>
            <pc:sldMk cId="0" sldId="261"/>
            <ac:grpSpMk id="143" creationId="{FFB939B9-73CE-4644-87BB-72AEBF001142}"/>
          </ac:grpSpMkLst>
        </pc:grpChg>
        <pc:graphicFrameChg chg="add del">
          <ac:chgData name="Mayho, Sharon" userId="355d27d2-1787-4101-8add-4bbbfb4f4d22" providerId="ADAL" clId="{3B56D53E-0291-43E0-A4AD-0534D9BF4A3D}" dt="2024-04-29T12:12:01.055" v="650" actId="26606"/>
          <ac:graphicFrameMkLst>
            <pc:docMk/>
            <pc:sldMk cId="0" sldId="261"/>
            <ac:graphicFrameMk id="129" creationId="{77430F48-ADD6-38F9-C65F-275FADACD392}"/>
          </ac:graphicFrameMkLst>
        </pc:graphicFrameChg>
        <pc:graphicFrameChg chg="add del">
          <ac:chgData name="Mayho, Sharon" userId="355d27d2-1787-4101-8add-4bbbfb4f4d22" providerId="ADAL" clId="{3B56D53E-0291-43E0-A4AD-0534D9BF4A3D}" dt="2024-04-29T12:12:04.950" v="652" actId="26606"/>
          <ac:graphicFrameMkLst>
            <pc:docMk/>
            <pc:sldMk cId="0" sldId="261"/>
            <ac:graphicFrameMk id="131" creationId="{AC04166B-453B-7295-6D32-DFAD2BA63962}"/>
          </ac:graphicFrameMkLst>
        </pc:graphicFrameChg>
        <pc:graphicFrameChg chg="add del">
          <ac:chgData name="Mayho, Sharon" userId="355d27d2-1787-4101-8add-4bbbfb4f4d22" providerId="ADAL" clId="{3B56D53E-0291-43E0-A4AD-0534D9BF4A3D}" dt="2024-04-29T12:12:07.444" v="654" actId="26606"/>
          <ac:graphicFrameMkLst>
            <pc:docMk/>
            <pc:sldMk cId="0" sldId="261"/>
            <ac:graphicFrameMk id="133" creationId="{FD3AEECF-FCCF-D737-7D12-95CBBA8A4CE3}"/>
          </ac:graphicFrameMkLst>
        </pc:graphicFrameChg>
        <pc:graphicFrameChg chg="add mod modGraphic">
          <ac:chgData name="Mayho, Sharon" userId="355d27d2-1787-4101-8add-4bbbfb4f4d22" providerId="ADAL" clId="{3B56D53E-0291-43E0-A4AD-0534D9BF4A3D}" dt="2024-04-29T14:36:05.406" v="1140" actId="14100"/>
          <ac:graphicFrameMkLst>
            <pc:docMk/>
            <pc:sldMk cId="0" sldId="261"/>
            <ac:graphicFrameMk id="135" creationId="{77430F48-ADD6-38F9-C65F-275FADACD392}"/>
          </ac:graphicFrameMkLst>
        </pc:graphicFrameChg>
        <pc:picChg chg="add del">
          <ac:chgData name="Mayho, Sharon" userId="355d27d2-1787-4101-8add-4bbbfb4f4d22" providerId="ADAL" clId="{3B56D53E-0291-43E0-A4AD-0534D9BF4A3D}" dt="2024-04-29T12:14:19.554" v="667" actId="26606"/>
          <ac:picMkLst>
            <pc:docMk/>
            <pc:sldMk cId="0" sldId="261"/>
            <ac:picMk id="137" creationId="{D22CB66A-6D95-8EBC-FD07-F1CB818664D3}"/>
          </ac:picMkLst>
        </pc:picChg>
        <pc:picChg chg="add del">
          <ac:chgData name="Mayho, Sharon" userId="355d27d2-1787-4101-8add-4bbbfb4f4d22" providerId="ADAL" clId="{3B56D53E-0291-43E0-A4AD-0534D9BF4A3D}" dt="2024-04-29T12:14:32.058" v="671" actId="26606"/>
          <ac:picMkLst>
            <pc:docMk/>
            <pc:sldMk cId="0" sldId="261"/>
            <ac:picMk id="156" creationId="{D8869EE5-82A7-3443-A5F7-D5A655F95A55}"/>
          </ac:picMkLst>
        </pc:picChg>
        <pc:cxnChg chg="add del">
          <ac:chgData name="Mayho, Sharon" userId="355d27d2-1787-4101-8add-4bbbfb4f4d22" providerId="ADAL" clId="{3B56D53E-0291-43E0-A4AD-0534D9BF4A3D}" dt="2024-04-29T12:14:17.878" v="665" actId="26606"/>
          <ac:cxnSpMkLst>
            <pc:docMk/>
            <pc:sldMk cId="0" sldId="261"/>
            <ac:cxnSpMk id="142" creationId="{C8F51B3F-8331-4E4A-AE96-D47B1006EEAD}"/>
          </ac:cxnSpMkLst>
        </pc:cxnChg>
      </pc:sldChg>
      <pc:sldChg chg="addSp delSp modSp mod setBg delCm modCm modNotesTx">
        <pc:chgData name="Mayho, Sharon" userId="355d27d2-1787-4101-8add-4bbbfb4f4d22" providerId="ADAL" clId="{3B56D53E-0291-43E0-A4AD-0534D9BF4A3D}" dt="2024-05-06T16:37:30.981" v="1200" actId="20577"/>
        <pc:sldMkLst>
          <pc:docMk/>
          <pc:sldMk cId="0" sldId="263"/>
        </pc:sldMkLst>
        <pc:spChg chg="add mod">
          <ac:chgData name="Mayho, Sharon" userId="355d27d2-1787-4101-8add-4bbbfb4f4d22" providerId="ADAL" clId="{3B56D53E-0291-43E0-A4AD-0534D9BF4A3D}" dt="2024-04-29T12:17:14.518" v="699" actId="26606"/>
          <ac:spMkLst>
            <pc:docMk/>
            <pc:sldMk cId="0" sldId="263"/>
            <ac:spMk id="2" creationId="{904E0A77-7BD2-C1E1-80AE-BB4D5987E056}"/>
          </ac:spMkLst>
        </pc:spChg>
        <pc:spChg chg="add del mod ord">
          <ac:chgData name="Mayho, Sharon" userId="355d27d2-1787-4101-8add-4bbbfb4f4d22" providerId="ADAL" clId="{3B56D53E-0291-43E0-A4AD-0534D9BF4A3D}" dt="2024-04-29T12:15:26.173" v="681" actId="26606"/>
          <ac:spMkLst>
            <pc:docMk/>
            <pc:sldMk cId="0" sldId="263"/>
            <ac:spMk id="139" creationId="{00000000-0000-0000-0000-000000000000}"/>
          </ac:spMkLst>
        </pc:spChg>
        <pc:spChg chg="add del">
          <ac:chgData name="Mayho, Sharon" userId="355d27d2-1787-4101-8add-4bbbfb4f4d22" providerId="ADAL" clId="{3B56D53E-0291-43E0-A4AD-0534D9BF4A3D}" dt="2024-04-29T12:15:26.173" v="681" actId="26606"/>
          <ac:spMkLst>
            <pc:docMk/>
            <pc:sldMk cId="0" sldId="263"/>
            <ac:spMk id="144" creationId="{09588DA8-065E-4F6F-8EFD-43104AB2E0CF}"/>
          </ac:spMkLst>
        </pc:spChg>
        <pc:spChg chg="add del">
          <ac:chgData name="Mayho, Sharon" userId="355d27d2-1787-4101-8add-4bbbfb4f4d22" providerId="ADAL" clId="{3B56D53E-0291-43E0-A4AD-0534D9BF4A3D}" dt="2024-04-29T12:15:26.173" v="681" actId="26606"/>
          <ac:spMkLst>
            <pc:docMk/>
            <pc:sldMk cId="0" sldId="263"/>
            <ac:spMk id="146" creationId="{C4285719-470E-454C-AF62-8323075F1F5B}"/>
          </ac:spMkLst>
        </pc:spChg>
        <pc:spChg chg="add del">
          <ac:chgData name="Mayho, Sharon" userId="355d27d2-1787-4101-8add-4bbbfb4f4d22" providerId="ADAL" clId="{3B56D53E-0291-43E0-A4AD-0534D9BF4A3D}" dt="2024-04-29T12:15:26.173" v="681" actId="26606"/>
          <ac:spMkLst>
            <pc:docMk/>
            <pc:sldMk cId="0" sldId="263"/>
            <ac:spMk id="148" creationId="{CD9FE4EF-C4D8-49A0-B2FF-81D8DB7D8A24}"/>
          </ac:spMkLst>
        </pc:spChg>
        <pc:spChg chg="add del">
          <ac:chgData name="Mayho, Sharon" userId="355d27d2-1787-4101-8add-4bbbfb4f4d22" providerId="ADAL" clId="{3B56D53E-0291-43E0-A4AD-0534D9BF4A3D}" dt="2024-04-29T12:15:26.173" v="681" actId="26606"/>
          <ac:spMkLst>
            <pc:docMk/>
            <pc:sldMk cId="0" sldId="263"/>
            <ac:spMk id="150" creationId="{4300840D-0A0B-4512-BACA-B439D5B9C57C}"/>
          </ac:spMkLst>
        </pc:spChg>
        <pc:spChg chg="add del">
          <ac:chgData name="Mayho, Sharon" userId="355d27d2-1787-4101-8add-4bbbfb4f4d22" providerId="ADAL" clId="{3B56D53E-0291-43E0-A4AD-0534D9BF4A3D}" dt="2024-04-29T12:15:26.173" v="681" actId="26606"/>
          <ac:spMkLst>
            <pc:docMk/>
            <pc:sldMk cId="0" sldId="263"/>
            <ac:spMk id="152" creationId="{D2B78728-A580-49A7-84F9-6EF6F583ADE0}"/>
          </ac:spMkLst>
        </pc:spChg>
        <pc:spChg chg="add del">
          <ac:chgData name="Mayho, Sharon" userId="355d27d2-1787-4101-8add-4bbbfb4f4d22" providerId="ADAL" clId="{3B56D53E-0291-43E0-A4AD-0534D9BF4A3D}" dt="2024-04-29T12:15:26.173" v="681" actId="26606"/>
          <ac:spMkLst>
            <pc:docMk/>
            <pc:sldMk cId="0" sldId="263"/>
            <ac:spMk id="154" creationId="{38FAA1A1-D861-433F-88FA-1E9D6FD31D11}"/>
          </ac:spMkLst>
        </pc:spChg>
        <pc:spChg chg="add del">
          <ac:chgData name="Mayho, Sharon" userId="355d27d2-1787-4101-8add-4bbbfb4f4d22" providerId="ADAL" clId="{3B56D53E-0291-43E0-A4AD-0534D9BF4A3D}" dt="2024-04-29T12:15:26.173" v="681" actId="26606"/>
          <ac:spMkLst>
            <pc:docMk/>
            <pc:sldMk cId="0" sldId="263"/>
            <ac:spMk id="156" creationId="{8D71EDA1-87BF-4D5D-AB79-F346FD19278A}"/>
          </ac:spMkLst>
        </pc:spChg>
        <pc:spChg chg="add del">
          <ac:chgData name="Mayho, Sharon" userId="355d27d2-1787-4101-8add-4bbbfb4f4d22" providerId="ADAL" clId="{3B56D53E-0291-43E0-A4AD-0534D9BF4A3D}" dt="2024-04-29T12:15:26.164" v="680" actId="26606"/>
          <ac:spMkLst>
            <pc:docMk/>
            <pc:sldMk cId="0" sldId="263"/>
            <ac:spMk id="161" creationId="{09588DA8-065E-4F6F-8EFD-43104AB2E0CF}"/>
          </ac:spMkLst>
        </pc:spChg>
        <pc:spChg chg="add del">
          <ac:chgData name="Mayho, Sharon" userId="355d27d2-1787-4101-8add-4bbbfb4f4d22" providerId="ADAL" clId="{3B56D53E-0291-43E0-A4AD-0534D9BF4A3D}" dt="2024-04-29T12:15:22.126" v="678" actId="26606"/>
          <ac:spMkLst>
            <pc:docMk/>
            <pc:sldMk cId="0" sldId="263"/>
            <ac:spMk id="162" creationId="{BACC6370-2D7E-4714-9D71-7542949D7D5D}"/>
          </ac:spMkLst>
        </pc:spChg>
        <pc:spChg chg="add del">
          <ac:chgData name="Mayho, Sharon" userId="355d27d2-1787-4101-8add-4bbbfb4f4d22" providerId="ADAL" clId="{3B56D53E-0291-43E0-A4AD-0534D9BF4A3D}" dt="2024-04-29T12:15:26.164" v="680" actId="26606"/>
          <ac:spMkLst>
            <pc:docMk/>
            <pc:sldMk cId="0" sldId="263"/>
            <ac:spMk id="163" creationId="{C4285719-470E-454C-AF62-8323075F1F5B}"/>
          </ac:spMkLst>
        </pc:spChg>
        <pc:spChg chg="add del">
          <ac:chgData name="Mayho, Sharon" userId="355d27d2-1787-4101-8add-4bbbfb4f4d22" providerId="ADAL" clId="{3B56D53E-0291-43E0-A4AD-0534D9BF4A3D}" dt="2024-04-29T12:15:22.126" v="678" actId="26606"/>
          <ac:spMkLst>
            <pc:docMk/>
            <pc:sldMk cId="0" sldId="263"/>
            <ac:spMk id="164" creationId="{256B2C21-A230-48C0-8DF1-C46611373C44}"/>
          </ac:spMkLst>
        </pc:spChg>
        <pc:spChg chg="add del">
          <ac:chgData name="Mayho, Sharon" userId="355d27d2-1787-4101-8add-4bbbfb4f4d22" providerId="ADAL" clId="{3B56D53E-0291-43E0-A4AD-0534D9BF4A3D}" dt="2024-04-29T12:15:26.164" v="680" actId="26606"/>
          <ac:spMkLst>
            <pc:docMk/>
            <pc:sldMk cId="0" sldId="263"/>
            <ac:spMk id="165" creationId="{CD9FE4EF-C4D8-49A0-B2FF-81D8DB7D8A24}"/>
          </ac:spMkLst>
        </pc:spChg>
        <pc:spChg chg="add del">
          <ac:chgData name="Mayho, Sharon" userId="355d27d2-1787-4101-8add-4bbbfb4f4d22" providerId="ADAL" clId="{3B56D53E-0291-43E0-A4AD-0534D9BF4A3D}" dt="2024-04-29T12:15:22.126" v="678" actId="26606"/>
          <ac:spMkLst>
            <pc:docMk/>
            <pc:sldMk cId="0" sldId="263"/>
            <ac:spMk id="166" creationId="{3847E18C-932D-4C95-AABA-FEC7C9499AD7}"/>
          </ac:spMkLst>
        </pc:spChg>
        <pc:spChg chg="add del">
          <ac:chgData name="Mayho, Sharon" userId="355d27d2-1787-4101-8add-4bbbfb4f4d22" providerId="ADAL" clId="{3B56D53E-0291-43E0-A4AD-0534D9BF4A3D}" dt="2024-04-29T12:15:26.164" v="680" actId="26606"/>
          <ac:spMkLst>
            <pc:docMk/>
            <pc:sldMk cId="0" sldId="263"/>
            <ac:spMk id="167" creationId="{4300840D-0A0B-4512-BACA-B439D5B9C57C}"/>
          </ac:spMkLst>
        </pc:spChg>
        <pc:spChg chg="add del">
          <ac:chgData name="Mayho, Sharon" userId="355d27d2-1787-4101-8add-4bbbfb4f4d22" providerId="ADAL" clId="{3B56D53E-0291-43E0-A4AD-0534D9BF4A3D}" dt="2024-04-29T12:15:22.126" v="678" actId="26606"/>
          <ac:spMkLst>
            <pc:docMk/>
            <pc:sldMk cId="0" sldId="263"/>
            <ac:spMk id="168" creationId="{3150CB11-0C61-439E-910F-5787759E72A0}"/>
          </ac:spMkLst>
        </pc:spChg>
        <pc:spChg chg="add del">
          <ac:chgData name="Mayho, Sharon" userId="355d27d2-1787-4101-8add-4bbbfb4f4d22" providerId="ADAL" clId="{3B56D53E-0291-43E0-A4AD-0534D9BF4A3D}" dt="2024-04-29T12:15:26.164" v="680" actId="26606"/>
          <ac:spMkLst>
            <pc:docMk/>
            <pc:sldMk cId="0" sldId="263"/>
            <ac:spMk id="169" creationId="{D2B78728-A580-49A7-84F9-6EF6F583ADE0}"/>
          </ac:spMkLst>
        </pc:spChg>
        <pc:spChg chg="add del">
          <ac:chgData name="Mayho, Sharon" userId="355d27d2-1787-4101-8add-4bbbfb4f4d22" providerId="ADAL" clId="{3B56D53E-0291-43E0-A4AD-0534D9BF4A3D}" dt="2024-04-29T12:15:22.126" v="678" actId="26606"/>
          <ac:spMkLst>
            <pc:docMk/>
            <pc:sldMk cId="0" sldId="263"/>
            <ac:spMk id="170" creationId="{43F8A58B-5155-44CE-A5FF-7647B47D0A7A}"/>
          </ac:spMkLst>
        </pc:spChg>
        <pc:spChg chg="add del">
          <ac:chgData name="Mayho, Sharon" userId="355d27d2-1787-4101-8add-4bbbfb4f4d22" providerId="ADAL" clId="{3B56D53E-0291-43E0-A4AD-0534D9BF4A3D}" dt="2024-04-29T12:15:26.164" v="680" actId="26606"/>
          <ac:spMkLst>
            <pc:docMk/>
            <pc:sldMk cId="0" sldId="263"/>
            <ac:spMk id="171" creationId="{38FAA1A1-D861-433F-88FA-1E9D6FD31D11}"/>
          </ac:spMkLst>
        </pc:spChg>
        <pc:spChg chg="add del">
          <ac:chgData name="Mayho, Sharon" userId="355d27d2-1787-4101-8add-4bbbfb4f4d22" providerId="ADAL" clId="{3B56D53E-0291-43E0-A4AD-0534D9BF4A3D}" dt="2024-04-29T12:15:22.126" v="678" actId="26606"/>
          <ac:spMkLst>
            <pc:docMk/>
            <pc:sldMk cId="0" sldId="263"/>
            <ac:spMk id="172" creationId="{443F2ACA-E6D6-4028-82DD-F03C262D5DE6}"/>
          </ac:spMkLst>
        </pc:spChg>
        <pc:spChg chg="add del">
          <ac:chgData name="Mayho, Sharon" userId="355d27d2-1787-4101-8add-4bbbfb4f4d22" providerId="ADAL" clId="{3B56D53E-0291-43E0-A4AD-0534D9BF4A3D}" dt="2024-04-29T12:15:26.164" v="680" actId="26606"/>
          <ac:spMkLst>
            <pc:docMk/>
            <pc:sldMk cId="0" sldId="263"/>
            <ac:spMk id="173" creationId="{8D71EDA1-87BF-4D5D-AB79-F346FD19278A}"/>
          </ac:spMkLst>
        </pc:spChg>
        <pc:spChg chg="add del">
          <ac:chgData name="Mayho, Sharon" userId="355d27d2-1787-4101-8add-4bbbfb4f4d22" providerId="ADAL" clId="{3B56D53E-0291-43E0-A4AD-0534D9BF4A3D}" dt="2024-04-29T12:15:26.164" v="680" actId="26606"/>
          <ac:spMkLst>
            <pc:docMk/>
            <pc:sldMk cId="0" sldId="263"/>
            <ac:spMk id="174" creationId="{00000000-0000-0000-0000-000000000000}"/>
          </ac:spMkLst>
        </pc:spChg>
        <pc:spChg chg="add del">
          <ac:chgData name="Mayho, Sharon" userId="355d27d2-1787-4101-8add-4bbbfb4f4d22" providerId="ADAL" clId="{3B56D53E-0291-43E0-A4AD-0534D9BF4A3D}" dt="2024-04-29T12:15:58.675" v="686" actId="26606"/>
          <ac:spMkLst>
            <pc:docMk/>
            <pc:sldMk cId="0" sldId="263"/>
            <ac:spMk id="176" creationId="{907EF6B7-1338-4443-8C46-6A318D952DFD}"/>
          </ac:spMkLst>
        </pc:spChg>
        <pc:spChg chg="add del">
          <ac:chgData name="Mayho, Sharon" userId="355d27d2-1787-4101-8add-4bbbfb4f4d22" providerId="ADAL" clId="{3B56D53E-0291-43E0-A4AD-0534D9BF4A3D}" dt="2024-04-29T12:15:58.675" v="686" actId="26606"/>
          <ac:spMkLst>
            <pc:docMk/>
            <pc:sldMk cId="0" sldId="263"/>
            <ac:spMk id="177" creationId="{DAAE4CDD-124C-4DCF-9584-B6033B545DD5}"/>
          </ac:spMkLst>
        </pc:spChg>
        <pc:spChg chg="add del">
          <ac:chgData name="Mayho, Sharon" userId="355d27d2-1787-4101-8add-4bbbfb4f4d22" providerId="ADAL" clId="{3B56D53E-0291-43E0-A4AD-0534D9BF4A3D}" dt="2024-04-29T12:15:58.675" v="686" actId="26606"/>
          <ac:spMkLst>
            <pc:docMk/>
            <pc:sldMk cId="0" sldId="263"/>
            <ac:spMk id="178" creationId="{081E4A58-353D-44AE-B2FC-2A74E2E400F7}"/>
          </ac:spMkLst>
        </pc:spChg>
        <pc:spChg chg="add del mod">
          <ac:chgData name="Mayho, Sharon" userId="355d27d2-1787-4101-8add-4bbbfb4f4d22" providerId="ADAL" clId="{3B56D53E-0291-43E0-A4AD-0534D9BF4A3D}" dt="2024-04-29T12:16:47.356" v="698" actId="26606"/>
          <ac:spMkLst>
            <pc:docMk/>
            <pc:sldMk cId="0" sldId="263"/>
            <ac:spMk id="179" creationId="{00000000-0000-0000-0000-000000000000}"/>
          </ac:spMkLst>
        </pc:spChg>
        <pc:spChg chg="add del">
          <ac:chgData name="Mayho, Sharon" userId="355d27d2-1787-4101-8add-4bbbfb4f4d22" providerId="ADAL" clId="{3B56D53E-0291-43E0-A4AD-0534D9BF4A3D}" dt="2024-04-29T12:16:47.356" v="698" actId="26606"/>
          <ac:spMkLst>
            <pc:docMk/>
            <pc:sldMk cId="0" sldId="263"/>
            <ac:spMk id="184" creationId="{09588DA8-065E-4F6F-8EFD-43104AB2E0CF}"/>
          </ac:spMkLst>
        </pc:spChg>
        <pc:spChg chg="add del">
          <ac:chgData name="Mayho, Sharon" userId="355d27d2-1787-4101-8add-4bbbfb4f4d22" providerId="ADAL" clId="{3B56D53E-0291-43E0-A4AD-0534D9BF4A3D}" dt="2024-04-29T12:16:47.356" v="698" actId="26606"/>
          <ac:spMkLst>
            <pc:docMk/>
            <pc:sldMk cId="0" sldId="263"/>
            <ac:spMk id="186" creationId="{C4285719-470E-454C-AF62-8323075F1F5B}"/>
          </ac:spMkLst>
        </pc:spChg>
        <pc:spChg chg="add del">
          <ac:chgData name="Mayho, Sharon" userId="355d27d2-1787-4101-8add-4bbbfb4f4d22" providerId="ADAL" clId="{3B56D53E-0291-43E0-A4AD-0534D9BF4A3D}" dt="2024-04-29T12:16:47.356" v="698" actId="26606"/>
          <ac:spMkLst>
            <pc:docMk/>
            <pc:sldMk cId="0" sldId="263"/>
            <ac:spMk id="188" creationId="{CD9FE4EF-C4D8-49A0-B2FF-81D8DB7D8A24}"/>
          </ac:spMkLst>
        </pc:spChg>
        <pc:spChg chg="add del">
          <ac:chgData name="Mayho, Sharon" userId="355d27d2-1787-4101-8add-4bbbfb4f4d22" providerId="ADAL" clId="{3B56D53E-0291-43E0-A4AD-0534D9BF4A3D}" dt="2024-04-29T12:16:47.356" v="698" actId="26606"/>
          <ac:spMkLst>
            <pc:docMk/>
            <pc:sldMk cId="0" sldId="263"/>
            <ac:spMk id="190" creationId="{4300840D-0A0B-4512-BACA-B439D5B9C57C}"/>
          </ac:spMkLst>
        </pc:spChg>
        <pc:spChg chg="add del">
          <ac:chgData name="Mayho, Sharon" userId="355d27d2-1787-4101-8add-4bbbfb4f4d22" providerId="ADAL" clId="{3B56D53E-0291-43E0-A4AD-0534D9BF4A3D}" dt="2024-04-29T12:16:47.356" v="698" actId="26606"/>
          <ac:spMkLst>
            <pc:docMk/>
            <pc:sldMk cId="0" sldId="263"/>
            <ac:spMk id="192" creationId="{D2B78728-A580-49A7-84F9-6EF6F583ADE0}"/>
          </ac:spMkLst>
        </pc:spChg>
        <pc:spChg chg="add del">
          <ac:chgData name="Mayho, Sharon" userId="355d27d2-1787-4101-8add-4bbbfb4f4d22" providerId="ADAL" clId="{3B56D53E-0291-43E0-A4AD-0534D9BF4A3D}" dt="2024-04-29T12:16:47.356" v="698" actId="26606"/>
          <ac:spMkLst>
            <pc:docMk/>
            <pc:sldMk cId="0" sldId="263"/>
            <ac:spMk id="194" creationId="{38FAA1A1-D861-433F-88FA-1E9D6FD31D11}"/>
          </ac:spMkLst>
        </pc:spChg>
        <pc:spChg chg="add del">
          <ac:chgData name="Mayho, Sharon" userId="355d27d2-1787-4101-8add-4bbbfb4f4d22" providerId="ADAL" clId="{3B56D53E-0291-43E0-A4AD-0534D9BF4A3D}" dt="2024-04-29T12:16:47.356" v="698" actId="26606"/>
          <ac:spMkLst>
            <pc:docMk/>
            <pc:sldMk cId="0" sldId="263"/>
            <ac:spMk id="196" creationId="{8D71EDA1-87BF-4D5D-AB79-F346FD19278A}"/>
          </ac:spMkLst>
        </pc:spChg>
        <pc:spChg chg="add del">
          <ac:chgData name="Mayho, Sharon" userId="355d27d2-1787-4101-8add-4bbbfb4f4d22" providerId="ADAL" clId="{3B56D53E-0291-43E0-A4AD-0534D9BF4A3D}" dt="2024-04-29T12:17:14.518" v="699" actId="26606"/>
          <ac:spMkLst>
            <pc:docMk/>
            <pc:sldMk cId="0" sldId="263"/>
            <ac:spMk id="201" creationId="{1B15ED52-F352-441B-82BF-E0EA34836D08}"/>
          </ac:spMkLst>
        </pc:spChg>
        <pc:spChg chg="add del">
          <ac:chgData name="Mayho, Sharon" userId="355d27d2-1787-4101-8add-4bbbfb4f4d22" providerId="ADAL" clId="{3B56D53E-0291-43E0-A4AD-0534D9BF4A3D}" dt="2024-04-29T12:17:14.518" v="699" actId="26606"/>
          <ac:spMkLst>
            <pc:docMk/>
            <pc:sldMk cId="0" sldId="263"/>
            <ac:spMk id="203" creationId="{3B2E3793-BFE6-45A2-9B7B-E18844431C99}"/>
          </ac:spMkLst>
        </pc:spChg>
        <pc:spChg chg="add del">
          <ac:chgData name="Mayho, Sharon" userId="355d27d2-1787-4101-8add-4bbbfb4f4d22" providerId="ADAL" clId="{3B56D53E-0291-43E0-A4AD-0534D9BF4A3D}" dt="2024-04-29T12:17:14.518" v="699" actId="26606"/>
          <ac:spMkLst>
            <pc:docMk/>
            <pc:sldMk cId="0" sldId="263"/>
            <ac:spMk id="205" creationId="{BC4C4868-CB8F-4AF9-9CDB-8108F2C19B67}"/>
          </ac:spMkLst>
        </pc:spChg>
        <pc:spChg chg="add del">
          <ac:chgData name="Mayho, Sharon" userId="355d27d2-1787-4101-8add-4bbbfb4f4d22" providerId="ADAL" clId="{3B56D53E-0291-43E0-A4AD-0534D9BF4A3D}" dt="2024-04-29T12:16:47.350" v="697" actId="26606"/>
          <ac:spMkLst>
            <pc:docMk/>
            <pc:sldMk cId="0" sldId="263"/>
            <ac:spMk id="206" creationId="{C0763A76-9F1C-4FC5-82B7-DD475DA461B2}"/>
          </ac:spMkLst>
        </pc:spChg>
        <pc:spChg chg="add del">
          <ac:chgData name="Mayho, Sharon" userId="355d27d2-1787-4101-8add-4bbbfb4f4d22" providerId="ADAL" clId="{3B56D53E-0291-43E0-A4AD-0534D9BF4A3D}" dt="2024-04-29T12:16:47.350" v="697" actId="26606"/>
          <ac:spMkLst>
            <pc:docMk/>
            <pc:sldMk cId="0" sldId="263"/>
            <ac:spMk id="207" creationId="{E81BF4F6-F2CF-4984-9D14-D6966D92F99F}"/>
          </ac:spMkLst>
        </pc:spChg>
        <pc:spChg chg="add del">
          <ac:chgData name="Mayho, Sharon" userId="355d27d2-1787-4101-8add-4bbbfb4f4d22" providerId="ADAL" clId="{3B56D53E-0291-43E0-A4AD-0534D9BF4A3D}" dt="2024-04-29T12:16:47.350" v="697" actId="26606"/>
          <ac:spMkLst>
            <pc:docMk/>
            <pc:sldMk cId="0" sldId="263"/>
            <ac:spMk id="208" creationId="{00000000-0000-0000-0000-000000000000}"/>
          </ac:spMkLst>
        </pc:spChg>
        <pc:spChg chg="add del">
          <ac:chgData name="Mayho, Sharon" userId="355d27d2-1787-4101-8add-4bbbfb4f4d22" providerId="ADAL" clId="{3B56D53E-0291-43E0-A4AD-0534D9BF4A3D}" dt="2024-04-29T12:17:14.518" v="699" actId="26606"/>
          <ac:spMkLst>
            <pc:docMk/>
            <pc:sldMk cId="0" sldId="263"/>
            <ac:spMk id="211" creationId="{375E0459-6403-40CD-989D-56A4407CA12E}"/>
          </ac:spMkLst>
        </pc:spChg>
        <pc:spChg chg="add del">
          <ac:chgData name="Mayho, Sharon" userId="355d27d2-1787-4101-8add-4bbbfb4f4d22" providerId="ADAL" clId="{3B56D53E-0291-43E0-A4AD-0534D9BF4A3D}" dt="2024-04-29T12:17:14.518" v="699" actId="26606"/>
          <ac:spMkLst>
            <pc:docMk/>
            <pc:sldMk cId="0" sldId="263"/>
            <ac:spMk id="212" creationId="{53E5B1A8-3AC9-4BD1-9BBC-78CA94F2D1BA}"/>
          </ac:spMkLst>
        </pc:spChg>
        <pc:spChg chg="add mod">
          <ac:chgData name="Mayho, Sharon" userId="355d27d2-1787-4101-8add-4bbbfb4f4d22" providerId="ADAL" clId="{3B56D53E-0291-43E0-A4AD-0534D9BF4A3D}" dt="2024-04-29T12:56:13.142" v="806" actId="20577"/>
          <ac:spMkLst>
            <pc:docMk/>
            <pc:sldMk cId="0" sldId="263"/>
            <ac:spMk id="213" creationId="{00000000-0000-0000-0000-000000000000}"/>
          </ac:spMkLst>
        </pc:spChg>
        <pc:spChg chg="add">
          <ac:chgData name="Mayho, Sharon" userId="355d27d2-1787-4101-8add-4bbbfb4f4d22" providerId="ADAL" clId="{3B56D53E-0291-43E0-A4AD-0534D9BF4A3D}" dt="2024-04-29T12:17:14.518" v="699" actId="26606"/>
          <ac:spMkLst>
            <pc:docMk/>
            <pc:sldMk cId="0" sldId="263"/>
            <ac:spMk id="218" creationId="{DEE2AD96-B495-4E06-9291-B71706F728CB}"/>
          </ac:spMkLst>
        </pc:spChg>
        <pc:spChg chg="add">
          <ac:chgData name="Mayho, Sharon" userId="355d27d2-1787-4101-8add-4bbbfb4f4d22" providerId="ADAL" clId="{3B56D53E-0291-43E0-A4AD-0534D9BF4A3D}" dt="2024-04-29T12:17:14.518" v="699" actId="26606"/>
          <ac:spMkLst>
            <pc:docMk/>
            <pc:sldMk cId="0" sldId="263"/>
            <ac:spMk id="220" creationId="{53CF6D67-C5A8-4ADD-9E8E-1E38CA1D3166}"/>
          </ac:spMkLst>
        </pc:spChg>
        <pc:spChg chg="add">
          <ac:chgData name="Mayho, Sharon" userId="355d27d2-1787-4101-8add-4bbbfb4f4d22" providerId="ADAL" clId="{3B56D53E-0291-43E0-A4AD-0534D9BF4A3D}" dt="2024-04-29T12:17:14.518" v="699" actId="26606"/>
          <ac:spMkLst>
            <pc:docMk/>
            <pc:sldMk cId="0" sldId="263"/>
            <ac:spMk id="222" creationId="{86909FA0-B515-4681-B7A8-FA281D133B94}"/>
          </ac:spMkLst>
        </pc:spChg>
        <pc:spChg chg="add">
          <ac:chgData name="Mayho, Sharon" userId="355d27d2-1787-4101-8add-4bbbfb4f4d22" providerId="ADAL" clId="{3B56D53E-0291-43E0-A4AD-0534D9BF4A3D}" dt="2024-04-29T12:17:14.518" v="699" actId="26606"/>
          <ac:spMkLst>
            <pc:docMk/>
            <pc:sldMk cId="0" sldId="263"/>
            <ac:spMk id="224" creationId="{21C9FE86-FCC3-4A31-AA1C-C882262B7FE7}"/>
          </ac:spMkLst>
        </pc:spChg>
        <pc:spChg chg="add">
          <ac:chgData name="Mayho, Sharon" userId="355d27d2-1787-4101-8add-4bbbfb4f4d22" providerId="ADAL" clId="{3B56D53E-0291-43E0-A4AD-0534D9BF4A3D}" dt="2024-04-29T12:17:14.518" v="699" actId="26606"/>
          <ac:spMkLst>
            <pc:docMk/>
            <pc:sldMk cId="0" sldId="263"/>
            <ac:spMk id="226" creationId="{7D96243B-ECED-4B71-8E06-AE9A285EAD20}"/>
          </ac:spMkLst>
        </pc:spChg>
        <pc:spChg chg="add">
          <ac:chgData name="Mayho, Sharon" userId="355d27d2-1787-4101-8add-4bbbfb4f4d22" providerId="ADAL" clId="{3B56D53E-0291-43E0-A4AD-0534D9BF4A3D}" dt="2024-04-29T12:17:14.518" v="699" actId="26606"/>
          <ac:spMkLst>
            <pc:docMk/>
            <pc:sldMk cId="0" sldId="263"/>
            <ac:spMk id="228" creationId="{A09989E4-EFDC-4A90-A633-E0525FB4139E}"/>
          </ac:spMkLst>
        </pc:spChg>
        <pc:graphicFrameChg chg="add del">
          <ac:chgData name="Mayho, Sharon" userId="355d27d2-1787-4101-8add-4bbbfb4f4d22" providerId="ADAL" clId="{3B56D53E-0291-43E0-A4AD-0534D9BF4A3D}" dt="2024-04-29T12:15:22.126" v="678" actId="26606"/>
          <ac:graphicFrameMkLst>
            <pc:docMk/>
            <pc:sldMk cId="0" sldId="263"/>
            <ac:graphicFrameMk id="158" creationId="{73EEB9F9-8263-F7CA-C8D2-59D44FEFABD3}"/>
          </ac:graphicFrameMkLst>
        </pc:graphicFrameChg>
        <pc:graphicFrameChg chg="add del">
          <ac:chgData name="Mayho, Sharon" userId="355d27d2-1787-4101-8add-4bbbfb4f4d22" providerId="ADAL" clId="{3B56D53E-0291-43E0-A4AD-0534D9BF4A3D}" dt="2024-04-29T12:16:12.332" v="689" actId="26606"/>
          <ac:graphicFrameMkLst>
            <pc:docMk/>
            <pc:sldMk cId="0" sldId="263"/>
            <ac:graphicFrameMk id="198" creationId="{F4D4AFBB-3E21-C6CC-BDA2-44EE4CE4C184}"/>
          </ac:graphicFrameMkLst>
        </pc:graphicFrameChg>
        <pc:graphicFrameChg chg="add del">
          <ac:chgData name="Mayho, Sharon" userId="355d27d2-1787-4101-8add-4bbbfb4f4d22" providerId="ADAL" clId="{3B56D53E-0291-43E0-A4AD-0534D9BF4A3D}" dt="2024-04-29T12:16:14.734" v="691" actId="26606"/>
          <ac:graphicFrameMkLst>
            <pc:docMk/>
            <pc:sldMk cId="0" sldId="263"/>
            <ac:graphicFrameMk id="200" creationId="{14B6A425-57CA-F259-105A-FD7BF7BB2F67}"/>
          </ac:graphicFrameMkLst>
        </pc:graphicFrameChg>
        <pc:graphicFrameChg chg="add del">
          <ac:chgData name="Mayho, Sharon" userId="355d27d2-1787-4101-8add-4bbbfb4f4d22" providerId="ADAL" clId="{3B56D53E-0291-43E0-A4AD-0534D9BF4A3D}" dt="2024-04-29T12:16:23.344" v="693" actId="26606"/>
          <ac:graphicFrameMkLst>
            <pc:docMk/>
            <pc:sldMk cId="0" sldId="263"/>
            <ac:graphicFrameMk id="202" creationId="{13A1C789-24E8-359B-EFD2-4C6EC2C0E202}"/>
          </ac:graphicFrameMkLst>
        </pc:graphicFrameChg>
        <pc:graphicFrameChg chg="add del">
          <ac:chgData name="Mayho, Sharon" userId="355d27d2-1787-4101-8add-4bbbfb4f4d22" providerId="ADAL" clId="{3B56D53E-0291-43E0-A4AD-0534D9BF4A3D}" dt="2024-04-29T12:16:36.858" v="695" actId="26606"/>
          <ac:graphicFrameMkLst>
            <pc:docMk/>
            <pc:sldMk cId="0" sldId="263"/>
            <ac:graphicFrameMk id="204" creationId="{F0624C15-2C9E-CB3D-E9E2-4D6D1012AC41}"/>
          </ac:graphicFrameMkLst>
        </pc:graphicFrameChg>
        <pc:picChg chg="add del">
          <ac:chgData name="Mayho, Sharon" userId="355d27d2-1787-4101-8add-4bbbfb4f4d22" providerId="ADAL" clId="{3B56D53E-0291-43E0-A4AD-0534D9BF4A3D}" dt="2024-04-29T12:16:47.350" v="697" actId="26606"/>
          <ac:picMkLst>
            <pc:docMk/>
            <pc:sldMk cId="0" sldId="263"/>
            <ac:picMk id="209" creationId="{456C62F9-12BE-7A13-316D-83FA053A775F}"/>
          </ac:picMkLst>
        </pc:picChg>
      </pc:sldChg>
      <pc:sldChg chg="addSp delSp modSp mod ord setBg modNotesTx">
        <pc:chgData name="Mayho, Sharon" userId="355d27d2-1787-4101-8add-4bbbfb4f4d22" providerId="ADAL" clId="{3B56D53E-0291-43E0-A4AD-0534D9BF4A3D}" dt="2024-05-07T06:19:30.001" v="1305" actId="20577"/>
        <pc:sldMkLst>
          <pc:docMk/>
          <pc:sldMk cId="0" sldId="264"/>
        </pc:sldMkLst>
        <pc:spChg chg="add mod">
          <ac:chgData name="Mayho, Sharon" userId="355d27d2-1787-4101-8add-4bbbfb4f4d22" providerId="ADAL" clId="{3B56D53E-0291-43E0-A4AD-0534D9BF4A3D}" dt="2024-04-29T12:17:54.294" v="706" actId="26606"/>
          <ac:spMkLst>
            <pc:docMk/>
            <pc:sldMk cId="0" sldId="264"/>
            <ac:spMk id="2" creationId="{AE8D1A6D-EC1D-9575-6C47-91D53C8A02E5}"/>
          </ac:spMkLst>
        </pc:spChg>
        <pc:spChg chg="mod ord">
          <ac:chgData name="Mayho, Sharon" userId="355d27d2-1787-4101-8add-4bbbfb4f4d22" providerId="ADAL" clId="{3B56D53E-0291-43E0-A4AD-0534D9BF4A3D}" dt="2024-04-29T13:25:25.476" v="964" actId="20577"/>
          <ac:spMkLst>
            <pc:docMk/>
            <pc:sldMk cId="0" sldId="264"/>
            <ac:spMk id="145" creationId="{00000000-0000-0000-0000-000000000000}"/>
          </ac:spMkLst>
        </pc:spChg>
        <pc:spChg chg="add del">
          <ac:chgData name="Mayho, Sharon" userId="355d27d2-1787-4101-8add-4bbbfb4f4d22" providerId="ADAL" clId="{3B56D53E-0291-43E0-A4AD-0534D9BF4A3D}" dt="2024-04-29T12:17:52.680" v="703" actId="26606"/>
          <ac:spMkLst>
            <pc:docMk/>
            <pc:sldMk cId="0" sldId="264"/>
            <ac:spMk id="150" creationId="{DEE2AD96-B495-4E06-9291-B71706F728CB}"/>
          </ac:spMkLst>
        </pc:spChg>
        <pc:spChg chg="add del">
          <ac:chgData name="Mayho, Sharon" userId="355d27d2-1787-4101-8add-4bbbfb4f4d22" providerId="ADAL" clId="{3B56D53E-0291-43E0-A4AD-0534D9BF4A3D}" dt="2024-04-29T12:17:52.680" v="703" actId="26606"/>
          <ac:spMkLst>
            <pc:docMk/>
            <pc:sldMk cId="0" sldId="264"/>
            <ac:spMk id="152" creationId="{53CF6D67-C5A8-4ADD-9E8E-1E38CA1D3166}"/>
          </ac:spMkLst>
        </pc:spChg>
        <pc:spChg chg="add del">
          <ac:chgData name="Mayho, Sharon" userId="355d27d2-1787-4101-8add-4bbbfb4f4d22" providerId="ADAL" clId="{3B56D53E-0291-43E0-A4AD-0534D9BF4A3D}" dt="2024-04-29T12:17:52.680" v="703" actId="26606"/>
          <ac:spMkLst>
            <pc:docMk/>
            <pc:sldMk cId="0" sldId="264"/>
            <ac:spMk id="154" creationId="{86909FA0-B515-4681-B7A8-FA281D133B94}"/>
          </ac:spMkLst>
        </pc:spChg>
        <pc:spChg chg="add del">
          <ac:chgData name="Mayho, Sharon" userId="355d27d2-1787-4101-8add-4bbbfb4f4d22" providerId="ADAL" clId="{3B56D53E-0291-43E0-A4AD-0534D9BF4A3D}" dt="2024-04-29T12:17:52.680" v="703" actId="26606"/>
          <ac:spMkLst>
            <pc:docMk/>
            <pc:sldMk cId="0" sldId="264"/>
            <ac:spMk id="156" creationId="{21C9FE86-FCC3-4A31-AA1C-C882262B7FE7}"/>
          </ac:spMkLst>
        </pc:spChg>
        <pc:spChg chg="add del">
          <ac:chgData name="Mayho, Sharon" userId="355d27d2-1787-4101-8add-4bbbfb4f4d22" providerId="ADAL" clId="{3B56D53E-0291-43E0-A4AD-0534D9BF4A3D}" dt="2024-04-29T12:17:52.680" v="703" actId="26606"/>
          <ac:spMkLst>
            <pc:docMk/>
            <pc:sldMk cId="0" sldId="264"/>
            <ac:spMk id="158" creationId="{7D96243B-ECED-4B71-8E06-AE9A285EAD20}"/>
          </ac:spMkLst>
        </pc:spChg>
        <pc:spChg chg="add del">
          <ac:chgData name="Mayho, Sharon" userId="355d27d2-1787-4101-8add-4bbbfb4f4d22" providerId="ADAL" clId="{3B56D53E-0291-43E0-A4AD-0534D9BF4A3D}" dt="2024-04-29T12:17:52.680" v="703" actId="26606"/>
          <ac:spMkLst>
            <pc:docMk/>
            <pc:sldMk cId="0" sldId="264"/>
            <ac:spMk id="160" creationId="{A09989E4-EFDC-4A90-A633-E0525FB4139E}"/>
          </ac:spMkLst>
        </pc:spChg>
        <pc:spChg chg="add del">
          <ac:chgData name="Mayho, Sharon" userId="355d27d2-1787-4101-8add-4bbbfb4f4d22" providerId="ADAL" clId="{3B56D53E-0291-43E0-A4AD-0534D9BF4A3D}" dt="2024-04-29T12:17:54.284" v="705" actId="26606"/>
          <ac:spMkLst>
            <pc:docMk/>
            <pc:sldMk cId="0" sldId="264"/>
            <ac:spMk id="162" creationId="{8D71EDA1-87BF-4D5D-AB79-F346FD19278A}"/>
          </ac:spMkLst>
        </pc:spChg>
        <pc:spChg chg="add del">
          <ac:chgData name="Mayho, Sharon" userId="355d27d2-1787-4101-8add-4bbbfb4f4d22" providerId="ADAL" clId="{3B56D53E-0291-43E0-A4AD-0534D9BF4A3D}" dt="2024-04-29T12:17:54.284" v="705" actId="26606"/>
          <ac:spMkLst>
            <pc:docMk/>
            <pc:sldMk cId="0" sldId="264"/>
            <ac:spMk id="163" creationId="{09588DA8-065E-4F6F-8EFD-43104AB2E0CF}"/>
          </ac:spMkLst>
        </pc:spChg>
        <pc:spChg chg="add del">
          <ac:chgData name="Mayho, Sharon" userId="355d27d2-1787-4101-8add-4bbbfb4f4d22" providerId="ADAL" clId="{3B56D53E-0291-43E0-A4AD-0534D9BF4A3D}" dt="2024-04-29T12:17:54.284" v="705" actId="26606"/>
          <ac:spMkLst>
            <pc:docMk/>
            <pc:sldMk cId="0" sldId="264"/>
            <ac:spMk id="164" creationId="{C4285719-470E-454C-AF62-8323075F1F5B}"/>
          </ac:spMkLst>
        </pc:spChg>
        <pc:spChg chg="add del">
          <ac:chgData name="Mayho, Sharon" userId="355d27d2-1787-4101-8add-4bbbfb4f4d22" providerId="ADAL" clId="{3B56D53E-0291-43E0-A4AD-0534D9BF4A3D}" dt="2024-04-29T12:17:54.284" v="705" actId="26606"/>
          <ac:spMkLst>
            <pc:docMk/>
            <pc:sldMk cId="0" sldId="264"/>
            <ac:spMk id="165" creationId="{CD9FE4EF-C4D8-49A0-B2FF-81D8DB7D8A24}"/>
          </ac:spMkLst>
        </pc:spChg>
        <pc:spChg chg="add del">
          <ac:chgData name="Mayho, Sharon" userId="355d27d2-1787-4101-8add-4bbbfb4f4d22" providerId="ADAL" clId="{3B56D53E-0291-43E0-A4AD-0534D9BF4A3D}" dt="2024-04-29T12:17:54.284" v="705" actId="26606"/>
          <ac:spMkLst>
            <pc:docMk/>
            <pc:sldMk cId="0" sldId="264"/>
            <ac:spMk id="166" creationId="{4300840D-0A0B-4512-BACA-B439D5B9C57C}"/>
          </ac:spMkLst>
        </pc:spChg>
        <pc:spChg chg="add del">
          <ac:chgData name="Mayho, Sharon" userId="355d27d2-1787-4101-8add-4bbbfb4f4d22" providerId="ADAL" clId="{3B56D53E-0291-43E0-A4AD-0534D9BF4A3D}" dt="2024-04-29T12:17:54.284" v="705" actId="26606"/>
          <ac:spMkLst>
            <pc:docMk/>
            <pc:sldMk cId="0" sldId="264"/>
            <ac:spMk id="167" creationId="{D2B78728-A580-49A7-84F9-6EF6F583ADE0}"/>
          </ac:spMkLst>
        </pc:spChg>
        <pc:spChg chg="add del">
          <ac:chgData name="Mayho, Sharon" userId="355d27d2-1787-4101-8add-4bbbfb4f4d22" providerId="ADAL" clId="{3B56D53E-0291-43E0-A4AD-0534D9BF4A3D}" dt="2024-04-29T12:17:54.284" v="705" actId="26606"/>
          <ac:spMkLst>
            <pc:docMk/>
            <pc:sldMk cId="0" sldId="264"/>
            <ac:spMk id="168" creationId="{38FAA1A1-D861-433F-88FA-1E9D6FD31D11}"/>
          </ac:spMkLst>
        </pc:spChg>
        <pc:spChg chg="add">
          <ac:chgData name="Mayho, Sharon" userId="355d27d2-1787-4101-8add-4bbbfb4f4d22" providerId="ADAL" clId="{3B56D53E-0291-43E0-A4AD-0534D9BF4A3D}" dt="2024-04-29T12:17:54.294" v="706" actId="26606"/>
          <ac:spMkLst>
            <pc:docMk/>
            <pc:sldMk cId="0" sldId="264"/>
            <ac:spMk id="170" creationId="{DEE2AD96-B495-4E06-9291-B71706F728CB}"/>
          </ac:spMkLst>
        </pc:spChg>
        <pc:spChg chg="add">
          <ac:chgData name="Mayho, Sharon" userId="355d27d2-1787-4101-8add-4bbbfb4f4d22" providerId="ADAL" clId="{3B56D53E-0291-43E0-A4AD-0534D9BF4A3D}" dt="2024-04-29T12:17:54.294" v="706" actId="26606"/>
          <ac:spMkLst>
            <pc:docMk/>
            <pc:sldMk cId="0" sldId="264"/>
            <ac:spMk id="171" creationId="{53CF6D67-C5A8-4ADD-9E8E-1E38CA1D3166}"/>
          </ac:spMkLst>
        </pc:spChg>
        <pc:spChg chg="add">
          <ac:chgData name="Mayho, Sharon" userId="355d27d2-1787-4101-8add-4bbbfb4f4d22" providerId="ADAL" clId="{3B56D53E-0291-43E0-A4AD-0534D9BF4A3D}" dt="2024-04-29T12:17:54.294" v="706" actId="26606"/>
          <ac:spMkLst>
            <pc:docMk/>
            <pc:sldMk cId="0" sldId="264"/>
            <ac:spMk id="172" creationId="{86909FA0-B515-4681-B7A8-FA281D133B94}"/>
          </ac:spMkLst>
        </pc:spChg>
        <pc:spChg chg="add">
          <ac:chgData name="Mayho, Sharon" userId="355d27d2-1787-4101-8add-4bbbfb4f4d22" providerId="ADAL" clId="{3B56D53E-0291-43E0-A4AD-0534D9BF4A3D}" dt="2024-04-29T12:17:54.294" v="706" actId="26606"/>
          <ac:spMkLst>
            <pc:docMk/>
            <pc:sldMk cId="0" sldId="264"/>
            <ac:spMk id="173" creationId="{21C9FE86-FCC3-4A31-AA1C-C882262B7FE7}"/>
          </ac:spMkLst>
        </pc:spChg>
        <pc:spChg chg="add">
          <ac:chgData name="Mayho, Sharon" userId="355d27d2-1787-4101-8add-4bbbfb4f4d22" providerId="ADAL" clId="{3B56D53E-0291-43E0-A4AD-0534D9BF4A3D}" dt="2024-04-29T12:17:54.294" v="706" actId="26606"/>
          <ac:spMkLst>
            <pc:docMk/>
            <pc:sldMk cId="0" sldId="264"/>
            <ac:spMk id="174" creationId="{7D96243B-ECED-4B71-8E06-AE9A285EAD20}"/>
          </ac:spMkLst>
        </pc:spChg>
        <pc:spChg chg="add">
          <ac:chgData name="Mayho, Sharon" userId="355d27d2-1787-4101-8add-4bbbfb4f4d22" providerId="ADAL" clId="{3B56D53E-0291-43E0-A4AD-0534D9BF4A3D}" dt="2024-04-29T12:17:54.294" v="706" actId="26606"/>
          <ac:spMkLst>
            <pc:docMk/>
            <pc:sldMk cId="0" sldId="264"/>
            <ac:spMk id="175" creationId="{A09989E4-EFDC-4A90-A633-E0525FB4139E}"/>
          </ac:spMkLst>
        </pc:spChg>
      </pc:sldChg>
      <pc:sldChg chg="addSp modSp mod ord setBg modNotesTx">
        <pc:chgData name="Mayho, Sharon" userId="355d27d2-1787-4101-8add-4bbbfb4f4d22" providerId="ADAL" clId="{3B56D53E-0291-43E0-A4AD-0534D9BF4A3D}" dt="2024-05-07T06:19:00.552" v="1304" actId="33524"/>
        <pc:sldMkLst>
          <pc:docMk/>
          <pc:sldMk cId="0" sldId="266"/>
        </pc:sldMkLst>
        <pc:spChg chg="mod">
          <ac:chgData name="Mayho, Sharon" userId="355d27d2-1787-4101-8add-4bbbfb4f4d22" providerId="ADAL" clId="{3B56D53E-0291-43E0-A4AD-0534D9BF4A3D}" dt="2024-04-29T12:18:00.533" v="707" actId="26606"/>
          <ac:spMkLst>
            <pc:docMk/>
            <pc:sldMk cId="0" sldId="266"/>
            <ac:spMk id="158" creationId="{00000000-0000-0000-0000-000000000000}"/>
          </ac:spMkLst>
        </pc:spChg>
        <pc:spChg chg="mod">
          <ac:chgData name="Mayho, Sharon" userId="355d27d2-1787-4101-8add-4bbbfb4f4d22" providerId="ADAL" clId="{3B56D53E-0291-43E0-A4AD-0534D9BF4A3D}" dt="2024-04-29T12:54:25.100" v="794" actId="207"/>
          <ac:spMkLst>
            <pc:docMk/>
            <pc:sldMk cId="0" sldId="266"/>
            <ac:spMk id="159" creationId="{00000000-0000-0000-0000-000000000000}"/>
          </ac:spMkLst>
        </pc:spChg>
        <pc:spChg chg="add">
          <ac:chgData name="Mayho, Sharon" userId="355d27d2-1787-4101-8add-4bbbfb4f4d22" providerId="ADAL" clId="{3B56D53E-0291-43E0-A4AD-0534D9BF4A3D}" dt="2024-04-29T12:18:00.533" v="707" actId="26606"/>
          <ac:spMkLst>
            <pc:docMk/>
            <pc:sldMk cId="0" sldId="266"/>
            <ac:spMk id="164" creationId="{DEE2AD96-B495-4E06-9291-B71706F728CB}"/>
          </ac:spMkLst>
        </pc:spChg>
        <pc:spChg chg="add">
          <ac:chgData name="Mayho, Sharon" userId="355d27d2-1787-4101-8add-4bbbfb4f4d22" providerId="ADAL" clId="{3B56D53E-0291-43E0-A4AD-0534D9BF4A3D}" dt="2024-04-29T12:18:00.533" v="707" actId="26606"/>
          <ac:spMkLst>
            <pc:docMk/>
            <pc:sldMk cId="0" sldId="266"/>
            <ac:spMk id="166" creationId="{53CF6D67-C5A8-4ADD-9E8E-1E38CA1D3166}"/>
          </ac:spMkLst>
        </pc:spChg>
        <pc:spChg chg="add">
          <ac:chgData name="Mayho, Sharon" userId="355d27d2-1787-4101-8add-4bbbfb4f4d22" providerId="ADAL" clId="{3B56D53E-0291-43E0-A4AD-0534D9BF4A3D}" dt="2024-04-29T12:18:00.533" v="707" actId="26606"/>
          <ac:spMkLst>
            <pc:docMk/>
            <pc:sldMk cId="0" sldId="266"/>
            <ac:spMk id="168" creationId="{86909FA0-B515-4681-B7A8-FA281D133B94}"/>
          </ac:spMkLst>
        </pc:spChg>
        <pc:spChg chg="add">
          <ac:chgData name="Mayho, Sharon" userId="355d27d2-1787-4101-8add-4bbbfb4f4d22" providerId="ADAL" clId="{3B56D53E-0291-43E0-A4AD-0534D9BF4A3D}" dt="2024-04-29T12:18:00.533" v="707" actId="26606"/>
          <ac:spMkLst>
            <pc:docMk/>
            <pc:sldMk cId="0" sldId="266"/>
            <ac:spMk id="170" creationId="{21C9FE86-FCC3-4A31-AA1C-C882262B7FE7}"/>
          </ac:spMkLst>
        </pc:spChg>
        <pc:spChg chg="add">
          <ac:chgData name="Mayho, Sharon" userId="355d27d2-1787-4101-8add-4bbbfb4f4d22" providerId="ADAL" clId="{3B56D53E-0291-43E0-A4AD-0534D9BF4A3D}" dt="2024-04-29T12:18:00.533" v="707" actId="26606"/>
          <ac:spMkLst>
            <pc:docMk/>
            <pc:sldMk cId="0" sldId="266"/>
            <ac:spMk id="172" creationId="{7D96243B-ECED-4B71-8E06-AE9A285EAD20}"/>
          </ac:spMkLst>
        </pc:spChg>
        <pc:spChg chg="add">
          <ac:chgData name="Mayho, Sharon" userId="355d27d2-1787-4101-8add-4bbbfb4f4d22" providerId="ADAL" clId="{3B56D53E-0291-43E0-A4AD-0534D9BF4A3D}" dt="2024-04-29T12:18:00.533" v="707" actId="26606"/>
          <ac:spMkLst>
            <pc:docMk/>
            <pc:sldMk cId="0" sldId="266"/>
            <ac:spMk id="174" creationId="{A09989E4-EFDC-4A90-A633-E0525FB4139E}"/>
          </ac:spMkLst>
        </pc:spChg>
      </pc:sldChg>
      <pc:sldChg chg="addSp modSp mod ord setBg">
        <pc:chgData name="Mayho, Sharon" userId="355d27d2-1787-4101-8add-4bbbfb4f4d22" providerId="ADAL" clId="{3B56D53E-0291-43E0-A4AD-0534D9BF4A3D}" dt="2024-04-29T13:08:14.219" v="917" actId="121"/>
        <pc:sldMkLst>
          <pc:docMk/>
          <pc:sldMk cId="0" sldId="267"/>
        </pc:sldMkLst>
        <pc:spChg chg="add mod">
          <ac:chgData name="Mayho, Sharon" userId="355d27d2-1787-4101-8add-4bbbfb4f4d22" providerId="ADAL" clId="{3B56D53E-0291-43E0-A4AD-0534D9BF4A3D}" dt="2024-04-29T13:08:14.219" v="917" actId="121"/>
          <ac:spMkLst>
            <pc:docMk/>
            <pc:sldMk cId="0" sldId="267"/>
            <ac:spMk id="2" creationId="{B1F84926-9654-A43B-7ED3-E9EC3DA00E25}"/>
          </ac:spMkLst>
        </pc:spChg>
        <pc:spChg chg="mod">
          <ac:chgData name="Mayho, Sharon" userId="355d27d2-1787-4101-8add-4bbbfb4f4d22" providerId="ADAL" clId="{3B56D53E-0291-43E0-A4AD-0534D9BF4A3D}" dt="2024-04-29T13:06:37.217" v="879" actId="14100"/>
          <ac:spMkLst>
            <pc:docMk/>
            <pc:sldMk cId="0" sldId="267"/>
            <ac:spMk id="165" creationId="{00000000-0000-0000-0000-000000000000}"/>
          </ac:spMkLst>
        </pc:spChg>
        <pc:spChg chg="mod">
          <ac:chgData name="Mayho, Sharon" userId="355d27d2-1787-4101-8add-4bbbfb4f4d22" providerId="ADAL" clId="{3B56D53E-0291-43E0-A4AD-0534D9BF4A3D}" dt="2024-04-29T12:54:36.172" v="796" actId="207"/>
          <ac:spMkLst>
            <pc:docMk/>
            <pc:sldMk cId="0" sldId="267"/>
            <ac:spMk id="166" creationId="{00000000-0000-0000-0000-000000000000}"/>
          </ac:spMkLst>
        </pc:spChg>
        <pc:spChg chg="add">
          <ac:chgData name="Mayho, Sharon" userId="355d27d2-1787-4101-8add-4bbbfb4f4d22" providerId="ADAL" clId="{3B56D53E-0291-43E0-A4AD-0534D9BF4A3D}" dt="2024-04-29T12:18:04.583" v="708" actId="26606"/>
          <ac:spMkLst>
            <pc:docMk/>
            <pc:sldMk cId="0" sldId="267"/>
            <ac:spMk id="171" creationId="{DEE2AD96-B495-4E06-9291-B71706F728CB}"/>
          </ac:spMkLst>
        </pc:spChg>
        <pc:spChg chg="add">
          <ac:chgData name="Mayho, Sharon" userId="355d27d2-1787-4101-8add-4bbbfb4f4d22" providerId="ADAL" clId="{3B56D53E-0291-43E0-A4AD-0534D9BF4A3D}" dt="2024-04-29T12:18:04.583" v="708" actId="26606"/>
          <ac:spMkLst>
            <pc:docMk/>
            <pc:sldMk cId="0" sldId="267"/>
            <ac:spMk id="173" creationId="{53CF6D67-C5A8-4ADD-9E8E-1E38CA1D3166}"/>
          </ac:spMkLst>
        </pc:spChg>
        <pc:spChg chg="add">
          <ac:chgData name="Mayho, Sharon" userId="355d27d2-1787-4101-8add-4bbbfb4f4d22" providerId="ADAL" clId="{3B56D53E-0291-43E0-A4AD-0534D9BF4A3D}" dt="2024-04-29T12:18:04.583" v="708" actId="26606"/>
          <ac:spMkLst>
            <pc:docMk/>
            <pc:sldMk cId="0" sldId="267"/>
            <ac:spMk id="175" creationId="{86909FA0-B515-4681-B7A8-FA281D133B94}"/>
          </ac:spMkLst>
        </pc:spChg>
        <pc:spChg chg="add">
          <ac:chgData name="Mayho, Sharon" userId="355d27d2-1787-4101-8add-4bbbfb4f4d22" providerId="ADAL" clId="{3B56D53E-0291-43E0-A4AD-0534D9BF4A3D}" dt="2024-04-29T12:18:04.583" v="708" actId="26606"/>
          <ac:spMkLst>
            <pc:docMk/>
            <pc:sldMk cId="0" sldId="267"/>
            <ac:spMk id="177" creationId="{21C9FE86-FCC3-4A31-AA1C-C882262B7FE7}"/>
          </ac:spMkLst>
        </pc:spChg>
        <pc:spChg chg="add">
          <ac:chgData name="Mayho, Sharon" userId="355d27d2-1787-4101-8add-4bbbfb4f4d22" providerId="ADAL" clId="{3B56D53E-0291-43E0-A4AD-0534D9BF4A3D}" dt="2024-04-29T12:18:04.583" v="708" actId="26606"/>
          <ac:spMkLst>
            <pc:docMk/>
            <pc:sldMk cId="0" sldId="267"/>
            <ac:spMk id="179" creationId="{7D96243B-ECED-4B71-8E06-AE9A285EAD20}"/>
          </ac:spMkLst>
        </pc:spChg>
        <pc:spChg chg="add">
          <ac:chgData name="Mayho, Sharon" userId="355d27d2-1787-4101-8add-4bbbfb4f4d22" providerId="ADAL" clId="{3B56D53E-0291-43E0-A4AD-0534D9BF4A3D}" dt="2024-04-29T12:18:04.583" v="708" actId="26606"/>
          <ac:spMkLst>
            <pc:docMk/>
            <pc:sldMk cId="0" sldId="267"/>
            <ac:spMk id="181" creationId="{A09989E4-EFDC-4A90-A633-E0525FB4139E}"/>
          </ac:spMkLst>
        </pc:spChg>
      </pc:sldChg>
      <pc:sldChg chg="addSp delSp modSp mod setBg">
        <pc:chgData name="Mayho, Sharon" userId="355d27d2-1787-4101-8add-4bbbfb4f4d22" providerId="ADAL" clId="{3B56D53E-0291-43E0-A4AD-0534D9BF4A3D}" dt="2024-05-07T06:31:29.134" v="1309" actId="14100"/>
        <pc:sldMkLst>
          <pc:docMk/>
          <pc:sldMk cId="0" sldId="268"/>
        </pc:sldMkLst>
        <pc:spChg chg="mod">
          <ac:chgData name="Mayho, Sharon" userId="355d27d2-1787-4101-8add-4bbbfb4f4d22" providerId="ADAL" clId="{3B56D53E-0291-43E0-A4AD-0534D9BF4A3D}" dt="2024-05-07T06:31:29.134" v="1309" actId="14100"/>
          <ac:spMkLst>
            <pc:docMk/>
            <pc:sldMk cId="0" sldId="268"/>
            <ac:spMk id="171" creationId="{00000000-0000-0000-0000-000000000000}"/>
          </ac:spMkLst>
        </pc:spChg>
        <pc:spChg chg="add del">
          <ac:chgData name="Mayho, Sharon" userId="355d27d2-1787-4101-8add-4bbbfb4f4d22" providerId="ADAL" clId="{3B56D53E-0291-43E0-A4AD-0534D9BF4A3D}" dt="2024-04-29T14:18:42.430" v="1024" actId="26606"/>
          <ac:spMkLst>
            <pc:docMk/>
            <pc:sldMk cId="0" sldId="268"/>
            <ac:spMk id="172" creationId="{00000000-0000-0000-0000-000000000000}"/>
          </ac:spMkLst>
        </pc:spChg>
        <pc:spChg chg="add">
          <ac:chgData name="Mayho, Sharon" userId="355d27d2-1787-4101-8add-4bbbfb4f4d22" providerId="ADAL" clId="{3B56D53E-0291-43E0-A4AD-0534D9BF4A3D}" dt="2024-04-29T14:18:42.430" v="1024" actId="26606"/>
          <ac:spMkLst>
            <pc:docMk/>
            <pc:sldMk cId="0" sldId="268"/>
            <ac:spMk id="177" creationId="{09588DA8-065E-4F6F-8EFD-43104AB2E0CF}"/>
          </ac:spMkLst>
        </pc:spChg>
        <pc:spChg chg="add del">
          <ac:chgData name="Mayho, Sharon" userId="355d27d2-1787-4101-8add-4bbbfb4f4d22" providerId="ADAL" clId="{3B56D53E-0291-43E0-A4AD-0534D9BF4A3D}" dt="2024-04-29T14:18:42.419" v="1023" actId="26606"/>
          <ac:spMkLst>
            <pc:docMk/>
            <pc:sldMk cId="0" sldId="268"/>
            <ac:spMk id="178" creationId="{9F7D5CDA-D291-4307-BF55-1381FED29634}"/>
          </ac:spMkLst>
        </pc:spChg>
        <pc:spChg chg="add del">
          <ac:chgData name="Mayho, Sharon" userId="355d27d2-1787-4101-8add-4bbbfb4f4d22" providerId="ADAL" clId="{3B56D53E-0291-43E0-A4AD-0534D9BF4A3D}" dt="2024-04-29T14:18:42.419" v="1023" actId="26606"/>
          <ac:spMkLst>
            <pc:docMk/>
            <pc:sldMk cId="0" sldId="268"/>
            <ac:spMk id="180" creationId="{59B296B9-C5A5-4E4F-9B60-C907B5F1466C}"/>
          </ac:spMkLst>
        </pc:spChg>
        <pc:spChg chg="add del">
          <ac:chgData name="Mayho, Sharon" userId="355d27d2-1787-4101-8add-4bbbfb4f4d22" providerId="ADAL" clId="{3B56D53E-0291-43E0-A4AD-0534D9BF4A3D}" dt="2024-04-29T14:18:42.419" v="1023" actId="26606"/>
          <ac:spMkLst>
            <pc:docMk/>
            <pc:sldMk cId="0" sldId="268"/>
            <ac:spMk id="181" creationId="{00000000-0000-0000-0000-000000000000}"/>
          </ac:spMkLst>
        </pc:spChg>
        <pc:spChg chg="add del">
          <ac:chgData name="Mayho, Sharon" userId="355d27d2-1787-4101-8add-4bbbfb4f4d22" providerId="ADAL" clId="{3B56D53E-0291-43E0-A4AD-0534D9BF4A3D}" dt="2024-04-29T14:18:42.419" v="1023" actId="26606"/>
          <ac:spMkLst>
            <pc:docMk/>
            <pc:sldMk cId="0" sldId="268"/>
            <ac:spMk id="182" creationId="{D0300FD3-5AF1-6305-15FA-9078072672E2}"/>
          </ac:spMkLst>
        </pc:spChg>
        <pc:spChg chg="add">
          <ac:chgData name="Mayho, Sharon" userId="355d27d2-1787-4101-8add-4bbbfb4f4d22" providerId="ADAL" clId="{3B56D53E-0291-43E0-A4AD-0534D9BF4A3D}" dt="2024-04-29T14:18:42.430" v="1024" actId="26606"/>
          <ac:spMkLst>
            <pc:docMk/>
            <pc:sldMk cId="0" sldId="268"/>
            <ac:spMk id="183" creationId="{4300840D-0A0B-4512-BACA-B439D5B9C57C}"/>
          </ac:spMkLst>
        </pc:spChg>
        <pc:spChg chg="add">
          <ac:chgData name="Mayho, Sharon" userId="355d27d2-1787-4101-8add-4bbbfb4f4d22" providerId="ADAL" clId="{3B56D53E-0291-43E0-A4AD-0534D9BF4A3D}" dt="2024-04-29T14:18:42.430" v="1024" actId="26606"/>
          <ac:spMkLst>
            <pc:docMk/>
            <pc:sldMk cId="0" sldId="268"/>
            <ac:spMk id="184" creationId="{C4285719-470E-454C-AF62-8323075F1F5B}"/>
          </ac:spMkLst>
        </pc:spChg>
        <pc:spChg chg="add">
          <ac:chgData name="Mayho, Sharon" userId="355d27d2-1787-4101-8add-4bbbfb4f4d22" providerId="ADAL" clId="{3B56D53E-0291-43E0-A4AD-0534D9BF4A3D}" dt="2024-04-29T14:18:42.430" v="1024" actId="26606"/>
          <ac:spMkLst>
            <pc:docMk/>
            <pc:sldMk cId="0" sldId="268"/>
            <ac:spMk id="185" creationId="{D2B78728-A580-49A7-84F9-6EF6F583ADE0}"/>
          </ac:spMkLst>
        </pc:spChg>
        <pc:spChg chg="add">
          <ac:chgData name="Mayho, Sharon" userId="355d27d2-1787-4101-8add-4bbbfb4f4d22" providerId="ADAL" clId="{3B56D53E-0291-43E0-A4AD-0534D9BF4A3D}" dt="2024-04-29T14:18:42.430" v="1024" actId="26606"/>
          <ac:spMkLst>
            <pc:docMk/>
            <pc:sldMk cId="0" sldId="268"/>
            <ac:spMk id="186" creationId="{CD9FE4EF-C4D8-49A0-B2FF-81D8DB7D8A24}"/>
          </ac:spMkLst>
        </pc:spChg>
        <pc:spChg chg="add">
          <ac:chgData name="Mayho, Sharon" userId="355d27d2-1787-4101-8add-4bbbfb4f4d22" providerId="ADAL" clId="{3B56D53E-0291-43E0-A4AD-0534D9BF4A3D}" dt="2024-04-29T14:18:42.430" v="1024" actId="26606"/>
          <ac:spMkLst>
            <pc:docMk/>
            <pc:sldMk cId="0" sldId="268"/>
            <ac:spMk id="187" creationId="{38FAA1A1-D861-433F-88FA-1E9D6FD31D11}"/>
          </ac:spMkLst>
        </pc:spChg>
        <pc:spChg chg="add mod">
          <ac:chgData name="Mayho, Sharon" userId="355d27d2-1787-4101-8add-4bbbfb4f4d22" providerId="ADAL" clId="{3B56D53E-0291-43E0-A4AD-0534D9BF4A3D}" dt="2024-04-29T14:22:33.929" v="1058" actId="123"/>
          <ac:spMkLst>
            <pc:docMk/>
            <pc:sldMk cId="0" sldId="268"/>
            <ac:spMk id="188" creationId="{00000000-0000-0000-0000-000000000000}"/>
          </ac:spMkLst>
        </pc:spChg>
        <pc:spChg chg="add">
          <ac:chgData name="Mayho, Sharon" userId="355d27d2-1787-4101-8add-4bbbfb4f4d22" providerId="ADAL" clId="{3B56D53E-0291-43E0-A4AD-0534D9BF4A3D}" dt="2024-04-29T14:18:42.430" v="1024" actId="26606"/>
          <ac:spMkLst>
            <pc:docMk/>
            <pc:sldMk cId="0" sldId="268"/>
            <ac:spMk id="189" creationId="{8D71EDA1-87BF-4D5D-AB79-F346FD19278A}"/>
          </ac:spMkLst>
        </pc:spChg>
        <pc:graphicFrameChg chg="add del">
          <ac:chgData name="Mayho, Sharon" userId="355d27d2-1787-4101-8add-4bbbfb4f4d22" providerId="ADAL" clId="{3B56D53E-0291-43E0-A4AD-0534D9BF4A3D}" dt="2024-04-29T14:18:32.626" v="1019" actId="26606"/>
          <ac:graphicFrameMkLst>
            <pc:docMk/>
            <pc:sldMk cId="0" sldId="268"/>
            <ac:graphicFrameMk id="174" creationId="{6D95829F-8B17-10F2-C98E-14AD0CCCA3C9}"/>
          </ac:graphicFrameMkLst>
        </pc:graphicFrameChg>
        <pc:graphicFrameChg chg="add del">
          <ac:chgData name="Mayho, Sharon" userId="355d27d2-1787-4101-8add-4bbbfb4f4d22" providerId="ADAL" clId="{3B56D53E-0291-43E0-A4AD-0534D9BF4A3D}" dt="2024-04-29T14:18:39.943" v="1021" actId="26606"/>
          <ac:graphicFrameMkLst>
            <pc:docMk/>
            <pc:sldMk cId="0" sldId="268"/>
            <ac:graphicFrameMk id="176" creationId="{B0EBB83C-22D1-4DA5-1180-9A04B5AB9138}"/>
          </ac:graphicFrameMkLst>
        </pc:graphicFrameChg>
        <pc:picChg chg="add del">
          <ac:chgData name="Mayho, Sharon" userId="355d27d2-1787-4101-8add-4bbbfb4f4d22" providerId="ADAL" clId="{3B56D53E-0291-43E0-A4AD-0534D9BF4A3D}" dt="2024-04-29T14:18:42.419" v="1023" actId="26606"/>
          <ac:picMkLst>
            <pc:docMk/>
            <pc:sldMk cId="0" sldId="268"/>
            <ac:picMk id="179" creationId="{8277B656-6FCC-1D6C-91E8-B784227C919C}"/>
          </ac:picMkLst>
        </pc:picChg>
      </pc:sldChg>
      <pc:sldChg chg="addSp delSp modSp mod ord setBg delCm modNotesTx">
        <pc:chgData name="Mayho, Sharon" userId="355d27d2-1787-4101-8add-4bbbfb4f4d22" providerId="ADAL" clId="{3B56D53E-0291-43E0-A4AD-0534D9BF4A3D}" dt="2024-05-07T06:32:55.515" v="1313" actId="122"/>
        <pc:sldMkLst>
          <pc:docMk/>
          <pc:sldMk cId="0" sldId="269"/>
        </pc:sldMkLst>
        <pc:spChg chg="mod">
          <ac:chgData name="Mayho, Sharon" userId="355d27d2-1787-4101-8add-4bbbfb4f4d22" providerId="ADAL" clId="{3B56D53E-0291-43E0-A4AD-0534D9BF4A3D}" dt="2024-04-29T12:22:07.442" v="737" actId="26606"/>
          <ac:spMkLst>
            <pc:docMk/>
            <pc:sldMk cId="0" sldId="269"/>
            <ac:spMk id="178" creationId="{00000000-0000-0000-0000-000000000000}"/>
          </ac:spMkLst>
        </pc:spChg>
        <pc:spChg chg="mod">
          <ac:chgData name="Mayho, Sharon" userId="355d27d2-1787-4101-8add-4bbbfb4f4d22" providerId="ADAL" clId="{3B56D53E-0291-43E0-A4AD-0534D9BF4A3D}" dt="2024-04-29T12:22:07.442" v="737" actId="26606"/>
          <ac:spMkLst>
            <pc:docMk/>
            <pc:sldMk cId="0" sldId="269"/>
            <ac:spMk id="179" creationId="{00000000-0000-0000-0000-000000000000}"/>
          </ac:spMkLst>
        </pc:spChg>
        <pc:spChg chg="mod">
          <ac:chgData name="Mayho, Sharon" userId="355d27d2-1787-4101-8add-4bbbfb4f4d22" providerId="ADAL" clId="{3B56D53E-0291-43E0-A4AD-0534D9BF4A3D}" dt="2024-04-29T12:22:07.442" v="737" actId="26606"/>
          <ac:spMkLst>
            <pc:docMk/>
            <pc:sldMk cId="0" sldId="269"/>
            <ac:spMk id="180" creationId="{00000000-0000-0000-0000-000000000000}"/>
          </ac:spMkLst>
        </pc:spChg>
        <pc:spChg chg="mod ord">
          <ac:chgData name="Mayho, Sharon" userId="355d27d2-1787-4101-8add-4bbbfb4f4d22" providerId="ADAL" clId="{3B56D53E-0291-43E0-A4AD-0534D9BF4A3D}" dt="2024-05-07T06:32:55.515" v="1313" actId="122"/>
          <ac:spMkLst>
            <pc:docMk/>
            <pc:sldMk cId="0" sldId="269"/>
            <ac:spMk id="181" creationId="{00000000-0000-0000-0000-000000000000}"/>
          </ac:spMkLst>
        </pc:spChg>
        <pc:spChg chg="mod">
          <ac:chgData name="Mayho, Sharon" userId="355d27d2-1787-4101-8add-4bbbfb4f4d22" providerId="ADAL" clId="{3B56D53E-0291-43E0-A4AD-0534D9BF4A3D}" dt="2024-04-29T12:22:56.839" v="752" actId="20577"/>
          <ac:spMkLst>
            <pc:docMk/>
            <pc:sldMk cId="0" sldId="269"/>
            <ac:spMk id="184" creationId="{00000000-0000-0000-0000-000000000000}"/>
          </ac:spMkLst>
        </pc:spChg>
        <pc:spChg chg="mod">
          <ac:chgData name="Mayho, Sharon" userId="355d27d2-1787-4101-8add-4bbbfb4f4d22" providerId="ADAL" clId="{3B56D53E-0291-43E0-A4AD-0534D9BF4A3D}" dt="2024-04-29T12:22:07.442" v="737" actId="26606"/>
          <ac:spMkLst>
            <pc:docMk/>
            <pc:sldMk cId="0" sldId="269"/>
            <ac:spMk id="188" creationId="{00000000-0000-0000-0000-000000000000}"/>
          </ac:spMkLst>
        </pc:spChg>
        <pc:spChg chg="mod">
          <ac:chgData name="Mayho, Sharon" userId="355d27d2-1787-4101-8add-4bbbfb4f4d22" providerId="ADAL" clId="{3B56D53E-0291-43E0-A4AD-0534D9BF4A3D}" dt="2024-04-29T12:22:07.442" v="737" actId="26606"/>
          <ac:spMkLst>
            <pc:docMk/>
            <pc:sldMk cId="0" sldId="269"/>
            <ac:spMk id="189" creationId="{00000000-0000-0000-0000-000000000000}"/>
          </ac:spMkLst>
        </pc:spChg>
        <pc:spChg chg="mod">
          <ac:chgData name="Mayho, Sharon" userId="355d27d2-1787-4101-8add-4bbbfb4f4d22" providerId="ADAL" clId="{3B56D53E-0291-43E0-A4AD-0534D9BF4A3D}" dt="2024-04-29T12:22:07.442" v="737" actId="26606"/>
          <ac:spMkLst>
            <pc:docMk/>
            <pc:sldMk cId="0" sldId="269"/>
            <ac:spMk id="190" creationId="{00000000-0000-0000-0000-000000000000}"/>
          </ac:spMkLst>
        </pc:spChg>
        <pc:spChg chg="add del">
          <ac:chgData name="Mayho, Sharon" userId="355d27d2-1787-4101-8add-4bbbfb4f4d22" providerId="ADAL" clId="{3B56D53E-0291-43E0-A4AD-0534D9BF4A3D}" dt="2024-04-29T12:22:07.442" v="737" actId="26606"/>
          <ac:spMkLst>
            <pc:docMk/>
            <pc:sldMk cId="0" sldId="269"/>
            <ac:spMk id="195" creationId="{A7AE9375-4664-4DB2-922D-2782A6E439AC}"/>
          </ac:spMkLst>
        </pc:spChg>
        <pc:spChg chg="add del">
          <ac:chgData name="Mayho, Sharon" userId="355d27d2-1787-4101-8add-4bbbfb4f4d22" providerId="ADAL" clId="{3B56D53E-0291-43E0-A4AD-0534D9BF4A3D}" dt="2024-04-29T12:22:07.442" v="737" actId="26606"/>
          <ac:spMkLst>
            <pc:docMk/>
            <pc:sldMk cId="0" sldId="269"/>
            <ac:spMk id="199" creationId="{9DD005C1-8C51-42D6-9BEE-B9B83849743D}"/>
          </ac:spMkLst>
        </pc:spChg>
        <pc:picChg chg="mod">
          <ac:chgData name="Mayho, Sharon" userId="355d27d2-1787-4101-8add-4bbbfb4f4d22" providerId="ADAL" clId="{3B56D53E-0291-43E0-A4AD-0534D9BF4A3D}" dt="2024-04-29T12:22:07.442" v="737" actId="26606"/>
          <ac:picMkLst>
            <pc:docMk/>
            <pc:sldMk cId="0" sldId="269"/>
            <ac:picMk id="182" creationId="{00000000-0000-0000-0000-000000000000}"/>
          </ac:picMkLst>
        </pc:picChg>
        <pc:picChg chg="mod">
          <ac:chgData name="Mayho, Sharon" userId="355d27d2-1787-4101-8add-4bbbfb4f4d22" providerId="ADAL" clId="{3B56D53E-0291-43E0-A4AD-0534D9BF4A3D}" dt="2024-04-29T12:22:07.442" v="737" actId="26606"/>
          <ac:picMkLst>
            <pc:docMk/>
            <pc:sldMk cId="0" sldId="269"/>
            <ac:picMk id="183" creationId="{00000000-0000-0000-0000-000000000000}"/>
          </ac:picMkLst>
        </pc:picChg>
        <pc:picChg chg="mod">
          <ac:chgData name="Mayho, Sharon" userId="355d27d2-1787-4101-8add-4bbbfb4f4d22" providerId="ADAL" clId="{3B56D53E-0291-43E0-A4AD-0534D9BF4A3D}" dt="2024-04-29T12:22:07.442" v="737" actId="26606"/>
          <ac:picMkLst>
            <pc:docMk/>
            <pc:sldMk cId="0" sldId="269"/>
            <ac:picMk id="185" creationId="{00000000-0000-0000-0000-000000000000}"/>
          </ac:picMkLst>
        </pc:picChg>
        <pc:picChg chg="mod">
          <ac:chgData name="Mayho, Sharon" userId="355d27d2-1787-4101-8add-4bbbfb4f4d22" providerId="ADAL" clId="{3B56D53E-0291-43E0-A4AD-0534D9BF4A3D}" dt="2024-04-29T12:22:07.442" v="737" actId="26606"/>
          <ac:picMkLst>
            <pc:docMk/>
            <pc:sldMk cId="0" sldId="269"/>
            <ac:picMk id="186" creationId="{00000000-0000-0000-0000-000000000000}"/>
          </ac:picMkLst>
        </pc:picChg>
        <pc:picChg chg="mod">
          <ac:chgData name="Mayho, Sharon" userId="355d27d2-1787-4101-8add-4bbbfb4f4d22" providerId="ADAL" clId="{3B56D53E-0291-43E0-A4AD-0534D9BF4A3D}" dt="2024-04-29T12:22:07.442" v="737" actId="26606"/>
          <ac:picMkLst>
            <pc:docMk/>
            <pc:sldMk cId="0" sldId="269"/>
            <ac:picMk id="187" creationId="{00000000-0000-0000-0000-000000000000}"/>
          </ac:picMkLst>
        </pc:picChg>
        <pc:cxnChg chg="add del">
          <ac:chgData name="Mayho, Sharon" userId="355d27d2-1787-4101-8add-4bbbfb4f4d22" providerId="ADAL" clId="{3B56D53E-0291-43E0-A4AD-0534D9BF4A3D}" dt="2024-04-29T12:22:07.442" v="737" actId="26606"/>
          <ac:cxnSpMkLst>
            <pc:docMk/>
            <pc:sldMk cId="0" sldId="269"/>
            <ac:cxnSpMk id="197" creationId="{EE504C98-6397-41C1-A8D8-2D9C4ED307E0}"/>
          </ac:cxnSpMkLst>
        </pc:cxnChg>
      </pc:sldChg>
      <pc:sldChg chg="addSp modSp mod setBg">
        <pc:chgData name="Mayho, Sharon" userId="355d27d2-1787-4101-8add-4bbbfb4f4d22" providerId="ADAL" clId="{3B56D53E-0291-43E0-A4AD-0534D9BF4A3D}" dt="2024-04-29T14:23:39.419" v="1065" actId="20577"/>
        <pc:sldMkLst>
          <pc:docMk/>
          <pc:sldMk cId="0" sldId="270"/>
        </pc:sldMkLst>
        <pc:spChg chg="mod">
          <ac:chgData name="Mayho, Sharon" userId="355d27d2-1787-4101-8add-4bbbfb4f4d22" providerId="ADAL" clId="{3B56D53E-0291-43E0-A4AD-0534D9BF4A3D}" dt="2024-04-29T14:19:30.786" v="1028" actId="26606"/>
          <ac:spMkLst>
            <pc:docMk/>
            <pc:sldMk cId="0" sldId="270"/>
            <ac:spMk id="195" creationId="{00000000-0000-0000-0000-000000000000}"/>
          </ac:spMkLst>
        </pc:spChg>
        <pc:spChg chg="mod">
          <ac:chgData name="Mayho, Sharon" userId="355d27d2-1787-4101-8add-4bbbfb4f4d22" providerId="ADAL" clId="{3B56D53E-0291-43E0-A4AD-0534D9BF4A3D}" dt="2024-04-29T14:23:39.419" v="1065" actId="20577"/>
          <ac:spMkLst>
            <pc:docMk/>
            <pc:sldMk cId="0" sldId="270"/>
            <ac:spMk id="196" creationId="{00000000-0000-0000-0000-000000000000}"/>
          </ac:spMkLst>
        </pc:spChg>
        <pc:spChg chg="add">
          <ac:chgData name="Mayho, Sharon" userId="355d27d2-1787-4101-8add-4bbbfb4f4d22" providerId="ADAL" clId="{3B56D53E-0291-43E0-A4AD-0534D9BF4A3D}" dt="2024-04-29T14:19:30.786" v="1028" actId="26606"/>
          <ac:spMkLst>
            <pc:docMk/>
            <pc:sldMk cId="0" sldId="270"/>
            <ac:spMk id="201" creationId="{09588DA8-065E-4F6F-8EFD-43104AB2E0CF}"/>
          </ac:spMkLst>
        </pc:spChg>
        <pc:spChg chg="add">
          <ac:chgData name="Mayho, Sharon" userId="355d27d2-1787-4101-8add-4bbbfb4f4d22" providerId="ADAL" clId="{3B56D53E-0291-43E0-A4AD-0534D9BF4A3D}" dt="2024-04-29T14:19:30.786" v="1028" actId="26606"/>
          <ac:spMkLst>
            <pc:docMk/>
            <pc:sldMk cId="0" sldId="270"/>
            <ac:spMk id="203" creationId="{C4285719-470E-454C-AF62-8323075F1F5B}"/>
          </ac:spMkLst>
        </pc:spChg>
        <pc:spChg chg="add">
          <ac:chgData name="Mayho, Sharon" userId="355d27d2-1787-4101-8add-4bbbfb4f4d22" providerId="ADAL" clId="{3B56D53E-0291-43E0-A4AD-0534D9BF4A3D}" dt="2024-04-29T14:19:30.786" v="1028" actId="26606"/>
          <ac:spMkLst>
            <pc:docMk/>
            <pc:sldMk cId="0" sldId="270"/>
            <ac:spMk id="205" creationId="{CD9FE4EF-C4D8-49A0-B2FF-81D8DB7D8A24}"/>
          </ac:spMkLst>
        </pc:spChg>
        <pc:spChg chg="add">
          <ac:chgData name="Mayho, Sharon" userId="355d27d2-1787-4101-8add-4bbbfb4f4d22" providerId="ADAL" clId="{3B56D53E-0291-43E0-A4AD-0534D9BF4A3D}" dt="2024-04-29T14:19:30.786" v="1028" actId="26606"/>
          <ac:spMkLst>
            <pc:docMk/>
            <pc:sldMk cId="0" sldId="270"/>
            <ac:spMk id="207" creationId="{4300840D-0A0B-4512-BACA-B439D5B9C57C}"/>
          </ac:spMkLst>
        </pc:spChg>
        <pc:spChg chg="add">
          <ac:chgData name="Mayho, Sharon" userId="355d27d2-1787-4101-8add-4bbbfb4f4d22" providerId="ADAL" clId="{3B56D53E-0291-43E0-A4AD-0534D9BF4A3D}" dt="2024-04-29T14:19:30.786" v="1028" actId="26606"/>
          <ac:spMkLst>
            <pc:docMk/>
            <pc:sldMk cId="0" sldId="270"/>
            <ac:spMk id="209" creationId="{D2B78728-A580-49A7-84F9-6EF6F583ADE0}"/>
          </ac:spMkLst>
        </pc:spChg>
        <pc:spChg chg="add">
          <ac:chgData name="Mayho, Sharon" userId="355d27d2-1787-4101-8add-4bbbfb4f4d22" providerId="ADAL" clId="{3B56D53E-0291-43E0-A4AD-0534D9BF4A3D}" dt="2024-04-29T14:19:30.786" v="1028" actId="26606"/>
          <ac:spMkLst>
            <pc:docMk/>
            <pc:sldMk cId="0" sldId="270"/>
            <ac:spMk id="211" creationId="{38FAA1A1-D861-433F-88FA-1E9D6FD31D11}"/>
          </ac:spMkLst>
        </pc:spChg>
        <pc:spChg chg="add">
          <ac:chgData name="Mayho, Sharon" userId="355d27d2-1787-4101-8add-4bbbfb4f4d22" providerId="ADAL" clId="{3B56D53E-0291-43E0-A4AD-0534D9BF4A3D}" dt="2024-04-29T14:19:30.786" v="1028" actId="26606"/>
          <ac:spMkLst>
            <pc:docMk/>
            <pc:sldMk cId="0" sldId="270"/>
            <ac:spMk id="213" creationId="{8D71EDA1-87BF-4D5D-AB79-F346FD19278A}"/>
          </ac:spMkLst>
        </pc:spChg>
      </pc:sldChg>
      <pc:sldChg chg="modSp mod ord">
        <pc:chgData name="Mayho, Sharon" userId="355d27d2-1787-4101-8add-4bbbfb4f4d22" providerId="ADAL" clId="{3B56D53E-0291-43E0-A4AD-0534D9BF4A3D}" dt="2024-05-07T06:33:18.973" v="1315" actId="122"/>
        <pc:sldMkLst>
          <pc:docMk/>
          <pc:sldMk cId="0" sldId="271"/>
        </pc:sldMkLst>
        <pc:spChg chg="mod">
          <ac:chgData name="Mayho, Sharon" userId="355d27d2-1787-4101-8add-4bbbfb4f4d22" providerId="ADAL" clId="{3B56D53E-0291-43E0-A4AD-0534D9BF4A3D}" dt="2024-04-29T12:23:45.121" v="754" actId="123"/>
          <ac:spMkLst>
            <pc:docMk/>
            <pc:sldMk cId="0" sldId="271"/>
            <ac:spMk id="2" creationId="{C7DCD104-05A4-4167-8C45-7B3991677749}"/>
          </ac:spMkLst>
        </pc:spChg>
        <pc:spChg chg="mod">
          <ac:chgData name="Mayho, Sharon" userId="355d27d2-1787-4101-8add-4bbbfb4f4d22" providerId="ADAL" clId="{3B56D53E-0291-43E0-A4AD-0534D9BF4A3D}" dt="2024-05-07T06:33:18.973" v="1315" actId="122"/>
          <ac:spMkLst>
            <pc:docMk/>
            <pc:sldMk cId="0" sldId="271"/>
            <ac:spMk id="206" creationId="{00000000-0000-0000-0000-000000000000}"/>
          </ac:spMkLst>
        </pc:spChg>
      </pc:sldChg>
      <pc:sldChg chg="modSp mod ord">
        <pc:chgData name="Mayho, Sharon" userId="355d27d2-1787-4101-8add-4bbbfb4f4d22" providerId="ADAL" clId="{3B56D53E-0291-43E0-A4AD-0534D9BF4A3D}" dt="2024-04-29T13:21:57.440" v="963" actId="14100"/>
        <pc:sldMkLst>
          <pc:docMk/>
          <pc:sldMk cId="0" sldId="272"/>
        </pc:sldMkLst>
        <pc:spChg chg="mod">
          <ac:chgData name="Mayho, Sharon" userId="355d27d2-1787-4101-8add-4bbbfb4f4d22" providerId="ADAL" clId="{3B56D53E-0291-43E0-A4AD-0534D9BF4A3D}" dt="2024-04-29T13:21:57.440" v="963" actId="14100"/>
          <ac:spMkLst>
            <pc:docMk/>
            <pc:sldMk cId="0" sldId="272"/>
            <ac:spMk id="2" creationId="{C30E551B-8739-4325-88B5-2DAE6D9C412A}"/>
          </ac:spMkLst>
        </pc:spChg>
        <pc:spChg chg="mod">
          <ac:chgData name="Mayho, Sharon" userId="355d27d2-1787-4101-8add-4bbbfb4f4d22" providerId="ADAL" clId="{3B56D53E-0291-43E0-A4AD-0534D9BF4A3D}" dt="2024-04-29T13:21:18.076" v="961" actId="14100"/>
          <ac:spMkLst>
            <pc:docMk/>
            <pc:sldMk cId="0" sldId="272"/>
            <ac:spMk id="223" creationId="{00000000-0000-0000-0000-000000000000}"/>
          </ac:spMkLst>
        </pc:spChg>
        <pc:picChg chg="mod">
          <ac:chgData name="Mayho, Sharon" userId="355d27d2-1787-4101-8add-4bbbfb4f4d22" providerId="ADAL" clId="{3B56D53E-0291-43E0-A4AD-0534D9BF4A3D}" dt="2024-04-29T13:21:52.444" v="962" actId="1076"/>
          <ac:picMkLst>
            <pc:docMk/>
            <pc:sldMk cId="0" sldId="272"/>
            <ac:picMk id="224" creationId="{00000000-0000-0000-0000-000000000000}"/>
          </ac:picMkLst>
        </pc:picChg>
      </pc:sldChg>
      <pc:sldChg chg="modSp mod ord modNotesTx">
        <pc:chgData name="Mayho, Sharon" userId="355d27d2-1787-4101-8add-4bbbfb4f4d22" providerId="ADAL" clId="{3B56D53E-0291-43E0-A4AD-0534D9BF4A3D}" dt="2024-05-07T06:33:54.387" v="1318" actId="122"/>
        <pc:sldMkLst>
          <pc:docMk/>
          <pc:sldMk cId="0" sldId="273"/>
        </pc:sldMkLst>
        <pc:spChg chg="mod">
          <ac:chgData name="Mayho, Sharon" userId="355d27d2-1787-4101-8add-4bbbfb4f4d22" providerId="ADAL" clId="{3B56D53E-0291-43E0-A4AD-0534D9BF4A3D}" dt="2024-04-29T13:11:17.983" v="943" actId="123"/>
          <ac:spMkLst>
            <pc:docMk/>
            <pc:sldMk cId="0" sldId="273"/>
            <ac:spMk id="2" creationId="{76C5CD90-74F4-4C8C-A3FF-E7EEF90D2047}"/>
          </ac:spMkLst>
        </pc:spChg>
        <pc:spChg chg="mod">
          <ac:chgData name="Mayho, Sharon" userId="355d27d2-1787-4101-8add-4bbbfb4f4d22" providerId="ADAL" clId="{3B56D53E-0291-43E0-A4AD-0534D9BF4A3D}" dt="2024-05-07T06:33:54.387" v="1318" actId="122"/>
          <ac:spMkLst>
            <pc:docMk/>
            <pc:sldMk cId="0" sldId="273"/>
            <ac:spMk id="231" creationId="{00000000-0000-0000-0000-000000000000}"/>
          </ac:spMkLst>
        </pc:spChg>
      </pc:sldChg>
      <pc:sldChg chg="addSp modSp mod setBg">
        <pc:chgData name="Mayho, Sharon" userId="355d27d2-1787-4101-8add-4bbbfb4f4d22" providerId="ADAL" clId="{3B56D53E-0291-43E0-A4AD-0534D9BF4A3D}" dt="2024-05-06T16:44:04.421" v="1298" actId="20577"/>
        <pc:sldMkLst>
          <pc:docMk/>
          <pc:sldMk cId="0" sldId="274"/>
        </pc:sldMkLst>
        <pc:spChg chg="mod">
          <ac:chgData name="Mayho, Sharon" userId="355d27d2-1787-4101-8add-4bbbfb4f4d22" providerId="ADAL" clId="{3B56D53E-0291-43E0-A4AD-0534D9BF4A3D}" dt="2024-04-29T14:20:02.370" v="1029" actId="26606"/>
          <ac:spMkLst>
            <pc:docMk/>
            <pc:sldMk cId="0" sldId="274"/>
            <ac:spMk id="236" creationId="{00000000-0000-0000-0000-000000000000}"/>
          </ac:spMkLst>
        </pc:spChg>
        <pc:spChg chg="mod">
          <ac:chgData name="Mayho, Sharon" userId="355d27d2-1787-4101-8add-4bbbfb4f4d22" providerId="ADAL" clId="{3B56D53E-0291-43E0-A4AD-0534D9BF4A3D}" dt="2024-05-06T16:44:04.421" v="1298" actId="20577"/>
          <ac:spMkLst>
            <pc:docMk/>
            <pc:sldMk cId="0" sldId="274"/>
            <ac:spMk id="237" creationId="{00000000-0000-0000-0000-000000000000}"/>
          </ac:spMkLst>
        </pc:spChg>
        <pc:spChg chg="add">
          <ac:chgData name="Mayho, Sharon" userId="355d27d2-1787-4101-8add-4bbbfb4f4d22" providerId="ADAL" clId="{3B56D53E-0291-43E0-A4AD-0534D9BF4A3D}" dt="2024-04-29T14:20:02.370" v="1029" actId="26606"/>
          <ac:spMkLst>
            <pc:docMk/>
            <pc:sldMk cId="0" sldId="274"/>
            <ac:spMk id="242" creationId="{09588DA8-065E-4F6F-8EFD-43104AB2E0CF}"/>
          </ac:spMkLst>
        </pc:spChg>
        <pc:spChg chg="add">
          <ac:chgData name="Mayho, Sharon" userId="355d27d2-1787-4101-8add-4bbbfb4f4d22" providerId="ADAL" clId="{3B56D53E-0291-43E0-A4AD-0534D9BF4A3D}" dt="2024-04-29T14:20:02.370" v="1029" actId="26606"/>
          <ac:spMkLst>
            <pc:docMk/>
            <pc:sldMk cId="0" sldId="274"/>
            <ac:spMk id="244" creationId="{C4285719-470E-454C-AF62-8323075F1F5B}"/>
          </ac:spMkLst>
        </pc:spChg>
        <pc:spChg chg="add">
          <ac:chgData name="Mayho, Sharon" userId="355d27d2-1787-4101-8add-4bbbfb4f4d22" providerId="ADAL" clId="{3B56D53E-0291-43E0-A4AD-0534D9BF4A3D}" dt="2024-04-29T14:20:02.370" v="1029" actId="26606"/>
          <ac:spMkLst>
            <pc:docMk/>
            <pc:sldMk cId="0" sldId="274"/>
            <ac:spMk id="246" creationId="{CD9FE4EF-C4D8-49A0-B2FF-81D8DB7D8A24}"/>
          </ac:spMkLst>
        </pc:spChg>
        <pc:spChg chg="add">
          <ac:chgData name="Mayho, Sharon" userId="355d27d2-1787-4101-8add-4bbbfb4f4d22" providerId="ADAL" clId="{3B56D53E-0291-43E0-A4AD-0534D9BF4A3D}" dt="2024-04-29T14:20:02.370" v="1029" actId="26606"/>
          <ac:spMkLst>
            <pc:docMk/>
            <pc:sldMk cId="0" sldId="274"/>
            <ac:spMk id="248" creationId="{4300840D-0A0B-4512-BACA-B439D5B9C57C}"/>
          </ac:spMkLst>
        </pc:spChg>
        <pc:spChg chg="add">
          <ac:chgData name="Mayho, Sharon" userId="355d27d2-1787-4101-8add-4bbbfb4f4d22" providerId="ADAL" clId="{3B56D53E-0291-43E0-A4AD-0534D9BF4A3D}" dt="2024-04-29T14:20:02.370" v="1029" actId="26606"/>
          <ac:spMkLst>
            <pc:docMk/>
            <pc:sldMk cId="0" sldId="274"/>
            <ac:spMk id="250" creationId="{D2B78728-A580-49A7-84F9-6EF6F583ADE0}"/>
          </ac:spMkLst>
        </pc:spChg>
        <pc:spChg chg="add">
          <ac:chgData name="Mayho, Sharon" userId="355d27d2-1787-4101-8add-4bbbfb4f4d22" providerId="ADAL" clId="{3B56D53E-0291-43E0-A4AD-0534D9BF4A3D}" dt="2024-04-29T14:20:02.370" v="1029" actId="26606"/>
          <ac:spMkLst>
            <pc:docMk/>
            <pc:sldMk cId="0" sldId="274"/>
            <ac:spMk id="252" creationId="{38FAA1A1-D861-433F-88FA-1E9D6FD31D11}"/>
          </ac:spMkLst>
        </pc:spChg>
        <pc:spChg chg="add">
          <ac:chgData name="Mayho, Sharon" userId="355d27d2-1787-4101-8add-4bbbfb4f4d22" providerId="ADAL" clId="{3B56D53E-0291-43E0-A4AD-0534D9BF4A3D}" dt="2024-04-29T14:20:02.370" v="1029" actId="26606"/>
          <ac:spMkLst>
            <pc:docMk/>
            <pc:sldMk cId="0" sldId="274"/>
            <ac:spMk id="254" creationId="{8D71EDA1-87BF-4D5D-AB79-F346FD19278A}"/>
          </ac:spMkLst>
        </pc:spChg>
      </pc:sldChg>
      <pc:sldChg chg="modSp mod">
        <pc:chgData name="Mayho, Sharon" userId="355d27d2-1787-4101-8add-4bbbfb4f4d22" providerId="ADAL" clId="{3B56D53E-0291-43E0-A4AD-0534D9BF4A3D}" dt="2024-05-07T06:42:52.435" v="1348" actId="33524"/>
        <pc:sldMkLst>
          <pc:docMk/>
          <pc:sldMk cId="0" sldId="275"/>
        </pc:sldMkLst>
        <pc:spChg chg="mod">
          <ac:chgData name="Mayho, Sharon" userId="355d27d2-1787-4101-8add-4bbbfb4f4d22" providerId="ADAL" clId="{3B56D53E-0291-43E0-A4AD-0534D9BF4A3D}" dt="2024-05-07T06:32:07.720" v="1310" actId="122"/>
          <ac:spMkLst>
            <pc:docMk/>
            <pc:sldMk cId="0" sldId="275"/>
            <ac:spMk id="242" creationId="{00000000-0000-0000-0000-000000000000}"/>
          </ac:spMkLst>
        </pc:spChg>
        <pc:spChg chg="mod">
          <ac:chgData name="Mayho, Sharon" userId="355d27d2-1787-4101-8add-4bbbfb4f4d22" providerId="ADAL" clId="{3B56D53E-0291-43E0-A4AD-0534D9BF4A3D}" dt="2024-05-07T06:42:52.435" v="1348" actId="33524"/>
          <ac:spMkLst>
            <pc:docMk/>
            <pc:sldMk cId="0" sldId="275"/>
            <ac:spMk id="243" creationId="{00000000-0000-0000-0000-000000000000}"/>
          </ac:spMkLst>
        </pc:spChg>
      </pc:sldChg>
      <pc:sldChg chg="addSp delSp modSp mod setBg addAnim delAnim setClrOvrMap">
        <pc:chgData name="Mayho, Sharon" userId="355d27d2-1787-4101-8add-4bbbfb4f4d22" providerId="ADAL" clId="{3B56D53E-0291-43E0-A4AD-0534D9BF4A3D}" dt="2024-04-29T14:42:36.115" v="1171"/>
        <pc:sldMkLst>
          <pc:docMk/>
          <pc:sldMk cId="0" sldId="276"/>
        </pc:sldMkLst>
        <pc:spChg chg="add del mod">
          <ac:chgData name="Mayho, Sharon" userId="355d27d2-1787-4101-8add-4bbbfb4f4d22" providerId="ADAL" clId="{3B56D53E-0291-43E0-A4AD-0534D9BF4A3D}" dt="2024-04-29T14:41:26.456" v="1148" actId="478"/>
          <ac:spMkLst>
            <pc:docMk/>
            <pc:sldMk cId="0" sldId="276"/>
            <ac:spMk id="3" creationId="{C0FDF611-7ED4-3086-6A3B-9A72E0CC9114}"/>
          </ac:spMkLst>
        </pc:spChg>
        <pc:spChg chg="mod ord">
          <ac:chgData name="Mayho, Sharon" userId="355d27d2-1787-4101-8add-4bbbfb4f4d22" providerId="ADAL" clId="{3B56D53E-0291-43E0-A4AD-0534D9BF4A3D}" dt="2024-04-29T14:42:36.115" v="1170" actId="26606"/>
          <ac:spMkLst>
            <pc:docMk/>
            <pc:sldMk cId="0" sldId="276"/>
            <ac:spMk id="248" creationId="{00000000-0000-0000-0000-000000000000}"/>
          </ac:spMkLst>
        </pc:spChg>
        <pc:spChg chg="add del">
          <ac:chgData name="Mayho, Sharon" userId="355d27d2-1787-4101-8add-4bbbfb4f4d22" providerId="ADAL" clId="{3B56D53E-0291-43E0-A4AD-0534D9BF4A3D}" dt="2024-04-29T14:41:50.900" v="1151" actId="26606"/>
          <ac:spMkLst>
            <pc:docMk/>
            <pc:sldMk cId="0" sldId="276"/>
            <ac:spMk id="253" creationId="{A8384FB5-9ADC-4DDC-881B-597D56F5B15D}"/>
          </ac:spMkLst>
        </pc:spChg>
        <pc:spChg chg="add del">
          <ac:chgData name="Mayho, Sharon" userId="355d27d2-1787-4101-8add-4bbbfb4f4d22" providerId="ADAL" clId="{3B56D53E-0291-43E0-A4AD-0534D9BF4A3D}" dt="2024-04-29T14:41:50.900" v="1151" actId="26606"/>
          <ac:spMkLst>
            <pc:docMk/>
            <pc:sldMk cId="0" sldId="276"/>
            <ac:spMk id="255" creationId="{BC05CA36-AD6A-4ABF-9A05-52E5A143D2BB}"/>
          </ac:spMkLst>
        </pc:spChg>
        <pc:spChg chg="add del">
          <ac:chgData name="Mayho, Sharon" userId="355d27d2-1787-4101-8add-4bbbfb4f4d22" providerId="ADAL" clId="{3B56D53E-0291-43E0-A4AD-0534D9BF4A3D}" dt="2024-04-29T14:41:50.900" v="1151" actId="26606"/>
          <ac:spMkLst>
            <pc:docMk/>
            <pc:sldMk cId="0" sldId="276"/>
            <ac:spMk id="257" creationId="{D4331EE8-85A4-4588-8D9E-70E534D477DB}"/>
          </ac:spMkLst>
        </pc:spChg>
        <pc:spChg chg="add del">
          <ac:chgData name="Mayho, Sharon" userId="355d27d2-1787-4101-8add-4bbbfb4f4d22" providerId="ADAL" clId="{3B56D53E-0291-43E0-A4AD-0534D9BF4A3D}" dt="2024-04-29T14:41:50.900" v="1151" actId="26606"/>
          <ac:spMkLst>
            <pc:docMk/>
            <pc:sldMk cId="0" sldId="276"/>
            <ac:spMk id="259" creationId="{49D6C862-61CC-4B46-8080-96583D653BAB}"/>
          </ac:spMkLst>
        </pc:spChg>
        <pc:spChg chg="add del">
          <ac:chgData name="Mayho, Sharon" userId="355d27d2-1787-4101-8add-4bbbfb4f4d22" providerId="ADAL" clId="{3B56D53E-0291-43E0-A4AD-0534D9BF4A3D}" dt="2024-04-29T14:41:50.900" v="1151" actId="26606"/>
          <ac:spMkLst>
            <pc:docMk/>
            <pc:sldMk cId="0" sldId="276"/>
            <ac:spMk id="261" creationId="{E37EECFC-A684-4391-AE85-4CDAF5565F61}"/>
          </ac:spMkLst>
        </pc:spChg>
        <pc:spChg chg="add del">
          <ac:chgData name="Mayho, Sharon" userId="355d27d2-1787-4101-8add-4bbbfb4f4d22" providerId="ADAL" clId="{3B56D53E-0291-43E0-A4AD-0534D9BF4A3D}" dt="2024-04-29T14:42:10.919" v="1154" actId="26606"/>
          <ac:spMkLst>
            <pc:docMk/>
            <pc:sldMk cId="0" sldId="276"/>
            <ac:spMk id="263" creationId="{06DA9DF9-31F7-4056-B42E-878CC92417B8}"/>
          </ac:spMkLst>
        </pc:spChg>
        <pc:spChg chg="add del">
          <ac:chgData name="Mayho, Sharon" userId="355d27d2-1787-4101-8add-4bbbfb4f4d22" providerId="ADAL" clId="{3B56D53E-0291-43E0-A4AD-0534D9BF4A3D}" dt="2024-04-29T14:42:13.308" v="1156" actId="26606"/>
          <ac:spMkLst>
            <pc:docMk/>
            <pc:sldMk cId="0" sldId="276"/>
            <ac:spMk id="265" creationId="{5F2F0C84-BE8C-4DC2-A6D3-30349A801D5C}"/>
          </ac:spMkLst>
        </pc:spChg>
        <pc:spChg chg="add del">
          <ac:chgData name="Mayho, Sharon" userId="355d27d2-1787-4101-8add-4bbbfb4f4d22" providerId="ADAL" clId="{3B56D53E-0291-43E0-A4AD-0534D9BF4A3D}" dt="2024-04-29T14:42:13.308" v="1156" actId="26606"/>
          <ac:spMkLst>
            <pc:docMk/>
            <pc:sldMk cId="0" sldId="276"/>
            <ac:spMk id="266" creationId="{362D44EE-C852-4460-B8B5-C4F2BC20510C}"/>
          </ac:spMkLst>
        </pc:spChg>
        <pc:spChg chg="add del">
          <ac:chgData name="Mayho, Sharon" userId="355d27d2-1787-4101-8add-4bbbfb4f4d22" providerId="ADAL" clId="{3B56D53E-0291-43E0-A4AD-0534D9BF4A3D}" dt="2024-04-29T14:42:13.308" v="1156" actId="26606"/>
          <ac:spMkLst>
            <pc:docMk/>
            <pc:sldMk cId="0" sldId="276"/>
            <ac:spMk id="267" creationId="{658970D8-8D1D-4B5C-894B-E871CC86543D}"/>
          </ac:spMkLst>
        </pc:spChg>
        <pc:spChg chg="add del">
          <ac:chgData name="Mayho, Sharon" userId="355d27d2-1787-4101-8add-4bbbfb4f4d22" providerId="ADAL" clId="{3B56D53E-0291-43E0-A4AD-0534D9BF4A3D}" dt="2024-04-29T14:42:13.308" v="1156" actId="26606"/>
          <ac:spMkLst>
            <pc:docMk/>
            <pc:sldMk cId="0" sldId="276"/>
            <ac:spMk id="268" creationId="{F227E5B6-9132-43CA-B503-37A18562ADF2}"/>
          </ac:spMkLst>
        </pc:spChg>
        <pc:spChg chg="add del">
          <ac:chgData name="Mayho, Sharon" userId="355d27d2-1787-4101-8add-4bbbfb4f4d22" providerId="ADAL" clId="{3B56D53E-0291-43E0-A4AD-0534D9BF4A3D}" dt="2024-04-29T14:42:13.308" v="1156" actId="26606"/>
          <ac:spMkLst>
            <pc:docMk/>
            <pc:sldMk cId="0" sldId="276"/>
            <ac:spMk id="269" creationId="{03C2051E-A88D-48E5-BACF-AAED17892722}"/>
          </ac:spMkLst>
        </pc:spChg>
        <pc:spChg chg="add del">
          <ac:chgData name="Mayho, Sharon" userId="355d27d2-1787-4101-8add-4bbbfb4f4d22" providerId="ADAL" clId="{3B56D53E-0291-43E0-A4AD-0534D9BF4A3D}" dt="2024-04-29T14:42:13.308" v="1156" actId="26606"/>
          <ac:spMkLst>
            <pc:docMk/>
            <pc:sldMk cId="0" sldId="276"/>
            <ac:spMk id="270" creationId="{7821A508-2985-4905-874A-527429BAABFA}"/>
          </ac:spMkLst>
        </pc:spChg>
        <pc:spChg chg="add del">
          <ac:chgData name="Mayho, Sharon" userId="355d27d2-1787-4101-8add-4bbbfb4f4d22" providerId="ADAL" clId="{3B56D53E-0291-43E0-A4AD-0534D9BF4A3D}" dt="2024-04-29T14:42:13.308" v="1156" actId="26606"/>
          <ac:spMkLst>
            <pc:docMk/>
            <pc:sldMk cId="0" sldId="276"/>
            <ac:spMk id="271" creationId="{D2929CB1-0E3C-4B2D-ADC5-0154FB33BA44}"/>
          </ac:spMkLst>
        </pc:spChg>
        <pc:spChg chg="add del">
          <ac:chgData name="Mayho, Sharon" userId="355d27d2-1787-4101-8add-4bbbfb4f4d22" providerId="ADAL" clId="{3B56D53E-0291-43E0-A4AD-0534D9BF4A3D}" dt="2024-04-29T14:42:16.950" v="1158" actId="26606"/>
          <ac:spMkLst>
            <pc:docMk/>
            <pc:sldMk cId="0" sldId="276"/>
            <ac:spMk id="273" creationId="{A4E37431-20F0-4DD6-84A9-ED2B644943A2}"/>
          </ac:spMkLst>
        </pc:spChg>
        <pc:spChg chg="add del">
          <ac:chgData name="Mayho, Sharon" userId="355d27d2-1787-4101-8add-4bbbfb4f4d22" providerId="ADAL" clId="{3B56D53E-0291-43E0-A4AD-0534D9BF4A3D}" dt="2024-04-29T14:42:16.950" v="1158" actId="26606"/>
          <ac:spMkLst>
            <pc:docMk/>
            <pc:sldMk cId="0" sldId="276"/>
            <ac:spMk id="274" creationId="{0AE98B72-66C6-4AB4-AF0D-BA830DE86393}"/>
          </ac:spMkLst>
        </pc:spChg>
        <pc:spChg chg="add del">
          <ac:chgData name="Mayho, Sharon" userId="355d27d2-1787-4101-8add-4bbbfb4f4d22" providerId="ADAL" clId="{3B56D53E-0291-43E0-A4AD-0534D9BF4A3D}" dt="2024-04-29T14:42:16.950" v="1158" actId="26606"/>
          <ac:spMkLst>
            <pc:docMk/>
            <pc:sldMk cId="0" sldId="276"/>
            <ac:spMk id="275" creationId="{407EAFC6-733F-403D-BB4D-05A3A28742F1}"/>
          </ac:spMkLst>
        </pc:spChg>
        <pc:spChg chg="add del">
          <ac:chgData name="Mayho, Sharon" userId="355d27d2-1787-4101-8add-4bbbfb4f4d22" providerId="ADAL" clId="{3B56D53E-0291-43E0-A4AD-0534D9BF4A3D}" dt="2024-04-29T14:42:16.950" v="1158" actId="26606"/>
          <ac:spMkLst>
            <pc:docMk/>
            <pc:sldMk cId="0" sldId="276"/>
            <ac:spMk id="276" creationId="{17A36730-4CB0-4F61-AD11-A44C9765833F}"/>
          </ac:spMkLst>
        </pc:spChg>
        <pc:spChg chg="add del">
          <ac:chgData name="Mayho, Sharon" userId="355d27d2-1787-4101-8add-4bbbfb4f4d22" providerId="ADAL" clId="{3B56D53E-0291-43E0-A4AD-0534D9BF4A3D}" dt="2024-04-29T14:42:16.950" v="1158" actId="26606"/>
          <ac:spMkLst>
            <pc:docMk/>
            <pc:sldMk cId="0" sldId="276"/>
            <ac:spMk id="277" creationId="{C69C79E1-F916-4929-A4F3-DE763D4BFA57}"/>
          </ac:spMkLst>
        </pc:spChg>
        <pc:spChg chg="add del">
          <ac:chgData name="Mayho, Sharon" userId="355d27d2-1787-4101-8add-4bbbfb4f4d22" providerId="ADAL" clId="{3B56D53E-0291-43E0-A4AD-0534D9BF4A3D}" dt="2024-04-29T14:42:16.950" v="1158" actId="26606"/>
          <ac:spMkLst>
            <pc:docMk/>
            <pc:sldMk cId="0" sldId="276"/>
            <ac:spMk id="278" creationId="{767334AB-16BD-4EC7-8C6B-4B5171600933}"/>
          </ac:spMkLst>
        </pc:spChg>
        <pc:spChg chg="add del">
          <ac:chgData name="Mayho, Sharon" userId="355d27d2-1787-4101-8add-4bbbfb4f4d22" providerId="ADAL" clId="{3B56D53E-0291-43E0-A4AD-0534D9BF4A3D}" dt="2024-04-29T14:42:19.839" v="1160" actId="26606"/>
          <ac:spMkLst>
            <pc:docMk/>
            <pc:sldMk cId="0" sldId="276"/>
            <ac:spMk id="280" creationId="{FB5B0058-AF13-4859-B429-4EDDE2A26F7F}"/>
          </ac:spMkLst>
        </pc:spChg>
        <pc:spChg chg="add del">
          <ac:chgData name="Mayho, Sharon" userId="355d27d2-1787-4101-8add-4bbbfb4f4d22" providerId="ADAL" clId="{3B56D53E-0291-43E0-A4AD-0534D9BF4A3D}" dt="2024-04-29T14:42:19.839" v="1160" actId="26606"/>
          <ac:spMkLst>
            <pc:docMk/>
            <pc:sldMk cId="0" sldId="276"/>
            <ac:spMk id="282" creationId="{A4A161CC-6DC5-4863-B213-94529D6E06D7}"/>
          </ac:spMkLst>
        </pc:spChg>
        <pc:spChg chg="add del">
          <ac:chgData name="Mayho, Sharon" userId="355d27d2-1787-4101-8add-4bbbfb4f4d22" providerId="ADAL" clId="{3B56D53E-0291-43E0-A4AD-0534D9BF4A3D}" dt="2024-04-29T14:42:21.407" v="1162" actId="26606"/>
          <ac:spMkLst>
            <pc:docMk/>
            <pc:sldMk cId="0" sldId="276"/>
            <ac:spMk id="284" creationId="{D4771268-CB57-404A-9271-370EB28F6090}"/>
          </ac:spMkLst>
        </pc:spChg>
        <pc:spChg chg="add del">
          <ac:chgData name="Mayho, Sharon" userId="355d27d2-1787-4101-8add-4bbbfb4f4d22" providerId="ADAL" clId="{3B56D53E-0291-43E0-A4AD-0534D9BF4A3D}" dt="2024-04-29T14:42:23.492" v="1164" actId="26606"/>
          <ac:spMkLst>
            <pc:docMk/>
            <pc:sldMk cId="0" sldId="276"/>
            <ac:spMk id="286" creationId="{7D9D36D6-2AC5-46A1-A849-4C82D5264A3A}"/>
          </ac:spMkLst>
        </pc:spChg>
        <pc:spChg chg="add del">
          <ac:chgData name="Mayho, Sharon" userId="355d27d2-1787-4101-8add-4bbbfb4f4d22" providerId="ADAL" clId="{3B56D53E-0291-43E0-A4AD-0534D9BF4A3D}" dt="2024-04-29T14:42:28.517" v="1166" actId="26606"/>
          <ac:spMkLst>
            <pc:docMk/>
            <pc:sldMk cId="0" sldId="276"/>
            <ac:spMk id="288" creationId="{A8384FB5-9ADC-4DDC-881B-597D56F5B15D}"/>
          </ac:spMkLst>
        </pc:spChg>
        <pc:spChg chg="add del">
          <ac:chgData name="Mayho, Sharon" userId="355d27d2-1787-4101-8add-4bbbfb4f4d22" providerId="ADAL" clId="{3B56D53E-0291-43E0-A4AD-0534D9BF4A3D}" dt="2024-04-29T14:42:28.517" v="1166" actId="26606"/>
          <ac:spMkLst>
            <pc:docMk/>
            <pc:sldMk cId="0" sldId="276"/>
            <ac:spMk id="289" creationId="{BC05CA36-AD6A-4ABF-9A05-52E5A143D2BB}"/>
          </ac:spMkLst>
        </pc:spChg>
        <pc:spChg chg="add del">
          <ac:chgData name="Mayho, Sharon" userId="355d27d2-1787-4101-8add-4bbbfb4f4d22" providerId="ADAL" clId="{3B56D53E-0291-43E0-A4AD-0534D9BF4A3D}" dt="2024-04-29T14:42:28.517" v="1166" actId="26606"/>
          <ac:spMkLst>
            <pc:docMk/>
            <pc:sldMk cId="0" sldId="276"/>
            <ac:spMk id="290" creationId="{D4331EE8-85A4-4588-8D9E-70E534D477DB}"/>
          </ac:spMkLst>
        </pc:spChg>
        <pc:spChg chg="add del">
          <ac:chgData name="Mayho, Sharon" userId="355d27d2-1787-4101-8add-4bbbfb4f4d22" providerId="ADAL" clId="{3B56D53E-0291-43E0-A4AD-0534D9BF4A3D}" dt="2024-04-29T14:42:28.517" v="1166" actId="26606"/>
          <ac:spMkLst>
            <pc:docMk/>
            <pc:sldMk cId="0" sldId="276"/>
            <ac:spMk id="291" creationId="{49D6C862-61CC-4B46-8080-96583D653BAB}"/>
          </ac:spMkLst>
        </pc:spChg>
        <pc:spChg chg="add del">
          <ac:chgData name="Mayho, Sharon" userId="355d27d2-1787-4101-8add-4bbbfb4f4d22" providerId="ADAL" clId="{3B56D53E-0291-43E0-A4AD-0534D9BF4A3D}" dt="2024-04-29T14:42:28.517" v="1166" actId="26606"/>
          <ac:spMkLst>
            <pc:docMk/>
            <pc:sldMk cId="0" sldId="276"/>
            <ac:spMk id="292" creationId="{E37EECFC-A684-4391-AE85-4CDAF5565F61}"/>
          </ac:spMkLst>
        </pc:spChg>
        <pc:spChg chg="add del">
          <ac:chgData name="Mayho, Sharon" userId="355d27d2-1787-4101-8add-4bbbfb4f4d22" providerId="ADAL" clId="{3B56D53E-0291-43E0-A4AD-0534D9BF4A3D}" dt="2024-04-29T14:42:35.878" v="1169" actId="26606"/>
          <ac:spMkLst>
            <pc:docMk/>
            <pc:sldMk cId="0" sldId="276"/>
            <ac:spMk id="294" creationId="{06DA9DF9-31F7-4056-B42E-878CC92417B8}"/>
          </ac:spMkLst>
        </pc:spChg>
        <pc:spChg chg="add">
          <ac:chgData name="Mayho, Sharon" userId="355d27d2-1787-4101-8add-4bbbfb4f4d22" providerId="ADAL" clId="{3B56D53E-0291-43E0-A4AD-0534D9BF4A3D}" dt="2024-04-29T14:42:36.115" v="1170" actId="26606"/>
          <ac:spMkLst>
            <pc:docMk/>
            <pc:sldMk cId="0" sldId="276"/>
            <ac:spMk id="296" creationId="{71B2258F-86CA-4D4D-8270-BC05FCDEBFB3}"/>
          </ac:spMkLst>
        </pc:spChg>
        <pc:picChg chg="add mod">
          <ac:chgData name="Mayho, Sharon" userId="355d27d2-1787-4101-8add-4bbbfb4f4d22" providerId="ADAL" clId="{3B56D53E-0291-43E0-A4AD-0534D9BF4A3D}" dt="2024-04-29T14:42:36.115" v="1170" actId="26606"/>
          <ac:picMkLst>
            <pc:docMk/>
            <pc:sldMk cId="0" sldId="276"/>
            <ac:picMk id="4" creationId="{A7489AB5-92F4-E902-8863-47DDB3497D5B}"/>
          </ac:picMkLst>
        </pc:picChg>
        <pc:cxnChg chg="add del">
          <ac:chgData name="Mayho, Sharon" userId="355d27d2-1787-4101-8add-4bbbfb4f4d22" providerId="ADAL" clId="{3B56D53E-0291-43E0-A4AD-0534D9BF4A3D}" dt="2024-04-29T14:42:19.839" v="1160" actId="26606"/>
          <ac:cxnSpMkLst>
            <pc:docMk/>
            <pc:sldMk cId="0" sldId="276"/>
            <ac:cxnSpMk id="281" creationId="{AC65C03C-3F17-45DC-A1B9-35ACA43397D4}"/>
          </ac:cxnSpMkLst>
        </pc:cxnChg>
      </pc:sldChg>
      <pc:sldChg chg="addSp delSp modSp mod setBg">
        <pc:chgData name="Mayho, Sharon" userId="355d27d2-1787-4101-8add-4bbbfb4f4d22" providerId="ADAL" clId="{3B56D53E-0291-43E0-A4AD-0534D9BF4A3D}" dt="2024-05-07T06:17:03.737" v="1300" actId="2"/>
        <pc:sldMkLst>
          <pc:docMk/>
          <pc:sldMk cId="55727880" sldId="278"/>
        </pc:sldMkLst>
        <pc:spChg chg="mod">
          <ac:chgData name="Mayho, Sharon" userId="355d27d2-1787-4101-8add-4bbbfb4f4d22" providerId="ADAL" clId="{3B56D53E-0291-43E0-A4AD-0534D9BF4A3D}" dt="2024-04-29T11:44:04.371" v="599" actId="14100"/>
          <ac:spMkLst>
            <pc:docMk/>
            <pc:sldMk cId="55727880" sldId="278"/>
            <ac:spMk id="2" creationId="{50E7A857-5C17-4C71-86B4-A9BC50C07375}"/>
          </ac:spMkLst>
        </pc:spChg>
        <pc:spChg chg="add del mod">
          <ac:chgData name="Mayho, Sharon" userId="355d27d2-1787-4101-8add-4bbbfb4f4d22" providerId="ADAL" clId="{3B56D53E-0291-43E0-A4AD-0534D9BF4A3D}" dt="2024-04-29T09:43:02.182" v="272" actId="26606"/>
          <ac:spMkLst>
            <pc:docMk/>
            <pc:sldMk cId="55727880" sldId="278"/>
            <ac:spMk id="3" creationId="{2DC8A10E-178A-462A-A007-CAA2081CB490}"/>
          </ac:spMkLst>
        </pc:spChg>
        <pc:spChg chg="add del">
          <ac:chgData name="Mayho, Sharon" userId="355d27d2-1787-4101-8add-4bbbfb4f4d22" providerId="ADAL" clId="{3B56D53E-0291-43E0-A4AD-0534D9BF4A3D}" dt="2024-04-29T09:41:41.232" v="255" actId="26606"/>
          <ac:spMkLst>
            <pc:docMk/>
            <pc:sldMk cId="55727880" sldId="278"/>
            <ac:spMk id="8" creationId="{100EDD19-6802-4EC3-95CE-CFFAB042CFD6}"/>
          </ac:spMkLst>
        </pc:spChg>
        <pc:spChg chg="add del">
          <ac:chgData name="Mayho, Sharon" userId="355d27d2-1787-4101-8add-4bbbfb4f4d22" providerId="ADAL" clId="{3B56D53E-0291-43E0-A4AD-0534D9BF4A3D}" dt="2024-04-29T09:41:20.083" v="245" actId="26606"/>
          <ac:spMkLst>
            <pc:docMk/>
            <pc:sldMk cId="55727880" sldId="278"/>
            <ac:spMk id="9" creationId="{C0763A76-9F1C-4FC5-82B7-DD475DA461B2}"/>
          </ac:spMkLst>
        </pc:spChg>
        <pc:spChg chg="add del">
          <ac:chgData name="Mayho, Sharon" userId="355d27d2-1787-4101-8add-4bbbfb4f4d22" providerId="ADAL" clId="{3B56D53E-0291-43E0-A4AD-0534D9BF4A3D}" dt="2024-04-29T09:41:36.081" v="253" actId="26606"/>
          <ac:spMkLst>
            <pc:docMk/>
            <pc:sldMk cId="55727880" sldId="278"/>
            <ac:spMk id="10" creationId="{B50AB553-2A96-4A92-96F2-93548E096954}"/>
          </ac:spMkLst>
        </pc:spChg>
        <pc:spChg chg="add del">
          <ac:chgData name="Mayho, Sharon" userId="355d27d2-1787-4101-8add-4bbbfb4f4d22" providerId="ADAL" clId="{3B56D53E-0291-43E0-A4AD-0534D9BF4A3D}" dt="2024-04-29T09:41:20.083" v="245" actId="26606"/>
          <ac:spMkLst>
            <pc:docMk/>
            <pc:sldMk cId="55727880" sldId="278"/>
            <ac:spMk id="11" creationId="{E81BF4F6-F2CF-4984-9D14-D6966D92F99F}"/>
          </ac:spMkLst>
        </pc:spChg>
        <pc:spChg chg="add del">
          <ac:chgData name="Mayho, Sharon" userId="355d27d2-1787-4101-8add-4bbbfb4f4d22" providerId="ADAL" clId="{3B56D53E-0291-43E0-A4AD-0534D9BF4A3D}" dt="2024-04-29T09:42:36.231" v="269" actId="26606"/>
          <ac:spMkLst>
            <pc:docMk/>
            <pc:sldMk cId="55727880" sldId="278"/>
            <ac:spMk id="12" creationId="{CD9FE4EF-C4D8-49A0-B2FF-81D8DB7D8A24}"/>
          </ac:spMkLst>
        </pc:spChg>
        <pc:spChg chg="add del">
          <ac:chgData name="Mayho, Sharon" userId="355d27d2-1787-4101-8add-4bbbfb4f4d22" providerId="ADAL" clId="{3B56D53E-0291-43E0-A4AD-0534D9BF4A3D}" dt="2024-04-29T09:41:24.217" v="247" actId="26606"/>
          <ac:spMkLst>
            <pc:docMk/>
            <pc:sldMk cId="55727880" sldId="278"/>
            <ac:spMk id="13" creationId="{B210AC1D-4063-4C6E-9528-FA9C4C0C18E6}"/>
          </ac:spMkLst>
        </pc:spChg>
        <pc:spChg chg="add del">
          <ac:chgData name="Mayho, Sharon" userId="355d27d2-1787-4101-8add-4bbbfb4f4d22" providerId="ADAL" clId="{3B56D53E-0291-43E0-A4AD-0534D9BF4A3D}" dt="2024-04-29T09:41:24.217" v="247" actId="26606"/>
          <ac:spMkLst>
            <pc:docMk/>
            <pc:sldMk cId="55727880" sldId="278"/>
            <ac:spMk id="14" creationId="{02F8C595-E68C-4306-AED8-DC7826A0A506}"/>
          </ac:spMkLst>
        </pc:spChg>
        <pc:spChg chg="add del">
          <ac:chgData name="Mayho, Sharon" userId="355d27d2-1787-4101-8add-4bbbfb4f4d22" providerId="ADAL" clId="{3B56D53E-0291-43E0-A4AD-0534D9BF4A3D}" dt="2024-04-29T09:42:36.231" v="269" actId="26606"/>
          <ac:spMkLst>
            <pc:docMk/>
            <pc:sldMk cId="55727880" sldId="278"/>
            <ac:spMk id="16" creationId="{D2B78728-A580-49A7-84F9-6EF6F583ADE0}"/>
          </ac:spMkLst>
        </pc:spChg>
        <pc:spChg chg="add del">
          <ac:chgData name="Mayho, Sharon" userId="355d27d2-1787-4101-8add-4bbbfb4f4d22" providerId="ADAL" clId="{3B56D53E-0291-43E0-A4AD-0534D9BF4A3D}" dt="2024-04-29T09:41:27.753" v="249" actId="26606"/>
          <ac:spMkLst>
            <pc:docMk/>
            <pc:sldMk cId="55727880" sldId="278"/>
            <ac:spMk id="17" creationId="{C0763A76-9F1C-4FC5-82B7-DD475DA461B2}"/>
          </ac:spMkLst>
        </pc:spChg>
        <pc:spChg chg="add del">
          <ac:chgData name="Mayho, Sharon" userId="355d27d2-1787-4101-8add-4bbbfb4f4d22" providerId="ADAL" clId="{3B56D53E-0291-43E0-A4AD-0534D9BF4A3D}" dt="2024-04-29T09:41:27.753" v="249" actId="26606"/>
          <ac:spMkLst>
            <pc:docMk/>
            <pc:sldMk cId="55727880" sldId="278"/>
            <ac:spMk id="18" creationId="{E81BF4F6-F2CF-4984-9D14-D6966D92F99F}"/>
          </ac:spMkLst>
        </pc:spChg>
        <pc:spChg chg="add del">
          <ac:chgData name="Mayho, Sharon" userId="355d27d2-1787-4101-8add-4bbbfb4f4d22" providerId="ADAL" clId="{3B56D53E-0291-43E0-A4AD-0534D9BF4A3D}" dt="2024-04-29T09:42:36.231" v="269" actId="26606"/>
          <ac:spMkLst>
            <pc:docMk/>
            <pc:sldMk cId="55727880" sldId="278"/>
            <ac:spMk id="20" creationId="{8D71EDA1-87BF-4D5D-AB79-F346FD19278A}"/>
          </ac:spMkLst>
        </pc:spChg>
        <pc:spChg chg="add del">
          <ac:chgData name="Mayho, Sharon" userId="355d27d2-1787-4101-8add-4bbbfb4f4d22" providerId="ADAL" clId="{3B56D53E-0291-43E0-A4AD-0534D9BF4A3D}" dt="2024-04-29T09:41:33.514" v="251" actId="26606"/>
          <ac:spMkLst>
            <pc:docMk/>
            <pc:sldMk cId="55727880" sldId="278"/>
            <ac:spMk id="21" creationId="{9F7D5CDA-D291-4307-BF55-1381FED29634}"/>
          </ac:spMkLst>
        </pc:spChg>
        <pc:spChg chg="add del">
          <ac:chgData name="Mayho, Sharon" userId="355d27d2-1787-4101-8add-4bbbfb4f4d22" providerId="ADAL" clId="{3B56D53E-0291-43E0-A4AD-0534D9BF4A3D}" dt="2024-04-29T09:41:41.232" v="255" actId="26606"/>
          <ac:spMkLst>
            <pc:docMk/>
            <pc:sldMk cId="55727880" sldId="278"/>
            <ac:spMk id="26" creationId="{DB17E863-922E-4C26-BD64-E8FD41D28661}"/>
          </ac:spMkLst>
        </pc:spChg>
        <pc:spChg chg="add del">
          <ac:chgData name="Mayho, Sharon" userId="355d27d2-1787-4101-8add-4bbbfb4f4d22" providerId="ADAL" clId="{3B56D53E-0291-43E0-A4AD-0534D9BF4A3D}" dt="2024-04-29T09:41:41.232" v="255" actId="26606"/>
          <ac:spMkLst>
            <pc:docMk/>
            <pc:sldMk cId="55727880" sldId="278"/>
            <ac:spMk id="27" creationId="{2DC8A10E-178A-462A-A007-CAA2081CB490}"/>
          </ac:spMkLst>
        </pc:spChg>
        <pc:spChg chg="add del">
          <ac:chgData name="Mayho, Sharon" userId="355d27d2-1787-4101-8add-4bbbfb4f4d22" providerId="ADAL" clId="{3B56D53E-0291-43E0-A4AD-0534D9BF4A3D}" dt="2024-04-29T09:42:05.525" v="261" actId="26606"/>
          <ac:spMkLst>
            <pc:docMk/>
            <pc:sldMk cId="55727880" sldId="278"/>
            <ac:spMk id="33" creationId="{D009D6D5-DAC2-4A8B-A17A-E206B9012D09}"/>
          </ac:spMkLst>
        </pc:spChg>
        <pc:spChg chg="add del">
          <ac:chgData name="Mayho, Sharon" userId="355d27d2-1787-4101-8add-4bbbfb4f4d22" providerId="ADAL" clId="{3B56D53E-0291-43E0-A4AD-0534D9BF4A3D}" dt="2024-04-29T09:42:05.525" v="261" actId="26606"/>
          <ac:spMkLst>
            <pc:docMk/>
            <pc:sldMk cId="55727880" sldId="278"/>
            <ac:spMk id="34" creationId="{2DC8A10E-178A-462A-A007-CAA2081CB490}"/>
          </ac:spMkLst>
        </pc:spChg>
        <pc:spChg chg="add del">
          <ac:chgData name="Mayho, Sharon" userId="355d27d2-1787-4101-8add-4bbbfb4f4d22" providerId="ADAL" clId="{3B56D53E-0291-43E0-A4AD-0534D9BF4A3D}" dt="2024-04-29T09:42:12.209" v="263" actId="26606"/>
          <ac:spMkLst>
            <pc:docMk/>
            <pc:sldMk cId="55727880" sldId="278"/>
            <ac:spMk id="37" creationId="{9F7D5CDA-D291-4307-BF55-1381FED29634}"/>
          </ac:spMkLst>
        </pc:spChg>
        <pc:spChg chg="add del">
          <ac:chgData name="Mayho, Sharon" userId="355d27d2-1787-4101-8add-4bbbfb4f4d22" providerId="ADAL" clId="{3B56D53E-0291-43E0-A4AD-0534D9BF4A3D}" dt="2024-04-29T09:42:12.209" v="263" actId="26606"/>
          <ac:spMkLst>
            <pc:docMk/>
            <pc:sldMk cId="55727880" sldId="278"/>
            <ac:spMk id="39" creationId="{59B296B9-C5A5-4E4F-9B60-C907B5F1466C}"/>
          </ac:spMkLst>
        </pc:spChg>
        <pc:spChg chg="add del">
          <ac:chgData name="Mayho, Sharon" userId="355d27d2-1787-4101-8add-4bbbfb4f4d22" providerId="ADAL" clId="{3B56D53E-0291-43E0-A4AD-0534D9BF4A3D}" dt="2024-04-29T09:42:12.209" v="263" actId="26606"/>
          <ac:spMkLst>
            <pc:docMk/>
            <pc:sldMk cId="55727880" sldId="278"/>
            <ac:spMk id="40" creationId="{D0300FD3-5AF1-6305-15FA-9078072672E2}"/>
          </ac:spMkLst>
        </pc:spChg>
        <pc:spChg chg="add del">
          <ac:chgData name="Mayho, Sharon" userId="355d27d2-1787-4101-8add-4bbbfb4f4d22" providerId="ADAL" clId="{3B56D53E-0291-43E0-A4AD-0534D9BF4A3D}" dt="2024-04-29T09:42:12.209" v="263" actId="26606"/>
          <ac:spMkLst>
            <pc:docMk/>
            <pc:sldMk cId="55727880" sldId="278"/>
            <ac:spMk id="41" creationId="{2DC8A10E-178A-462A-A007-CAA2081CB490}"/>
          </ac:spMkLst>
        </pc:spChg>
        <pc:spChg chg="add del">
          <ac:chgData name="Mayho, Sharon" userId="355d27d2-1787-4101-8add-4bbbfb4f4d22" providerId="ADAL" clId="{3B56D53E-0291-43E0-A4AD-0534D9BF4A3D}" dt="2024-04-29T09:42:36.231" v="269" actId="26606"/>
          <ac:spMkLst>
            <pc:docMk/>
            <pc:sldMk cId="55727880" sldId="278"/>
            <ac:spMk id="47" creationId="{09588DA8-065E-4F6F-8EFD-43104AB2E0CF}"/>
          </ac:spMkLst>
        </pc:spChg>
        <pc:spChg chg="add del">
          <ac:chgData name="Mayho, Sharon" userId="355d27d2-1787-4101-8add-4bbbfb4f4d22" providerId="ADAL" clId="{3B56D53E-0291-43E0-A4AD-0534D9BF4A3D}" dt="2024-04-29T09:42:36.231" v="269" actId="26606"/>
          <ac:spMkLst>
            <pc:docMk/>
            <pc:sldMk cId="55727880" sldId="278"/>
            <ac:spMk id="48" creationId="{C4285719-470E-454C-AF62-8323075F1F5B}"/>
          </ac:spMkLst>
        </pc:spChg>
        <pc:spChg chg="add del">
          <ac:chgData name="Mayho, Sharon" userId="355d27d2-1787-4101-8add-4bbbfb4f4d22" providerId="ADAL" clId="{3B56D53E-0291-43E0-A4AD-0534D9BF4A3D}" dt="2024-04-29T09:42:36.231" v="269" actId="26606"/>
          <ac:spMkLst>
            <pc:docMk/>
            <pc:sldMk cId="55727880" sldId="278"/>
            <ac:spMk id="49" creationId="{4300840D-0A0B-4512-BACA-B439D5B9C57C}"/>
          </ac:spMkLst>
        </pc:spChg>
        <pc:spChg chg="add del">
          <ac:chgData name="Mayho, Sharon" userId="355d27d2-1787-4101-8add-4bbbfb4f4d22" providerId="ADAL" clId="{3B56D53E-0291-43E0-A4AD-0534D9BF4A3D}" dt="2024-04-29T09:42:36.231" v="269" actId="26606"/>
          <ac:spMkLst>
            <pc:docMk/>
            <pc:sldMk cId="55727880" sldId="278"/>
            <ac:spMk id="50" creationId="{38FAA1A1-D861-433F-88FA-1E9D6FD31D11}"/>
          </ac:spMkLst>
        </pc:spChg>
        <pc:spChg chg="add del">
          <ac:chgData name="Mayho, Sharon" userId="355d27d2-1787-4101-8add-4bbbfb4f4d22" providerId="ADAL" clId="{3B56D53E-0291-43E0-A4AD-0534D9BF4A3D}" dt="2024-04-29T09:42:36.231" v="269" actId="26606"/>
          <ac:spMkLst>
            <pc:docMk/>
            <pc:sldMk cId="55727880" sldId="278"/>
            <ac:spMk id="51" creationId="{2DC8A10E-178A-462A-A007-CAA2081CB490}"/>
          </ac:spMkLst>
        </pc:spChg>
        <pc:spChg chg="add del">
          <ac:chgData name="Mayho, Sharon" userId="355d27d2-1787-4101-8add-4bbbfb4f4d22" providerId="ADAL" clId="{3B56D53E-0291-43E0-A4AD-0534D9BF4A3D}" dt="2024-04-29T09:43:02.156" v="271" actId="26606"/>
          <ac:spMkLst>
            <pc:docMk/>
            <pc:sldMk cId="55727880" sldId="278"/>
            <ac:spMk id="53" creationId="{79BB35BC-D5C2-4C8B-A22A-A71E6191913B}"/>
          </ac:spMkLst>
        </pc:spChg>
        <pc:spChg chg="add del">
          <ac:chgData name="Mayho, Sharon" userId="355d27d2-1787-4101-8add-4bbbfb4f4d22" providerId="ADAL" clId="{3B56D53E-0291-43E0-A4AD-0534D9BF4A3D}" dt="2024-04-29T09:43:02.156" v="271" actId="26606"/>
          <ac:spMkLst>
            <pc:docMk/>
            <pc:sldMk cId="55727880" sldId="278"/>
            <ac:spMk id="55" creationId="{2DC8A10E-178A-462A-A007-CAA2081CB490}"/>
          </ac:spMkLst>
        </pc:spChg>
        <pc:graphicFrameChg chg="add del">
          <ac:chgData name="Mayho, Sharon" userId="355d27d2-1787-4101-8add-4bbbfb4f4d22" providerId="ADAL" clId="{3B56D53E-0291-43E0-A4AD-0534D9BF4A3D}" dt="2024-04-29T09:41:36.081" v="253" actId="26606"/>
          <ac:graphicFrameMkLst>
            <pc:docMk/>
            <pc:sldMk cId="55727880" sldId="278"/>
            <ac:graphicFrameMk id="24" creationId="{9D12E3DB-C185-014C-8A0A-2D7B5CD99ED7}"/>
          </ac:graphicFrameMkLst>
        </pc:graphicFrameChg>
        <pc:graphicFrameChg chg="add del">
          <ac:chgData name="Mayho, Sharon" userId="355d27d2-1787-4101-8add-4bbbfb4f4d22" providerId="ADAL" clId="{3B56D53E-0291-43E0-A4AD-0534D9BF4A3D}" dt="2024-04-29T09:41:51.541" v="257" actId="26606"/>
          <ac:graphicFrameMkLst>
            <pc:docMk/>
            <pc:sldMk cId="55727880" sldId="278"/>
            <ac:graphicFrameMk id="29" creationId="{7271899D-2033-142A-5934-AA464718DFAE}"/>
          </ac:graphicFrameMkLst>
        </pc:graphicFrameChg>
        <pc:graphicFrameChg chg="add del">
          <ac:chgData name="Mayho, Sharon" userId="355d27d2-1787-4101-8add-4bbbfb4f4d22" providerId="ADAL" clId="{3B56D53E-0291-43E0-A4AD-0534D9BF4A3D}" dt="2024-04-29T09:42:02.881" v="259" actId="26606"/>
          <ac:graphicFrameMkLst>
            <pc:docMk/>
            <pc:sldMk cId="55727880" sldId="278"/>
            <ac:graphicFrameMk id="31" creationId="{1C33299C-F0F3-CE23-0568-D706AC08FC99}"/>
          </ac:graphicFrameMkLst>
        </pc:graphicFrameChg>
        <pc:graphicFrameChg chg="add del">
          <ac:chgData name="Mayho, Sharon" userId="355d27d2-1787-4101-8add-4bbbfb4f4d22" providerId="ADAL" clId="{3B56D53E-0291-43E0-A4AD-0534D9BF4A3D}" dt="2024-04-29T09:42:14.789" v="265" actId="26606"/>
          <ac:graphicFrameMkLst>
            <pc:docMk/>
            <pc:sldMk cId="55727880" sldId="278"/>
            <ac:graphicFrameMk id="43" creationId="{1C33299C-F0F3-CE23-0568-D706AC08FC99}"/>
          </ac:graphicFrameMkLst>
        </pc:graphicFrameChg>
        <pc:graphicFrameChg chg="add del">
          <ac:chgData name="Mayho, Sharon" userId="355d27d2-1787-4101-8add-4bbbfb4f4d22" providerId="ADAL" clId="{3B56D53E-0291-43E0-A4AD-0534D9BF4A3D}" dt="2024-04-29T09:42:23.933" v="267" actId="26606"/>
          <ac:graphicFrameMkLst>
            <pc:docMk/>
            <pc:sldMk cId="55727880" sldId="278"/>
            <ac:graphicFrameMk id="45" creationId="{8E176826-DC8C-42D1-7918-D70F47C35426}"/>
          </ac:graphicFrameMkLst>
        </pc:graphicFrameChg>
        <pc:graphicFrameChg chg="add mod modGraphic">
          <ac:chgData name="Mayho, Sharon" userId="355d27d2-1787-4101-8add-4bbbfb4f4d22" providerId="ADAL" clId="{3B56D53E-0291-43E0-A4AD-0534D9BF4A3D}" dt="2024-05-07T06:17:03.737" v="1300" actId="2"/>
          <ac:graphicFrameMkLst>
            <pc:docMk/>
            <pc:sldMk cId="55727880" sldId="278"/>
            <ac:graphicFrameMk id="57" creationId="{8E176826-DC8C-42D1-7918-D70F47C35426}"/>
          </ac:graphicFrameMkLst>
        </pc:graphicFrameChg>
        <pc:picChg chg="add del">
          <ac:chgData name="Mayho, Sharon" userId="355d27d2-1787-4101-8add-4bbbfb4f4d22" providerId="ADAL" clId="{3B56D53E-0291-43E0-A4AD-0534D9BF4A3D}" dt="2024-04-29T09:41:20.083" v="245" actId="26606"/>
          <ac:picMkLst>
            <pc:docMk/>
            <pc:sldMk cId="55727880" sldId="278"/>
            <ac:picMk id="5" creationId="{ECB80181-C6AC-5B94-9621-587F958882F6}"/>
          </ac:picMkLst>
        </pc:picChg>
        <pc:picChg chg="add del">
          <ac:chgData name="Mayho, Sharon" userId="355d27d2-1787-4101-8add-4bbbfb4f4d22" providerId="ADAL" clId="{3B56D53E-0291-43E0-A4AD-0534D9BF4A3D}" dt="2024-04-29T09:41:36.081" v="253" actId="26606"/>
          <ac:picMkLst>
            <pc:docMk/>
            <pc:sldMk cId="55727880" sldId="278"/>
            <ac:picMk id="6" creationId="{6FD88EDC-000E-FDEF-AC72-1DD7D8F38EB3}"/>
          </ac:picMkLst>
        </pc:picChg>
        <pc:picChg chg="add del">
          <ac:chgData name="Mayho, Sharon" userId="355d27d2-1787-4101-8add-4bbbfb4f4d22" providerId="ADAL" clId="{3B56D53E-0291-43E0-A4AD-0534D9BF4A3D}" dt="2024-04-29T09:41:24.217" v="247" actId="26606"/>
          <ac:picMkLst>
            <pc:docMk/>
            <pc:sldMk cId="55727880" sldId="278"/>
            <ac:picMk id="15" creationId="{A3E51A2F-A7D1-9F63-7C6D-54D3E4255B4E}"/>
          </ac:picMkLst>
        </pc:picChg>
        <pc:picChg chg="add del">
          <ac:chgData name="Mayho, Sharon" userId="355d27d2-1787-4101-8add-4bbbfb4f4d22" providerId="ADAL" clId="{3B56D53E-0291-43E0-A4AD-0534D9BF4A3D}" dt="2024-04-29T09:41:27.753" v="249" actId="26606"/>
          <ac:picMkLst>
            <pc:docMk/>
            <pc:sldMk cId="55727880" sldId="278"/>
            <ac:picMk id="19" creationId="{ECB80181-C6AC-5B94-9621-587F958882F6}"/>
          </ac:picMkLst>
        </pc:picChg>
        <pc:picChg chg="add del">
          <ac:chgData name="Mayho, Sharon" userId="355d27d2-1787-4101-8add-4bbbfb4f4d22" providerId="ADAL" clId="{3B56D53E-0291-43E0-A4AD-0534D9BF4A3D}" dt="2024-04-29T09:41:33.514" v="251" actId="26606"/>
          <ac:picMkLst>
            <pc:docMk/>
            <pc:sldMk cId="55727880" sldId="278"/>
            <ac:picMk id="22" creationId="{60E759BC-4727-E8AE-7962-EA26711474E5}"/>
          </ac:picMkLst>
        </pc:picChg>
        <pc:picChg chg="add del">
          <ac:chgData name="Mayho, Sharon" userId="355d27d2-1787-4101-8add-4bbbfb4f4d22" providerId="ADAL" clId="{3B56D53E-0291-43E0-A4AD-0534D9BF4A3D}" dt="2024-04-29T09:42:05.525" v="261" actId="26606"/>
          <ac:picMkLst>
            <pc:docMk/>
            <pc:sldMk cId="55727880" sldId="278"/>
            <ac:picMk id="35" creationId="{6452BA03-1926-CB0B-D18D-D8BB2619781F}"/>
          </ac:picMkLst>
        </pc:picChg>
        <pc:picChg chg="add del">
          <ac:chgData name="Mayho, Sharon" userId="355d27d2-1787-4101-8add-4bbbfb4f4d22" providerId="ADAL" clId="{3B56D53E-0291-43E0-A4AD-0534D9BF4A3D}" dt="2024-04-29T09:42:12.209" v="263" actId="26606"/>
          <ac:picMkLst>
            <pc:docMk/>
            <pc:sldMk cId="55727880" sldId="278"/>
            <ac:picMk id="38" creationId="{02BDE50E-5775-5931-713C-E825563A2B95}"/>
          </ac:picMkLst>
        </pc:picChg>
        <pc:picChg chg="add del">
          <ac:chgData name="Mayho, Sharon" userId="355d27d2-1787-4101-8add-4bbbfb4f4d22" providerId="ADAL" clId="{3B56D53E-0291-43E0-A4AD-0534D9BF4A3D}" dt="2024-04-29T09:43:02.156" v="271" actId="26606"/>
          <ac:picMkLst>
            <pc:docMk/>
            <pc:sldMk cId="55727880" sldId="278"/>
            <ac:picMk id="54" creationId="{37EE3A62-0190-47F8-3CB1-3103C1624EB7}"/>
          </ac:picMkLst>
        </pc:picChg>
      </pc:sldChg>
      <pc:sldChg chg="modSp del mod">
        <pc:chgData name="Mayho, Sharon" userId="355d27d2-1787-4101-8add-4bbbfb4f4d22" providerId="ADAL" clId="{3B56D53E-0291-43E0-A4AD-0534D9BF4A3D}" dt="2024-05-06T16:24:34.933" v="1172" actId="2696"/>
        <pc:sldMkLst>
          <pc:docMk/>
          <pc:sldMk cId="3070260076" sldId="279"/>
        </pc:sldMkLst>
        <pc:spChg chg="mod">
          <ac:chgData name="Mayho, Sharon" userId="355d27d2-1787-4101-8add-4bbbfb4f4d22" providerId="ADAL" clId="{3B56D53E-0291-43E0-A4AD-0534D9BF4A3D}" dt="2024-04-29T14:17:26.854" v="1005" actId="14100"/>
          <ac:spMkLst>
            <pc:docMk/>
            <pc:sldMk cId="3070260076" sldId="279"/>
            <ac:spMk id="236" creationId="{00000000-0000-0000-0000-000000000000}"/>
          </ac:spMkLst>
        </pc:spChg>
        <pc:spChg chg="mod">
          <ac:chgData name="Mayho, Sharon" userId="355d27d2-1787-4101-8add-4bbbfb4f4d22" providerId="ADAL" clId="{3B56D53E-0291-43E0-A4AD-0534D9BF4A3D}" dt="2024-04-29T14:37:52.146" v="1143" actId="113"/>
          <ac:spMkLst>
            <pc:docMk/>
            <pc:sldMk cId="3070260076" sldId="279"/>
            <ac:spMk id="237" creationId="{00000000-0000-0000-0000-000000000000}"/>
          </ac:spMkLst>
        </pc:spChg>
      </pc:sldChg>
      <pc:sldChg chg="new del">
        <pc:chgData name="Mayho, Sharon" userId="355d27d2-1787-4101-8add-4bbbfb4f4d22" providerId="ADAL" clId="{3B56D53E-0291-43E0-A4AD-0534D9BF4A3D}" dt="2024-04-29T12:59:55.324" v="852" actId="2696"/>
        <pc:sldMkLst>
          <pc:docMk/>
          <pc:sldMk cId="3529261795" sldId="280"/>
        </pc:sldMkLst>
      </pc:sldChg>
      <pc:sldChg chg="addSp delSp modSp add mod modNotesTx">
        <pc:chgData name="Mayho, Sharon" userId="355d27d2-1787-4101-8add-4bbbfb4f4d22" providerId="ADAL" clId="{3B56D53E-0291-43E0-A4AD-0534D9BF4A3D}" dt="2024-04-29T14:36:52.896" v="1141" actId="14100"/>
        <pc:sldMkLst>
          <pc:docMk/>
          <pc:sldMk cId="3194940723" sldId="281"/>
        </pc:sldMkLst>
        <pc:spChg chg="mod ord">
          <ac:chgData name="Mayho, Sharon" userId="355d27d2-1787-4101-8add-4bbbfb4f4d22" providerId="ADAL" clId="{3B56D53E-0291-43E0-A4AD-0534D9BF4A3D}" dt="2024-04-29T14:31:42.389" v="1108" actId="14100"/>
          <ac:spMkLst>
            <pc:docMk/>
            <pc:sldMk cId="3194940723" sldId="281"/>
            <ac:spMk id="2" creationId="{AE8D1A6D-EC1D-9575-6C47-91D53C8A02E5}"/>
          </ac:spMkLst>
        </pc:spChg>
        <pc:spChg chg="add del mod">
          <ac:chgData name="Mayho, Sharon" userId="355d27d2-1787-4101-8add-4bbbfb4f4d22" providerId="ADAL" clId="{3B56D53E-0291-43E0-A4AD-0534D9BF4A3D}" dt="2024-04-29T13:01:18.239" v="855" actId="478"/>
          <ac:spMkLst>
            <pc:docMk/>
            <pc:sldMk cId="3194940723" sldId="281"/>
            <ac:spMk id="4" creationId="{8C3F53C7-7098-8B87-A5CD-D4A79DA3C843}"/>
          </ac:spMkLst>
        </pc:spChg>
        <pc:spChg chg="add mod">
          <ac:chgData name="Mayho, Sharon" userId="355d27d2-1787-4101-8add-4bbbfb4f4d22" providerId="ADAL" clId="{3B56D53E-0291-43E0-A4AD-0534D9BF4A3D}" dt="2024-04-29T14:36:52.896" v="1141" actId="14100"/>
          <ac:spMkLst>
            <pc:docMk/>
            <pc:sldMk cId="3194940723" sldId="281"/>
            <ac:spMk id="5" creationId="{B26900DE-697D-53F0-77D3-902538AA8C23}"/>
          </ac:spMkLst>
        </pc:spChg>
        <pc:spChg chg="del mod">
          <ac:chgData name="Mayho, Sharon" userId="355d27d2-1787-4101-8add-4bbbfb4f4d22" providerId="ADAL" clId="{3B56D53E-0291-43E0-A4AD-0534D9BF4A3D}" dt="2024-04-29T13:01:09.427" v="854" actId="478"/>
          <ac:spMkLst>
            <pc:docMk/>
            <pc:sldMk cId="3194940723" sldId="281"/>
            <ac:spMk id="145" creationId="{00000000-0000-0000-0000-000000000000}"/>
          </ac:spMkLst>
        </pc:spChg>
        <pc:spChg chg="add del">
          <ac:chgData name="Mayho, Sharon" userId="355d27d2-1787-4101-8add-4bbbfb4f4d22" providerId="ADAL" clId="{3B56D53E-0291-43E0-A4AD-0534D9BF4A3D}" dt="2024-04-29T13:03:53.764" v="872" actId="26606"/>
          <ac:spMkLst>
            <pc:docMk/>
            <pc:sldMk cId="3194940723" sldId="281"/>
            <ac:spMk id="170" creationId="{DEE2AD96-B495-4E06-9291-B71706F728CB}"/>
          </ac:spMkLst>
        </pc:spChg>
        <pc:spChg chg="add del">
          <ac:chgData name="Mayho, Sharon" userId="355d27d2-1787-4101-8add-4bbbfb4f4d22" providerId="ADAL" clId="{3B56D53E-0291-43E0-A4AD-0534D9BF4A3D}" dt="2024-04-29T13:03:53.764" v="872" actId="26606"/>
          <ac:spMkLst>
            <pc:docMk/>
            <pc:sldMk cId="3194940723" sldId="281"/>
            <ac:spMk id="171" creationId="{53CF6D67-C5A8-4ADD-9E8E-1E38CA1D3166}"/>
          </ac:spMkLst>
        </pc:spChg>
        <pc:spChg chg="add del">
          <ac:chgData name="Mayho, Sharon" userId="355d27d2-1787-4101-8add-4bbbfb4f4d22" providerId="ADAL" clId="{3B56D53E-0291-43E0-A4AD-0534D9BF4A3D}" dt="2024-04-29T13:03:53.764" v="872" actId="26606"/>
          <ac:spMkLst>
            <pc:docMk/>
            <pc:sldMk cId="3194940723" sldId="281"/>
            <ac:spMk id="172" creationId="{86909FA0-B515-4681-B7A8-FA281D133B94}"/>
          </ac:spMkLst>
        </pc:spChg>
        <pc:spChg chg="add del">
          <ac:chgData name="Mayho, Sharon" userId="355d27d2-1787-4101-8add-4bbbfb4f4d22" providerId="ADAL" clId="{3B56D53E-0291-43E0-A4AD-0534D9BF4A3D}" dt="2024-04-29T13:03:53.764" v="872" actId="26606"/>
          <ac:spMkLst>
            <pc:docMk/>
            <pc:sldMk cId="3194940723" sldId="281"/>
            <ac:spMk id="173" creationId="{21C9FE86-FCC3-4A31-AA1C-C882262B7FE7}"/>
          </ac:spMkLst>
        </pc:spChg>
        <pc:spChg chg="add del">
          <ac:chgData name="Mayho, Sharon" userId="355d27d2-1787-4101-8add-4bbbfb4f4d22" providerId="ADAL" clId="{3B56D53E-0291-43E0-A4AD-0534D9BF4A3D}" dt="2024-04-29T13:03:53.764" v="872" actId="26606"/>
          <ac:spMkLst>
            <pc:docMk/>
            <pc:sldMk cId="3194940723" sldId="281"/>
            <ac:spMk id="174" creationId="{7D96243B-ECED-4B71-8E06-AE9A285EAD20}"/>
          </ac:spMkLst>
        </pc:spChg>
        <pc:spChg chg="add del">
          <ac:chgData name="Mayho, Sharon" userId="355d27d2-1787-4101-8add-4bbbfb4f4d22" providerId="ADAL" clId="{3B56D53E-0291-43E0-A4AD-0534D9BF4A3D}" dt="2024-04-29T13:03:53.764" v="872" actId="26606"/>
          <ac:spMkLst>
            <pc:docMk/>
            <pc:sldMk cId="3194940723" sldId="281"/>
            <ac:spMk id="175" creationId="{A09989E4-EFDC-4A90-A633-E0525FB4139E}"/>
          </ac:spMkLst>
        </pc:spChg>
        <pc:spChg chg="add del">
          <ac:chgData name="Mayho, Sharon" userId="355d27d2-1787-4101-8add-4bbbfb4f4d22" providerId="ADAL" clId="{3B56D53E-0291-43E0-A4AD-0534D9BF4A3D}" dt="2024-04-29T13:03:36.290" v="865" actId="26606"/>
          <ac:spMkLst>
            <pc:docMk/>
            <pc:sldMk cId="3194940723" sldId="281"/>
            <ac:spMk id="2055" creationId="{0E91F5CA-B392-444C-88E3-BF5BAAEBDEB0}"/>
          </ac:spMkLst>
        </pc:spChg>
        <pc:spChg chg="add del">
          <ac:chgData name="Mayho, Sharon" userId="355d27d2-1787-4101-8add-4bbbfb4f4d22" providerId="ADAL" clId="{3B56D53E-0291-43E0-A4AD-0534D9BF4A3D}" dt="2024-04-29T13:03:36.290" v="865" actId="26606"/>
          <ac:spMkLst>
            <pc:docMk/>
            <pc:sldMk cId="3194940723" sldId="281"/>
            <ac:spMk id="2057" creationId="{0459807F-B6FA-44D3-9A53-C55B6B56884A}"/>
          </ac:spMkLst>
        </pc:spChg>
        <pc:spChg chg="add del">
          <ac:chgData name="Mayho, Sharon" userId="355d27d2-1787-4101-8add-4bbbfb4f4d22" providerId="ADAL" clId="{3B56D53E-0291-43E0-A4AD-0534D9BF4A3D}" dt="2024-04-29T13:03:41.582" v="867" actId="26606"/>
          <ac:spMkLst>
            <pc:docMk/>
            <pc:sldMk cId="3194940723" sldId="281"/>
            <ac:spMk id="2059" creationId="{0E91F5CA-B392-444C-88E3-BF5BAAEBDEB0}"/>
          </ac:spMkLst>
        </pc:spChg>
        <pc:spChg chg="add del">
          <ac:chgData name="Mayho, Sharon" userId="355d27d2-1787-4101-8add-4bbbfb4f4d22" providerId="ADAL" clId="{3B56D53E-0291-43E0-A4AD-0534D9BF4A3D}" dt="2024-04-29T13:03:41.582" v="867" actId="26606"/>
          <ac:spMkLst>
            <pc:docMk/>
            <pc:sldMk cId="3194940723" sldId="281"/>
            <ac:spMk id="2060" creationId="{DFCA2118-59A2-4310-A4B2-F2CBA821E842}"/>
          </ac:spMkLst>
        </pc:spChg>
        <pc:spChg chg="add">
          <ac:chgData name="Mayho, Sharon" userId="355d27d2-1787-4101-8add-4bbbfb4f4d22" providerId="ADAL" clId="{3B56D53E-0291-43E0-A4AD-0534D9BF4A3D}" dt="2024-04-29T13:03:53.764" v="872" actId="26606"/>
          <ac:spMkLst>
            <pc:docMk/>
            <pc:sldMk cId="3194940723" sldId="281"/>
            <ac:spMk id="2061" creationId="{E37EECFC-A684-4391-AE85-4CDAF5565F61}"/>
          </ac:spMkLst>
        </pc:spChg>
        <pc:spChg chg="add del">
          <ac:chgData name="Mayho, Sharon" userId="355d27d2-1787-4101-8add-4bbbfb4f4d22" providerId="ADAL" clId="{3B56D53E-0291-43E0-A4AD-0534D9BF4A3D}" dt="2024-04-29T13:03:48.039" v="869" actId="26606"/>
          <ac:spMkLst>
            <pc:docMk/>
            <pc:sldMk cId="3194940723" sldId="281"/>
            <ac:spMk id="2062" creationId="{6F828D28-8E09-41CC-8229-3070B5467A96}"/>
          </ac:spMkLst>
        </pc:spChg>
        <pc:spChg chg="add del">
          <ac:chgData name="Mayho, Sharon" userId="355d27d2-1787-4101-8add-4bbbfb4f4d22" providerId="ADAL" clId="{3B56D53E-0291-43E0-A4AD-0534D9BF4A3D}" dt="2024-04-29T13:03:48.039" v="869" actId="26606"/>
          <ac:spMkLst>
            <pc:docMk/>
            <pc:sldMk cId="3194940723" sldId="281"/>
            <ac:spMk id="2063" creationId="{D5B012D8-7F27-4758-9AC6-C889B154BD73}"/>
          </ac:spMkLst>
        </pc:spChg>
        <pc:spChg chg="add del">
          <ac:chgData name="Mayho, Sharon" userId="355d27d2-1787-4101-8add-4bbbfb4f4d22" providerId="ADAL" clId="{3B56D53E-0291-43E0-A4AD-0534D9BF4A3D}" dt="2024-04-29T13:03:48.039" v="869" actId="26606"/>
          <ac:spMkLst>
            <pc:docMk/>
            <pc:sldMk cId="3194940723" sldId="281"/>
            <ac:spMk id="2064" creationId="{4063B759-00FC-46D1-9898-8E8625268FAF}"/>
          </ac:spMkLst>
        </pc:spChg>
        <pc:spChg chg="add del">
          <ac:chgData name="Mayho, Sharon" userId="355d27d2-1787-4101-8add-4bbbfb4f4d22" providerId="ADAL" clId="{3B56D53E-0291-43E0-A4AD-0534D9BF4A3D}" dt="2024-04-29T13:03:53.756" v="871" actId="26606"/>
          <ac:spMkLst>
            <pc:docMk/>
            <pc:sldMk cId="3194940723" sldId="281"/>
            <ac:spMk id="2066" creationId="{6753252F-4873-4F63-801D-CC719279A7D5}"/>
          </ac:spMkLst>
        </pc:spChg>
        <pc:spChg chg="add del">
          <ac:chgData name="Mayho, Sharon" userId="355d27d2-1787-4101-8add-4bbbfb4f4d22" providerId="ADAL" clId="{3B56D53E-0291-43E0-A4AD-0534D9BF4A3D}" dt="2024-04-29T13:03:53.756" v="871" actId="26606"/>
          <ac:spMkLst>
            <pc:docMk/>
            <pc:sldMk cId="3194940723" sldId="281"/>
            <ac:spMk id="2067" creationId="{047C8CCB-F95D-4249-92DD-651249D3535A}"/>
          </ac:spMkLst>
        </pc:spChg>
        <pc:spChg chg="add">
          <ac:chgData name="Mayho, Sharon" userId="355d27d2-1787-4101-8add-4bbbfb4f4d22" providerId="ADAL" clId="{3B56D53E-0291-43E0-A4AD-0534D9BF4A3D}" dt="2024-04-29T13:03:53.764" v="872" actId="26606"/>
          <ac:spMkLst>
            <pc:docMk/>
            <pc:sldMk cId="3194940723" sldId="281"/>
            <ac:spMk id="2069" creationId="{F0A604E4-7307-451C-93BE-F1F7E1BF3BF8}"/>
          </ac:spMkLst>
        </pc:spChg>
        <pc:spChg chg="add">
          <ac:chgData name="Mayho, Sharon" userId="355d27d2-1787-4101-8add-4bbbfb4f4d22" providerId="ADAL" clId="{3B56D53E-0291-43E0-A4AD-0534D9BF4A3D}" dt="2024-04-29T13:03:53.764" v="872" actId="26606"/>
          <ac:spMkLst>
            <pc:docMk/>
            <pc:sldMk cId="3194940723" sldId="281"/>
            <ac:spMk id="2070" creationId="{F7F3A0AA-35E5-4085-942B-737839030604}"/>
          </ac:spMkLst>
        </pc:spChg>
        <pc:spChg chg="add">
          <ac:chgData name="Mayho, Sharon" userId="355d27d2-1787-4101-8add-4bbbfb4f4d22" providerId="ADAL" clId="{3B56D53E-0291-43E0-A4AD-0534D9BF4A3D}" dt="2024-04-29T13:03:53.764" v="872" actId="26606"/>
          <ac:spMkLst>
            <pc:docMk/>
            <pc:sldMk cId="3194940723" sldId="281"/>
            <ac:spMk id="2071" creationId="{402F5C38-C747-4173-ABBF-656E39E82130}"/>
          </ac:spMkLst>
        </pc:spChg>
        <pc:picChg chg="add mod">
          <ac:chgData name="Mayho, Sharon" userId="355d27d2-1787-4101-8add-4bbbfb4f4d22" providerId="ADAL" clId="{3B56D53E-0291-43E0-A4AD-0534D9BF4A3D}" dt="2024-04-29T14:28:04.723" v="1069" actId="1076"/>
          <ac:picMkLst>
            <pc:docMk/>
            <pc:sldMk cId="3194940723" sldId="281"/>
            <ac:picMk id="2050" creationId="{58AB44B2-7AFC-EECE-A9BB-84AB65EDCCC1}"/>
          </ac:picMkLst>
        </pc:pic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A0CB02-761D-4224-8DD4-299F0D54700B}"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D58A7C3C-1C3A-44DE-A46B-8699DBF44BB6}">
      <dgm:prSet custT="1"/>
      <dgm:spPr/>
      <dgm:t>
        <a:bodyPr/>
        <a:lstStyle/>
        <a:p>
          <a:pPr>
            <a:lnSpc>
              <a:spcPct val="100000"/>
            </a:lnSpc>
          </a:pPr>
          <a:r>
            <a:rPr lang="en-GB" sz="2400" dirty="0">
              <a:solidFill>
                <a:srgbClr val="002060"/>
              </a:solidFill>
              <a:latin typeface="Calibri" panose="020F0502020204030204" pitchFamily="34" charset="0"/>
              <a:ea typeface="Calibri" panose="020F0502020204030204" pitchFamily="34" charset="0"/>
              <a:cs typeface="Calibri" panose="020F0502020204030204" pitchFamily="34" charset="0"/>
            </a:rPr>
            <a:t>Resilient RISs are crucial in times of large economic uncertainties and major global crises potentially leading to region‐specific economic ‘shocks’ development trajectories</a:t>
          </a:r>
          <a:r>
            <a:rPr lang="en-GB" sz="2400" dirty="0">
              <a:latin typeface="Calibri" panose="020F0502020204030204" pitchFamily="34" charset="0"/>
              <a:ea typeface="Calibri" panose="020F0502020204030204" pitchFamily="34" charset="0"/>
              <a:cs typeface="Calibri" panose="020F0502020204030204" pitchFamily="34" charset="0"/>
            </a:rPr>
            <a:t>.</a:t>
          </a:r>
          <a:endParaRPr lang="en-US" sz="2400" dirty="0">
            <a:latin typeface="Calibri" panose="020F0502020204030204" pitchFamily="34" charset="0"/>
            <a:ea typeface="Calibri" panose="020F0502020204030204" pitchFamily="34" charset="0"/>
            <a:cs typeface="Calibri" panose="020F0502020204030204" pitchFamily="34" charset="0"/>
          </a:endParaRPr>
        </a:p>
      </dgm:t>
    </dgm:pt>
    <dgm:pt modelId="{68FED6D7-D66A-4166-B0D7-FCAE220E3B71}" type="parTrans" cxnId="{0E5DEB5C-E28B-4551-82DD-EE06CA7E58D3}">
      <dgm:prSet/>
      <dgm:spPr/>
      <dgm:t>
        <a:bodyPr/>
        <a:lstStyle/>
        <a:p>
          <a:endParaRPr lang="en-US"/>
        </a:p>
      </dgm:t>
    </dgm:pt>
    <dgm:pt modelId="{1183AA46-D911-4497-813E-644D7D8A1AC7}" type="sibTrans" cxnId="{0E5DEB5C-E28B-4551-82DD-EE06CA7E58D3}">
      <dgm:prSet/>
      <dgm:spPr/>
      <dgm:t>
        <a:bodyPr/>
        <a:lstStyle/>
        <a:p>
          <a:endParaRPr lang="en-US"/>
        </a:p>
      </dgm:t>
    </dgm:pt>
    <dgm:pt modelId="{8A1F4B05-FB01-4B80-8E16-2EAA2CC915A9}">
      <dgm:prSet custT="1"/>
      <dgm:spPr/>
      <dgm:t>
        <a:bodyPr/>
        <a:lstStyle/>
        <a:p>
          <a:pPr>
            <a:lnSpc>
              <a:spcPct val="100000"/>
            </a:lnSpc>
          </a:pPr>
          <a:r>
            <a:rPr lang="en-GB" sz="2400" dirty="0">
              <a:solidFill>
                <a:srgbClr val="002060"/>
              </a:solidFill>
              <a:latin typeface="Calibri" panose="020F0502020204030204" pitchFamily="34" charset="0"/>
              <a:ea typeface="Calibri" panose="020F0502020204030204" pitchFamily="34" charset="0"/>
              <a:cs typeface="Calibri" panose="020F0502020204030204" pitchFamily="34" charset="0"/>
            </a:rPr>
            <a:t>It can be argued that we have moved to a state of ‘poly-crisis’ (Tooze, 2021) where different crises overlap and interact (for example, Covid-19, energy prices, Ukraine-Russia war, interest/inflation rates, break-down of supply chains).</a:t>
          </a:r>
          <a:endParaRPr lang="en-US" sz="2400" dirty="0">
            <a:solidFill>
              <a:srgbClr val="002060"/>
            </a:solidFill>
            <a:latin typeface="Calibri" panose="020F0502020204030204" pitchFamily="34" charset="0"/>
            <a:ea typeface="Calibri" panose="020F0502020204030204" pitchFamily="34" charset="0"/>
            <a:cs typeface="Calibri" panose="020F0502020204030204" pitchFamily="34" charset="0"/>
          </a:endParaRPr>
        </a:p>
      </dgm:t>
    </dgm:pt>
    <dgm:pt modelId="{6C83EA22-E8CE-46DB-B0D3-A417839972A2}" type="parTrans" cxnId="{D22E5C89-FDD4-4CA8-9811-2FFCDDAC600B}">
      <dgm:prSet/>
      <dgm:spPr/>
      <dgm:t>
        <a:bodyPr/>
        <a:lstStyle/>
        <a:p>
          <a:endParaRPr lang="en-US"/>
        </a:p>
      </dgm:t>
    </dgm:pt>
    <dgm:pt modelId="{821DACD6-DEB4-4E16-856B-4FDE65C33BF3}" type="sibTrans" cxnId="{D22E5C89-FDD4-4CA8-9811-2FFCDDAC600B}">
      <dgm:prSet/>
      <dgm:spPr/>
      <dgm:t>
        <a:bodyPr/>
        <a:lstStyle/>
        <a:p>
          <a:endParaRPr lang="en-US"/>
        </a:p>
      </dgm:t>
    </dgm:pt>
    <dgm:pt modelId="{F7A51F5E-7DEF-4D75-8084-6AC94B21BC16}">
      <dgm:prSet custT="1"/>
      <dgm:spPr/>
      <dgm:t>
        <a:bodyPr/>
        <a:lstStyle/>
        <a:p>
          <a:pPr>
            <a:lnSpc>
              <a:spcPct val="100000"/>
            </a:lnSpc>
          </a:pPr>
          <a:r>
            <a:rPr lang="en-GB" sz="2400" dirty="0">
              <a:solidFill>
                <a:srgbClr val="002060"/>
              </a:solidFill>
              <a:latin typeface="Calibri" panose="020F0502020204030204" pitchFamily="34" charset="0"/>
              <a:ea typeface="Calibri" panose="020F0502020204030204" pitchFamily="34" charset="0"/>
              <a:cs typeface="Calibri" panose="020F0502020204030204" pitchFamily="34" charset="0"/>
            </a:rPr>
            <a:t>‘Poly-crisis’ accentuates firm- and region-level crisis management strategies that encompass regional and business systems i.e. the whole system linkage.</a:t>
          </a:r>
          <a:endParaRPr lang="en-US" sz="2400" dirty="0">
            <a:solidFill>
              <a:srgbClr val="002060"/>
            </a:solidFill>
            <a:latin typeface="Calibri" panose="020F0502020204030204" pitchFamily="34" charset="0"/>
            <a:ea typeface="Calibri" panose="020F0502020204030204" pitchFamily="34" charset="0"/>
            <a:cs typeface="Calibri" panose="020F0502020204030204" pitchFamily="34" charset="0"/>
          </a:endParaRPr>
        </a:p>
      </dgm:t>
    </dgm:pt>
    <dgm:pt modelId="{1B99DE20-DCF8-4A3E-A79A-8561367E74B1}" type="parTrans" cxnId="{EDFA5A4C-40FE-462D-8BF9-5D214EF11881}">
      <dgm:prSet/>
      <dgm:spPr/>
      <dgm:t>
        <a:bodyPr/>
        <a:lstStyle/>
        <a:p>
          <a:endParaRPr lang="en-US"/>
        </a:p>
      </dgm:t>
    </dgm:pt>
    <dgm:pt modelId="{F33F966D-022E-42E5-8F7A-C1BE565A3786}" type="sibTrans" cxnId="{EDFA5A4C-40FE-462D-8BF9-5D214EF11881}">
      <dgm:prSet/>
      <dgm:spPr/>
      <dgm:t>
        <a:bodyPr/>
        <a:lstStyle/>
        <a:p>
          <a:endParaRPr lang="en-US"/>
        </a:p>
      </dgm:t>
    </dgm:pt>
    <dgm:pt modelId="{0B6C25F1-4F7A-46E3-8728-38802385C7D0}" type="pres">
      <dgm:prSet presAssocID="{BDA0CB02-761D-4224-8DD4-299F0D54700B}" presName="root" presStyleCnt="0">
        <dgm:presLayoutVars>
          <dgm:dir/>
          <dgm:resizeHandles val="exact"/>
        </dgm:presLayoutVars>
      </dgm:prSet>
      <dgm:spPr/>
    </dgm:pt>
    <dgm:pt modelId="{B23AAEEC-9204-4E07-B2FE-2801FAC268DF}" type="pres">
      <dgm:prSet presAssocID="{D58A7C3C-1C3A-44DE-A46B-8699DBF44BB6}" presName="compNode" presStyleCnt="0"/>
      <dgm:spPr/>
    </dgm:pt>
    <dgm:pt modelId="{35BF85E7-B502-488B-8DDF-4D128CC34585}" type="pres">
      <dgm:prSet presAssocID="{D58A7C3C-1C3A-44DE-A46B-8699DBF44BB6}" presName="bgRect" presStyleLbl="bgShp" presStyleIdx="0" presStyleCnt="3"/>
      <dgm:spPr/>
    </dgm:pt>
    <dgm:pt modelId="{91242B0F-E1F6-4920-9E10-75030A616209}" type="pres">
      <dgm:prSet presAssocID="{D58A7C3C-1C3A-44DE-A46B-8699DBF44BB6}"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Bar Graph with Upward Trend"/>
        </a:ext>
      </dgm:extLst>
    </dgm:pt>
    <dgm:pt modelId="{861DBB83-0C57-415A-BBB7-4BB561247507}" type="pres">
      <dgm:prSet presAssocID="{D58A7C3C-1C3A-44DE-A46B-8699DBF44BB6}" presName="spaceRect" presStyleCnt="0"/>
      <dgm:spPr/>
    </dgm:pt>
    <dgm:pt modelId="{5E3ED5D4-F3E0-487B-990C-1BC739697509}" type="pres">
      <dgm:prSet presAssocID="{D58A7C3C-1C3A-44DE-A46B-8699DBF44BB6}" presName="parTx" presStyleLbl="revTx" presStyleIdx="0" presStyleCnt="3">
        <dgm:presLayoutVars>
          <dgm:chMax val="0"/>
          <dgm:chPref val="0"/>
        </dgm:presLayoutVars>
      </dgm:prSet>
      <dgm:spPr/>
    </dgm:pt>
    <dgm:pt modelId="{1E60B7F6-13E7-4FD5-9951-044B5AEEF3CC}" type="pres">
      <dgm:prSet presAssocID="{1183AA46-D911-4497-813E-644D7D8A1AC7}" presName="sibTrans" presStyleCnt="0"/>
      <dgm:spPr/>
    </dgm:pt>
    <dgm:pt modelId="{F09814E3-77E5-4821-AB0B-0C1C36E38960}" type="pres">
      <dgm:prSet presAssocID="{8A1F4B05-FB01-4B80-8E16-2EAA2CC915A9}" presName="compNode" presStyleCnt="0"/>
      <dgm:spPr/>
    </dgm:pt>
    <dgm:pt modelId="{D19E8A83-92AF-4E98-83D7-FB57F1347A68}" type="pres">
      <dgm:prSet presAssocID="{8A1F4B05-FB01-4B80-8E16-2EAA2CC915A9}" presName="bgRect" presStyleLbl="bgShp" presStyleIdx="1" presStyleCnt="3"/>
      <dgm:spPr/>
    </dgm:pt>
    <dgm:pt modelId="{BBEF0135-E709-421D-9055-B77AECA43584}" type="pres">
      <dgm:prSet presAssocID="{8A1F4B05-FB01-4B80-8E16-2EAA2CC915A9}"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Earth Globe Americas"/>
        </a:ext>
      </dgm:extLst>
    </dgm:pt>
    <dgm:pt modelId="{F70A42F2-799F-4A25-901C-06674EB2E607}" type="pres">
      <dgm:prSet presAssocID="{8A1F4B05-FB01-4B80-8E16-2EAA2CC915A9}" presName="spaceRect" presStyleCnt="0"/>
      <dgm:spPr/>
    </dgm:pt>
    <dgm:pt modelId="{3E40DA54-89F2-4D8B-A6E8-300A86043C1A}" type="pres">
      <dgm:prSet presAssocID="{8A1F4B05-FB01-4B80-8E16-2EAA2CC915A9}" presName="parTx" presStyleLbl="revTx" presStyleIdx="1" presStyleCnt="3">
        <dgm:presLayoutVars>
          <dgm:chMax val="0"/>
          <dgm:chPref val="0"/>
        </dgm:presLayoutVars>
      </dgm:prSet>
      <dgm:spPr/>
    </dgm:pt>
    <dgm:pt modelId="{8462A371-84C1-428D-9497-D4AE0940CE7D}" type="pres">
      <dgm:prSet presAssocID="{821DACD6-DEB4-4E16-856B-4FDE65C33BF3}" presName="sibTrans" presStyleCnt="0"/>
      <dgm:spPr/>
    </dgm:pt>
    <dgm:pt modelId="{3B645169-5D62-4CA0-9FD3-FD743208DFD5}" type="pres">
      <dgm:prSet presAssocID="{F7A51F5E-7DEF-4D75-8084-6AC94B21BC16}" presName="compNode" presStyleCnt="0"/>
      <dgm:spPr/>
    </dgm:pt>
    <dgm:pt modelId="{6DEE938A-7DC3-4FB1-9725-EF25522A4D2A}" type="pres">
      <dgm:prSet presAssocID="{F7A51F5E-7DEF-4D75-8084-6AC94B21BC16}" presName="bgRect" presStyleLbl="bgShp" presStyleIdx="2" presStyleCnt="3"/>
      <dgm:spPr/>
    </dgm:pt>
    <dgm:pt modelId="{1513C816-3A31-40DF-890C-8C896499CD5F}" type="pres">
      <dgm:prSet presAssocID="{F7A51F5E-7DEF-4D75-8084-6AC94B21BC16}"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Hierarchy"/>
        </a:ext>
      </dgm:extLst>
    </dgm:pt>
    <dgm:pt modelId="{42DFC6F2-983B-48C4-BD3F-FB5F53211146}" type="pres">
      <dgm:prSet presAssocID="{F7A51F5E-7DEF-4D75-8084-6AC94B21BC16}" presName="spaceRect" presStyleCnt="0"/>
      <dgm:spPr/>
    </dgm:pt>
    <dgm:pt modelId="{BDDAE0DB-7968-4367-A2FE-416B182448BC}" type="pres">
      <dgm:prSet presAssocID="{F7A51F5E-7DEF-4D75-8084-6AC94B21BC16}" presName="parTx" presStyleLbl="revTx" presStyleIdx="2" presStyleCnt="3">
        <dgm:presLayoutVars>
          <dgm:chMax val="0"/>
          <dgm:chPref val="0"/>
        </dgm:presLayoutVars>
      </dgm:prSet>
      <dgm:spPr/>
    </dgm:pt>
  </dgm:ptLst>
  <dgm:cxnLst>
    <dgm:cxn modelId="{0E5DEB5C-E28B-4551-82DD-EE06CA7E58D3}" srcId="{BDA0CB02-761D-4224-8DD4-299F0D54700B}" destId="{D58A7C3C-1C3A-44DE-A46B-8699DBF44BB6}" srcOrd="0" destOrd="0" parTransId="{68FED6D7-D66A-4166-B0D7-FCAE220E3B71}" sibTransId="{1183AA46-D911-4497-813E-644D7D8A1AC7}"/>
    <dgm:cxn modelId="{EDFA5A4C-40FE-462D-8BF9-5D214EF11881}" srcId="{BDA0CB02-761D-4224-8DD4-299F0D54700B}" destId="{F7A51F5E-7DEF-4D75-8084-6AC94B21BC16}" srcOrd="2" destOrd="0" parTransId="{1B99DE20-DCF8-4A3E-A79A-8561367E74B1}" sibTransId="{F33F966D-022E-42E5-8F7A-C1BE565A3786}"/>
    <dgm:cxn modelId="{209B9772-9EFF-4EA6-8D21-6672AA6AC45E}" type="presOf" srcId="{F7A51F5E-7DEF-4D75-8084-6AC94B21BC16}" destId="{BDDAE0DB-7968-4367-A2FE-416B182448BC}" srcOrd="0" destOrd="0" presId="urn:microsoft.com/office/officeart/2018/2/layout/IconVerticalSolidList"/>
    <dgm:cxn modelId="{D22E5C89-FDD4-4CA8-9811-2FFCDDAC600B}" srcId="{BDA0CB02-761D-4224-8DD4-299F0D54700B}" destId="{8A1F4B05-FB01-4B80-8E16-2EAA2CC915A9}" srcOrd="1" destOrd="0" parTransId="{6C83EA22-E8CE-46DB-B0D3-A417839972A2}" sibTransId="{821DACD6-DEB4-4E16-856B-4FDE65C33BF3}"/>
    <dgm:cxn modelId="{4194D0B2-B2BD-4512-BBD9-2DBDE3B645AB}" type="presOf" srcId="{8A1F4B05-FB01-4B80-8E16-2EAA2CC915A9}" destId="{3E40DA54-89F2-4D8B-A6E8-300A86043C1A}" srcOrd="0" destOrd="0" presId="urn:microsoft.com/office/officeart/2018/2/layout/IconVerticalSolidList"/>
    <dgm:cxn modelId="{66C799D0-CE8E-4F2B-A561-13B1F2F1AD33}" type="presOf" srcId="{D58A7C3C-1C3A-44DE-A46B-8699DBF44BB6}" destId="{5E3ED5D4-F3E0-487B-990C-1BC739697509}" srcOrd="0" destOrd="0" presId="urn:microsoft.com/office/officeart/2018/2/layout/IconVerticalSolidList"/>
    <dgm:cxn modelId="{91E29FEF-7DB3-446B-AB1D-C9CB55FF7D95}" type="presOf" srcId="{BDA0CB02-761D-4224-8DD4-299F0D54700B}" destId="{0B6C25F1-4F7A-46E3-8728-38802385C7D0}" srcOrd="0" destOrd="0" presId="urn:microsoft.com/office/officeart/2018/2/layout/IconVerticalSolidList"/>
    <dgm:cxn modelId="{B34CC373-C77F-4574-B11C-D8107800667A}" type="presParOf" srcId="{0B6C25F1-4F7A-46E3-8728-38802385C7D0}" destId="{B23AAEEC-9204-4E07-B2FE-2801FAC268DF}" srcOrd="0" destOrd="0" presId="urn:microsoft.com/office/officeart/2018/2/layout/IconVerticalSolidList"/>
    <dgm:cxn modelId="{D2EE0F0D-6968-4631-86F2-41A07DE8CF87}" type="presParOf" srcId="{B23AAEEC-9204-4E07-B2FE-2801FAC268DF}" destId="{35BF85E7-B502-488B-8DDF-4D128CC34585}" srcOrd="0" destOrd="0" presId="urn:microsoft.com/office/officeart/2018/2/layout/IconVerticalSolidList"/>
    <dgm:cxn modelId="{DB48D483-06C9-4F28-98EB-E3AF707965A9}" type="presParOf" srcId="{B23AAEEC-9204-4E07-B2FE-2801FAC268DF}" destId="{91242B0F-E1F6-4920-9E10-75030A616209}" srcOrd="1" destOrd="0" presId="urn:microsoft.com/office/officeart/2018/2/layout/IconVerticalSolidList"/>
    <dgm:cxn modelId="{8FDD7A29-5789-4BD0-B7AD-364D23C1F95E}" type="presParOf" srcId="{B23AAEEC-9204-4E07-B2FE-2801FAC268DF}" destId="{861DBB83-0C57-415A-BBB7-4BB561247507}" srcOrd="2" destOrd="0" presId="urn:microsoft.com/office/officeart/2018/2/layout/IconVerticalSolidList"/>
    <dgm:cxn modelId="{23DE3393-0473-49E0-B5D2-7725D5A0325F}" type="presParOf" srcId="{B23AAEEC-9204-4E07-B2FE-2801FAC268DF}" destId="{5E3ED5D4-F3E0-487B-990C-1BC739697509}" srcOrd="3" destOrd="0" presId="urn:microsoft.com/office/officeart/2018/2/layout/IconVerticalSolidList"/>
    <dgm:cxn modelId="{83F67363-9495-491B-8DA6-C0C98D662C00}" type="presParOf" srcId="{0B6C25F1-4F7A-46E3-8728-38802385C7D0}" destId="{1E60B7F6-13E7-4FD5-9951-044B5AEEF3CC}" srcOrd="1" destOrd="0" presId="urn:microsoft.com/office/officeart/2018/2/layout/IconVerticalSolidList"/>
    <dgm:cxn modelId="{DED48513-6520-49BC-B43A-25E40ACA2F17}" type="presParOf" srcId="{0B6C25F1-4F7A-46E3-8728-38802385C7D0}" destId="{F09814E3-77E5-4821-AB0B-0C1C36E38960}" srcOrd="2" destOrd="0" presId="urn:microsoft.com/office/officeart/2018/2/layout/IconVerticalSolidList"/>
    <dgm:cxn modelId="{474018C9-C76F-4E7C-A9F1-33E81B85BADD}" type="presParOf" srcId="{F09814E3-77E5-4821-AB0B-0C1C36E38960}" destId="{D19E8A83-92AF-4E98-83D7-FB57F1347A68}" srcOrd="0" destOrd="0" presId="urn:microsoft.com/office/officeart/2018/2/layout/IconVerticalSolidList"/>
    <dgm:cxn modelId="{82388C51-B4E0-4C4B-9629-8F8E1FE7B6D2}" type="presParOf" srcId="{F09814E3-77E5-4821-AB0B-0C1C36E38960}" destId="{BBEF0135-E709-421D-9055-B77AECA43584}" srcOrd="1" destOrd="0" presId="urn:microsoft.com/office/officeart/2018/2/layout/IconVerticalSolidList"/>
    <dgm:cxn modelId="{7419F8DA-7704-4FE1-9218-FF375F343255}" type="presParOf" srcId="{F09814E3-77E5-4821-AB0B-0C1C36E38960}" destId="{F70A42F2-799F-4A25-901C-06674EB2E607}" srcOrd="2" destOrd="0" presId="urn:microsoft.com/office/officeart/2018/2/layout/IconVerticalSolidList"/>
    <dgm:cxn modelId="{D0484984-FA66-461B-8F26-2D261D6E6F7B}" type="presParOf" srcId="{F09814E3-77E5-4821-AB0B-0C1C36E38960}" destId="{3E40DA54-89F2-4D8B-A6E8-300A86043C1A}" srcOrd="3" destOrd="0" presId="urn:microsoft.com/office/officeart/2018/2/layout/IconVerticalSolidList"/>
    <dgm:cxn modelId="{A6ECB945-454E-4E74-BBD0-579095DCE9EF}" type="presParOf" srcId="{0B6C25F1-4F7A-46E3-8728-38802385C7D0}" destId="{8462A371-84C1-428D-9497-D4AE0940CE7D}" srcOrd="3" destOrd="0" presId="urn:microsoft.com/office/officeart/2018/2/layout/IconVerticalSolidList"/>
    <dgm:cxn modelId="{8ED1ECFB-450C-499B-AF3B-E1B3ED740BD5}" type="presParOf" srcId="{0B6C25F1-4F7A-46E3-8728-38802385C7D0}" destId="{3B645169-5D62-4CA0-9FD3-FD743208DFD5}" srcOrd="4" destOrd="0" presId="urn:microsoft.com/office/officeart/2018/2/layout/IconVerticalSolidList"/>
    <dgm:cxn modelId="{BC0593B5-10E4-449D-9A6B-5F3BFF953A52}" type="presParOf" srcId="{3B645169-5D62-4CA0-9FD3-FD743208DFD5}" destId="{6DEE938A-7DC3-4FB1-9725-EF25522A4D2A}" srcOrd="0" destOrd="0" presId="urn:microsoft.com/office/officeart/2018/2/layout/IconVerticalSolidList"/>
    <dgm:cxn modelId="{37E06345-D723-4ADB-A4A3-3EDBD37DB98E}" type="presParOf" srcId="{3B645169-5D62-4CA0-9FD3-FD743208DFD5}" destId="{1513C816-3A31-40DF-890C-8C896499CD5F}" srcOrd="1" destOrd="0" presId="urn:microsoft.com/office/officeart/2018/2/layout/IconVerticalSolidList"/>
    <dgm:cxn modelId="{56BDB4FF-3F75-4A71-AB56-298B2F5C5FBD}" type="presParOf" srcId="{3B645169-5D62-4CA0-9FD3-FD743208DFD5}" destId="{42DFC6F2-983B-48C4-BD3F-FB5F53211146}" srcOrd="2" destOrd="0" presId="urn:microsoft.com/office/officeart/2018/2/layout/IconVerticalSolidList"/>
    <dgm:cxn modelId="{1D166D23-C965-4EAD-9679-44F2C7C2B0A5}" type="presParOf" srcId="{3B645169-5D62-4CA0-9FD3-FD743208DFD5}" destId="{BDDAE0DB-7968-4367-A2FE-416B182448BC}"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BF85E7-B502-488B-8DDF-4D128CC34585}">
      <dsp:nvSpPr>
        <dsp:cNvPr id="0" name=""/>
        <dsp:cNvSpPr/>
      </dsp:nvSpPr>
      <dsp:spPr>
        <a:xfrm>
          <a:off x="0" y="3035"/>
          <a:ext cx="10515600" cy="144656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1242B0F-E1F6-4920-9E10-75030A616209}">
      <dsp:nvSpPr>
        <dsp:cNvPr id="0" name=""/>
        <dsp:cNvSpPr/>
      </dsp:nvSpPr>
      <dsp:spPr>
        <a:xfrm>
          <a:off x="437585" y="328512"/>
          <a:ext cx="796386" cy="79560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3ED5D4-F3E0-487B-990C-1BC739697509}">
      <dsp:nvSpPr>
        <dsp:cNvPr id="0" name=""/>
        <dsp:cNvSpPr/>
      </dsp:nvSpPr>
      <dsp:spPr>
        <a:xfrm>
          <a:off x="1671556" y="3035"/>
          <a:ext cx="8577213" cy="14479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3244" tIns="153244" rIns="153244" bIns="153244" numCol="1" spcCol="1270" anchor="ctr" anchorCtr="0">
          <a:noAutofit/>
        </a:bodyPr>
        <a:lstStyle/>
        <a:p>
          <a:pPr marL="0" lvl="0" indent="0" algn="l" defTabSz="1066800">
            <a:lnSpc>
              <a:spcPct val="100000"/>
            </a:lnSpc>
            <a:spcBef>
              <a:spcPct val="0"/>
            </a:spcBef>
            <a:spcAft>
              <a:spcPct val="35000"/>
            </a:spcAft>
            <a:buNone/>
          </a:pPr>
          <a:r>
            <a:rPr lang="en-GB" sz="2400" kern="1200" dirty="0">
              <a:solidFill>
                <a:srgbClr val="002060"/>
              </a:solidFill>
              <a:latin typeface="Calibri" panose="020F0502020204030204" pitchFamily="34" charset="0"/>
              <a:ea typeface="Calibri" panose="020F0502020204030204" pitchFamily="34" charset="0"/>
              <a:cs typeface="Calibri" panose="020F0502020204030204" pitchFamily="34" charset="0"/>
            </a:rPr>
            <a:t>Resilient RISs are crucial in times of large economic uncertainties and major global crises potentially leading to region‐specific economic ‘shocks’ development trajectories</a:t>
          </a:r>
          <a:r>
            <a:rPr lang="en-GB" sz="2400" kern="1200" dirty="0">
              <a:latin typeface="Calibri" panose="020F0502020204030204" pitchFamily="34" charset="0"/>
              <a:ea typeface="Calibri" panose="020F0502020204030204" pitchFamily="34" charset="0"/>
              <a:cs typeface="Calibri" panose="020F0502020204030204" pitchFamily="34" charset="0"/>
            </a:rPr>
            <a:t>.</a:t>
          </a:r>
          <a:endParaRPr lang="en-US" sz="2400" kern="1200" dirty="0">
            <a:latin typeface="Calibri" panose="020F0502020204030204" pitchFamily="34" charset="0"/>
            <a:ea typeface="Calibri" panose="020F0502020204030204" pitchFamily="34" charset="0"/>
            <a:cs typeface="Calibri" panose="020F0502020204030204" pitchFamily="34" charset="0"/>
          </a:endParaRPr>
        </a:p>
      </dsp:txBody>
      <dsp:txXfrm>
        <a:off x="1671556" y="3035"/>
        <a:ext cx="8577213" cy="1447976"/>
      </dsp:txXfrm>
    </dsp:sp>
    <dsp:sp modelId="{D19E8A83-92AF-4E98-83D7-FB57F1347A68}">
      <dsp:nvSpPr>
        <dsp:cNvPr id="0" name=""/>
        <dsp:cNvSpPr/>
      </dsp:nvSpPr>
      <dsp:spPr>
        <a:xfrm>
          <a:off x="0" y="1726816"/>
          <a:ext cx="10515600" cy="144656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BEF0135-E709-421D-9055-B77AECA43584}">
      <dsp:nvSpPr>
        <dsp:cNvPr id="0" name=""/>
        <dsp:cNvSpPr/>
      </dsp:nvSpPr>
      <dsp:spPr>
        <a:xfrm>
          <a:off x="437585" y="2052293"/>
          <a:ext cx="796386" cy="79560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E40DA54-89F2-4D8B-A6E8-300A86043C1A}">
      <dsp:nvSpPr>
        <dsp:cNvPr id="0" name=""/>
        <dsp:cNvSpPr/>
      </dsp:nvSpPr>
      <dsp:spPr>
        <a:xfrm>
          <a:off x="1671556" y="1726816"/>
          <a:ext cx="8577213" cy="14479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3244" tIns="153244" rIns="153244" bIns="153244" numCol="1" spcCol="1270" anchor="ctr" anchorCtr="0">
          <a:noAutofit/>
        </a:bodyPr>
        <a:lstStyle/>
        <a:p>
          <a:pPr marL="0" lvl="0" indent="0" algn="l" defTabSz="1066800">
            <a:lnSpc>
              <a:spcPct val="100000"/>
            </a:lnSpc>
            <a:spcBef>
              <a:spcPct val="0"/>
            </a:spcBef>
            <a:spcAft>
              <a:spcPct val="35000"/>
            </a:spcAft>
            <a:buNone/>
          </a:pPr>
          <a:r>
            <a:rPr lang="en-GB" sz="2400" kern="1200" dirty="0">
              <a:solidFill>
                <a:srgbClr val="002060"/>
              </a:solidFill>
              <a:latin typeface="Calibri" panose="020F0502020204030204" pitchFamily="34" charset="0"/>
              <a:ea typeface="Calibri" panose="020F0502020204030204" pitchFamily="34" charset="0"/>
              <a:cs typeface="Calibri" panose="020F0502020204030204" pitchFamily="34" charset="0"/>
            </a:rPr>
            <a:t>It can be argued that we have moved to a state of ‘poly-crisis’ (Tooze, 2021) where different crises overlap and interact (for example, Covid-19, energy prices, Ukraine-Russia war, interest/inflation rates, break-down of supply chains).</a:t>
          </a:r>
          <a:endParaRPr lang="en-US" sz="2400" kern="1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dsp:txBody>
      <dsp:txXfrm>
        <a:off x="1671556" y="1726816"/>
        <a:ext cx="8577213" cy="1447976"/>
      </dsp:txXfrm>
    </dsp:sp>
    <dsp:sp modelId="{6DEE938A-7DC3-4FB1-9725-EF25522A4D2A}">
      <dsp:nvSpPr>
        <dsp:cNvPr id="0" name=""/>
        <dsp:cNvSpPr/>
      </dsp:nvSpPr>
      <dsp:spPr>
        <a:xfrm>
          <a:off x="0" y="3450597"/>
          <a:ext cx="10515600" cy="144656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513C816-3A31-40DF-890C-8C896499CD5F}">
      <dsp:nvSpPr>
        <dsp:cNvPr id="0" name=""/>
        <dsp:cNvSpPr/>
      </dsp:nvSpPr>
      <dsp:spPr>
        <a:xfrm>
          <a:off x="437585" y="3776074"/>
          <a:ext cx="796386" cy="79560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DDAE0DB-7968-4367-A2FE-416B182448BC}">
      <dsp:nvSpPr>
        <dsp:cNvPr id="0" name=""/>
        <dsp:cNvSpPr/>
      </dsp:nvSpPr>
      <dsp:spPr>
        <a:xfrm>
          <a:off x="1671556" y="3450597"/>
          <a:ext cx="8577213" cy="14479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3244" tIns="153244" rIns="153244" bIns="153244" numCol="1" spcCol="1270" anchor="ctr" anchorCtr="0">
          <a:noAutofit/>
        </a:bodyPr>
        <a:lstStyle/>
        <a:p>
          <a:pPr marL="0" lvl="0" indent="0" algn="l" defTabSz="1066800">
            <a:lnSpc>
              <a:spcPct val="100000"/>
            </a:lnSpc>
            <a:spcBef>
              <a:spcPct val="0"/>
            </a:spcBef>
            <a:spcAft>
              <a:spcPct val="35000"/>
            </a:spcAft>
            <a:buNone/>
          </a:pPr>
          <a:r>
            <a:rPr lang="en-GB" sz="2400" kern="1200" dirty="0">
              <a:solidFill>
                <a:srgbClr val="002060"/>
              </a:solidFill>
              <a:latin typeface="Calibri" panose="020F0502020204030204" pitchFamily="34" charset="0"/>
              <a:ea typeface="Calibri" panose="020F0502020204030204" pitchFamily="34" charset="0"/>
              <a:cs typeface="Calibri" panose="020F0502020204030204" pitchFamily="34" charset="0"/>
            </a:rPr>
            <a:t>‘Poly-crisis’ accentuates firm- and region-level crisis management strategies that encompass regional and business systems i.e. the whole system linkage.</a:t>
          </a:r>
          <a:endParaRPr lang="en-US" sz="2400" kern="1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dsp:txBody>
      <dsp:txXfrm>
        <a:off x="1671556" y="3450597"/>
        <a:ext cx="8577213" cy="1447976"/>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82119" cy="501879"/>
          </a:xfrm>
          <a:prstGeom prst="rect">
            <a:avLst/>
          </a:prstGeom>
          <a:noFill/>
          <a:ln>
            <a:noFill/>
          </a:ln>
        </p:spPr>
        <p:txBody>
          <a:bodyPr spcFirstLastPara="1" wrap="square" lIns="96475" tIns="48225" rIns="96475" bIns="48225" anchor="t"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98102" y="0"/>
            <a:ext cx="2982119" cy="501879"/>
          </a:xfrm>
          <a:prstGeom prst="rect">
            <a:avLst/>
          </a:prstGeom>
          <a:noFill/>
          <a:ln>
            <a:noFill/>
          </a:ln>
        </p:spPr>
        <p:txBody>
          <a:bodyPr spcFirstLastPara="1" wrap="square" lIns="96475" tIns="48225" rIns="96475" bIns="48225" anchor="t" anchorCtr="0">
            <a:noAutofit/>
          </a:bodyPr>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442913" y="1250950"/>
            <a:ext cx="5997575" cy="33750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8182" y="4813866"/>
            <a:ext cx="5505450" cy="3938617"/>
          </a:xfrm>
          <a:prstGeom prst="rect">
            <a:avLst/>
          </a:prstGeom>
          <a:noFill/>
          <a:ln>
            <a:noFill/>
          </a:ln>
        </p:spPr>
        <p:txBody>
          <a:bodyPr spcFirstLastPara="1" wrap="square" lIns="96475" tIns="48225" rIns="96475" bIns="48225"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500961"/>
            <a:ext cx="2982119" cy="501878"/>
          </a:xfrm>
          <a:prstGeom prst="rect">
            <a:avLst/>
          </a:prstGeom>
          <a:noFill/>
          <a:ln>
            <a:noFill/>
          </a:ln>
        </p:spPr>
        <p:txBody>
          <a:bodyPr spcFirstLastPara="1" wrap="square" lIns="96475" tIns="48225" rIns="96475" bIns="48225" anchor="b"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98102" y="9500961"/>
            <a:ext cx="2982119" cy="501878"/>
          </a:xfrm>
          <a:prstGeom prst="rect">
            <a:avLst/>
          </a:prstGeom>
          <a:noFill/>
          <a:ln>
            <a:noFill/>
          </a:ln>
        </p:spPr>
        <p:txBody>
          <a:bodyPr spcFirstLastPara="1" wrap="square" lIns="96475" tIns="48225" rIns="96475" bIns="48225" anchor="b" anchorCtr="0">
            <a:noAutofit/>
          </a:bodyPr>
          <a:lstStyle/>
          <a:p>
            <a:pPr marL="0" marR="0" lvl="0" indent="0" algn="r" rtl="0">
              <a:spcBef>
                <a:spcPts val="0"/>
              </a:spcBef>
              <a:spcAft>
                <a:spcPts val="0"/>
              </a:spcAft>
              <a:buNone/>
            </a:pPr>
            <a:fld id="{00000000-1234-1234-1234-123412341234}" type="slidenum">
              <a:rPr lang="en-GB" sz="1300" b="0" i="0" u="none" strike="noStrike" cap="none">
                <a:solidFill>
                  <a:schemeClr val="dk1"/>
                </a:solidFill>
                <a:latin typeface="Calibri"/>
                <a:ea typeface="Calibri"/>
                <a:cs typeface="Calibri"/>
                <a:sym typeface="Calibri"/>
              </a:rPr>
              <a:t>‹#›</a:t>
            </a:fld>
            <a:endParaRPr sz="13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442913" y="1250950"/>
            <a:ext cx="5997575" cy="33750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8182" y="4813866"/>
            <a:ext cx="5505450" cy="3938617"/>
          </a:xfrm>
          <a:prstGeom prst="rect">
            <a:avLst/>
          </a:prstGeom>
          <a:noFill/>
          <a:ln>
            <a:noFill/>
          </a:ln>
        </p:spPr>
        <p:txBody>
          <a:bodyPr spcFirstLastPara="1" wrap="square" lIns="96475" tIns="48225" rIns="96475" bIns="48225" anchor="t" anchorCtr="0">
            <a:noAutofit/>
          </a:bodyPr>
          <a:lstStyle/>
          <a:p>
            <a:pPr marL="0" lvl="0" indent="0" algn="l" rtl="0">
              <a:spcBef>
                <a:spcPts val="0"/>
              </a:spcBef>
              <a:spcAft>
                <a:spcPts val="0"/>
              </a:spcAft>
              <a:buNone/>
            </a:pPr>
            <a:endParaRPr dirty="0"/>
          </a:p>
        </p:txBody>
      </p:sp>
      <p:sp>
        <p:nvSpPr>
          <p:cNvPr id="87" name="Google Shape;87;p1:notes"/>
          <p:cNvSpPr txBox="1">
            <a:spLocks noGrp="1"/>
          </p:cNvSpPr>
          <p:nvPr>
            <p:ph type="sldNum" idx="12"/>
          </p:nvPr>
        </p:nvSpPr>
        <p:spPr>
          <a:xfrm>
            <a:off x="3898102" y="9500961"/>
            <a:ext cx="2982119" cy="501878"/>
          </a:xfrm>
          <a:prstGeom prst="rect">
            <a:avLst/>
          </a:prstGeom>
          <a:noFill/>
          <a:ln>
            <a:noFill/>
          </a:ln>
        </p:spPr>
        <p:txBody>
          <a:bodyPr spcFirstLastPara="1" wrap="square" lIns="96475" tIns="48225" rIns="96475" bIns="48225" anchor="b" anchorCtr="0">
            <a:noAutofit/>
          </a:bodyPr>
          <a:lstStyle/>
          <a:p>
            <a:pPr marL="0" lvl="0" indent="0" algn="r" rtl="0">
              <a:spcBef>
                <a:spcPts val="0"/>
              </a:spcBef>
              <a:spcAft>
                <a:spcPts val="0"/>
              </a:spcAft>
              <a:buNone/>
            </a:pPr>
            <a:fld id="{00000000-1234-1234-1234-123412341234}" type="slidenum">
              <a:rPr lang="en-GB"/>
              <a:t>1</a:t>
            </a:fld>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1:notes"/>
          <p:cNvSpPr>
            <a:spLocks noGrp="1" noRot="1" noChangeAspect="1"/>
          </p:cNvSpPr>
          <p:nvPr>
            <p:ph type="sldImg" idx="2"/>
          </p:nvPr>
        </p:nvSpPr>
        <p:spPr>
          <a:xfrm>
            <a:off x="442913" y="1250950"/>
            <a:ext cx="5997575" cy="33750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Google Shape;162;p11:notes"/>
          <p:cNvSpPr txBox="1">
            <a:spLocks noGrp="1"/>
          </p:cNvSpPr>
          <p:nvPr>
            <p:ph type="body" idx="1"/>
          </p:nvPr>
        </p:nvSpPr>
        <p:spPr>
          <a:xfrm>
            <a:off x="688182" y="4813866"/>
            <a:ext cx="5505450" cy="3938617"/>
          </a:xfrm>
          <a:prstGeom prst="rect">
            <a:avLst/>
          </a:prstGeom>
          <a:noFill/>
          <a:ln>
            <a:noFill/>
          </a:ln>
        </p:spPr>
        <p:txBody>
          <a:bodyPr spcFirstLastPara="1" wrap="square" lIns="96475" tIns="48225" rIns="96475" bIns="48225" anchor="t" anchorCtr="0">
            <a:noAutofit/>
          </a:bodyPr>
          <a:lstStyle/>
          <a:p>
            <a:pPr marL="0" lvl="0" indent="0" algn="l" rtl="0">
              <a:spcBef>
                <a:spcPts val="0"/>
              </a:spcBef>
              <a:spcAft>
                <a:spcPts val="0"/>
              </a:spcAft>
              <a:buNone/>
            </a:pPr>
            <a:endParaRPr dirty="0"/>
          </a:p>
        </p:txBody>
      </p:sp>
      <p:sp>
        <p:nvSpPr>
          <p:cNvPr id="163" name="Google Shape;163;p11:notes"/>
          <p:cNvSpPr txBox="1">
            <a:spLocks noGrp="1"/>
          </p:cNvSpPr>
          <p:nvPr>
            <p:ph type="sldNum" idx="12"/>
          </p:nvPr>
        </p:nvSpPr>
        <p:spPr>
          <a:xfrm>
            <a:off x="3898102" y="9500961"/>
            <a:ext cx="2982119" cy="501878"/>
          </a:xfrm>
          <a:prstGeom prst="rect">
            <a:avLst/>
          </a:prstGeom>
          <a:noFill/>
          <a:ln>
            <a:noFill/>
          </a:ln>
        </p:spPr>
        <p:txBody>
          <a:bodyPr spcFirstLastPara="1" wrap="square" lIns="96475" tIns="48225" rIns="96475" bIns="48225" anchor="b" anchorCtr="0">
            <a:noAutofit/>
          </a:bodyPr>
          <a:lstStyle/>
          <a:p>
            <a:pPr marL="0" lvl="0" indent="0" algn="r" rtl="0">
              <a:spcBef>
                <a:spcPts val="0"/>
              </a:spcBef>
              <a:spcAft>
                <a:spcPts val="0"/>
              </a:spcAft>
              <a:buNone/>
            </a:pPr>
            <a:fld id="{00000000-1234-1234-1234-123412341234}" type="slidenum">
              <a:rPr lang="en-GB"/>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3:notes"/>
          <p:cNvSpPr>
            <a:spLocks noGrp="1" noRot="1" noChangeAspect="1"/>
          </p:cNvSpPr>
          <p:nvPr>
            <p:ph type="sldImg" idx="2"/>
          </p:nvPr>
        </p:nvSpPr>
        <p:spPr>
          <a:xfrm>
            <a:off x="442913" y="1250950"/>
            <a:ext cx="5997575" cy="33750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p13:notes"/>
          <p:cNvSpPr txBox="1">
            <a:spLocks noGrp="1"/>
          </p:cNvSpPr>
          <p:nvPr>
            <p:ph type="body" idx="1"/>
          </p:nvPr>
        </p:nvSpPr>
        <p:spPr>
          <a:xfrm>
            <a:off x="688182" y="4813866"/>
            <a:ext cx="5505450" cy="3938617"/>
          </a:xfrm>
          <a:prstGeom prst="rect">
            <a:avLst/>
          </a:prstGeom>
          <a:noFill/>
          <a:ln>
            <a:noFill/>
          </a:ln>
        </p:spPr>
        <p:txBody>
          <a:bodyPr spcFirstLastPara="1" wrap="square" lIns="96475" tIns="48225" rIns="96475" bIns="48225" anchor="t" anchorCtr="0">
            <a:noAutofit/>
          </a:bodyPr>
          <a:lstStyle/>
          <a:p>
            <a:pPr marL="301495" lvl="0" indent="-206245" algn="l" rtl="0">
              <a:spcBef>
                <a:spcPts val="0"/>
              </a:spcBef>
              <a:spcAft>
                <a:spcPts val="0"/>
              </a:spcAft>
              <a:buClr>
                <a:schemeClr val="dk1"/>
              </a:buClr>
              <a:buSzPts val="1500"/>
              <a:buFont typeface="Arial"/>
              <a:buNone/>
            </a:pPr>
            <a:endParaRPr sz="1500" b="1" dirty="0"/>
          </a:p>
        </p:txBody>
      </p:sp>
      <p:sp>
        <p:nvSpPr>
          <p:cNvPr id="176" name="Google Shape;176;p13:notes"/>
          <p:cNvSpPr txBox="1">
            <a:spLocks noGrp="1"/>
          </p:cNvSpPr>
          <p:nvPr>
            <p:ph type="sldNum" idx="12"/>
          </p:nvPr>
        </p:nvSpPr>
        <p:spPr>
          <a:xfrm>
            <a:off x="3898102" y="9500961"/>
            <a:ext cx="2982119" cy="501878"/>
          </a:xfrm>
          <a:prstGeom prst="rect">
            <a:avLst/>
          </a:prstGeom>
          <a:noFill/>
          <a:ln>
            <a:noFill/>
          </a:ln>
        </p:spPr>
        <p:txBody>
          <a:bodyPr spcFirstLastPara="1" wrap="square" lIns="96475" tIns="48225" rIns="96475" bIns="48225" anchor="b" anchorCtr="0">
            <a:noAutofit/>
          </a:bodyPr>
          <a:lstStyle/>
          <a:p>
            <a:pPr marL="0" lvl="0" indent="0" algn="r" rtl="0">
              <a:spcBef>
                <a:spcPts val="0"/>
              </a:spcBef>
              <a:spcAft>
                <a:spcPts val="0"/>
              </a:spcAft>
              <a:buNone/>
            </a:pPr>
            <a:fld id="{00000000-1234-1234-1234-123412341234}" type="slidenum">
              <a:rPr lang="en-GB"/>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15:notes"/>
          <p:cNvSpPr>
            <a:spLocks noGrp="1" noRot="1" noChangeAspect="1"/>
          </p:cNvSpPr>
          <p:nvPr>
            <p:ph type="sldImg" idx="2"/>
          </p:nvPr>
        </p:nvSpPr>
        <p:spPr>
          <a:xfrm>
            <a:off x="442913" y="1250950"/>
            <a:ext cx="5997575" cy="33750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Google Shape;199;p15:notes"/>
          <p:cNvSpPr txBox="1">
            <a:spLocks noGrp="1"/>
          </p:cNvSpPr>
          <p:nvPr>
            <p:ph type="body" idx="1"/>
          </p:nvPr>
        </p:nvSpPr>
        <p:spPr>
          <a:xfrm>
            <a:off x="688182" y="4813866"/>
            <a:ext cx="5505450" cy="3938617"/>
          </a:xfrm>
          <a:prstGeom prst="rect">
            <a:avLst/>
          </a:prstGeom>
          <a:noFill/>
          <a:ln>
            <a:noFill/>
          </a:ln>
        </p:spPr>
        <p:txBody>
          <a:bodyPr spcFirstLastPara="1" wrap="square" lIns="96475" tIns="48225" rIns="96475" bIns="48225" anchor="t" anchorCtr="0">
            <a:noAutofit/>
          </a:bodyPr>
          <a:lstStyle/>
          <a:p>
            <a:pPr marL="0" lvl="0" indent="0" algn="l" rtl="0">
              <a:spcBef>
                <a:spcPts val="0"/>
              </a:spcBef>
              <a:spcAft>
                <a:spcPts val="0"/>
              </a:spcAft>
              <a:buNone/>
            </a:pPr>
            <a:endParaRPr dirty="0"/>
          </a:p>
        </p:txBody>
      </p:sp>
      <p:sp>
        <p:nvSpPr>
          <p:cNvPr id="200" name="Google Shape;200;p15:notes"/>
          <p:cNvSpPr txBox="1">
            <a:spLocks noGrp="1"/>
          </p:cNvSpPr>
          <p:nvPr>
            <p:ph type="sldNum" idx="12"/>
          </p:nvPr>
        </p:nvSpPr>
        <p:spPr>
          <a:xfrm>
            <a:off x="3898102" y="9500961"/>
            <a:ext cx="2982119" cy="501878"/>
          </a:xfrm>
          <a:prstGeom prst="rect">
            <a:avLst/>
          </a:prstGeom>
          <a:noFill/>
          <a:ln>
            <a:noFill/>
          </a:ln>
        </p:spPr>
        <p:txBody>
          <a:bodyPr spcFirstLastPara="1" wrap="square" lIns="96475" tIns="48225" rIns="96475" bIns="48225" anchor="b" anchorCtr="0">
            <a:noAutofit/>
          </a:bodyPr>
          <a:lstStyle/>
          <a:p>
            <a:pPr marL="0" lvl="0" indent="0" algn="r" rtl="0">
              <a:spcBef>
                <a:spcPts val="0"/>
              </a:spcBef>
              <a:spcAft>
                <a:spcPts val="0"/>
              </a:spcAft>
              <a:buNone/>
            </a:pPr>
            <a:fld id="{00000000-1234-1234-1234-123412341234}" type="slidenum">
              <a:rPr lang="en-GB"/>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7:notes"/>
          <p:cNvSpPr txBox="1">
            <a:spLocks noGrp="1"/>
          </p:cNvSpPr>
          <p:nvPr>
            <p:ph type="body" idx="1"/>
          </p:nvPr>
        </p:nvSpPr>
        <p:spPr>
          <a:xfrm>
            <a:off x="688182" y="4813866"/>
            <a:ext cx="5505450" cy="3938617"/>
          </a:xfrm>
          <a:prstGeom prst="rect">
            <a:avLst/>
          </a:prstGeom>
        </p:spPr>
        <p:txBody>
          <a:bodyPr spcFirstLastPara="1" wrap="square" lIns="96475" tIns="48225" rIns="96475" bIns="48225" anchor="t" anchorCtr="0">
            <a:noAutofit/>
          </a:bodyPr>
          <a:lstStyle/>
          <a:p>
            <a:pPr marL="0" lvl="0" indent="0" algn="l" rtl="0">
              <a:spcBef>
                <a:spcPts val="0"/>
              </a:spcBef>
              <a:spcAft>
                <a:spcPts val="0"/>
              </a:spcAft>
              <a:buNone/>
            </a:pPr>
            <a:endParaRPr dirty="0"/>
          </a:p>
        </p:txBody>
      </p:sp>
      <p:sp>
        <p:nvSpPr>
          <p:cNvPr id="227" name="Google Shape;227;p17:notes"/>
          <p:cNvSpPr>
            <a:spLocks noGrp="1" noRot="1" noChangeAspect="1"/>
          </p:cNvSpPr>
          <p:nvPr>
            <p:ph type="sldImg" idx="2"/>
          </p:nvPr>
        </p:nvSpPr>
        <p:spPr>
          <a:xfrm>
            <a:off x="442913" y="1250950"/>
            <a:ext cx="5997575" cy="33750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6:notes"/>
          <p:cNvSpPr txBox="1">
            <a:spLocks noGrp="1"/>
          </p:cNvSpPr>
          <p:nvPr>
            <p:ph type="body" idx="1"/>
          </p:nvPr>
        </p:nvSpPr>
        <p:spPr>
          <a:xfrm>
            <a:off x="688182" y="4813866"/>
            <a:ext cx="5505450" cy="3938617"/>
          </a:xfrm>
          <a:prstGeom prst="rect">
            <a:avLst/>
          </a:prstGeom>
        </p:spPr>
        <p:txBody>
          <a:bodyPr spcFirstLastPara="1" wrap="square" lIns="96475" tIns="48225" rIns="96475" bIns="48225" anchor="t" anchorCtr="0">
            <a:noAutofit/>
          </a:bodyPr>
          <a:lstStyle/>
          <a:p>
            <a:pPr marL="0" lvl="0" indent="0" algn="l" rtl="0">
              <a:spcBef>
                <a:spcPts val="0"/>
              </a:spcBef>
              <a:spcAft>
                <a:spcPts val="0"/>
              </a:spcAft>
              <a:buNone/>
            </a:pPr>
            <a:endParaRPr dirty="0"/>
          </a:p>
        </p:txBody>
      </p:sp>
      <p:sp>
        <p:nvSpPr>
          <p:cNvPr id="221" name="Google Shape;221;p16:notes"/>
          <p:cNvSpPr>
            <a:spLocks noGrp="1" noRot="1" noChangeAspect="1"/>
          </p:cNvSpPr>
          <p:nvPr>
            <p:ph type="sldImg" idx="2"/>
          </p:nvPr>
        </p:nvSpPr>
        <p:spPr>
          <a:xfrm>
            <a:off x="442913" y="1250950"/>
            <a:ext cx="5997575" cy="33750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2:notes"/>
          <p:cNvSpPr txBox="1">
            <a:spLocks noGrp="1"/>
          </p:cNvSpPr>
          <p:nvPr>
            <p:ph type="body" idx="1"/>
          </p:nvPr>
        </p:nvSpPr>
        <p:spPr>
          <a:xfrm>
            <a:off x="688182" y="4813866"/>
            <a:ext cx="5505450" cy="3938617"/>
          </a:xfrm>
          <a:prstGeom prst="rect">
            <a:avLst/>
          </a:prstGeom>
        </p:spPr>
        <p:txBody>
          <a:bodyPr spcFirstLastPara="1" wrap="square" lIns="96475" tIns="48225" rIns="96475" bIns="48225" anchor="t" anchorCtr="0">
            <a:noAutofit/>
          </a:bodyPr>
          <a:lstStyle/>
          <a:p>
            <a:pPr marL="0" lvl="0" indent="0" algn="l" rtl="0">
              <a:spcBef>
                <a:spcPts val="0"/>
              </a:spcBef>
              <a:spcAft>
                <a:spcPts val="0"/>
              </a:spcAft>
              <a:buNone/>
            </a:pPr>
            <a:endParaRPr dirty="0"/>
          </a:p>
        </p:txBody>
      </p:sp>
      <p:sp>
        <p:nvSpPr>
          <p:cNvPr id="169" name="Google Shape;169;p12:notes"/>
          <p:cNvSpPr>
            <a:spLocks noGrp="1" noRot="1" noChangeAspect="1"/>
          </p:cNvSpPr>
          <p:nvPr>
            <p:ph type="sldImg" idx="2"/>
          </p:nvPr>
        </p:nvSpPr>
        <p:spPr>
          <a:xfrm>
            <a:off x="442913" y="1250950"/>
            <a:ext cx="5997575" cy="33750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14:notes"/>
          <p:cNvSpPr txBox="1">
            <a:spLocks noGrp="1"/>
          </p:cNvSpPr>
          <p:nvPr>
            <p:ph type="body" idx="1"/>
          </p:nvPr>
        </p:nvSpPr>
        <p:spPr>
          <a:xfrm>
            <a:off x="688182" y="4813866"/>
            <a:ext cx="5505450" cy="3938617"/>
          </a:xfrm>
          <a:prstGeom prst="rect">
            <a:avLst/>
          </a:prstGeom>
        </p:spPr>
        <p:txBody>
          <a:bodyPr spcFirstLastPara="1" wrap="square" lIns="96475" tIns="48225" rIns="96475" bIns="48225" anchor="t" anchorCtr="0">
            <a:noAutofit/>
          </a:bodyPr>
          <a:lstStyle/>
          <a:p>
            <a:pPr marL="0" lvl="0" indent="0" algn="l" rtl="0">
              <a:spcBef>
                <a:spcPts val="0"/>
              </a:spcBef>
              <a:spcAft>
                <a:spcPts val="0"/>
              </a:spcAft>
              <a:buNone/>
            </a:pPr>
            <a:endParaRPr dirty="0"/>
          </a:p>
        </p:txBody>
      </p:sp>
      <p:sp>
        <p:nvSpPr>
          <p:cNvPr id="193" name="Google Shape;193;p14:notes"/>
          <p:cNvSpPr>
            <a:spLocks noGrp="1" noRot="1" noChangeAspect="1"/>
          </p:cNvSpPr>
          <p:nvPr>
            <p:ph type="sldImg" idx="2"/>
          </p:nvPr>
        </p:nvSpPr>
        <p:spPr>
          <a:xfrm>
            <a:off x="442913" y="1250950"/>
            <a:ext cx="5997575" cy="33750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18:notes"/>
          <p:cNvSpPr txBox="1">
            <a:spLocks noGrp="1"/>
          </p:cNvSpPr>
          <p:nvPr>
            <p:ph type="body" idx="1"/>
          </p:nvPr>
        </p:nvSpPr>
        <p:spPr>
          <a:xfrm>
            <a:off x="688182" y="4813866"/>
            <a:ext cx="5505450" cy="3938617"/>
          </a:xfrm>
          <a:prstGeom prst="rect">
            <a:avLst/>
          </a:prstGeom>
        </p:spPr>
        <p:txBody>
          <a:bodyPr spcFirstLastPara="1" wrap="square" lIns="96475" tIns="48225" rIns="96475" bIns="48225" anchor="t" anchorCtr="0">
            <a:noAutofit/>
          </a:bodyPr>
          <a:lstStyle/>
          <a:p>
            <a:pPr marL="0" lvl="0" indent="0" algn="l" rtl="0">
              <a:spcBef>
                <a:spcPts val="0"/>
              </a:spcBef>
              <a:spcAft>
                <a:spcPts val="0"/>
              </a:spcAft>
              <a:buNone/>
            </a:pPr>
            <a:endParaRPr dirty="0"/>
          </a:p>
        </p:txBody>
      </p:sp>
      <p:sp>
        <p:nvSpPr>
          <p:cNvPr id="234" name="Google Shape;234;p18:notes"/>
          <p:cNvSpPr>
            <a:spLocks noGrp="1" noRot="1" noChangeAspect="1"/>
          </p:cNvSpPr>
          <p:nvPr>
            <p:ph type="sldImg" idx="2"/>
          </p:nvPr>
        </p:nvSpPr>
        <p:spPr>
          <a:xfrm>
            <a:off x="442913" y="1250950"/>
            <a:ext cx="5997575" cy="33750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20:notes"/>
          <p:cNvSpPr txBox="1">
            <a:spLocks noGrp="1"/>
          </p:cNvSpPr>
          <p:nvPr>
            <p:ph type="body" idx="1"/>
          </p:nvPr>
        </p:nvSpPr>
        <p:spPr>
          <a:xfrm>
            <a:off x="688182" y="4813866"/>
            <a:ext cx="5505450" cy="3938617"/>
          </a:xfrm>
          <a:prstGeom prst="rect">
            <a:avLst/>
          </a:prstGeom>
        </p:spPr>
        <p:txBody>
          <a:bodyPr spcFirstLastPara="1" wrap="square" lIns="96475" tIns="48225" rIns="96475" bIns="48225" anchor="t" anchorCtr="0">
            <a:noAutofit/>
          </a:bodyPr>
          <a:lstStyle/>
          <a:p>
            <a:pPr marL="0" lvl="0" indent="0" algn="l" rtl="0">
              <a:spcBef>
                <a:spcPts val="0"/>
              </a:spcBef>
              <a:spcAft>
                <a:spcPts val="0"/>
              </a:spcAft>
              <a:buNone/>
            </a:pPr>
            <a:endParaRPr dirty="0"/>
          </a:p>
        </p:txBody>
      </p:sp>
      <p:sp>
        <p:nvSpPr>
          <p:cNvPr id="240" name="Google Shape;240;p20:notes"/>
          <p:cNvSpPr>
            <a:spLocks noGrp="1" noRot="1" noChangeAspect="1"/>
          </p:cNvSpPr>
          <p:nvPr>
            <p:ph type="sldImg" idx="2"/>
          </p:nvPr>
        </p:nvSpPr>
        <p:spPr>
          <a:xfrm>
            <a:off x="442913" y="1250950"/>
            <a:ext cx="5997575" cy="33750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21:notes"/>
          <p:cNvSpPr txBox="1">
            <a:spLocks noGrp="1"/>
          </p:cNvSpPr>
          <p:nvPr>
            <p:ph type="body" idx="1"/>
          </p:nvPr>
        </p:nvSpPr>
        <p:spPr>
          <a:xfrm>
            <a:off x="688182" y="4813866"/>
            <a:ext cx="5505450" cy="3938617"/>
          </a:xfrm>
          <a:prstGeom prst="rect">
            <a:avLst/>
          </a:prstGeom>
        </p:spPr>
        <p:txBody>
          <a:bodyPr spcFirstLastPara="1" wrap="square" lIns="96475" tIns="48225" rIns="96475" bIns="48225" anchor="t" anchorCtr="0">
            <a:noAutofit/>
          </a:bodyPr>
          <a:lstStyle/>
          <a:p>
            <a:pPr marL="0" lvl="0" indent="0" algn="l" rtl="0">
              <a:spcBef>
                <a:spcPts val="0"/>
              </a:spcBef>
              <a:spcAft>
                <a:spcPts val="0"/>
              </a:spcAft>
              <a:buNone/>
            </a:pPr>
            <a:endParaRPr dirty="0"/>
          </a:p>
        </p:txBody>
      </p:sp>
      <p:sp>
        <p:nvSpPr>
          <p:cNvPr id="246" name="Google Shape;246;p21:notes"/>
          <p:cNvSpPr>
            <a:spLocks noGrp="1" noRot="1" noChangeAspect="1"/>
          </p:cNvSpPr>
          <p:nvPr>
            <p:ph type="sldImg" idx="2"/>
          </p:nvPr>
        </p:nvSpPr>
        <p:spPr>
          <a:xfrm>
            <a:off x="442913" y="1250950"/>
            <a:ext cx="5997575" cy="33750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2:notes"/>
          <p:cNvSpPr txBox="1">
            <a:spLocks noGrp="1"/>
          </p:cNvSpPr>
          <p:nvPr>
            <p:ph type="body" idx="1"/>
          </p:nvPr>
        </p:nvSpPr>
        <p:spPr>
          <a:xfrm>
            <a:off x="688182" y="4813866"/>
            <a:ext cx="5505450" cy="3938617"/>
          </a:xfrm>
          <a:prstGeom prst="rect">
            <a:avLst/>
          </a:prstGeom>
        </p:spPr>
        <p:txBody>
          <a:bodyPr spcFirstLastPara="1" wrap="square" lIns="96475" tIns="48225" rIns="96475" bIns="48225" anchor="t" anchorCtr="0">
            <a:noAutofit/>
          </a:bodyPr>
          <a:lstStyle/>
          <a:p>
            <a:pPr marL="0" lvl="0" indent="0" algn="l" rtl="0">
              <a:spcBef>
                <a:spcPts val="0"/>
              </a:spcBef>
              <a:spcAft>
                <a:spcPts val="0"/>
              </a:spcAft>
              <a:buNone/>
            </a:pPr>
            <a:endParaRPr dirty="0"/>
          </a:p>
        </p:txBody>
      </p:sp>
      <p:sp>
        <p:nvSpPr>
          <p:cNvPr id="100" name="Google Shape;100;p2:notes"/>
          <p:cNvSpPr>
            <a:spLocks noGrp="1" noRot="1" noChangeAspect="1"/>
          </p:cNvSpPr>
          <p:nvPr>
            <p:ph type="sldImg" idx="2"/>
          </p:nvPr>
        </p:nvSpPr>
        <p:spPr>
          <a:xfrm>
            <a:off x="442913" y="1250950"/>
            <a:ext cx="5997575" cy="33750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2819d0b85ce_1_5:notes"/>
          <p:cNvSpPr>
            <a:spLocks noGrp="1" noRot="1" noChangeAspect="1"/>
          </p:cNvSpPr>
          <p:nvPr>
            <p:ph type="sldImg" idx="2"/>
          </p:nvPr>
        </p:nvSpPr>
        <p:spPr>
          <a:xfrm>
            <a:off x="442913" y="1250950"/>
            <a:ext cx="5997575" cy="33750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2819d0b85ce_1_5:notes"/>
          <p:cNvSpPr txBox="1">
            <a:spLocks noGrp="1"/>
          </p:cNvSpPr>
          <p:nvPr>
            <p:ph type="body" idx="1"/>
          </p:nvPr>
        </p:nvSpPr>
        <p:spPr>
          <a:xfrm>
            <a:off x="688182" y="4813866"/>
            <a:ext cx="5505600" cy="3938700"/>
          </a:xfrm>
          <a:prstGeom prst="rect">
            <a:avLst/>
          </a:prstGeom>
        </p:spPr>
        <p:txBody>
          <a:bodyPr spcFirstLastPara="1" wrap="square" lIns="96475" tIns="48225" rIns="96475" bIns="48225" anchor="t" anchorCtr="0">
            <a:noAutofit/>
          </a:bodyPr>
          <a:lstStyle/>
          <a:p>
            <a:pPr marL="0" lvl="0" indent="0" algn="l" rtl="0">
              <a:spcBef>
                <a:spcPts val="0"/>
              </a:spcBef>
              <a:spcAft>
                <a:spcPts val="0"/>
              </a:spcAft>
              <a:buNone/>
            </a:pPr>
            <a:endParaRPr dirty="0"/>
          </a:p>
        </p:txBody>
      </p:sp>
      <p:sp>
        <p:nvSpPr>
          <p:cNvPr id="114" name="Google Shape;114;g2819d0b85ce_1_5:notes"/>
          <p:cNvSpPr txBox="1">
            <a:spLocks noGrp="1"/>
          </p:cNvSpPr>
          <p:nvPr>
            <p:ph type="sldNum" idx="12"/>
          </p:nvPr>
        </p:nvSpPr>
        <p:spPr>
          <a:xfrm>
            <a:off x="3898102" y="9500961"/>
            <a:ext cx="2982000" cy="501900"/>
          </a:xfrm>
          <a:prstGeom prst="rect">
            <a:avLst/>
          </a:prstGeom>
        </p:spPr>
        <p:txBody>
          <a:bodyPr spcFirstLastPara="1" wrap="square" lIns="96475" tIns="48225" rIns="96475" bIns="48225"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300" b="0" i="0" u="none" strike="noStrike" cap="none" smtClean="0">
                <a:solidFill>
                  <a:schemeClr val="dk1"/>
                </a:solidFill>
                <a:latin typeface="Calibri"/>
                <a:ea typeface="Calibri"/>
                <a:cs typeface="Calibri"/>
                <a:sym typeface="Calibri"/>
              </a:rPr>
              <a:t>4</a:t>
            </a:fld>
            <a:endParaRPr lang="en-GB" sz="13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851387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0:notes"/>
          <p:cNvSpPr>
            <a:spLocks noGrp="1" noRot="1" noChangeAspect="1"/>
          </p:cNvSpPr>
          <p:nvPr>
            <p:ph type="sldImg" idx="2"/>
          </p:nvPr>
        </p:nvSpPr>
        <p:spPr>
          <a:xfrm>
            <a:off x="442913" y="1250950"/>
            <a:ext cx="5997575" cy="33750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p10:notes"/>
          <p:cNvSpPr txBox="1">
            <a:spLocks noGrp="1"/>
          </p:cNvSpPr>
          <p:nvPr>
            <p:ph type="body" idx="1"/>
          </p:nvPr>
        </p:nvSpPr>
        <p:spPr>
          <a:xfrm>
            <a:off x="688182" y="4813866"/>
            <a:ext cx="5505450" cy="3938617"/>
          </a:xfrm>
          <a:prstGeom prst="rect">
            <a:avLst/>
          </a:prstGeom>
          <a:noFill/>
          <a:ln>
            <a:noFill/>
          </a:ln>
        </p:spPr>
        <p:txBody>
          <a:bodyPr spcFirstLastPara="1" wrap="square" lIns="96475" tIns="48225" rIns="96475" bIns="48225" anchor="t" anchorCtr="0">
            <a:noAutofit/>
          </a:bodyPr>
          <a:lstStyle/>
          <a:p>
            <a:pPr marL="180897" lvl="0" indent="-180897" algn="l" rtl="0">
              <a:spcBef>
                <a:spcPts val="0"/>
              </a:spcBef>
              <a:spcAft>
                <a:spcPts val="0"/>
              </a:spcAft>
              <a:buClr>
                <a:schemeClr val="dk1"/>
              </a:buClr>
              <a:buSzPts val="1200"/>
              <a:buFont typeface="Arial"/>
              <a:buChar char="•"/>
            </a:pPr>
            <a:r>
              <a:rPr lang="en-GB" dirty="0"/>
              <a:t>Detrimental effects for the Welsh brewing sector’s outward supply chains </a:t>
            </a:r>
            <a:endParaRPr dirty="0"/>
          </a:p>
          <a:p>
            <a:pPr marL="180897" lvl="0" indent="-180897" algn="l" rtl="0">
              <a:spcBef>
                <a:spcPts val="0"/>
              </a:spcBef>
              <a:spcAft>
                <a:spcPts val="0"/>
              </a:spcAft>
              <a:buClr>
                <a:schemeClr val="dk1"/>
              </a:buClr>
              <a:buSzPts val="1200"/>
              <a:buFont typeface="Arial"/>
              <a:buChar char="•"/>
            </a:pPr>
            <a:r>
              <a:rPr lang="en-GB" dirty="0"/>
              <a:t>The Welsh Principality Sports Stadium, that reportedly hosted an average of £1.3 million visitors per annum had been temporarily decommissioned and converted into a Covid-19 isolation field hospital</a:t>
            </a:r>
            <a:endParaRPr dirty="0"/>
          </a:p>
          <a:p>
            <a:pPr marL="180897" lvl="0" indent="-180897" algn="l" rtl="0">
              <a:spcBef>
                <a:spcPts val="0"/>
              </a:spcBef>
              <a:spcAft>
                <a:spcPts val="0"/>
              </a:spcAft>
              <a:buClr>
                <a:schemeClr val="dk1"/>
              </a:buClr>
              <a:buSzPts val="1200"/>
              <a:buFont typeface="Arial"/>
              <a:buChar char="•"/>
            </a:pPr>
            <a:r>
              <a:rPr lang="en-GB" dirty="0"/>
              <a:t>Five-mile travel limit restriction halted tourism.</a:t>
            </a:r>
            <a:endParaRPr dirty="0"/>
          </a:p>
          <a:p>
            <a:pPr marL="180897" lvl="0" indent="-180897" algn="l" rtl="0">
              <a:spcBef>
                <a:spcPts val="0"/>
              </a:spcBef>
              <a:spcAft>
                <a:spcPts val="0"/>
              </a:spcAft>
              <a:buClr>
                <a:schemeClr val="dk1"/>
              </a:buClr>
              <a:buSzPts val="1200"/>
              <a:buFont typeface="Arial"/>
              <a:buChar char="•"/>
            </a:pPr>
            <a:r>
              <a:rPr lang="en-GB" dirty="0"/>
              <a:t>A ban on pubs selling alcohol, breweries destroyed beer stocks, e.g. Glamorgan Brewing Company destroyed 325 casks (40,000 pint) and pubs, bars and restaurants destroyed out of date stock.</a:t>
            </a:r>
            <a:endParaRPr dirty="0"/>
          </a:p>
          <a:p>
            <a:pPr marL="180897" lvl="0" indent="-180897" algn="l" rtl="0">
              <a:spcBef>
                <a:spcPts val="0"/>
              </a:spcBef>
              <a:spcAft>
                <a:spcPts val="0"/>
              </a:spcAft>
              <a:buClr>
                <a:schemeClr val="dk1"/>
              </a:buClr>
              <a:buSzPts val="1200"/>
              <a:buFont typeface="Arial"/>
              <a:buChar char="•"/>
            </a:pPr>
            <a:r>
              <a:rPr lang="en-GB" dirty="0"/>
              <a:t>BREXIT saw pubs and bars were facing beer shortages and interrupted deliveries from breweries facing input supply chain challenges of raw materials and shortages in return kegs</a:t>
            </a:r>
            <a:endParaRPr dirty="0"/>
          </a:p>
          <a:p>
            <a:pPr marL="180897" lvl="0" indent="-180897" algn="l" rtl="0">
              <a:spcBef>
                <a:spcPts val="0"/>
              </a:spcBef>
              <a:spcAft>
                <a:spcPts val="0"/>
              </a:spcAft>
              <a:buClr>
                <a:schemeClr val="dk1"/>
              </a:buClr>
              <a:buSzPts val="1200"/>
              <a:buFont typeface="Arial"/>
              <a:buChar char="•"/>
            </a:pPr>
            <a:r>
              <a:rPr lang="en-GB" dirty="0"/>
              <a:t>Job losses across the brewery sector, e.g. closure of 100 Brains brewery pubs (BBC, 2020l). </a:t>
            </a:r>
            <a:endParaRPr dirty="0"/>
          </a:p>
          <a:p>
            <a:pPr marL="0" lvl="0" indent="0" algn="l" rtl="0">
              <a:spcBef>
                <a:spcPts val="0"/>
              </a:spcBef>
              <a:spcAft>
                <a:spcPts val="0"/>
              </a:spcAft>
              <a:buNone/>
            </a:pPr>
            <a:endParaRPr dirty="0"/>
          </a:p>
        </p:txBody>
      </p:sp>
      <p:sp>
        <p:nvSpPr>
          <p:cNvPr id="156" name="Google Shape;156;p10:notes"/>
          <p:cNvSpPr txBox="1">
            <a:spLocks noGrp="1"/>
          </p:cNvSpPr>
          <p:nvPr>
            <p:ph type="sldNum" idx="12"/>
          </p:nvPr>
        </p:nvSpPr>
        <p:spPr>
          <a:xfrm>
            <a:off x="3898102" y="9500961"/>
            <a:ext cx="2982119" cy="501878"/>
          </a:xfrm>
          <a:prstGeom prst="rect">
            <a:avLst/>
          </a:prstGeom>
          <a:noFill/>
          <a:ln>
            <a:noFill/>
          </a:ln>
        </p:spPr>
        <p:txBody>
          <a:bodyPr spcFirstLastPara="1" wrap="square" lIns="96475" tIns="48225" rIns="96475" bIns="48225" anchor="b" anchorCtr="0">
            <a:noAutofit/>
          </a:bodyPr>
          <a:lstStyle/>
          <a:p>
            <a:pPr marL="0" lvl="0" indent="0" algn="r" rtl="0">
              <a:spcBef>
                <a:spcPts val="0"/>
              </a:spcBef>
              <a:spcAft>
                <a:spcPts val="0"/>
              </a:spcAft>
              <a:buNone/>
            </a:pPr>
            <a:fld id="{00000000-1234-1234-1234-123412341234}" type="slidenum">
              <a:rPr lang="en-GB"/>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3:notes"/>
          <p:cNvSpPr txBox="1">
            <a:spLocks noGrp="1"/>
          </p:cNvSpPr>
          <p:nvPr>
            <p:ph type="body" idx="1"/>
          </p:nvPr>
        </p:nvSpPr>
        <p:spPr>
          <a:xfrm>
            <a:off x="688182" y="4813866"/>
            <a:ext cx="5505450" cy="3938617"/>
          </a:xfrm>
          <a:prstGeom prst="rect">
            <a:avLst/>
          </a:prstGeom>
        </p:spPr>
        <p:txBody>
          <a:bodyPr spcFirstLastPara="1" wrap="square" lIns="96475" tIns="48225" rIns="96475" bIns="48225" anchor="t" anchorCtr="0">
            <a:noAutofit/>
          </a:bodyPr>
          <a:lstStyle/>
          <a:p>
            <a:pPr marL="0" lvl="0" indent="0" algn="l" rtl="0">
              <a:spcBef>
                <a:spcPts val="0"/>
              </a:spcBef>
              <a:spcAft>
                <a:spcPts val="0"/>
              </a:spcAft>
              <a:buNone/>
            </a:pPr>
            <a:endParaRPr dirty="0"/>
          </a:p>
        </p:txBody>
      </p:sp>
      <p:sp>
        <p:nvSpPr>
          <p:cNvPr id="119" name="Google Shape;119;p3:notes"/>
          <p:cNvSpPr>
            <a:spLocks noGrp="1" noRot="1" noChangeAspect="1"/>
          </p:cNvSpPr>
          <p:nvPr>
            <p:ph type="sldImg" idx="2"/>
          </p:nvPr>
        </p:nvSpPr>
        <p:spPr>
          <a:xfrm>
            <a:off x="442913" y="1250950"/>
            <a:ext cx="5997575" cy="33750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7:notes"/>
          <p:cNvSpPr>
            <a:spLocks noGrp="1" noRot="1" noChangeAspect="1"/>
          </p:cNvSpPr>
          <p:nvPr>
            <p:ph type="sldImg" idx="2"/>
          </p:nvPr>
        </p:nvSpPr>
        <p:spPr>
          <a:xfrm>
            <a:off x="442913" y="1250950"/>
            <a:ext cx="5997575" cy="33750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7:notes"/>
          <p:cNvSpPr txBox="1">
            <a:spLocks noGrp="1"/>
          </p:cNvSpPr>
          <p:nvPr>
            <p:ph type="body" idx="1"/>
          </p:nvPr>
        </p:nvSpPr>
        <p:spPr>
          <a:xfrm>
            <a:off x="688182" y="4813866"/>
            <a:ext cx="5505450" cy="3938617"/>
          </a:xfrm>
          <a:prstGeom prst="rect">
            <a:avLst/>
          </a:prstGeom>
          <a:noFill/>
          <a:ln>
            <a:noFill/>
          </a:ln>
        </p:spPr>
        <p:txBody>
          <a:bodyPr spcFirstLastPara="1" wrap="square" lIns="96475" tIns="48225" rIns="96475" bIns="48225" anchor="t" anchorCtr="0">
            <a:noAutofit/>
          </a:bodyPr>
          <a:lstStyle/>
          <a:p>
            <a:pPr marL="0" lvl="0" indent="0" algn="l" rtl="0">
              <a:spcBef>
                <a:spcPts val="0"/>
              </a:spcBef>
              <a:spcAft>
                <a:spcPts val="0"/>
              </a:spcAft>
              <a:buNone/>
            </a:pPr>
            <a:r>
              <a:rPr lang="en-GB" sz="1100" dirty="0"/>
              <a:t>Start-ups and micro-SMEs with smaller or artisan production volumes also engaged with supplying local shops, markets and nationwide fairs characterized by high tourist footfall e.g., in Wales, the Royal Welsh Show. </a:t>
            </a:r>
          </a:p>
          <a:p>
            <a:pPr marL="0" lvl="0" indent="0" algn="l" rtl="0">
              <a:spcBef>
                <a:spcPts val="0"/>
              </a:spcBef>
              <a:spcAft>
                <a:spcPts val="0"/>
              </a:spcAft>
              <a:buNone/>
            </a:pPr>
            <a:r>
              <a:rPr lang="en-GB" sz="1100" dirty="0"/>
              <a:t>The protected geographical indicator (PGI) designation of traditional speciality foods and beverages has significant importance for the F&amp;B industry in relation to regional development, national tourism and global export (Skilton and Wu, 2013).</a:t>
            </a:r>
            <a:endParaRPr lang="en-GB" sz="1050" dirty="0">
              <a:solidFill>
                <a:srgbClr val="002060"/>
              </a:solidFill>
            </a:endParaRPr>
          </a:p>
          <a:p>
            <a:pPr marL="0" lvl="0" indent="0" algn="l" rtl="0">
              <a:spcBef>
                <a:spcPts val="0"/>
              </a:spcBef>
              <a:spcAft>
                <a:spcPts val="0"/>
              </a:spcAft>
              <a:buNone/>
            </a:pPr>
            <a:r>
              <a:rPr lang="en-GB" sz="1100" dirty="0"/>
              <a:t>Denmark, brewing ‘historical beer’ for museums.</a:t>
            </a:r>
          </a:p>
          <a:p>
            <a:pPr marL="0" lvl="0" indent="0" algn="l" rtl="0">
              <a:spcBef>
                <a:spcPts val="0"/>
              </a:spcBef>
              <a:spcAft>
                <a:spcPts val="0"/>
              </a:spcAft>
              <a:buNone/>
            </a:pPr>
            <a:endParaRPr sz="1100" b="1" dirty="0">
              <a:solidFill>
                <a:srgbClr val="002060"/>
              </a:solidFill>
            </a:endParaRPr>
          </a:p>
          <a:p>
            <a:pPr marL="0" lvl="0" indent="0" algn="l" rtl="0">
              <a:spcBef>
                <a:spcPts val="0"/>
              </a:spcBef>
              <a:spcAft>
                <a:spcPts val="0"/>
              </a:spcAft>
              <a:buNone/>
            </a:pPr>
            <a:endParaRPr dirty="0"/>
          </a:p>
        </p:txBody>
      </p:sp>
      <p:sp>
        <p:nvSpPr>
          <p:cNvPr id="143" name="Google Shape;143;p7:notes"/>
          <p:cNvSpPr txBox="1">
            <a:spLocks noGrp="1"/>
          </p:cNvSpPr>
          <p:nvPr>
            <p:ph type="sldNum" idx="12"/>
          </p:nvPr>
        </p:nvSpPr>
        <p:spPr>
          <a:xfrm>
            <a:off x="3898102" y="9500961"/>
            <a:ext cx="2982119" cy="501878"/>
          </a:xfrm>
          <a:prstGeom prst="rect">
            <a:avLst/>
          </a:prstGeom>
          <a:noFill/>
          <a:ln>
            <a:noFill/>
          </a:ln>
        </p:spPr>
        <p:txBody>
          <a:bodyPr spcFirstLastPara="1" wrap="square" lIns="96475" tIns="48225" rIns="96475" bIns="48225" anchor="b" anchorCtr="0">
            <a:noAutofit/>
          </a:bodyPr>
          <a:lstStyle/>
          <a:p>
            <a:pPr marL="0" lvl="0" indent="0" algn="r" rtl="0">
              <a:spcBef>
                <a:spcPts val="0"/>
              </a:spcBef>
              <a:spcAft>
                <a:spcPts val="0"/>
              </a:spcAft>
              <a:buNone/>
            </a:pPr>
            <a:fld id="{00000000-1234-1234-1234-123412341234}" type="slidenum">
              <a:rPr lang="en-GB"/>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6:notes"/>
          <p:cNvSpPr>
            <a:spLocks noGrp="1" noRot="1" noChangeAspect="1"/>
          </p:cNvSpPr>
          <p:nvPr>
            <p:ph type="sldImg" idx="2"/>
          </p:nvPr>
        </p:nvSpPr>
        <p:spPr>
          <a:xfrm>
            <a:off x="442913" y="1250950"/>
            <a:ext cx="5997575" cy="33750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 name="Google Shape;136;p6:notes"/>
          <p:cNvSpPr txBox="1">
            <a:spLocks noGrp="1"/>
          </p:cNvSpPr>
          <p:nvPr>
            <p:ph type="body" idx="1"/>
          </p:nvPr>
        </p:nvSpPr>
        <p:spPr>
          <a:xfrm>
            <a:off x="688182" y="4813866"/>
            <a:ext cx="5505450" cy="3938617"/>
          </a:xfrm>
          <a:prstGeom prst="rect">
            <a:avLst/>
          </a:prstGeom>
          <a:noFill/>
          <a:ln>
            <a:noFill/>
          </a:ln>
        </p:spPr>
        <p:txBody>
          <a:bodyPr spcFirstLastPara="1" wrap="square" lIns="96475" tIns="48225" rIns="96475" bIns="48225" anchor="t" anchorCtr="0">
            <a:noAutofit/>
          </a:bodyPr>
          <a:lstStyle/>
          <a:p>
            <a:pPr marL="0" lvl="0" indent="0" algn="l" rtl="0">
              <a:spcBef>
                <a:spcPts val="0"/>
              </a:spcBef>
              <a:spcAft>
                <a:spcPts val="0"/>
              </a:spcAft>
              <a:buNone/>
            </a:pPr>
            <a:endParaRPr dirty="0"/>
          </a:p>
        </p:txBody>
      </p:sp>
      <p:sp>
        <p:nvSpPr>
          <p:cNvPr id="137" name="Google Shape;137;p6:notes"/>
          <p:cNvSpPr txBox="1">
            <a:spLocks noGrp="1"/>
          </p:cNvSpPr>
          <p:nvPr>
            <p:ph type="sldNum" idx="12"/>
          </p:nvPr>
        </p:nvSpPr>
        <p:spPr>
          <a:xfrm>
            <a:off x="3898102" y="9500961"/>
            <a:ext cx="2982119" cy="501878"/>
          </a:xfrm>
          <a:prstGeom prst="rect">
            <a:avLst/>
          </a:prstGeom>
          <a:noFill/>
          <a:ln>
            <a:noFill/>
          </a:ln>
        </p:spPr>
        <p:txBody>
          <a:bodyPr spcFirstLastPara="1" wrap="square" lIns="96475" tIns="48225" rIns="96475" bIns="48225" anchor="b" anchorCtr="0">
            <a:noAutofit/>
          </a:bodyPr>
          <a:lstStyle/>
          <a:p>
            <a:pPr marL="0" lvl="0" indent="0" algn="r" rtl="0">
              <a:spcBef>
                <a:spcPts val="0"/>
              </a:spcBef>
              <a:spcAft>
                <a:spcPts val="0"/>
              </a:spcAft>
              <a:buNone/>
            </a:pPr>
            <a:fld id="{00000000-1234-1234-1234-123412341234}" type="slidenum">
              <a:rPr lang="en-GB"/>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7:notes"/>
          <p:cNvSpPr>
            <a:spLocks noGrp="1" noRot="1" noChangeAspect="1"/>
          </p:cNvSpPr>
          <p:nvPr>
            <p:ph type="sldImg" idx="2"/>
          </p:nvPr>
        </p:nvSpPr>
        <p:spPr>
          <a:xfrm>
            <a:off x="442913" y="1250950"/>
            <a:ext cx="5997575" cy="33750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7:notes"/>
          <p:cNvSpPr txBox="1">
            <a:spLocks noGrp="1"/>
          </p:cNvSpPr>
          <p:nvPr>
            <p:ph type="body" idx="1"/>
          </p:nvPr>
        </p:nvSpPr>
        <p:spPr>
          <a:xfrm>
            <a:off x="688182" y="4813866"/>
            <a:ext cx="5505450" cy="3938617"/>
          </a:xfrm>
          <a:prstGeom prst="rect">
            <a:avLst/>
          </a:prstGeom>
          <a:noFill/>
          <a:ln>
            <a:noFill/>
          </a:ln>
        </p:spPr>
        <p:txBody>
          <a:bodyPr spcFirstLastPara="1" wrap="square" lIns="96475" tIns="48225" rIns="96475" bIns="48225" anchor="t" anchorCtr="0">
            <a:noAutofit/>
          </a:bodyPr>
          <a:lstStyle/>
          <a:p>
            <a:pPr marL="0" lvl="0" indent="0" algn="l" rtl="0">
              <a:spcBef>
                <a:spcPts val="0"/>
              </a:spcBef>
              <a:spcAft>
                <a:spcPts val="0"/>
              </a:spcAft>
              <a:buNone/>
            </a:pPr>
            <a:endParaRPr sz="1100" b="1" dirty="0">
              <a:solidFill>
                <a:srgbClr val="002060"/>
              </a:solidFill>
            </a:endParaRPr>
          </a:p>
          <a:p>
            <a:pPr marL="0" lvl="0" indent="0" algn="l" rtl="0">
              <a:spcBef>
                <a:spcPts val="0"/>
              </a:spcBef>
              <a:spcAft>
                <a:spcPts val="0"/>
              </a:spcAft>
              <a:buNone/>
            </a:pPr>
            <a:endParaRPr dirty="0"/>
          </a:p>
        </p:txBody>
      </p:sp>
      <p:sp>
        <p:nvSpPr>
          <p:cNvPr id="143" name="Google Shape;143;p7:notes"/>
          <p:cNvSpPr txBox="1">
            <a:spLocks noGrp="1"/>
          </p:cNvSpPr>
          <p:nvPr>
            <p:ph type="sldNum" idx="12"/>
          </p:nvPr>
        </p:nvSpPr>
        <p:spPr>
          <a:xfrm>
            <a:off x="3898102" y="9500961"/>
            <a:ext cx="2982119" cy="501878"/>
          </a:xfrm>
          <a:prstGeom prst="rect">
            <a:avLst/>
          </a:prstGeom>
          <a:noFill/>
          <a:ln>
            <a:noFill/>
          </a:ln>
        </p:spPr>
        <p:txBody>
          <a:bodyPr spcFirstLastPara="1" wrap="square" lIns="96475" tIns="48225" rIns="96475" bIns="48225" anchor="b" anchorCtr="0">
            <a:noAutofit/>
          </a:bodyPr>
          <a:lstStyle/>
          <a:p>
            <a:pPr marL="0" lvl="0" indent="0" algn="r" rtl="0">
              <a:spcBef>
                <a:spcPts val="0"/>
              </a:spcBef>
              <a:spcAft>
                <a:spcPts val="0"/>
              </a:spcAft>
              <a:buNone/>
            </a:pPr>
            <a:fld id="{00000000-1234-1234-1234-123412341234}" type="slidenum">
              <a:rPr lang="en-GB"/>
              <a:t>9</a:t>
            </a:fld>
            <a:endParaRPr dirty="0"/>
          </a:p>
        </p:txBody>
      </p:sp>
    </p:spTree>
    <p:extLst>
      <p:ext uri="{BB962C8B-B14F-4D97-AF65-F5344CB8AC3E}">
        <p14:creationId xmlns:p14="http://schemas.microsoft.com/office/powerpoint/2010/main" val="1984640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jpg"/><Relationship Id="rId13" Type="http://schemas.openxmlformats.org/officeDocument/2006/relationships/image" Target="../media/image6.png"/><Relationship Id="rId3" Type="http://schemas.openxmlformats.org/officeDocument/2006/relationships/hyperlink" Target="mailto:jlc@business.aau.dk" TargetMode="External"/><Relationship Id="rId7" Type="http://schemas.openxmlformats.org/officeDocument/2006/relationships/hyperlink" Target="mailto:ciaran.macanbhaird@dcu.ie" TargetMode="External"/><Relationship Id="rId12"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poa@business.aau.dk" TargetMode="External"/><Relationship Id="rId11" Type="http://schemas.openxmlformats.org/officeDocument/2006/relationships/image" Target="../media/image4.png"/><Relationship Id="rId5" Type="http://schemas.openxmlformats.org/officeDocument/2006/relationships/hyperlink" Target="mailto:nclifton@cardiffmet.ac.uk" TargetMode="External"/><Relationship Id="rId10" Type="http://schemas.openxmlformats.org/officeDocument/2006/relationships/image" Target="../media/image3.png"/><Relationship Id="rId4" Type="http://schemas.openxmlformats.org/officeDocument/2006/relationships/hyperlink" Target="mailto:smayho@cardiffmet.ac.uk" TargetMode="External"/><Relationship Id="rId9"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12.xml.rels><?xml version="1.0" encoding="UTF-8" standalone="yes"?>
<Relationships xmlns="http://schemas.openxmlformats.org/package/2006/relationships"><Relationship Id="rId8" Type="http://schemas.openxmlformats.org/officeDocument/2006/relationships/image" Target="../media/image27.jpg"/><Relationship Id="rId13" Type="http://schemas.openxmlformats.org/officeDocument/2006/relationships/image" Target="../media/image32.jpg"/><Relationship Id="rId3" Type="http://schemas.openxmlformats.org/officeDocument/2006/relationships/image" Target="../media/image22.png"/><Relationship Id="rId7" Type="http://schemas.openxmlformats.org/officeDocument/2006/relationships/image" Target="../media/image26.jpg"/><Relationship Id="rId12" Type="http://schemas.openxmlformats.org/officeDocument/2006/relationships/image" Target="../media/image31.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5.jpg"/><Relationship Id="rId11" Type="http://schemas.openxmlformats.org/officeDocument/2006/relationships/image" Target="../media/image30.jpg"/><Relationship Id="rId5" Type="http://schemas.openxmlformats.org/officeDocument/2006/relationships/image" Target="../media/image24.png"/><Relationship Id="rId10" Type="http://schemas.openxmlformats.org/officeDocument/2006/relationships/image" Target="../media/image29.jpg"/><Relationship Id="rId4" Type="http://schemas.openxmlformats.org/officeDocument/2006/relationships/image" Target="../media/image23.jpg"/><Relationship Id="rId9" Type="http://schemas.openxmlformats.org/officeDocument/2006/relationships/image" Target="../media/image28.jpg"/><Relationship Id="rId1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jpeg"/><Relationship Id="rId4" Type="http://schemas.openxmlformats.org/officeDocument/2006/relationships/image" Target="../media/image35.jpeg"/></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2" name="Rectangle 1">
            <a:extLst>
              <a:ext uri="{FF2B5EF4-FFF2-40B4-BE49-F238E27FC236}">
                <a16:creationId xmlns:a16="http://schemas.microsoft.com/office/drawing/2014/main" id="{F224F7E5-C201-3F4D-AC67-EB316ADEEEBC}"/>
              </a:ext>
            </a:extLst>
          </p:cNvPr>
          <p:cNvSpPr/>
          <p:nvPr/>
        </p:nvSpPr>
        <p:spPr>
          <a:xfrm>
            <a:off x="0" y="1"/>
            <a:ext cx="12192000" cy="5456353"/>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9" name="Google Shape;89;p13"/>
          <p:cNvSpPr txBox="1">
            <a:spLocks noGrp="1"/>
          </p:cNvSpPr>
          <p:nvPr>
            <p:ph type="ctrTitle"/>
          </p:nvPr>
        </p:nvSpPr>
        <p:spPr>
          <a:xfrm>
            <a:off x="288794" y="173383"/>
            <a:ext cx="11614411" cy="1421887"/>
          </a:xfrm>
          <a:prstGeom prst="rect">
            <a:avLst/>
          </a:prstGeom>
          <a:noFill/>
          <a:ln>
            <a:noFill/>
          </a:ln>
        </p:spPr>
        <p:txBody>
          <a:bodyPr spcFirstLastPara="1" wrap="square" lIns="91425" tIns="45700" rIns="91425" bIns="45700" anchor="b" anchorCtr="0">
            <a:spAutoFit/>
          </a:bodyPr>
          <a:lstStyle/>
          <a:p>
            <a:pPr marL="0" lvl="0" indent="0" algn="ctr" rtl="0">
              <a:lnSpc>
                <a:spcPct val="90000"/>
              </a:lnSpc>
              <a:spcBef>
                <a:spcPts val="0"/>
              </a:spcBef>
              <a:spcAft>
                <a:spcPts val="0"/>
              </a:spcAft>
              <a:buClr>
                <a:srgbClr val="002060"/>
              </a:buClr>
              <a:buSzPts val="2800"/>
              <a:buFont typeface="Calibri"/>
              <a:buNone/>
            </a:pPr>
            <a:r>
              <a:rPr lang="en-AU" sz="3200" b="1" kern="0" dirty="0">
                <a:solidFill>
                  <a:schemeClr val="bg1"/>
                </a:solidFill>
                <a:effectLst/>
                <a:latin typeface="Calibri" panose="020F0502020204030204" pitchFamily="34" charset="0"/>
                <a:ea typeface="Times New Roman" panose="02020603050405020304" pitchFamily="18" charset="0"/>
              </a:rPr>
              <a:t>Comparing Policies and Firm-Level Survival Strategies for Crises Management in Low-tech Industries: A Wales, Ireland and Denmark Case Study”</a:t>
            </a:r>
            <a:endParaRPr sz="3200" dirty="0">
              <a:solidFill>
                <a:schemeClr val="bg1"/>
              </a:solidFill>
            </a:endParaRPr>
          </a:p>
        </p:txBody>
      </p:sp>
      <p:sp>
        <p:nvSpPr>
          <p:cNvPr id="90" name="Google Shape;90;p13"/>
          <p:cNvSpPr txBox="1">
            <a:spLocks noGrp="1"/>
          </p:cNvSpPr>
          <p:nvPr>
            <p:ph type="subTitle" idx="1"/>
          </p:nvPr>
        </p:nvSpPr>
        <p:spPr>
          <a:xfrm>
            <a:off x="1439917" y="1834862"/>
            <a:ext cx="9144000" cy="646290"/>
          </a:xfrm>
          <a:prstGeom prst="rect">
            <a:avLst/>
          </a:prstGeom>
          <a:noFill/>
          <a:ln>
            <a:noFill/>
          </a:ln>
        </p:spPr>
        <p:txBody>
          <a:bodyPr spcFirstLastPara="1" wrap="square" lIns="91425" tIns="45700" rIns="91425" bIns="45700" anchor="t" anchorCtr="0">
            <a:spAutoFit/>
          </a:bodyPr>
          <a:lstStyle/>
          <a:p>
            <a:pPr marL="0" lvl="0" indent="0" algn="ctr" rtl="0">
              <a:lnSpc>
                <a:spcPct val="90000"/>
              </a:lnSpc>
              <a:spcBef>
                <a:spcPts val="0"/>
              </a:spcBef>
              <a:spcAft>
                <a:spcPts val="0"/>
              </a:spcAft>
              <a:buClr>
                <a:srgbClr val="2F5496"/>
              </a:buClr>
              <a:buSzPts val="2000"/>
              <a:buNone/>
            </a:pPr>
            <a:r>
              <a:rPr lang="en-GB" sz="2000" b="1" dirty="0">
                <a:solidFill>
                  <a:schemeClr val="bg1"/>
                </a:solidFill>
              </a:rPr>
              <a:t>AMI Conference, Cardiff School of Management, Wales, UK.</a:t>
            </a:r>
          </a:p>
          <a:p>
            <a:pPr marL="0" lvl="0" indent="0" algn="ctr" rtl="0">
              <a:lnSpc>
                <a:spcPct val="90000"/>
              </a:lnSpc>
              <a:spcBef>
                <a:spcPts val="0"/>
              </a:spcBef>
              <a:spcAft>
                <a:spcPts val="0"/>
              </a:spcAft>
              <a:buClr>
                <a:srgbClr val="2F5496"/>
              </a:buClr>
              <a:buSzPts val="2000"/>
              <a:buNone/>
            </a:pPr>
            <a:r>
              <a:rPr lang="en-GB" sz="2000" b="1" dirty="0">
                <a:solidFill>
                  <a:schemeClr val="bg1"/>
                </a:solidFill>
              </a:rPr>
              <a:t>21</a:t>
            </a:r>
            <a:r>
              <a:rPr lang="en-GB" sz="2000" b="1" baseline="30000" dirty="0">
                <a:solidFill>
                  <a:schemeClr val="bg1"/>
                </a:solidFill>
              </a:rPr>
              <a:t>st</a:t>
            </a:r>
            <a:r>
              <a:rPr lang="en-GB" sz="2000" b="1" dirty="0">
                <a:solidFill>
                  <a:schemeClr val="bg1"/>
                </a:solidFill>
              </a:rPr>
              <a:t> - 22</a:t>
            </a:r>
            <a:r>
              <a:rPr lang="en-GB" sz="2000" b="1" baseline="30000" dirty="0">
                <a:solidFill>
                  <a:schemeClr val="bg1"/>
                </a:solidFill>
              </a:rPr>
              <a:t>nd</a:t>
            </a:r>
            <a:r>
              <a:rPr lang="en-GB" sz="2000" b="1" dirty="0">
                <a:solidFill>
                  <a:schemeClr val="bg1"/>
                </a:solidFill>
              </a:rPr>
              <a:t> May 2024.</a:t>
            </a:r>
            <a:endParaRPr dirty="0">
              <a:solidFill>
                <a:schemeClr val="bg1"/>
              </a:solidFill>
            </a:endParaRPr>
          </a:p>
        </p:txBody>
      </p:sp>
      <p:sp>
        <p:nvSpPr>
          <p:cNvPr id="91" name="Google Shape;91;p13"/>
          <p:cNvSpPr txBox="1"/>
          <p:nvPr/>
        </p:nvSpPr>
        <p:spPr>
          <a:xfrm>
            <a:off x="1635728" y="2818277"/>
            <a:ext cx="10289268" cy="23698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i="0" u="none" strike="noStrike" cap="none" dirty="0">
                <a:solidFill>
                  <a:schemeClr val="bg1"/>
                </a:solidFill>
                <a:latin typeface="Calibri"/>
                <a:ea typeface="Calibri"/>
                <a:cs typeface="Calibri"/>
                <a:sym typeface="Calibri"/>
              </a:rPr>
              <a:t>Jesper Lindgaard Christensen, Aalborg University, Denmark. </a:t>
            </a:r>
            <a:r>
              <a:rPr lang="en-GB" sz="1800" b="1" i="0" u="sng" strike="noStrike" cap="none" dirty="0">
                <a:solidFill>
                  <a:schemeClr val="bg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jlc@business.aau.dk</a:t>
            </a:r>
            <a:r>
              <a:rPr lang="en-GB" sz="1800" b="1" i="0" u="none" strike="noStrike" cap="none" dirty="0">
                <a:solidFill>
                  <a:schemeClr val="bg1"/>
                </a:solidFill>
                <a:latin typeface="Calibri"/>
                <a:ea typeface="Calibri"/>
                <a:cs typeface="Calibri"/>
                <a:sym typeface="Calibri"/>
              </a:rPr>
              <a:t> </a:t>
            </a:r>
            <a:endParaRPr dirty="0">
              <a:solidFill>
                <a:schemeClr val="bg1"/>
              </a:solidFill>
            </a:endParaRPr>
          </a:p>
          <a:p>
            <a:pPr marL="0" marR="0" lvl="0" indent="0" algn="l" rtl="0">
              <a:spcBef>
                <a:spcPts val="1200"/>
              </a:spcBef>
              <a:spcAft>
                <a:spcPts val="0"/>
              </a:spcAft>
              <a:buNone/>
            </a:pPr>
            <a:r>
              <a:rPr lang="en-GB" sz="1800" b="1" i="0" u="none" strike="noStrike" cap="none" dirty="0">
                <a:solidFill>
                  <a:schemeClr val="bg1"/>
                </a:solidFill>
                <a:latin typeface="Calibri"/>
                <a:ea typeface="Calibri"/>
                <a:cs typeface="Calibri"/>
                <a:sym typeface="Calibri"/>
              </a:rPr>
              <a:t>Sharon Mayho, Cardiff Metropolitan University, Wales. </a:t>
            </a:r>
            <a:r>
              <a:rPr lang="en-GB" sz="1800" b="1" i="0" u="sng" strike="noStrike" cap="none" dirty="0">
                <a:solidFill>
                  <a:schemeClr val="bg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smayho@cardiffmet.ac.uk</a:t>
            </a:r>
            <a:endParaRPr sz="1800" b="1" i="0" u="none" strike="noStrike" cap="none" dirty="0">
              <a:solidFill>
                <a:schemeClr val="bg1"/>
              </a:solidFill>
              <a:latin typeface="Calibri"/>
              <a:ea typeface="Calibri"/>
              <a:cs typeface="Calibri"/>
              <a:sym typeface="Calibri"/>
            </a:endParaRPr>
          </a:p>
          <a:p>
            <a:pPr marL="0" marR="0" lvl="0" indent="0" algn="l" rtl="0">
              <a:spcBef>
                <a:spcPts val="1200"/>
              </a:spcBef>
              <a:spcAft>
                <a:spcPts val="0"/>
              </a:spcAft>
              <a:buNone/>
            </a:pPr>
            <a:r>
              <a:rPr lang="en-GB" sz="1800" b="1" i="0" u="none" strike="noStrike" cap="none" dirty="0">
                <a:solidFill>
                  <a:schemeClr val="bg1"/>
                </a:solidFill>
                <a:latin typeface="Calibri"/>
                <a:ea typeface="Calibri"/>
                <a:cs typeface="Calibri"/>
                <a:sym typeface="Calibri"/>
              </a:rPr>
              <a:t>Nick Clifton, Cardiff Metropolitan University, Wales. </a:t>
            </a:r>
            <a:r>
              <a:rPr lang="en-GB" sz="1800" b="1" i="0" u="sng" strike="noStrike" cap="none" dirty="0">
                <a:solidFill>
                  <a:schemeClr val="bg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nclifton@cardiffmet.ac.uk</a:t>
            </a:r>
            <a:endParaRPr sz="1800" b="1" i="0" u="none" strike="noStrike" cap="none" dirty="0">
              <a:solidFill>
                <a:schemeClr val="bg1"/>
              </a:solidFill>
              <a:latin typeface="Calibri"/>
              <a:ea typeface="Calibri"/>
              <a:cs typeface="Calibri"/>
              <a:sym typeface="Calibri"/>
            </a:endParaRPr>
          </a:p>
          <a:p>
            <a:pPr marL="0" marR="0" lvl="0" indent="0" algn="l" rtl="0">
              <a:spcBef>
                <a:spcPts val="1200"/>
              </a:spcBef>
              <a:spcAft>
                <a:spcPts val="0"/>
              </a:spcAft>
              <a:buNone/>
            </a:pPr>
            <a:r>
              <a:rPr lang="en-GB" sz="1800" b="1" i="0" u="none" strike="noStrike" cap="none" dirty="0">
                <a:solidFill>
                  <a:schemeClr val="bg1"/>
                </a:solidFill>
                <a:latin typeface="Calibri"/>
                <a:ea typeface="Calibri"/>
                <a:cs typeface="Calibri"/>
                <a:sym typeface="Calibri"/>
              </a:rPr>
              <a:t>Poul Houman Andersen, Aalborg University, Denmark and Norwegian University of Science and Technology, Norway. </a:t>
            </a:r>
            <a:r>
              <a:rPr lang="en-GB" sz="1800" b="1" i="0" u="sng" strike="noStrike" cap="none" dirty="0">
                <a:solidFill>
                  <a:schemeClr val="bg1"/>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poa@business.aau.dk</a:t>
            </a:r>
            <a:endParaRPr sz="1800" b="1" i="0" u="none" strike="noStrike" cap="none" dirty="0">
              <a:solidFill>
                <a:schemeClr val="bg1"/>
              </a:solidFill>
              <a:latin typeface="Calibri"/>
              <a:ea typeface="Calibri"/>
              <a:cs typeface="Calibri"/>
              <a:sym typeface="Calibri"/>
            </a:endParaRPr>
          </a:p>
          <a:p>
            <a:pPr marL="0" marR="0" lvl="0" indent="0" algn="l" rtl="0">
              <a:spcBef>
                <a:spcPts val="1200"/>
              </a:spcBef>
              <a:spcAft>
                <a:spcPts val="0"/>
              </a:spcAft>
              <a:buNone/>
            </a:pPr>
            <a:r>
              <a:rPr lang="en-GB" sz="1800" b="1" i="0" u="none" strike="noStrike" cap="none" dirty="0">
                <a:solidFill>
                  <a:schemeClr val="bg1"/>
                </a:solidFill>
                <a:latin typeface="Calibri"/>
                <a:ea typeface="Calibri"/>
                <a:cs typeface="Calibri"/>
                <a:sym typeface="Calibri"/>
              </a:rPr>
              <a:t>Ciarán Mac an Bhaird, Dublin City University, Ireland.  </a:t>
            </a:r>
            <a:r>
              <a:rPr lang="en-GB" sz="1800" b="1" i="0" u="sng" strike="noStrike" cap="none" dirty="0">
                <a:solidFill>
                  <a:schemeClr val="bg1"/>
                </a:solidFill>
                <a:latin typeface="Calibri"/>
                <a:ea typeface="Calibri"/>
                <a:cs typeface="Calibri"/>
                <a:sym typeface="Calibri"/>
                <a:hlinkClick r:id="rId7">
                  <a:extLst>
                    <a:ext uri="{A12FA001-AC4F-418D-AE19-62706E023703}">
                      <ahyp:hlinkClr xmlns:ahyp="http://schemas.microsoft.com/office/drawing/2018/hyperlinkcolor" val="tx"/>
                    </a:ext>
                  </a:extLst>
                </a:hlinkClick>
              </a:rPr>
              <a:t>ciaran.macanbhaird@dcu.ie</a:t>
            </a:r>
            <a:endParaRPr sz="1800" b="1" i="0" u="none" strike="noStrike" cap="none" dirty="0">
              <a:solidFill>
                <a:schemeClr val="bg1"/>
              </a:solidFill>
              <a:latin typeface="Calibri"/>
              <a:ea typeface="Calibri"/>
              <a:cs typeface="Calibri"/>
              <a:sym typeface="Calibri"/>
            </a:endParaRPr>
          </a:p>
        </p:txBody>
      </p:sp>
      <p:pic>
        <p:nvPicPr>
          <p:cNvPr id="92" name="Google Shape;92;p13" descr="Logo&#10;&#10;Description automatically generated"/>
          <p:cNvPicPr preferRelativeResize="0"/>
          <p:nvPr/>
        </p:nvPicPr>
        <p:blipFill rotWithShape="1">
          <a:blip r:embed="rId8">
            <a:alphaModFix/>
          </a:blip>
          <a:srcRect/>
          <a:stretch/>
        </p:blipFill>
        <p:spPr>
          <a:xfrm>
            <a:off x="431321" y="5747494"/>
            <a:ext cx="2932981" cy="668974"/>
          </a:xfrm>
          <a:prstGeom prst="rect">
            <a:avLst/>
          </a:prstGeom>
          <a:noFill/>
          <a:ln>
            <a:noFill/>
          </a:ln>
        </p:spPr>
      </p:pic>
      <p:pic>
        <p:nvPicPr>
          <p:cNvPr id="93" name="Google Shape;93;p13"/>
          <p:cNvPicPr preferRelativeResize="0"/>
          <p:nvPr/>
        </p:nvPicPr>
        <p:blipFill rotWithShape="1">
          <a:blip r:embed="rId9">
            <a:alphaModFix/>
          </a:blip>
          <a:srcRect/>
          <a:stretch/>
        </p:blipFill>
        <p:spPr>
          <a:xfrm>
            <a:off x="3469176" y="5646897"/>
            <a:ext cx="1064969" cy="870168"/>
          </a:xfrm>
          <a:prstGeom prst="rect">
            <a:avLst/>
          </a:prstGeom>
          <a:noFill/>
          <a:ln>
            <a:noFill/>
          </a:ln>
        </p:spPr>
      </p:pic>
      <p:pic>
        <p:nvPicPr>
          <p:cNvPr id="94" name="Google Shape;94;p13"/>
          <p:cNvPicPr preferRelativeResize="0"/>
          <p:nvPr/>
        </p:nvPicPr>
        <p:blipFill rotWithShape="1">
          <a:blip r:embed="rId10">
            <a:alphaModFix/>
          </a:blip>
          <a:srcRect l="12276" t="23013" r="63071" b="40457"/>
          <a:stretch/>
        </p:blipFill>
        <p:spPr>
          <a:xfrm>
            <a:off x="8365887" y="5720206"/>
            <a:ext cx="1484893" cy="638000"/>
          </a:xfrm>
          <a:prstGeom prst="rect">
            <a:avLst/>
          </a:prstGeom>
          <a:noFill/>
          <a:ln>
            <a:noFill/>
          </a:ln>
        </p:spPr>
      </p:pic>
      <p:pic>
        <p:nvPicPr>
          <p:cNvPr id="95" name="Google Shape;95;p13"/>
          <p:cNvPicPr preferRelativeResize="0"/>
          <p:nvPr/>
        </p:nvPicPr>
        <p:blipFill rotWithShape="1">
          <a:blip r:embed="rId11">
            <a:alphaModFix/>
          </a:blip>
          <a:srcRect/>
          <a:stretch/>
        </p:blipFill>
        <p:spPr>
          <a:xfrm>
            <a:off x="7151231" y="5566159"/>
            <a:ext cx="1064969" cy="1031643"/>
          </a:xfrm>
          <a:prstGeom prst="rect">
            <a:avLst/>
          </a:prstGeom>
          <a:noFill/>
          <a:ln>
            <a:noFill/>
          </a:ln>
        </p:spPr>
      </p:pic>
      <p:pic>
        <p:nvPicPr>
          <p:cNvPr id="96" name="Google Shape;96;p13" descr="Home"/>
          <p:cNvPicPr preferRelativeResize="0"/>
          <p:nvPr/>
        </p:nvPicPr>
        <p:blipFill rotWithShape="1">
          <a:blip r:embed="rId12">
            <a:alphaModFix/>
          </a:blip>
          <a:srcRect/>
          <a:stretch/>
        </p:blipFill>
        <p:spPr>
          <a:xfrm>
            <a:off x="9889736" y="5762981"/>
            <a:ext cx="1870943" cy="552450"/>
          </a:xfrm>
          <a:prstGeom prst="rect">
            <a:avLst/>
          </a:prstGeom>
          <a:noFill/>
          <a:ln>
            <a:noFill/>
          </a:ln>
        </p:spPr>
      </p:pic>
      <p:pic>
        <p:nvPicPr>
          <p:cNvPr id="4" name="Picture 3">
            <a:extLst>
              <a:ext uri="{FF2B5EF4-FFF2-40B4-BE49-F238E27FC236}">
                <a16:creationId xmlns:a16="http://schemas.microsoft.com/office/drawing/2014/main" id="{7ACB8314-DBE9-45AD-B46A-2F4C743170EF}"/>
              </a:ext>
            </a:extLst>
          </p:cNvPr>
          <p:cNvPicPr>
            <a:picLocks noChangeAspect="1"/>
          </p:cNvPicPr>
          <p:nvPr/>
        </p:nvPicPr>
        <p:blipFill>
          <a:blip r:embed="rId13"/>
          <a:stretch>
            <a:fillRect/>
          </a:stretch>
        </p:blipFill>
        <p:spPr>
          <a:xfrm>
            <a:off x="4607650" y="5747494"/>
            <a:ext cx="2393895" cy="703929"/>
          </a:xfrm>
          <a:prstGeom prst="rect">
            <a:avLst/>
          </a:prstGeom>
        </p:spPr>
      </p:pic>
      <p:sp>
        <p:nvSpPr>
          <p:cNvPr id="3" name="Rectangle 2">
            <a:extLst>
              <a:ext uri="{FF2B5EF4-FFF2-40B4-BE49-F238E27FC236}">
                <a16:creationId xmlns:a16="http://schemas.microsoft.com/office/drawing/2014/main" id="{E69DDF54-6E52-2677-6707-33DFECD541A4}"/>
              </a:ext>
            </a:extLst>
          </p:cNvPr>
          <p:cNvSpPr/>
          <p:nvPr/>
        </p:nvSpPr>
        <p:spPr>
          <a:xfrm>
            <a:off x="0" y="6680320"/>
            <a:ext cx="12192000" cy="165847"/>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64"/>
        <p:cNvGrpSpPr/>
        <p:nvPr/>
      </p:nvGrpSpPr>
      <p:grpSpPr>
        <a:xfrm>
          <a:off x="0" y="0"/>
          <a:ext cx="0" cy="0"/>
          <a:chOff x="0" y="0"/>
          <a:chExt cx="0" cy="0"/>
        </a:xfrm>
      </p:grpSpPr>
      <p:sp useBgFill="1">
        <p:nvSpPr>
          <p:cNvPr id="171" name="Rectangle 170">
            <a:extLst>
              <a:ext uri="{FF2B5EF4-FFF2-40B4-BE49-F238E27FC236}">
                <a16:creationId xmlns:a16="http://schemas.microsoft.com/office/drawing/2014/main" id="{DEE2AD96-B495-4E06-9291-B71706F72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3" name="Rectangle 172">
            <a:extLst>
              <a:ext uri="{FF2B5EF4-FFF2-40B4-BE49-F238E27FC236}">
                <a16:creationId xmlns:a16="http://schemas.microsoft.com/office/drawing/2014/main" id="{53CF6D67-C5A8-4ADD-9E8E-1E38CA1D3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638515" y="639280"/>
            <a:ext cx="6858000" cy="5579440"/>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5" name="Rectangle 174">
            <a:extLst>
              <a:ext uri="{FF2B5EF4-FFF2-40B4-BE49-F238E27FC236}">
                <a16:creationId xmlns:a16="http://schemas.microsoft.com/office/drawing/2014/main" id="{86909FA0-B515-4681-B7A8-FA281D133B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393206" y="395206"/>
            <a:ext cx="6346209" cy="5576080"/>
          </a:xfrm>
          <a:prstGeom prst="rect">
            <a:avLst/>
          </a:prstGeom>
          <a:gradFill>
            <a:gsLst>
              <a:gs pos="0">
                <a:srgbClr val="000000">
                  <a:alpha val="0"/>
                </a:srgbClr>
              </a:gs>
              <a:gs pos="99000">
                <a:schemeClr val="accent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7" name="Rectangle 176">
            <a:extLst>
              <a:ext uri="{FF2B5EF4-FFF2-40B4-BE49-F238E27FC236}">
                <a16:creationId xmlns:a16="http://schemas.microsoft.com/office/drawing/2014/main" id="{21C9FE86-FCC3-4A31-AA1C-C882262B7F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528907" y="2818967"/>
            <a:ext cx="2501979" cy="5576080"/>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9" name="Rectangle 178">
            <a:extLst>
              <a:ext uri="{FF2B5EF4-FFF2-40B4-BE49-F238E27FC236}">
                <a16:creationId xmlns:a16="http://schemas.microsoft.com/office/drawing/2014/main" id="{7D96243B-ECED-4B71-8E06-AE9A285EA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25002" y="852793"/>
            <a:ext cx="6858001" cy="5152412"/>
          </a:xfrm>
          <a:prstGeom prst="rect">
            <a:avLst/>
          </a:prstGeom>
          <a:gradFill>
            <a:gsLst>
              <a:gs pos="0">
                <a:srgbClr val="000000">
                  <a:alpha val="0"/>
                </a:srgbClr>
              </a:gs>
              <a:gs pos="99000">
                <a:schemeClr val="accent1">
                  <a:alpha val="11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1" name="Oval 180">
            <a:extLst>
              <a:ext uri="{FF2B5EF4-FFF2-40B4-BE49-F238E27FC236}">
                <a16:creationId xmlns:a16="http://schemas.microsoft.com/office/drawing/2014/main" id="{A09989E4-EFDC-4A90-A633-E0525FB413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818753" y="1128497"/>
            <a:ext cx="4318303" cy="4318303"/>
          </a:xfrm>
          <a:prstGeom prst="ellipse">
            <a:avLst/>
          </a:prstGeom>
          <a:gradFill>
            <a:gsLst>
              <a:gs pos="39000">
                <a:schemeClr val="accent1">
                  <a:alpha val="0"/>
                </a:schemeClr>
              </a:gs>
              <a:gs pos="100000">
                <a:schemeClr val="accent1">
                  <a:lumMod val="60000"/>
                  <a:lumOff val="40000"/>
                  <a:alpha val="1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5" name="Google Shape;165;p24"/>
          <p:cNvSpPr txBox="1">
            <a:spLocks noGrp="1"/>
          </p:cNvSpPr>
          <p:nvPr>
            <p:ph type="title"/>
          </p:nvPr>
        </p:nvSpPr>
        <p:spPr>
          <a:xfrm>
            <a:off x="826396" y="586856"/>
            <a:ext cx="4230100" cy="1296374"/>
          </a:xfrm>
          <a:prstGeom prst="rect">
            <a:avLst/>
          </a:prstGeom>
        </p:spPr>
        <p:txBody>
          <a:bodyPr spcFirstLastPara="1" lIns="91425" tIns="45700" rIns="91425" bIns="45700" anchor="b" anchorCtr="0">
            <a:normAutofit/>
          </a:bodyPr>
          <a:lstStyle/>
          <a:p>
            <a:pPr marL="0" lvl="0" indent="0" algn="r" rtl="0">
              <a:spcBef>
                <a:spcPts val="0"/>
              </a:spcBef>
              <a:spcAft>
                <a:spcPts val="0"/>
              </a:spcAft>
              <a:buClr>
                <a:srgbClr val="002060"/>
              </a:buClr>
              <a:buSzPct val="100000"/>
              <a:buFont typeface="Calibri"/>
              <a:buNone/>
            </a:pPr>
            <a:r>
              <a:rPr lang="en-GB" sz="4000" b="1" dirty="0">
                <a:solidFill>
                  <a:srgbClr val="FFFFFF"/>
                </a:solidFill>
                <a:latin typeface="Calibri"/>
                <a:ea typeface="Calibri"/>
                <a:cs typeface="Calibri"/>
                <a:sym typeface="Calibri"/>
              </a:rPr>
              <a:t>Results – Coping with a difficult era </a:t>
            </a:r>
            <a:endParaRPr lang="en-GB" sz="4000" dirty="0">
              <a:solidFill>
                <a:srgbClr val="FFFFFF"/>
              </a:solidFill>
              <a:latin typeface="Calibri"/>
              <a:ea typeface="Calibri"/>
              <a:cs typeface="Calibri"/>
              <a:sym typeface="Calibri"/>
            </a:endParaRPr>
          </a:p>
        </p:txBody>
      </p:sp>
      <p:sp>
        <p:nvSpPr>
          <p:cNvPr id="166" name="Google Shape;166;p24"/>
          <p:cNvSpPr txBox="1">
            <a:spLocks noGrp="1"/>
          </p:cNvSpPr>
          <p:nvPr>
            <p:ph type="body" idx="1"/>
          </p:nvPr>
        </p:nvSpPr>
        <p:spPr>
          <a:xfrm>
            <a:off x="5926620" y="649480"/>
            <a:ext cx="5438986" cy="5546047"/>
          </a:xfrm>
          <a:prstGeom prst="rect">
            <a:avLst/>
          </a:prstGeom>
        </p:spPr>
        <p:txBody>
          <a:bodyPr spcFirstLastPara="1" lIns="91425" tIns="45700" rIns="91425" bIns="45700" anchor="ctr" anchorCtr="0">
            <a:noAutofit/>
          </a:bodyPr>
          <a:lstStyle/>
          <a:p>
            <a:pPr marL="0" lvl="0" indent="0" algn="just" rtl="0">
              <a:spcBef>
                <a:spcPts val="0"/>
              </a:spcBef>
              <a:spcAft>
                <a:spcPts val="0"/>
              </a:spcAft>
              <a:buClr>
                <a:srgbClr val="002060"/>
              </a:buClr>
              <a:buSzPts val="2400"/>
              <a:buNone/>
            </a:pPr>
            <a:r>
              <a:rPr lang="en-GB" sz="1600" b="1" dirty="0">
                <a:solidFill>
                  <a:srgbClr val="002060"/>
                </a:solidFill>
              </a:rPr>
              <a:t>Wales</a:t>
            </a:r>
          </a:p>
          <a:p>
            <a:pPr marL="228600" lvl="0" indent="-228600" algn="just" rtl="0">
              <a:spcBef>
                <a:spcPts val="1000"/>
              </a:spcBef>
              <a:spcAft>
                <a:spcPts val="0"/>
              </a:spcAft>
              <a:buClr>
                <a:srgbClr val="002060"/>
              </a:buClr>
              <a:buSzPts val="1800"/>
              <a:buChar char="•"/>
            </a:pPr>
            <a:r>
              <a:rPr lang="en-GB" sz="1600" b="1" dirty="0">
                <a:solidFill>
                  <a:srgbClr val="002060"/>
                </a:solidFill>
              </a:rPr>
              <a:t>Direct UK finance - £330 billion support (job retention &amp; self-employment schemes, small business grants/loans), £400 million emergency grant fund.</a:t>
            </a:r>
          </a:p>
          <a:p>
            <a:pPr marL="228600" lvl="0" indent="-228600" algn="just" rtl="0">
              <a:spcBef>
                <a:spcPts val="1000"/>
              </a:spcBef>
              <a:spcAft>
                <a:spcPts val="0"/>
              </a:spcAft>
              <a:buClr>
                <a:srgbClr val="002060"/>
              </a:buClr>
              <a:buSzPts val="1800"/>
              <a:buChar char="•"/>
            </a:pPr>
            <a:r>
              <a:rPr lang="en-GB" sz="1600" b="1" dirty="0">
                <a:solidFill>
                  <a:srgbClr val="002060"/>
                </a:solidFill>
              </a:rPr>
              <a:t>The Welsh Workforce Collaboration Group.</a:t>
            </a:r>
          </a:p>
          <a:p>
            <a:pPr marL="228600" lvl="0" indent="-228600" algn="just" rtl="0">
              <a:spcBef>
                <a:spcPts val="1000"/>
              </a:spcBef>
              <a:spcAft>
                <a:spcPts val="0"/>
              </a:spcAft>
              <a:buClr>
                <a:srgbClr val="002060"/>
              </a:buClr>
              <a:buSzPts val="1800"/>
              <a:buChar char="•"/>
            </a:pPr>
            <a:r>
              <a:rPr lang="en-GB" sz="1600" b="1" dirty="0">
                <a:solidFill>
                  <a:srgbClr val="002060"/>
                </a:solidFill>
              </a:rPr>
              <a:t>Covid-19 Food and Drink Recovery Plan.</a:t>
            </a:r>
          </a:p>
          <a:p>
            <a:pPr marL="228600" lvl="0" indent="-228600" algn="just" rtl="0">
              <a:spcBef>
                <a:spcPts val="1000"/>
              </a:spcBef>
              <a:spcAft>
                <a:spcPts val="0"/>
              </a:spcAft>
              <a:buClr>
                <a:srgbClr val="002060"/>
              </a:buClr>
              <a:buSzPts val="1800"/>
              <a:buChar char="•"/>
            </a:pPr>
            <a:r>
              <a:rPr lang="en-GB" sz="1600" b="1" dirty="0">
                <a:solidFill>
                  <a:srgbClr val="002060"/>
                </a:solidFill>
              </a:rPr>
              <a:t>Support schemes to increase resilience, Decarbonisation and Covid Challenge Fund (£2.4m), Project HELIX (extended funding), also free business training for Welsh breweries (Cardiff University-Co-operation for Growth Project (Co-Growth).</a:t>
            </a:r>
          </a:p>
          <a:p>
            <a:pPr marL="0" lvl="0" indent="0" algn="just" rtl="0">
              <a:spcBef>
                <a:spcPts val="1000"/>
              </a:spcBef>
              <a:spcAft>
                <a:spcPts val="0"/>
              </a:spcAft>
              <a:buClr>
                <a:srgbClr val="002060"/>
              </a:buClr>
              <a:buSzPts val="2200"/>
              <a:buNone/>
            </a:pPr>
            <a:r>
              <a:rPr lang="en-GB" sz="1600" b="1" dirty="0">
                <a:solidFill>
                  <a:srgbClr val="002060"/>
                </a:solidFill>
              </a:rPr>
              <a:t>Denmark </a:t>
            </a:r>
          </a:p>
          <a:p>
            <a:pPr marL="285750" indent="-285750" algn="just">
              <a:buClr>
                <a:srgbClr val="002060"/>
              </a:buClr>
              <a:buSzPts val="2200"/>
            </a:pPr>
            <a:r>
              <a:rPr lang="en-GB" sz="1600" b="1" dirty="0">
                <a:solidFill>
                  <a:srgbClr val="002060"/>
                </a:solidFill>
              </a:rPr>
              <a:t>Grants, loans, and VAT extensions, generally relatively large support offered compared to other European countries. </a:t>
            </a:r>
          </a:p>
          <a:p>
            <a:pPr marL="0" lvl="0" indent="0" algn="just" rtl="0">
              <a:spcBef>
                <a:spcPts val="1000"/>
              </a:spcBef>
              <a:spcAft>
                <a:spcPts val="0"/>
              </a:spcAft>
              <a:buClr>
                <a:srgbClr val="002060"/>
              </a:buClr>
              <a:buSzPts val="2200"/>
              <a:buNone/>
            </a:pPr>
            <a:r>
              <a:rPr lang="en-GB" sz="1600" b="1" dirty="0">
                <a:solidFill>
                  <a:srgbClr val="002060"/>
                </a:solidFill>
              </a:rPr>
              <a:t>Ireland </a:t>
            </a:r>
          </a:p>
          <a:p>
            <a:pPr marL="265113" lvl="0" indent="-265113" algn="just" rtl="0">
              <a:spcAft>
                <a:spcPts val="0"/>
              </a:spcAft>
              <a:buClr>
                <a:srgbClr val="002060"/>
              </a:buClr>
              <a:buSzPts val="1800"/>
              <a:buChar char="•"/>
            </a:pPr>
            <a:r>
              <a:rPr lang="en-GB" sz="1600" b="1" dirty="0">
                <a:solidFill>
                  <a:srgbClr val="002060"/>
                </a:solidFill>
              </a:rPr>
              <a:t>Many Covid-19 support schemes, including the Employment Wage Subsidy Scheme, Covid Restrictions Support Scheme, Business Resumption Support Scheme, Debt Warehousing, Suspension of Business Rates.</a:t>
            </a:r>
          </a:p>
          <a:p>
            <a:pPr marL="265113" lvl="0" indent="-265113" algn="just" rtl="0">
              <a:spcAft>
                <a:spcPts val="0"/>
              </a:spcAft>
              <a:buClr>
                <a:srgbClr val="002060"/>
              </a:buClr>
              <a:buSzPts val="1800"/>
              <a:buChar char="•"/>
            </a:pPr>
            <a:r>
              <a:rPr lang="en-GB" sz="1600" b="1" dirty="0">
                <a:solidFill>
                  <a:srgbClr val="002060"/>
                </a:solidFill>
              </a:rPr>
              <a:t>Multiple government schemes to support small businesses from the effects of Brexit, including </a:t>
            </a:r>
            <a:r>
              <a:rPr lang="en-GB" sz="1600" b="1" dirty="0">
                <a:solidFill>
                  <a:srgbClr val="002060"/>
                </a:solidFill>
                <a:highlight>
                  <a:srgbClr val="FFFFFF"/>
                </a:highlight>
              </a:rPr>
              <a:t>€300 million Brexit Loan Scheme for Business, Brexit Advisory Service, Brexit Customs Support, etc.</a:t>
            </a:r>
            <a:endParaRPr lang="en-GB" sz="1600" b="1" dirty="0">
              <a:solidFill>
                <a:srgbClr val="002060"/>
              </a:solidFill>
            </a:endParaRPr>
          </a:p>
        </p:txBody>
      </p:sp>
      <p:sp>
        <p:nvSpPr>
          <p:cNvPr id="2" name="TextBox 1">
            <a:extLst>
              <a:ext uri="{FF2B5EF4-FFF2-40B4-BE49-F238E27FC236}">
                <a16:creationId xmlns:a16="http://schemas.microsoft.com/office/drawing/2014/main" id="{B1F84926-9654-A43B-7ED3-E9EC3DA00E25}"/>
              </a:ext>
            </a:extLst>
          </p:cNvPr>
          <p:cNvSpPr txBox="1"/>
          <p:nvPr/>
        </p:nvSpPr>
        <p:spPr>
          <a:xfrm>
            <a:off x="826394" y="2982686"/>
            <a:ext cx="4115720" cy="954107"/>
          </a:xfrm>
          <a:prstGeom prst="rect">
            <a:avLst/>
          </a:prstGeom>
          <a:noFill/>
        </p:spPr>
        <p:txBody>
          <a:bodyPr wrap="square" rtlCol="0">
            <a:spAutoFit/>
          </a:bodyPr>
          <a:lstStyle/>
          <a:p>
            <a:pPr algn="r"/>
            <a:r>
              <a:rPr lang="en-GB" sz="2800" b="1" dirty="0">
                <a:solidFill>
                  <a:schemeClr val="bg1"/>
                </a:solidFill>
                <a:latin typeface="Calibri" panose="020F0502020204030204" pitchFamily="34" charset="0"/>
                <a:ea typeface="Calibri" panose="020F0502020204030204" pitchFamily="34" charset="0"/>
                <a:cs typeface="Calibri" panose="020F0502020204030204" pitchFamily="34" charset="0"/>
              </a:rPr>
              <a:t>Regional resources available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6"/>
          <p:cNvSpPr txBox="1"/>
          <p:nvPr/>
        </p:nvSpPr>
        <p:spPr>
          <a:xfrm>
            <a:off x="7640434" y="3590918"/>
            <a:ext cx="4151586" cy="3032867"/>
          </a:xfrm>
          <a:prstGeom prst="rect">
            <a:avLst/>
          </a:prstGeom>
          <a:solidFill>
            <a:srgbClr val="B3C6E7"/>
          </a:solidFill>
          <a:ln w="9525" cap="flat" cmpd="sng">
            <a:solidFill>
              <a:srgbClr val="0070C0"/>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179" name="Google Shape;179;p26"/>
          <p:cNvSpPr/>
          <p:nvPr/>
        </p:nvSpPr>
        <p:spPr>
          <a:xfrm>
            <a:off x="432140" y="3911553"/>
            <a:ext cx="6894786" cy="2650896"/>
          </a:xfrm>
          <a:prstGeom prst="rect">
            <a:avLst/>
          </a:prstGeom>
          <a:solidFill>
            <a:srgbClr val="8DA9DB"/>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80" name="Google Shape;180;p26"/>
          <p:cNvSpPr/>
          <p:nvPr/>
        </p:nvSpPr>
        <p:spPr>
          <a:xfrm>
            <a:off x="8654147" y="655537"/>
            <a:ext cx="3132083" cy="2670099"/>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81" name="Google Shape;181;p26"/>
          <p:cNvSpPr txBox="1"/>
          <p:nvPr/>
        </p:nvSpPr>
        <p:spPr>
          <a:xfrm>
            <a:off x="0" y="0"/>
            <a:ext cx="8511304" cy="863070"/>
          </a:xfrm>
          <a:prstGeom prst="rect">
            <a:avLst/>
          </a:prstGeom>
          <a:solidFill>
            <a:srgbClr val="002060"/>
          </a:solid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2060"/>
              </a:buClr>
              <a:buSzPct val="100000"/>
              <a:buFont typeface="Calibri"/>
              <a:buNone/>
            </a:pPr>
            <a:r>
              <a:rPr lang="en-GB" sz="4000" b="1" u="none" dirty="0">
                <a:solidFill>
                  <a:schemeClr val="bg1"/>
                </a:solidFill>
                <a:latin typeface="Calibri"/>
                <a:ea typeface="Calibri"/>
                <a:cs typeface="Calibri"/>
                <a:sym typeface="Calibri"/>
              </a:rPr>
              <a:t>Business model reconfiguration</a:t>
            </a:r>
            <a:endParaRPr lang="en-GB" sz="4000" dirty="0">
              <a:solidFill>
                <a:schemeClr val="bg1"/>
              </a:solidFill>
            </a:endParaRPr>
          </a:p>
        </p:txBody>
      </p:sp>
      <p:pic>
        <p:nvPicPr>
          <p:cNvPr id="182" name="Google Shape;182;p26" descr="https://www.bluestonebrewing.co.uk/wp-content/uploads/2022/09/CAN-TASTER-BOX-SIX-PACK-3.png"/>
          <p:cNvPicPr preferRelativeResize="0"/>
          <p:nvPr/>
        </p:nvPicPr>
        <p:blipFill rotWithShape="1">
          <a:blip r:embed="rId3">
            <a:alphaModFix/>
          </a:blip>
          <a:srcRect/>
          <a:stretch/>
        </p:blipFill>
        <p:spPr>
          <a:xfrm>
            <a:off x="6321324" y="1602318"/>
            <a:ext cx="1761837" cy="1761837"/>
          </a:xfrm>
          <a:prstGeom prst="round2DiagRect">
            <a:avLst>
              <a:gd name="adj1" fmla="val 16667"/>
              <a:gd name="adj2" fmla="val 0"/>
            </a:avLst>
          </a:prstGeom>
          <a:noFill/>
          <a:ln w="88900" cap="sq" cmpd="sng">
            <a:solidFill>
              <a:srgbClr val="FFFFFF"/>
            </a:solidFill>
            <a:prstDash val="solid"/>
            <a:miter lim="800000"/>
            <a:headEnd type="none" w="sm" len="sm"/>
            <a:tailEnd type="none" w="sm" len="sm"/>
          </a:ln>
          <a:effectLst>
            <a:outerShdw blurRad="254000" algn="tl" rotWithShape="0">
              <a:srgbClr val="000000">
                <a:alpha val="42745"/>
              </a:srgbClr>
            </a:outerShdw>
          </a:effectLst>
        </p:spPr>
      </p:pic>
      <p:pic>
        <p:nvPicPr>
          <p:cNvPr id="183" name="Google Shape;183;p26" descr="https://www.bluestonebrewing.co.uk/wp-content/uploads/2021/09/Bluestone-Duffy-8-smaller-1-scaled.jpg"/>
          <p:cNvPicPr preferRelativeResize="0"/>
          <p:nvPr/>
        </p:nvPicPr>
        <p:blipFill rotWithShape="1">
          <a:blip r:embed="rId4">
            <a:alphaModFix/>
          </a:blip>
          <a:srcRect/>
          <a:stretch/>
        </p:blipFill>
        <p:spPr>
          <a:xfrm rot="-384734">
            <a:off x="9642376" y="4058558"/>
            <a:ext cx="1860076" cy="2299919"/>
          </a:xfrm>
          <a:prstGeom prst="round2DiagRect">
            <a:avLst>
              <a:gd name="adj1" fmla="val 16667"/>
              <a:gd name="adj2" fmla="val 0"/>
            </a:avLst>
          </a:prstGeom>
          <a:noFill/>
          <a:ln w="88900" cap="sq" cmpd="sng">
            <a:solidFill>
              <a:srgbClr val="FFFFFF"/>
            </a:solidFill>
            <a:prstDash val="solid"/>
            <a:miter lim="800000"/>
            <a:headEnd type="none" w="sm" len="sm"/>
            <a:tailEnd type="none" w="sm" len="sm"/>
          </a:ln>
          <a:effectLst>
            <a:outerShdw blurRad="254000" algn="tl" rotWithShape="0">
              <a:srgbClr val="000000">
                <a:alpha val="42745"/>
              </a:srgbClr>
            </a:outerShdw>
          </a:effectLst>
        </p:spPr>
      </p:pic>
      <p:sp>
        <p:nvSpPr>
          <p:cNvPr id="184" name="Google Shape;184;p26"/>
          <p:cNvSpPr txBox="1"/>
          <p:nvPr/>
        </p:nvSpPr>
        <p:spPr>
          <a:xfrm>
            <a:off x="0" y="1364566"/>
            <a:ext cx="6306207" cy="2366289"/>
          </a:xfrm>
          <a:prstGeom prst="rect">
            <a:avLst/>
          </a:prstGeom>
          <a:noFill/>
          <a:ln>
            <a:noFill/>
          </a:ln>
        </p:spPr>
        <p:txBody>
          <a:bodyPr spcFirstLastPara="1" wrap="square" lIns="91425" tIns="45700" rIns="91425" bIns="45700" anchor="ctr" anchorCtr="0">
            <a:normAutofit fontScale="25000" lnSpcReduction="20000"/>
          </a:bodyPr>
          <a:lstStyle/>
          <a:p>
            <a:pPr marL="857250" marR="0" lvl="0" indent="-320675" algn="l" rtl="0">
              <a:lnSpc>
                <a:spcPct val="120000"/>
              </a:lnSpc>
              <a:spcBef>
                <a:spcPts val="0"/>
              </a:spcBef>
              <a:spcAft>
                <a:spcPts val="0"/>
              </a:spcAft>
              <a:buClr>
                <a:srgbClr val="002060"/>
              </a:buClr>
              <a:buSzPct val="100000"/>
              <a:buFont typeface="Arial"/>
              <a:buChar char="•"/>
            </a:pPr>
            <a:r>
              <a:rPr lang="en-GB" sz="8000" b="1" u="none" dirty="0">
                <a:solidFill>
                  <a:srgbClr val="002060"/>
                </a:solidFill>
                <a:latin typeface="Calibri"/>
                <a:ea typeface="Calibri"/>
                <a:cs typeface="Calibri"/>
                <a:sym typeface="Calibri"/>
              </a:rPr>
              <a:t>Redistribution – self-delivery direct-to-customer delivery service, premises collection points, and community networking opportunities.</a:t>
            </a:r>
            <a:endParaRPr lang="en-GB" sz="8000" b="1" dirty="0">
              <a:solidFill>
                <a:srgbClr val="002060"/>
              </a:solidFill>
              <a:highlight>
                <a:schemeClr val="lt1"/>
              </a:highlight>
              <a:latin typeface="Calibri"/>
              <a:ea typeface="Calibri"/>
              <a:cs typeface="Calibri"/>
              <a:sym typeface="Calibri"/>
            </a:endParaRPr>
          </a:p>
          <a:p>
            <a:pPr marL="857250" marR="0" lvl="0" indent="-320675" algn="l" rtl="0">
              <a:lnSpc>
                <a:spcPct val="120000"/>
              </a:lnSpc>
              <a:spcBef>
                <a:spcPts val="0"/>
              </a:spcBef>
              <a:spcAft>
                <a:spcPts val="0"/>
              </a:spcAft>
              <a:buClr>
                <a:srgbClr val="002060"/>
              </a:buClr>
              <a:buSzPct val="100000"/>
              <a:buFont typeface="Arial"/>
              <a:buChar char="•"/>
            </a:pPr>
            <a:r>
              <a:rPr lang="en-GB" sz="8000" b="1" u="none" dirty="0">
                <a:solidFill>
                  <a:srgbClr val="002060"/>
                </a:solidFill>
                <a:latin typeface="Calibri"/>
                <a:ea typeface="Calibri"/>
                <a:cs typeface="Calibri"/>
                <a:sym typeface="Calibri"/>
              </a:rPr>
              <a:t>Supermarkets played a larger role.</a:t>
            </a:r>
            <a:endParaRPr lang="en-GB" sz="8000" b="1" dirty="0"/>
          </a:p>
          <a:p>
            <a:pPr marL="857250" marR="0" lvl="0" indent="-320675" algn="l" rtl="0">
              <a:lnSpc>
                <a:spcPct val="120000"/>
              </a:lnSpc>
              <a:spcBef>
                <a:spcPts val="0"/>
              </a:spcBef>
              <a:spcAft>
                <a:spcPts val="0"/>
              </a:spcAft>
              <a:buClr>
                <a:srgbClr val="002060"/>
              </a:buClr>
              <a:buSzPct val="100000"/>
              <a:buFont typeface="Arial"/>
              <a:buChar char="•"/>
            </a:pPr>
            <a:r>
              <a:rPr lang="en-GB" sz="8000" b="1" u="none" dirty="0">
                <a:solidFill>
                  <a:srgbClr val="002060"/>
                </a:solidFill>
                <a:latin typeface="Calibri"/>
                <a:ea typeface="Calibri"/>
                <a:cs typeface="Calibri"/>
                <a:sym typeface="Calibri"/>
              </a:rPr>
              <a:t>Setting up websites, web shops and remodelling product offerings.</a:t>
            </a:r>
            <a:endParaRPr lang="en-GB" sz="8000" b="1" dirty="0"/>
          </a:p>
          <a:p>
            <a:pPr marL="857250" marR="0" lvl="0" indent="-320675" algn="l" rtl="0">
              <a:lnSpc>
                <a:spcPct val="120000"/>
              </a:lnSpc>
              <a:spcBef>
                <a:spcPts val="0"/>
              </a:spcBef>
              <a:spcAft>
                <a:spcPts val="0"/>
              </a:spcAft>
              <a:buClr>
                <a:srgbClr val="002060"/>
              </a:buClr>
              <a:buSzPct val="100000"/>
              <a:buFont typeface="Arial"/>
              <a:buChar char="•"/>
            </a:pPr>
            <a:r>
              <a:rPr lang="en-GB" sz="8000" b="1" u="none" dirty="0">
                <a:solidFill>
                  <a:srgbClr val="002060"/>
                </a:solidFill>
                <a:latin typeface="Calibri"/>
                <a:ea typeface="Calibri"/>
                <a:cs typeface="Calibri"/>
                <a:sym typeface="Calibri"/>
              </a:rPr>
              <a:t>Educating customers about the history of the business and product provenance.</a:t>
            </a:r>
            <a:endParaRPr lang="en-GB" sz="8000" b="1" dirty="0"/>
          </a:p>
          <a:p>
            <a:pPr marL="857250" marR="0" lvl="0" indent="-320675" algn="l" rtl="0">
              <a:lnSpc>
                <a:spcPct val="120000"/>
              </a:lnSpc>
              <a:spcBef>
                <a:spcPts val="0"/>
              </a:spcBef>
              <a:spcAft>
                <a:spcPts val="0"/>
              </a:spcAft>
              <a:buClr>
                <a:srgbClr val="002060"/>
              </a:buClr>
              <a:buSzPct val="100000"/>
              <a:buFont typeface="Arial"/>
              <a:buChar char="•"/>
            </a:pPr>
            <a:r>
              <a:rPr lang="en-GB" sz="8000" b="1" dirty="0">
                <a:solidFill>
                  <a:srgbClr val="002060"/>
                </a:solidFill>
                <a:latin typeface="Calibri"/>
                <a:ea typeface="Calibri"/>
                <a:cs typeface="Calibri"/>
                <a:sym typeface="Calibri"/>
              </a:rPr>
              <a:t>Online</a:t>
            </a:r>
            <a:r>
              <a:rPr lang="en-GB" sz="8000" b="1" u="none" dirty="0">
                <a:solidFill>
                  <a:srgbClr val="002060"/>
                </a:solidFill>
                <a:latin typeface="Calibri"/>
                <a:ea typeface="Calibri"/>
                <a:cs typeface="Calibri"/>
                <a:sym typeface="Calibri"/>
              </a:rPr>
              <a:t> tastings.</a:t>
            </a:r>
          </a:p>
          <a:p>
            <a:pPr marL="571500" marR="0" lvl="0" indent="-501650" algn="l" rtl="0">
              <a:lnSpc>
                <a:spcPct val="120000"/>
              </a:lnSpc>
              <a:spcBef>
                <a:spcPts val="0"/>
              </a:spcBef>
              <a:spcAft>
                <a:spcPts val="0"/>
              </a:spcAft>
              <a:buClr>
                <a:schemeClr val="dk1"/>
              </a:buClr>
              <a:buSzPct val="100000"/>
              <a:buFont typeface="Arial"/>
              <a:buNone/>
            </a:pPr>
            <a:endParaRPr lang="en-GB" sz="4400" b="1" u="none" dirty="0">
              <a:solidFill>
                <a:srgbClr val="002060"/>
              </a:solidFill>
              <a:latin typeface="Calibri"/>
              <a:ea typeface="Calibri"/>
              <a:cs typeface="Calibri"/>
              <a:sym typeface="Calibri"/>
            </a:endParaRPr>
          </a:p>
        </p:txBody>
      </p:sp>
      <p:pic>
        <p:nvPicPr>
          <p:cNvPr id="185" name="Google Shape;185;p26" descr="https://www.bluestonebrewing.co.uk/wp-content/uploads/2021/08/49.Hampers-GoldDragon-Christmas-bluestone-scaled.jpg"/>
          <p:cNvPicPr preferRelativeResize="0"/>
          <p:nvPr/>
        </p:nvPicPr>
        <p:blipFill rotWithShape="1">
          <a:blip r:embed="rId5">
            <a:alphaModFix/>
          </a:blip>
          <a:srcRect/>
          <a:stretch/>
        </p:blipFill>
        <p:spPr>
          <a:xfrm>
            <a:off x="9177690" y="1447735"/>
            <a:ext cx="2084996" cy="1558067"/>
          </a:xfrm>
          <a:prstGeom prst="round2DiagRect">
            <a:avLst>
              <a:gd name="adj1" fmla="val 16667"/>
              <a:gd name="adj2" fmla="val 0"/>
            </a:avLst>
          </a:prstGeom>
          <a:noFill/>
          <a:ln w="88900" cap="sq" cmpd="sng">
            <a:solidFill>
              <a:srgbClr val="FFFFFF"/>
            </a:solidFill>
            <a:prstDash val="solid"/>
            <a:miter lim="800000"/>
            <a:headEnd type="none" w="sm" len="sm"/>
            <a:tailEnd type="none" w="sm" len="sm"/>
          </a:ln>
          <a:effectLst>
            <a:outerShdw blurRad="254000" algn="tl" rotWithShape="0">
              <a:srgbClr val="000000">
                <a:alpha val="42745"/>
              </a:srgbClr>
            </a:outerShdw>
          </a:effectLst>
        </p:spPr>
      </p:pic>
      <p:pic>
        <p:nvPicPr>
          <p:cNvPr id="186" name="Google Shape;186;p26" descr="https://www.bluestonebrewing.co.uk/wp-content/uploads/2022/08/20220825110310_IMG_5534-600x600.jpg"/>
          <p:cNvPicPr preferRelativeResize="0"/>
          <p:nvPr/>
        </p:nvPicPr>
        <p:blipFill rotWithShape="1">
          <a:blip r:embed="rId6">
            <a:alphaModFix/>
          </a:blip>
          <a:srcRect/>
          <a:stretch/>
        </p:blipFill>
        <p:spPr>
          <a:xfrm rot="343736">
            <a:off x="7951169" y="4214871"/>
            <a:ext cx="1670040" cy="1987296"/>
          </a:xfrm>
          <a:prstGeom prst="round2DiagRect">
            <a:avLst>
              <a:gd name="adj1" fmla="val 16667"/>
              <a:gd name="adj2" fmla="val 0"/>
            </a:avLst>
          </a:prstGeom>
          <a:noFill/>
          <a:ln w="88900" cap="sq" cmpd="sng">
            <a:solidFill>
              <a:srgbClr val="FFFFFF"/>
            </a:solidFill>
            <a:prstDash val="solid"/>
            <a:miter lim="800000"/>
            <a:headEnd type="none" w="sm" len="sm"/>
            <a:tailEnd type="none" w="sm" len="sm"/>
          </a:ln>
          <a:effectLst>
            <a:outerShdw blurRad="254000" algn="tl" rotWithShape="0">
              <a:srgbClr val="000000">
                <a:alpha val="42745"/>
              </a:srgbClr>
            </a:outerShdw>
          </a:effectLst>
        </p:spPr>
      </p:pic>
      <p:pic>
        <p:nvPicPr>
          <p:cNvPr id="187" name="Google Shape;187;p26" descr="Pale Ale Dog Biscuits - 35g Pouch"/>
          <p:cNvPicPr preferRelativeResize="0"/>
          <p:nvPr/>
        </p:nvPicPr>
        <p:blipFill rotWithShape="1">
          <a:blip r:embed="rId7">
            <a:alphaModFix/>
          </a:blip>
          <a:srcRect t="20978"/>
          <a:stretch/>
        </p:blipFill>
        <p:spPr>
          <a:xfrm>
            <a:off x="745648" y="4154986"/>
            <a:ext cx="1886796" cy="1988360"/>
          </a:xfrm>
          <a:prstGeom prst="round2DiagRect">
            <a:avLst>
              <a:gd name="adj1" fmla="val 16667"/>
              <a:gd name="adj2" fmla="val 0"/>
            </a:avLst>
          </a:prstGeom>
          <a:noFill/>
          <a:ln w="88900" cap="sq" cmpd="sng">
            <a:solidFill>
              <a:srgbClr val="FFFFFF"/>
            </a:solidFill>
            <a:prstDash val="solid"/>
            <a:miter lim="800000"/>
            <a:headEnd type="none" w="sm" len="sm"/>
            <a:tailEnd type="none" w="sm" len="sm"/>
          </a:ln>
          <a:effectLst>
            <a:outerShdw blurRad="254000" algn="tl" rotWithShape="0">
              <a:srgbClr val="000000">
                <a:alpha val="42745"/>
              </a:srgbClr>
            </a:outerShdw>
          </a:effectLst>
        </p:spPr>
      </p:pic>
      <p:sp>
        <p:nvSpPr>
          <p:cNvPr id="188" name="Google Shape;188;p26"/>
          <p:cNvSpPr txBox="1"/>
          <p:nvPr/>
        </p:nvSpPr>
        <p:spPr>
          <a:xfrm>
            <a:off x="2586761" y="4272941"/>
            <a:ext cx="4740165" cy="1732141"/>
          </a:xfrm>
          <a:prstGeom prst="rect">
            <a:avLst/>
          </a:prstGeom>
          <a:noFill/>
          <a:ln>
            <a:noFill/>
          </a:ln>
        </p:spPr>
        <p:txBody>
          <a:bodyPr spcFirstLastPara="1" wrap="square" lIns="91425" tIns="45700" rIns="91425" bIns="45700" anchor="t" anchorCtr="0">
            <a:spAutoFit/>
          </a:bodyPr>
          <a:lstStyle/>
          <a:p>
            <a:pPr marL="0" marR="0" lvl="0" indent="0" algn="ctr" rtl="0">
              <a:lnSpc>
                <a:spcPct val="120000"/>
              </a:lnSpc>
              <a:spcBef>
                <a:spcPts val="0"/>
              </a:spcBef>
              <a:spcAft>
                <a:spcPts val="0"/>
              </a:spcAft>
              <a:buNone/>
            </a:pPr>
            <a:r>
              <a:rPr lang="en-GB" sz="1800" b="1" dirty="0">
                <a:solidFill>
                  <a:schemeClr val="dk1"/>
                </a:solidFill>
                <a:latin typeface="Calibri"/>
                <a:ea typeface="Calibri"/>
                <a:cs typeface="Calibri"/>
                <a:sym typeface="Calibri"/>
              </a:rPr>
              <a:t>Increasing income from circular economy products (yeast, grains (hot trub for fertilizers animal feeds, including dog biscuits, human consumption), packaging waste, washing for distilleries). </a:t>
            </a:r>
            <a:endParaRPr lang="en-GB" dirty="0"/>
          </a:p>
        </p:txBody>
      </p:sp>
      <p:sp>
        <p:nvSpPr>
          <p:cNvPr id="189" name="Google Shape;189;p26"/>
          <p:cNvSpPr txBox="1"/>
          <p:nvPr/>
        </p:nvSpPr>
        <p:spPr>
          <a:xfrm>
            <a:off x="8511304" y="726680"/>
            <a:ext cx="3417767" cy="6463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1" dirty="0">
                <a:solidFill>
                  <a:schemeClr val="dk1"/>
                </a:solidFill>
                <a:latin typeface="Calibri"/>
                <a:ea typeface="Calibri"/>
                <a:cs typeface="Calibri"/>
                <a:sym typeface="Calibri"/>
              </a:rPr>
              <a:t>Adaptation to new business partnerships and opportunities</a:t>
            </a:r>
            <a:r>
              <a:rPr lang="en-GB" sz="1800" b="1" dirty="0">
                <a:solidFill>
                  <a:srgbClr val="002060"/>
                </a:solidFill>
                <a:latin typeface="Calibri"/>
                <a:ea typeface="Calibri"/>
                <a:cs typeface="Calibri"/>
                <a:sym typeface="Calibri"/>
              </a:rPr>
              <a:t>. </a:t>
            </a:r>
            <a:endParaRPr lang="en-GB" sz="1800" dirty="0">
              <a:solidFill>
                <a:schemeClr val="dk1"/>
              </a:solidFill>
              <a:latin typeface="Calibri"/>
              <a:ea typeface="Calibri"/>
              <a:cs typeface="Calibri"/>
              <a:sym typeface="Calibri"/>
            </a:endParaRPr>
          </a:p>
        </p:txBody>
      </p:sp>
      <p:sp>
        <p:nvSpPr>
          <p:cNvPr id="190" name="Google Shape;190;p26"/>
          <p:cNvSpPr txBox="1"/>
          <p:nvPr/>
        </p:nvSpPr>
        <p:spPr>
          <a:xfrm>
            <a:off x="8723366" y="3605555"/>
            <a:ext cx="1985721" cy="402546"/>
          </a:xfrm>
          <a:prstGeom prst="rect">
            <a:avLst/>
          </a:prstGeom>
          <a:noFill/>
          <a:ln>
            <a:noFill/>
          </a:ln>
        </p:spPr>
        <p:txBody>
          <a:bodyPr spcFirstLastPara="1" wrap="square" lIns="91425" tIns="45700" rIns="91425" bIns="45700" anchor="t" anchorCtr="0">
            <a:spAutoFit/>
          </a:bodyPr>
          <a:lstStyle/>
          <a:p>
            <a:pPr marL="84138" marR="0" lvl="0" indent="0" algn="ctr" rtl="0">
              <a:lnSpc>
                <a:spcPct val="120000"/>
              </a:lnSpc>
              <a:spcBef>
                <a:spcPts val="0"/>
              </a:spcBef>
              <a:spcAft>
                <a:spcPts val="0"/>
              </a:spcAft>
              <a:buNone/>
            </a:pPr>
            <a:r>
              <a:rPr lang="en-GB" sz="1800" b="1" dirty="0">
                <a:solidFill>
                  <a:schemeClr val="dk1"/>
                </a:solidFill>
                <a:latin typeface="Calibri"/>
                <a:ea typeface="Calibri"/>
                <a:cs typeface="Calibri"/>
                <a:sym typeface="Calibri"/>
              </a:rPr>
              <a:t>Merchandising</a:t>
            </a:r>
            <a:endParaRPr lang="en-GB"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8"/>
          <p:cNvSpPr/>
          <p:nvPr/>
        </p:nvSpPr>
        <p:spPr>
          <a:xfrm>
            <a:off x="8110848" y="1066798"/>
            <a:ext cx="3419475" cy="3507249"/>
          </a:xfrm>
          <a:prstGeom prst="rect">
            <a:avLst/>
          </a:prstGeom>
          <a:solidFill>
            <a:srgbClr val="8296B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3" name="Google Shape;203;p28"/>
          <p:cNvSpPr/>
          <p:nvPr/>
        </p:nvSpPr>
        <p:spPr>
          <a:xfrm>
            <a:off x="4412907" y="1066799"/>
            <a:ext cx="3343275" cy="3507248"/>
          </a:xfrm>
          <a:prstGeom prst="rect">
            <a:avLst/>
          </a:prstGeom>
          <a:solidFill>
            <a:srgbClr val="8296B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4" name="Google Shape;204;p28"/>
          <p:cNvSpPr/>
          <p:nvPr/>
        </p:nvSpPr>
        <p:spPr>
          <a:xfrm>
            <a:off x="463446" y="1066798"/>
            <a:ext cx="3533775" cy="3507250"/>
          </a:xfrm>
          <a:prstGeom prst="rect">
            <a:avLst/>
          </a:prstGeom>
          <a:solidFill>
            <a:srgbClr val="8296B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5" name="Google Shape;205;p28"/>
          <p:cNvSpPr/>
          <p:nvPr/>
        </p:nvSpPr>
        <p:spPr>
          <a:xfrm>
            <a:off x="453103" y="4710388"/>
            <a:ext cx="6035379" cy="2028825"/>
          </a:xfrm>
          <a:prstGeom prst="rect">
            <a:avLst/>
          </a:prstGeom>
          <a:solidFill>
            <a:srgbClr val="8296B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6" name="Google Shape;206;p28"/>
          <p:cNvSpPr txBox="1">
            <a:spLocks noGrp="1"/>
          </p:cNvSpPr>
          <p:nvPr>
            <p:ph type="title"/>
          </p:nvPr>
        </p:nvSpPr>
        <p:spPr>
          <a:xfrm>
            <a:off x="0" y="-8365"/>
            <a:ext cx="8399382" cy="936600"/>
          </a:xfrm>
          <a:prstGeom prst="rect">
            <a:avLst/>
          </a:prstGeom>
          <a:solidFill>
            <a:srgbClr val="002060"/>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02060"/>
              </a:buClr>
              <a:buSzPts val="4400"/>
              <a:buFont typeface="Calibri"/>
              <a:buNone/>
            </a:pPr>
            <a:r>
              <a:rPr lang="en-GB" sz="4000" b="1" dirty="0">
                <a:solidFill>
                  <a:schemeClr val="bg1"/>
                </a:solidFill>
              </a:rPr>
              <a:t>Regional embeddedness - Wales</a:t>
            </a:r>
            <a:endParaRPr sz="4000" dirty="0">
              <a:solidFill>
                <a:schemeClr val="bg1"/>
              </a:solidFill>
            </a:endParaRPr>
          </a:p>
        </p:txBody>
      </p:sp>
      <p:pic>
        <p:nvPicPr>
          <p:cNvPr id="207" name="Google Shape;207;p28"/>
          <p:cNvPicPr preferRelativeResize="0"/>
          <p:nvPr/>
        </p:nvPicPr>
        <p:blipFill rotWithShape="1">
          <a:blip r:embed="rId3">
            <a:alphaModFix/>
          </a:blip>
          <a:srcRect/>
          <a:stretch/>
        </p:blipFill>
        <p:spPr>
          <a:xfrm>
            <a:off x="2516754" y="1175432"/>
            <a:ext cx="939070" cy="1325563"/>
          </a:xfrm>
          <a:prstGeom prst="rect">
            <a:avLst/>
          </a:prstGeom>
          <a:noFill/>
          <a:ln>
            <a:noFill/>
          </a:ln>
        </p:spPr>
      </p:pic>
      <p:pic>
        <p:nvPicPr>
          <p:cNvPr id="208" name="Google Shape;208;p28"/>
          <p:cNvPicPr preferRelativeResize="0"/>
          <p:nvPr/>
        </p:nvPicPr>
        <p:blipFill rotWithShape="1">
          <a:blip r:embed="rId4">
            <a:alphaModFix/>
          </a:blip>
          <a:srcRect/>
          <a:stretch/>
        </p:blipFill>
        <p:spPr>
          <a:xfrm>
            <a:off x="4670174" y="5086863"/>
            <a:ext cx="1631622" cy="1102356"/>
          </a:xfrm>
          <a:prstGeom prst="rect">
            <a:avLst/>
          </a:prstGeom>
          <a:noFill/>
          <a:ln>
            <a:noFill/>
          </a:ln>
        </p:spPr>
      </p:pic>
      <p:pic>
        <p:nvPicPr>
          <p:cNvPr id="209" name="Google Shape;209;p28" descr="Tenby Brewing Co"/>
          <p:cNvPicPr preferRelativeResize="0"/>
          <p:nvPr/>
        </p:nvPicPr>
        <p:blipFill rotWithShape="1">
          <a:blip r:embed="rId5">
            <a:alphaModFix/>
          </a:blip>
          <a:srcRect/>
          <a:stretch/>
        </p:blipFill>
        <p:spPr>
          <a:xfrm>
            <a:off x="6301796" y="1355391"/>
            <a:ext cx="1104980" cy="1104980"/>
          </a:xfrm>
          <a:prstGeom prst="rect">
            <a:avLst/>
          </a:prstGeom>
          <a:solidFill>
            <a:srgbClr val="2F5496"/>
          </a:solidFill>
          <a:ln w="9525" cap="flat" cmpd="sng">
            <a:solidFill>
              <a:srgbClr val="2F5496"/>
            </a:solidFill>
            <a:prstDash val="solid"/>
            <a:round/>
            <a:headEnd type="none" w="sm" len="sm"/>
            <a:tailEnd type="none" w="sm" len="sm"/>
          </a:ln>
        </p:spPr>
      </p:pic>
      <p:pic>
        <p:nvPicPr>
          <p:cNvPr id="210" name="Google Shape;210;p28"/>
          <p:cNvPicPr preferRelativeResize="0"/>
          <p:nvPr/>
        </p:nvPicPr>
        <p:blipFill rotWithShape="1">
          <a:blip r:embed="rId6">
            <a:alphaModFix/>
          </a:blip>
          <a:srcRect/>
          <a:stretch/>
        </p:blipFill>
        <p:spPr>
          <a:xfrm>
            <a:off x="10151057" y="1247064"/>
            <a:ext cx="1137018" cy="1139296"/>
          </a:xfrm>
          <a:prstGeom prst="rect">
            <a:avLst/>
          </a:prstGeom>
          <a:noFill/>
          <a:ln>
            <a:noFill/>
          </a:ln>
        </p:spPr>
      </p:pic>
      <p:pic>
        <p:nvPicPr>
          <p:cNvPr id="211" name="Google Shape;211;p28" descr="Son of a beach (Alc 4.2% Vol)"/>
          <p:cNvPicPr preferRelativeResize="0"/>
          <p:nvPr/>
        </p:nvPicPr>
        <p:blipFill rotWithShape="1">
          <a:blip r:embed="rId7">
            <a:alphaModFix/>
          </a:blip>
          <a:srcRect b="7482"/>
          <a:stretch/>
        </p:blipFill>
        <p:spPr>
          <a:xfrm>
            <a:off x="5946569" y="2681971"/>
            <a:ext cx="1522365" cy="1651429"/>
          </a:xfrm>
          <a:prstGeom prst="round2DiagRect">
            <a:avLst>
              <a:gd name="adj1" fmla="val 16667"/>
              <a:gd name="adj2" fmla="val 0"/>
            </a:avLst>
          </a:prstGeom>
          <a:noFill/>
          <a:ln w="88900" cap="sq" cmpd="sng">
            <a:solidFill>
              <a:srgbClr val="FFFFFF"/>
            </a:solidFill>
            <a:prstDash val="solid"/>
            <a:miter lim="800000"/>
            <a:headEnd type="none" w="sm" len="sm"/>
            <a:tailEnd type="none" w="sm" len="sm"/>
          </a:ln>
          <a:effectLst>
            <a:outerShdw blurRad="254000" algn="tl" rotWithShape="0">
              <a:srgbClr val="000000">
                <a:alpha val="42745"/>
              </a:srgbClr>
            </a:outerShdw>
          </a:effectLst>
        </p:spPr>
      </p:pic>
      <p:pic>
        <p:nvPicPr>
          <p:cNvPr id="212" name="Google Shape;212;p28" descr="Beach Lager (4% GF Helles)"/>
          <p:cNvPicPr preferRelativeResize="0"/>
          <p:nvPr/>
        </p:nvPicPr>
        <p:blipFill rotWithShape="1">
          <a:blip r:embed="rId8">
            <a:alphaModFix/>
          </a:blip>
          <a:srcRect l="7666" t="7902" r="13355" b="15537"/>
          <a:stretch/>
        </p:blipFill>
        <p:spPr>
          <a:xfrm>
            <a:off x="4691821" y="1343926"/>
            <a:ext cx="1386482" cy="1720745"/>
          </a:xfrm>
          <a:prstGeom prst="round2DiagRect">
            <a:avLst>
              <a:gd name="adj1" fmla="val 16667"/>
              <a:gd name="adj2" fmla="val 0"/>
            </a:avLst>
          </a:prstGeom>
          <a:noFill/>
          <a:ln w="88900" cap="sq" cmpd="sng">
            <a:solidFill>
              <a:srgbClr val="FFFFFF"/>
            </a:solidFill>
            <a:prstDash val="solid"/>
            <a:miter lim="800000"/>
            <a:headEnd type="none" w="sm" len="sm"/>
            <a:tailEnd type="none" w="sm" len="sm"/>
          </a:ln>
          <a:effectLst>
            <a:outerShdw blurRad="254000" algn="tl" rotWithShape="0">
              <a:srgbClr val="000000">
                <a:alpha val="42745"/>
              </a:srgbClr>
            </a:outerShdw>
          </a:effectLst>
        </p:spPr>
      </p:pic>
      <p:pic>
        <p:nvPicPr>
          <p:cNvPr id="213" name="Google Shape;213;p28" descr="May be an image of text that says &quot;COALSHED BREWING LuBee Bee HONEY Mêl )) Cymreig Produce Pandy oad Red Bedwas ofWales CFB Powell 68P HONEY H IT'S GOING DOWN GOLDEN HONEY ALE 4.3%&quot;"/>
          <p:cNvPicPr preferRelativeResize="0"/>
          <p:nvPr/>
        </p:nvPicPr>
        <p:blipFill rotWithShape="1">
          <a:blip r:embed="rId9">
            <a:alphaModFix/>
          </a:blip>
          <a:srcRect/>
          <a:stretch/>
        </p:blipFill>
        <p:spPr>
          <a:xfrm>
            <a:off x="9820585" y="2566625"/>
            <a:ext cx="1467490" cy="1753205"/>
          </a:xfrm>
          <a:prstGeom prst="round2DiagRect">
            <a:avLst>
              <a:gd name="adj1" fmla="val 16667"/>
              <a:gd name="adj2" fmla="val 0"/>
            </a:avLst>
          </a:prstGeom>
          <a:noFill/>
          <a:ln w="88900" cap="sq" cmpd="sng">
            <a:solidFill>
              <a:srgbClr val="FFFFFF"/>
            </a:solidFill>
            <a:prstDash val="solid"/>
            <a:miter lim="800000"/>
            <a:headEnd type="none" w="sm" len="sm"/>
            <a:tailEnd type="none" w="sm" len="sm"/>
          </a:ln>
          <a:effectLst>
            <a:outerShdw blurRad="254000" algn="tl" rotWithShape="0">
              <a:srgbClr val="000000">
                <a:alpha val="42745"/>
              </a:srgbClr>
            </a:outerShdw>
          </a:effectLst>
        </p:spPr>
      </p:pic>
      <p:pic>
        <p:nvPicPr>
          <p:cNvPr id="214" name="Google Shape;214;p28" descr="No photo description available."/>
          <p:cNvPicPr preferRelativeResize="0"/>
          <p:nvPr/>
        </p:nvPicPr>
        <p:blipFill rotWithShape="1">
          <a:blip r:embed="rId10">
            <a:alphaModFix/>
          </a:blip>
          <a:srcRect/>
          <a:stretch/>
        </p:blipFill>
        <p:spPr>
          <a:xfrm>
            <a:off x="8399382" y="1311465"/>
            <a:ext cx="1545684" cy="1753205"/>
          </a:xfrm>
          <a:prstGeom prst="round2DiagRect">
            <a:avLst>
              <a:gd name="adj1" fmla="val 16667"/>
              <a:gd name="adj2" fmla="val 0"/>
            </a:avLst>
          </a:prstGeom>
          <a:noFill/>
          <a:ln w="88900" cap="sq" cmpd="sng">
            <a:solidFill>
              <a:srgbClr val="FFFFFF"/>
            </a:solidFill>
            <a:prstDash val="solid"/>
            <a:miter lim="800000"/>
            <a:headEnd type="none" w="sm" len="sm"/>
            <a:tailEnd type="none" w="sm" len="sm"/>
          </a:ln>
          <a:effectLst>
            <a:outerShdw blurRad="254000" algn="tl" rotWithShape="0">
              <a:srgbClr val="000000">
                <a:alpha val="42745"/>
              </a:srgbClr>
            </a:outerShdw>
          </a:effectLst>
        </p:spPr>
      </p:pic>
      <p:pic>
        <p:nvPicPr>
          <p:cNvPr id="215" name="Google Shape;215;p28" descr="https://www.twtlol.com/wp-content/uploads/2018/05/2018-Glog-v1-Bachach.jpg"/>
          <p:cNvPicPr preferRelativeResize="0"/>
          <p:nvPr/>
        </p:nvPicPr>
        <p:blipFill rotWithShape="1">
          <a:blip r:embed="rId11">
            <a:alphaModFix/>
          </a:blip>
          <a:srcRect/>
          <a:stretch/>
        </p:blipFill>
        <p:spPr>
          <a:xfrm>
            <a:off x="2948543" y="4853639"/>
            <a:ext cx="1522365" cy="1764120"/>
          </a:xfrm>
          <a:prstGeom prst="round2DiagRect">
            <a:avLst>
              <a:gd name="adj1" fmla="val 16667"/>
              <a:gd name="adj2" fmla="val 0"/>
            </a:avLst>
          </a:prstGeom>
          <a:noFill/>
          <a:ln w="88900" cap="sq" cmpd="sng">
            <a:solidFill>
              <a:srgbClr val="FFFFFF"/>
            </a:solidFill>
            <a:prstDash val="solid"/>
            <a:miter lim="800000"/>
            <a:headEnd type="none" w="sm" len="sm"/>
            <a:tailEnd type="none" w="sm" len="sm"/>
          </a:ln>
          <a:effectLst>
            <a:outerShdw blurRad="254000" algn="tl" rotWithShape="0">
              <a:srgbClr val="000000">
                <a:alpha val="42745"/>
              </a:srgbClr>
            </a:outerShdw>
          </a:effectLst>
        </p:spPr>
      </p:pic>
      <p:pic>
        <p:nvPicPr>
          <p:cNvPr id="216" name="Google Shape;216;p28" descr="https://www.twtlol.com/wp-content/uploads/2018/05/2018-Dreigiaur-Diafol-Keg-v1-Mil.jpg"/>
          <p:cNvPicPr preferRelativeResize="0"/>
          <p:nvPr/>
        </p:nvPicPr>
        <p:blipFill rotWithShape="1">
          <a:blip r:embed="rId12">
            <a:alphaModFix/>
          </a:blip>
          <a:srcRect/>
          <a:stretch/>
        </p:blipFill>
        <p:spPr>
          <a:xfrm>
            <a:off x="808777" y="4857102"/>
            <a:ext cx="1833514" cy="1720745"/>
          </a:xfrm>
          <a:prstGeom prst="round2DiagRect">
            <a:avLst>
              <a:gd name="adj1" fmla="val 16667"/>
              <a:gd name="adj2" fmla="val 0"/>
            </a:avLst>
          </a:prstGeom>
          <a:noFill/>
          <a:ln w="88900" cap="sq" cmpd="sng">
            <a:solidFill>
              <a:srgbClr val="FFFFFF"/>
            </a:solidFill>
            <a:prstDash val="solid"/>
            <a:miter lim="800000"/>
            <a:headEnd type="none" w="sm" len="sm"/>
            <a:tailEnd type="none" w="sm" len="sm"/>
          </a:ln>
          <a:effectLst>
            <a:outerShdw blurRad="254000" algn="tl" rotWithShape="0">
              <a:srgbClr val="000000">
                <a:alpha val="42745"/>
              </a:srgbClr>
            </a:outerShdw>
          </a:effectLst>
        </p:spPr>
      </p:pic>
      <p:pic>
        <p:nvPicPr>
          <p:cNvPr id="217" name="Google Shape;217;p28" descr="https://static.wixstatic.com/media/228051_df1bcece4e6345e2bf215e7037ae4d9d~mv2.jpeg/v1/fill/w_743,h_633,al_c,q_85,enc_auto/228051_df1bcece4e6345e2bf215e7037ae4d9d~mv2.jpeg"/>
          <p:cNvPicPr preferRelativeResize="0"/>
          <p:nvPr/>
        </p:nvPicPr>
        <p:blipFill rotWithShape="1">
          <a:blip r:embed="rId13">
            <a:alphaModFix/>
          </a:blip>
          <a:srcRect/>
          <a:stretch/>
        </p:blipFill>
        <p:spPr>
          <a:xfrm>
            <a:off x="1916162" y="2790891"/>
            <a:ext cx="1793564" cy="1528030"/>
          </a:xfrm>
          <a:prstGeom prst="round2DiagRect">
            <a:avLst>
              <a:gd name="adj1" fmla="val 16667"/>
              <a:gd name="adj2" fmla="val 0"/>
            </a:avLst>
          </a:prstGeom>
          <a:noFill/>
          <a:ln w="88900" cap="sq" cmpd="sng">
            <a:solidFill>
              <a:srgbClr val="FFFFFF"/>
            </a:solidFill>
            <a:prstDash val="solid"/>
            <a:miter lim="800000"/>
            <a:headEnd type="none" w="sm" len="sm"/>
            <a:tailEnd type="none" w="sm" len="sm"/>
          </a:ln>
          <a:effectLst>
            <a:outerShdw blurRad="254000" algn="tl" rotWithShape="0">
              <a:srgbClr val="000000">
                <a:alpha val="42745"/>
              </a:srgbClr>
            </a:outerShdw>
          </a:effectLst>
        </p:spPr>
      </p:pic>
      <p:pic>
        <p:nvPicPr>
          <p:cNvPr id="218" name="Google Shape;218;p28" descr="https://static.wixstatic.com/media/228051_739aa93a7f55429893768567c4b1b8f5~mv2.png/v1/fill/w_952,h_1126,al_c,q_90,usm_0.66_1.00_0.01,enc_auto/228051_739aa93a7f55429893768567c4b1b8f5~mv2.png"/>
          <p:cNvPicPr preferRelativeResize="0"/>
          <p:nvPr/>
        </p:nvPicPr>
        <p:blipFill rotWithShape="1">
          <a:blip r:embed="rId14">
            <a:alphaModFix/>
          </a:blip>
          <a:srcRect l="22962" t="9487" r="24638" b="18122"/>
          <a:stretch/>
        </p:blipFill>
        <p:spPr>
          <a:xfrm>
            <a:off x="808777" y="1399490"/>
            <a:ext cx="1309274" cy="2084657"/>
          </a:xfrm>
          <a:prstGeom prst="round2DiagRect">
            <a:avLst>
              <a:gd name="adj1" fmla="val 16667"/>
              <a:gd name="adj2" fmla="val 0"/>
            </a:avLst>
          </a:prstGeom>
          <a:noFill/>
          <a:ln w="88900" cap="sq" cmpd="sng">
            <a:solidFill>
              <a:srgbClr val="FFFFFF"/>
            </a:solidFill>
            <a:prstDash val="solid"/>
            <a:miter lim="800000"/>
            <a:headEnd type="none" w="sm" len="sm"/>
            <a:tailEnd type="none" w="sm" len="sm"/>
          </a:ln>
          <a:effectLst>
            <a:outerShdw blurRad="254000" algn="tl" rotWithShape="0">
              <a:srgbClr val="000000">
                <a:alpha val="42745"/>
              </a:srgbClr>
            </a:outerShdw>
          </a:effectLst>
        </p:spPr>
      </p:pic>
      <p:sp>
        <p:nvSpPr>
          <p:cNvPr id="2" name="TextBox 1">
            <a:extLst>
              <a:ext uri="{FF2B5EF4-FFF2-40B4-BE49-F238E27FC236}">
                <a16:creationId xmlns:a16="http://schemas.microsoft.com/office/drawing/2014/main" id="{C7DCD104-05A4-4167-8C45-7B3991677749}"/>
              </a:ext>
            </a:extLst>
          </p:cNvPr>
          <p:cNvSpPr txBox="1"/>
          <p:nvPr/>
        </p:nvSpPr>
        <p:spPr>
          <a:xfrm>
            <a:off x="6966348" y="4766203"/>
            <a:ext cx="4356122" cy="1938992"/>
          </a:xfrm>
          <a:prstGeom prst="rect">
            <a:avLst/>
          </a:prstGeom>
          <a:noFill/>
        </p:spPr>
        <p:txBody>
          <a:bodyPr wrap="square" rtlCol="0">
            <a:spAutoFit/>
          </a:bodyPr>
          <a:lstStyle/>
          <a:p>
            <a:pPr algn="just"/>
            <a:r>
              <a:rPr lang="en-GB" sz="2000" b="1" dirty="0">
                <a:solidFill>
                  <a:srgbClr val="002060"/>
                </a:solidFill>
                <a:latin typeface="Calibri" panose="020F0502020204030204" pitchFamily="34" charset="0"/>
                <a:cs typeface="Calibri" panose="020F0502020204030204" pitchFamily="34" charset="0"/>
              </a:rPr>
              <a:t>The regional connotations of language, place names and culture were most evident in the rural, coastal and old industrial districts of Wales. City districts relied more on diversified branding.</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4" name="Oval 3">
            <a:extLst>
              <a:ext uri="{FF2B5EF4-FFF2-40B4-BE49-F238E27FC236}">
                <a16:creationId xmlns:a16="http://schemas.microsoft.com/office/drawing/2014/main" id="{BFDA4D24-7D51-4D54-ACE5-AC0E6799F912}"/>
              </a:ext>
            </a:extLst>
          </p:cNvPr>
          <p:cNvSpPr/>
          <p:nvPr/>
        </p:nvSpPr>
        <p:spPr>
          <a:xfrm>
            <a:off x="3498011" y="1040652"/>
            <a:ext cx="4925719" cy="3356896"/>
          </a:xfrm>
          <a:prstGeom prst="ellipse">
            <a:avLst/>
          </a:prstGeom>
          <a:solidFill>
            <a:schemeClr val="tx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Oval 4">
            <a:extLst>
              <a:ext uri="{FF2B5EF4-FFF2-40B4-BE49-F238E27FC236}">
                <a16:creationId xmlns:a16="http://schemas.microsoft.com/office/drawing/2014/main" id="{C06D9EF4-9381-4849-BFC2-44C2AAE4FC0B}"/>
              </a:ext>
            </a:extLst>
          </p:cNvPr>
          <p:cNvSpPr/>
          <p:nvPr/>
        </p:nvSpPr>
        <p:spPr>
          <a:xfrm>
            <a:off x="5810084" y="3283197"/>
            <a:ext cx="5273457" cy="3337658"/>
          </a:xfrm>
          <a:prstGeom prst="ellipse">
            <a:avLst/>
          </a:prstGeom>
          <a:solidFill>
            <a:schemeClr val="tx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Oval 2">
            <a:extLst>
              <a:ext uri="{FF2B5EF4-FFF2-40B4-BE49-F238E27FC236}">
                <a16:creationId xmlns:a16="http://schemas.microsoft.com/office/drawing/2014/main" id="{355B950A-7F3E-4AF5-8112-AFE431E37CCF}"/>
              </a:ext>
            </a:extLst>
          </p:cNvPr>
          <p:cNvSpPr/>
          <p:nvPr/>
        </p:nvSpPr>
        <p:spPr>
          <a:xfrm>
            <a:off x="478941" y="1350226"/>
            <a:ext cx="4131701" cy="5024843"/>
          </a:xfrm>
          <a:prstGeom prst="ellipse">
            <a:avLst/>
          </a:prstGeom>
          <a:solidFill>
            <a:schemeClr val="tx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9" name="Google Shape;229;p30"/>
          <p:cNvSpPr txBox="1">
            <a:spLocks noGrp="1"/>
          </p:cNvSpPr>
          <p:nvPr>
            <p:ph type="body" idx="1"/>
          </p:nvPr>
        </p:nvSpPr>
        <p:spPr>
          <a:xfrm>
            <a:off x="676626" y="1451415"/>
            <a:ext cx="10515600" cy="4826700"/>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dk1"/>
              </a:buClr>
              <a:buSzPts val="2800"/>
              <a:buNone/>
            </a:pPr>
            <a:r>
              <a:rPr lang="en-GB" dirty="0"/>
              <a:t>  </a:t>
            </a:r>
            <a:endParaRPr dirty="0"/>
          </a:p>
        </p:txBody>
      </p:sp>
      <p:pic>
        <p:nvPicPr>
          <p:cNvPr id="230" name="Google Shape;230;p30"/>
          <p:cNvPicPr preferRelativeResize="0"/>
          <p:nvPr/>
        </p:nvPicPr>
        <p:blipFill rotWithShape="1">
          <a:blip r:embed="rId3">
            <a:alphaModFix/>
          </a:blip>
          <a:srcRect l="76870" t="86423"/>
          <a:stretch/>
        </p:blipFill>
        <p:spPr>
          <a:xfrm>
            <a:off x="5758372" y="1794155"/>
            <a:ext cx="2164100" cy="779509"/>
          </a:xfrm>
          <a:prstGeom prst="rect">
            <a:avLst/>
          </a:prstGeom>
          <a:noFill/>
          <a:ln>
            <a:noFill/>
          </a:ln>
        </p:spPr>
      </p:pic>
      <p:sp>
        <p:nvSpPr>
          <p:cNvPr id="231" name="Google Shape;231;p30"/>
          <p:cNvSpPr txBox="1">
            <a:spLocks noGrp="1"/>
          </p:cNvSpPr>
          <p:nvPr>
            <p:ph type="title"/>
          </p:nvPr>
        </p:nvSpPr>
        <p:spPr>
          <a:xfrm>
            <a:off x="1" y="0"/>
            <a:ext cx="8423730" cy="840205"/>
          </a:xfrm>
          <a:prstGeom prst="rect">
            <a:avLst/>
          </a:prstGeom>
          <a:solidFill>
            <a:srgbClr val="002060"/>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02060"/>
              </a:buClr>
              <a:buSzPts val="4400"/>
              <a:buFont typeface="Calibri"/>
              <a:buNone/>
            </a:pPr>
            <a:r>
              <a:rPr lang="en-GB" sz="4000" b="1" dirty="0">
                <a:solidFill>
                  <a:schemeClr val="bg1"/>
                </a:solidFill>
              </a:rPr>
              <a:t>Regional embeddedness – Ireland </a:t>
            </a:r>
            <a:endParaRPr sz="4000" dirty="0">
              <a:solidFill>
                <a:schemeClr val="bg1"/>
              </a:solidFill>
            </a:endParaRPr>
          </a:p>
        </p:txBody>
      </p:sp>
      <p:sp>
        <p:nvSpPr>
          <p:cNvPr id="2" name="TextBox 1">
            <a:extLst>
              <a:ext uri="{FF2B5EF4-FFF2-40B4-BE49-F238E27FC236}">
                <a16:creationId xmlns:a16="http://schemas.microsoft.com/office/drawing/2014/main" id="{76C5CD90-74F4-4C8C-A3FF-E7EEF90D2047}"/>
              </a:ext>
            </a:extLst>
          </p:cNvPr>
          <p:cNvSpPr txBox="1"/>
          <p:nvPr/>
        </p:nvSpPr>
        <p:spPr>
          <a:xfrm>
            <a:off x="8872172" y="593006"/>
            <a:ext cx="3031298" cy="2554545"/>
          </a:xfrm>
          <a:prstGeom prst="rect">
            <a:avLst/>
          </a:prstGeom>
          <a:noFill/>
        </p:spPr>
        <p:txBody>
          <a:bodyPr wrap="square" rtlCol="0">
            <a:spAutoFit/>
          </a:bodyPr>
          <a:lstStyle/>
          <a:p>
            <a:pPr algn="just"/>
            <a:r>
              <a:rPr lang="en-GB" sz="2000" b="1" dirty="0">
                <a:solidFill>
                  <a:srgbClr val="002060"/>
                </a:solidFill>
                <a:latin typeface="Calibri" panose="020F0502020204030204" pitchFamily="34" charset="0"/>
                <a:cs typeface="Calibri" panose="020F0502020204030204" pitchFamily="34" charset="0"/>
              </a:rPr>
              <a:t>Branding and labelling included a mixture of regional place names or localities, including the Gaelic language.</a:t>
            </a:r>
          </a:p>
          <a:p>
            <a:pPr algn="just"/>
            <a:endParaRPr lang="en-GB" sz="2000" b="1" dirty="0">
              <a:solidFill>
                <a:srgbClr val="002060"/>
              </a:solidFill>
              <a:latin typeface="Calibri" panose="020F0502020204030204" pitchFamily="34" charset="0"/>
              <a:cs typeface="Calibri" panose="020F0502020204030204" pitchFamily="34" charset="0"/>
            </a:endParaRPr>
          </a:p>
          <a:p>
            <a:pPr algn="just"/>
            <a:r>
              <a:rPr lang="en-GB" sz="2000" b="1" dirty="0">
                <a:solidFill>
                  <a:srgbClr val="002060"/>
                </a:solidFill>
                <a:latin typeface="Calibri" panose="020F0502020204030204" pitchFamily="34" charset="0"/>
                <a:cs typeface="Calibri" panose="020F0502020204030204" pitchFamily="34" charset="0"/>
              </a:rPr>
              <a:t>It includes historical links to areas and local stories. </a:t>
            </a:r>
          </a:p>
        </p:txBody>
      </p:sp>
      <p:pic>
        <p:nvPicPr>
          <p:cNvPr id="6" name="Google Shape;230;p30">
            <a:extLst>
              <a:ext uri="{FF2B5EF4-FFF2-40B4-BE49-F238E27FC236}">
                <a16:creationId xmlns:a16="http://schemas.microsoft.com/office/drawing/2014/main" id="{CB49DFF1-A2A8-456A-89A7-0A045561317E}"/>
              </a:ext>
            </a:extLst>
          </p:cNvPr>
          <p:cNvPicPr preferRelativeResize="0"/>
          <p:nvPr/>
        </p:nvPicPr>
        <p:blipFill rotWithShape="1">
          <a:blip r:embed="rId3">
            <a:alphaModFix/>
          </a:blip>
          <a:srcRect l="3039" t="20131" r="79337" b="56945"/>
          <a:stretch/>
        </p:blipFill>
        <p:spPr>
          <a:xfrm>
            <a:off x="6275540" y="4246323"/>
            <a:ext cx="1538247" cy="1252603"/>
          </a:xfrm>
          <a:prstGeom prst="rect">
            <a:avLst/>
          </a:prstGeom>
          <a:noFill/>
          <a:ln>
            <a:noFill/>
          </a:ln>
        </p:spPr>
      </p:pic>
      <p:pic>
        <p:nvPicPr>
          <p:cNvPr id="2054" name="Picture 6" descr="https://ryeriverbrewingco.com/wp-content/uploads/2022/11/7F64F5E4-D384-4E66-AA5D-0DBC946F453A-scaled.jpg">
            <a:extLst>
              <a:ext uri="{FF2B5EF4-FFF2-40B4-BE49-F238E27FC236}">
                <a16:creationId xmlns:a16="http://schemas.microsoft.com/office/drawing/2014/main" id="{C54095AE-F5A6-4FED-9BEF-24BB708F885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021" t="24932" r="5110"/>
          <a:stretch/>
        </p:blipFill>
        <p:spPr bwMode="auto">
          <a:xfrm>
            <a:off x="1305349" y="3283197"/>
            <a:ext cx="2502564" cy="238085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s://lh3.googleusercontent.com/p/AF1QipN03WJeGLs4GQm7H-uNbNVVz7ItUTgjZFo7ADmE=w768-h768-n-o-v1">
            <a:extLst>
              <a:ext uri="{FF2B5EF4-FFF2-40B4-BE49-F238E27FC236}">
                <a16:creationId xmlns:a16="http://schemas.microsoft.com/office/drawing/2014/main" id="{ACA9A8F0-C39F-476A-BC48-CE5BE9C50E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22472" y="3834078"/>
            <a:ext cx="2235896" cy="2235896"/>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s://www.blacksbrewery.com/wp-content/uploads/2020/08/kpa.png">
            <a:extLst>
              <a:ext uri="{FF2B5EF4-FFF2-40B4-BE49-F238E27FC236}">
                <a16:creationId xmlns:a16="http://schemas.microsoft.com/office/drawing/2014/main" id="{8FAE1B44-3452-45A8-9FF9-8EF65890ADC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8672" y="1132198"/>
            <a:ext cx="949700" cy="2910817"/>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Rye RIver Brewing Company logo">
            <a:extLst>
              <a:ext uri="{FF2B5EF4-FFF2-40B4-BE49-F238E27FC236}">
                <a16:creationId xmlns:a16="http://schemas.microsoft.com/office/drawing/2014/main" id="{C040A5D7-0CE8-44C0-98F7-14A2F72820B4}"/>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9571" t="19544" r="19437" b="18726"/>
          <a:stretch/>
        </p:blipFill>
        <p:spPr bwMode="auto">
          <a:xfrm>
            <a:off x="1495840" y="1454000"/>
            <a:ext cx="2002171" cy="19665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29"/>
          <p:cNvSpPr txBox="1">
            <a:spLocks noGrp="1"/>
          </p:cNvSpPr>
          <p:nvPr>
            <p:ph type="title"/>
          </p:nvPr>
        </p:nvSpPr>
        <p:spPr>
          <a:xfrm>
            <a:off x="0" y="0"/>
            <a:ext cx="8850086" cy="919389"/>
          </a:xfrm>
          <a:prstGeom prst="rect">
            <a:avLst/>
          </a:prstGeom>
          <a:solidFill>
            <a:srgbClr val="002060"/>
          </a:solid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2060"/>
              </a:buClr>
              <a:buSzPts val="4400"/>
              <a:buFont typeface="Calibri"/>
              <a:buNone/>
            </a:pPr>
            <a:r>
              <a:rPr lang="en-GB" b="1" dirty="0">
                <a:solidFill>
                  <a:schemeClr val="bg1"/>
                </a:solidFill>
              </a:rPr>
              <a:t>Regional embeddedness – Denmark </a:t>
            </a:r>
            <a:endParaRPr dirty="0">
              <a:solidFill>
                <a:schemeClr val="bg1"/>
              </a:solidFill>
            </a:endParaRPr>
          </a:p>
        </p:txBody>
      </p:sp>
      <p:pic>
        <p:nvPicPr>
          <p:cNvPr id="224" name="Google Shape;224;p29"/>
          <p:cNvPicPr preferRelativeResize="0"/>
          <p:nvPr/>
        </p:nvPicPr>
        <p:blipFill>
          <a:blip r:embed="rId3">
            <a:alphaModFix/>
          </a:blip>
          <a:stretch>
            <a:fillRect/>
          </a:stretch>
        </p:blipFill>
        <p:spPr>
          <a:xfrm>
            <a:off x="485532" y="1240328"/>
            <a:ext cx="7678753" cy="4644798"/>
          </a:xfrm>
          <a:prstGeom prst="rect">
            <a:avLst/>
          </a:prstGeom>
          <a:ln>
            <a:noFill/>
          </a:ln>
          <a:effectLst>
            <a:outerShdw blurRad="292100" dist="139700" dir="2700000" algn="tl" rotWithShape="0">
              <a:srgbClr val="333333">
                <a:alpha val="65000"/>
              </a:srgbClr>
            </a:outerShdw>
          </a:effectLst>
        </p:spPr>
      </p:pic>
      <p:sp>
        <p:nvSpPr>
          <p:cNvPr id="2" name="Google Shape;223;p29">
            <a:extLst>
              <a:ext uri="{FF2B5EF4-FFF2-40B4-BE49-F238E27FC236}">
                <a16:creationId xmlns:a16="http://schemas.microsoft.com/office/drawing/2014/main" id="{C30E551B-8739-4325-88B5-2DAE6D9C412A}"/>
              </a:ext>
            </a:extLst>
          </p:cNvPr>
          <p:cNvSpPr txBox="1">
            <a:spLocks/>
          </p:cNvSpPr>
          <p:nvPr/>
        </p:nvSpPr>
        <p:spPr>
          <a:xfrm>
            <a:off x="8360229" y="1690688"/>
            <a:ext cx="3673901" cy="3744078"/>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just">
              <a:buClr>
                <a:srgbClr val="002060"/>
              </a:buClr>
              <a:buSzPts val="4400"/>
            </a:pPr>
            <a:r>
              <a:rPr lang="en-GB" sz="2000" b="1" dirty="0">
                <a:solidFill>
                  <a:srgbClr val="002060"/>
                </a:solidFill>
              </a:rPr>
              <a:t>Half of the beers and breweries in Denmark have links to regional places, history and ingredients in their labelling and product branding.</a:t>
            </a:r>
            <a:endParaRPr lang="en-GB" sz="2000"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70"/>
        <p:cNvGrpSpPr/>
        <p:nvPr/>
      </p:nvGrpSpPr>
      <p:grpSpPr>
        <a:xfrm>
          <a:off x="0" y="0"/>
          <a:ext cx="0" cy="0"/>
          <a:chOff x="0" y="0"/>
          <a:chExt cx="0" cy="0"/>
        </a:xfrm>
      </p:grpSpPr>
      <p:sp useBgFill="1">
        <p:nvSpPr>
          <p:cNvPr id="177" name="Rectangle 176">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84" name="Rectangle 183">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6" name="Rectangle 185">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3" name="Rectangle 182">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5" name="Rectangle 184">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7" name="Freeform: Shape 186">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9" name="Rectangle 188">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1" name="Google Shape;171;p25"/>
          <p:cNvSpPr txBox="1">
            <a:spLocks noGrp="1"/>
          </p:cNvSpPr>
          <p:nvPr>
            <p:ph type="title"/>
          </p:nvPr>
        </p:nvSpPr>
        <p:spPr>
          <a:xfrm>
            <a:off x="304800" y="586855"/>
            <a:ext cx="3363288" cy="3387497"/>
          </a:xfrm>
          <a:prstGeom prst="rect">
            <a:avLst/>
          </a:prstGeom>
        </p:spPr>
        <p:txBody>
          <a:bodyPr spcFirstLastPara="1" lIns="91425" tIns="45700" rIns="91425" bIns="45700" anchor="b" anchorCtr="0">
            <a:normAutofit/>
          </a:bodyPr>
          <a:lstStyle/>
          <a:p>
            <a:pPr marL="0" lvl="0" indent="0" algn="r" rtl="0">
              <a:spcBef>
                <a:spcPts val="0"/>
              </a:spcBef>
              <a:spcAft>
                <a:spcPts val="0"/>
              </a:spcAft>
              <a:buClr>
                <a:srgbClr val="002060"/>
              </a:buClr>
              <a:buSzPts val="4400"/>
              <a:buFont typeface="Calibri"/>
              <a:buNone/>
            </a:pPr>
            <a:r>
              <a:rPr lang="en-GB" sz="4000" b="1" dirty="0">
                <a:solidFill>
                  <a:srgbClr val="FFFFFF"/>
                </a:solidFill>
                <a:latin typeface="Calibri"/>
                <a:ea typeface="Calibri"/>
                <a:cs typeface="Calibri"/>
                <a:sym typeface="Calibri"/>
              </a:rPr>
              <a:t>Diversification</a:t>
            </a:r>
            <a:endParaRPr lang="en-GB" sz="4000" dirty="0">
              <a:solidFill>
                <a:srgbClr val="FFFFFF"/>
              </a:solidFill>
            </a:endParaRPr>
          </a:p>
        </p:txBody>
      </p:sp>
      <p:sp>
        <p:nvSpPr>
          <p:cNvPr id="188" name="Google Shape;172;p25"/>
          <p:cNvSpPr txBox="1">
            <a:spLocks noGrp="1"/>
          </p:cNvSpPr>
          <p:nvPr>
            <p:ph type="body" idx="1"/>
          </p:nvPr>
        </p:nvSpPr>
        <p:spPr>
          <a:xfrm>
            <a:off x="4367695" y="783771"/>
            <a:ext cx="7821257" cy="5411756"/>
          </a:xfrm>
          <a:prstGeom prst="rect">
            <a:avLst/>
          </a:prstGeom>
        </p:spPr>
        <p:txBody>
          <a:bodyPr spcFirstLastPara="1" lIns="91425" tIns="45700" rIns="91425" bIns="45700" anchor="ctr" anchorCtr="0">
            <a:noAutofit/>
          </a:bodyPr>
          <a:lstStyle/>
          <a:p>
            <a:pPr marL="0" lvl="0" indent="0" algn="just" rtl="0">
              <a:spcBef>
                <a:spcPts val="0"/>
              </a:spcBef>
              <a:spcAft>
                <a:spcPts val="0"/>
              </a:spcAft>
              <a:buClr>
                <a:srgbClr val="002060"/>
              </a:buClr>
              <a:buSzPts val="2400"/>
              <a:buNone/>
            </a:pPr>
            <a:r>
              <a:rPr lang="en-GB" sz="2000" b="1" dirty="0">
                <a:solidFill>
                  <a:srgbClr val="002060"/>
                </a:solidFill>
              </a:rPr>
              <a:t>Wales</a:t>
            </a:r>
            <a:endParaRPr sz="2000" b="1" dirty="0">
              <a:solidFill>
                <a:srgbClr val="002060"/>
              </a:solidFill>
            </a:endParaRPr>
          </a:p>
          <a:p>
            <a:pPr marL="685800" lvl="0" indent="-228600" algn="just" rtl="0">
              <a:spcBef>
                <a:spcPts val="1000"/>
              </a:spcBef>
              <a:spcAft>
                <a:spcPts val="0"/>
              </a:spcAft>
              <a:buClr>
                <a:srgbClr val="002060"/>
              </a:buClr>
              <a:buSzPts val="2000"/>
              <a:buChar char="•"/>
            </a:pPr>
            <a:r>
              <a:rPr lang="en-GB" sz="2000" b="1" i="0" u="none" dirty="0">
                <a:solidFill>
                  <a:srgbClr val="002060"/>
                </a:solidFill>
              </a:rPr>
              <a:t>Opening of tap rooms, entertainment such as music nights, live bands, quizzes and Welsh language lessons.</a:t>
            </a:r>
            <a:endParaRPr sz="2000" b="1" i="0" u="none" dirty="0">
              <a:solidFill>
                <a:srgbClr val="002060"/>
              </a:solidFill>
            </a:endParaRPr>
          </a:p>
          <a:p>
            <a:pPr marL="685800" lvl="0" indent="-228600" algn="just" rtl="0">
              <a:spcBef>
                <a:spcPts val="1000"/>
              </a:spcBef>
              <a:spcAft>
                <a:spcPts val="0"/>
              </a:spcAft>
              <a:buClr>
                <a:srgbClr val="002060"/>
              </a:buClr>
              <a:buSzPts val="2000"/>
              <a:buChar char="•"/>
            </a:pPr>
            <a:r>
              <a:rPr lang="en-GB" sz="2000" b="1" dirty="0">
                <a:solidFill>
                  <a:srgbClr val="002060"/>
                </a:solidFill>
              </a:rPr>
              <a:t>Environmental considerations, creating compost from used hops, zero waste brewing process, solar energy installation. </a:t>
            </a:r>
          </a:p>
          <a:p>
            <a:pPr marL="0" lvl="0" indent="0" algn="just" rtl="0">
              <a:spcAft>
                <a:spcPts val="0"/>
              </a:spcAft>
              <a:buClr>
                <a:srgbClr val="002060"/>
              </a:buClr>
              <a:buSzPts val="2200"/>
              <a:buNone/>
            </a:pPr>
            <a:r>
              <a:rPr lang="en-GB" sz="2000" b="1" dirty="0">
                <a:solidFill>
                  <a:srgbClr val="002060"/>
                </a:solidFill>
              </a:rPr>
              <a:t>Ireland </a:t>
            </a:r>
          </a:p>
          <a:p>
            <a:pPr marL="719999" lvl="0" indent="-306999" algn="just" rtl="0">
              <a:spcAft>
                <a:spcPts val="0"/>
              </a:spcAft>
              <a:buClr>
                <a:srgbClr val="002060"/>
              </a:buClr>
              <a:buSzPts val="2000"/>
              <a:buChar char="•"/>
            </a:pPr>
            <a:r>
              <a:rPr lang="en-GB" sz="2000" b="1" dirty="0">
                <a:solidFill>
                  <a:srgbClr val="002060"/>
                </a:solidFill>
              </a:rPr>
              <a:t>Craft brewers changed their business models - direct sales and online sales became increasingly important (online sales increased by over 50%).</a:t>
            </a:r>
          </a:p>
          <a:p>
            <a:pPr marL="719999" lvl="0" indent="-127000" algn="just" rtl="0">
              <a:spcAft>
                <a:spcPts val="0"/>
              </a:spcAft>
              <a:buClr>
                <a:srgbClr val="002060"/>
              </a:buClr>
              <a:buSzPts val="2000"/>
              <a:buChar char="•"/>
            </a:pPr>
            <a:r>
              <a:rPr lang="en-GB" sz="2000" b="1" dirty="0">
                <a:solidFill>
                  <a:srgbClr val="002060"/>
                </a:solidFill>
              </a:rPr>
              <a:t>Increased collaboration with subscription box services.</a:t>
            </a:r>
          </a:p>
          <a:p>
            <a:pPr marL="719999" lvl="0" indent="-127000" algn="just" rtl="0">
              <a:spcAft>
                <a:spcPts val="0"/>
              </a:spcAft>
              <a:buClr>
                <a:srgbClr val="002060"/>
              </a:buClr>
              <a:buSzPts val="2000"/>
              <a:buChar char="•"/>
            </a:pPr>
            <a:r>
              <a:rPr lang="en-GB" sz="2000" b="1" dirty="0">
                <a:solidFill>
                  <a:srgbClr val="002060"/>
                </a:solidFill>
              </a:rPr>
              <a:t>Became more active on social media, built taprooms and installed solar panels.</a:t>
            </a:r>
            <a:endParaRPr sz="2000" b="1" dirty="0">
              <a:solidFill>
                <a:srgbClr val="002060"/>
              </a:solidFill>
            </a:endParaRPr>
          </a:p>
          <a:p>
            <a:pPr marL="0" lvl="0" indent="0" algn="just" rtl="0">
              <a:spcBef>
                <a:spcPts val="1000"/>
              </a:spcBef>
              <a:spcAft>
                <a:spcPts val="0"/>
              </a:spcAft>
              <a:buClr>
                <a:srgbClr val="002060"/>
              </a:buClr>
              <a:buSzPts val="2200"/>
              <a:buNone/>
            </a:pPr>
            <a:r>
              <a:rPr lang="en-GB" sz="2000" b="1" dirty="0">
                <a:solidFill>
                  <a:srgbClr val="002060"/>
                </a:solidFill>
              </a:rPr>
              <a:t>Denmark </a:t>
            </a:r>
            <a:endParaRPr sz="2000" b="1" dirty="0">
              <a:solidFill>
                <a:srgbClr val="002060"/>
              </a:solidFill>
            </a:endParaRPr>
          </a:p>
          <a:p>
            <a:pPr marL="685800" lvl="0" indent="-228600" algn="just" rtl="0">
              <a:spcBef>
                <a:spcPts val="1000"/>
              </a:spcBef>
              <a:spcAft>
                <a:spcPts val="0"/>
              </a:spcAft>
              <a:buClr>
                <a:srgbClr val="002060"/>
              </a:buClr>
              <a:buSzPts val="2200"/>
              <a:buChar char="•"/>
            </a:pPr>
            <a:r>
              <a:rPr lang="en-GB" sz="2000" b="1" dirty="0">
                <a:solidFill>
                  <a:srgbClr val="002060"/>
                </a:solidFill>
              </a:rPr>
              <a:t>Share of firms selling cans up from 9% - 27% =&gt; geographical scope of markets increased.</a:t>
            </a:r>
            <a:endParaRPr sz="2000" b="1" dirty="0">
              <a:solidFill>
                <a:srgbClr val="002060"/>
              </a:solidFill>
            </a:endParaRPr>
          </a:p>
          <a:p>
            <a:pPr marL="685800" lvl="0" indent="-228600" algn="just" rtl="0">
              <a:spcBef>
                <a:spcPts val="1000"/>
              </a:spcBef>
              <a:spcAft>
                <a:spcPts val="0"/>
              </a:spcAft>
              <a:buClr>
                <a:srgbClr val="002060"/>
              </a:buClr>
              <a:buSzPts val="2200"/>
              <a:buChar char="•"/>
            </a:pPr>
            <a:r>
              <a:rPr lang="en-GB" sz="2000" b="1" dirty="0">
                <a:solidFill>
                  <a:srgbClr val="002060"/>
                </a:solidFill>
              </a:rPr>
              <a:t>After Covid-19, brewpubs and taprooms became increasingly popular. </a:t>
            </a:r>
            <a:endParaRPr sz="2000" b="1" dirty="0">
              <a:solidFill>
                <a:srgbClr val="002060"/>
              </a:solidFill>
            </a:endParaRPr>
          </a:p>
          <a:p>
            <a:pPr marL="685800" lvl="0" indent="-228600" algn="just" rtl="0">
              <a:spcBef>
                <a:spcPts val="1000"/>
              </a:spcBef>
              <a:spcAft>
                <a:spcPts val="0"/>
              </a:spcAft>
              <a:buClr>
                <a:srgbClr val="002060"/>
              </a:buClr>
              <a:buSzPts val="2200"/>
              <a:buChar char="•"/>
            </a:pPr>
            <a:r>
              <a:rPr lang="en-GB" sz="2000" b="1" dirty="0">
                <a:solidFill>
                  <a:srgbClr val="002060"/>
                </a:solidFill>
              </a:rPr>
              <a:t>Less ‘religious’ about selling from supermarkets.</a:t>
            </a:r>
            <a:endParaRPr sz="2000" b="1" dirty="0">
              <a:solidFill>
                <a:srgbClr val="00206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94"/>
        <p:cNvGrpSpPr/>
        <p:nvPr/>
      </p:nvGrpSpPr>
      <p:grpSpPr>
        <a:xfrm>
          <a:off x="0" y="0"/>
          <a:ext cx="0" cy="0"/>
          <a:chOff x="0" y="0"/>
          <a:chExt cx="0" cy="0"/>
        </a:xfrm>
      </p:grpSpPr>
      <p:sp useBgFill="1">
        <p:nvSpPr>
          <p:cNvPr id="201" name="Rectangle 200">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203" name="Rectangle 202">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5" name="Rectangle 204">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7" name="Rectangle 206">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9" name="Rectangle 208">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1" name="Freeform: Shape 210">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3" name="Rectangle 212">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5" name="Google Shape;195;p27"/>
          <p:cNvSpPr txBox="1"/>
          <p:nvPr/>
        </p:nvSpPr>
        <p:spPr>
          <a:xfrm>
            <a:off x="466722" y="586855"/>
            <a:ext cx="3201366" cy="3387497"/>
          </a:xfrm>
          <a:prstGeom prst="rect">
            <a:avLst/>
          </a:prstGeom>
        </p:spPr>
        <p:txBody>
          <a:bodyPr spcFirstLastPara="1" vert="horz" lIns="91440" tIns="45720" rIns="91440" bIns="45720" rtlCol="0" anchor="b" anchorCtr="0">
            <a:normAutofit/>
          </a:bodyPr>
          <a:lstStyle/>
          <a:p>
            <a:pPr marL="0" marR="0" lvl="0" indent="0" algn="r">
              <a:lnSpc>
                <a:spcPct val="90000"/>
              </a:lnSpc>
              <a:spcBef>
                <a:spcPct val="0"/>
              </a:spcBef>
              <a:spcAft>
                <a:spcPts val="600"/>
              </a:spcAft>
              <a:buClr>
                <a:srgbClr val="002060"/>
              </a:buClr>
              <a:buSzPct val="100000"/>
            </a:pPr>
            <a:r>
              <a:rPr lang="en-US" sz="4000" b="1" kern="1200" dirty="0">
                <a:solidFill>
                  <a:srgbClr val="FFFFFF"/>
                </a:solidFill>
                <a:latin typeface="+mj-lt"/>
                <a:ea typeface="+mj-ea"/>
                <a:cs typeface="+mj-cs"/>
                <a:sym typeface="Calibri"/>
              </a:rPr>
              <a:t>Innovation</a:t>
            </a:r>
            <a:endParaRPr lang="en-US" sz="4000" kern="1200" dirty="0">
              <a:solidFill>
                <a:srgbClr val="FFFFFF"/>
              </a:solidFill>
              <a:latin typeface="+mj-lt"/>
              <a:ea typeface="+mj-ea"/>
              <a:cs typeface="+mj-cs"/>
            </a:endParaRPr>
          </a:p>
        </p:txBody>
      </p:sp>
      <p:sp>
        <p:nvSpPr>
          <p:cNvPr id="196" name="Google Shape;196;p27"/>
          <p:cNvSpPr txBox="1">
            <a:spLocks noGrp="1"/>
          </p:cNvSpPr>
          <p:nvPr>
            <p:ph type="body" idx="1"/>
          </p:nvPr>
        </p:nvSpPr>
        <p:spPr>
          <a:xfrm>
            <a:off x="4367695" y="649480"/>
            <a:ext cx="6997912" cy="5546047"/>
          </a:xfrm>
          <a:prstGeom prst="rect">
            <a:avLst/>
          </a:prstGeom>
        </p:spPr>
        <p:txBody>
          <a:bodyPr spcFirstLastPara="1" vert="horz" lIns="91440" tIns="45720" rIns="91440" bIns="45720" rtlCol="0" anchor="ctr" anchorCtr="0">
            <a:noAutofit/>
          </a:bodyPr>
          <a:lstStyle/>
          <a:p>
            <a:pPr marL="0" lvl="0" indent="0" algn="just">
              <a:spcBef>
                <a:spcPts val="0"/>
              </a:spcBef>
              <a:spcAft>
                <a:spcPts val="0"/>
              </a:spcAft>
              <a:buClr>
                <a:srgbClr val="002060"/>
              </a:buClr>
              <a:buSzPts val="2400"/>
              <a:buNone/>
            </a:pPr>
            <a:r>
              <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rPr>
              <a:t>Wales</a:t>
            </a:r>
          </a:p>
          <a:p>
            <a:pPr marL="685800" lvl="1" indent="-228600" algn="just">
              <a:spcBef>
                <a:spcPts val="1000"/>
              </a:spcBef>
              <a:buClr>
                <a:srgbClr val="002060"/>
              </a:buClr>
              <a:buSzPts val="2000"/>
              <a:buFont typeface="Arial" panose="020B0604020202020204" pitchFamily="34" charset="0"/>
              <a:buChar char="•"/>
            </a:pPr>
            <a:r>
              <a:rPr lang="en-US" sz="2000" b="1" i="0" u="none" kern="1200" dirty="0">
                <a:solidFill>
                  <a:srgbClr val="002060"/>
                </a:solidFill>
                <a:latin typeface="Calibri" panose="020F0502020204030204" pitchFamily="34" charset="0"/>
                <a:ea typeface="Calibri" panose="020F0502020204030204" pitchFamily="34" charset="0"/>
                <a:cs typeface="Calibri" panose="020F0502020204030204" pitchFamily="34" charset="0"/>
              </a:rPr>
              <a:t>New product flavours across old recipes: Copper Bitter Pale Ale and Black Treacle Stouts.</a:t>
            </a:r>
            <a:endPar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a:p>
            <a:pPr marL="685800" lvl="1" indent="-228600" algn="just">
              <a:spcBef>
                <a:spcPts val="1000"/>
              </a:spcBef>
              <a:buClr>
                <a:srgbClr val="002060"/>
              </a:buClr>
              <a:buSzPts val="2000"/>
              <a:buFont typeface="Arial" panose="020B0604020202020204" pitchFamily="34" charset="0"/>
              <a:buChar char="•"/>
            </a:pPr>
            <a:r>
              <a:rPr lang="en-US" sz="2000" b="1" i="0" u="none" kern="1200" dirty="0">
                <a:solidFill>
                  <a:srgbClr val="002060"/>
                </a:solidFill>
                <a:latin typeface="Calibri" panose="020F0502020204030204" pitchFamily="34" charset="0"/>
                <a:ea typeface="Calibri" panose="020F0502020204030204" pitchFamily="34" charset="0"/>
                <a:cs typeface="Calibri" panose="020F0502020204030204" pitchFamily="34" charset="0"/>
              </a:rPr>
              <a:t>Trends = Vegan, non-alcoholic, gluten-free. </a:t>
            </a:r>
            <a:endPar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a:p>
            <a:pPr marL="0" lvl="0" indent="0" algn="just">
              <a:spcBef>
                <a:spcPts val="1000"/>
              </a:spcBef>
              <a:spcAft>
                <a:spcPts val="0"/>
              </a:spcAft>
              <a:buClr>
                <a:srgbClr val="002060"/>
              </a:buClr>
              <a:buSzPts val="2200"/>
              <a:buNone/>
            </a:pPr>
            <a:r>
              <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rPr>
              <a:t>Ireland </a:t>
            </a:r>
          </a:p>
          <a:p>
            <a:pPr marL="722313" lvl="1" indent="-228600" algn="just">
              <a:buClr>
                <a:srgbClr val="002060"/>
              </a:buClr>
              <a:buSzPts val="2000"/>
              <a:buFont typeface="Arial" panose="020B0604020202020204" pitchFamily="34" charset="0"/>
              <a:buChar char="•"/>
              <a:tabLst>
                <a:tab pos="180975" algn="l"/>
              </a:tabLst>
            </a:pPr>
            <a:r>
              <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rPr>
              <a:t>Marketing developments in branding and social media engagement.</a:t>
            </a:r>
          </a:p>
          <a:p>
            <a:pPr marL="722313" lvl="1" indent="-228600" algn="just">
              <a:buClr>
                <a:srgbClr val="002060"/>
              </a:buClr>
              <a:buSzPts val="2000"/>
              <a:buFont typeface="Arial" panose="020B0604020202020204" pitchFamily="34" charset="0"/>
              <a:buChar char="•"/>
              <a:tabLst>
                <a:tab pos="180975" algn="l"/>
              </a:tabLst>
            </a:pPr>
            <a:r>
              <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rPr>
              <a:t>Trends = New flavours and recipes: e.g., Pumpkin Pale Ales and Tiramisu Stouts.</a:t>
            </a:r>
          </a:p>
          <a:p>
            <a:pPr marL="0" lvl="0" indent="0" algn="just">
              <a:spcBef>
                <a:spcPts val="1000"/>
              </a:spcBef>
              <a:spcAft>
                <a:spcPts val="0"/>
              </a:spcAft>
              <a:buClr>
                <a:srgbClr val="002060"/>
              </a:buClr>
              <a:buSzPts val="2200"/>
              <a:buNone/>
            </a:pPr>
            <a:r>
              <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rPr>
              <a:t>Denmark</a:t>
            </a:r>
          </a:p>
          <a:p>
            <a:pPr marL="685800" lvl="1" indent="-228600" algn="just">
              <a:spcBef>
                <a:spcPts val="1000"/>
              </a:spcBef>
              <a:buClr>
                <a:srgbClr val="002060"/>
              </a:buClr>
              <a:buSzPts val="2000"/>
              <a:buFont typeface="Arial" panose="020B0604020202020204" pitchFamily="34" charset="0"/>
              <a:buChar char="•"/>
            </a:pPr>
            <a:r>
              <a:rPr lang="en-US" sz="2000" b="1" i="0" u="none" kern="1200" dirty="0">
                <a:solidFill>
                  <a:srgbClr val="002060"/>
                </a:solidFill>
                <a:latin typeface="Calibri" panose="020F0502020204030204" pitchFamily="34" charset="0"/>
                <a:ea typeface="Calibri" panose="020F0502020204030204" pitchFamily="34" charset="0"/>
                <a:cs typeface="Calibri" panose="020F0502020204030204" pitchFamily="34" charset="0"/>
              </a:rPr>
              <a:t>Relatively little product innovation compared to pre-Covid. The vision of New Nordic food beer (Thisted Bryghus) complement never took off. </a:t>
            </a:r>
            <a:endPar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a:p>
            <a:pPr marL="685800" lvl="1" indent="-228600" algn="just">
              <a:spcBef>
                <a:spcPts val="1000"/>
              </a:spcBef>
              <a:buClr>
                <a:srgbClr val="002060"/>
              </a:buClr>
              <a:buSzPts val="2000"/>
              <a:buFont typeface="Arial" panose="020B0604020202020204" pitchFamily="34" charset="0"/>
              <a:buChar char="•"/>
            </a:pPr>
            <a:r>
              <a:rPr lang="en-US" sz="2000" b="1" i="0" u="none" kern="1200" dirty="0">
                <a:solidFill>
                  <a:srgbClr val="002060"/>
                </a:solidFill>
                <a:latin typeface="Calibri" panose="020F0502020204030204" pitchFamily="34" charset="0"/>
                <a:ea typeface="Calibri" panose="020F0502020204030204" pitchFamily="34" charset="0"/>
                <a:cs typeface="Calibri" panose="020F0502020204030204" pitchFamily="34" charset="0"/>
              </a:rPr>
              <a:t>Trends = non-alcoholic, still IPAs but more drinkable styles, light beers: Pilsner, Helles, even Kölsch. Czech pilsners bounce back. Organic. Terroir - as in wine (Herslev Bryghus).</a:t>
            </a:r>
            <a:endPar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a:p>
            <a:pPr marL="457200" lvl="1" indent="-228600" algn="just">
              <a:buClr>
                <a:srgbClr val="002060"/>
              </a:buClr>
              <a:buSzPts val="2000"/>
              <a:buFont typeface="Arial" panose="020B0604020202020204" pitchFamily="34" charset="0"/>
              <a:buChar char="•"/>
              <a:tabLst>
                <a:tab pos="180975" algn="l"/>
              </a:tabLst>
            </a:pPr>
            <a:endPar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5"/>
        <p:cNvGrpSpPr/>
        <p:nvPr/>
      </p:nvGrpSpPr>
      <p:grpSpPr>
        <a:xfrm>
          <a:off x="0" y="0"/>
          <a:ext cx="0" cy="0"/>
          <a:chOff x="0" y="0"/>
          <a:chExt cx="0" cy="0"/>
        </a:xfrm>
      </p:grpSpPr>
      <p:sp useBgFill="1">
        <p:nvSpPr>
          <p:cNvPr id="242" name="Rectangle 241">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244" name="Rectangle 243">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6" name="Rectangle 245">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8" name="Rectangle 247">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0" name="Rectangle 249">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2" name="Freeform: Shape 251">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4" name="Rectangle 253">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6" name="Google Shape;236;p31"/>
          <p:cNvSpPr txBox="1">
            <a:spLocks noGrp="1"/>
          </p:cNvSpPr>
          <p:nvPr>
            <p:ph type="title"/>
          </p:nvPr>
        </p:nvSpPr>
        <p:spPr>
          <a:xfrm>
            <a:off x="466722" y="586855"/>
            <a:ext cx="3201366" cy="3387497"/>
          </a:xfrm>
          <a:prstGeom prst="rect">
            <a:avLst/>
          </a:prstGeom>
        </p:spPr>
        <p:txBody>
          <a:bodyPr spcFirstLastPara="1" lIns="91425" tIns="45700" rIns="91425" bIns="45700" anchor="b" anchorCtr="0">
            <a:normAutofit/>
          </a:bodyPr>
          <a:lstStyle/>
          <a:p>
            <a:pPr marL="0" lvl="0" indent="0" algn="r" rtl="0">
              <a:spcBef>
                <a:spcPts val="0"/>
              </a:spcBef>
              <a:spcAft>
                <a:spcPts val="0"/>
              </a:spcAft>
              <a:buClr>
                <a:srgbClr val="002060"/>
              </a:buClr>
              <a:buSzPts val="4400"/>
              <a:buFont typeface="Calibri"/>
              <a:buNone/>
            </a:pPr>
            <a:r>
              <a:rPr lang="en-GB" sz="4000" b="1" dirty="0">
                <a:solidFill>
                  <a:srgbClr val="FFFFFF"/>
                </a:solidFill>
                <a:latin typeface="Calibri"/>
                <a:ea typeface="Calibri"/>
                <a:cs typeface="Calibri"/>
                <a:sym typeface="Calibri"/>
              </a:rPr>
              <a:t>Discussion – Comparative Perspective</a:t>
            </a:r>
            <a:endParaRPr lang="en-GB" sz="4000" dirty="0">
              <a:solidFill>
                <a:srgbClr val="FFFFFF"/>
              </a:solidFill>
            </a:endParaRPr>
          </a:p>
        </p:txBody>
      </p:sp>
      <p:sp>
        <p:nvSpPr>
          <p:cNvPr id="237" name="Google Shape;237;p31"/>
          <p:cNvSpPr txBox="1">
            <a:spLocks noGrp="1"/>
          </p:cNvSpPr>
          <p:nvPr>
            <p:ph type="body" idx="1"/>
          </p:nvPr>
        </p:nvSpPr>
        <p:spPr>
          <a:xfrm>
            <a:off x="4134811" y="649480"/>
            <a:ext cx="7719732" cy="5546047"/>
          </a:xfrm>
          <a:prstGeom prst="rect">
            <a:avLst/>
          </a:prstGeom>
        </p:spPr>
        <p:txBody>
          <a:bodyPr spcFirstLastPara="1" lIns="91425" tIns="45700" rIns="91425" bIns="45700" anchor="ctr" anchorCtr="0">
            <a:normAutofit/>
          </a:bodyPr>
          <a:lstStyle/>
          <a:p>
            <a:pPr marL="457200" lvl="1" indent="0" algn="just" rtl="0">
              <a:spcBef>
                <a:spcPts val="0"/>
              </a:spcBef>
              <a:spcAft>
                <a:spcPts val="0"/>
              </a:spcAft>
              <a:buClr>
                <a:schemeClr val="dk1"/>
              </a:buClr>
              <a:buSzPts val="2400"/>
              <a:buNone/>
            </a:pPr>
            <a:endParaRPr lang="en-GB" sz="2000" b="1" dirty="0">
              <a:solidFill>
                <a:srgbClr val="002060"/>
              </a:solidFill>
            </a:endParaRPr>
          </a:p>
          <a:p>
            <a:pPr marL="685800" lvl="1" indent="-228600" algn="just" rtl="0">
              <a:spcBef>
                <a:spcPts val="500"/>
              </a:spcBef>
              <a:spcAft>
                <a:spcPts val="0"/>
              </a:spcAft>
              <a:buClr>
                <a:srgbClr val="002060"/>
              </a:buClr>
              <a:buSzPts val="2400"/>
              <a:buChar char="•"/>
            </a:pPr>
            <a:r>
              <a:rPr lang="en-GB" sz="2000" b="1" dirty="0">
                <a:solidFill>
                  <a:srgbClr val="002060"/>
                </a:solidFill>
              </a:rPr>
              <a:t>The role of policy </a:t>
            </a:r>
          </a:p>
          <a:p>
            <a:pPr marL="1143000" lvl="2" indent="-228600" algn="just">
              <a:buClr>
                <a:srgbClr val="002060"/>
              </a:buClr>
              <a:buSzPts val="2400"/>
            </a:pPr>
            <a:r>
              <a:rPr lang="en-GB" b="1" dirty="0">
                <a:solidFill>
                  <a:srgbClr val="002060"/>
                </a:solidFill>
              </a:rPr>
              <a:t>There were a series of pre-pandemic policy-derived initiatives for food and drink sector growth such as clusters and industry technical knowledge transfer support. Denmark lesser so for clusters.</a:t>
            </a:r>
          </a:p>
          <a:p>
            <a:pPr marL="1143000" lvl="2" indent="-228600" algn="just">
              <a:buClr>
                <a:srgbClr val="002060"/>
              </a:buClr>
              <a:buSzPts val="2400"/>
            </a:pPr>
            <a:r>
              <a:rPr lang="en-GB" b="1" dirty="0">
                <a:solidFill>
                  <a:srgbClr val="002060"/>
                </a:solidFill>
              </a:rPr>
              <a:t>Post 2020, business resilience funding, grants and business loans were available to qualifying businesses.  </a:t>
            </a:r>
          </a:p>
          <a:p>
            <a:pPr marL="914400" lvl="2" indent="0" algn="just" rtl="0">
              <a:spcBef>
                <a:spcPts val="500"/>
              </a:spcBef>
              <a:spcAft>
                <a:spcPts val="0"/>
              </a:spcAft>
              <a:buClr>
                <a:srgbClr val="002060"/>
              </a:buClr>
              <a:buSzPts val="2000"/>
              <a:buNone/>
            </a:pPr>
            <a:endParaRPr lang="en-GB" b="1" dirty="0">
              <a:solidFill>
                <a:srgbClr val="002060"/>
              </a:solidFill>
            </a:endParaRPr>
          </a:p>
          <a:p>
            <a:pPr marL="685800" lvl="1" indent="-228600" algn="just">
              <a:buClr>
                <a:srgbClr val="002060"/>
              </a:buClr>
              <a:buSzPts val="2000"/>
            </a:pPr>
            <a:r>
              <a:rPr lang="en-GB" sz="2000" b="1" dirty="0">
                <a:solidFill>
                  <a:srgbClr val="002060"/>
                </a:solidFill>
              </a:rPr>
              <a:t>Firm-level responses </a:t>
            </a:r>
          </a:p>
          <a:p>
            <a:pPr marL="1143000" lvl="2" indent="-228600" algn="just" rtl="0">
              <a:spcBef>
                <a:spcPts val="500"/>
              </a:spcBef>
              <a:spcAft>
                <a:spcPts val="0"/>
              </a:spcAft>
              <a:buClr>
                <a:srgbClr val="002060"/>
              </a:buClr>
              <a:buSzPts val="2000"/>
              <a:buChar char="•"/>
            </a:pPr>
            <a:r>
              <a:rPr lang="en-GB" b="1" dirty="0">
                <a:solidFill>
                  <a:srgbClr val="002060"/>
                </a:solidFill>
              </a:rPr>
              <a:t>Microbreweries responded to exogenous ‘shocks’ from business model reconfiguration and adaptation, diversification and sustainable product innovation, including local and cultural branding. </a:t>
            </a:r>
          </a:p>
          <a:p>
            <a:pPr marL="1143000" lvl="2" indent="-228600" algn="just" rtl="0">
              <a:spcBef>
                <a:spcPts val="500"/>
              </a:spcBef>
              <a:spcAft>
                <a:spcPts val="0"/>
              </a:spcAft>
              <a:buClr>
                <a:srgbClr val="002060"/>
              </a:buClr>
              <a:buSzPts val="2000"/>
              <a:buChar char="•"/>
            </a:pPr>
            <a:r>
              <a:rPr lang="en-GB" b="1" dirty="0">
                <a:solidFill>
                  <a:srgbClr val="002060"/>
                </a:solidFill>
              </a:rPr>
              <a:t>Firm exits post-2020 suggest economic ‘shocks’ rather than ‘shakeouts’ were responsible.</a:t>
            </a:r>
          </a:p>
          <a:p>
            <a:pPr marL="457200" lvl="1" indent="0" algn="just" rtl="0">
              <a:spcBef>
                <a:spcPts val="500"/>
              </a:spcBef>
              <a:spcAft>
                <a:spcPts val="0"/>
              </a:spcAft>
              <a:buClr>
                <a:schemeClr val="dk1"/>
              </a:buClr>
              <a:buSzPts val="2400"/>
              <a:buNone/>
            </a:pPr>
            <a:endParaRPr lang="en-GB" sz="2000" b="1" dirty="0">
              <a:solidFill>
                <a:srgbClr val="002060"/>
              </a:solidFill>
            </a:endParaRPr>
          </a:p>
          <a:p>
            <a:pPr marL="685800" lvl="1" indent="-76200" algn="just" rtl="0">
              <a:spcBef>
                <a:spcPts val="500"/>
              </a:spcBef>
              <a:spcAft>
                <a:spcPts val="0"/>
              </a:spcAft>
              <a:buClr>
                <a:schemeClr val="dk1"/>
              </a:buClr>
              <a:buSzPts val="2400"/>
              <a:buNone/>
            </a:pPr>
            <a:endParaRPr lang="en-GB" sz="2000" b="1" dirty="0">
              <a:solidFill>
                <a:srgbClr val="00206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2"/>
          <p:cNvSpPr txBox="1">
            <a:spLocks noGrp="1"/>
          </p:cNvSpPr>
          <p:nvPr>
            <p:ph type="title"/>
          </p:nvPr>
        </p:nvSpPr>
        <p:spPr>
          <a:xfrm>
            <a:off x="0" y="1"/>
            <a:ext cx="12192000" cy="1447799"/>
          </a:xfrm>
          <a:prstGeom prst="rect">
            <a:avLst/>
          </a:prstGeom>
          <a:solidFill>
            <a:srgbClr val="002060"/>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1F3864"/>
              </a:buClr>
              <a:buSzPct val="100000"/>
              <a:buFont typeface="Calibri"/>
              <a:buNone/>
            </a:pPr>
            <a:r>
              <a:rPr lang="en-GB" sz="4000" b="1" dirty="0">
                <a:solidFill>
                  <a:schemeClr val="bg1"/>
                </a:solidFill>
                <a:latin typeface="Calibri"/>
                <a:ea typeface="Calibri"/>
                <a:cs typeface="Calibri"/>
                <a:sym typeface="Calibri"/>
              </a:rPr>
              <a:t>Conclusions - a further think-point for the perception of regional innovation policies</a:t>
            </a:r>
            <a:endParaRPr sz="4000" dirty="0">
              <a:solidFill>
                <a:schemeClr val="bg1"/>
              </a:solidFill>
              <a:highlight>
                <a:srgbClr val="FFFF00"/>
              </a:highlight>
            </a:endParaRPr>
          </a:p>
        </p:txBody>
      </p:sp>
      <p:sp>
        <p:nvSpPr>
          <p:cNvPr id="243" name="Google Shape;243;p32"/>
          <p:cNvSpPr txBox="1">
            <a:spLocks noGrp="1"/>
          </p:cNvSpPr>
          <p:nvPr>
            <p:ph type="body" idx="1"/>
          </p:nvPr>
        </p:nvSpPr>
        <p:spPr>
          <a:xfrm>
            <a:off x="559981" y="1654630"/>
            <a:ext cx="10793819" cy="463647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rgbClr val="1F3864"/>
              </a:buClr>
              <a:buSzPct val="100000"/>
              <a:buChar char="•"/>
            </a:pPr>
            <a:r>
              <a:rPr lang="en-GB" sz="2000" b="1" dirty="0">
                <a:solidFill>
                  <a:srgbClr val="1F3864"/>
                </a:solidFill>
              </a:rPr>
              <a:t>Two possible implications for regional innovation policies from our studies:</a:t>
            </a:r>
            <a:endParaRPr sz="2000" b="1" dirty="0">
              <a:solidFill>
                <a:srgbClr val="1F3864"/>
              </a:solidFill>
            </a:endParaRPr>
          </a:p>
          <a:p>
            <a:pPr marL="228600" lvl="0" indent="-77470" algn="l" rtl="0">
              <a:lnSpc>
                <a:spcPct val="90000"/>
              </a:lnSpc>
              <a:spcBef>
                <a:spcPts val="1000"/>
              </a:spcBef>
              <a:spcAft>
                <a:spcPts val="0"/>
              </a:spcAft>
              <a:buClr>
                <a:schemeClr val="dk1"/>
              </a:buClr>
              <a:buSzPct val="100000"/>
              <a:buNone/>
            </a:pPr>
            <a:endParaRPr sz="2000" b="1" dirty="0">
              <a:solidFill>
                <a:srgbClr val="1F3864"/>
              </a:solidFill>
            </a:endParaRPr>
          </a:p>
          <a:p>
            <a:pPr marL="685800" lvl="1" indent="-228600">
              <a:spcBef>
                <a:spcPts val="1000"/>
              </a:spcBef>
              <a:buClr>
                <a:srgbClr val="1F3864"/>
              </a:buClr>
              <a:buSzPct val="100000"/>
            </a:pPr>
            <a:r>
              <a:rPr lang="en-GB" sz="2000" b="1" dirty="0">
                <a:solidFill>
                  <a:srgbClr val="1F3864"/>
                </a:solidFill>
              </a:rPr>
              <a:t>Firstly, small-scale producers with a significant orientation towards local and regional embeddedness who form links to complementary actors and activities have attracted less policy attention, but it appears they have viable resilience strategies vs. external shocks. </a:t>
            </a:r>
          </a:p>
          <a:p>
            <a:pPr marL="685800" lvl="1" indent="-228600">
              <a:spcBef>
                <a:spcPts val="1000"/>
              </a:spcBef>
              <a:buClr>
                <a:srgbClr val="1F3864"/>
              </a:buClr>
              <a:buSzPct val="100000"/>
            </a:pPr>
            <a:r>
              <a:rPr lang="en-GB" sz="2000" b="1" dirty="0">
                <a:solidFill>
                  <a:srgbClr val="1F3864"/>
                </a:solidFill>
              </a:rPr>
              <a:t>Covid-19 rendered consumers more loyal to the local despite increasing number of buying options through online sales. Indicates relative strength of neo-localism versus extended geographies. </a:t>
            </a:r>
            <a:endParaRPr sz="2000" b="1" dirty="0">
              <a:solidFill>
                <a:srgbClr val="1F3864"/>
              </a:solidFill>
            </a:endParaRPr>
          </a:p>
          <a:p>
            <a:pPr marL="685800" lvl="1" indent="-77470">
              <a:spcBef>
                <a:spcPts val="1000"/>
              </a:spcBef>
              <a:buSzPct val="100000"/>
              <a:buNone/>
            </a:pPr>
            <a:endParaRPr sz="2000" b="1" dirty="0">
              <a:solidFill>
                <a:srgbClr val="1F3864"/>
              </a:solidFill>
            </a:endParaRPr>
          </a:p>
          <a:p>
            <a:pPr marL="685800" lvl="1" indent="-228600">
              <a:spcBef>
                <a:spcPts val="1000"/>
              </a:spcBef>
              <a:buSzPct val="100000"/>
            </a:pPr>
            <a:r>
              <a:rPr lang="en-GB" sz="2000" b="1" dirty="0">
                <a:solidFill>
                  <a:srgbClr val="1F3864"/>
                </a:solidFill>
              </a:rPr>
              <a:t>Secondly, the extent of centralisation of policies has a substantial impact on the ability of the innovation system to cope with unforeseen changes. </a:t>
            </a:r>
          </a:p>
          <a:p>
            <a:pPr marL="685800" lvl="1" indent="-228600">
              <a:spcBef>
                <a:spcPts val="1000"/>
              </a:spcBef>
              <a:buSzPct val="100000"/>
            </a:pPr>
            <a:r>
              <a:rPr lang="en-GB" sz="2000" b="1" dirty="0">
                <a:solidFill>
                  <a:srgbClr val="1F3864"/>
                </a:solidFill>
              </a:rPr>
              <a:t>Policies have been </a:t>
            </a:r>
            <a:r>
              <a:rPr lang="en-GB" sz="2000" b="1">
                <a:solidFill>
                  <a:srgbClr val="1F3864"/>
                </a:solidFill>
              </a:rPr>
              <a:t>primarily narrowing </a:t>
            </a:r>
            <a:r>
              <a:rPr lang="en-GB" sz="2000" b="1" dirty="0">
                <a:solidFill>
                  <a:srgbClr val="1F3864"/>
                </a:solidFill>
              </a:rPr>
              <a:t>in scope, understood as confined to vertical specialisations and been less alert to the geographies in how firms cope with external shocks.</a:t>
            </a:r>
            <a:r>
              <a:rPr lang="en-GB" sz="2000" b="1" dirty="0"/>
              <a:t> </a:t>
            </a:r>
            <a:endParaRPr sz="2000"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47"/>
        <p:cNvGrpSpPr/>
        <p:nvPr/>
      </p:nvGrpSpPr>
      <p:grpSpPr>
        <a:xfrm>
          <a:off x="0" y="0"/>
          <a:ext cx="0" cy="0"/>
          <a:chOff x="0" y="0"/>
          <a:chExt cx="0" cy="0"/>
        </a:xfrm>
      </p:grpSpPr>
      <p:sp>
        <p:nvSpPr>
          <p:cNvPr id="296" name="Rectangle 295">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A7489AB5-92F4-E902-8863-47DDB3497D5B}"/>
              </a:ext>
            </a:extLst>
          </p:cNvPr>
          <p:cNvPicPr>
            <a:picLocks noChangeAspect="1"/>
          </p:cNvPicPr>
          <p:nvPr/>
        </p:nvPicPr>
        <p:blipFill rotWithShape="1">
          <a:blip r:embed="rId3">
            <a:alphaModFix amt="50000"/>
          </a:blip>
          <a:srcRect t="52341" b="5472"/>
          <a:stretch/>
        </p:blipFill>
        <p:spPr>
          <a:xfrm>
            <a:off x="20" y="1"/>
            <a:ext cx="12191980" cy="6857999"/>
          </a:xfrm>
          <a:prstGeom prst="rect">
            <a:avLst/>
          </a:prstGeom>
        </p:spPr>
      </p:pic>
      <p:sp>
        <p:nvSpPr>
          <p:cNvPr id="248" name="Google Shape;248;p33"/>
          <p:cNvSpPr txBox="1">
            <a:spLocks noGrp="1"/>
          </p:cNvSpPr>
          <p:nvPr>
            <p:ph type="title"/>
          </p:nvPr>
        </p:nvSpPr>
        <p:spPr>
          <a:xfrm>
            <a:off x="1524000" y="1122362"/>
            <a:ext cx="9144000" cy="2900518"/>
          </a:xfrm>
          <a:prstGeom prst="rect">
            <a:avLst/>
          </a:prstGeom>
        </p:spPr>
        <p:txBody>
          <a:bodyPr spcFirstLastPara="1" vert="horz" lIns="91440" tIns="45720" rIns="91440" bIns="45720" rtlCol="0" anchor="b" anchorCtr="0">
            <a:normAutofit/>
          </a:bodyPr>
          <a:lstStyle/>
          <a:p>
            <a:pPr marL="0" lvl="0" indent="0" algn="ctr">
              <a:spcBef>
                <a:spcPct val="0"/>
              </a:spcBef>
              <a:spcAft>
                <a:spcPts val="0"/>
              </a:spcAft>
              <a:buClr>
                <a:srgbClr val="002060"/>
              </a:buClr>
              <a:buSzPts val="4400"/>
            </a:pPr>
            <a:r>
              <a:rPr lang="en-US" sz="6000" b="1" kern="1200" dirty="0">
                <a:solidFill>
                  <a:srgbClr val="FFFFFF"/>
                </a:solidFill>
                <a:latin typeface="+mj-lt"/>
                <a:ea typeface="+mj-ea"/>
                <a:cs typeface="+mj-cs"/>
              </a:rPr>
              <a:t>Thank you</a:t>
            </a:r>
            <a:br>
              <a:rPr lang="en-US" sz="6000" b="1" kern="1200" dirty="0">
                <a:solidFill>
                  <a:srgbClr val="FFFFFF"/>
                </a:solidFill>
                <a:latin typeface="+mj-lt"/>
                <a:ea typeface="+mj-ea"/>
                <a:cs typeface="+mj-cs"/>
              </a:rPr>
            </a:br>
            <a:endParaRPr lang="en-US" sz="6000" kern="1200" dirty="0">
              <a:solidFill>
                <a:srgbClr val="FFFFFF"/>
              </a:solidFill>
              <a:latin typeface="+mj-lt"/>
              <a:ea typeface="+mj-ea"/>
              <a:cs typeface="+mj-cs"/>
            </a:endParaRPr>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48"/>
                                        </p:tgtEl>
                                        <p:attrNameLst>
                                          <p:attrName>style.visibility</p:attrName>
                                        </p:attrNameLst>
                                      </p:cBhvr>
                                      <p:to>
                                        <p:strVal val="visible"/>
                                      </p:to>
                                    </p:set>
                                    <p:animEffect transition="in" filter="fade">
                                      <p:cBhvr>
                                        <p:cTn id="7" dur="700"/>
                                        <p:tgtEl>
                                          <p:spTgt spid="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01"/>
        <p:cNvGrpSpPr/>
        <p:nvPr/>
      </p:nvGrpSpPr>
      <p:grpSpPr>
        <a:xfrm>
          <a:off x="0" y="0"/>
          <a:ext cx="0" cy="0"/>
          <a:chOff x="0" y="0"/>
          <a:chExt cx="0" cy="0"/>
        </a:xfrm>
      </p:grpSpPr>
      <p:sp useBgFill="1">
        <p:nvSpPr>
          <p:cNvPr id="132" name="Rectangle 131">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Google Shape;103;p14"/>
          <p:cNvSpPr txBox="1">
            <a:spLocks noGrp="1"/>
          </p:cNvSpPr>
          <p:nvPr>
            <p:ph type="title"/>
          </p:nvPr>
        </p:nvSpPr>
        <p:spPr>
          <a:xfrm>
            <a:off x="5297762" y="329184"/>
            <a:ext cx="6251110" cy="1783080"/>
          </a:xfrm>
          <a:prstGeom prst="rect">
            <a:avLst/>
          </a:prstGeom>
        </p:spPr>
        <p:txBody>
          <a:bodyPr spcFirstLastPara="1" lIns="91425" tIns="45700" rIns="91425" bIns="45700" anchor="b" anchorCtr="0">
            <a:normAutofit/>
          </a:bodyPr>
          <a:lstStyle/>
          <a:p>
            <a:pPr marL="0" lvl="0" indent="0" rtl="0">
              <a:spcBef>
                <a:spcPts val="0"/>
              </a:spcBef>
              <a:spcAft>
                <a:spcPts val="0"/>
              </a:spcAft>
              <a:buClr>
                <a:srgbClr val="002060"/>
              </a:buClr>
              <a:buSzPct val="100000"/>
              <a:buFont typeface="Calibri"/>
              <a:buNone/>
            </a:pPr>
            <a:r>
              <a:rPr lang="en-GB" sz="5400" dirty="0">
                <a:solidFill>
                  <a:srgbClr val="002060"/>
                </a:solidFill>
              </a:rPr>
              <a:t>Introduction</a:t>
            </a:r>
          </a:p>
        </p:txBody>
      </p:sp>
      <p:pic>
        <p:nvPicPr>
          <p:cNvPr id="2" name="Picture 1" descr="A close up of a globe&#10;&#10;Description automatically generated">
            <a:extLst>
              <a:ext uri="{FF2B5EF4-FFF2-40B4-BE49-F238E27FC236}">
                <a16:creationId xmlns:a16="http://schemas.microsoft.com/office/drawing/2014/main" id="{A63B617E-BB1E-A753-889C-9906520C1010}"/>
              </a:ext>
            </a:extLst>
          </p:cNvPr>
          <p:cNvPicPr>
            <a:picLocks noChangeAspect="1"/>
          </p:cNvPicPr>
          <p:nvPr/>
        </p:nvPicPr>
        <p:blipFill rotWithShape="1">
          <a:blip r:embed="rId3"/>
          <a:srcRect l="20093" r="34746"/>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33"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Google Shape;102;p14"/>
          <p:cNvSpPr txBox="1">
            <a:spLocks noGrp="1"/>
          </p:cNvSpPr>
          <p:nvPr>
            <p:ph type="body" idx="1"/>
          </p:nvPr>
        </p:nvSpPr>
        <p:spPr>
          <a:xfrm>
            <a:off x="5083629" y="2706624"/>
            <a:ext cx="6465243" cy="3822192"/>
          </a:xfrm>
          <a:prstGeom prst="rect">
            <a:avLst/>
          </a:prstGeom>
        </p:spPr>
        <p:txBody>
          <a:bodyPr spcFirstLastPara="1" lIns="91425" tIns="45700" rIns="91425" bIns="45700" anchorCtr="0">
            <a:normAutofit fontScale="92500"/>
          </a:bodyPr>
          <a:lstStyle/>
          <a:p>
            <a:pPr marL="285750" indent="-285750" algn="just">
              <a:buClr>
                <a:srgbClr val="002060"/>
              </a:buClr>
              <a:buSzPct val="100000"/>
            </a:pPr>
            <a:r>
              <a:rPr lang="en-GB" sz="2200" b="1" dirty="0">
                <a:solidFill>
                  <a:srgbClr val="002060"/>
                </a:solidFill>
              </a:rPr>
              <a:t>Selected studying a ‘micro-system’, one, where links between sub-industries and activities are horizontally developed in three different environments, Denmark, Wales, and Ireland.</a:t>
            </a:r>
          </a:p>
          <a:p>
            <a:pPr marL="285750" indent="-285750" algn="just">
              <a:buClr>
                <a:srgbClr val="002060"/>
              </a:buClr>
              <a:buSzPct val="100000"/>
            </a:pPr>
            <a:r>
              <a:rPr lang="en-GB" sz="2200" b="1" dirty="0">
                <a:solidFill>
                  <a:srgbClr val="002060"/>
                </a:solidFill>
              </a:rPr>
              <a:t>Countries with similar regional mixed rural and urban settings, where food and drink are essential components of local economies (Danson et al., 2015). </a:t>
            </a:r>
          </a:p>
          <a:p>
            <a:pPr marL="285750" indent="-285750" algn="just">
              <a:buClr>
                <a:srgbClr val="002060"/>
              </a:buClr>
              <a:buSzPct val="100000"/>
            </a:pPr>
            <a:r>
              <a:rPr lang="en-GB" sz="2200" b="1" dirty="0">
                <a:solidFill>
                  <a:srgbClr val="002060"/>
                </a:solidFill>
              </a:rPr>
              <a:t>We selected the Craft beer ‘micro system’ because: </a:t>
            </a:r>
          </a:p>
          <a:p>
            <a:pPr marL="742950" lvl="1" indent="-285750" algn="just">
              <a:buClr>
                <a:srgbClr val="002060"/>
              </a:buClr>
              <a:buSzPct val="100000"/>
            </a:pPr>
            <a:r>
              <a:rPr lang="en-GB" sz="1900" b="1" i="1" dirty="0">
                <a:solidFill>
                  <a:srgbClr val="002060"/>
                </a:solidFill>
              </a:rPr>
              <a:t>Particularly vulnerable to external shocks. </a:t>
            </a:r>
          </a:p>
          <a:p>
            <a:pPr marL="742950" lvl="1" indent="-285750" algn="just">
              <a:buClr>
                <a:srgbClr val="002060"/>
              </a:buClr>
              <a:buSzPct val="100000"/>
            </a:pPr>
            <a:r>
              <a:rPr lang="en-GB" sz="1900" b="1" i="1" dirty="0">
                <a:solidFill>
                  <a:srgbClr val="002060"/>
                </a:solidFill>
              </a:rPr>
              <a:t>Suffered a series of multiple shocks either simultaneously in the case of Wales or in a sequence as in Denmark and Ireland.</a:t>
            </a:r>
          </a:p>
          <a:p>
            <a:pPr marL="114300" indent="0" algn="just" fontAlgn="base">
              <a:buNone/>
            </a:pPr>
            <a:endParaRPr lang="en-GB" sz="1900" b="1" dirty="0">
              <a:solidFill>
                <a:srgbClr val="002060"/>
              </a:solidFill>
            </a:endParaRPr>
          </a:p>
          <a:p>
            <a:pPr marL="342900">
              <a:buClr>
                <a:srgbClr val="002060"/>
              </a:buClr>
              <a:buSzPct val="100000"/>
            </a:pPr>
            <a:endParaRPr lang="en-GB" sz="1500" b="1" dirty="0">
              <a:solidFill>
                <a:srgbClr val="002060"/>
              </a:solidFill>
            </a:endParaRPr>
          </a:p>
          <a:p>
            <a:pPr marL="0" lvl="0" indent="0" rtl="0">
              <a:spcBef>
                <a:spcPts val="1000"/>
              </a:spcBef>
              <a:spcAft>
                <a:spcPts val="0"/>
              </a:spcAft>
              <a:buClr>
                <a:schemeClr val="dk1"/>
              </a:buClr>
              <a:buSzPct val="100000"/>
              <a:buNone/>
            </a:pPr>
            <a:endParaRPr lang="en-GB" sz="1500" b="1" dirty="0">
              <a:solidFill>
                <a:srgbClr val="002060"/>
              </a:solidFill>
            </a:endParaRPr>
          </a:p>
          <a:p>
            <a:pPr marL="0" lvl="0" indent="0" rtl="0">
              <a:spcBef>
                <a:spcPts val="1000"/>
              </a:spcBef>
              <a:spcAft>
                <a:spcPts val="0"/>
              </a:spcAft>
              <a:buClr>
                <a:schemeClr val="dk1"/>
              </a:buClr>
              <a:buSzPct val="100000"/>
              <a:buNone/>
            </a:pPr>
            <a:endParaRPr lang="en-GB" sz="1500" b="1" dirty="0">
              <a:solidFill>
                <a:srgbClr val="00206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15"/>
        <p:cNvGrpSpPr/>
        <p:nvPr/>
      </p:nvGrpSpPr>
      <p:grpSpPr>
        <a:xfrm>
          <a:off x="0" y="0"/>
          <a:ext cx="0" cy="0"/>
          <a:chOff x="0" y="0"/>
          <a:chExt cx="0" cy="0"/>
        </a:xfrm>
      </p:grpSpPr>
      <p:sp useBgFill="1">
        <p:nvSpPr>
          <p:cNvPr id="175" name="Slide Background">
            <a:extLst>
              <a:ext uri="{FF2B5EF4-FFF2-40B4-BE49-F238E27FC236}">
                <a16:creationId xmlns:a16="http://schemas.microsoft.com/office/drawing/2014/main" id="{B210AC1D-4063-4C6E-9528-FA9C4C0C18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76" name="Rectangle 175">
            <a:extLst>
              <a:ext uri="{FF2B5EF4-FFF2-40B4-BE49-F238E27FC236}">
                <a16:creationId xmlns:a16="http://schemas.microsoft.com/office/drawing/2014/main" id="{02F8C595-E68C-4306-AED8-DC7826A0A5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416414" cy="6858000"/>
          </a:xfrm>
          <a:prstGeom prst="rect">
            <a:avLst/>
          </a:prstGeom>
          <a:ln>
            <a:noFill/>
          </a:ln>
          <a:effectLst>
            <a:outerShdw blurRad="889000" dist="406400" dir="21540000" sx="90000" sy="9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DC21205D-8226-03F3-FEAE-769B9B6D4D70}"/>
              </a:ext>
            </a:extLst>
          </p:cNvPr>
          <p:cNvPicPr>
            <a:picLocks noChangeAspect="1"/>
          </p:cNvPicPr>
          <p:nvPr/>
        </p:nvPicPr>
        <p:blipFill rotWithShape="1">
          <a:blip r:embed="rId3"/>
          <a:srcRect l="25758" r="14908" b="-2"/>
          <a:stretch/>
        </p:blipFill>
        <p:spPr>
          <a:xfrm>
            <a:off x="-1" y="-2"/>
            <a:ext cx="6096001" cy="6858002"/>
          </a:xfrm>
          <a:prstGeom prst="rect">
            <a:avLst/>
          </a:prstGeom>
        </p:spPr>
      </p:pic>
      <p:sp>
        <p:nvSpPr>
          <p:cNvPr id="116" name="Google Shape;116;p16"/>
          <p:cNvSpPr txBox="1">
            <a:spLocks noGrp="1"/>
          </p:cNvSpPr>
          <p:nvPr>
            <p:ph type="body" idx="1"/>
          </p:nvPr>
        </p:nvSpPr>
        <p:spPr>
          <a:xfrm>
            <a:off x="6335486" y="1513116"/>
            <a:ext cx="5301343" cy="4726966"/>
          </a:xfrm>
          <a:prstGeom prst="rect">
            <a:avLst/>
          </a:prstGeom>
        </p:spPr>
        <p:txBody>
          <a:bodyPr spcFirstLastPara="1" lIns="91425" tIns="45700" rIns="91425" bIns="45700" anchor="ctr" anchorCtr="0">
            <a:noAutofit/>
          </a:bodyPr>
          <a:lstStyle/>
          <a:p>
            <a:pPr marL="0" lvl="0" indent="0" rtl="0">
              <a:spcBef>
                <a:spcPts val="1000"/>
              </a:spcBef>
              <a:spcAft>
                <a:spcPts val="0"/>
              </a:spcAft>
              <a:buNone/>
            </a:pPr>
            <a:r>
              <a:rPr lang="en-GB" sz="2400" b="1" dirty="0">
                <a:solidFill>
                  <a:srgbClr val="002060"/>
                </a:solidFill>
              </a:rPr>
              <a:t>Research question</a:t>
            </a:r>
          </a:p>
          <a:p>
            <a:pPr marL="0" indent="0" algn="just">
              <a:buNone/>
            </a:pPr>
            <a:r>
              <a:rPr lang="en-GB" sz="2400" b="1" dirty="0">
                <a:solidFill>
                  <a:srgbClr val="002060"/>
                </a:solidFill>
              </a:rPr>
              <a:t>“What is the role of resilience in low tech industries: A case study of the craft beer industry in three countries across two systemic shocks, Covid-19 and Brexit”.</a:t>
            </a:r>
          </a:p>
          <a:p>
            <a:pPr marL="0" indent="0">
              <a:buNone/>
            </a:pPr>
            <a:endParaRPr lang="en-GB" sz="2400" b="1" dirty="0">
              <a:solidFill>
                <a:srgbClr val="002060"/>
              </a:solidFill>
            </a:endParaRPr>
          </a:p>
          <a:p>
            <a:pPr marL="0" lvl="0" indent="0" algn="just">
              <a:buClr>
                <a:srgbClr val="002060"/>
              </a:buClr>
              <a:buSzPts val="2000"/>
              <a:buNone/>
            </a:pPr>
            <a:r>
              <a:rPr lang="en-GB" sz="2400" b="1" dirty="0">
                <a:solidFill>
                  <a:srgbClr val="002060"/>
                </a:solidFill>
              </a:rPr>
              <a:t>Contribution to research</a:t>
            </a:r>
          </a:p>
          <a:p>
            <a:pPr marL="0" lvl="0" indent="0" algn="just">
              <a:buNone/>
            </a:pPr>
            <a:r>
              <a:rPr lang="en-GB" sz="2400" b="1" dirty="0">
                <a:solidFill>
                  <a:srgbClr val="002060"/>
                </a:solidFill>
              </a:rPr>
              <a:t>It adds to existing debates on resilience; the roles of regional policies and business model innovation in an industry that is rarely studied, especially not from a comparative perspective.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7A857-5C17-4C71-86B4-A9BC50C07375}"/>
              </a:ext>
            </a:extLst>
          </p:cNvPr>
          <p:cNvSpPr>
            <a:spLocks noGrp="1"/>
          </p:cNvSpPr>
          <p:nvPr>
            <p:ph type="title"/>
          </p:nvPr>
        </p:nvSpPr>
        <p:spPr>
          <a:xfrm>
            <a:off x="0" y="0"/>
            <a:ext cx="12192000" cy="1012371"/>
          </a:xfrm>
          <a:solidFill>
            <a:srgbClr val="002060"/>
          </a:solidFill>
        </p:spPr>
        <p:txBody>
          <a:bodyPr>
            <a:normAutofit/>
          </a:bodyPr>
          <a:lstStyle/>
          <a:p>
            <a:r>
              <a:rPr lang="en-GB" sz="4000" b="1" dirty="0">
                <a:solidFill>
                  <a:schemeClr val="bg1"/>
                </a:solidFill>
              </a:rPr>
              <a:t>Regional Innovation Systems</a:t>
            </a:r>
            <a:endParaRPr lang="en-GB" sz="4000" dirty="0">
              <a:solidFill>
                <a:schemeClr val="bg1"/>
              </a:solidFill>
            </a:endParaRPr>
          </a:p>
        </p:txBody>
      </p:sp>
      <p:graphicFrame>
        <p:nvGraphicFramePr>
          <p:cNvPr id="57" name="Text Placeholder 2">
            <a:extLst>
              <a:ext uri="{FF2B5EF4-FFF2-40B4-BE49-F238E27FC236}">
                <a16:creationId xmlns:a16="http://schemas.microsoft.com/office/drawing/2014/main" id="{8E176826-DC8C-42D1-7918-D70F47C35426}"/>
              </a:ext>
            </a:extLst>
          </p:cNvPr>
          <p:cNvGraphicFramePr/>
          <p:nvPr>
            <p:extLst>
              <p:ext uri="{D42A27DB-BD31-4B8C-83A1-F6EECF244321}">
                <p14:modId xmlns:p14="http://schemas.microsoft.com/office/powerpoint/2010/main" val="4134871860"/>
              </p:ext>
            </p:extLst>
          </p:nvPr>
        </p:nvGraphicFramePr>
        <p:xfrm>
          <a:off x="838200" y="1244009"/>
          <a:ext cx="10515600" cy="49016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57278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57"/>
        <p:cNvGrpSpPr/>
        <p:nvPr/>
      </p:nvGrpSpPr>
      <p:grpSpPr>
        <a:xfrm>
          <a:off x="0" y="0"/>
          <a:ext cx="0" cy="0"/>
          <a:chOff x="0" y="0"/>
          <a:chExt cx="0" cy="0"/>
        </a:xfrm>
      </p:grpSpPr>
      <p:sp useBgFill="1">
        <p:nvSpPr>
          <p:cNvPr id="164" name="Rectangle 163">
            <a:extLst>
              <a:ext uri="{FF2B5EF4-FFF2-40B4-BE49-F238E27FC236}">
                <a16:creationId xmlns:a16="http://schemas.microsoft.com/office/drawing/2014/main" id="{DEE2AD96-B495-4E06-9291-B71706F72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6" name="Rectangle 165">
            <a:extLst>
              <a:ext uri="{FF2B5EF4-FFF2-40B4-BE49-F238E27FC236}">
                <a16:creationId xmlns:a16="http://schemas.microsoft.com/office/drawing/2014/main" id="{53CF6D67-C5A8-4ADD-9E8E-1E38CA1D3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638515" y="639280"/>
            <a:ext cx="6858000" cy="5579440"/>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8" name="Rectangle 167">
            <a:extLst>
              <a:ext uri="{FF2B5EF4-FFF2-40B4-BE49-F238E27FC236}">
                <a16:creationId xmlns:a16="http://schemas.microsoft.com/office/drawing/2014/main" id="{86909FA0-B515-4681-B7A8-FA281D133B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393206" y="395206"/>
            <a:ext cx="6346209" cy="5576080"/>
          </a:xfrm>
          <a:prstGeom prst="rect">
            <a:avLst/>
          </a:prstGeom>
          <a:gradFill>
            <a:gsLst>
              <a:gs pos="0">
                <a:srgbClr val="000000">
                  <a:alpha val="0"/>
                </a:srgbClr>
              </a:gs>
              <a:gs pos="99000">
                <a:schemeClr val="accent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0" name="Rectangle 169">
            <a:extLst>
              <a:ext uri="{FF2B5EF4-FFF2-40B4-BE49-F238E27FC236}">
                <a16:creationId xmlns:a16="http://schemas.microsoft.com/office/drawing/2014/main" id="{21C9FE86-FCC3-4A31-AA1C-C882262B7F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528907" y="2818967"/>
            <a:ext cx="2501979" cy="5576080"/>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2" name="Rectangle 171">
            <a:extLst>
              <a:ext uri="{FF2B5EF4-FFF2-40B4-BE49-F238E27FC236}">
                <a16:creationId xmlns:a16="http://schemas.microsoft.com/office/drawing/2014/main" id="{7D96243B-ECED-4B71-8E06-AE9A285EA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25002" y="852793"/>
            <a:ext cx="6858001" cy="5152412"/>
          </a:xfrm>
          <a:prstGeom prst="rect">
            <a:avLst/>
          </a:prstGeom>
          <a:gradFill>
            <a:gsLst>
              <a:gs pos="0">
                <a:srgbClr val="000000">
                  <a:alpha val="0"/>
                </a:srgbClr>
              </a:gs>
              <a:gs pos="99000">
                <a:schemeClr val="accent1">
                  <a:alpha val="11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4" name="Oval 173">
            <a:extLst>
              <a:ext uri="{FF2B5EF4-FFF2-40B4-BE49-F238E27FC236}">
                <a16:creationId xmlns:a16="http://schemas.microsoft.com/office/drawing/2014/main" id="{A09989E4-EFDC-4A90-A633-E0525FB413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818753" y="1128497"/>
            <a:ext cx="4318303" cy="4318303"/>
          </a:xfrm>
          <a:prstGeom prst="ellipse">
            <a:avLst/>
          </a:prstGeom>
          <a:gradFill>
            <a:gsLst>
              <a:gs pos="39000">
                <a:schemeClr val="accent1">
                  <a:alpha val="0"/>
                </a:schemeClr>
              </a:gs>
              <a:gs pos="100000">
                <a:schemeClr val="accent1">
                  <a:lumMod val="60000"/>
                  <a:lumOff val="40000"/>
                  <a:alpha val="1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8" name="Google Shape;158;p23"/>
          <p:cNvSpPr txBox="1">
            <a:spLocks noGrp="1"/>
          </p:cNvSpPr>
          <p:nvPr>
            <p:ph type="title"/>
          </p:nvPr>
        </p:nvSpPr>
        <p:spPr>
          <a:xfrm>
            <a:off x="826396" y="586855"/>
            <a:ext cx="4230100" cy="3387497"/>
          </a:xfrm>
          <a:prstGeom prst="rect">
            <a:avLst/>
          </a:prstGeom>
        </p:spPr>
        <p:txBody>
          <a:bodyPr spcFirstLastPara="1" lIns="91425" tIns="45700" rIns="91425" bIns="45700" anchor="b" anchorCtr="0">
            <a:normAutofit/>
          </a:bodyPr>
          <a:lstStyle/>
          <a:p>
            <a:pPr marL="0" lvl="0" indent="0" algn="r" rtl="0">
              <a:spcBef>
                <a:spcPts val="0"/>
              </a:spcBef>
              <a:spcAft>
                <a:spcPts val="0"/>
              </a:spcAft>
              <a:buClr>
                <a:srgbClr val="002060"/>
              </a:buClr>
              <a:buSzPct val="100000"/>
              <a:buFont typeface="Calibri"/>
              <a:buNone/>
            </a:pPr>
            <a:r>
              <a:rPr lang="en-GB" sz="4000" b="1" dirty="0">
                <a:solidFill>
                  <a:srgbClr val="FFFFFF"/>
                </a:solidFill>
                <a:latin typeface="Calibri"/>
                <a:ea typeface="Calibri"/>
                <a:cs typeface="Calibri"/>
                <a:sym typeface="Calibri"/>
              </a:rPr>
              <a:t>Covid-19 effects on the beer Industry</a:t>
            </a:r>
          </a:p>
        </p:txBody>
      </p:sp>
      <p:sp>
        <p:nvSpPr>
          <p:cNvPr id="159" name="Google Shape;159;p23"/>
          <p:cNvSpPr txBox="1">
            <a:spLocks noGrp="1"/>
          </p:cNvSpPr>
          <p:nvPr>
            <p:ph type="body" idx="1"/>
          </p:nvPr>
        </p:nvSpPr>
        <p:spPr>
          <a:xfrm>
            <a:off x="5926620" y="649480"/>
            <a:ext cx="5438986" cy="5546047"/>
          </a:xfrm>
          <a:prstGeom prst="rect">
            <a:avLst/>
          </a:prstGeom>
        </p:spPr>
        <p:txBody>
          <a:bodyPr spcFirstLastPara="1" lIns="91425" tIns="45700" rIns="91425" bIns="45700" anchor="ctr" anchorCtr="0">
            <a:normAutofit/>
          </a:bodyPr>
          <a:lstStyle/>
          <a:p>
            <a:pPr marL="685800" lvl="1" indent="-228600" rtl="0">
              <a:spcBef>
                <a:spcPts val="0"/>
              </a:spcBef>
              <a:spcAft>
                <a:spcPts val="0"/>
              </a:spcAft>
              <a:buClr>
                <a:srgbClr val="002060"/>
              </a:buClr>
              <a:buSzPts val="2200"/>
              <a:buChar char="•"/>
            </a:pPr>
            <a:r>
              <a:rPr lang="en-GB" sz="2000" b="1" dirty="0">
                <a:solidFill>
                  <a:srgbClr val="002060"/>
                </a:solidFill>
              </a:rPr>
              <a:t>Universal lockdowns across Europe.</a:t>
            </a:r>
          </a:p>
          <a:p>
            <a:pPr marL="685800" lvl="1" indent="-228600" rtl="0">
              <a:spcBef>
                <a:spcPts val="500"/>
              </a:spcBef>
              <a:spcAft>
                <a:spcPts val="0"/>
              </a:spcAft>
              <a:buClr>
                <a:srgbClr val="002060"/>
              </a:buClr>
              <a:buSzPts val="2200"/>
              <a:buChar char="•"/>
            </a:pPr>
            <a:r>
              <a:rPr lang="en-GB" sz="2000" b="1" dirty="0">
                <a:solidFill>
                  <a:srgbClr val="002060"/>
                </a:solidFill>
              </a:rPr>
              <a:t>Disproportionate impact on the hospitality industry. </a:t>
            </a:r>
          </a:p>
          <a:p>
            <a:pPr marL="685800" lvl="1" indent="-228600" rtl="0">
              <a:spcBef>
                <a:spcPts val="500"/>
              </a:spcBef>
              <a:spcAft>
                <a:spcPts val="0"/>
              </a:spcAft>
              <a:buClr>
                <a:srgbClr val="002060"/>
              </a:buClr>
              <a:buSzPts val="2200"/>
              <a:buChar char="•"/>
            </a:pPr>
            <a:r>
              <a:rPr lang="en-GB" sz="2000" b="1" dirty="0">
                <a:solidFill>
                  <a:srgbClr val="002060"/>
                </a:solidFill>
              </a:rPr>
              <a:t>42% decline in beer hospitality sales in Europe in 2020.</a:t>
            </a:r>
          </a:p>
          <a:p>
            <a:pPr marL="685800" lvl="1" indent="-228600" rtl="0">
              <a:spcBef>
                <a:spcPts val="500"/>
              </a:spcBef>
              <a:spcAft>
                <a:spcPts val="0"/>
              </a:spcAft>
              <a:buClr>
                <a:srgbClr val="002060"/>
              </a:buClr>
              <a:buSzPts val="2200"/>
              <a:buChar char="•"/>
            </a:pPr>
            <a:r>
              <a:rPr lang="en-GB" sz="2000" b="1" dirty="0">
                <a:solidFill>
                  <a:srgbClr val="002060"/>
                </a:solidFill>
              </a:rPr>
              <a:t>Detrimental effects on brewery outward supply chains.</a:t>
            </a:r>
          </a:p>
          <a:p>
            <a:pPr marL="685800" lvl="1" indent="-228600" rtl="0">
              <a:spcBef>
                <a:spcPts val="500"/>
              </a:spcBef>
              <a:spcAft>
                <a:spcPts val="0"/>
              </a:spcAft>
              <a:buClr>
                <a:srgbClr val="002060"/>
              </a:buClr>
              <a:buSzPts val="2200"/>
              <a:buChar char="•"/>
            </a:pPr>
            <a:r>
              <a:rPr lang="en-GB" sz="2000" b="1" dirty="0">
                <a:solidFill>
                  <a:srgbClr val="002060"/>
                </a:solidFill>
              </a:rPr>
              <a:t>Travel restrictions halted tourism.</a:t>
            </a:r>
          </a:p>
          <a:p>
            <a:pPr marL="685800" lvl="1" indent="-228600" rtl="0">
              <a:spcBef>
                <a:spcPts val="500"/>
              </a:spcBef>
              <a:spcAft>
                <a:spcPts val="0"/>
              </a:spcAft>
              <a:buClr>
                <a:srgbClr val="002060"/>
              </a:buClr>
              <a:buSzPts val="2200"/>
              <a:buChar char="•"/>
            </a:pPr>
            <a:r>
              <a:rPr lang="en-GB" sz="2000" b="1" dirty="0">
                <a:solidFill>
                  <a:srgbClr val="002060"/>
                </a:solidFill>
              </a:rPr>
              <a:t>Ban on pubs selling alcohol, breweries destroyed beer stocks.</a:t>
            </a:r>
          </a:p>
          <a:p>
            <a:pPr marL="685800" lvl="1" indent="-228600" rtl="0">
              <a:spcBef>
                <a:spcPts val="500"/>
              </a:spcBef>
              <a:spcAft>
                <a:spcPts val="0"/>
              </a:spcAft>
              <a:buClr>
                <a:srgbClr val="002060"/>
              </a:buClr>
              <a:buSzPts val="2200"/>
              <a:buChar char="•"/>
            </a:pPr>
            <a:r>
              <a:rPr lang="en-GB" sz="2000" b="1" dirty="0">
                <a:solidFill>
                  <a:srgbClr val="002060"/>
                </a:solidFill>
              </a:rPr>
              <a:t>Wales - BREXIT - beer shortages from interrupted supply chain raw materials and shortages in return kegs. Job losses across the brewery sector, e.g. closure of 100 Brains brewery pubs. </a:t>
            </a:r>
          </a:p>
          <a:p>
            <a:pPr marL="0" lvl="0" indent="0" rtl="0">
              <a:spcBef>
                <a:spcPts val="1000"/>
              </a:spcBef>
              <a:spcAft>
                <a:spcPts val="0"/>
              </a:spcAft>
              <a:buClr>
                <a:schemeClr val="dk1"/>
              </a:buClr>
              <a:buSzPts val="2800"/>
              <a:buNone/>
            </a:pPr>
            <a:endParaRPr lang="en-GB" sz="2000" b="1" dirty="0">
              <a:solidFill>
                <a:srgbClr val="00206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20"/>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486E74A9-6256-AF0D-00C6-9519739C3C76}"/>
              </a:ext>
            </a:extLst>
          </p:cNvPr>
          <p:cNvSpPr txBox="1"/>
          <p:nvPr/>
        </p:nvSpPr>
        <p:spPr>
          <a:xfrm>
            <a:off x="6513788" y="365125"/>
            <a:ext cx="4840010" cy="1807305"/>
          </a:xfrm>
          <a:prstGeom prst="rect">
            <a:avLst/>
          </a:prstGeom>
        </p:spPr>
        <p:txBody>
          <a:bodyPr vert="horz" lIns="91440" tIns="45720" rIns="91440" bIns="45720" rtlCol="0" anchor="ctr">
            <a:normAutofit/>
          </a:bodyPr>
          <a:lstStyle/>
          <a:p>
            <a:pPr marL="0" lvl="0" indent="0">
              <a:lnSpc>
                <a:spcPct val="90000"/>
              </a:lnSpc>
              <a:spcBef>
                <a:spcPct val="0"/>
              </a:spcBef>
              <a:spcAft>
                <a:spcPts val="600"/>
              </a:spcAft>
              <a:buClr>
                <a:srgbClr val="002060"/>
              </a:buClr>
              <a:buSzPts val="2000"/>
            </a:pPr>
            <a:r>
              <a:rPr lang="en-US" sz="3700" b="1" kern="1200" dirty="0">
                <a:solidFill>
                  <a:srgbClr val="002060"/>
                </a:solidFill>
                <a:latin typeface="+mj-lt"/>
                <a:ea typeface="+mj-ea"/>
                <a:cs typeface="+mj-cs"/>
              </a:rPr>
              <a:t>The beer industry low tech innovation</a:t>
            </a:r>
          </a:p>
          <a:p>
            <a:pPr marL="0" lvl="0" indent="0">
              <a:lnSpc>
                <a:spcPct val="90000"/>
              </a:lnSpc>
              <a:spcBef>
                <a:spcPct val="0"/>
              </a:spcBef>
              <a:spcAft>
                <a:spcPts val="600"/>
              </a:spcAft>
              <a:buClr>
                <a:srgbClr val="002060"/>
              </a:buClr>
              <a:buSzPts val="2000"/>
            </a:pPr>
            <a:endParaRPr lang="en-US" sz="3700" b="1" kern="1200" dirty="0">
              <a:solidFill>
                <a:srgbClr val="002060"/>
              </a:solidFill>
              <a:latin typeface="+mj-lt"/>
              <a:ea typeface="+mj-ea"/>
              <a:cs typeface="+mj-cs"/>
            </a:endParaRPr>
          </a:p>
        </p:txBody>
      </p:sp>
      <p:pic>
        <p:nvPicPr>
          <p:cNvPr id="1026" name="Picture 2" descr="Master brewer checks barley seeds before introduced into brewing system. Employee inspects barley from bag at brewery. Young male worker with tattoos holds grain in warehouse, cropped, free space">
            <a:extLst>
              <a:ext uri="{FF2B5EF4-FFF2-40B4-BE49-F238E27FC236}">
                <a16:creationId xmlns:a16="http://schemas.microsoft.com/office/drawing/2014/main" id="{30675A06-1E12-AD98-D9BE-3D5BD25E552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7933" r="12533" b="-1"/>
          <a:stretch/>
        </p:blipFill>
        <p:spPr bwMode="auto">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a:extLst>
            <a:ext uri="{909E8E84-426E-40DD-AFC4-6F175D3DCCD1}">
              <a14:hiddenFill xmlns:a14="http://schemas.microsoft.com/office/drawing/2010/main">
                <a:solidFill>
                  <a:srgbClr val="FFFFFF"/>
                </a:solidFill>
              </a14:hiddenFill>
            </a:ext>
          </a:extLst>
        </p:spPr>
      </p:pic>
      <p:sp>
        <p:nvSpPr>
          <p:cNvPr id="121" name="Google Shape;121;p17"/>
          <p:cNvSpPr txBox="1">
            <a:spLocks noGrp="1"/>
          </p:cNvSpPr>
          <p:nvPr>
            <p:ph type="body" idx="1"/>
          </p:nvPr>
        </p:nvSpPr>
        <p:spPr>
          <a:xfrm>
            <a:off x="5758543" y="1360714"/>
            <a:ext cx="5943600" cy="5421086"/>
          </a:xfrm>
          <a:prstGeom prst="rect">
            <a:avLst/>
          </a:prstGeom>
        </p:spPr>
        <p:txBody>
          <a:bodyPr spcFirstLastPara="1" vert="horz" lIns="91440" tIns="45720" rIns="91440" bIns="45720" rtlCol="0" anchorCtr="0">
            <a:normAutofit/>
          </a:bodyPr>
          <a:lstStyle/>
          <a:p>
            <a:pPr marL="0" lvl="0" indent="0">
              <a:spcBef>
                <a:spcPts val="1000"/>
              </a:spcBef>
              <a:spcAft>
                <a:spcPts val="0"/>
              </a:spcAft>
              <a:buClr>
                <a:srgbClr val="002060"/>
              </a:buClr>
              <a:buSzPts val="2000"/>
              <a:buNone/>
            </a:pPr>
            <a:endParaRPr lang="en-US" sz="1800" b="1" kern="1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a:p>
            <a:pPr marL="342900" indent="-228600" algn="just">
              <a:buClr>
                <a:srgbClr val="002060"/>
              </a:buClr>
              <a:buSzPts val="2000"/>
              <a:buFont typeface="Arial" panose="020B0604020202020204" pitchFamily="34" charset="0"/>
              <a:buChar char="•"/>
            </a:pPr>
            <a:r>
              <a:rPr lang="en-US" sz="1800" b="1" kern="1200" dirty="0">
                <a:solidFill>
                  <a:srgbClr val="002060"/>
                </a:solidFill>
                <a:latin typeface="Calibri" panose="020F0502020204030204" pitchFamily="34" charset="0"/>
                <a:ea typeface="Calibri" panose="020F0502020204030204" pitchFamily="34" charset="0"/>
                <a:cs typeface="Calibri" panose="020F0502020204030204" pitchFamily="34" charset="0"/>
              </a:rPr>
              <a:t>Common to find that small enterprises Low- and Medium-Tech industries have little R&amp;D and rarely define their practice as innovation (remaining unreported ‘hidden’) (Dooley, Kenny, &amp; O’Sullivan, 2017; Harel, et al., 2019; Clifton, Huggins, Pickernell, Prokop, Smith &amp; Thompson, 2020). </a:t>
            </a:r>
          </a:p>
          <a:p>
            <a:pPr marL="342900" indent="-228600" algn="just">
              <a:buClr>
                <a:srgbClr val="002060"/>
              </a:buClr>
              <a:buSzPts val="2000"/>
              <a:buFont typeface="Arial" panose="020B0604020202020204" pitchFamily="34" charset="0"/>
              <a:buChar char="•"/>
            </a:pPr>
            <a:r>
              <a:rPr lang="en-US" sz="1800" b="1" kern="1200" dirty="0">
                <a:solidFill>
                  <a:srgbClr val="002060"/>
                </a:solidFill>
                <a:latin typeface="Calibri" panose="020F0502020204030204" pitchFamily="34" charset="0"/>
                <a:ea typeface="Calibri" panose="020F0502020204030204" pitchFamily="34" charset="0"/>
                <a:cs typeface="Calibri" panose="020F0502020204030204" pitchFamily="34" charset="0"/>
              </a:rPr>
              <a:t>Micro breweries specialise in marketing innovation and product design understood as </a:t>
            </a:r>
            <a:r>
              <a:rPr lang="en-US" sz="1800" b="1" i="1" kern="1200" dirty="0">
                <a:solidFill>
                  <a:srgbClr val="002060"/>
                </a:solidFill>
                <a:latin typeface="Calibri" panose="020F0502020204030204" pitchFamily="34" charset="0"/>
                <a:ea typeface="Calibri" panose="020F0502020204030204" pitchFamily="34" charset="0"/>
                <a:cs typeface="Calibri" panose="020F0502020204030204" pitchFamily="34" charset="0"/>
              </a:rPr>
              <a:t>‘…introduction of significant changes in the form, appearance or taste of food or beverage products, such as the introduction of new flavors for a food product in order to target a new customer segment</a:t>
            </a:r>
            <a:r>
              <a:rPr lang="en-US" sz="1800" b="1" kern="1200" dirty="0">
                <a:solidFill>
                  <a:srgbClr val="002060"/>
                </a:solidFill>
                <a:latin typeface="Calibri" panose="020F0502020204030204" pitchFamily="34" charset="0"/>
                <a:ea typeface="Calibri" panose="020F0502020204030204" pitchFamily="34" charset="0"/>
                <a:cs typeface="Calibri" panose="020F0502020204030204" pitchFamily="34" charset="0"/>
              </a:rPr>
              <a:t>’ Oslo Manual 2005. </a:t>
            </a:r>
          </a:p>
          <a:p>
            <a:pPr marL="800100" lvl="1" indent="-228600" algn="just">
              <a:buClr>
                <a:srgbClr val="002060"/>
              </a:buClr>
              <a:buSzPts val="2000"/>
              <a:buFont typeface="Arial" panose="020B0604020202020204" pitchFamily="34" charset="0"/>
              <a:buChar char="•"/>
            </a:pPr>
            <a:r>
              <a:rPr lang="en-US" sz="1800" b="1" kern="1200" dirty="0">
                <a:solidFill>
                  <a:srgbClr val="002060"/>
                </a:solidFill>
                <a:latin typeface="Calibri" panose="020F0502020204030204" pitchFamily="34" charset="0"/>
                <a:ea typeface="Calibri" panose="020F0502020204030204" pitchFamily="34" charset="0"/>
                <a:cs typeface="Calibri" panose="020F0502020204030204" pitchFamily="34" charset="0"/>
              </a:rPr>
              <a:t>Innovation is often in accordance with local and regional resources and stories (Gatrell et al., 2017).</a:t>
            </a:r>
          </a:p>
          <a:p>
            <a:pPr marL="800100" lvl="1" indent="-228600" algn="just">
              <a:buClr>
                <a:srgbClr val="002060"/>
              </a:buClr>
              <a:buSzPts val="2000"/>
              <a:buFont typeface="Arial" panose="020B0604020202020204" pitchFamily="34" charset="0"/>
              <a:buChar char="•"/>
            </a:pPr>
            <a:r>
              <a:rPr lang="en-US" sz="1800" b="1" kern="1200" dirty="0">
                <a:solidFill>
                  <a:srgbClr val="002060"/>
                </a:solidFill>
                <a:latin typeface="Calibri" panose="020F0502020204030204" pitchFamily="34" charset="0"/>
                <a:ea typeface="Calibri" panose="020F0502020204030204" pitchFamily="34" charset="0"/>
                <a:cs typeface="Calibri" panose="020F0502020204030204" pitchFamily="34" charset="0"/>
              </a:rPr>
              <a:t>Denmark, for example, had 2000 new beer innovations in 2020 and 2021, recently the trend is now for fewer diversified beers.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4"/>
        <p:cNvGrpSpPr/>
        <p:nvPr/>
      </p:nvGrpSpPr>
      <p:grpSpPr>
        <a:xfrm>
          <a:off x="0" y="0"/>
          <a:ext cx="0" cy="0"/>
          <a:chOff x="0" y="0"/>
          <a:chExt cx="0" cy="0"/>
        </a:xfrm>
      </p:grpSpPr>
      <p:sp useBgFill="1">
        <p:nvSpPr>
          <p:cNvPr id="170" name="Rectangle 169">
            <a:extLst>
              <a:ext uri="{FF2B5EF4-FFF2-40B4-BE49-F238E27FC236}">
                <a16:creationId xmlns:a16="http://schemas.microsoft.com/office/drawing/2014/main" id="{DEE2AD96-B495-4E06-9291-B71706F72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1" name="Rectangle 170">
            <a:extLst>
              <a:ext uri="{FF2B5EF4-FFF2-40B4-BE49-F238E27FC236}">
                <a16:creationId xmlns:a16="http://schemas.microsoft.com/office/drawing/2014/main" id="{53CF6D67-C5A8-4ADD-9E8E-1E38CA1D3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638515" y="639280"/>
            <a:ext cx="6858000" cy="5579440"/>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2" name="Rectangle 171">
            <a:extLst>
              <a:ext uri="{FF2B5EF4-FFF2-40B4-BE49-F238E27FC236}">
                <a16:creationId xmlns:a16="http://schemas.microsoft.com/office/drawing/2014/main" id="{86909FA0-B515-4681-B7A8-FA281D133B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393206" y="395206"/>
            <a:ext cx="6346209" cy="5576080"/>
          </a:xfrm>
          <a:prstGeom prst="rect">
            <a:avLst/>
          </a:prstGeom>
          <a:gradFill>
            <a:gsLst>
              <a:gs pos="0">
                <a:srgbClr val="000000">
                  <a:alpha val="0"/>
                </a:srgbClr>
              </a:gs>
              <a:gs pos="99000">
                <a:schemeClr val="accent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3" name="Rectangle 172">
            <a:extLst>
              <a:ext uri="{FF2B5EF4-FFF2-40B4-BE49-F238E27FC236}">
                <a16:creationId xmlns:a16="http://schemas.microsoft.com/office/drawing/2014/main" id="{21C9FE86-FCC3-4A31-AA1C-C882262B7F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528907" y="2818967"/>
            <a:ext cx="2501979" cy="5576080"/>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4" name="Rectangle 173">
            <a:extLst>
              <a:ext uri="{FF2B5EF4-FFF2-40B4-BE49-F238E27FC236}">
                <a16:creationId xmlns:a16="http://schemas.microsoft.com/office/drawing/2014/main" id="{7D96243B-ECED-4B71-8E06-AE9A285EA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25002" y="852793"/>
            <a:ext cx="6858001" cy="5152412"/>
          </a:xfrm>
          <a:prstGeom prst="rect">
            <a:avLst/>
          </a:prstGeom>
          <a:gradFill>
            <a:gsLst>
              <a:gs pos="0">
                <a:srgbClr val="000000">
                  <a:alpha val="0"/>
                </a:srgbClr>
              </a:gs>
              <a:gs pos="99000">
                <a:schemeClr val="accent1">
                  <a:alpha val="11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5" name="Oval 174">
            <a:extLst>
              <a:ext uri="{FF2B5EF4-FFF2-40B4-BE49-F238E27FC236}">
                <a16:creationId xmlns:a16="http://schemas.microsoft.com/office/drawing/2014/main" id="{A09989E4-EFDC-4A90-A633-E0525FB413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818753" y="1128497"/>
            <a:ext cx="4318303" cy="4318303"/>
          </a:xfrm>
          <a:prstGeom prst="ellipse">
            <a:avLst/>
          </a:prstGeom>
          <a:gradFill>
            <a:gsLst>
              <a:gs pos="39000">
                <a:schemeClr val="accent1">
                  <a:alpha val="0"/>
                </a:schemeClr>
              </a:gs>
              <a:gs pos="100000">
                <a:schemeClr val="accent1">
                  <a:lumMod val="60000"/>
                  <a:lumOff val="40000"/>
                  <a:alpha val="1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AE8D1A6D-EC1D-9575-6C47-91D53C8A02E5}"/>
              </a:ext>
            </a:extLst>
          </p:cNvPr>
          <p:cNvSpPr txBox="1"/>
          <p:nvPr/>
        </p:nvSpPr>
        <p:spPr>
          <a:xfrm>
            <a:off x="826396" y="586855"/>
            <a:ext cx="4230100" cy="3387497"/>
          </a:xfrm>
          <a:prstGeom prst="rect">
            <a:avLst/>
          </a:prstGeom>
        </p:spPr>
        <p:txBody>
          <a:bodyPr vert="horz" lIns="91440" tIns="45720" rIns="91440" bIns="45720" rtlCol="0" anchor="b">
            <a:normAutofit/>
          </a:bodyPr>
          <a:lstStyle/>
          <a:p>
            <a:pPr marL="0" lvl="0" indent="0" algn="r">
              <a:lnSpc>
                <a:spcPct val="90000"/>
              </a:lnSpc>
              <a:spcBef>
                <a:spcPct val="0"/>
              </a:spcBef>
              <a:spcAft>
                <a:spcPts val="600"/>
              </a:spcAft>
              <a:buClr>
                <a:srgbClr val="002060"/>
              </a:buClr>
              <a:buSzPts val="2900"/>
            </a:pPr>
            <a:r>
              <a:rPr lang="en-US" sz="4000" b="1" kern="1200" dirty="0">
                <a:solidFill>
                  <a:srgbClr val="FFFFFF"/>
                </a:solidFill>
                <a:latin typeface="+mj-lt"/>
                <a:ea typeface="+mj-ea"/>
                <a:cs typeface="+mj-cs"/>
                <a:sym typeface="Calibri"/>
              </a:rPr>
              <a:t>Regional embeddedness, branding and neo-localism</a:t>
            </a:r>
          </a:p>
          <a:p>
            <a:pPr marL="0" lvl="0" indent="0" algn="r">
              <a:lnSpc>
                <a:spcPct val="90000"/>
              </a:lnSpc>
              <a:spcBef>
                <a:spcPct val="0"/>
              </a:spcBef>
              <a:spcAft>
                <a:spcPts val="600"/>
              </a:spcAft>
              <a:buClr>
                <a:srgbClr val="002060"/>
              </a:buClr>
              <a:buSzPts val="2900"/>
            </a:pPr>
            <a:endParaRPr lang="en-US" sz="4000" kern="1200" dirty="0">
              <a:solidFill>
                <a:srgbClr val="FFFFFF"/>
              </a:solidFill>
              <a:latin typeface="+mj-lt"/>
              <a:ea typeface="+mj-ea"/>
              <a:cs typeface="+mj-cs"/>
            </a:endParaRPr>
          </a:p>
        </p:txBody>
      </p:sp>
      <p:sp>
        <p:nvSpPr>
          <p:cNvPr id="145" name="Google Shape;145;p21"/>
          <p:cNvSpPr txBox="1">
            <a:spLocks noGrp="1"/>
          </p:cNvSpPr>
          <p:nvPr>
            <p:ph type="body" idx="1"/>
          </p:nvPr>
        </p:nvSpPr>
        <p:spPr>
          <a:xfrm>
            <a:off x="5753873" y="655975"/>
            <a:ext cx="5829446" cy="5546047"/>
          </a:xfrm>
          <a:prstGeom prst="rect">
            <a:avLst/>
          </a:prstGeom>
        </p:spPr>
        <p:txBody>
          <a:bodyPr spcFirstLastPara="1" vert="horz" lIns="91440" tIns="45720" rIns="91440" bIns="45720" rtlCol="0" anchor="ctr" anchorCtr="0">
            <a:normAutofit/>
          </a:bodyPr>
          <a:lstStyle/>
          <a:p>
            <a:pPr marL="228600" lvl="0" indent="-228600" algn="just">
              <a:spcBef>
                <a:spcPts val="1000"/>
              </a:spcBef>
              <a:spcAft>
                <a:spcPts val="0"/>
              </a:spcAft>
              <a:buClr>
                <a:srgbClr val="002060"/>
              </a:buClr>
              <a:buSzPts val="2900"/>
              <a:buFont typeface="Arial" panose="020B0604020202020204" pitchFamily="34" charset="0"/>
              <a:buChar char="•"/>
            </a:pPr>
            <a:r>
              <a:rPr lang="en-US" sz="2000" b="1" kern="1200" dirty="0">
                <a:solidFill>
                  <a:srgbClr val="002060"/>
                </a:solidFill>
                <a:latin typeface="+mn-lt"/>
                <a:ea typeface="+mn-ea"/>
                <a:cs typeface="+mn-cs"/>
                <a:sym typeface="Calibri"/>
              </a:rPr>
              <a:t> </a:t>
            </a:r>
            <a:r>
              <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sym typeface="Calibri"/>
              </a:rPr>
              <a:t>Microbreweries –</a:t>
            </a:r>
            <a:endPar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a:p>
            <a:pPr marL="685800" lvl="1" indent="-228600" algn="just">
              <a:spcBef>
                <a:spcPts val="500"/>
              </a:spcBef>
              <a:spcAft>
                <a:spcPts val="0"/>
              </a:spcAft>
              <a:buClr>
                <a:srgbClr val="002060"/>
              </a:buClr>
              <a:buSzPts val="2000"/>
              <a:buFont typeface="Arial" panose="020B0604020202020204" pitchFamily="34" charset="0"/>
              <a:buChar char="•"/>
            </a:pPr>
            <a:r>
              <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sym typeface="Calibri"/>
              </a:rPr>
              <a:t>Are often based in local economies (Danson et al., 2015, Gatrell et al., 2017). </a:t>
            </a:r>
          </a:p>
          <a:p>
            <a:pPr marL="457200" lvl="1" indent="0" algn="just">
              <a:spcBef>
                <a:spcPts val="500"/>
              </a:spcBef>
              <a:spcAft>
                <a:spcPts val="0"/>
              </a:spcAft>
              <a:buClr>
                <a:srgbClr val="002060"/>
              </a:buClr>
              <a:buSzPts val="2000"/>
              <a:buNone/>
            </a:pPr>
            <a:endPar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a:p>
            <a:pPr marL="685800" lvl="1" indent="-228600" algn="just">
              <a:spcBef>
                <a:spcPts val="500"/>
              </a:spcBef>
              <a:spcAft>
                <a:spcPts val="0"/>
              </a:spcAft>
              <a:buClr>
                <a:srgbClr val="002060"/>
              </a:buClr>
              <a:buSzPts val="2000"/>
              <a:buFont typeface="Arial" panose="020B0604020202020204" pitchFamily="34" charset="0"/>
              <a:buChar char="•"/>
            </a:pPr>
            <a:r>
              <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sym typeface="Calibri"/>
              </a:rPr>
              <a:t>Geographies and place are important factors in branding (Gatrell et al., 2017) and how a local and regional market is established. </a:t>
            </a:r>
          </a:p>
          <a:p>
            <a:pPr marL="457200" lvl="1" indent="0" algn="just">
              <a:spcBef>
                <a:spcPts val="500"/>
              </a:spcBef>
              <a:spcAft>
                <a:spcPts val="0"/>
              </a:spcAft>
              <a:buClr>
                <a:srgbClr val="002060"/>
              </a:buClr>
              <a:buSzPts val="2000"/>
              <a:buNone/>
            </a:pPr>
            <a:endPar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a:p>
            <a:pPr marL="685800" lvl="1" indent="-228600" algn="just">
              <a:spcBef>
                <a:spcPts val="500"/>
              </a:spcBef>
              <a:spcAft>
                <a:spcPts val="0"/>
              </a:spcAft>
              <a:buClr>
                <a:srgbClr val="002060"/>
              </a:buClr>
              <a:buSzPts val="2000"/>
              <a:buFont typeface="Arial" panose="020B0604020202020204" pitchFamily="34" charset="0"/>
              <a:buChar char="•"/>
            </a:pPr>
            <a:r>
              <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sym typeface="Calibri"/>
              </a:rPr>
              <a:t>Local engagement, embeddedness, product differentiation, and complementary products such as links to tourism, can create a stable position in the market. </a:t>
            </a:r>
          </a:p>
          <a:p>
            <a:pPr marL="457200" lvl="1" indent="0" algn="just">
              <a:spcBef>
                <a:spcPts val="500"/>
              </a:spcBef>
              <a:spcAft>
                <a:spcPts val="0"/>
              </a:spcAft>
              <a:buClr>
                <a:srgbClr val="002060"/>
              </a:buClr>
              <a:buSzPts val="2000"/>
              <a:buNone/>
            </a:pPr>
            <a:endPar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a:p>
            <a:pPr marL="685800" lvl="1" indent="-228600" algn="just">
              <a:spcBef>
                <a:spcPts val="500"/>
              </a:spcBef>
              <a:spcAft>
                <a:spcPts val="0"/>
              </a:spcAft>
              <a:buClr>
                <a:srgbClr val="002060"/>
              </a:buClr>
              <a:buSzPts val="2000"/>
              <a:buFont typeface="Arial" panose="020B0604020202020204" pitchFamily="34" charset="0"/>
              <a:buChar char="•"/>
            </a:pPr>
            <a:r>
              <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sym typeface="Calibri"/>
              </a:rPr>
              <a:t> The local market provides some level of a shield against regional and national competition (Danson et al., 2015, MacDonald, 1986)</a:t>
            </a:r>
            <a:endPar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a:p>
            <a:pPr marL="0" lvl="0" indent="-228600" algn="just">
              <a:spcBef>
                <a:spcPts val="1000"/>
              </a:spcBef>
              <a:spcAft>
                <a:spcPts val="0"/>
              </a:spcAft>
              <a:buClr>
                <a:schemeClr val="dk1"/>
              </a:buClr>
              <a:buSzPts val="2800"/>
              <a:buFont typeface="Arial" panose="020B0604020202020204" pitchFamily="34" charset="0"/>
              <a:buChar char="•"/>
            </a:pPr>
            <a:endParaRPr lang="en-US" sz="2000" b="1" kern="1200" dirty="0">
              <a:solidFill>
                <a:srgbClr val="002060"/>
              </a:solidFill>
              <a:latin typeface="+mn-lt"/>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8"/>
        <p:cNvGrpSpPr/>
        <p:nvPr/>
      </p:nvGrpSpPr>
      <p:grpSpPr>
        <a:xfrm>
          <a:off x="0" y="0"/>
          <a:ext cx="0" cy="0"/>
          <a:chOff x="0" y="0"/>
          <a:chExt cx="0" cy="0"/>
        </a:xfrm>
      </p:grpSpPr>
      <p:sp useBgFill="1">
        <p:nvSpPr>
          <p:cNvPr id="218" name="Rectangle 217">
            <a:extLst>
              <a:ext uri="{FF2B5EF4-FFF2-40B4-BE49-F238E27FC236}">
                <a16:creationId xmlns:a16="http://schemas.microsoft.com/office/drawing/2014/main" id="{DEE2AD96-B495-4E06-9291-B71706F72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0" name="Rectangle 219">
            <a:extLst>
              <a:ext uri="{FF2B5EF4-FFF2-40B4-BE49-F238E27FC236}">
                <a16:creationId xmlns:a16="http://schemas.microsoft.com/office/drawing/2014/main" id="{53CF6D67-C5A8-4ADD-9E8E-1E38CA1D3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638515" y="639280"/>
            <a:ext cx="6858000" cy="5579440"/>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2" name="Rectangle 221">
            <a:extLst>
              <a:ext uri="{FF2B5EF4-FFF2-40B4-BE49-F238E27FC236}">
                <a16:creationId xmlns:a16="http://schemas.microsoft.com/office/drawing/2014/main" id="{86909FA0-B515-4681-B7A8-FA281D133B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393206" y="395206"/>
            <a:ext cx="6346209" cy="5576080"/>
          </a:xfrm>
          <a:prstGeom prst="rect">
            <a:avLst/>
          </a:prstGeom>
          <a:gradFill>
            <a:gsLst>
              <a:gs pos="0">
                <a:srgbClr val="000000">
                  <a:alpha val="0"/>
                </a:srgbClr>
              </a:gs>
              <a:gs pos="99000">
                <a:schemeClr val="accent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4" name="Rectangle 223">
            <a:extLst>
              <a:ext uri="{FF2B5EF4-FFF2-40B4-BE49-F238E27FC236}">
                <a16:creationId xmlns:a16="http://schemas.microsoft.com/office/drawing/2014/main" id="{21C9FE86-FCC3-4A31-AA1C-C882262B7F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528907" y="2818967"/>
            <a:ext cx="2501979" cy="5576080"/>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6" name="Rectangle 225">
            <a:extLst>
              <a:ext uri="{FF2B5EF4-FFF2-40B4-BE49-F238E27FC236}">
                <a16:creationId xmlns:a16="http://schemas.microsoft.com/office/drawing/2014/main" id="{7D96243B-ECED-4B71-8E06-AE9A285EA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25002" y="852793"/>
            <a:ext cx="6858001" cy="5152412"/>
          </a:xfrm>
          <a:prstGeom prst="rect">
            <a:avLst/>
          </a:prstGeom>
          <a:gradFill>
            <a:gsLst>
              <a:gs pos="0">
                <a:srgbClr val="000000">
                  <a:alpha val="0"/>
                </a:srgbClr>
              </a:gs>
              <a:gs pos="99000">
                <a:schemeClr val="accent1">
                  <a:alpha val="11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8" name="Oval 227">
            <a:extLst>
              <a:ext uri="{FF2B5EF4-FFF2-40B4-BE49-F238E27FC236}">
                <a16:creationId xmlns:a16="http://schemas.microsoft.com/office/drawing/2014/main" id="{A09989E4-EFDC-4A90-A633-E0525FB413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818753" y="1128497"/>
            <a:ext cx="4318303" cy="4318303"/>
          </a:xfrm>
          <a:prstGeom prst="ellipse">
            <a:avLst/>
          </a:prstGeom>
          <a:gradFill>
            <a:gsLst>
              <a:gs pos="39000">
                <a:schemeClr val="accent1">
                  <a:alpha val="0"/>
                </a:schemeClr>
              </a:gs>
              <a:gs pos="100000">
                <a:schemeClr val="accent1">
                  <a:lumMod val="60000"/>
                  <a:lumOff val="40000"/>
                  <a:alpha val="1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904E0A77-7BD2-C1E1-80AE-BB4D5987E056}"/>
              </a:ext>
            </a:extLst>
          </p:cNvPr>
          <p:cNvSpPr txBox="1"/>
          <p:nvPr/>
        </p:nvSpPr>
        <p:spPr>
          <a:xfrm>
            <a:off x="826396" y="586855"/>
            <a:ext cx="4230100" cy="3387497"/>
          </a:xfrm>
          <a:prstGeom prst="rect">
            <a:avLst/>
          </a:prstGeom>
        </p:spPr>
        <p:txBody>
          <a:bodyPr vert="horz" lIns="91440" tIns="45720" rIns="91440" bIns="45720" rtlCol="0" anchor="b">
            <a:normAutofit/>
          </a:bodyPr>
          <a:lstStyle/>
          <a:p>
            <a:pPr marL="0" lvl="0" indent="0" algn="r">
              <a:lnSpc>
                <a:spcPct val="90000"/>
              </a:lnSpc>
              <a:spcBef>
                <a:spcPct val="0"/>
              </a:spcBef>
              <a:spcAft>
                <a:spcPts val="600"/>
              </a:spcAft>
              <a:buClr>
                <a:srgbClr val="002060"/>
              </a:buClr>
              <a:buSzPct val="113725"/>
            </a:pPr>
            <a:r>
              <a:rPr lang="en-US" sz="4000" b="1" kern="1200" dirty="0">
                <a:solidFill>
                  <a:srgbClr val="FFFFFF"/>
                </a:solidFill>
                <a:latin typeface="+mj-lt"/>
                <a:ea typeface="+mj-ea"/>
                <a:cs typeface="+mj-cs"/>
                <a:sym typeface="Calibri"/>
              </a:rPr>
              <a:t>Reconfiguration of the business model</a:t>
            </a:r>
          </a:p>
          <a:p>
            <a:pPr marL="0" lvl="0" indent="0" algn="r">
              <a:lnSpc>
                <a:spcPct val="90000"/>
              </a:lnSpc>
              <a:spcBef>
                <a:spcPct val="0"/>
              </a:spcBef>
              <a:spcAft>
                <a:spcPts val="600"/>
              </a:spcAft>
              <a:buClr>
                <a:srgbClr val="002060"/>
              </a:buClr>
              <a:buSzPct val="113725"/>
            </a:pPr>
            <a:endParaRPr lang="en-US" sz="4000" kern="1200" dirty="0">
              <a:solidFill>
                <a:srgbClr val="FFFFFF"/>
              </a:solidFill>
              <a:latin typeface="+mj-lt"/>
              <a:ea typeface="+mj-ea"/>
              <a:cs typeface="+mj-cs"/>
            </a:endParaRPr>
          </a:p>
        </p:txBody>
      </p:sp>
      <p:sp>
        <p:nvSpPr>
          <p:cNvPr id="213" name="Google Shape;139;p20"/>
          <p:cNvSpPr txBox="1">
            <a:spLocks noGrp="1"/>
          </p:cNvSpPr>
          <p:nvPr>
            <p:ph type="body" idx="1"/>
          </p:nvPr>
        </p:nvSpPr>
        <p:spPr>
          <a:xfrm>
            <a:off x="6007232" y="649480"/>
            <a:ext cx="5596939" cy="5546047"/>
          </a:xfrm>
          <a:prstGeom prst="rect">
            <a:avLst/>
          </a:prstGeom>
        </p:spPr>
        <p:txBody>
          <a:bodyPr spcFirstLastPara="1" vert="horz" lIns="91440" tIns="45720" rIns="91440" bIns="45720" rtlCol="0" anchor="ctr" anchorCtr="0">
            <a:normAutofit/>
          </a:bodyPr>
          <a:lstStyle/>
          <a:p>
            <a:pPr marL="228600" lvl="0" indent="-228600">
              <a:spcBef>
                <a:spcPts val="1000"/>
              </a:spcBef>
              <a:spcAft>
                <a:spcPts val="0"/>
              </a:spcAft>
              <a:buClr>
                <a:srgbClr val="002060"/>
              </a:buClr>
              <a:buSzPct val="100000"/>
              <a:buFont typeface="Arial" panose="020B0604020202020204" pitchFamily="34" charset="0"/>
              <a:buChar char="•"/>
            </a:pPr>
            <a:r>
              <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sym typeface="Calibri"/>
              </a:rPr>
              <a:t>Small businesses are flexible, entrepreneurial, community embedded (Clauss et al., 2022). </a:t>
            </a:r>
            <a:endPar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a:p>
            <a:pPr marL="228600" lvl="0" indent="-228600">
              <a:spcBef>
                <a:spcPts val="1000"/>
              </a:spcBef>
              <a:spcAft>
                <a:spcPts val="0"/>
              </a:spcAft>
              <a:buClr>
                <a:srgbClr val="002060"/>
              </a:buClr>
              <a:buSzPct val="100000"/>
              <a:buFont typeface="Arial" panose="020B0604020202020204" pitchFamily="34" charset="0"/>
              <a:buChar char="•"/>
            </a:pPr>
            <a:r>
              <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sym typeface="Calibri"/>
              </a:rPr>
              <a:t>Can convert adversity into resilience, e.g., through business model adaptation (Guckenbiehl and Corral de Zubielqui, 2022). </a:t>
            </a:r>
            <a:endPar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just">
              <a:spcBef>
                <a:spcPts val="1000"/>
              </a:spcBef>
              <a:spcAft>
                <a:spcPts val="0"/>
              </a:spcAft>
              <a:buClr>
                <a:srgbClr val="002060"/>
              </a:buClr>
              <a:buSzPct val="100000"/>
              <a:buFont typeface="Arial" panose="020B0604020202020204" pitchFamily="34" charset="0"/>
              <a:buChar char="•"/>
            </a:pPr>
            <a:r>
              <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sym typeface="Calibri"/>
              </a:rPr>
              <a:t>Capture value from reducing costs, incrementing funding streams and the use of additional funding and creating value from new ways of reaching customers (Guckenbiehl and Corral de Zubielqui, 2022). </a:t>
            </a:r>
          </a:p>
          <a:p>
            <a:pPr marL="0" lvl="0" indent="-228600">
              <a:spcBef>
                <a:spcPts val="1000"/>
              </a:spcBef>
              <a:spcAft>
                <a:spcPts val="0"/>
              </a:spcAft>
              <a:buClr>
                <a:schemeClr val="dk1"/>
              </a:buClr>
              <a:buSzPct val="100000"/>
              <a:buFont typeface="Arial" panose="020B0604020202020204" pitchFamily="34" charset="0"/>
              <a:buChar char="•"/>
            </a:pPr>
            <a:endParaRPr lang="en-US" sz="2000" b="1" kern="1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4"/>
        <p:cNvGrpSpPr/>
        <p:nvPr/>
      </p:nvGrpSpPr>
      <p:grpSpPr>
        <a:xfrm>
          <a:off x="0" y="0"/>
          <a:ext cx="0" cy="0"/>
          <a:chOff x="0" y="0"/>
          <a:chExt cx="0" cy="0"/>
        </a:xfrm>
      </p:grpSpPr>
      <p:sp useBgFill="1">
        <p:nvSpPr>
          <p:cNvPr id="2069" name="Rectangle 2068">
            <a:extLst>
              <a:ext uri="{FF2B5EF4-FFF2-40B4-BE49-F238E27FC236}">
                <a16:creationId xmlns:a16="http://schemas.microsoft.com/office/drawing/2014/main" id="{F0A604E4-7307-451C-93BE-F1F7E1BF3B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200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70" name="Rectangle 2069">
            <a:extLst>
              <a:ext uri="{FF2B5EF4-FFF2-40B4-BE49-F238E27FC236}">
                <a16:creationId xmlns:a16="http://schemas.microsoft.com/office/drawing/2014/main" id="{F7F3A0AA-35E5-4085-942B-7378390306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5282344"/>
            <a:ext cx="12191998" cy="159074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71" name="Rectangle 2070">
            <a:extLst>
              <a:ext uri="{FF2B5EF4-FFF2-40B4-BE49-F238E27FC236}">
                <a16:creationId xmlns:a16="http://schemas.microsoft.com/office/drawing/2014/main" id="{402F5C38-C747-4173-ABBF-656E39E821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5282344"/>
            <a:ext cx="8115300" cy="1590742"/>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61" name="Rectangle 2060">
            <a:extLst>
              <a:ext uri="{FF2B5EF4-FFF2-40B4-BE49-F238E27FC236}">
                <a16:creationId xmlns:a16="http://schemas.microsoft.com/office/drawing/2014/main" id="{E37EECFC-A684-4391-AE85-4CDAF5565F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5282344"/>
            <a:ext cx="12191998" cy="1590742"/>
          </a:xfrm>
          <a:prstGeom prst="rect">
            <a:avLst/>
          </a:prstGeom>
          <a:gradFill>
            <a:gsLst>
              <a:gs pos="0">
                <a:srgbClr val="000000">
                  <a:alpha val="71765"/>
                </a:srgbClr>
              </a:gs>
              <a:gs pos="100000">
                <a:schemeClr val="accent1">
                  <a:alpha val="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AE8D1A6D-EC1D-9575-6C47-91D53C8A02E5}"/>
              </a:ext>
            </a:extLst>
          </p:cNvPr>
          <p:cNvSpPr txBox="1"/>
          <p:nvPr/>
        </p:nvSpPr>
        <p:spPr>
          <a:xfrm>
            <a:off x="699714" y="5490971"/>
            <a:ext cx="6962072" cy="1574858"/>
          </a:xfrm>
          <a:prstGeom prst="rect">
            <a:avLst/>
          </a:prstGeom>
        </p:spPr>
        <p:txBody>
          <a:bodyPr vert="horz" lIns="91440" tIns="45720" rIns="91440" bIns="45720" rtlCol="0" anchor="ctr">
            <a:normAutofit/>
          </a:bodyPr>
          <a:lstStyle/>
          <a:p>
            <a:pPr marL="0" lvl="0" indent="0">
              <a:lnSpc>
                <a:spcPct val="90000"/>
              </a:lnSpc>
              <a:spcBef>
                <a:spcPct val="0"/>
              </a:spcBef>
              <a:spcAft>
                <a:spcPts val="600"/>
              </a:spcAft>
              <a:buClr>
                <a:srgbClr val="002060"/>
              </a:buClr>
              <a:buSzPts val="2900"/>
            </a:pPr>
            <a:r>
              <a:rPr lang="en-US" sz="3100" b="1" kern="1200" dirty="0">
                <a:solidFill>
                  <a:srgbClr val="FFFFFF"/>
                </a:solidFill>
                <a:latin typeface="+mj-lt"/>
                <a:ea typeface="+mj-ea"/>
                <a:cs typeface="+mj-cs"/>
                <a:sym typeface="Calibri"/>
              </a:rPr>
              <a:t>Organisational resilience, the</a:t>
            </a:r>
          </a:p>
          <a:p>
            <a:pPr marL="0" lvl="0" indent="0">
              <a:lnSpc>
                <a:spcPct val="90000"/>
              </a:lnSpc>
              <a:spcBef>
                <a:spcPct val="0"/>
              </a:spcBef>
              <a:spcAft>
                <a:spcPts val="600"/>
              </a:spcAft>
              <a:buClr>
                <a:srgbClr val="002060"/>
              </a:buClr>
              <a:buSzPts val="2900"/>
            </a:pPr>
            <a:r>
              <a:rPr lang="en-US" sz="3100" b="1" kern="1200" dirty="0">
                <a:solidFill>
                  <a:srgbClr val="FFFFFF"/>
                </a:solidFill>
                <a:latin typeface="+mj-lt"/>
                <a:ea typeface="+mj-ea"/>
                <a:cs typeface="+mj-cs"/>
                <a:sym typeface="Calibri"/>
              </a:rPr>
              <a:t>bounce-back ability</a:t>
            </a:r>
          </a:p>
          <a:p>
            <a:pPr marL="0" lvl="0" indent="0">
              <a:lnSpc>
                <a:spcPct val="90000"/>
              </a:lnSpc>
              <a:spcBef>
                <a:spcPct val="0"/>
              </a:spcBef>
              <a:spcAft>
                <a:spcPts val="600"/>
              </a:spcAft>
              <a:buClr>
                <a:srgbClr val="002060"/>
              </a:buClr>
              <a:buSzPts val="2900"/>
            </a:pPr>
            <a:endParaRPr lang="en-US" sz="3100" kern="1200" dirty="0">
              <a:solidFill>
                <a:srgbClr val="FFFFFF"/>
              </a:solidFill>
              <a:latin typeface="+mj-lt"/>
              <a:ea typeface="+mj-ea"/>
              <a:cs typeface="+mj-cs"/>
            </a:endParaRPr>
          </a:p>
        </p:txBody>
      </p:sp>
      <p:pic>
        <p:nvPicPr>
          <p:cNvPr id="2050" name="Picture 2">
            <a:extLst>
              <a:ext uri="{FF2B5EF4-FFF2-40B4-BE49-F238E27FC236}">
                <a16:creationId xmlns:a16="http://schemas.microsoft.com/office/drawing/2014/main" id="{58AB44B2-7AFC-EECE-A9BB-84AB65EDCCC1}"/>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79547" y="555401"/>
            <a:ext cx="8033981" cy="45191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26900DE-697D-53F0-77D3-902538AA8C23}"/>
              </a:ext>
            </a:extLst>
          </p:cNvPr>
          <p:cNvSpPr txBox="1"/>
          <p:nvPr/>
        </p:nvSpPr>
        <p:spPr>
          <a:xfrm>
            <a:off x="8022771" y="1799295"/>
            <a:ext cx="3842657" cy="2246769"/>
          </a:xfrm>
          <a:prstGeom prst="rect">
            <a:avLst/>
          </a:prstGeom>
          <a:noFill/>
        </p:spPr>
        <p:txBody>
          <a:bodyPr wrap="square" rtlCol="0">
            <a:spAutoFit/>
          </a:bodyPr>
          <a:lstStyle/>
          <a:p>
            <a:pPr algn="just"/>
            <a:r>
              <a:rPr lang="en-GB" sz="2000" b="1" i="0" u="none" strike="noStrike"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Our conceptual model, suggests that the interlinkages between organisational systems and the wider socio-economic system that they are embedded in is an important contributor for bounce-back ability.</a:t>
            </a:r>
            <a:endParaRPr lang="en-GB" sz="2000" b="1" dirty="0">
              <a:solidFill>
                <a:srgbClr val="002060"/>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94940723"/>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23010c4a-f332-42df-9523-637a41f60fa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C682B7AAF4DC74E9E538183077C5A94" ma:contentTypeVersion="16" ma:contentTypeDescription="Create a new document." ma:contentTypeScope="" ma:versionID="745be0bb523395fd9abbe4e95013b5ef">
  <xsd:schema xmlns:xsd="http://www.w3.org/2001/XMLSchema" xmlns:xs="http://www.w3.org/2001/XMLSchema" xmlns:p="http://schemas.microsoft.com/office/2006/metadata/properties" xmlns:ns3="f2482f8c-d064-40f9-bd39-afaf5868cf96" xmlns:ns4="23010c4a-f332-42df-9523-637a41f60fad" targetNamespace="http://schemas.microsoft.com/office/2006/metadata/properties" ma:root="true" ma:fieldsID="26da61192bc789632062527ecec01b88" ns3:_="" ns4:_="">
    <xsd:import namespace="f2482f8c-d064-40f9-bd39-afaf5868cf96"/>
    <xsd:import namespace="23010c4a-f332-42df-9523-637a41f60fad"/>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OCR" minOccurs="0"/>
                <xsd:element ref="ns4:MediaServiceGenerationTime" minOccurs="0"/>
                <xsd:element ref="ns4:MediaServiceEventHashCode" minOccurs="0"/>
                <xsd:element ref="ns4:MediaServiceLocation" minOccurs="0"/>
                <xsd:element ref="ns4:MediaServiceAutoKeyPoints" minOccurs="0"/>
                <xsd:element ref="ns4:MediaServiceKeyPoints" minOccurs="0"/>
                <xsd:element ref="ns4:_activity" minOccurs="0"/>
                <xsd:element ref="ns4:MediaLengthInSeconds" minOccurs="0"/>
                <xsd:element ref="ns4: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2482f8c-d064-40f9-bd39-afaf5868cf96"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10c4a-f332-42df-9523-637a41f60fad"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activity" ma:index="21" nillable="true" ma:displayName="_activity" ma:hidden="true" ma:internalName="_activity">
      <xsd:simpleType>
        <xsd:restriction base="dms:Note"/>
      </xsd:simpleType>
    </xsd:element>
    <xsd:element name="MediaLengthInSeconds" ma:index="22" nillable="true" ma:displayName="MediaLengthInSeconds" ma:hidden="true" ma:internalName="MediaLengthInSeconds" ma:readOnly="true">
      <xsd:simpleType>
        <xsd:restriction base="dms:Unknow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837CD51-E0F5-4E19-9EAA-8B89C0EB3551}">
  <ds:schemaRefs>
    <ds:schemaRef ds:uri="http://schemas.microsoft.com/sharepoint/v3/contenttype/forms"/>
  </ds:schemaRefs>
</ds:datastoreItem>
</file>

<file path=customXml/itemProps2.xml><?xml version="1.0" encoding="utf-8"?>
<ds:datastoreItem xmlns:ds="http://schemas.openxmlformats.org/officeDocument/2006/customXml" ds:itemID="{8BB4954B-9FB9-48BE-8C22-44B95EFE792C}">
  <ds:schemaRefs>
    <ds:schemaRef ds:uri="http://schemas.openxmlformats.org/package/2006/metadata/core-properties"/>
    <ds:schemaRef ds:uri="http://schemas.microsoft.com/office/2006/documentManagement/types"/>
    <ds:schemaRef ds:uri="http://purl.org/dc/elements/1.1/"/>
    <ds:schemaRef ds:uri="http://www.w3.org/XML/1998/namespace"/>
    <ds:schemaRef ds:uri="http://schemas.microsoft.com/office/infopath/2007/PartnerControls"/>
    <ds:schemaRef ds:uri="http://purl.org/dc/terms/"/>
    <ds:schemaRef ds:uri="23010c4a-f332-42df-9523-637a41f60fad"/>
    <ds:schemaRef ds:uri="f2482f8c-d064-40f9-bd39-afaf5868cf96"/>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8CDC11AD-7C19-49F1-B84B-31A70DCBD7F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2482f8c-d064-40f9-bd39-afaf5868cf96"/>
    <ds:schemaRef ds:uri="23010c4a-f332-42df-9523-637a41f60fa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1320</TotalTime>
  <Words>1949</Words>
  <Application>Microsoft Office PowerPoint</Application>
  <PresentationFormat>Widescreen</PresentationFormat>
  <Paragraphs>144</Paragraphs>
  <Slides>19</Slides>
  <Notes>19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Calibri</vt:lpstr>
      <vt:lpstr>Office Theme</vt:lpstr>
      <vt:lpstr>Comparing Policies and Firm-Level Survival Strategies for Crises Management in Low-tech Industries: A Wales, Ireland and Denmark Case Study”</vt:lpstr>
      <vt:lpstr>Introduction</vt:lpstr>
      <vt:lpstr>PowerPoint Presentation</vt:lpstr>
      <vt:lpstr>Regional Innovation Systems</vt:lpstr>
      <vt:lpstr>Covid-19 effects on the beer Industry</vt:lpstr>
      <vt:lpstr>PowerPoint Presentation</vt:lpstr>
      <vt:lpstr>PowerPoint Presentation</vt:lpstr>
      <vt:lpstr>PowerPoint Presentation</vt:lpstr>
      <vt:lpstr>PowerPoint Presentation</vt:lpstr>
      <vt:lpstr>Results – Coping with a difficult era </vt:lpstr>
      <vt:lpstr>PowerPoint Presentation</vt:lpstr>
      <vt:lpstr>Regional embeddedness - Wales</vt:lpstr>
      <vt:lpstr>Regional embeddedness – Ireland </vt:lpstr>
      <vt:lpstr>Regional embeddedness – Denmark </vt:lpstr>
      <vt:lpstr>Diversification</vt:lpstr>
      <vt:lpstr>PowerPoint Presentation</vt:lpstr>
      <vt:lpstr>Discussion – Comparative Perspective</vt:lpstr>
      <vt:lpstr>Conclusions - a further think-point for the perception of regional innovation policies</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comparative role of policies in low-tech industry development  – evidence from Wales, Denmark and Ireland</dc:title>
  <dc:creator>Mayho, Sharon</dc:creator>
  <cp:lastModifiedBy>Mayho, Sharon</cp:lastModifiedBy>
  <cp:revision>46</cp:revision>
  <dcterms:modified xsi:type="dcterms:W3CDTF">2024-05-07T06:42:52Z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0x010100EC682B7AAF4DC74E9E538183077C5A94</vt:lpwstr>
  </property>
</Properties>
</file>