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5" Type="http://schemas.microsoft.com/office/2020/02/relationships/classificationlabels" Target="docMetadata/LabelInfo.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autoCompressPictures="0">
  <p:sldMasterIdLst>
    <p:sldMasterId id="2147483648" r:id="rId4"/>
  </p:sldMasterIdLst>
  <p:notesMasterIdLst>
    <p:notesMasterId r:id="rId20"/>
  </p:notesMasterIdLst>
  <p:handoutMasterIdLst>
    <p:handoutMasterId r:id="rId21"/>
  </p:handoutMasterIdLst>
  <p:sldIdLst>
    <p:sldId id="256" r:id="rId5"/>
    <p:sldId id="257" r:id="rId6"/>
    <p:sldId id="276" r:id="rId7"/>
    <p:sldId id="283" r:id="rId8"/>
    <p:sldId id="259" r:id="rId9"/>
    <p:sldId id="258" r:id="rId10"/>
    <p:sldId id="278" r:id="rId11"/>
    <p:sldId id="271" r:id="rId12"/>
    <p:sldId id="279" r:id="rId13"/>
    <p:sldId id="277" r:id="rId14"/>
    <p:sldId id="282" r:id="rId15"/>
    <p:sldId id="260" r:id="rId16"/>
    <p:sldId id="266" r:id="rId17"/>
    <p:sldId id="284" r:id="rId18"/>
    <p:sldId id="275" r:id="rId19"/>
  </p:sldIdLst>
  <p:sldSz cx="12192000" cy="6858000"/>
  <p:notesSz cx="6858000" cy="9144000"/>
  <p:defaultTextStyle>
    <a:defPPr rtl="0">
      <a:defRPr lang="en-GB"/>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Author" initials="A" userId="Author"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3" name="Author" initials="A" lastIdx="0" clrIdx="2"/>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593A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6716"/>
    <p:restoredTop sz="96058" autoAdjust="0"/>
  </p:normalViewPr>
  <p:slideViewPr>
    <p:cSldViewPr snapToGrid="0">
      <p:cViewPr varScale="1">
        <p:scale>
          <a:sx n="135" d="100"/>
          <a:sy n="135" d="100"/>
        </p:scale>
        <p:origin x="1080" y="184"/>
      </p:cViewPr>
      <p:guideLst/>
    </p:cSldViewPr>
  </p:slideViewPr>
  <p:notesTextViewPr>
    <p:cViewPr>
      <p:scale>
        <a:sx n="1" d="1"/>
        <a:sy n="1" d="1"/>
      </p:scale>
      <p:origin x="0" y="0"/>
    </p:cViewPr>
  </p:notesTextViewPr>
  <p:sorterViewPr>
    <p:cViewPr>
      <p:scale>
        <a:sx n="126" d="100"/>
        <a:sy n="126" d="100"/>
      </p:scale>
      <p:origin x="0" y="0"/>
    </p:cViewPr>
  </p:sorterViewPr>
  <p:notesViewPr>
    <p:cSldViewPr snapToGrid="0">
      <p:cViewPr varScale="1">
        <p:scale>
          <a:sx n="96" d="100"/>
          <a:sy n="96" d="100"/>
        </p:scale>
        <p:origin x="3558" y="9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handoutMaster" Target="handoutMasters/handout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commentAuthors" Target="commentAuthors.xml"/><Relationship Id="rId27" Type="http://schemas.microsoft.com/office/2018/10/relationships/authors" Target="author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A1247DB-98BD-4E3C-944F-A9138796AA87}" type="doc">
      <dgm:prSet loTypeId="urn:microsoft.com/office/officeart/2005/8/layout/hierarchy1" loCatId="hierarchy" qsTypeId="urn:microsoft.com/office/officeart/2005/8/quickstyle/simple1" qsCatId="simple" csTypeId="urn:microsoft.com/office/officeart/2005/8/colors/accent1_2" csCatId="accent1" phldr="1"/>
      <dgm:spPr/>
      <dgm:t>
        <a:bodyPr/>
        <a:lstStyle/>
        <a:p>
          <a:endParaRPr lang="en-US"/>
        </a:p>
      </dgm:t>
    </dgm:pt>
    <dgm:pt modelId="{7E46E141-E2F2-4D11-8677-8FA9F90A9512}">
      <dgm:prSet custT="1"/>
      <dgm:spPr/>
      <dgm:t>
        <a:bodyPr/>
        <a:lstStyle/>
        <a:p>
          <a:r>
            <a:rPr lang="en-US" sz="1800" dirty="0">
              <a:latin typeface="Arial" panose="020B0604020202020204" pitchFamily="34" charset="0"/>
              <a:cs typeface="Arial" panose="020B0604020202020204" pitchFamily="34" charset="0"/>
            </a:rPr>
            <a:t>A case study research strategy </a:t>
          </a:r>
        </a:p>
      </dgm:t>
    </dgm:pt>
    <dgm:pt modelId="{CA2914DB-F59D-40E0-AAC9-AC6C0B0F355E}" type="parTrans" cxnId="{E99D3B9A-94A0-42D4-92BC-2B335EF4631B}">
      <dgm:prSet/>
      <dgm:spPr/>
      <dgm:t>
        <a:bodyPr/>
        <a:lstStyle/>
        <a:p>
          <a:endParaRPr lang="en-US"/>
        </a:p>
      </dgm:t>
    </dgm:pt>
    <dgm:pt modelId="{36E2E8A1-3C9D-4CC6-B309-100956CF4E58}" type="sibTrans" cxnId="{E99D3B9A-94A0-42D4-92BC-2B335EF4631B}">
      <dgm:prSet/>
      <dgm:spPr/>
      <dgm:t>
        <a:bodyPr/>
        <a:lstStyle/>
        <a:p>
          <a:endParaRPr lang="en-US"/>
        </a:p>
      </dgm:t>
    </dgm:pt>
    <dgm:pt modelId="{444BD1BA-4A57-4120-9614-F322D56491B7}">
      <dgm:prSet custT="1"/>
      <dgm:spPr/>
      <dgm:t>
        <a:bodyPr/>
        <a:lstStyle/>
        <a:p>
          <a:r>
            <a:rPr lang="en-US" sz="1800" dirty="0">
              <a:latin typeface="Arial" panose="020B0604020202020204" pitchFamily="34" charset="0"/>
              <a:cs typeface="Arial" panose="020B0604020202020204" pitchFamily="34" charset="0"/>
            </a:rPr>
            <a:t>Quantitative and qualitative approaches</a:t>
          </a:r>
        </a:p>
      </dgm:t>
    </dgm:pt>
    <dgm:pt modelId="{DDD6D81F-4404-4B18-B19D-B581D11589B7}" type="parTrans" cxnId="{6570EF5C-3958-491F-9716-E321D0B28BF3}">
      <dgm:prSet/>
      <dgm:spPr/>
      <dgm:t>
        <a:bodyPr/>
        <a:lstStyle/>
        <a:p>
          <a:endParaRPr lang="en-US"/>
        </a:p>
      </dgm:t>
    </dgm:pt>
    <dgm:pt modelId="{062BF83F-9D7D-4ADB-9AC5-D6872C5DF574}" type="sibTrans" cxnId="{6570EF5C-3958-491F-9716-E321D0B28BF3}">
      <dgm:prSet/>
      <dgm:spPr/>
      <dgm:t>
        <a:bodyPr/>
        <a:lstStyle/>
        <a:p>
          <a:endParaRPr lang="en-US"/>
        </a:p>
      </dgm:t>
    </dgm:pt>
    <dgm:pt modelId="{F99B33EF-886D-4068-9609-4CFEC8D8FE7E}">
      <dgm:prSet custT="1"/>
      <dgm:spPr/>
      <dgm:t>
        <a:bodyPr/>
        <a:lstStyle/>
        <a:p>
          <a:r>
            <a:rPr lang="en-US" sz="1600" b="1" dirty="0">
              <a:latin typeface="Arial" panose="020B0604020202020204" pitchFamily="34" charset="0"/>
              <a:cs typeface="Arial" panose="020B0604020202020204" pitchFamily="34" charset="0"/>
            </a:rPr>
            <a:t>71</a:t>
          </a:r>
          <a:r>
            <a:rPr lang="en-US" sz="1600" dirty="0">
              <a:latin typeface="Arial" panose="020B0604020202020204" pitchFamily="34" charset="0"/>
              <a:cs typeface="Arial" panose="020B0604020202020204" pitchFamily="34" charset="0"/>
            </a:rPr>
            <a:t> questionnaires – demographics, opinions of D&amp;I policies, current recruitment practices, and D&amp;I in recruitment</a:t>
          </a:r>
        </a:p>
      </dgm:t>
    </dgm:pt>
    <dgm:pt modelId="{48A8DC76-366B-4D59-ACF3-2091C11652DE}" type="parTrans" cxnId="{A08D95B6-5D07-407E-B2C1-F0803BACFAE4}">
      <dgm:prSet/>
      <dgm:spPr/>
      <dgm:t>
        <a:bodyPr/>
        <a:lstStyle/>
        <a:p>
          <a:endParaRPr lang="en-US"/>
        </a:p>
      </dgm:t>
    </dgm:pt>
    <dgm:pt modelId="{24FA3CFE-DABC-46F6-A9B1-FDDBFF051565}" type="sibTrans" cxnId="{A08D95B6-5D07-407E-B2C1-F0803BACFAE4}">
      <dgm:prSet/>
      <dgm:spPr/>
      <dgm:t>
        <a:bodyPr/>
        <a:lstStyle/>
        <a:p>
          <a:endParaRPr lang="en-US"/>
        </a:p>
      </dgm:t>
    </dgm:pt>
    <dgm:pt modelId="{371F24AC-D162-4C3E-9672-AD5B175FD7C7}">
      <dgm:prSet custT="1"/>
      <dgm:spPr/>
      <dgm:t>
        <a:bodyPr/>
        <a:lstStyle/>
        <a:p>
          <a:r>
            <a:rPr lang="en-US" sz="1600" b="1" dirty="0">
              <a:latin typeface="Arial" panose="020B0604020202020204" pitchFamily="34" charset="0"/>
              <a:cs typeface="Arial" panose="020B0604020202020204" pitchFamily="34" charset="0"/>
            </a:rPr>
            <a:t>12 </a:t>
          </a:r>
          <a:r>
            <a:rPr lang="en-US" sz="1600" dirty="0">
              <a:latin typeface="Arial" panose="020B0604020202020204" pitchFamily="34" charset="0"/>
              <a:cs typeface="Arial" panose="020B0604020202020204" pitchFamily="34" charset="0"/>
            </a:rPr>
            <a:t>semi-structured interviews – personal recruitment journey, perceptions of D&amp;I policies and practices, recruitment issues, etc. </a:t>
          </a:r>
        </a:p>
      </dgm:t>
    </dgm:pt>
    <dgm:pt modelId="{14DA184E-6C28-4BBF-8AC8-C0D0B78A0EE8}" type="parTrans" cxnId="{C9B28FAD-D606-4C8C-A70B-A8CABE576BF4}">
      <dgm:prSet/>
      <dgm:spPr/>
      <dgm:t>
        <a:bodyPr/>
        <a:lstStyle/>
        <a:p>
          <a:endParaRPr lang="en-US"/>
        </a:p>
      </dgm:t>
    </dgm:pt>
    <dgm:pt modelId="{48E54E16-9B27-4DD5-82D5-33D1D723A40E}" type="sibTrans" cxnId="{C9B28FAD-D606-4C8C-A70B-A8CABE576BF4}">
      <dgm:prSet/>
      <dgm:spPr/>
      <dgm:t>
        <a:bodyPr/>
        <a:lstStyle/>
        <a:p>
          <a:endParaRPr lang="en-US"/>
        </a:p>
      </dgm:t>
    </dgm:pt>
    <dgm:pt modelId="{CA95DE7F-4E3E-934B-B6F0-3D1557F77D5B}" type="pres">
      <dgm:prSet presAssocID="{7A1247DB-98BD-4E3C-944F-A9138796AA87}" presName="hierChild1" presStyleCnt="0">
        <dgm:presLayoutVars>
          <dgm:chPref val="1"/>
          <dgm:dir/>
          <dgm:animOne val="branch"/>
          <dgm:animLvl val="lvl"/>
          <dgm:resizeHandles/>
        </dgm:presLayoutVars>
      </dgm:prSet>
      <dgm:spPr/>
    </dgm:pt>
    <dgm:pt modelId="{95E9677D-50C8-454E-A3E6-33B70A627F2F}" type="pres">
      <dgm:prSet presAssocID="{7E46E141-E2F2-4D11-8677-8FA9F90A9512}" presName="hierRoot1" presStyleCnt="0"/>
      <dgm:spPr/>
    </dgm:pt>
    <dgm:pt modelId="{C5735D71-FD2A-1742-B4CF-8F52FE6F29C3}" type="pres">
      <dgm:prSet presAssocID="{7E46E141-E2F2-4D11-8677-8FA9F90A9512}" presName="composite" presStyleCnt="0"/>
      <dgm:spPr/>
    </dgm:pt>
    <dgm:pt modelId="{2DBA9354-6122-864D-854B-BC31486D6865}" type="pres">
      <dgm:prSet presAssocID="{7E46E141-E2F2-4D11-8677-8FA9F90A9512}" presName="background" presStyleLbl="node0" presStyleIdx="0" presStyleCnt="4"/>
      <dgm:spPr/>
    </dgm:pt>
    <dgm:pt modelId="{661AB260-BEB6-994F-B694-8B94936C61C1}" type="pres">
      <dgm:prSet presAssocID="{7E46E141-E2F2-4D11-8677-8FA9F90A9512}" presName="text" presStyleLbl="fgAcc0" presStyleIdx="0" presStyleCnt="4">
        <dgm:presLayoutVars>
          <dgm:chPref val="3"/>
        </dgm:presLayoutVars>
      </dgm:prSet>
      <dgm:spPr/>
    </dgm:pt>
    <dgm:pt modelId="{CFFB7086-DEE7-8B4C-9221-92A08748B804}" type="pres">
      <dgm:prSet presAssocID="{7E46E141-E2F2-4D11-8677-8FA9F90A9512}" presName="hierChild2" presStyleCnt="0"/>
      <dgm:spPr/>
    </dgm:pt>
    <dgm:pt modelId="{E5853DD2-A68F-2242-9ABC-81DDC19C62B7}" type="pres">
      <dgm:prSet presAssocID="{444BD1BA-4A57-4120-9614-F322D56491B7}" presName="hierRoot1" presStyleCnt="0"/>
      <dgm:spPr/>
    </dgm:pt>
    <dgm:pt modelId="{2633BA33-6E14-244D-8B3E-2CF25B89D9B5}" type="pres">
      <dgm:prSet presAssocID="{444BD1BA-4A57-4120-9614-F322D56491B7}" presName="composite" presStyleCnt="0"/>
      <dgm:spPr/>
    </dgm:pt>
    <dgm:pt modelId="{D48A0EDC-687D-9E44-9F3D-2F3568C25635}" type="pres">
      <dgm:prSet presAssocID="{444BD1BA-4A57-4120-9614-F322D56491B7}" presName="background" presStyleLbl="node0" presStyleIdx="1" presStyleCnt="4"/>
      <dgm:spPr/>
    </dgm:pt>
    <dgm:pt modelId="{A9ADE571-BA21-5944-8437-C52A31E8502F}" type="pres">
      <dgm:prSet presAssocID="{444BD1BA-4A57-4120-9614-F322D56491B7}" presName="text" presStyleLbl="fgAcc0" presStyleIdx="1" presStyleCnt="4">
        <dgm:presLayoutVars>
          <dgm:chPref val="3"/>
        </dgm:presLayoutVars>
      </dgm:prSet>
      <dgm:spPr/>
    </dgm:pt>
    <dgm:pt modelId="{C0278895-0FF7-B342-918A-5B14F1A148C1}" type="pres">
      <dgm:prSet presAssocID="{444BD1BA-4A57-4120-9614-F322D56491B7}" presName="hierChild2" presStyleCnt="0"/>
      <dgm:spPr/>
    </dgm:pt>
    <dgm:pt modelId="{DE223E5E-CB34-924D-A2E1-B2657E3D48BE}" type="pres">
      <dgm:prSet presAssocID="{F99B33EF-886D-4068-9609-4CFEC8D8FE7E}" presName="hierRoot1" presStyleCnt="0"/>
      <dgm:spPr/>
    </dgm:pt>
    <dgm:pt modelId="{9757E20C-7AA4-C345-91E3-B00DEB6FC7A3}" type="pres">
      <dgm:prSet presAssocID="{F99B33EF-886D-4068-9609-4CFEC8D8FE7E}" presName="composite" presStyleCnt="0"/>
      <dgm:spPr/>
    </dgm:pt>
    <dgm:pt modelId="{D89F7D5F-17F6-3E4A-8A32-02AE17716052}" type="pres">
      <dgm:prSet presAssocID="{F99B33EF-886D-4068-9609-4CFEC8D8FE7E}" presName="background" presStyleLbl="node0" presStyleIdx="2" presStyleCnt="4"/>
      <dgm:spPr/>
    </dgm:pt>
    <dgm:pt modelId="{2EF1A2B7-4BC1-0946-814C-C8EB97304849}" type="pres">
      <dgm:prSet presAssocID="{F99B33EF-886D-4068-9609-4CFEC8D8FE7E}" presName="text" presStyleLbl="fgAcc0" presStyleIdx="2" presStyleCnt="4" custScaleX="135938" custScaleY="112431" custLinFactNeighborY="-3941">
        <dgm:presLayoutVars>
          <dgm:chPref val="3"/>
        </dgm:presLayoutVars>
      </dgm:prSet>
      <dgm:spPr/>
    </dgm:pt>
    <dgm:pt modelId="{AAF3CF23-4BB6-D243-9F3E-7F08412454F1}" type="pres">
      <dgm:prSet presAssocID="{F99B33EF-886D-4068-9609-4CFEC8D8FE7E}" presName="hierChild2" presStyleCnt="0"/>
      <dgm:spPr/>
    </dgm:pt>
    <dgm:pt modelId="{195E75CC-B7F4-2C48-B334-9A5F8FB97529}" type="pres">
      <dgm:prSet presAssocID="{371F24AC-D162-4C3E-9672-AD5B175FD7C7}" presName="hierRoot1" presStyleCnt="0"/>
      <dgm:spPr/>
    </dgm:pt>
    <dgm:pt modelId="{E40ACD91-0B25-9F4F-BF4E-A7AF9BEA9CF5}" type="pres">
      <dgm:prSet presAssocID="{371F24AC-D162-4C3E-9672-AD5B175FD7C7}" presName="composite" presStyleCnt="0"/>
      <dgm:spPr/>
    </dgm:pt>
    <dgm:pt modelId="{766EBB3B-6F06-3E49-B615-8223A333A93A}" type="pres">
      <dgm:prSet presAssocID="{371F24AC-D162-4C3E-9672-AD5B175FD7C7}" presName="background" presStyleLbl="node0" presStyleIdx="3" presStyleCnt="4"/>
      <dgm:spPr/>
    </dgm:pt>
    <dgm:pt modelId="{336FA5FB-98AC-524A-AD68-240A484A2464}" type="pres">
      <dgm:prSet presAssocID="{371F24AC-D162-4C3E-9672-AD5B175FD7C7}" presName="text" presStyleLbl="fgAcc0" presStyleIdx="3" presStyleCnt="4" custScaleX="161728" custScaleY="132022" custLinFactNeighborX="-3363" custLinFactNeighborY="-5329">
        <dgm:presLayoutVars>
          <dgm:chPref val="3"/>
        </dgm:presLayoutVars>
      </dgm:prSet>
      <dgm:spPr/>
    </dgm:pt>
    <dgm:pt modelId="{A111C4A8-D561-E949-BE99-C8C95D45E5AF}" type="pres">
      <dgm:prSet presAssocID="{371F24AC-D162-4C3E-9672-AD5B175FD7C7}" presName="hierChild2" presStyleCnt="0"/>
      <dgm:spPr/>
    </dgm:pt>
  </dgm:ptLst>
  <dgm:cxnLst>
    <dgm:cxn modelId="{6570EF5C-3958-491F-9716-E321D0B28BF3}" srcId="{7A1247DB-98BD-4E3C-944F-A9138796AA87}" destId="{444BD1BA-4A57-4120-9614-F322D56491B7}" srcOrd="1" destOrd="0" parTransId="{DDD6D81F-4404-4B18-B19D-B581D11589B7}" sibTransId="{062BF83F-9D7D-4ADB-9AC5-D6872C5DF574}"/>
    <dgm:cxn modelId="{135F5463-FF99-8E42-BD76-9EE8C097AACD}" type="presOf" srcId="{7E46E141-E2F2-4D11-8677-8FA9F90A9512}" destId="{661AB260-BEB6-994F-B694-8B94936C61C1}" srcOrd="0" destOrd="0" presId="urn:microsoft.com/office/officeart/2005/8/layout/hierarchy1"/>
    <dgm:cxn modelId="{E99D3B9A-94A0-42D4-92BC-2B335EF4631B}" srcId="{7A1247DB-98BD-4E3C-944F-A9138796AA87}" destId="{7E46E141-E2F2-4D11-8677-8FA9F90A9512}" srcOrd="0" destOrd="0" parTransId="{CA2914DB-F59D-40E0-AAC9-AC6C0B0F355E}" sibTransId="{36E2E8A1-3C9D-4CC6-B309-100956CF4E58}"/>
    <dgm:cxn modelId="{C9B28FAD-D606-4C8C-A70B-A8CABE576BF4}" srcId="{7A1247DB-98BD-4E3C-944F-A9138796AA87}" destId="{371F24AC-D162-4C3E-9672-AD5B175FD7C7}" srcOrd="3" destOrd="0" parTransId="{14DA184E-6C28-4BBF-8AC8-C0D0B78A0EE8}" sibTransId="{48E54E16-9B27-4DD5-82D5-33D1D723A40E}"/>
    <dgm:cxn modelId="{A08D95B6-5D07-407E-B2C1-F0803BACFAE4}" srcId="{7A1247DB-98BD-4E3C-944F-A9138796AA87}" destId="{F99B33EF-886D-4068-9609-4CFEC8D8FE7E}" srcOrd="2" destOrd="0" parTransId="{48A8DC76-366B-4D59-ACF3-2091C11652DE}" sibTransId="{24FA3CFE-DABC-46F6-A9B1-FDDBFF051565}"/>
    <dgm:cxn modelId="{993C48C1-6850-3444-9491-A9E1DA8DF633}" type="presOf" srcId="{F99B33EF-886D-4068-9609-4CFEC8D8FE7E}" destId="{2EF1A2B7-4BC1-0946-814C-C8EB97304849}" srcOrd="0" destOrd="0" presId="urn:microsoft.com/office/officeart/2005/8/layout/hierarchy1"/>
    <dgm:cxn modelId="{A7BCA0D6-807B-E54C-B564-22A55EA5A756}" type="presOf" srcId="{371F24AC-D162-4C3E-9672-AD5B175FD7C7}" destId="{336FA5FB-98AC-524A-AD68-240A484A2464}" srcOrd="0" destOrd="0" presId="urn:microsoft.com/office/officeart/2005/8/layout/hierarchy1"/>
    <dgm:cxn modelId="{C22A2FDD-4314-E04D-B9E0-582F423B0951}" type="presOf" srcId="{7A1247DB-98BD-4E3C-944F-A9138796AA87}" destId="{CA95DE7F-4E3E-934B-B6F0-3D1557F77D5B}" srcOrd="0" destOrd="0" presId="urn:microsoft.com/office/officeart/2005/8/layout/hierarchy1"/>
    <dgm:cxn modelId="{76AD06EE-4F8D-6D4C-8F8F-698861535834}" type="presOf" srcId="{444BD1BA-4A57-4120-9614-F322D56491B7}" destId="{A9ADE571-BA21-5944-8437-C52A31E8502F}" srcOrd="0" destOrd="0" presId="urn:microsoft.com/office/officeart/2005/8/layout/hierarchy1"/>
    <dgm:cxn modelId="{0E776E3D-0B70-5747-9AE1-E892D66A6DEA}" type="presParOf" srcId="{CA95DE7F-4E3E-934B-B6F0-3D1557F77D5B}" destId="{95E9677D-50C8-454E-A3E6-33B70A627F2F}" srcOrd="0" destOrd="0" presId="urn:microsoft.com/office/officeart/2005/8/layout/hierarchy1"/>
    <dgm:cxn modelId="{537C08F1-0E05-E646-ABA1-38AAFA7C4CBD}" type="presParOf" srcId="{95E9677D-50C8-454E-A3E6-33B70A627F2F}" destId="{C5735D71-FD2A-1742-B4CF-8F52FE6F29C3}" srcOrd="0" destOrd="0" presId="urn:microsoft.com/office/officeart/2005/8/layout/hierarchy1"/>
    <dgm:cxn modelId="{E33768E3-3669-FD44-9259-85CCDBE4EF55}" type="presParOf" srcId="{C5735D71-FD2A-1742-B4CF-8F52FE6F29C3}" destId="{2DBA9354-6122-864D-854B-BC31486D6865}" srcOrd="0" destOrd="0" presId="urn:microsoft.com/office/officeart/2005/8/layout/hierarchy1"/>
    <dgm:cxn modelId="{EE7FF18F-099A-ED46-B2FD-68FCA8BC0963}" type="presParOf" srcId="{C5735D71-FD2A-1742-B4CF-8F52FE6F29C3}" destId="{661AB260-BEB6-994F-B694-8B94936C61C1}" srcOrd="1" destOrd="0" presId="urn:microsoft.com/office/officeart/2005/8/layout/hierarchy1"/>
    <dgm:cxn modelId="{A194D554-7F77-1342-9067-DE24A286A351}" type="presParOf" srcId="{95E9677D-50C8-454E-A3E6-33B70A627F2F}" destId="{CFFB7086-DEE7-8B4C-9221-92A08748B804}" srcOrd="1" destOrd="0" presId="urn:microsoft.com/office/officeart/2005/8/layout/hierarchy1"/>
    <dgm:cxn modelId="{14C98886-DA4D-B34D-B2BF-A228A7F08272}" type="presParOf" srcId="{CA95DE7F-4E3E-934B-B6F0-3D1557F77D5B}" destId="{E5853DD2-A68F-2242-9ABC-81DDC19C62B7}" srcOrd="1" destOrd="0" presId="urn:microsoft.com/office/officeart/2005/8/layout/hierarchy1"/>
    <dgm:cxn modelId="{2F06EBD3-E119-B44E-BE50-7D07073FEEA9}" type="presParOf" srcId="{E5853DD2-A68F-2242-9ABC-81DDC19C62B7}" destId="{2633BA33-6E14-244D-8B3E-2CF25B89D9B5}" srcOrd="0" destOrd="0" presId="urn:microsoft.com/office/officeart/2005/8/layout/hierarchy1"/>
    <dgm:cxn modelId="{5129BE63-3B84-054B-8B42-3A3810624068}" type="presParOf" srcId="{2633BA33-6E14-244D-8B3E-2CF25B89D9B5}" destId="{D48A0EDC-687D-9E44-9F3D-2F3568C25635}" srcOrd="0" destOrd="0" presId="urn:microsoft.com/office/officeart/2005/8/layout/hierarchy1"/>
    <dgm:cxn modelId="{AF841B5E-12CB-384F-97E3-37893265845C}" type="presParOf" srcId="{2633BA33-6E14-244D-8B3E-2CF25B89D9B5}" destId="{A9ADE571-BA21-5944-8437-C52A31E8502F}" srcOrd="1" destOrd="0" presId="urn:microsoft.com/office/officeart/2005/8/layout/hierarchy1"/>
    <dgm:cxn modelId="{D3DF257A-1874-C940-9068-6C86143D0911}" type="presParOf" srcId="{E5853DD2-A68F-2242-9ABC-81DDC19C62B7}" destId="{C0278895-0FF7-B342-918A-5B14F1A148C1}" srcOrd="1" destOrd="0" presId="urn:microsoft.com/office/officeart/2005/8/layout/hierarchy1"/>
    <dgm:cxn modelId="{720944A0-033F-0844-B344-A0B056725A01}" type="presParOf" srcId="{CA95DE7F-4E3E-934B-B6F0-3D1557F77D5B}" destId="{DE223E5E-CB34-924D-A2E1-B2657E3D48BE}" srcOrd="2" destOrd="0" presId="urn:microsoft.com/office/officeart/2005/8/layout/hierarchy1"/>
    <dgm:cxn modelId="{E62AE5C3-6234-3D4F-8D5B-C70F18C176F4}" type="presParOf" srcId="{DE223E5E-CB34-924D-A2E1-B2657E3D48BE}" destId="{9757E20C-7AA4-C345-91E3-B00DEB6FC7A3}" srcOrd="0" destOrd="0" presId="urn:microsoft.com/office/officeart/2005/8/layout/hierarchy1"/>
    <dgm:cxn modelId="{AFFA0962-C0C5-8045-A848-137B5D2FCE61}" type="presParOf" srcId="{9757E20C-7AA4-C345-91E3-B00DEB6FC7A3}" destId="{D89F7D5F-17F6-3E4A-8A32-02AE17716052}" srcOrd="0" destOrd="0" presId="urn:microsoft.com/office/officeart/2005/8/layout/hierarchy1"/>
    <dgm:cxn modelId="{71CB065A-DC32-C84D-AF9B-DC73E4BEEF09}" type="presParOf" srcId="{9757E20C-7AA4-C345-91E3-B00DEB6FC7A3}" destId="{2EF1A2B7-4BC1-0946-814C-C8EB97304849}" srcOrd="1" destOrd="0" presId="urn:microsoft.com/office/officeart/2005/8/layout/hierarchy1"/>
    <dgm:cxn modelId="{CDF71235-B27A-B744-BCF3-9E08BD38EDB7}" type="presParOf" srcId="{DE223E5E-CB34-924D-A2E1-B2657E3D48BE}" destId="{AAF3CF23-4BB6-D243-9F3E-7F08412454F1}" srcOrd="1" destOrd="0" presId="urn:microsoft.com/office/officeart/2005/8/layout/hierarchy1"/>
    <dgm:cxn modelId="{EA8476B0-924F-6D4E-AB15-BD50B023C292}" type="presParOf" srcId="{CA95DE7F-4E3E-934B-B6F0-3D1557F77D5B}" destId="{195E75CC-B7F4-2C48-B334-9A5F8FB97529}" srcOrd="3" destOrd="0" presId="urn:microsoft.com/office/officeart/2005/8/layout/hierarchy1"/>
    <dgm:cxn modelId="{7D18004F-73DD-DE40-BE4C-740AB8B2A0E3}" type="presParOf" srcId="{195E75CC-B7F4-2C48-B334-9A5F8FB97529}" destId="{E40ACD91-0B25-9F4F-BF4E-A7AF9BEA9CF5}" srcOrd="0" destOrd="0" presId="urn:microsoft.com/office/officeart/2005/8/layout/hierarchy1"/>
    <dgm:cxn modelId="{8D05D0C6-3D26-544E-BAD8-7088BA0A55AD}" type="presParOf" srcId="{E40ACD91-0B25-9F4F-BF4E-A7AF9BEA9CF5}" destId="{766EBB3B-6F06-3E49-B615-8223A333A93A}" srcOrd="0" destOrd="0" presId="urn:microsoft.com/office/officeart/2005/8/layout/hierarchy1"/>
    <dgm:cxn modelId="{280D65DD-41E1-EB44-85BF-1F8D851CF695}" type="presParOf" srcId="{E40ACD91-0B25-9F4F-BF4E-A7AF9BEA9CF5}" destId="{336FA5FB-98AC-524A-AD68-240A484A2464}" srcOrd="1" destOrd="0" presId="urn:microsoft.com/office/officeart/2005/8/layout/hierarchy1"/>
    <dgm:cxn modelId="{8C2ECF7E-0876-024B-A9B5-DF3673459B35}" type="presParOf" srcId="{195E75CC-B7F4-2C48-B334-9A5F8FB97529}" destId="{A111C4A8-D561-E949-BE99-C8C95D45E5AF}" srcOrd="1" destOrd="0" presId="urn:microsoft.com/office/officeart/2005/8/layout/hierarchy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DBA9354-6122-864D-854B-BC31486D6865}">
      <dsp:nvSpPr>
        <dsp:cNvPr id="0" name=""/>
        <dsp:cNvSpPr/>
      </dsp:nvSpPr>
      <dsp:spPr>
        <a:xfrm>
          <a:off x="5821" y="754722"/>
          <a:ext cx="1801530" cy="1143972"/>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661AB260-BEB6-994F-B694-8B94936C61C1}">
      <dsp:nvSpPr>
        <dsp:cNvPr id="0" name=""/>
        <dsp:cNvSpPr/>
      </dsp:nvSpPr>
      <dsp:spPr>
        <a:xfrm>
          <a:off x="205991" y="944884"/>
          <a:ext cx="1801530" cy="1143972"/>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kern="1200" dirty="0">
              <a:latin typeface="Arial" panose="020B0604020202020204" pitchFamily="34" charset="0"/>
              <a:cs typeface="Arial" panose="020B0604020202020204" pitchFamily="34" charset="0"/>
            </a:rPr>
            <a:t>A case study research strategy </a:t>
          </a:r>
        </a:p>
      </dsp:txBody>
      <dsp:txXfrm>
        <a:off x="239497" y="978390"/>
        <a:ext cx="1734518" cy="1076960"/>
      </dsp:txXfrm>
    </dsp:sp>
    <dsp:sp modelId="{D48A0EDC-687D-9E44-9F3D-2F3568C25635}">
      <dsp:nvSpPr>
        <dsp:cNvPr id="0" name=""/>
        <dsp:cNvSpPr/>
      </dsp:nvSpPr>
      <dsp:spPr>
        <a:xfrm>
          <a:off x="2207692" y="754722"/>
          <a:ext cx="1801530" cy="1143972"/>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A9ADE571-BA21-5944-8437-C52A31E8502F}">
      <dsp:nvSpPr>
        <dsp:cNvPr id="0" name=""/>
        <dsp:cNvSpPr/>
      </dsp:nvSpPr>
      <dsp:spPr>
        <a:xfrm>
          <a:off x="2407862" y="944884"/>
          <a:ext cx="1801530" cy="1143972"/>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kern="1200" dirty="0">
              <a:latin typeface="Arial" panose="020B0604020202020204" pitchFamily="34" charset="0"/>
              <a:cs typeface="Arial" panose="020B0604020202020204" pitchFamily="34" charset="0"/>
            </a:rPr>
            <a:t>Quantitative and qualitative approaches</a:t>
          </a:r>
        </a:p>
      </dsp:txBody>
      <dsp:txXfrm>
        <a:off x="2441368" y="978390"/>
        <a:ext cx="1734518" cy="1076960"/>
      </dsp:txXfrm>
    </dsp:sp>
    <dsp:sp modelId="{D89F7D5F-17F6-3E4A-8A32-02AE17716052}">
      <dsp:nvSpPr>
        <dsp:cNvPr id="0" name=""/>
        <dsp:cNvSpPr/>
      </dsp:nvSpPr>
      <dsp:spPr>
        <a:xfrm>
          <a:off x="4409563" y="709638"/>
          <a:ext cx="2448965" cy="1286179"/>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2EF1A2B7-4BC1-0946-814C-C8EB97304849}">
      <dsp:nvSpPr>
        <dsp:cNvPr id="0" name=""/>
        <dsp:cNvSpPr/>
      </dsp:nvSpPr>
      <dsp:spPr>
        <a:xfrm>
          <a:off x="4609733" y="899800"/>
          <a:ext cx="2448965" cy="1286179"/>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b="1" kern="1200" dirty="0">
              <a:latin typeface="Arial" panose="020B0604020202020204" pitchFamily="34" charset="0"/>
              <a:cs typeface="Arial" panose="020B0604020202020204" pitchFamily="34" charset="0"/>
            </a:rPr>
            <a:t>71</a:t>
          </a:r>
          <a:r>
            <a:rPr lang="en-US" sz="1600" kern="1200" dirty="0">
              <a:latin typeface="Arial" panose="020B0604020202020204" pitchFamily="34" charset="0"/>
              <a:cs typeface="Arial" panose="020B0604020202020204" pitchFamily="34" charset="0"/>
            </a:rPr>
            <a:t> questionnaires – demographics, opinions of D&amp;I policies, current recruitment practices, and D&amp;I in recruitment</a:t>
          </a:r>
        </a:p>
      </dsp:txBody>
      <dsp:txXfrm>
        <a:off x="4647404" y="937471"/>
        <a:ext cx="2373623" cy="1210837"/>
      </dsp:txXfrm>
    </dsp:sp>
    <dsp:sp modelId="{766EBB3B-6F06-3E49-B615-8223A333A93A}">
      <dsp:nvSpPr>
        <dsp:cNvPr id="0" name=""/>
        <dsp:cNvSpPr/>
      </dsp:nvSpPr>
      <dsp:spPr>
        <a:xfrm>
          <a:off x="7198283" y="693760"/>
          <a:ext cx="2913580" cy="1510294"/>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336FA5FB-98AC-524A-AD68-240A484A2464}">
      <dsp:nvSpPr>
        <dsp:cNvPr id="0" name=""/>
        <dsp:cNvSpPr/>
      </dsp:nvSpPr>
      <dsp:spPr>
        <a:xfrm>
          <a:off x="7398453" y="883922"/>
          <a:ext cx="2913580" cy="1510294"/>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b="1" kern="1200" dirty="0">
              <a:latin typeface="Arial" panose="020B0604020202020204" pitchFamily="34" charset="0"/>
              <a:cs typeface="Arial" panose="020B0604020202020204" pitchFamily="34" charset="0"/>
            </a:rPr>
            <a:t>12 </a:t>
          </a:r>
          <a:r>
            <a:rPr lang="en-US" sz="1600" kern="1200" dirty="0">
              <a:latin typeface="Arial" panose="020B0604020202020204" pitchFamily="34" charset="0"/>
              <a:cs typeface="Arial" panose="020B0604020202020204" pitchFamily="34" charset="0"/>
            </a:rPr>
            <a:t>semi-structured interviews – personal recruitment journey, perceptions of D&amp;I policies and practices, recruitment issues, etc. </a:t>
          </a:r>
        </a:p>
      </dsp:txBody>
      <dsp:txXfrm>
        <a:off x="7442688" y="928157"/>
        <a:ext cx="2825110" cy="1421824"/>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0B82CC1C-2EFA-41CD-8EE1-D64C4317C934}"/>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rtl="0"/>
            <a:endParaRPr lang="en-GB"/>
          </a:p>
        </p:txBody>
      </p:sp>
      <p:sp>
        <p:nvSpPr>
          <p:cNvPr id="3" name="Date Placeholder 2">
            <a:extLst>
              <a:ext uri="{FF2B5EF4-FFF2-40B4-BE49-F238E27FC236}">
                <a16:creationId xmlns:a16="http://schemas.microsoft.com/office/drawing/2014/main" id="{29F3A9A9-5F67-4774-9AE0-18456713EA3A}"/>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pPr rtl="0"/>
            <a:fld id="{BA956093-EDCF-4DD8-9AE7-E9C61FFE6CA3}" type="datetime1">
              <a:rPr lang="en-GB" smtClean="0"/>
              <a:t>11/05/2023</a:t>
            </a:fld>
            <a:endParaRPr lang="en-GB"/>
          </a:p>
        </p:txBody>
      </p:sp>
      <p:sp>
        <p:nvSpPr>
          <p:cNvPr id="4" name="Footer Placeholder 3">
            <a:extLst>
              <a:ext uri="{FF2B5EF4-FFF2-40B4-BE49-F238E27FC236}">
                <a16:creationId xmlns:a16="http://schemas.microsoft.com/office/drawing/2014/main" id="{A822A631-0269-4E45-A3DF-4FA7D06E9024}"/>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pPr rtl="0"/>
            <a:endParaRPr lang="en-GB"/>
          </a:p>
        </p:txBody>
      </p:sp>
      <p:sp>
        <p:nvSpPr>
          <p:cNvPr id="5" name="Slide Number Placeholder 4">
            <a:extLst>
              <a:ext uri="{FF2B5EF4-FFF2-40B4-BE49-F238E27FC236}">
                <a16:creationId xmlns:a16="http://schemas.microsoft.com/office/drawing/2014/main" id="{4069B2A7-A232-444D-B3CD-C3D1E5A8E247}"/>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pPr rtl="0"/>
            <a:fld id="{20F9F022-6C35-409F-B2A6-FFC7C9918F09}" type="slidenum">
              <a:rPr lang="en-GB" smtClean="0"/>
              <a:t>‹#›</a:t>
            </a:fld>
            <a:endParaRPr lang="en-GB"/>
          </a:p>
        </p:txBody>
      </p:sp>
    </p:spTree>
    <p:extLst>
      <p:ext uri="{BB962C8B-B14F-4D97-AF65-F5344CB8AC3E}">
        <p14:creationId xmlns:p14="http://schemas.microsoft.com/office/powerpoint/2010/main" val="239049976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rtl="0"/>
            <a:endParaRPr lang="en-GB" noProof="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408B472-568D-400E-87C6-085D0E89D1DB}" type="datetime1">
              <a:rPr lang="en-GB" noProof="0" smtClean="0"/>
              <a:pPr/>
              <a:t>11/05/2023</a:t>
            </a:fld>
            <a:endParaRPr lang="en-GB" noProof="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rtl="0"/>
            <a:endParaRPr lang="en-GB" noProof="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rtl="0"/>
            <a:r>
              <a:rPr lang="en-GB" noProof="0"/>
              <a:t>Click to edit Master text styles</a:t>
            </a:r>
          </a:p>
          <a:p>
            <a:pPr lvl="1" rtl="0"/>
            <a:r>
              <a:rPr lang="en-GB" noProof="0"/>
              <a:t>Second level</a:t>
            </a:r>
          </a:p>
          <a:p>
            <a:pPr lvl="2" rtl="0"/>
            <a:r>
              <a:rPr lang="en-GB" noProof="0"/>
              <a:t>Third level</a:t>
            </a:r>
          </a:p>
          <a:p>
            <a:pPr lvl="3" rtl="0"/>
            <a:r>
              <a:rPr lang="en-GB" noProof="0"/>
              <a:t>Fourth level</a:t>
            </a:r>
          </a:p>
          <a:p>
            <a:pPr lvl="4" rtl="0"/>
            <a:r>
              <a:rPr lang="en-GB" noProof="0"/>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pPr rtl="0"/>
            <a:endParaRPr lang="en-GB" noProof="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pPr rtl="0"/>
            <a:fld id="{F97DC217-DF71-1A49-B3EA-559F1F43B0FF}" type="slidenum">
              <a:rPr lang="en-GB" noProof="0" smtClean="0"/>
              <a:t>‹#›</a:t>
            </a:fld>
            <a:endParaRPr lang="en-GB" noProof="0"/>
          </a:p>
        </p:txBody>
      </p:sp>
    </p:spTree>
    <p:extLst>
      <p:ext uri="{BB962C8B-B14F-4D97-AF65-F5344CB8AC3E}">
        <p14:creationId xmlns:p14="http://schemas.microsoft.com/office/powerpoint/2010/main" val="284642520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rtl="0"/>
            <a:endParaRPr lang="en-GB" noProof="0" dirty="0"/>
          </a:p>
        </p:txBody>
      </p:sp>
      <p:sp>
        <p:nvSpPr>
          <p:cNvPr id="4" name="Slide Number Placeholder 3"/>
          <p:cNvSpPr>
            <a:spLocks noGrp="1"/>
          </p:cNvSpPr>
          <p:nvPr>
            <p:ph type="sldNum" sz="quarter" idx="5"/>
          </p:nvPr>
        </p:nvSpPr>
        <p:spPr/>
        <p:txBody>
          <a:bodyPr rtlCol="0"/>
          <a:lstStyle/>
          <a:p>
            <a:pPr rtl="0"/>
            <a:fld id="{F97DC217-DF71-1A49-B3EA-559F1F43B0FF}" type="slidenum">
              <a:rPr lang="en-GB" smtClean="0"/>
              <a:t>1</a:t>
            </a:fld>
            <a:endParaRPr lang="en-GB"/>
          </a:p>
        </p:txBody>
      </p:sp>
    </p:spTree>
    <p:extLst>
      <p:ext uri="{BB962C8B-B14F-4D97-AF65-F5344CB8AC3E}">
        <p14:creationId xmlns:p14="http://schemas.microsoft.com/office/powerpoint/2010/main" val="116965021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cs typeface="Calibri"/>
            </a:endParaRPr>
          </a:p>
          <a:p>
            <a:endParaRPr lang="en-US" dirty="0">
              <a:cs typeface="Calibri"/>
            </a:endParaRPr>
          </a:p>
          <a:p>
            <a:endParaRPr lang="en-US" dirty="0">
              <a:cs typeface="Calibri"/>
            </a:endParaRPr>
          </a:p>
          <a:p>
            <a:endParaRPr lang="en-US" dirty="0">
              <a:cs typeface="Calibri"/>
            </a:endParaRPr>
          </a:p>
        </p:txBody>
      </p:sp>
      <p:sp>
        <p:nvSpPr>
          <p:cNvPr id="4" name="Slide Number Placeholder 3"/>
          <p:cNvSpPr>
            <a:spLocks noGrp="1"/>
          </p:cNvSpPr>
          <p:nvPr>
            <p:ph type="sldNum" sz="quarter" idx="5"/>
          </p:nvPr>
        </p:nvSpPr>
        <p:spPr/>
        <p:txBody>
          <a:bodyPr/>
          <a:lstStyle/>
          <a:p>
            <a:fld id="{39806C3E-E119-438C-AE91-C1FA81E9FF18}" type="slidenum">
              <a:rPr lang="en-GB" noProof="0" smtClean="0"/>
              <a:t>10</a:t>
            </a:fld>
            <a:endParaRPr lang="en-GB" noProof="0"/>
          </a:p>
        </p:txBody>
      </p:sp>
    </p:spTree>
    <p:extLst>
      <p:ext uri="{BB962C8B-B14F-4D97-AF65-F5344CB8AC3E}">
        <p14:creationId xmlns:p14="http://schemas.microsoft.com/office/powerpoint/2010/main" val="174460961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cs typeface="Calibri" panose="020F0502020204030204"/>
            </a:endParaRPr>
          </a:p>
        </p:txBody>
      </p:sp>
      <p:sp>
        <p:nvSpPr>
          <p:cNvPr id="4" name="Slide Number Placeholder 3"/>
          <p:cNvSpPr>
            <a:spLocks noGrp="1"/>
          </p:cNvSpPr>
          <p:nvPr>
            <p:ph type="sldNum" sz="quarter" idx="5"/>
          </p:nvPr>
        </p:nvSpPr>
        <p:spPr/>
        <p:txBody>
          <a:bodyPr/>
          <a:lstStyle/>
          <a:p>
            <a:pPr rtl="0"/>
            <a:fld id="{F97DC217-DF71-1A49-B3EA-559F1F43B0FF}" type="slidenum">
              <a:rPr lang="en-GB" noProof="0" smtClean="0"/>
              <a:t>11</a:t>
            </a:fld>
            <a:endParaRPr lang="en-GB" noProof="0"/>
          </a:p>
        </p:txBody>
      </p:sp>
    </p:spTree>
    <p:extLst>
      <p:ext uri="{BB962C8B-B14F-4D97-AF65-F5344CB8AC3E}">
        <p14:creationId xmlns:p14="http://schemas.microsoft.com/office/powerpoint/2010/main" val="390656178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pPr rtl="0"/>
            <a:fld id="{F97DC217-DF71-1A49-B3EA-559F1F43B0FF}" type="slidenum">
              <a:rPr lang="en-GB" smtClean="0"/>
              <a:t>12</a:t>
            </a:fld>
            <a:endParaRPr lang="en-GB"/>
          </a:p>
        </p:txBody>
      </p:sp>
    </p:spTree>
    <p:extLst>
      <p:ext uri="{BB962C8B-B14F-4D97-AF65-F5344CB8AC3E}">
        <p14:creationId xmlns:p14="http://schemas.microsoft.com/office/powerpoint/2010/main" val="94088723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noProof="0" dirty="0"/>
          </a:p>
        </p:txBody>
      </p:sp>
      <p:sp>
        <p:nvSpPr>
          <p:cNvPr id="4" name="Slide Number Placeholder 3"/>
          <p:cNvSpPr>
            <a:spLocks noGrp="1"/>
          </p:cNvSpPr>
          <p:nvPr>
            <p:ph type="sldNum" sz="quarter" idx="5"/>
          </p:nvPr>
        </p:nvSpPr>
        <p:spPr/>
        <p:txBody>
          <a:bodyPr/>
          <a:lstStyle/>
          <a:p>
            <a:pPr rtl="0"/>
            <a:fld id="{F97DC217-DF71-1A49-B3EA-559F1F43B0FF}" type="slidenum">
              <a:rPr lang="en-GB" smtClean="0"/>
              <a:t>13</a:t>
            </a:fld>
            <a:endParaRPr lang="en-GB"/>
          </a:p>
        </p:txBody>
      </p:sp>
    </p:spTree>
    <p:extLst>
      <p:ext uri="{BB962C8B-B14F-4D97-AF65-F5344CB8AC3E}">
        <p14:creationId xmlns:p14="http://schemas.microsoft.com/office/powerpoint/2010/main" val="312155148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rtl="0"/>
            <a:fld id="{F97DC217-DF71-1A49-B3EA-559F1F43B0FF}" type="slidenum">
              <a:rPr lang="en-GB" noProof="0" smtClean="0"/>
              <a:t>14</a:t>
            </a:fld>
            <a:endParaRPr lang="en-GB" noProof="0"/>
          </a:p>
        </p:txBody>
      </p:sp>
    </p:spTree>
    <p:extLst>
      <p:ext uri="{BB962C8B-B14F-4D97-AF65-F5344CB8AC3E}">
        <p14:creationId xmlns:p14="http://schemas.microsoft.com/office/powerpoint/2010/main" val="5037290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noProof="0" dirty="0"/>
          </a:p>
        </p:txBody>
      </p:sp>
      <p:sp>
        <p:nvSpPr>
          <p:cNvPr id="4" name="Slide Number Placeholder 3"/>
          <p:cNvSpPr>
            <a:spLocks noGrp="1"/>
          </p:cNvSpPr>
          <p:nvPr>
            <p:ph type="sldNum" sz="quarter" idx="5"/>
          </p:nvPr>
        </p:nvSpPr>
        <p:spPr/>
        <p:txBody>
          <a:bodyPr/>
          <a:lstStyle/>
          <a:p>
            <a:pPr rtl="0"/>
            <a:fld id="{F97DC217-DF71-1A49-B3EA-559F1F43B0FF}" type="slidenum">
              <a:rPr lang="en-GB" smtClean="0"/>
              <a:t>15</a:t>
            </a:fld>
            <a:endParaRPr lang="en-GB"/>
          </a:p>
        </p:txBody>
      </p:sp>
    </p:spTree>
    <p:extLst>
      <p:ext uri="{BB962C8B-B14F-4D97-AF65-F5344CB8AC3E}">
        <p14:creationId xmlns:p14="http://schemas.microsoft.com/office/powerpoint/2010/main" val="268921652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noProof="0" dirty="0"/>
          </a:p>
        </p:txBody>
      </p:sp>
      <p:sp>
        <p:nvSpPr>
          <p:cNvPr id="4" name="Slide Number Placeholder 3"/>
          <p:cNvSpPr>
            <a:spLocks noGrp="1"/>
          </p:cNvSpPr>
          <p:nvPr>
            <p:ph type="sldNum" sz="quarter" idx="5"/>
          </p:nvPr>
        </p:nvSpPr>
        <p:spPr/>
        <p:txBody>
          <a:bodyPr/>
          <a:lstStyle/>
          <a:p>
            <a:pPr rtl="0"/>
            <a:fld id="{F97DC217-DF71-1A49-B3EA-559F1F43B0FF}" type="slidenum">
              <a:rPr lang="en-GB" smtClean="0"/>
              <a:t>2</a:t>
            </a:fld>
            <a:endParaRPr lang="en-GB"/>
          </a:p>
        </p:txBody>
      </p:sp>
    </p:spTree>
    <p:extLst>
      <p:ext uri="{BB962C8B-B14F-4D97-AF65-F5344CB8AC3E}">
        <p14:creationId xmlns:p14="http://schemas.microsoft.com/office/powerpoint/2010/main" val="325617463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endParaRPr lang="en-GB" sz="14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endParaRPr>
          </a:p>
        </p:txBody>
      </p:sp>
      <p:sp>
        <p:nvSpPr>
          <p:cNvPr id="4" name="Slide Number Placeholder 3"/>
          <p:cNvSpPr>
            <a:spLocks noGrp="1"/>
          </p:cNvSpPr>
          <p:nvPr>
            <p:ph type="sldNum" sz="quarter" idx="5"/>
          </p:nvPr>
        </p:nvSpPr>
        <p:spPr/>
        <p:txBody>
          <a:bodyPr/>
          <a:lstStyle/>
          <a:p>
            <a:pPr rtl="0"/>
            <a:fld id="{F97DC217-DF71-1A49-B3EA-559F1F43B0FF}" type="slidenum">
              <a:rPr lang="en-GB" noProof="0" smtClean="0"/>
              <a:t>3</a:t>
            </a:fld>
            <a:endParaRPr lang="en-GB" noProof="0"/>
          </a:p>
        </p:txBody>
      </p:sp>
    </p:spTree>
    <p:extLst>
      <p:ext uri="{BB962C8B-B14F-4D97-AF65-F5344CB8AC3E}">
        <p14:creationId xmlns:p14="http://schemas.microsoft.com/office/powerpoint/2010/main" val="385606347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pPr rtl="0"/>
            <a:fld id="{F97DC217-DF71-1A49-B3EA-559F1F43B0FF}" type="slidenum">
              <a:rPr lang="en-GB" noProof="0" smtClean="0"/>
              <a:t>4</a:t>
            </a:fld>
            <a:endParaRPr lang="en-GB" noProof="0"/>
          </a:p>
        </p:txBody>
      </p:sp>
    </p:spTree>
    <p:extLst>
      <p:ext uri="{BB962C8B-B14F-4D97-AF65-F5344CB8AC3E}">
        <p14:creationId xmlns:p14="http://schemas.microsoft.com/office/powerpoint/2010/main" val="311811067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noProof="0" dirty="0"/>
          </a:p>
        </p:txBody>
      </p:sp>
      <p:sp>
        <p:nvSpPr>
          <p:cNvPr id="4" name="Slide Number Placeholder 3"/>
          <p:cNvSpPr>
            <a:spLocks noGrp="1"/>
          </p:cNvSpPr>
          <p:nvPr>
            <p:ph type="sldNum" sz="quarter" idx="5"/>
          </p:nvPr>
        </p:nvSpPr>
        <p:spPr/>
        <p:txBody>
          <a:bodyPr/>
          <a:lstStyle/>
          <a:p>
            <a:pPr rtl="0"/>
            <a:fld id="{F97DC217-DF71-1A49-B3EA-559F1F43B0FF}" type="slidenum">
              <a:rPr lang="en-GB" smtClean="0"/>
              <a:t>5</a:t>
            </a:fld>
            <a:endParaRPr lang="en-GB"/>
          </a:p>
        </p:txBody>
      </p:sp>
    </p:spTree>
    <p:extLst>
      <p:ext uri="{BB962C8B-B14F-4D97-AF65-F5344CB8AC3E}">
        <p14:creationId xmlns:p14="http://schemas.microsoft.com/office/powerpoint/2010/main" val="208882835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noProof="0" dirty="0"/>
          </a:p>
        </p:txBody>
      </p:sp>
      <p:sp>
        <p:nvSpPr>
          <p:cNvPr id="4" name="Slide Number Placeholder 3"/>
          <p:cNvSpPr>
            <a:spLocks noGrp="1"/>
          </p:cNvSpPr>
          <p:nvPr>
            <p:ph type="sldNum" sz="quarter" idx="5"/>
          </p:nvPr>
        </p:nvSpPr>
        <p:spPr/>
        <p:txBody>
          <a:bodyPr/>
          <a:lstStyle/>
          <a:p>
            <a:pPr rtl="0"/>
            <a:fld id="{F97DC217-DF71-1A49-B3EA-559F1F43B0FF}" type="slidenum">
              <a:rPr lang="en-GB" smtClean="0"/>
              <a:t>6</a:t>
            </a:fld>
            <a:endParaRPr lang="en-GB"/>
          </a:p>
        </p:txBody>
      </p:sp>
    </p:spTree>
    <p:extLst>
      <p:ext uri="{BB962C8B-B14F-4D97-AF65-F5344CB8AC3E}">
        <p14:creationId xmlns:p14="http://schemas.microsoft.com/office/powerpoint/2010/main" val="62877063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rtl="0"/>
            <a:fld id="{F97DC217-DF71-1A49-B3EA-559F1F43B0FF}" type="slidenum">
              <a:rPr lang="en-GB" noProof="0" smtClean="0"/>
              <a:t>7</a:t>
            </a:fld>
            <a:endParaRPr lang="en-GB" noProof="0"/>
          </a:p>
        </p:txBody>
      </p:sp>
    </p:spTree>
    <p:extLst>
      <p:ext uri="{BB962C8B-B14F-4D97-AF65-F5344CB8AC3E}">
        <p14:creationId xmlns:p14="http://schemas.microsoft.com/office/powerpoint/2010/main" val="110660164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noProof="0" dirty="0">
              <a:latin typeface="Arial" panose="020B0604020202020204" pitchFamily="34" charset="0"/>
              <a:cs typeface="Arial" panose="020B0604020202020204" pitchFamily="34" charset="0"/>
            </a:endParaRPr>
          </a:p>
          <a:p>
            <a:endParaRPr lang="en-GB" noProof="0" dirty="0"/>
          </a:p>
          <a:p>
            <a:endParaRPr lang="en-GB" noProof="0" dirty="0"/>
          </a:p>
        </p:txBody>
      </p:sp>
      <p:sp>
        <p:nvSpPr>
          <p:cNvPr id="4" name="Slide Number Placeholder 3"/>
          <p:cNvSpPr>
            <a:spLocks noGrp="1"/>
          </p:cNvSpPr>
          <p:nvPr>
            <p:ph type="sldNum" sz="quarter" idx="5"/>
          </p:nvPr>
        </p:nvSpPr>
        <p:spPr/>
        <p:txBody>
          <a:bodyPr/>
          <a:lstStyle/>
          <a:p>
            <a:pPr rtl="0"/>
            <a:fld id="{F97DC217-DF71-1A49-B3EA-559F1F43B0FF}" type="slidenum">
              <a:rPr lang="en-GB" smtClean="0"/>
              <a:t>8</a:t>
            </a:fld>
            <a:endParaRPr lang="en-GB"/>
          </a:p>
        </p:txBody>
      </p:sp>
    </p:spTree>
    <p:extLst>
      <p:ext uri="{BB962C8B-B14F-4D97-AF65-F5344CB8AC3E}">
        <p14:creationId xmlns:p14="http://schemas.microsoft.com/office/powerpoint/2010/main" val="326095529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rtl="0"/>
            <a:fld id="{F97DC217-DF71-1A49-B3EA-559F1F43B0FF}" type="slidenum">
              <a:rPr lang="en-GB" noProof="0" smtClean="0"/>
              <a:t>9</a:t>
            </a:fld>
            <a:endParaRPr lang="en-GB" noProof="0"/>
          </a:p>
        </p:txBody>
      </p:sp>
    </p:spTree>
    <p:extLst>
      <p:ext uri="{BB962C8B-B14F-4D97-AF65-F5344CB8AC3E}">
        <p14:creationId xmlns:p14="http://schemas.microsoft.com/office/powerpoint/2010/main" val="74744598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4248F2-5264-4601-AA0B-6C092F77F2DD}"/>
              </a:ext>
            </a:extLst>
          </p:cNvPr>
          <p:cNvSpPr>
            <a:spLocks noGrp="1"/>
          </p:cNvSpPr>
          <p:nvPr>
            <p:ph type="ctrTitle"/>
          </p:nvPr>
        </p:nvSpPr>
        <p:spPr>
          <a:xfrm>
            <a:off x="1167493" y="1122363"/>
            <a:ext cx="7096933" cy="2387600"/>
          </a:xfrm>
        </p:spPr>
        <p:txBody>
          <a:bodyPr rtlCol="0" anchor="b">
            <a:noAutofit/>
          </a:bodyPr>
          <a:lstStyle>
            <a:lvl1pPr algn="l">
              <a:defRPr sz="6000" b="1">
                <a:latin typeface="+mj-lt"/>
              </a:defRPr>
            </a:lvl1pPr>
          </a:lstStyle>
          <a:p>
            <a:pPr rtl="0"/>
            <a:r>
              <a:rPr lang="en-GB" noProof="0"/>
              <a:t>Click to edit Master title style</a:t>
            </a:r>
          </a:p>
        </p:txBody>
      </p:sp>
      <p:sp>
        <p:nvSpPr>
          <p:cNvPr id="3" name="Subtitle 2">
            <a:extLst>
              <a:ext uri="{FF2B5EF4-FFF2-40B4-BE49-F238E27FC236}">
                <a16:creationId xmlns:a16="http://schemas.microsoft.com/office/drawing/2014/main" id="{DCFB69D3-5632-4285-A209-9DCA67DA668C}"/>
              </a:ext>
            </a:extLst>
          </p:cNvPr>
          <p:cNvSpPr>
            <a:spLocks noGrp="1"/>
          </p:cNvSpPr>
          <p:nvPr>
            <p:ph type="subTitle" idx="1"/>
          </p:nvPr>
        </p:nvSpPr>
        <p:spPr>
          <a:xfrm>
            <a:off x="1167493" y="3602038"/>
            <a:ext cx="9500507" cy="806675"/>
          </a:xfrm>
        </p:spPr>
        <p:txBody>
          <a:bodyPr rtlCol="0">
            <a:noAutofit/>
          </a:bodyPr>
          <a:lstStyle>
            <a:lvl1pPr marL="0" indent="0" algn="l">
              <a:buNone/>
              <a:defRPr sz="3200">
                <a:latin typeface="+mn-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rtl="0"/>
            <a:r>
              <a:rPr lang="en-GB" noProof="0"/>
              <a:t>Click to edit Master subtitle style</a:t>
            </a:r>
          </a:p>
        </p:txBody>
      </p:sp>
      <p:sp>
        <p:nvSpPr>
          <p:cNvPr id="4" name="Rectangle 3">
            <a:extLst>
              <a:ext uri="{FF2B5EF4-FFF2-40B4-BE49-F238E27FC236}">
                <a16:creationId xmlns:a16="http://schemas.microsoft.com/office/drawing/2014/main" id="{9AC79249-FDC0-364D-A734-AE1DE1605D28}"/>
              </a:ext>
            </a:extLst>
          </p:cNvPr>
          <p:cNvSpPr/>
          <p:nvPr userDrawn="1"/>
        </p:nvSpPr>
        <p:spPr>
          <a:xfrm>
            <a:off x="0" y="4572000"/>
            <a:ext cx="12192000" cy="2286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noProof="0"/>
          </a:p>
        </p:txBody>
      </p:sp>
      <p:sp>
        <p:nvSpPr>
          <p:cNvPr id="5" name="Oval 4">
            <a:extLst>
              <a:ext uri="{FF2B5EF4-FFF2-40B4-BE49-F238E27FC236}">
                <a16:creationId xmlns:a16="http://schemas.microsoft.com/office/drawing/2014/main" id="{902465C8-266D-104C-9C49-323DF4A8277E}"/>
              </a:ext>
            </a:extLst>
          </p:cNvPr>
          <p:cNvSpPr/>
          <p:nvPr userDrawn="1"/>
        </p:nvSpPr>
        <p:spPr>
          <a:xfrm>
            <a:off x="583746" y="4960030"/>
            <a:ext cx="1551214" cy="1551214"/>
          </a:xfrm>
          <a:prstGeom prst="ellipse">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noProof="0"/>
          </a:p>
        </p:txBody>
      </p:sp>
      <p:sp>
        <p:nvSpPr>
          <p:cNvPr id="11" name="Freeform 10">
            <a:extLst>
              <a:ext uri="{FF2B5EF4-FFF2-40B4-BE49-F238E27FC236}">
                <a16:creationId xmlns:a16="http://schemas.microsoft.com/office/drawing/2014/main" id="{37979A1C-BF60-B345-A664-2E4F7A3461EB}"/>
              </a:ext>
            </a:extLst>
          </p:cNvPr>
          <p:cNvSpPr/>
          <p:nvPr userDrawn="1"/>
        </p:nvSpPr>
        <p:spPr>
          <a:xfrm>
            <a:off x="1" y="4571999"/>
            <a:ext cx="1118508" cy="1118508"/>
          </a:xfrm>
          <a:custGeom>
            <a:avLst/>
            <a:gdLst>
              <a:gd name="connsiteX0" fmla="*/ 0 w 1167493"/>
              <a:gd name="connsiteY0" fmla="*/ 0 h 1167493"/>
              <a:gd name="connsiteX1" fmla="*/ 1167493 w 1167493"/>
              <a:gd name="connsiteY1" fmla="*/ 0 h 1167493"/>
              <a:gd name="connsiteX2" fmla="*/ 0 w 1167493"/>
              <a:gd name="connsiteY2" fmla="*/ 1167493 h 1167493"/>
              <a:gd name="connsiteX3" fmla="*/ 0 w 1167493"/>
              <a:gd name="connsiteY3" fmla="*/ 0 h 1167493"/>
            </a:gdLst>
            <a:ahLst/>
            <a:cxnLst>
              <a:cxn ang="0">
                <a:pos x="connsiteX0" y="connsiteY0"/>
              </a:cxn>
              <a:cxn ang="0">
                <a:pos x="connsiteX1" y="connsiteY1"/>
              </a:cxn>
              <a:cxn ang="0">
                <a:pos x="connsiteX2" y="connsiteY2"/>
              </a:cxn>
              <a:cxn ang="0">
                <a:pos x="connsiteX3" y="connsiteY3"/>
              </a:cxn>
            </a:cxnLst>
            <a:rect l="l" t="t" r="r" b="b"/>
            <a:pathLst>
              <a:path w="1167493" h="1167493">
                <a:moveTo>
                  <a:pt x="0" y="0"/>
                </a:moveTo>
                <a:lnTo>
                  <a:pt x="1167493" y="0"/>
                </a:lnTo>
                <a:cubicBezTo>
                  <a:pt x="522704" y="0"/>
                  <a:pt x="0" y="522704"/>
                  <a:pt x="0" y="1167493"/>
                </a:cubicBezTo>
                <a:lnTo>
                  <a:pt x="0"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rtl="0"/>
            <a:endParaRPr lang="en-GB" noProof="0"/>
          </a:p>
        </p:txBody>
      </p:sp>
      <p:sp>
        <p:nvSpPr>
          <p:cNvPr id="9" name="Freeform 8">
            <a:extLst>
              <a:ext uri="{FF2B5EF4-FFF2-40B4-BE49-F238E27FC236}">
                <a16:creationId xmlns:a16="http://schemas.microsoft.com/office/drawing/2014/main" id="{58080B3E-915C-2D4C-8608-596E1BFD6387}"/>
              </a:ext>
            </a:extLst>
          </p:cNvPr>
          <p:cNvSpPr/>
          <p:nvPr userDrawn="1"/>
        </p:nvSpPr>
        <p:spPr>
          <a:xfrm>
            <a:off x="1" y="5739492"/>
            <a:ext cx="1118508" cy="1118508"/>
          </a:xfrm>
          <a:custGeom>
            <a:avLst/>
            <a:gdLst>
              <a:gd name="connsiteX0" fmla="*/ 0 w 1167493"/>
              <a:gd name="connsiteY0" fmla="*/ 0 h 1167493"/>
              <a:gd name="connsiteX1" fmla="*/ 1167493 w 1167493"/>
              <a:gd name="connsiteY1" fmla="*/ 1167493 h 1167493"/>
              <a:gd name="connsiteX2" fmla="*/ 0 w 1167493"/>
              <a:gd name="connsiteY2" fmla="*/ 1167493 h 1167493"/>
              <a:gd name="connsiteX3" fmla="*/ 0 w 1167493"/>
              <a:gd name="connsiteY3" fmla="*/ 0 h 1167493"/>
            </a:gdLst>
            <a:ahLst/>
            <a:cxnLst>
              <a:cxn ang="0">
                <a:pos x="connsiteX0" y="connsiteY0"/>
              </a:cxn>
              <a:cxn ang="0">
                <a:pos x="connsiteX1" y="connsiteY1"/>
              </a:cxn>
              <a:cxn ang="0">
                <a:pos x="connsiteX2" y="connsiteY2"/>
              </a:cxn>
              <a:cxn ang="0">
                <a:pos x="connsiteX3" y="connsiteY3"/>
              </a:cxn>
            </a:cxnLst>
            <a:rect l="l" t="t" r="r" b="b"/>
            <a:pathLst>
              <a:path w="1167493" h="1167493">
                <a:moveTo>
                  <a:pt x="0" y="0"/>
                </a:moveTo>
                <a:cubicBezTo>
                  <a:pt x="0" y="644789"/>
                  <a:pt x="522704" y="1167493"/>
                  <a:pt x="1167493" y="1167493"/>
                </a:cubicBezTo>
                <a:lnTo>
                  <a:pt x="0" y="1167493"/>
                </a:lnTo>
                <a:lnTo>
                  <a:pt x="0"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rtl="0"/>
            <a:endParaRPr lang="en-GB" noProof="0"/>
          </a:p>
        </p:txBody>
      </p:sp>
      <p:grpSp>
        <p:nvGrpSpPr>
          <p:cNvPr id="6" name="Group 5">
            <a:extLst>
              <a:ext uri="{FF2B5EF4-FFF2-40B4-BE49-F238E27FC236}">
                <a16:creationId xmlns:a16="http://schemas.microsoft.com/office/drawing/2014/main" id="{F15FBB50-09C8-B64E-AE57-67C5E70810CB}"/>
              </a:ext>
            </a:extLst>
          </p:cNvPr>
          <p:cNvGrpSpPr/>
          <p:nvPr userDrawn="1"/>
        </p:nvGrpSpPr>
        <p:grpSpPr>
          <a:xfrm>
            <a:off x="8264427" y="-3419"/>
            <a:ext cx="3927573" cy="3165022"/>
            <a:chOff x="9857014" y="13834"/>
            <a:chExt cx="2334986" cy="1881641"/>
          </a:xfrm>
        </p:grpSpPr>
        <p:sp>
          <p:nvSpPr>
            <p:cNvPr id="15" name="Freeform 14">
              <a:extLst>
                <a:ext uri="{FF2B5EF4-FFF2-40B4-BE49-F238E27FC236}">
                  <a16:creationId xmlns:a16="http://schemas.microsoft.com/office/drawing/2014/main" id="{EFBF1E52-11FA-DC48-B7AD-75734232FFE8}"/>
                </a:ext>
              </a:extLst>
            </p:cNvPr>
            <p:cNvSpPr/>
            <p:nvPr userDrawn="1"/>
          </p:nvSpPr>
          <p:spPr>
            <a:xfrm rot="5400000" flipH="1" flipV="1">
              <a:off x="10667433" y="370908"/>
              <a:ext cx="1881641" cy="1167493"/>
            </a:xfrm>
            <a:custGeom>
              <a:avLst/>
              <a:gdLst>
                <a:gd name="connsiteX0" fmla="*/ 1881641 w 1881641"/>
                <a:gd name="connsiteY0" fmla="*/ 1167473 h 1167493"/>
                <a:gd name="connsiteX1" fmla="*/ 1881641 w 1881641"/>
                <a:gd name="connsiteY1" fmla="*/ 1167493 h 1167493"/>
                <a:gd name="connsiteX2" fmla="*/ 1167493 w 1881641"/>
                <a:gd name="connsiteY2" fmla="*/ 1167493 h 1167493"/>
                <a:gd name="connsiteX3" fmla="*/ 0 w 1881641"/>
                <a:gd name="connsiteY3" fmla="*/ 0 h 1167493"/>
                <a:gd name="connsiteX4" fmla="*/ 714149 w 1881641"/>
                <a:gd name="connsiteY4" fmla="*/ 0 h 1167493"/>
                <a:gd name="connsiteX5" fmla="*/ 1875614 w 1881641"/>
                <a:gd name="connsiteY5" fmla="*/ 1048124 h 1167493"/>
                <a:gd name="connsiteX6" fmla="*/ 1881641 w 1881641"/>
                <a:gd name="connsiteY6" fmla="*/ 1167473 h 11674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81641" h="1167493">
                  <a:moveTo>
                    <a:pt x="1881641" y="1167473"/>
                  </a:moveTo>
                  <a:lnTo>
                    <a:pt x="1881641" y="1167493"/>
                  </a:lnTo>
                  <a:lnTo>
                    <a:pt x="1167493" y="1167493"/>
                  </a:lnTo>
                  <a:cubicBezTo>
                    <a:pt x="522704" y="1167493"/>
                    <a:pt x="0" y="644789"/>
                    <a:pt x="0" y="0"/>
                  </a:cubicBezTo>
                  <a:lnTo>
                    <a:pt x="714149" y="0"/>
                  </a:lnTo>
                  <a:cubicBezTo>
                    <a:pt x="1318639" y="0"/>
                    <a:pt x="1815827" y="459408"/>
                    <a:pt x="1875614" y="1048124"/>
                  </a:cubicBezTo>
                  <a:lnTo>
                    <a:pt x="1881641" y="1167473"/>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rtl="0"/>
              <a:endParaRPr lang="en-GB" noProof="0"/>
            </a:p>
          </p:txBody>
        </p:sp>
        <p:sp>
          <p:nvSpPr>
            <p:cNvPr id="16" name="Freeform 15">
              <a:extLst>
                <a:ext uri="{FF2B5EF4-FFF2-40B4-BE49-F238E27FC236}">
                  <a16:creationId xmlns:a16="http://schemas.microsoft.com/office/drawing/2014/main" id="{4850B620-49F5-3748-84AF-682555D52792}"/>
                </a:ext>
              </a:extLst>
            </p:cNvPr>
            <p:cNvSpPr/>
            <p:nvPr userDrawn="1"/>
          </p:nvSpPr>
          <p:spPr>
            <a:xfrm rot="16200000" flipV="1">
              <a:off x="9499940" y="370908"/>
              <a:ext cx="1881641" cy="1167493"/>
            </a:xfrm>
            <a:custGeom>
              <a:avLst/>
              <a:gdLst>
                <a:gd name="connsiteX0" fmla="*/ 1881641 w 1881641"/>
                <a:gd name="connsiteY0" fmla="*/ 1167473 h 1167493"/>
                <a:gd name="connsiteX1" fmla="*/ 1881641 w 1881641"/>
                <a:gd name="connsiteY1" fmla="*/ 1167493 h 1167493"/>
                <a:gd name="connsiteX2" fmla="*/ 1167493 w 1881641"/>
                <a:gd name="connsiteY2" fmla="*/ 1167493 h 1167493"/>
                <a:gd name="connsiteX3" fmla="*/ 0 w 1881641"/>
                <a:gd name="connsiteY3" fmla="*/ 0 h 1167493"/>
                <a:gd name="connsiteX4" fmla="*/ 714149 w 1881641"/>
                <a:gd name="connsiteY4" fmla="*/ 0 h 1167493"/>
                <a:gd name="connsiteX5" fmla="*/ 1875614 w 1881641"/>
                <a:gd name="connsiteY5" fmla="*/ 1048124 h 1167493"/>
                <a:gd name="connsiteX6" fmla="*/ 1881641 w 1881641"/>
                <a:gd name="connsiteY6" fmla="*/ 1167473 h 11674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81641" h="1167493">
                  <a:moveTo>
                    <a:pt x="1881641" y="1167473"/>
                  </a:moveTo>
                  <a:lnTo>
                    <a:pt x="1881641" y="1167493"/>
                  </a:lnTo>
                  <a:lnTo>
                    <a:pt x="1167493" y="1167493"/>
                  </a:lnTo>
                  <a:cubicBezTo>
                    <a:pt x="522704" y="1167493"/>
                    <a:pt x="0" y="644789"/>
                    <a:pt x="0" y="0"/>
                  </a:cubicBezTo>
                  <a:lnTo>
                    <a:pt x="714149" y="0"/>
                  </a:lnTo>
                  <a:cubicBezTo>
                    <a:pt x="1318639" y="0"/>
                    <a:pt x="1815827" y="459408"/>
                    <a:pt x="1875614" y="1048124"/>
                  </a:cubicBezTo>
                  <a:lnTo>
                    <a:pt x="1881641" y="1167473"/>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rtl="0"/>
              <a:endParaRPr lang="en-GB" noProof="0"/>
            </a:p>
          </p:txBody>
        </p:sp>
      </p:grpSp>
      <p:sp>
        <p:nvSpPr>
          <p:cNvPr id="22" name="Freeform 21">
            <a:extLst>
              <a:ext uri="{FF2B5EF4-FFF2-40B4-BE49-F238E27FC236}">
                <a16:creationId xmlns:a16="http://schemas.microsoft.com/office/drawing/2014/main" id="{BC68F289-2744-2F48-893A-3F17911625C8}"/>
              </a:ext>
            </a:extLst>
          </p:cNvPr>
          <p:cNvSpPr/>
          <p:nvPr userDrawn="1"/>
        </p:nvSpPr>
        <p:spPr>
          <a:xfrm>
            <a:off x="0" y="-1"/>
            <a:ext cx="1167493" cy="1167493"/>
          </a:xfrm>
          <a:custGeom>
            <a:avLst/>
            <a:gdLst>
              <a:gd name="connsiteX0" fmla="*/ 0 w 862693"/>
              <a:gd name="connsiteY0" fmla="*/ 0 h 862693"/>
              <a:gd name="connsiteX1" fmla="*/ 862693 w 862693"/>
              <a:gd name="connsiteY1" fmla="*/ 0 h 862693"/>
              <a:gd name="connsiteX2" fmla="*/ 0 w 862693"/>
              <a:gd name="connsiteY2" fmla="*/ 862693 h 862693"/>
              <a:gd name="connsiteX3" fmla="*/ 0 w 862693"/>
              <a:gd name="connsiteY3" fmla="*/ 0 h 862693"/>
            </a:gdLst>
            <a:ahLst/>
            <a:cxnLst>
              <a:cxn ang="0">
                <a:pos x="connsiteX0" y="connsiteY0"/>
              </a:cxn>
              <a:cxn ang="0">
                <a:pos x="connsiteX1" y="connsiteY1"/>
              </a:cxn>
              <a:cxn ang="0">
                <a:pos x="connsiteX2" y="connsiteY2"/>
              </a:cxn>
              <a:cxn ang="0">
                <a:pos x="connsiteX3" y="connsiteY3"/>
              </a:cxn>
            </a:cxnLst>
            <a:rect l="l" t="t" r="r" b="b"/>
            <a:pathLst>
              <a:path w="862693" h="862693">
                <a:moveTo>
                  <a:pt x="0" y="0"/>
                </a:moveTo>
                <a:lnTo>
                  <a:pt x="862693" y="0"/>
                </a:lnTo>
                <a:cubicBezTo>
                  <a:pt x="862693" y="476453"/>
                  <a:pt x="476452" y="862693"/>
                  <a:pt x="0" y="862693"/>
                </a:cubicBezTo>
                <a:lnTo>
                  <a:pt x="0"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rtl="0"/>
            <a:endParaRPr lang="en-GB" noProof="0"/>
          </a:p>
        </p:txBody>
      </p:sp>
      <p:sp>
        <p:nvSpPr>
          <p:cNvPr id="28" name="Freeform 27">
            <a:extLst>
              <a:ext uri="{FF2B5EF4-FFF2-40B4-BE49-F238E27FC236}">
                <a16:creationId xmlns:a16="http://schemas.microsoft.com/office/drawing/2014/main" id="{9E240E8A-950E-7946-826C-415CB5DACA43}"/>
              </a:ext>
            </a:extLst>
          </p:cNvPr>
          <p:cNvSpPr/>
          <p:nvPr userDrawn="1"/>
        </p:nvSpPr>
        <p:spPr>
          <a:xfrm>
            <a:off x="11024507" y="4580708"/>
            <a:ext cx="1167493" cy="2277292"/>
          </a:xfrm>
          <a:custGeom>
            <a:avLst/>
            <a:gdLst>
              <a:gd name="connsiteX0" fmla="*/ 1167473 w 1167493"/>
              <a:gd name="connsiteY0" fmla="*/ 0 h 2272167"/>
              <a:gd name="connsiteX1" fmla="*/ 1167493 w 1167493"/>
              <a:gd name="connsiteY1" fmla="*/ 0 h 2272167"/>
              <a:gd name="connsiteX2" fmla="*/ 1167493 w 1167493"/>
              <a:gd name="connsiteY2" fmla="*/ 492960 h 2272167"/>
              <a:gd name="connsiteX3" fmla="*/ 1167493 w 1167493"/>
              <a:gd name="connsiteY3" fmla="*/ 720385 h 2272167"/>
              <a:gd name="connsiteX4" fmla="*/ 1167493 w 1167493"/>
              <a:gd name="connsiteY4" fmla="*/ 2272167 h 2272167"/>
              <a:gd name="connsiteX5" fmla="*/ 0 w 1167493"/>
              <a:gd name="connsiteY5" fmla="*/ 2272167 h 2272167"/>
              <a:gd name="connsiteX6" fmla="*/ 0 w 1167493"/>
              <a:gd name="connsiteY6" fmla="*/ 1898074 h 2272167"/>
              <a:gd name="connsiteX7" fmla="*/ 0 w 1167493"/>
              <a:gd name="connsiteY7" fmla="*/ 1271597 h 2272167"/>
              <a:gd name="connsiteX8" fmla="*/ 0 w 1167493"/>
              <a:gd name="connsiteY8" fmla="*/ 1177688 h 2272167"/>
              <a:gd name="connsiteX9" fmla="*/ 1048124 w 1167493"/>
              <a:gd name="connsiteY9" fmla="*/ 6080 h 2272167"/>
              <a:gd name="connsiteX10" fmla="*/ 1167473 w 1167493"/>
              <a:gd name="connsiteY10" fmla="*/ 0 h 22721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167493" h="2272167">
                <a:moveTo>
                  <a:pt x="1167473" y="0"/>
                </a:moveTo>
                <a:lnTo>
                  <a:pt x="1167493" y="0"/>
                </a:lnTo>
                <a:lnTo>
                  <a:pt x="1167493" y="492960"/>
                </a:lnTo>
                <a:lnTo>
                  <a:pt x="1167493" y="720385"/>
                </a:lnTo>
                <a:lnTo>
                  <a:pt x="1167493" y="2272167"/>
                </a:lnTo>
                <a:lnTo>
                  <a:pt x="0" y="2272167"/>
                </a:lnTo>
                <a:lnTo>
                  <a:pt x="0" y="1898074"/>
                </a:lnTo>
                <a:lnTo>
                  <a:pt x="0" y="1271597"/>
                </a:lnTo>
                <a:lnTo>
                  <a:pt x="0" y="1177688"/>
                </a:lnTo>
                <a:cubicBezTo>
                  <a:pt x="0" y="567919"/>
                  <a:pt x="459408" y="66389"/>
                  <a:pt x="1048124" y="6080"/>
                </a:cubicBezTo>
                <a:lnTo>
                  <a:pt x="1167473"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rtl="0"/>
            <a:endParaRPr lang="en-GB" noProof="0"/>
          </a:p>
        </p:txBody>
      </p:sp>
    </p:spTree>
    <p:extLst>
      <p:ext uri="{BB962C8B-B14F-4D97-AF65-F5344CB8AC3E}">
        <p14:creationId xmlns:p14="http://schemas.microsoft.com/office/powerpoint/2010/main" val="291649857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Timeline">
    <p:bg>
      <p:bgPr>
        <a:solidFill>
          <a:schemeClr val="accent1"/>
        </a:solidFill>
        <a:effectLst/>
      </p:bgPr>
    </p:bg>
    <p:spTree>
      <p:nvGrpSpPr>
        <p:cNvPr id="1" name=""/>
        <p:cNvGrpSpPr/>
        <p:nvPr/>
      </p:nvGrpSpPr>
      <p:grpSpPr>
        <a:xfrm>
          <a:off x="0" y="0"/>
          <a:ext cx="0" cy="0"/>
          <a:chOff x="0" y="0"/>
          <a:chExt cx="0" cy="0"/>
        </a:xfrm>
      </p:grpSpPr>
      <p:sp>
        <p:nvSpPr>
          <p:cNvPr id="4" name="Freeform 3">
            <a:extLst>
              <a:ext uri="{FF2B5EF4-FFF2-40B4-BE49-F238E27FC236}">
                <a16:creationId xmlns:a16="http://schemas.microsoft.com/office/drawing/2014/main" id="{6A7F6A3F-E1DD-A246-9A6D-5F9B18BA2588}"/>
              </a:ext>
            </a:extLst>
          </p:cNvPr>
          <p:cNvSpPr/>
          <p:nvPr userDrawn="1"/>
        </p:nvSpPr>
        <p:spPr>
          <a:xfrm flipH="1">
            <a:off x="8580896" y="1"/>
            <a:ext cx="3611104" cy="3611104"/>
          </a:xfrm>
          <a:custGeom>
            <a:avLst/>
            <a:gdLst>
              <a:gd name="connsiteX0" fmla="*/ 0 w 1167493"/>
              <a:gd name="connsiteY0" fmla="*/ 0 h 1167493"/>
              <a:gd name="connsiteX1" fmla="*/ 1167493 w 1167493"/>
              <a:gd name="connsiteY1" fmla="*/ 0 h 1167493"/>
              <a:gd name="connsiteX2" fmla="*/ 0 w 1167493"/>
              <a:gd name="connsiteY2" fmla="*/ 1167493 h 1167493"/>
              <a:gd name="connsiteX3" fmla="*/ 0 w 1167493"/>
              <a:gd name="connsiteY3" fmla="*/ 0 h 1167493"/>
            </a:gdLst>
            <a:ahLst/>
            <a:cxnLst>
              <a:cxn ang="0">
                <a:pos x="connsiteX0" y="connsiteY0"/>
              </a:cxn>
              <a:cxn ang="0">
                <a:pos x="connsiteX1" y="connsiteY1"/>
              </a:cxn>
              <a:cxn ang="0">
                <a:pos x="connsiteX2" y="connsiteY2"/>
              </a:cxn>
              <a:cxn ang="0">
                <a:pos x="connsiteX3" y="connsiteY3"/>
              </a:cxn>
            </a:cxnLst>
            <a:rect l="l" t="t" r="r" b="b"/>
            <a:pathLst>
              <a:path w="1167493" h="1167493">
                <a:moveTo>
                  <a:pt x="0" y="0"/>
                </a:moveTo>
                <a:lnTo>
                  <a:pt x="1167493" y="0"/>
                </a:lnTo>
                <a:cubicBezTo>
                  <a:pt x="522704" y="0"/>
                  <a:pt x="0" y="522704"/>
                  <a:pt x="0" y="1167493"/>
                </a:cubicBezTo>
                <a:lnTo>
                  <a:pt x="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rtl="0"/>
            <a:endParaRPr lang="en-GB" noProof="0"/>
          </a:p>
        </p:txBody>
      </p:sp>
      <p:sp>
        <p:nvSpPr>
          <p:cNvPr id="5" name="Freeform 4">
            <a:extLst>
              <a:ext uri="{FF2B5EF4-FFF2-40B4-BE49-F238E27FC236}">
                <a16:creationId xmlns:a16="http://schemas.microsoft.com/office/drawing/2014/main" id="{055FD0FC-C8FF-6741-A364-A29CDC6F9495}"/>
              </a:ext>
            </a:extLst>
          </p:cNvPr>
          <p:cNvSpPr/>
          <p:nvPr userDrawn="1"/>
        </p:nvSpPr>
        <p:spPr>
          <a:xfrm rot="5400000" flipH="1">
            <a:off x="1" y="3246896"/>
            <a:ext cx="3611104" cy="3611104"/>
          </a:xfrm>
          <a:custGeom>
            <a:avLst/>
            <a:gdLst>
              <a:gd name="connsiteX0" fmla="*/ 0 w 1167493"/>
              <a:gd name="connsiteY0" fmla="*/ 0 h 1167493"/>
              <a:gd name="connsiteX1" fmla="*/ 1167493 w 1167493"/>
              <a:gd name="connsiteY1" fmla="*/ 1167493 h 1167493"/>
              <a:gd name="connsiteX2" fmla="*/ 0 w 1167493"/>
              <a:gd name="connsiteY2" fmla="*/ 1167493 h 1167493"/>
              <a:gd name="connsiteX3" fmla="*/ 0 w 1167493"/>
              <a:gd name="connsiteY3" fmla="*/ 0 h 1167493"/>
            </a:gdLst>
            <a:ahLst/>
            <a:cxnLst>
              <a:cxn ang="0">
                <a:pos x="connsiteX0" y="connsiteY0"/>
              </a:cxn>
              <a:cxn ang="0">
                <a:pos x="connsiteX1" y="connsiteY1"/>
              </a:cxn>
              <a:cxn ang="0">
                <a:pos x="connsiteX2" y="connsiteY2"/>
              </a:cxn>
              <a:cxn ang="0">
                <a:pos x="connsiteX3" y="connsiteY3"/>
              </a:cxn>
            </a:cxnLst>
            <a:rect l="l" t="t" r="r" b="b"/>
            <a:pathLst>
              <a:path w="1167493" h="1167493">
                <a:moveTo>
                  <a:pt x="0" y="0"/>
                </a:moveTo>
                <a:cubicBezTo>
                  <a:pt x="0" y="644789"/>
                  <a:pt x="522704" y="1167493"/>
                  <a:pt x="1167493" y="1167493"/>
                </a:cubicBezTo>
                <a:lnTo>
                  <a:pt x="0" y="1167493"/>
                </a:lnTo>
                <a:lnTo>
                  <a:pt x="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rtl="0"/>
            <a:endParaRPr lang="en-GB" noProof="0"/>
          </a:p>
        </p:txBody>
      </p:sp>
      <p:sp>
        <p:nvSpPr>
          <p:cNvPr id="2" name="Title 1">
            <a:extLst>
              <a:ext uri="{FF2B5EF4-FFF2-40B4-BE49-F238E27FC236}">
                <a16:creationId xmlns:a16="http://schemas.microsoft.com/office/drawing/2014/main" id="{3CD97974-B93C-4C96-B3F6-F69E3D6DE6CA}"/>
              </a:ext>
            </a:extLst>
          </p:cNvPr>
          <p:cNvSpPr>
            <a:spLocks noGrp="1"/>
          </p:cNvSpPr>
          <p:nvPr>
            <p:ph type="title"/>
          </p:nvPr>
        </p:nvSpPr>
        <p:spPr>
          <a:xfrm>
            <a:off x="1167492" y="381000"/>
            <a:ext cx="9779183" cy="1325563"/>
          </a:xfrm>
        </p:spPr>
        <p:txBody>
          <a:bodyPr rtlCol="0" anchor="b">
            <a:noAutofit/>
          </a:bodyPr>
          <a:lstStyle>
            <a:lvl1pPr>
              <a:defRPr sz="4800" b="1">
                <a:solidFill>
                  <a:schemeClr val="bg1"/>
                </a:solidFill>
                <a:latin typeface="+mj-lt"/>
              </a:defRPr>
            </a:lvl1pPr>
          </a:lstStyle>
          <a:p>
            <a:pPr rtl="0"/>
            <a:r>
              <a:rPr lang="en-GB" noProof="0"/>
              <a:t>Click to edit Master title style</a:t>
            </a:r>
          </a:p>
        </p:txBody>
      </p:sp>
      <p:sp>
        <p:nvSpPr>
          <p:cNvPr id="3" name="Content Placeholder 2">
            <a:extLst>
              <a:ext uri="{FF2B5EF4-FFF2-40B4-BE49-F238E27FC236}">
                <a16:creationId xmlns:a16="http://schemas.microsoft.com/office/drawing/2014/main" id="{8A6FC6F2-80B4-49A7-9448-33FE2DF0E967}"/>
              </a:ext>
            </a:extLst>
          </p:cNvPr>
          <p:cNvSpPr>
            <a:spLocks noGrp="1"/>
          </p:cNvSpPr>
          <p:nvPr>
            <p:ph idx="1"/>
          </p:nvPr>
        </p:nvSpPr>
        <p:spPr>
          <a:xfrm>
            <a:off x="1167493" y="2087561"/>
            <a:ext cx="9779182" cy="3366815"/>
          </a:xfrm>
        </p:spPr>
        <p:txBody>
          <a:bodyPr rtlCol="0">
            <a:noAutofit/>
          </a:bodyPr>
          <a:lstStyle>
            <a:lvl1pPr marL="0" indent="0">
              <a:buNone/>
              <a:defRPr>
                <a:solidFill>
                  <a:schemeClr val="bg1"/>
                </a:solidFill>
                <a:latin typeface="+mn-lt"/>
              </a:defRPr>
            </a:lvl1pPr>
            <a:lvl2pPr marL="457200" indent="0">
              <a:buNone/>
              <a:defRPr>
                <a:solidFill>
                  <a:schemeClr val="bg1"/>
                </a:solidFill>
                <a:latin typeface="+mn-lt"/>
              </a:defRPr>
            </a:lvl2pPr>
            <a:lvl3pPr marL="914400" indent="0">
              <a:buNone/>
              <a:defRPr>
                <a:solidFill>
                  <a:schemeClr val="bg1"/>
                </a:solidFill>
                <a:latin typeface="+mn-lt"/>
              </a:defRPr>
            </a:lvl3pPr>
            <a:lvl4pPr marL="1371600" indent="0">
              <a:buNone/>
              <a:defRPr>
                <a:solidFill>
                  <a:schemeClr val="bg1"/>
                </a:solidFill>
                <a:latin typeface="+mn-lt"/>
              </a:defRPr>
            </a:lvl4pPr>
            <a:lvl5pPr marL="1828800" indent="0">
              <a:buNone/>
              <a:defRPr>
                <a:solidFill>
                  <a:schemeClr val="bg1"/>
                </a:solidFill>
                <a:latin typeface="+mn-lt"/>
              </a:defRPr>
            </a:lvl5pPr>
          </a:lstStyle>
          <a:p>
            <a:pPr lvl="0" rtl="0"/>
            <a:r>
              <a:rPr lang="en-GB" noProof="0"/>
              <a:t>Click to edit Master text styles</a:t>
            </a:r>
          </a:p>
          <a:p>
            <a:pPr lvl="1" rtl="0"/>
            <a:r>
              <a:rPr lang="en-GB" noProof="0"/>
              <a:t>Second level</a:t>
            </a:r>
          </a:p>
          <a:p>
            <a:pPr lvl="2" rtl="0"/>
            <a:r>
              <a:rPr lang="en-GB" noProof="0"/>
              <a:t>Third level</a:t>
            </a:r>
          </a:p>
          <a:p>
            <a:pPr lvl="3" rtl="0"/>
            <a:r>
              <a:rPr lang="en-GB" noProof="0"/>
              <a:t>Fourth level</a:t>
            </a:r>
          </a:p>
          <a:p>
            <a:pPr lvl="4" rtl="0"/>
            <a:r>
              <a:rPr lang="en-GB" noProof="0"/>
              <a:t>Fifth level</a:t>
            </a:r>
          </a:p>
        </p:txBody>
      </p:sp>
      <p:sp>
        <p:nvSpPr>
          <p:cNvPr id="10" name="Date Placeholder 3">
            <a:extLst>
              <a:ext uri="{FF2B5EF4-FFF2-40B4-BE49-F238E27FC236}">
                <a16:creationId xmlns:a16="http://schemas.microsoft.com/office/drawing/2014/main" id="{7536C149-3EFE-A94E-902D-57CED00B2C0F}"/>
              </a:ext>
            </a:extLst>
          </p:cNvPr>
          <p:cNvSpPr>
            <a:spLocks noGrp="1"/>
          </p:cNvSpPr>
          <p:nvPr>
            <p:ph type="dt" sz="half" idx="2"/>
          </p:nvPr>
        </p:nvSpPr>
        <p:spPr>
          <a:xfrm>
            <a:off x="381000" y="6356350"/>
            <a:ext cx="1701018" cy="365125"/>
          </a:xfrm>
          <a:prstGeom prst="rect">
            <a:avLst/>
          </a:prstGeom>
        </p:spPr>
        <p:txBody>
          <a:bodyPr vert="horz" lIns="91440" tIns="45720" rIns="91440" bIns="45720" rtlCol="0" anchor="ctr">
            <a:noAutofit/>
          </a:bodyPr>
          <a:lstStyle>
            <a:lvl1pPr algn="l">
              <a:defRPr sz="1200">
                <a:solidFill>
                  <a:schemeClr val="accent3"/>
                </a:solidFill>
                <a:latin typeface="+mn-lt"/>
              </a:defRPr>
            </a:lvl1pPr>
          </a:lstStyle>
          <a:p>
            <a:pPr rtl="0"/>
            <a:fld id="{726E9C68-1964-4A8A-9427-98F10662CAE8}" type="datetime1">
              <a:rPr lang="en-GB" noProof="0" smtClean="0"/>
              <a:t>11/05/2023</a:t>
            </a:fld>
            <a:endParaRPr lang="en-GB" noProof="0"/>
          </a:p>
        </p:txBody>
      </p:sp>
      <p:sp>
        <p:nvSpPr>
          <p:cNvPr id="11" name="Footer Placeholder 4">
            <a:extLst>
              <a:ext uri="{FF2B5EF4-FFF2-40B4-BE49-F238E27FC236}">
                <a16:creationId xmlns:a16="http://schemas.microsoft.com/office/drawing/2014/main" id="{53CA1E78-F17D-F34D-9F81-0DBF44F3789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noAutofit/>
          </a:bodyPr>
          <a:lstStyle>
            <a:lvl1pPr algn="ctr">
              <a:defRPr sz="1200">
                <a:solidFill>
                  <a:schemeClr val="accent2"/>
                </a:solidFill>
                <a:latin typeface="+mn-lt"/>
              </a:defRPr>
            </a:lvl1pPr>
          </a:lstStyle>
          <a:p>
            <a:pPr rtl="0"/>
            <a:r>
              <a:rPr lang="en-GB" noProof="0"/>
              <a:t>PRESENTATION TITLE</a:t>
            </a:r>
          </a:p>
        </p:txBody>
      </p:sp>
      <p:sp>
        <p:nvSpPr>
          <p:cNvPr id="12" name="Slide Number Placeholder 5">
            <a:extLst>
              <a:ext uri="{FF2B5EF4-FFF2-40B4-BE49-F238E27FC236}">
                <a16:creationId xmlns:a16="http://schemas.microsoft.com/office/drawing/2014/main" id="{1FE54918-A625-F64F-A42E-A427E9B2D489}"/>
              </a:ext>
            </a:extLst>
          </p:cNvPr>
          <p:cNvSpPr>
            <a:spLocks noGrp="1"/>
          </p:cNvSpPr>
          <p:nvPr>
            <p:ph type="sldNum" sz="quarter" idx="4"/>
          </p:nvPr>
        </p:nvSpPr>
        <p:spPr>
          <a:xfrm>
            <a:off x="10153276" y="6356350"/>
            <a:ext cx="1657723" cy="365125"/>
          </a:xfrm>
          <a:prstGeom prst="rect">
            <a:avLst/>
          </a:prstGeom>
        </p:spPr>
        <p:txBody>
          <a:bodyPr vert="horz" lIns="91440" tIns="45720" rIns="91440" bIns="45720" rtlCol="0" anchor="ctr">
            <a:noAutofit/>
          </a:bodyPr>
          <a:lstStyle>
            <a:lvl1pPr algn="r">
              <a:defRPr sz="1200">
                <a:solidFill>
                  <a:schemeClr val="accent2"/>
                </a:solidFill>
                <a:latin typeface="+mn-lt"/>
              </a:defRPr>
            </a:lvl1pPr>
          </a:lstStyle>
          <a:p>
            <a:pPr rtl="0"/>
            <a:fld id="{294A09A9-5501-47C1-A89A-A340965A2BE2}" type="slidenum">
              <a:rPr lang="en-GB" noProof="0" smtClean="0"/>
              <a:pPr/>
              <a:t>‹#›</a:t>
            </a:fld>
            <a:endParaRPr lang="en-GB" noProof="0"/>
          </a:p>
        </p:txBody>
      </p:sp>
    </p:spTree>
    <p:extLst>
      <p:ext uri="{BB962C8B-B14F-4D97-AF65-F5344CB8AC3E}">
        <p14:creationId xmlns:p14="http://schemas.microsoft.com/office/powerpoint/2010/main" val="5692755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2 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D97974-B93C-4C96-B3F6-F69E3D6DE6CA}"/>
              </a:ext>
            </a:extLst>
          </p:cNvPr>
          <p:cNvSpPr>
            <a:spLocks noGrp="1"/>
          </p:cNvSpPr>
          <p:nvPr>
            <p:ph type="title"/>
          </p:nvPr>
        </p:nvSpPr>
        <p:spPr>
          <a:xfrm>
            <a:off x="1167492" y="381000"/>
            <a:ext cx="9779183" cy="1325563"/>
          </a:xfrm>
        </p:spPr>
        <p:txBody>
          <a:bodyPr rtlCol="0" anchor="b">
            <a:noAutofit/>
          </a:bodyPr>
          <a:lstStyle>
            <a:lvl1pPr>
              <a:defRPr sz="4800" b="1">
                <a:latin typeface="+mj-lt"/>
              </a:defRPr>
            </a:lvl1pPr>
          </a:lstStyle>
          <a:p>
            <a:pPr rtl="0"/>
            <a:r>
              <a:rPr lang="en-GB" noProof="0"/>
              <a:t>Click to edit Master title style</a:t>
            </a:r>
          </a:p>
        </p:txBody>
      </p:sp>
      <p:sp>
        <p:nvSpPr>
          <p:cNvPr id="3" name="Content Placeholder 2">
            <a:extLst>
              <a:ext uri="{FF2B5EF4-FFF2-40B4-BE49-F238E27FC236}">
                <a16:creationId xmlns:a16="http://schemas.microsoft.com/office/drawing/2014/main" id="{8A6FC6F2-80B4-49A7-9448-33FE2DF0E967}"/>
              </a:ext>
            </a:extLst>
          </p:cNvPr>
          <p:cNvSpPr>
            <a:spLocks noGrp="1"/>
          </p:cNvSpPr>
          <p:nvPr>
            <p:ph idx="1"/>
          </p:nvPr>
        </p:nvSpPr>
        <p:spPr>
          <a:xfrm>
            <a:off x="1167493" y="2528203"/>
            <a:ext cx="4663440" cy="2828613"/>
          </a:xfrm>
        </p:spPr>
        <p:txBody>
          <a:bodyPr rtlCol="0">
            <a:noAutofit/>
          </a:bodyPr>
          <a:lstStyle>
            <a:lvl1pPr marL="0" indent="0">
              <a:buNone/>
              <a:defRPr sz="2000">
                <a:latin typeface="+mn-lt"/>
              </a:defRPr>
            </a:lvl1pPr>
            <a:lvl2pPr marL="457200" indent="0">
              <a:buNone/>
              <a:defRPr sz="1800">
                <a:latin typeface="+mn-lt"/>
              </a:defRPr>
            </a:lvl2pPr>
            <a:lvl3pPr marL="914400" indent="0">
              <a:buNone/>
              <a:defRPr sz="1600">
                <a:latin typeface="+mn-lt"/>
              </a:defRPr>
            </a:lvl3pPr>
            <a:lvl4pPr marL="1371600" indent="0">
              <a:buNone/>
              <a:defRPr sz="1400">
                <a:latin typeface="+mn-lt"/>
              </a:defRPr>
            </a:lvl4pPr>
            <a:lvl5pPr marL="1828800" indent="0">
              <a:buNone/>
              <a:defRPr sz="1400">
                <a:latin typeface="+mn-lt"/>
              </a:defRPr>
            </a:lvl5pPr>
          </a:lstStyle>
          <a:p>
            <a:pPr lvl="0" rtl="0"/>
            <a:r>
              <a:rPr lang="en-GB" noProof="0"/>
              <a:t>Click to edit Master text styles</a:t>
            </a:r>
          </a:p>
          <a:p>
            <a:pPr lvl="1" rtl="0"/>
            <a:r>
              <a:rPr lang="en-GB" noProof="0"/>
              <a:t>Second level</a:t>
            </a:r>
          </a:p>
          <a:p>
            <a:pPr lvl="2" rtl="0"/>
            <a:r>
              <a:rPr lang="en-GB" noProof="0"/>
              <a:t>Third level</a:t>
            </a:r>
          </a:p>
          <a:p>
            <a:pPr lvl="3" rtl="0"/>
            <a:r>
              <a:rPr lang="en-GB" noProof="0"/>
              <a:t>Fourth level</a:t>
            </a:r>
          </a:p>
          <a:p>
            <a:pPr lvl="4" rtl="0"/>
            <a:r>
              <a:rPr lang="en-GB" noProof="0"/>
              <a:t>Fifth level</a:t>
            </a:r>
          </a:p>
        </p:txBody>
      </p:sp>
      <p:sp>
        <p:nvSpPr>
          <p:cNvPr id="4" name="Freeform 3">
            <a:extLst>
              <a:ext uri="{FF2B5EF4-FFF2-40B4-BE49-F238E27FC236}">
                <a16:creationId xmlns:a16="http://schemas.microsoft.com/office/drawing/2014/main" id="{6A7F6A3F-E1DD-A246-9A6D-5F9B18BA2588}"/>
              </a:ext>
            </a:extLst>
          </p:cNvPr>
          <p:cNvSpPr/>
          <p:nvPr userDrawn="1"/>
        </p:nvSpPr>
        <p:spPr>
          <a:xfrm flipH="1">
            <a:off x="8580896" y="1"/>
            <a:ext cx="3611104" cy="3611104"/>
          </a:xfrm>
          <a:custGeom>
            <a:avLst/>
            <a:gdLst>
              <a:gd name="connsiteX0" fmla="*/ 0 w 1167493"/>
              <a:gd name="connsiteY0" fmla="*/ 0 h 1167493"/>
              <a:gd name="connsiteX1" fmla="*/ 1167493 w 1167493"/>
              <a:gd name="connsiteY1" fmla="*/ 0 h 1167493"/>
              <a:gd name="connsiteX2" fmla="*/ 0 w 1167493"/>
              <a:gd name="connsiteY2" fmla="*/ 1167493 h 1167493"/>
              <a:gd name="connsiteX3" fmla="*/ 0 w 1167493"/>
              <a:gd name="connsiteY3" fmla="*/ 0 h 1167493"/>
            </a:gdLst>
            <a:ahLst/>
            <a:cxnLst>
              <a:cxn ang="0">
                <a:pos x="connsiteX0" y="connsiteY0"/>
              </a:cxn>
              <a:cxn ang="0">
                <a:pos x="connsiteX1" y="connsiteY1"/>
              </a:cxn>
              <a:cxn ang="0">
                <a:pos x="connsiteX2" y="connsiteY2"/>
              </a:cxn>
              <a:cxn ang="0">
                <a:pos x="connsiteX3" y="connsiteY3"/>
              </a:cxn>
            </a:cxnLst>
            <a:rect l="l" t="t" r="r" b="b"/>
            <a:pathLst>
              <a:path w="1167493" h="1167493">
                <a:moveTo>
                  <a:pt x="0" y="0"/>
                </a:moveTo>
                <a:lnTo>
                  <a:pt x="1167493" y="0"/>
                </a:lnTo>
                <a:cubicBezTo>
                  <a:pt x="522704" y="0"/>
                  <a:pt x="0" y="522704"/>
                  <a:pt x="0" y="1167493"/>
                </a:cubicBezTo>
                <a:lnTo>
                  <a:pt x="0"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rtl="0"/>
            <a:endParaRPr lang="en-GB" noProof="0"/>
          </a:p>
        </p:txBody>
      </p:sp>
      <p:sp>
        <p:nvSpPr>
          <p:cNvPr id="5" name="Freeform 4">
            <a:extLst>
              <a:ext uri="{FF2B5EF4-FFF2-40B4-BE49-F238E27FC236}">
                <a16:creationId xmlns:a16="http://schemas.microsoft.com/office/drawing/2014/main" id="{055FD0FC-C8FF-6741-A364-A29CDC6F9495}"/>
              </a:ext>
            </a:extLst>
          </p:cNvPr>
          <p:cNvSpPr/>
          <p:nvPr userDrawn="1"/>
        </p:nvSpPr>
        <p:spPr>
          <a:xfrm flipH="1">
            <a:off x="8580896" y="3246896"/>
            <a:ext cx="3611104" cy="3611104"/>
          </a:xfrm>
          <a:custGeom>
            <a:avLst/>
            <a:gdLst>
              <a:gd name="connsiteX0" fmla="*/ 0 w 1167493"/>
              <a:gd name="connsiteY0" fmla="*/ 0 h 1167493"/>
              <a:gd name="connsiteX1" fmla="*/ 1167493 w 1167493"/>
              <a:gd name="connsiteY1" fmla="*/ 1167493 h 1167493"/>
              <a:gd name="connsiteX2" fmla="*/ 0 w 1167493"/>
              <a:gd name="connsiteY2" fmla="*/ 1167493 h 1167493"/>
              <a:gd name="connsiteX3" fmla="*/ 0 w 1167493"/>
              <a:gd name="connsiteY3" fmla="*/ 0 h 1167493"/>
            </a:gdLst>
            <a:ahLst/>
            <a:cxnLst>
              <a:cxn ang="0">
                <a:pos x="connsiteX0" y="connsiteY0"/>
              </a:cxn>
              <a:cxn ang="0">
                <a:pos x="connsiteX1" y="connsiteY1"/>
              </a:cxn>
              <a:cxn ang="0">
                <a:pos x="connsiteX2" y="connsiteY2"/>
              </a:cxn>
              <a:cxn ang="0">
                <a:pos x="connsiteX3" y="connsiteY3"/>
              </a:cxn>
            </a:cxnLst>
            <a:rect l="l" t="t" r="r" b="b"/>
            <a:pathLst>
              <a:path w="1167493" h="1167493">
                <a:moveTo>
                  <a:pt x="0" y="0"/>
                </a:moveTo>
                <a:cubicBezTo>
                  <a:pt x="0" y="644789"/>
                  <a:pt x="522704" y="1167493"/>
                  <a:pt x="1167493" y="1167493"/>
                </a:cubicBezTo>
                <a:lnTo>
                  <a:pt x="0" y="1167493"/>
                </a:lnTo>
                <a:lnTo>
                  <a:pt x="0"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rtl="0"/>
            <a:endParaRPr lang="en-GB" noProof="0"/>
          </a:p>
        </p:txBody>
      </p:sp>
      <p:sp>
        <p:nvSpPr>
          <p:cNvPr id="6" name="Freeform 5">
            <a:extLst>
              <a:ext uri="{FF2B5EF4-FFF2-40B4-BE49-F238E27FC236}">
                <a16:creationId xmlns:a16="http://schemas.microsoft.com/office/drawing/2014/main" id="{D11C9832-A021-954E-A34F-2988D1189AE9}"/>
              </a:ext>
            </a:extLst>
          </p:cNvPr>
          <p:cNvSpPr/>
          <p:nvPr userDrawn="1"/>
        </p:nvSpPr>
        <p:spPr>
          <a:xfrm>
            <a:off x="1" y="0"/>
            <a:ext cx="933856" cy="933856"/>
          </a:xfrm>
          <a:custGeom>
            <a:avLst/>
            <a:gdLst>
              <a:gd name="connsiteX0" fmla="*/ 0 w 862693"/>
              <a:gd name="connsiteY0" fmla="*/ 0 h 862693"/>
              <a:gd name="connsiteX1" fmla="*/ 862693 w 862693"/>
              <a:gd name="connsiteY1" fmla="*/ 0 h 862693"/>
              <a:gd name="connsiteX2" fmla="*/ 0 w 862693"/>
              <a:gd name="connsiteY2" fmla="*/ 862693 h 862693"/>
              <a:gd name="connsiteX3" fmla="*/ 0 w 862693"/>
              <a:gd name="connsiteY3" fmla="*/ 0 h 862693"/>
            </a:gdLst>
            <a:ahLst/>
            <a:cxnLst>
              <a:cxn ang="0">
                <a:pos x="connsiteX0" y="connsiteY0"/>
              </a:cxn>
              <a:cxn ang="0">
                <a:pos x="connsiteX1" y="connsiteY1"/>
              </a:cxn>
              <a:cxn ang="0">
                <a:pos x="connsiteX2" y="connsiteY2"/>
              </a:cxn>
              <a:cxn ang="0">
                <a:pos x="connsiteX3" y="connsiteY3"/>
              </a:cxn>
            </a:cxnLst>
            <a:rect l="l" t="t" r="r" b="b"/>
            <a:pathLst>
              <a:path w="862693" h="862693">
                <a:moveTo>
                  <a:pt x="0" y="0"/>
                </a:moveTo>
                <a:lnTo>
                  <a:pt x="862693" y="0"/>
                </a:lnTo>
                <a:cubicBezTo>
                  <a:pt x="862693" y="476453"/>
                  <a:pt x="476452" y="862693"/>
                  <a:pt x="0" y="862693"/>
                </a:cubicBezTo>
                <a:lnTo>
                  <a:pt x="0"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rtl="0"/>
            <a:endParaRPr lang="en-GB" noProof="0"/>
          </a:p>
        </p:txBody>
      </p:sp>
      <p:grpSp>
        <p:nvGrpSpPr>
          <p:cNvPr id="9" name="Group 8">
            <a:extLst>
              <a:ext uri="{FF2B5EF4-FFF2-40B4-BE49-F238E27FC236}">
                <a16:creationId xmlns:a16="http://schemas.microsoft.com/office/drawing/2014/main" id="{9861BC34-DFBF-2D4F-B463-FCFBC08391FF}"/>
              </a:ext>
            </a:extLst>
          </p:cNvPr>
          <p:cNvGrpSpPr/>
          <p:nvPr userDrawn="1"/>
        </p:nvGrpSpPr>
        <p:grpSpPr>
          <a:xfrm>
            <a:off x="8082092" y="5590903"/>
            <a:ext cx="1572380" cy="1267097"/>
            <a:chOff x="7413403" y="4976359"/>
            <a:chExt cx="2334986" cy="1881641"/>
          </a:xfrm>
        </p:grpSpPr>
        <p:sp>
          <p:nvSpPr>
            <p:cNvPr id="7" name="Freeform 6">
              <a:extLst>
                <a:ext uri="{FF2B5EF4-FFF2-40B4-BE49-F238E27FC236}">
                  <a16:creationId xmlns:a16="http://schemas.microsoft.com/office/drawing/2014/main" id="{55C37C19-F268-4A43-A0D4-3B1B38D48952}"/>
                </a:ext>
              </a:extLst>
            </p:cNvPr>
            <p:cNvSpPr/>
            <p:nvPr userDrawn="1"/>
          </p:nvSpPr>
          <p:spPr>
            <a:xfrm rot="5400000" flipH="1" flipV="1">
              <a:off x="8223822" y="5333433"/>
              <a:ext cx="1881641" cy="1167493"/>
            </a:xfrm>
            <a:custGeom>
              <a:avLst/>
              <a:gdLst>
                <a:gd name="connsiteX0" fmla="*/ 1881641 w 1881641"/>
                <a:gd name="connsiteY0" fmla="*/ 1167473 h 1167493"/>
                <a:gd name="connsiteX1" fmla="*/ 1881641 w 1881641"/>
                <a:gd name="connsiteY1" fmla="*/ 1167493 h 1167493"/>
                <a:gd name="connsiteX2" fmla="*/ 1167493 w 1881641"/>
                <a:gd name="connsiteY2" fmla="*/ 1167493 h 1167493"/>
                <a:gd name="connsiteX3" fmla="*/ 0 w 1881641"/>
                <a:gd name="connsiteY3" fmla="*/ 0 h 1167493"/>
                <a:gd name="connsiteX4" fmla="*/ 714149 w 1881641"/>
                <a:gd name="connsiteY4" fmla="*/ 0 h 1167493"/>
                <a:gd name="connsiteX5" fmla="*/ 1875614 w 1881641"/>
                <a:gd name="connsiteY5" fmla="*/ 1048124 h 1167493"/>
                <a:gd name="connsiteX6" fmla="*/ 1881641 w 1881641"/>
                <a:gd name="connsiteY6" fmla="*/ 1167473 h 11674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81641" h="1167493">
                  <a:moveTo>
                    <a:pt x="1881641" y="1167473"/>
                  </a:moveTo>
                  <a:lnTo>
                    <a:pt x="1881641" y="1167493"/>
                  </a:lnTo>
                  <a:lnTo>
                    <a:pt x="1167493" y="1167493"/>
                  </a:lnTo>
                  <a:cubicBezTo>
                    <a:pt x="522704" y="1167493"/>
                    <a:pt x="0" y="644789"/>
                    <a:pt x="0" y="0"/>
                  </a:cubicBezTo>
                  <a:lnTo>
                    <a:pt x="714149" y="0"/>
                  </a:lnTo>
                  <a:cubicBezTo>
                    <a:pt x="1318639" y="0"/>
                    <a:pt x="1815827" y="459408"/>
                    <a:pt x="1875614" y="1048124"/>
                  </a:cubicBezTo>
                  <a:lnTo>
                    <a:pt x="1881641" y="1167473"/>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rtl="0"/>
              <a:endParaRPr lang="en-GB" noProof="0">
                <a:latin typeface="+mn-lt"/>
              </a:endParaRPr>
            </a:p>
          </p:txBody>
        </p:sp>
        <p:sp>
          <p:nvSpPr>
            <p:cNvPr id="8" name="Freeform 7">
              <a:extLst>
                <a:ext uri="{FF2B5EF4-FFF2-40B4-BE49-F238E27FC236}">
                  <a16:creationId xmlns:a16="http://schemas.microsoft.com/office/drawing/2014/main" id="{E4F760E5-9D5D-E44F-AEBF-20CA8DE87D11}"/>
                </a:ext>
              </a:extLst>
            </p:cNvPr>
            <p:cNvSpPr/>
            <p:nvPr userDrawn="1"/>
          </p:nvSpPr>
          <p:spPr>
            <a:xfrm rot="16200000" flipV="1">
              <a:off x="7056329" y="5333433"/>
              <a:ext cx="1881641" cy="1167493"/>
            </a:xfrm>
            <a:custGeom>
              <a:avLst/>
              <a:gdLst>
                <a:gd name="connsiteX0" fmla="*/ 1881641 w 1881641"/>
                <a:gd name="connsiteY0" fmla="*/ 1167473 h 1167493"/>
                <a:gd name="connsiteX1" fmla="*/ 1881641 w 1881641"/>
                <a:gd name="connsiteY1" fmla="*/ 1167493 h 1167493"/>
                <a:gd name="connsiteX2" fmla="*/ 1167493 w 1881641"/>
                <a:gd name="connsiteY2" fmla="*/ 1167493 h 1167493"/>
                <a:gd name="connsiteX3" fmla="*/ 0 w 1881641"/>
                <a:gd name="connsiteY3" fmla="*/ 0 h 1167493"/>
                <a:gd name="connsiteX4" fmla="*/ 714149 w 1881641"/>
                <a:gd name="connsiteY4" fmla="*/ 0 h 1167493"/>
                <a:gd name="connsiteX5" fmla="*/ 1875614 w 1881641"/>
                <a:gd name="connsiteY5" fmla="*/ 1048124 h 1167493"/>
                <a:gd name="connsiteX6" fmla="*/ 1881641 w 1881641"/>
                <a:gd name="connsiteY6" fmla="*/ 1167473 h 11674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81641" h="1167493">
                  <a:moveTo>
                    <a:pt x="1881641" y="1167473"/>
                  </a:moveTo>
                  <a:lnTo>
                    <a:pt x="1881641" y="1167493"/>
                  </a:lnTo>
                  <a:lnTo>
                    <a:pt x="1167493" y="1167493"/>
                  </a:lnTo>
                  <a:cubicBezTo>
                    <a:pt x="522704" y="1167493"/>
                    <a:pt x="0" y="644789"/>
                    <a:pt x="0" y="0"/>
                  </a:cubicBezTo>
                  <a:lnTo>
                    <a:pt x="714149" y="0"/>
                  </a:lnTo>
                  <a:cubicBezTo>
                    <a:pt x="1318639" y="0"/>
                    <a:pt x="1815827" y="459408"/>
                    <a:pt x="1875614" y="1048124"/>
                  </a:cubicBezTo>
                  <a:lnTo>
                    <a:pt x="1881641" y="1167473"/>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rtl="0"/>
              <a:endParaRPr lang="en-GB" noProof="0">
                <a:latin typeface="+mn-lt"/>
              </a:endParaRPr>
            </a:p>
          </p:txBody>
        </p:sp>
      </p:grpSp>
      <p:sp>
        <p:nvSpPr>
          <p:cNvPr id="10" name="Date Placeholder 3">
            <a:extLst>
              <a:ext uri="{FF2B5EF4-FFF2-40B4-BE49-F238E27FC236}">
                <a16:creationId xmlns:a16="http://schemas.microsoft.com/office/drawing/2014/main" id="{7536C149-3EFE-A94E-902D-57CED00B2C0F}"/>
              </a:ext>
            </a:extLst>
          </p:cNvPr>
          <p:cNvSpPr>
            <a:spLocks noGrp="1"/>
          </p:cNvSpPr>
          <p:nvPr>
            <p:ph type="dt" sz="half" idx="2"/>
          </p:nvPr>
        </p:nvSpPr>
        <p:spPr>
          <a:xfrm>
            <a:off x="381000" y="6356350"/>
            <a:ext cx="2743200" cy="365125"/>
          </a:xfrm>
          <a:prstGeom prst="rect">
            <a:avLst/>
          </a:prstGeom>
        </p:spPr>
        <p:txBody>
          <a:bodyPr vert="horz" lIns="91440" tIns="45720" rIns="91440" bIns="45720" rtlCol="0" anchor="ctr">
            <a:noAutofit/>
          </a:bodyPr>
          <a:lstStyle>
            <a:lvl1pPr algn="l">
              <a:defRPr sz="1200">
                <a:solidFill>
                  <a:schemeClr val="accent3"/>
                </a:solidFill>
                <a:latin typeface="+mn-lt"/>
              </a:defRPr>
            </a:lvl1pPr>
          </a:lstStyle>
          <a:p>
            <a:pPr rtl="0"/>
            <a:fld id="{046A679D-7D96-4BF4-98D0-1033E9142F9A}" type="datetime1">
              <a:rPr lang="en-GB" noProof="0" smtClean="0"/>
              <a:t>11/05/2023</a:t>
            </a:fld>
            <a:endParaRPr lang="en-GB" noProof="0"/>
          </a:p>
        </p:txBody>
      </p:sp>
      <p:sp>
        <p:nvSpPr>
          <p:cNvPr id="11" name="Footer Placeholder 4">
            <a:extLst>
              <a:ext uri="{FF2B5EF4-FFF2-40B4-BE49-F238E27FC236}">
                <a16:creationId xmlns:a16="http://schemas.microsoft.com/office/drawing/2014/main" id="{53CA1E78-F17D-F34D-9F81-0DBF44F3789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noAutofit/>
          </a:bodyPr>
          <a:lstStyle>
            <a:lvl1pPr algn="ctr">
              <a:defRPr sz="1200">
                <a:solidFill>
                  <a:schemeClr val="accent3"/>
                </a:solidFill>
                <a:latin typeface="+mn-lt"/>
              </a:defRPr>
            </a:lvl1pPr>
          </a:lstStyle>
          <a:p>
            <a:pPr rtl="0"/>
            <a:r>
              <a:rPr lang="en-GB" noProof="0"/>
              <a:t>PRESENTATION TITLE</a:t>
            </a:r>
          </a:p>
        </p:txBody>
      </p:sp>
      <p:sp>
        <p:nvSpPr>
          <p:cNvPr id="12" name="Slide Number Placeholder 5">
            <a:extLst>
              <a:ext uri="{FF2B5EF4-FFF2-40B4-BE49-F238E27FC236}">
                <a16:creationId xmlns:a16="http://schemas.microsoft.com/office/drawing/2014/main" id="{1FE54918-A625-F64F-A42E-A427E9B2D489}"/>
              </a:ext>
            </a:extLst>
          </p:cNvPr>
          <p:cNvSpPr>
            <a:spLocks noGrp="1"/>
          </p:cNvSpPr>
          <p:nvPr>
            <p:ph type="sldNum" sz="quarter" idx="4"/>
          </p:nvPr>
        </p:nvSpPr>
        <p:spPr>
          <a:xfrm>
            <a:off x="10153276" y="6356350"/>
            <a:ext cx="1657723" cy="365125"/>
          </a:xfrm>
          <a:prstGeom prst="rect">
            <a:avLst/>
          </a:prstGeom>
        </p:spPr>
        <p:txBody>
          <a:bodyPr vert="horz" lIns="91440" tIns="45720" rIns="91440" bIns="45720" rtlCol="0" anchor="ctr">
            <a:noAutofit/>
          </a:bodyPr>
          <a:lstStyle>
            <a:lvl1pPr algn="r">
              <a:defRPr sz="1200">
                <a:solidFill>
                  <a:schemeClr val="accent2"/>
                </a:solidFill>
                <a:latin typeface="+mn-lt"/>
              </a:defRPr>
            </a:lvl1pPr>
          </a:lstStyle>
          <a:p>
            <a:pPr rtl="0"/>
            <a:fld id="{294A09A9-5501-47C1-A89A-A340965A2BE2}" type="slidenum">
              <a:rPr lang="en-GB" noProof="0" smtClean="0"/>
              <a:pPr/>
              <a:t>‹#›</a:t>
            </a:fld>
            <a:endParaRPr lang="en-GB" noProof="0"/>
          </a:p>
        </p:txBody>
      </p:sp>
      <p:sp>
        <p:nvSpPr>
          <p:cNvPr id="13" name="Content Placeholder 2">
            <a:extLst>
              <a:ext uri="{FF2B5EF4-FFF2-40B4-BE49-F238E27FC236}">
                <a16:creationId xmlns:a16="http://schemas.microsoft.com/office/drawing/2014/main" id="{94CA559C-3355-DE44-ACF9-BDB6083C4225}"/>
              </a:ext>
            </a:extLst>
          </p:cNvPr>
          <p:cNvSpPr>
            <a:spLocks noGrp="1"/>
          </p:cNvSpPr>
          <p:nvPr>
            <p:ph idx="10"/>
          </p:nvPr>
        </p:nvSpPr>
        <p:spPr>
          <a:xfrm>
            <a:off x="6283235" y="2528203"/>
            <a:ext cx="4663440" cy="2828613"/>
          </a:xfrm>
        </p:spPr>
        <p:txBody>
          <a:bodyPr rtlCol="0">
            <a:noAutofit/>
          </a:bodyPr>
          <a:lstStyle>
            <a:lvl1pPr marL="0" indent="0">
              <a:buNone/>
              <a:defRPr sz="2000">
                <a:latin typeface="+mn-lt"/>
              </a:defRPr>
            </a:lvl1pPr>
            <a:lvl2pPr marL="457200" indent="0">
              <a:buNone/>
              <a:defRPr sz="1800">
                <a:latin typeface="+mn-lt"/>
              </a:defRPr>
            </a:lvl2pPr>
            <a:lvl3pPr marL="914400" indent="0">
              <a:buNone/>
              <a:defRPr sz="1600">
                <a:latin typeface="+mn-lt"/>
              </a:defRPr>
            </a:lvl3pPr>
            <a:lvl4pPr marL="1371600" indent="0">
              <a:buNone/>
              <a:defRPr sz="1400">
                <a:latin typeface="+mn-lt"/>
              </a:defRPr>
            </a:lvl4pPr>
            <a:lvl5pPr marL="1828800" indent="0">
              <a:buNone/>
              <a:defRPr sz="1400">
                <a:latin typeface="+mn-lt"/>
              </a:defRPr>
            </a:lvl5pPr>
          </a:lstStyle>
          <a:p>
            <a:pPr lvl="0" rtl="0"/>
            <a:r>
              <a:rPr lang="en-GB" noProof="0"/>
              <a:t>Click to edit Master text styles</a:t>
            </a:r>
          </a:p>
          <a:p>
            <a:pPr lvl="1" rtl="0"/>
            <a:r>
              <a:rPr lang="en-GB" noProof="0"/>
              <a:t>Second level</a:t>
            </a:r>
          </a:p>
          <a:p>
            <a:pPr lvl="2" rtl="0"/>
            <a:r>
              <a:rPr lang="en-GB" noProof="0"/>
              <a:t>Third level</a:t>
            </a:r>
          </a:p>
          <a:p>
            <a:pPr lvl="3" rtl="0"/>
            <a:r>
              <a:rPr lang="en-GB" noProof="0"/>
              <a:t>Fourth level</a:t>
            </a:r>
          </a:p>
          <a:p>
            <a:pPr lvl="4" rtl="0"/>
            <a:r>
              <a:rPr lang="en-GB" noProof="0"/>
              <a:t>Fifth level</a:t>
            </a:r>
          </a:p>
        </p:txBody>
      </p:sp>
      <p:sp>
        <p:nvSpPr>
          <p:cNvPr id="14" name="Content Placeholder 2">
            <a:extLst>
              <a:ext uri="{FF2B5EF4-FFF2-40B4-BE49-F238E27FC236}">
                <a16:creationId xmlns:a16="http://schemas.microsoft.com/office/drawing/2014/main" id="{0B33DABA-7BF5-1147-BA5E-63B92F220E51}"/>
              </a:ext>
            </a:extLst>
          </p:cNvPr>
          <p:cNvSpPr>
            <a:spLocks noGrp="1"/>
          </p:cNvSpPr>
          <p:nvPr>
            <p:ph idx="11"/>
          </p:nvPr>
        </p:nvSpPr>
        <p:spPr>
          <a:xfrm>
            <a:off x="1167493" y="2005689"/>
            <a:ext cx="4663440" cy="522514"/>
          </a:xfrm>
        </p:spPr>
        <p:txBody>
          <a:bodyPr rtlCol="0">
            <a:noAutofit/>
          </a:bodyPr>
          <a:lstStyle>
            <a:lvl1pPr marL="0" indent="0">
              <a:buNone/>
              <a:defRPr sz="2400" b="1">
                <a:latin typeface="+mj-lt"/>
              </a:defRPr>
            </a:lvl1pPr>
            <a:lvl2pPr marL="457200" indent="0">
              <a:buNone/>
              <a:defRPr sz="2000" b="1">
                <a:latin typeface="+mj-lt"/>
              </a:defRPr>
            </a:lvl2pPr>
            <a:lvl3pPr marL="914400" indent="0">
              <a:buNone/>
              <a:defRPr sz="1800" b="1">
                <a:latin typeface="+mj-lt"/>
              </a:defRPr>
            </a:lvl3pPr>
            <a:lvl4pPr marL="1371600" indent="0">
              <a:buNone/>
              <a:defRPr sz="1600" b="1">
                <a:latin typeface="+mj-lt"/>
              </a:defRPr>
            </a:lvl4pPr>
            <a:lvl5pPr marL="1828800" indent="0">
              <a:buNone/>
              <a:defRPr sz="1600" b="1">
                <a:latin typeface="+mj-lt"/>
              </a:defRPr>
            </a:lvl5pPr>
          </a:lstStyle>
          <a:p>
            <a:pPr lvl="0" rtl="0"/>
            <a:r>
              <a:rPr lang="en-GB" noProof="0"/>
              <a:t>Click to edit Master text styles</a:t>
            </a:r>
          </a:p>
          <a:p>
            <a:pPr lvl="1" rtl="0"/>
            <a:r>
              <a:rPr lang="en-GB" noProof="0"/>
              <a:t>Second level</a:t>
            </a:r>
          </a:p>
          <a:p>
            <a:pPr lvl="2" rtl="0"/>
            <a:r>
              <a:rPr lang="en-GB" noProof="0"/>
              <a:t>Third level</a:t>
            </a:r>
          </a:p>
          <a:p>
            <a:pPr lvl="3" rtl="0"/>
            <a:r>
              <a:rPr lang="en-GB" noProof="0"/>
              <a:t>Fourth level</a:t>
            </a:r>
          </a:p>
          <a:p>
            <a:pPr lvl="4" rtl="0"/>
            <a:r>
              <a:rPr lang="en-GB" noProof="0"/>
              <a:t>Fifth level</a:t>
            </a:r>
          </a:p>
        </p:txBody>
      </p:sp>
      <p:sp>
        <p:nvSpPr>
          <p:cNvPr id="15" name="Content Placeholder 2">
            <a:extLst>
              <a:ext uri="{FF2B5EF4-FFF2-40B4-BE49-F238E27FC236}">
                <a16:creationId xmlns:a16="http://schemas.microsoft.com/office/drawing/2014/main" id="{1B05BEE9-8BC0-EC44-B913-DB6426DF2EA7}"/>
              </a:ext>
            </a:extLst>
          </p:cNvPr>
          <p:cNvSpPr>
            <a:spLocks noGrp="1"/>
          </p:cNvSpPr>
          <p:nvPr>
            <p:ph idx="12"/>
          </p:nvPr>
        </p:nvSpPr>
        <p:spPr>
          <a:xfrm>
            <a:off x="6283235" y="2005689"/>
            <a:ext cx="4663440" cy="522514"/>
          </a:xfrm>
        </p:spPr>
        <p:txBody>
          <a:bodyPr rtlCol="0">
            <a:noAutofit/>
          </a:bodyPr>
          <a:lstStyle>
            <a:lvl1pPr marL="0" indent="0">
              <a:buNone/>
              <a:defRPr sz="2400" b="1">
                <a:latin typeface="+mj-lt"/>
              </a:defRPr>
            </a:lvl1pPr>
            <a:lvl2pPr marL="457200" indent="0">
              <a:buNone/>
              <a:defRPr sz="2000" b="1">
                <a:latin typeface="+mj-lt"/>
              </a:defRPr>
            </a:lvl2pPr>
            <a:lvl3pPr marL="914400" indent="0">
              <a:buNone/>
              <a:defRPr sz="1800" b="1">
                <a:latin typeface="+mj-lt"/>
              </a:defRPr>
            </a:lvl3pPr>
            <a:lvl4pPr marL="1371600" indent="0">
              <a:buNone/>
              <a:defRPr sz="1600" b="1">
                <a:latin typeface="+mj-lt"/>
              </a:defRPr>
            </a:lvl4pPr>
            <a:lvl5pPr marL="1828800" indent="0">
              <a:buNone/>
              <a:defRPr sz="1600" b="1">
                <a:latin typeface="+mj-lt"/>
              </a:defRPr>
            </a:lvl5pPr>
          </a:lstStyle>
          <a:p>
            <a:pPr lvl="0" rtl="0"/>
            <a:r>
              <a:rPr lang="en-GB" noProof="0"/>
              <a:t>Click to edit Master text styles</a:t>
            </a:r>
          </a:p>
          <a:p>
            <a:pPr lvl="1" rtl="0"/>
            <a:r>
              <a:rPr lang="en-GB" noProof="0"/>
              <a:t>Second level</a:t>
            </a:r>
          </a:p>
          <a:p>
            <a:pPr lvl="2" rtl="0"/>
            <a:r>
              <a:rPr lang="en-GB" noProof="0"/>
              <a:t>Third level</a:t>
            </a:r>
          </a:p>
          <a:p>
            <a:pPr lvl="3" rtl="0"/>
            <a:r>
              <a:rPr lang="en-GB" noProof="0"/>
              <a:t>Fourth level</a:t>
            </a:r>
          </a:p>
          <a:p>
            <a:pPr lvl="4" rtl="0"/>
            <a:r>
              <a:rPr lang="en-GB" noProof="0"/>
              <a:t>Fifth level</a:t>
            </a:r>
          </a:p>
        </p:txBody>
      </p:sp>
    </p:spTree>
    <p:extLst>
      <p:ext uri="{BB962C8B-B14F-4D97-AF65-F5344CB8AC3E}">
        <p14:creationId xmlns:p14="http://schemas.microsoft.com/office/powerpoint/2010/main" val="213191274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3 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D97974-B93C-4C96-B3F6-F69E3D6DE6CA}"/>
              </a:ext>
            </a:extLst>
          </p:cNvPr>
          <p:cNvSpPr>
            <a:spLocks noGrp="1"/>
          </p:cNvSpPr>
          <p:nvPr>
            <p:ph type="title"/>
          </p:nvPr>
        </p:nvSpPr>
        <p:spPr>
          <a:xfrm>
            <a:off x="1167492" y="381000"/>
            <a:ext cx="9779183" cy="1325563"/>
          </a:xfrm>
        </p:spPr>
        <p:txBody>
          <a:bodyPr rtlCol="0" anchor="b">
            <a:noAutofit/>
          </a:bodyPr>
          <a:lstStyle>
            <a:lvl1pPr>
              <a:defRPr sz="4800" b="1">
                <a:latin typeface="+mj-lt"/>
              </a:defRPr>
            </a:lvl1pPr>
          </a:lstStyle>
          <a:p>
            <a:pPr rtl="0"/>
            <a:r>
              <a:rPr lang="en-GB" noProof="0"/>
              <a:t>Click to edit Master title style</a:t>
            </a:r>
          </a:p>
        </p:txBody>
      </p:sp>
      <p:sp>
        <p:nvSpPr>
          <p:cNvPr id="3" name="Content Placeholder 2">
            <a:extLst>
              <a:ext uri="{FF2B5EF4-FFF2-40B4-BE49-F238E27FC236}">
                <a16:creationId xmlns:a16="http://schemas.microsoft.com/office/drawing/2014/main" id="{8A6FC6F2-80B4-49A7-9448-33FE2DF0E967}"/>
              </a:ext>
            </a:extLst>
          </p:cNvPr>
          <p:cNvSpPr>
            <a:spLocks noGrp="1"/>
          </p:cNvSpPr>
          <p:nvPr>
            <p:ph idx="1"/>
          </p:nvPr>
        </p:nvSpPr>
        <p:spPr>
          <a:xfrm>
            <a:off x="1167491" y="2526318"/>
            <a:ext cx="3218688" cy="2828613"/>
          </a:xfrm>
        </p:spPr>
        <p:txBody>
          <a:bodyPr rtlCol="0">
            <a:noAutofit/>
          </a:bodyPr>
          <a:lstStyle>
            <a:lvl1pPr marL="0" indent="0">
              <a:buNone/>
              <a:defRPr sz="2000">
                <a:latin typeface="+mn-lt"/>
              </a:defRPr>
            </a:lvl1pPr>
            <a:lvl2pPr marL="457200" indent="0">
              <a:buNone/>
              <a:defRPr sz="1800">
                <a:latin typeface="+mn-lt"/>
              </a:defRPr>
            </a:lvl2pPr>
            <a:lvl3pPr marL="914400" indent="0">
              <a:buNone/>
              <a:defRPr sz="1600">
                <a:latin typeface="+mn-lt"/>
              </a:defRPr>
            </a:lvl3pPr>
            <a:lvl4pPr marL="1371600" indent="0">
              <a:buNone/>
              <a:defRPr sz="1400">
                <a:latin typeface="+mn-lt"/>
              </a:defRPr>
            </a:lvl4pPr>
            <a:lvl5pPr marL="1828800" indent="0">
              <a:buNone/>
              <a:defRPr sz="1400">
                <a:latin typeface="+mn-lt"/>
              </a:defRPr>
            </a:lvl5pPr>
          </a:lstStyle>
          <a:p>
            <a:pPr lvl="0" rtl="0"/>
            <a:r>
              <a:rPr lang="en-GB" noProof="0"/>
              <a:t>Click to edit Master text styles</a:t>
            </a:r>
          </a:p>
          <a:p>
            <a:pPr lvl="1" rtl="0"/>
            <a:r>
              <a:rPr lang="en-GB" noProof="0"/>
              <a:t>Second level</a:t>
            </a:r>
          </a:p>
          <a:p>
            <a:pPr lvl="2" rtl="0"/>
            <a:r>
              <a:rPr lang="en-GB" noProof="0"/>
              <a:t>Third level</a:t>
            </a:r>
          </a:p>
          <a:p>
            <a:pPr lvl="3" rtl="0"/>
            <a:r>
              <a:rPr lang="en-GB" noProof="0"/>
              <a:t>Fourth level</a:t>
            </a:r>
          </a:p>
          <a:p>
            <a:pPr lvl="4" rtl="0"/>
            <a:r>
              <a:rPr lang="en-GB" noProof="0"/>
              <a:t>Fifth level</a:t>
            </a:r>
          </a:p>
        </p:txBody>
      </p:sp>
      <p:sp>
        <p:nvSpPr>
          <p:cNvPr id="4" name="Freeform 3">
            <a:extLst>
              <a:ext uri="{FF2B5EF4-FFF2-40B4-BE49-F238E27FC236}">
                <a16:creationId xmlns:a16="http://schemas.microsoft.com/office/drawing/2014/main" id="{6A7F6A3F-E1DD-A246-9A6D-5F9B18BA2588}"/>
              </a:ext>
            </a:extLst>
          </p:cNvPr>
          <p:cNvSpPr/>
          <p:nvPr userDrawn="1"/>
        </p:nvSpPr>
        <p:spPr>
          <a:xfrm rot="5400000">
            <a:off x="8580896" y="0"/>
            <a:ext cx="3611104" cy="3611104"/>
          </a:xfrm>
          <a:custGeom>
            <a:avLst/>
            <a:gdLst>
              <a:gd name="connsiteX0" fmla="*/ 0 w 1167493"/>
              <a:gd name="connsiteY0" fmla="*/ 0 h 1167493"/>
              <a:gd name="connsiteX1" fmla="*/ 1167493 w 1167493"/>
              <a:gd name="connsiteY1" fmla="*/ 0 h 1167493"/>
              <a:gd name="connsiteX2" fmla="*/ 0 w 1167493"/>
              <a:gd name="connsiteY2" fmla="*/ 1167493 h 1167493"/>
              <a:gd name="connsiteX3" fmla="*/ 0 w 1167493"/>
              <a:gd name="connsiteY3" fmla="*/ 0 h 1167493"/>
            </a:gdLst>
            <a:ahLst/>
            <a:cxnLst>
              <a:cxn ang="0">
                <a:pos x="connsiteX0" y="connsiteY0"/>
              </a:cxn>
              <a:cxn ang="0">
                <a:pos x="connsiteX1" y="connsiteY1"/>
              </a:cxn>
              <a:cxn ang="0">
                <a:pos x="connsiteX2" y="connsiteY2"/>
              </a:cxn>
              <a:cxn ang="0">
                <a:pos x="connsiteX3" y="connsiteY3"/>
              </a:cxn>
            </a:cxnLst>
            <a:rect l="l" t="t" r="r" b="b"/>
            <a:pathLst>
              <a:path w="1167493" h="1167493">
                <a:moveTo>
                  <a:pt x="0" y="0"/>
                </a:moveTo>
                <a:lnTo>
                  <a:pt x="1167493" y="0"/>
                </a:lnTo>
                <a:cubicBezTo>
                  <a:pt x="522704" y="0"/>
                  <a:pt x="0" y="522704"/>
                  <a:pt x="0" y="1167493"/>
                </a:cubicBezTo>
                <a:lnTo>
                  <a:pt x="0"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rtl="0"/>
            <a:endParaRPr lang="en-GB" noProof="0"/>
          </a:p>
        </p:txBody>
      </p:sp>
      <p:sp>
        <p:nvSpPr>
          <p:cNvPr id="5" name="Freeform 4">
            <a:extLst>
              <a:ext uri="{FF2B5EF4-FFF2-40B4-BE49-F238E27FC236}">
                <a16:creationId xmlns:a16="http://schemas.microsoft.com/office/drawing/2014/main" id="{055FD0FC-C8FF-6741-A364-A29CDC6F9495}"/>
              </a:ext>
            </a:extLst>
          </p:cNvPr>
          <p:cNvSpPr/>
          <p:nvPr userDrawn="1"/>
        </p:nvSpPr>
        <p:spPr>
          <a:xfrm>
            <a:off x="-2364" y="3246896"/>
            <a:ext cx="3611104" cy="3611104"/>
          </a:xfrm>
          <a:custGeom>
            <a:avLst/>
            <a:gdLst>
              <a:gd name="connsiteX0" fmla="*/ 0 w 1167493"/>
              <a:gd name="connsiteY0" fmla="*/ 0 h 1167493"/>
              <a:gd name="connsiteX1" fmla="*/ 1167493 w 1167493"/>
              <a:gd name="connsiteY1" fmla="*/ 1167493 h 1167493"/>
              <a:gd name="connsiteX2" fmla="*/ 0 w 1167493"/>
              <a:gd name="connsiteY2" fmla="*/ 1167493 h 1167493"/>
              <a:gd name="connsiteX3" fmla="*/ 0 w 1167493"/>
              <a:gd name="connsiteY3" fmla="*/ 0 h 1167493"/>
            </a:gdLst>
            <a:ahLst/>
            <a:cxnLst>
              <a:cxn ang="0">
                <a:pos x="connsiteX0" y="connsiteY0"/>
              </a:cxn>
              <a:cxn ang="0">
                <a:pos x="connsiteX1" y="connsiteY1"/>
              </a:cxn>
              <a:cxn ang="0">
                <a:pos x="connsiteX2" y="connsiteY2"/>
              </a:cxn>
              <a:cxn ang="0">
                <a:pos x="connsiteX3" y="connsiteY3"/>
              </a:cxn>
            </a:cxnLst>
            <a:rect l="l" t="t" r="r" b="b"/>
            <a:pathLst>
              <a:path w="1167493" h="1167493">
                <a:moveTo>
                  <a:pt x="0" y="0"/>
                </a:moveTo>
                <a:cubicBezTo>
                  <a:pt x="0" y="644789"/>
                  <a:pt x="522704" y="1167493"/>
                  <a:pt x="1167493" y="1167493"/>
                </a:cubicBezTo>
                <a:lnTo>
                  <a:pt x="0" y="1167493"/>
                </a:lnTo>
                <a:lnTo>
                  <a:pt x="0"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rtl="0"/>
            <a:endParaRPr lang="en-GB" noProof="0">
              <a:latin typeface="+mn-lt"/>
            </a:endParaRPr>
          </a:p>
        </p:txBody>
      </p:sp>
      <p:sp>
        <p:nvSpPr>
          <p:cNvPr id="6" name="Freeform 5">
            <a:extLst>
              <a:ext uri="{FF2B5EF4-FFF2-40B4-BE49-F238E27FC236}">
                <a16:creationId xmlns:a16="http://schemas.microsoft.com/office/drawing/2014/main" id="{D11C9832-A021-954E-A34F-2988D1189AE9}"/>
              </a:ext>
            </a:extLst>
          </p:cNvPr>
          <p:cNvSpPr/>
          <p:nvPr userDrawn="1"/>
        </p:nvSpPr>
        <p:spPr>
          <a:xfrm rot="5400000" flipH="1">
            <a:off x="11258144" y="5924144"/>
            <a:ext cx="933856" cy="933856"/>
          </a:xfrm>
          <a:custGeom>
            <a:avLst/>
            <a:gdLst>
              <a:gd name="connsiteX0" fmla="*/ 0 w 862693"/>
              <a:gd name="connsiteY0" fmla="*/ 0 h 862693"/>
              <a:gd name="connsiteX1" fmla="*/ 862693 w 862693"/>
              <a:gd name="connsiteY1" fmla="*/ 0 h 862693"/>
              <a:gd name="connsiteX2" fmla="*/ 0 w 862693"/>
              <a:gd name="connsiteY2" fmla="*/ 862693 h 862693"/>
              <a:gd name="connsiteX3" fmla="*/ 0 w 862693"/>
              <a:gd name="connsiteY3" fmla="*/ 0 h 862693"/>
            </a:gdLst>
            <a:ahLst/>
            <a:cxnLst>
              <a:cxn ang="0">
                <a:pos x="connsiteX0" y="connsiteY0"/>
              </a:cxn>
              <a:cxn ang="0">
                <a:pos x="connsiteX1" y="connsiteY1"/>
              </a:cxn>
              <a:cxn ang="0">
                <a:pos x="connsiteX2" y="connsiteY2"/>
              </a:cxn>
              <a:cxn ang="0">
                <a:pos x="connsiteX3" y="connsiteY3"/>
              </a:cxn>
            </a:cxnLst>
            <a:rect l="l" t="t" r="r" b="b"/>
            <a:pathLst>
              <a:path w="862693" h="862693">
                <a:moveTo>
                  <a:pt x="0" y="0"/>
                </a:moveTo>
                <a:lnTo>
                  <a:pt x="862693" y="0"/>
                </a:lnTo>
                <a:cubicBezTo>
                  <a:pt x="862693" y="476453"/>
                  <a:pt x="476452" y="862693"/>
                  <a:pt x="0" y="862693"/>
                </a:cubicBezTo>
                <a:lnTo>
                  <a:pt x="0"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rtl="0"/>
            <a:endParaRPr lang="en-GB" noProof="0">
              <a:latin typeface="+mn-lt"/>
            </a:endParaRPr>
          </a:p>
        </p:txBody>
      </p:sp>
      <p:grpSp>
        <p:nvGrpSpPr>
          <p:cNvPr id="9" name="Group 8">
            <a:extLst>
              <a:ext uri="{FF2B5EF4-FFF2-40B4-BE49-F238E27FC236}">
                <a16:creationId xmlns:a16="http://schemas.microsoft.com/office/drawing/2014/main" id="{9861BC34-DFBF-2D4F-B463-FCFBC08391FF}"/>
              </a:ext>
            </a:extLst>
          </p:cNvPr>
          <p:cNvGrpSpPr/>
          <p:nvPr userDrawn="1"/>
        </p:nvGrpSpPr>
        <p:grpSpPr>
          <a:xfrm>
            <a:off x="2587417" y="5590903"/>
            <a:ext cx="1572380" cy="1267097"/>
            <a:chOff x="7413403" y="4976359"/>
            <a:chExt cx="2334986" cy="1881641"/>
          </a:xfrm>
        </p:grpSpPr>
        <p:sp>
          <p:nvSpPr>
            <p:cNvPr id="7" name="Freeform 6">
              <a:extLst>
                <a:ext uri="{FF2B5EF4-FFF2-40B4-BE49-F238E27FC236}">
                  <a16:creationId xmlns:a16="http://schemas.microsoft.com/office/drawing/2014/main" id="{55C37C19-F268-4A43-A0D4-3B1B38D48952}"/>
                </a:ext>
              </a:extLst>
            </p:cNvPr>
            <p:cNvSpPr/>
            <p:nvPr userDrawn="1"/>
          </p:nvSpPr>
          <p:spPr>
            <a:xfrm rot="5400000" flipH="1" flipV="1">
              <a:off x="8223822" y="5333433"/>
              <a:ext cx="1881641" cy="1167493"/>
            </a:xfrm>
            <a:custGeom>
              <a:avLst/>
              <a:gdLst>
                <a:gd name="connsiteX0" fmla="*/ 1881641 w 1881641"/>
                <a:gd name="connsiteY0" fmla="*/ 1167473 h 1167493"/>
                <a:gd name="connsiteX1" fmla="*/ 1881641 w 1881641"/>
                <a:gd name="connsiteY1" fmla="*/ 1167493 h 1167493"/>
                <a:gd name="connsiteX2" fmla="*/ 1167493 w 1881641"/>
                <a:gd name="connsiteY2" fmla="*/ 1167493 h 1167493"/>
                <a:gd name="connsiteX3" fmla="*/ 0 w 1881641"/>
                <a:gd name="connsiteY3" fmla="*/ 0 h 1167493"/>
                <a:gd name="connsiteX4" fmla="*/ 714149 w 1881641"/>
                <a:gd name="connsiteY4" fmla="*/ 0 h 1167493"/>
                <a:gd name="connsiteX5" fmla="*/ 1875614 w 1881641"/>
                <a:gd name="connsiteY5" fmla="*/ 1048124 h 1167493"/>
                <a:gd name="connsiteX6" fmla="*/ 1881641 w 1881641"/>
                <a:gd name="connsiteY6" fmla="*/ 1167473 h 11674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81641" h="1167493">
                  <a:moveTo>
                    <a:pt x="1881641" y="1167473"/>
                  </a:moveTo>
                  <a:lnTo>
                    <a:pt x="1881641" y="1167493"/>
                  </a:lnTo>
                  <a:lnTo>
                    <a:pt x="1167493" y="1167493"/>
                  </a:lnTo>
                  <a:cubicBezTo>
                    <a:pt x="522704" y="1167493"/>
                    <a:pt x="0" y="644789"/>
                    <a:pt x="0" y="0"/>
                  </a:cubicBezTo>
                  <a:lnTo>
                    <a:pt x="714149" y="0"/>
                  </a:lnTo>
                  <a:cubicBezTo>
                    <a:pt x="1318639" y="0"/>
                    <a:pt x="1815827" y="459408"/>
                    <a:pt x="1875614" y="1048124"/>
                  </a:cubicBezTo>
                  <a:lnTo>
                    <a:pt x="1881641" y="1167473"/>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rtl="0"/>
              <a:endParaRPr lang="en-GB" noProof="0">
                <a:latin typeface="+mn-lt"/>
              </a:endParaRPr>
            </a:p>
          </p:txBody>
        </p:sp>
        <p:sp>
          <p:nvSpPr>
            <p:cNvPr id="8" name="Freeform 7">
              <a:extLst>
                <a:ext uri="{FF2B5EF4-FFF2-40B4-BE49-F238E27FC236}">
                  <a16:creationId xmlns:a16="http://schemas.microsoft.com/office/drawing/2014/main" id="{E4F760E5-9D5D-E44F-AEBF-20CA8DE87D11}"/>
                </a:ext>
              </a:extLst>
            </p:cNvPr>
            <p:cNvSpPr/>
            <p:nvPr userDrawn="1"/>
          </p:nvSpPr>
          <p:spPr>
            <a:xfrm rot="16200000" flipV="1">
              <a:off x="7056329" y="5333433"/>
              <a:ext cx="1881641" cy="1167493"/>
            </a:xfrm>
            <a:custGeom>
              <a:avLst/>
              <a:gdLst>
                <a:gd name="connsiteX0" fmla="*/ 1881641 w 1881641"/>
                <a:gd name="connsiteY0" fmla="*/ 1167473 h 1167493"/>
                <a:gd name="connsiteX1" fmla="*/ 1881641 w 1881641"/>
                <a:gd name="connsiteY1" fmla="*/ 1167493 h 1167493"/>
                <a:gd name="connsiteX2" fmla="*/ 1167493 w 1881641"/>
                <a:gd name="connsiteY2" fmla="*/ 1167493 h 1167493"/>
                <a:gd name="connsiteX3" fmla="*/ 0 w 1881641"/>
                <a:gd name="connsiteY3" fmla="*/ 0 h 1167493"/>
                <a:gd name="connsiteX4" fmla="*/ 714149 w 1881641"/>
                <a:gd name="connsiteY4" fmla="*/ 0 h 1167493"/>
                <a:gd name="connsiteX5" fmla="*/ 1875614 w 1881641"/>
                <a:gd name="connsiteY5" fmla="*/ 1048124 h 1167493"/>
                <a:gd name="connsiteX6" fmla="*/ 1881641 w 1881641"/>
                <a:gd name="connsiteY6" fmla="*/ 1167473 h 11674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81641" h="1167493">
                  <a:moveTo>
                    <a:pt x="1881641" y="1167473"/>
                  </a:moveTo>
                  <a:lnTo>
                    <a:pt x="1881641" y="1167493"/>
                  </a:lnTo>
                  <a:lnTo>
                    <a:pt x="1167493" y="1167493"/>
                  </a:lnTo>
                  <a:cubicBezTo>
                    <a:pt x="522704" y="1167493"/>
                    <a:pt x="0" y="644789"/>
                    <a:pt x="0" y="0"/>
                  </a:cubicBezTo>
                  <a:lnTo>
                    <a:pt x="714149" y="0"/>
                  </a:lnTo>
                  <a:cubicBezTo>
                    <a:pt x="1318639" y="0"/>
                    <a:pt x="1815827" y="459408"/>
                    <a:pt x="1875614" y="1048124"/>
                  </a:cubicBezTo>
                  <a:lnTo>
                    <a:pt x="1881641" y="1167473"/>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rtl="0"/>
              <a:endParaRPr lang="en-GB" noProof="0">
                <a:latin typeface="+mn-lt"/>
              </a:endParaRPr>
            </a:p>
          </p:txBody>
        </p:sp>
      </p:grpSp>
      <p:sp>
        <p:nvSpPr>
          <p:cNvPr id="10" name="Date Placeholder 3">
            <a:extLst>
              <a:ext uri="{FF2B5EF4-FFF2-40B4-BE49-F238E27FC236}">
                <a16:creationId xmlns:a16="http://schemas.microsoft.com/office/drawing/2014/main" id="{7536C149-3EFE-A94E-902D-57CED00B2C0F}"/>
              </a:ext>
            </a:extLst>
          </p:cNvPr>
          <p:cNvSpPr>
            <a:spLocks noGrp="1"/>
          </p:cNvSpPr>
          <p:nvPr>
            <p:ph type="dt" sz="half" idx="2"/>
          </p:nvPr>
        </p:nvSpPr>
        <p:spPr>
          <a:xfrm>
            <a:off x="381000" y="6356350"/>
            <a:ext cx="1767114" cy="365125"/>
          </a:xfrm>
          <a:prstGeom prst="rect">
            <a:avLst/>
          </a:prstGeom>
        </p:spPr>
        <p:txBody>
          <a:bodyPr vert="horz" lIns="91440" tIns="45720" rIns="91440" bIns="45720" rtlCol="0" anchor="ctr">
            <a:noAutofit/>
          </a:bodyPr>
          <a:lstStyle>
            <a:lvl1pPr algn="l">
              <a:defRPr sz="1200">
                <a:solidFill>
                  <a:schemeClr val="accent2"/>
                </a:solidFill>
                <a:latin typeface="+mn-lt"/>
              </a:defRPr>
            </a:lvl1pPr>
          </a:lstStyle>
          <a:p>
            <a:pPr rtl="0"/>
            <a:fld id="{496CE679-96C2-428D-9AAE-1AD24CC6A009}" type="datetime1">
              <a:rPr lang="en-GB" noProof="0" smtClean="0"/>
              <a:t>11/05/2023</a:t>
            </a:fld>
            <a:endParaRPr lang="en-GB" noProof="0"/>
          </a:p>
        </p:txBody>
      </p:sp>
      <p:sp>
        <p:nvSpPr>
          <p:cNvPr id="11" name="Footer Placeholder 4">
            <a:extLst>
              <a:ext uri="{FF2B5EF4-FFF2-40B4-BE49-F238E27FC236}">
                <a16:creationId xmlns:a16="http://schemas.microsoft.com/office/drawing/2014/main" id="{53CA1E78-F17D-F34D-9F81-0DBF44F3789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noAutofit/>
          </a:bodyPr>
          <a:lstStyle>
            <a:lvl1pPr algn="ctr">
              <a:defRPr sz="1200">
                <a:solidFill>
                  <a:schemeClr val="accent3"/>
                </a:solidFill>
                <a:latin typeface="+mn-lt"/>
              </a:defRPr>
            </a:lvl1pPr>
          </a:lstStyle>
          <a:p>
            <a:pPr rtl="0"/>
            <a:r>
              <a:rPr lang="en-GB" noProof="0"/>
              <a:t>PRESENTATION TITLE</a:t>
            </a:r>
          </a:p>
        </p:txBody>
      </p:sp>
      <p:sp>
        <p:nvSpPr>
          <p:cNvPr id="13" name="Content Placeholder 2">
            <a:extLst>
              <a:ext uri="{FF2B5EF4-FFF2-40B4-BE49-F238E27FC236}">
                <a16:creationId xmlns:a16="http://schemas.microsoft.com/office/drawing/2014/main" id="{94CA559C-3355-DE44-ACF9-BDB6083C4225}"/>
              </a:ext>
            </a:extLst>
          </p:cNvPr>
          <p:cNvSpPr>
            <a:spLocks noGrp="1"/>
          </p:cNvSpPr>
          <p:nvPr>
            <p:ph idx="10"/>
          </p:nvPr>
        </p:nvSpPr>
        <p:spPr>
          <a:xfrm>
            <a:off x="4683787" y="2526318"/>
            <a:ext cx="3173279" cy="2828613"/>
          </a:xfrm>
        </p:spPr>
        <p:txBody>
          <a:bodyPr rtlCol="0">
            <a:noAutofit/>
          </a:bodyPr>
          <a:lstStyle>
            <a:lvl1pPr marL="0" indent="0">
              <a:buNone/>
              <a:defRPr sz="2000">
                <a:latin typeface="+mn-lt"/>
              </a:defRPr>
            </a:lvl1pPr>
            <a:lvl2pPr marL="457200" indent="0">
              <a:buNone/>
              <a:defRPr sz="1800">
                <a:latin typeface="+mn-lt"/>
              </a:defRPr>
            </a:lvl2pPr>
            <a:lvl3pPr marL="914400" indent="0">
              <a:buNone/>
              <a:defRPr sz="1600">
                <a:latin typeface="+mn-lt"/>
              </a:defRPr>
            </a:lvl3pPr>
            <a:lvl4pPr marL="1371600" indent="0">
              <a:buNone/>
              <a:defRPr sz="1400">
                <a:latin typeface="+mn-lt"/>
              </a:defRPr>
            </a:lvl4pPr>
            <a:lvl5pPr marL="1828800" indent="0">
              <a:buNone/>
              <a:defRPr sz="1400">
                <a:latin typeface="+mn-lt"/>
              </a:defRPr>
            </a:lvl5pPr>
          </a:lstStyle>
          <a:p>
            <a:pPr lvl="0" rtl="0"/>
            <a:r>
              <a:rPr lang="en-GB" noProof="0"/>
              <a:t>Click to edit Master text styles</a:t>
            </a:r>
          </a:p>
          <a:p>
            <a:pPr lvl="1" rtl="0"/>
            <a:r>
              <a:rPr lang="en-GB" noProof="0"/>
              <a:t>Second level</a:t>
            </a:r>
          </a:p>
          <a:p>
            <a:pPr lvl="2" rtl="0"/>
            <a:r>
              <a:rPr lang="en-GB" noProof="0"/>
              <a:t>Third level</a:t>
            </a:r>
          </a:p>
          <a:p>
            <a:pPr lvl="3" rtl="0"/>
            <a:r>
              <a:rPr lang="en-GB" noProof="0"/>
              <a:t>Fourth level</a:t>
            </a:r>
          </a:p>
          <a:p>
            <a:pPr lvl="4" rtl="0"/>
            <a:r>
              <a:rPr lang="en-GB" noProof="0"/>
              <a:t>Fifth level</a:t>
            </a:r>
          </a:p>
        </p:txBody>
      </p:sp>
      <p:sp>
        <p:nvSpPr>
          <p:cNvPr id="14" name="Content Placeholder 2">
            <a:extLst>
              <a:ext uri="{FF2B5EF4-FFF2-40B4-BE49-F238E27FC236}">
                <a16:creationId xmlns:a16="http://schemas.microsoft.com/office/drawing/2014/main" id="{0B33DABA-7BF5-1147-BA5E-63B92F220E51}"/>
              </a:ext>
            </a:extLst>
          </p:cNvPr>
          <p:cNvSpPr>
            <a:spLocks noGrp="1"/>
          </p:cNvSpPr>
          <p:nvPr>
            <p:ph idx="11"/>
          </p:nvPr>
        </p:nvSpPr>
        <p:spPr>
          <a:xfrm>
            <a:off x="1167493" y="2003804"/>
            <a:ext cx="3173278" cy="522514"/>
          </a:xfrm>
        </p:spPr>
        <p:txBody>
          <a:bodyPr rtlCol="0">
            <a:noAutofit/>
          </a:bodyPr>
          <a:lstStyle>
            <a:lvl1pPr marL="0" indent="0">
              <a:buNone/>
              <a:defRPr sz="2400" b="1">
                <a:latin typeface="+mj-lt"/>
              </a:defRPr>
            </a:lvl1pPr>
            <a:lvl2pPr marL="457200" indent="0">
              <a:buNone/>
              <a:defRPr sz="2000" b="1">
                <a:latin typeface="+mj-lt"/>
              </a:defRPr>
            </a:lvl2pPr>
            <a:lvl3pPr marL="914400" indent="0">
              <a:buNone/>
              <a:defRPr sz="1800" b="1">
                <a:latin typeface="+mj-lt"/>
              </a:defRPr>
            </a:lvl3pPr>
            <a:lvl4pPr marL="1371600" indent="0">
              <a:buNone/>
              <a:defRPr sz="1600" b="1">
                <a:latin typeface="+mj-lt"/>
              </a:defRPr>
            </a:lvl4pPr>
            <a:lvl5pPr marL="1828800" indent="0">
              <a:buNone/>
              <a:defRPr sz="1600" b="1">
                <a:latin typeface="+mj-lt"/>
              </a:defRPr>
            </a:lvl5pPr>
          </a:lstStyle>
          <a:p>
            <a:pPr lvl="0" rtl="0"/>
            <a:r>
              <a:rPr lang="en-GB" noProof="0"/>
              <a:t>Click to edit Master text styles</a:t>
            </a:r>
          </a:p>
          <a:p>
            <a:pPr lvl="1" rtl="0"/>
            <a:r>
              <a:rPr lang="en-GB" noProof="0"/>
              <a:t>Second level</a:t>
            </a:r>
          </a:p>
          <a:p>
            <a:pPr lvl="2" rtl="0"/>
            <a:r>
              <a:rPr lang="en-GB" noProof="0"/>
              <a:t>Third level</a:t>
            </a:r>
          </a:p>
          <a:p>
            <a:pPr lvl="3" rtl="0"/>
            <a:r>
              <a:rPr lang="en-GB" noProof="0"/>
              <a:t>Fourth level</a:t>
            </a:r>
          </a:p>
          <a:p>
            <a:pPr lvl="4" rtl="0"/>
            <a:r>
              <a:rPr lang="en-GB" noProof="0"/>
              <a:t>Fifth level</a:t>
            </a:r>
          </a:p>
        </p:txBody>
      </p:sp>
      <p:sp>
        <p:nvSpPr>
          <p:cNvPr id="15" name="Content Placeholder 2">
            <a:extLst>
              <a:ext uri="{FF2B5EF4-FFF2-40B4-BE49-F238E27FC236}">
                <a16:creationId xmlns:a16="http://schemas.microsoft.com/office/drawing/2014/main" id="{1B05BEE9-8BC0-EC44-B913-DB6426DF2EA7}"/>
              </a:ext>
            </a:extLst>
          </p:cNvPr>
          <p:cNvSpPr>
            <a:spLocks noGrp="1"/>
          </p:cNvSpPr>
          <p:nvPr>
            <p:ph idx="12"/>
          </p:nvPr>
        </p:nvSpPr>
        <p:spPr>
          <a:xfrm>
            <a:off x="4683788" y="2003804"/>
            <a:ext cx="3173278" cy="522514"/>
          </a:xfrm>
        </p:spPr>
        <p:txBody>
          <a:bodyPr rtlCol="0">
            <a:noAutofit/>
          </a:bodyPr>
          <a:lstStyle>
            <a:lvl1pPr marL="0" indent="0">
              <a:buNone/>
              <a:defRPr sz="2400" b="1">
                <a:latin typeface="+mj-lt"/>
              </a:defRPr>
            </a:lvl1pPr>
            <a:lvl2pPr marL="457200" indent="0">
              <a:buNone/>
              <a:defRPr sz="2000" b="1">
                <a:latin typeface="+mj-lt"/>
              </a:defRPr>
            </a:lvl2pPr>
            <a:lvl3pPr marL="914400" indent="0">
              <a:buNone/>
              <a:defRPr sz="1800" b="1">
                <a:latin typeface="+mj-lt"/>
              </a:defRPr>
            </a:lvl3pPr>
            <a:lvl4pPr marL="1371600" indent="0">
              <a:buNone/>
              <a:defRPr sz="1600" b="1">
                <a:latin typeface="+mj-lt"/>
              </a:defRPr>
            </a:lvl4pPr>
            <a:lvl5pPr marL="1828800" indent="0">
              <a:buNone/>
              <a:defRPr sz="1600" b="1">
                <a:latin typeface="+mj-lt"/>
              </a:defRPr>
            </a:lvl5pPr>
          </a:lstStyle>
          <a:p>
            <a:pPr lvl="0" rtl="0"/>
            <a:r>
              <a:rPr lang="en-GB" noProof="0"/>
              <a:t>Click to edit Master text styles</a:t>
            </a:r>
          </a:p>
          <a:p>
            <a:pPr lvl="1" rtl="0"/>
            <a:r>
              <a:rPr lang="en-GB" noProof="0"/>
              <a:t>Second level</a:t>
            </a:r>
          </a:p>
          <a:p>
            <a:pPr lvl="2" rtl="0"/>
            <a:r>
              <a:rPr lang="en-GB" noProof="0"/>
              <a:t>Third level</a:t>
            </a:r>
          </a:p>
          <a:p>
            <a:pPr lvl="3" rtl="0"/>
            <a:r>
              <a:rPr lang="en-GB" noProof="0"/>
              <a:t>Fourth level</a:t>
            </a:r>
          </a:p>
          <a:p>
            <a:pPr lvl="4" rtl="0"/>
            <a:r>
              <a:rPr lang="en-GB" noProof="0"/>
              <a:t>Fifth level</a:t>
            </a:r>
          </a:p>
        </p:txBody>
      </p:sp>
      <p:sp>
        <p:nvSpPr>
          <p:cNvPr id="16" name="Content Placeholder 2">
            <a:extLst>
              <a:ext uri="{FF2B5EF4-FFF2-40B4-BE49-F238E27FC236}">
                <a16:creationId xmlns:a16="http://schemas.microsoft.com/office/drawing/2014/main" id="{43D62993-A055-DF4F-9286-4FFE3A5C7FD7}"/>
              </a:ext>
            </a:extLst>
          </p:cNvPr>
          <p:cNvSpPr>
            <a:spLocks noGrp="1"/>
          </p:cNvSpPr>
          <p:nvPr>
            <p:ph idx="13"/>
          </p:nvPr>
        </p:nvSpPr>
        <p:spPr>
          <a:xfrm>
            <a:off x="8200082" y="2526318"/>
            <a:ext cx="3173279" cy="2828613"/>
          </a:xfrm>
        </p:spPr>
        <p:txBody>
          <a:bodyPr rtlCol="0">
            <a:noAutofit/>
          </a:bodyPr>
          <a:lstStyle>
            <a:lvl1pPr marL="0" indent="0">
              <a:buNone/>
              <a:defRPr sz="2000">
                <a:latin typeface="+mn-lt"/>
              </a:defRPr>
            </a:lvl1pPr>
            <a:lvl2pPr marL="457200" indent="0">
              <a:buNone/>
              <a:defRPr sz="1800">
                <a:latin typeface="+mn-lt"/>
              </a:defRPr>
            </a:lvl2pPr>
            <a:lvl3pPr marL="914400" indent="0">
              <a:buNone/>
              <a:defRPr sz="1600">
                <a:latin typeface="+mn-lt"/>
              </a:defRPr>
            </a:lvl3pPr>
            <a:lvl4pPr marL="1371600" indent="0">
              <a:buNone/>
              <a:defRPr sz="1400">
                <a:latin typeface="+mn-lt"/>
              </a:defRPr>
            </a:lvl4pPr>
            <a:lvl5pPr marL="1828800" indent="0">
              <a:buNone/>
              <a:defRPr sz="1400">
                <a:latin typeface="+mn-lt"/>
              </a:defRPr>
            </a:lvl5pPr>
          </a:lstStyle>
          <a:p>
            <a:pPr lvl="0" rtl="0"/>
            <a:r>
              <a:rPr lang="en-GB" noProof="0"/>
              <a:t>Click to edit Master text styles</a:t>
            </a:r>
          </a:p>
          <a:p>
            <a:pPr lvl="1" rtl="0"/>
            <a:r>
              <a:rPr lang="en-GB" noProof="0"/>
              <a:t>Second level</a:t>
            </a:r>
          </a:p>
          <a:p>
            <a:pPr lvl="2" rtl="0"/>
            <a:r>
              <a:rPr lang="en-GB" noProof="0"/>
              <a:t>Third level</a:t>
            </a:r>
          </a:p>
          <a:p>
            <a:pPr lvl="3" rtl="0"/>
            <a:r>
              <a:rPr lang="en-GB" noProof="0"/>
              <a:t>Fourth level</a:t>
            </a:r>
          </a:p>
          <a:p>
            <a:pPr lvl="4" rtl="0"/>
            <a:r>
              <a:rPr lang="en-GB" noProof="0"/>
              <a:t>Fifth level</a:t>
            </a:r>
          </a:p>
        </p:txBody>
      </p:sp>
      <p:sp>
        <p:nvSpPr>
          <p:cNvPr id="17" name="Content Placeholder 2">
            <a:extLst>
              <a:ext uri="{FF2B5EF4-FFF2-40B4-BE49-F238E27FC236}">
                <a16:creationId xmlns:a16="http://schemas.microsoft.com/office/drawing/2014/main" id="{A896DA2E-4448-254C-86D1-9E16E63CC6A0}"/>
              </a:ext>
            </a:extLst>
          </p:cNvPr>
          <p:cNvSpPr>
            <a:spLocks noGrp="1"/>
          </p:cNvSpPr>
          <p:nvPr>
            <p:ph idx="14"/>
          </p:nvPr>
        </p:nvSpPr>
        <p:spPr>
          <a:xfrm>
            <a:off x="8200083" y="2003804"/>
            <a:ext cx="3173278" cy="522514"/>
          </a:xfrm>
        </p:spPr>
        <p:txBody>
          <a:bodyPr rtlCol="0">
            <a:noAutofit/>
          </a:bodyPr>
          <a:lstStyle>
            <a:lvl1pPr marL="0" indent="0">
              <a:buNone/>
              <a:defRPr sz="2400" b="1">
                <a:latin typeface="+mj-lt"/>
              </a:defRPr>
            </a:lvl1pPr>
            <a:lvl2pPr marL="457200" indent="0">
              <a:buNone/>
              <a:defRPr sz="2000" b="1">
                <a:latin typeface="+mj-lt"/>
              </a:defRPr>
            </a:lvl2pPr>
            <a:lvl3pPr marL="914400" indent="0">
              <a:buNone/>
              <a:defRPr sz="1800" b="1">
                <a:latin typeface="+mj-lt"/>
              </a:defRPr>
            </a:lvl3pPr>
            <a:lvl4pPr marL="1371600" indent="0">
              <a:buNone/>
              <a:defRPr sz="1600" b="1">
                <a:latin typeface="+mj-lt"/>
              </a:defRPr>
            </a:lvl4pPr>
            <a:lvl5pPr marL="1828800" indent="0">
              <a:buNone/>
              <a:defRPr sz="1600" b="1">
                <a:latin typeface="+mj-lt"/>
              </a:defRPr>
            </a:lvl5pPr>
          </a:lstStyle>
          <a:p>
            <a:pPr lvl="0" rtl="0"/>
            <a:r>
              <a:rPr lang="en-GB" noProof="0"/>
              <a:t>Click to edit Master text styles</a:t>
            </a:r>
          </a:p>
          <a:p>
            <a:pPr lvl="1" rtl="0"/>
            <a:r>
              <a:rPr lang="en-GB" noProof="0"/>
              <a:t>Second level</a:t>
            </a:r>
          </a:p>
          <a:p>
            <a:pPr lvl="2" rtl="0"/>
            <a:r>
              <a:rPr lang="en-GB" noProof="0"/>
              <a:t>Third level</a:t>
            </a:r>
          </a:p>
          <a:p>
            <a:pPr lvl="3" rtl="0"/>
            <a:r>
              <a:rPr lang="en-GB" noProof="0"/>
              <a:t>Fourth level</a:t>
            </a:r>
          </a:p>
          <a:p>
            <a:pPr lvl="4" rtl="0"/>
            <a:r>
              <a:rPr lang="en-GB" noProof="0"/>
              <a:t>Fifth level</a:t>
            </a:r>
          </a:p>
        </p:txBody>
      </p:sp>
      <p:sp>
        <p:nvSpPr>
          <p:cNvPr id="12" name="Slide Number Placeholder 5">
            <a:extLst>
              <a:ext uri="{FF2B5EF4-FFF2-40B4-BE49-F238E27FC236}">
                <a16:creationId xmlns:a16="http://schemas.microsoft.com/office/drawing/2014/main" id="{1FE54918-A625-F64F-A42E-A427E9B2D489}"/>
              </a:ext>
            </a:extLst>
          </p:cNvPr>
          <p:cNvSpPr>
            <a:spLocks noGrp="1"/>
          </p:cNvSpPr>
          <p:nvPr>
            <p:ph type="sldNum" sz="quarter" idx="4"/>
          </p:nvPr>
        </p:nvSpPr>
        <p:spPr>
          <a:xfrm>
            <a:off x="10153276" y="6356350"/>
            <a:ext cx="1657723" cy="365125"/>
          </a:xfrm>
          <a:prstGeom prst="rect">
            <a:avLst/>
          </a:prstGeom>
        </p:spPr>
        <p:txBody>
          <a:bodyPr vert="horz" lIns="91440" tIns="45720" rIns="91440" bIns="45720" rtlCol="0" anchor="ctr">
            <a:noAutofit/>
          </a:bodyPr>
          <a:lstStyle>
            <a:lvl1pPr algn="r">
              <a:defRPr sz="1200">
                <a:solidFill>
                  <a:schemeClr val="accent2"/>
                </a:solidFill>
                <a:latin typeface="+mn-lt"/>
              </a:defRPr>
            </a:lvl1pPr>
          </a:lstStyle>
          <a:p>
            <a:pPr rtl="0"/>
            <a:fld id="{294A09A9-5501-47C1-A89A-A340965A2BE2}" type="slidenum">
              <a:rPr lang="en-GB" noProof="0" smtClean="0"/>
              <a:pPr/>
              <a:t>‹#›</a:t>
            </a:fld>
            <a:endParaRPr lang="en-GB" noProof="0"/>
          </a:p>
        </p:txBody>
      </p:sp>
    </p:spTree>
    <p:extLst>
      <p:ext uri="{BB962C8B-B14F-4D97-AF65-F5344CB8AC3E}">
        <p14:creationId xmlns:p14="http://schemas.microsoft.com/office/powerpoint/2010/main" val="275697644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End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4248F2-5264-4601-AA0B-6C092F77F2DD}"/>
              </a:ext>
            </a:extLst>
          </p:cNvPr>
          <p:cNvSpPr>
            <a:spLocks noGrp="1"/>
          </p:cNvSpPr>
          <p:nvPr>
            <p:ph type="ctrTitle"/>
          </p:nvPr>
        </p:nvSpPr>
        <p:spPr>
          <a:xfrm>
            <a:off x="1167494" y="1122363"/>
            <a:ext cx="6220278" cy="2387600"/>
          </a:xfrm>
        </p:spPr>
        <p:txBody>
          <a:bodyPr rtlCol="0" anchor="b">
            <a:noAutofit/>
          </a:bodyPr>
          <a:lstStyle>
            <a:lvl1pPr algn="l">
              <a:defRPr sz="6000" b="1">
                <a:latin typeface="+mj-lt"/>
              </a:defRPr>
            </a:lvl1pPr>
          </a:lstStyle>
          <a:p>
            <a:pPr rtl="0"/>
            <a:r>
              <a:rPr lang="en-GB" noProof="0"/>
              <a:t>Click to edit Master title style</a:t>
            </a:r>
          </a:p>
        </p:txBody>
      </p:sp>
      <p:sp>
        <p:nvSpPr>
          <p:cNvPr id="3" name="Subtitle 2">
            <a:extLst>
              <a:ext uri="{FF2B5EF4-FFF2-40B4-BE49-F238E27FC236}">
                <a16:creationId xmlns:a16="http://schemas.microsoft.com/office/drawing/2014/main" id="{DCFB69D3-5632-4285-A209-9DCA67DA668C}"/>
              </a:ext>
            </a:extLst>
          </p:cNvPr>
          <p:cNvSpPr>
            <a:spLocks noGrp="1"/>
          </p:cNvSpPr>
          <p:nvPr>
            <p:ph type="subTitle" idx="1"/>
          </p:nvPr>
        </p:nvSpPr>
        <p:spPr>
          <a:xfrm>
            <a:off x="1167493" y="3602038"/>
            <a:ext cx="6220277" cy="2247219"/>
          </a:xfrm>
        </p:spPr>
        <p:txBody>
          <a:bodyPr rtlCol="0">
            <a:noAutofit/>
          </a:bodyPr>
          <a:lstStyle>
            <a:lvl1pPr marL="0" indent="0" algn="l">
              <a:buNone/>
              <a:defRPr sz="2800">
                <a:latin typeface="+mn-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rtl="0"/>
            <a:r>
              <a:rPr lang="en-GB" noProof="0"/>
              <a:t>Click to edit Master subtitle style</a:t>
            </a:r>
          </a:p>
        </p:txBody>
      </p:sp>
      <p:sp>
        <p:nvSpPr>
          <p:cNvPr id="4" name="Rectangle 3">
            <a:extLst>
              <a:ext uri="{FF2B5EF4-FFF2-40B4-BE49-F238E27FC236}">
                <a16:creationId xmlns:a16="http://schemas.microsoft.com/office/drawing/2014/main" id="{9AC79249-FDC0-364D-A734-AE1DE1605D28}"/>
              </a:ext>
            </a:extLst>
          </p:cNvPr>
          <p:cNvSpPr/>
          <p:nvPr userDrawn="1"/>
        </p:nvSpPr>
        <p:spPr>
          <a:xfrm>
            <a:off x="8264426" y="0"/>
            <a:ext cx="3927574"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noProof="0"/>
          </a:p>
        </p:txBody>
      </p:sp>
      <p:grpSp>
        <p:nvGrpSpPr>
          <p:cNvPr id="6" name="Group 5">
            <a:extLst>
              <a:ext uri="{FF2B5EF4-FFF2-40B4-BE49-F238E27FC236}">
                <a16:creationId xmlns:a16="http://schemas.microsoft.com/office/drawing/2014/main" id="{F15FBB50-09C8-B64E-AE57-67C5E70810CB}"/>
              </a:ext>
            </a:extLst>
          </p:cNvPr>
          <p:cNvGrpSpPr/>
          <p:nvPr userDrawn="1"/>
        </p:nvGrpSpPr>
        <p:grpSpPr>
          <a:xfrm>
            <a:off x="8264427" y="3685939"/>
            <a:ext cx="3927573" cy="3178856"/>
            <a:chOff x="9857014" y="13834"/>
            <a:chExt cx="2334986" cy="1881641"/>
          </a:xfrm>
        </p:grpSpPr>
        <p:sp>
          <p:nvSpPr>
            <p:cNvPr id="15" name="Freeform 14">
              <a:extLst>
                <a:ext uri="{FF2B5EF4-FFF2-40B4-BE49-F238E27FC236}">
                  <a16:creationId xmlns:a16="http://schemas.microsoft.com/office/drawing/2014/main" id="{EFBF1E52-11FA-DC48-B7AD-75734232FFE8}"/>
                </a:ext>
              </a:extLst>
            </p:cNvPr>
            <p:cNvSpPr/>
            <p:nvPr userDrawn="1"/>
          </p:nvSpPr>
          <p:spPr>
            <a:xfrm rot="5400000" flipH="1" flipV="1">
              <a:off x="10667433" y="370908"/>
              <a:ext cx="1881641" cy="1167493"/>
            </a:xfrm>
            <a:custGeom>
              <a:avLst/>
              <a:gdLst>
                <a:gd name="connsiteX0" fmla="*/ 1881641 w 1881641"/>
                <a:gd name="connsiteY0" fmla="*/ 1167473 h 1167493"/>
                <a:gd name="connsiteX1" fmla="*/ 1881641 w 1881641"/>
                <a:gd name="connsiteY1" fmla="*/ 1167493 h 1167493"/>
                <a:gd name="connsiteX2" fmla="*/ 1167493 w 1881641"/>
                <a:gd name="connsiteY2" fmla="*/ 1167493 h 1167493"/>
                <a:gd name="connsiteX3" fmla="*/ 0 w 1881641"/>
                <a:gd name="connsiteY3" fmla="*/ 0 h 1167493"/>
                <a:gd name="connsiteX4" fmla="*/ 714149 w 1881641"/>
                <a:gd name="connsiteY4" fmla="*/ 0 h 1167493"/>
                <a:gd name="connsiteX5" fmla="*/ 1875614 w 1881641"/>
                <a:gd name="connsiteY5" fmla="*/ 1048124 h 1167493"/>
                <a:gd name="connsiteX6" fmla="*/ 1881641 w 1881641"/>
                <a:gd name="connsiteY6" fmla="*/ 1167473 h 11674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81641" h="1167493">
                  <a:moveTo>
                    <a:pt x="1881641" y="1167473"/>
                  </a:moveTo>
                  <a:lnTo>
                    <a:pt x="1881641" y="1167493"/>
                  </a:lnTo>
                  <a:lnTo>
                    <a:pt x="1167493" y="1167493"/>
                  </a:lnTo>
                  <a:cubicBezTo>
                    <a:pt x="522704" y="1167493"/>
                    <a:pt x="0" y="644789"/>
                    <a:pt x="0" y="0"/>
                  </a:cubicBezTo>
                  <a:lnTo>
                    <a:pt x="714149" y="0"/>
                  </a:lnTo>
                  <a:cubicBezTo>
                    <a:pt x="1318639" y="0"/>
                    <a:pt x="1815827" y="459408"/>
                    <a:pt x="1875614" y="1048124"/>
                  </a:cubicBezTo>
                  <a:lnTo>
                    <a:pt x="1881641" y="1167473"/>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rtl="0"/>
              <a:endParaRPr lang="en-GB" noProof="0"/>
            </a:p>
          </p:txBody>
        </p:sp>
        <p:sp>
          <p:nvSpPr>
            <p:cNvPr id="16" name="Freeform 15">
              <a:extLst>
                <a:ext uri="{FF2B5EF4-FFF2-40B4-BE49-F238E27FC236}">
                  <a16:creationId xmlns:a16="http://schemas.microsoft.com/office/drawing/2014/main" id="{4850B620-49F5-3748-84AF-682555D52792}"/>
                </a:ext>
              </a:extLst>
            </p:cNvPr>
            <p:cNvSpPr/>
            <p:nvPr userDrawn="1"/>
          </p:nvSpPr>
          <p:spPr>
            <a:xfrm rot="16200000" flipV="1">
              <a:off x="9499940" y="370908"/>
              <a:ext cx="1881641" cy="1167493"/>
            </a:xfrm>
            <a:custGeom>
              <a:avLst/>
              <a:gdLst>
                <a:gd name="connsiteX0" fmla="*/ 1881641 w 1881641"/>
                <a:gd name="connsiteY0" fmla="*/ 1167473 h 1167493"/>
                <a:gd name="connsiteX1" fmla="*/ 1881641 w 1881641"/>
                <a:gd name="connsiteY1" fmla="*/ 1167493 h 1167493"/>
                <a:gd name="connsiteX2" fmla="*/ 1167493 w 1881641"/>
                <a:gd name="connsiteY2" fmla="*/ 1167493 h 1167493"/>
                <a:gd name="connsiteX3" fmla="*/ 0 w 1881641"/>
                <a:gd name="connsiteY3" fmla="*/ 0 h 1167493"/>
                <a:gd name="connsiteX4" fmla="*/ 714149 w 1881641"/>
                <a:gd name="connsiteY4" fmla="*/ 0 h 1167493"/>
                <a:gd name="connsiteX5" fmla="*/ 1875614 w 1881641"/>
                <a:gd name="connsiteY5" fmla="*/ 1048124 h 1167493"/>
                <a:gd name="connsiteX6" fmla="*/ 1881641 w 1881641"/>
                <a:gd name="connsiteY6" fmla="*/ 1167473 h 11674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81641" h="1167493">
                  <a:moveTo>
                    <a:pt x="1881641" y="1167473"/>
                  </a:moveTo>
                  <a:lnTo>
                    <a:pt x="1881641" y="1167493"/>
                  </a:lnTo>
                  <a:lnTo>
                    <a:pt x="1167493" y="1167493"/>
                  </a:lnTo>
                  <a:cubicBezTo>
                    <a:pt x="522704" y="1167493"/>
                    <a:pt x="0" y="644789"/>
                    <a:pt x="0" y="0"/>
                  </a:cubicBezTo>
                  <a:lnTo>
                    <a:pt x="714149" y="0"/>
                  </a:lnTo>
                  <a:cubicBezTo>
                    <a:pt x="1318639" y="0"/>
                    <a:pt x="1815827" y="459408"/>
                    <a:pt x="1875614" y="1048124"/>
                  </a:cubicBezTo>
                  <a:lnTo>
                    <a:pt x="1881641" y="1167473"/>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rtl="0"/>
              <a:endParaRPr lang="en-GB" noProof="0"/>
            </a:p>
          </p:txBody>
        </p:sp>
      </p:grpSp>
      <p:sp>
        <p:nvSpPr>
          <p:cNvPr id="22" name="Freeform 21">
            <a:extLst>
              <a:ext uri="{FF2B5EF4-FFF2-40B4-BE49-F238E27FC236}">
                <a16:creationId xmlns:a16="http://schemas.microsoft.com/office/drawing/2014/main" id="{BC68F289-2744-2F48-893A-3F17911625C8}"/>
              </a:ext>
            </a:extLst>
          </p:cNvPr>
          <p:cNvSpPr/>
          <p:nvPr userDrawn="1"/>
        </p:nvSpPr>
        <p:spPr>
          <a:xfrm>
            <a:off x="0" y="-1"/>
            <a:ext cx="1167493" cy="1167493"/>
          </a:xfrm>
          <a:custGeom>
            <a:avLst/>
            <a:gdLst>
              <a:gd name="connsiteX0" fmla="*/ 0 w 862693"/>
              <a:gd name="connsiteY0" fmla="*/ 0 h 862693"/>
              <a:gd name="connsiteX1" fmla="*/ 862693 w 862693"/>
              <a:gd name="connsiteY1" fmla="*/ 0 h 862693"/>
              <a:gd name="connsiteX2" fmla="*/ 0 w 862693"/>
              <a:gd name="connsiteY2" fmla="*/ 862693 h 862693"/>
              <a:gd name="connsiteX3" fmla="*/ 0 w 862693"/>
              <a:gd name="connsiteY3" fmla="*/ 0 h 862693"/>
            </a:gdLst>
            <a:ahLst/>
            <a:cxnLst>
              <a:cxn ang="0">
                <a:pos x="connsiteX0" y="connsiteY0"/>
              </a:cxn>
              <a:cxn ang="0">
                <a:pos x="connsiteX1" y="connsiteY1"/>
              </a:cxn>
              <a:cxn ang="0">
                <a:pos x="connsiteX2" y="connsiteY2"/>
              </a:cxn>
              <a:cxn ang="0">
                <a:pos x="connsiteX3" y="connsiteY3"/>
              </a:cxn>
            </a:cxnLst>
            <a:rect l="l" t="t" r="r" b="b"/>
            <a:pathLst>
              <a:path w="862693" h="862693">
                <a:moveTo>
                  <a:pt x="0" y="0"/>
                </a:moveTo>
                <a:lnTo>
                  <a:pt x="862693" y="0"/>
                </a:lnTo>
                <a:cubicBezTo>
                  <a:pt x="862693" y="476453"/>
                  <a:pt x="476452" y="862693"/>
                  <a:pt x="0" y="862693"/>
                </a:cubicBezTo>
                <a:lnTo>
                  <a:pt x="0"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rtl="0"/>
            <a:endParaRPr lang="en-GB" noProof="0"/>
          </a:p>
        </p:txBody>
      </p:sp>
      <p:sp>
        <p:nvSpPr>
          <p:cNvPr id="17" name="Freeform 16">
            <a:extLst>
              <a:ext uri="{FF2B5EF4-FFF2-40B4-BE49-F238E27FC236}">
                <a16:creationId xmlns:a16="http://schemas.microsoft.com/office/drawing/2014/main" id="{39563C76-BC00-DE47-88F5-C24D3CE3325A}"/>
              </a:ext>
            </a:extLst>
          </p:cNvPr>
          <p:cNvSpPr/>
          <p:nvPr userDrawn="1"/>
        </p:nvSpPr>
        <p:spPr>
          <a:xfrm>
            <a:off x="10228214" y="-1"/>
            <a:ext cx="1963787" cy="3178856"/>
          </a:xfrm>
          <a:custGeom>
            <a:avLst/>
            <a:gdLst>
              <a:gd name="connsiteX0" fmla="*/ 0 w 1963787"/>
              <a:gd name="connsiteY0" fmla="*/ 0 h 3178856"/>
              <a:gd name="connsiteX1" fmla="*/ 1963787 w 1963787"/>
              <a:gd name="connsiteY1" fmla="*/ 0 h 3178856"/>
              <a:gd name="connsiteX2" fmla="*/ 1963787 w 1963787"/>
              <a:gd name="connsiteY2" fmla="*/ 1967129 h 3178856"/>
              <a:gd name="connsiteX3" fmla="*/ 1963787 w 1963787"/>
              <a:gd name="connsiteY3" fmla="*/ 2349671 h 3178856"/>
              <a:gd name="connsiteX4" fmla="*/ 1963787 w 1963787"/>
              <a:gd name="connsiteY4" fmla="*/ 3178856 h 3178856"/>
              <a:gd name="connsiteX5" fmla="*/ 1963753 w 1963787"/>
              <a:gd name="connsiteY5" fmla="*/ 3178856 h 3178856"/>
              <a:gd name="connsiteX6" fmla="*/ 1763002 w 1963787"/>
              <a:gd name="connsiteY6" fmla="*/ 3168629 h 3178856"/>
              <a:gd name="connsiteX7" fmla="*/ 0 w 1963787"/>
              <a:gd name="connsiteY7" fmla="*/ 1197921 h 3178856"/>
              <a:gd name="connsiteX8" fmla="*/ 0 w 1963787"/>
              <a:gd name="connsiteY8" fmla="*/ 1039961 h 3178856"/>
              <a:gd name="connsiteX9" fmla="*/ 0 w 1963787"/>
              <a:gd name="connsiteY9" fmla="*/ 0 h 31788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63787" h="3178856">
                <a:moveTo>
                  <a:pt x="0" y="0"/>
                </a:moveTo>
                <a:lnTo>
                  <a:pt x="1963787" y="0"/>
                </a:lnTo>
                <a:lnTo>
                  <a:pt x="1963787" y="1967129"/>
                </a:lnTo>
                <a:lnTo>
                  <a:pt x="1963787" y="2349671"/>
                </a:lnTo>
                <a:lnTo>
                  <a:pt x="1963787" y="3178856"/>
                </a:lnTo>
                <a:lnTo>
                  <a:pt x="1963753" y="3178856"/>
                </a:lnTo>
                <a:lnTo>
                  <a:pt x="1763002" y="3168629"/>
                </a:lnTo>
                <a:cubicBezTo>
                  <a:pt x="772749" y="3067186"/>
                  <a:pt x="0" y="2223585"/>
                  <a:pt x="0" y="1197921"/>
                </a:cubicBezTo>
                <a:lnTo>
                  <a:pt x="0" y="1039961"/>
                </a:lnTo>
                <a:lnTo>
                  <a:pt x="0"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rtl="0"/>
            <a:endParaRPr lang="en-GB" noProof="0"/>
          </a:p>
        </p:txBody>
      </p:sp>
    </p:spTree>
    <p:extLst>
      <p:ext uri="{BB962C8B-B14F-4D97-AF65-F5344CB8AC3E}">
        <p14:creationId xmlns:p14="http://schemas.microsoft.com/office/powerpoint/2010/main" val="25447069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D97974-B93C-4C96-B3F6-F69E3D6DE6CA}"/>
              </a:ext>
            </a:extLst>
          </p:cNvPr>
          <p:cNvSpPr>
            <a:spLocks noGrp="1"/>
          </p:cNvSpPr>
          <p:nvPr>
            <p:ph type="title"/>
          </p:nvPr>
        </p:nvSpPr>
        <p:spPr>
          <a:xfrm>
            <a:off x="1167492" y="381000"/>
            <a:ext cx="9779183" cy="1325563"/>
          </a:xfrm>
        </p:spPr>
        <p:txBody>
          <a:bodyPr rtlCol="0" anchor="b">
            <a:noAutofit/>
          </a:bodyPr>
          <a:lstStyle>
            <a:lvl1pPr>
              <a:defRPr sz="4800" b="1">
                <a:latin typeface="+mj-lt"/>
              </a:defRPr>
            </a:lvl1pPr>
          </a:lstStyle>
          <a:p>
            <a:pPr rtl="0"/>
            <a:r>
              <a:rPr lang="en-GB" noProof="0"/>
              <a:t>Click to edit Master title style</a:t>
            </a:r>
          </a:p>
        </p:txBody>
      </p:sp>
      <p:sp>
        <p:nvSpPr>
          <p:cNvPr id="3" name="Content Placeholder 2">
            <a:extLst>
              <a:ext uri="{FF2B5EF4-FFF2-40B4-BE49-F238E27FC236}">
                <a16:creationId xmlns:a16="http://schemas.microsoft.com/office/drawing/2014/main" id="{8A6FC6F2-80B4-49A7-9448-33FE2DF0E967}"/>
              </a:ext>
            </a:extLst>
          </p:cNvPr>
          <p:cNvSpPr>
            <a:spLocks noGrp="1"/>
          </p:cNvSpPr>
          <p:nvPr>
            <p:ph idx="1"/>
          </p:nvPr>
        </p:nvSpPr>
        <p:spPr>
          <a:xfrm>
            <a:off x="1167493" y="2017467"/>
            <a:ext cx="9779182" cy="3366815"/>
          </a:xfrm>
        </p:spPr>
        <p:txBody>
          <a:bodyPr rtlCol="0">
            <a:noAutofit/>
          </a:bodyPr>
          <a:lstStyle>
            <a:lvl1pPr marL="0" indent="0">
              <a:buNone/>
              <a:defRPr>
                <a:latin typeface="+mn-lt"/>
              </a:defRPr>
            </a:lvl1pPr>
            <a:lvl2pPr marL="457200" indent="0">
              <a:buNone/>
              <a:defRPr>
                <a:latin typeface="+mn-lt"/>
              </a:defRPr>
            </a:lvl2pPr>
            <a:lvl3pPr marL="914400" indent="0">
              <a:buNone/>
              <a:defRPr>
                <a:latin typeface="+mn-lt"/>
              </a:defRPr>
            </a:lvl3pPr>
            <a:lvl4pPr marL="1371600" indent="0">
              <a:buNone/>
              <a:defRPr>
                <a:latin typeface="+mn-lt"/>
              </a:defRPr>
            </a:lvl4pPr>
            <a:lvl5pPr marL="1828800" indent="0">
              <a:buNone/>
              <a:defRPr>
                <a:latin typeface="+mn-lt"/>
              </a:defRPr>
            </a:lvl5pPr>
          </a:lstStyle>
          <a:p>
            <a:pPr lvl="0" rtl="0"/>
            <a:r>
              <a:rPr lang="en-GB" noProof="0"/>
              <a:t>Click to edit Master text styles</a:t>
            </a:r>
          </a:p>
          <a:p>
            <a:pPr lvl="1" rtl="0"/>
            <a:r>
              <a:rPr lang="en-GB" noProof="0"/>
              <a:t>Second level</a:t>
            </a:r>
          </a:p>
          <a:p>
            <a:pPr lvl="2" rtl="0"/>
            <a:r>
              <a:rPr lang="en-GB" noProof="0"/>
              <a:t>Third level</a:t>
            </a:r>
          </a:p>
          <a:p>
            <a:pPr lvl="3" rtl="0"/>
            <a:r>
              <a:rPr lang="en-GB" noProof="0"/>
              <a:t>Fourth level</a:t>
            </a:r>
          </a:p>
          <a:p>
            <a:pPr lvl="4" rtl="0"/>
            <a:r>
              <a:rPr lang="en-GB" noProof="0"/>
              <a:t>Fifth level</a:t>
            </a:r>
          </a:p>
        </p:txBody>
      </p:sp>
      <p:sp>
        <p:nvSpPr>
          <p:cNvPr id="4" name="Freeform 3">
            <a:extLst>
              <a:ext uri="{FF2B5EF4-FFF2-40B4-BE49-F238E27FC236}">
                <a16:creationId xmlns:a16="http://schemas.microsoft.com/office/drawing/2014/main" id="{6A7F6A3F-E1DD-A246-9A6D-5F9B18BA2588}"/>
              </a:ext>
            </a:extLst>
          </p:cNvPr>
          <p:cNvSpPr/>
          <p:nvPr userDrawn="1"/>
        </p:nvSpPr>
        <p:spPr>
          <a:xfrm flipH="1">
            <a:off x="8580896" y="1"/>
            <a:ext cx="3611104" cy="3611104"/>
          </a:xfrm>
          <a:custGeom>
            <a:avLst/>
            <a:gdLst>
              <a:gd name="connsiteX0" fmla="*/ 0 w 1167493"/>
              <a:gd name="connsiteY0" fmla="*/ 0 h 1167493"/>
              <a:gd name="connsiteX1" fmla="*/ 1167493 w 1167493"/>
              <a:gd name="connsiteY1" fmla="*/ 0 h 1167493"/>
              <a:gd name="connsiteX2" fmla="*/ 0 w 1167493"/>
              <a:gd name="connsiteY2" fmla="*/ 1167493 h 1167493"/>
              <a:gd name="connsiteX3" fmla="*/ 0 w 1167493"/>
              <a:gd name="connsiteY3" fmla="*/ 0 h 1167493"/>
            </a:gdLst>
            <a:ahLst/>
            <a:cxnLst>
              <a:cxn ang="0">
                <a:pos x="connsiteX0" y="connsiteY0"/>
              </a:cxn>
              <a:cxn ang="0">
                <a:pos x="connsiteX1" y="connsiteY1"/>
              </a:cxn>
              <a:cxn ang="0">
                <a:pos x="connsiteX2" y="connsiteY2"/>
              </a:cxn>
              <a:cxn ang="0">
                <a:pos x="connsiteX3" y="connsiteY3"/>
              </a:cxn>
            </a:cxnLst>
            <a:rect l="l" t="t" r="r" b="b"/>
            <a:pathLst>
              <a:path w="1167493" h="1167493">
                <a:moveTo>
                  <a:pt x="0" y="0"/>
                </a:moveTo>
                <a:lnTo>
                  <a:pt x="1167493" y="0"/>
                </a:lnTo>
                <a:cubicBezTo>
                  <a:pt x="522704" y="0"/>
                  <a:pt x="0" y="522704"/>
                  <a:pt x="0" y="1167493"/>
                </a:cubicBezTo>
                <a:lnTo>
                  <a:pt x="0"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rtl="0"/>
            <a:endParaRPr lang="en-GB" noProof="0"/>
          </a:p>
        </p:txBody>
      </p:sp>
      <p:sp>
        <p:nvSpPr>
          <p:cNvPr id="5" name="Freeform 4">
            <a:extLst>
              <a:ext uri="{FF2B5EF4-FFF2-40B4-BE49-F238E27FC236}">
                <a16:creationId xmlns:a16="http://schemas.microsoft.com/office/drawing/2014/main" id="{055FD0FC-C8FF-6741-A364-A29CDC6F9495}"/>
              </a:ext>
            </a:extLst>
          </p:cNvPr>
          <p:cNvSpPr/>
          <p:nvPr userDrawn="1"/>
        </p:nvSpPr>
        <p:spPr>
          <a:xfrm flipH="1">
            <a:off x="8580896" y="3246896"/>
            <a:ext cx="3611104" cy="3611104"/>
          </a:xfrm>
          <a:custGeom>
            <a:avLst/>
            <a:gdLst>
              <a:gd name="connsiteX0" fmla="*/ 0 w 1167493"/>
              <a:gd name="connsiteY0" fmla="*/ 0 h 1167493"/>
              <a:gd name="connsiteX1" fmla="*/ 1167493 w 1167493"/>
              <a:gd name="connsiteY1" fmla="*/ 1167493 h 1167493"/>
              <a:gd name="connsiteX2" fmla="*/ 0 w 1167493"/>
              <a:gd name="connsiteY2" fmla="*/ 1167493 h 1167493"/>
              <a:gd name="connsiteX3" fmla="*/ 0 w 1167493"/>
              <a:gd name="connsiteY3" fmla="*/ 0 h 1167493"/>
            </a:gdLst>
            <a:ahLst/>
            <a:cxnLst>
              <a:cxn ang="0">
                <a:pos x="connsiteX0" y="connsiteY0"/>
              </a:cxn>
              <a:cxn ang="0">
                <a:pos x="connsiteX1" y="connsiteY1"/>
              </a:cxn>
              <a:cxn ang="0">
                <a:pos x="connsiteX2" y="connsiteY2"/>
              </a:cxn>
              <a:cxn ang="0">
                <a:pos x="connsiteX3" y="connsiteY3"/>
              </a:cxn>
            </a:cxnLst>
            <a:rect l="l" t="t" r="r" b="b"/>
            <a:pathLst>
              <a:path w="1167493" h="1167493">
                <a:moveTo>
                  <a:pt x="0" y="0"/>
                </a:moveTo>
                <a:cubicBezTo>
                  <a:pt x="0" y="644789"/>
                  <a:pt x="522704" y="1167493"/>
                  <a:pt x="1167493" y="1167493"/>
                </a:cubicBezTo>
                <a:lnTo>
                  <a:pt x="0" y="1167493"/>
                </a:lnTo>
                <a:lnTo>
                  <a:pt x="0"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rtl="0"/>
            <a:endParaRPr lang="en-GB" noProof="0">
              <a:latin typeface="+mn-lt"/>
            </a:endParaRPr>
          </a:p>
        </p:txBody>
      </p:sp>
      <p:sp>
        <p:nvSpPr>
          <p:cNvPr id="6" name="Freeform 5">
            <a:extLst>
              <a:ext uri="{FF2B5EF4-FFF2-40B4-BE49-F238E27FC236}">
                <a16:creationId xmlns:a16="http://schemas.microsoft.com/office/drawing/2014/main" id="{D11C9832-A021-954E-A34F-2988D1189AE9}"/>
              </a:ext>
            </a:extLst>
          </p:cNvPr>
          <p:cNvSpPr/>
          <p:nvPr userDrawn="1"/>
        </p:nvSpPr>
        <p:spPr>
          <a:xfrm>
            <a:off x="1" y="0"/>
            <a:ext cx="933856" cy="933856"/>
          </a:xfrm>
          <a:custGeom>
            <a:avLst/>
            <a:gdLst>
              <a:gd name="connsiteX0" fmla="*/ 0 w 862693"/>
              <a:gd name="connsiteY0" fmla="*/ 0 h 862693"/>
              <a:gd name="connsiteX1" fmla="*/ 862693 w 862693"/>
              <a:gd name="connsiteY1" fmla="*/ 0 h 862693"/>
              <a:gd name="connsiteX2" fmla="*/ 0 w 862693"/>
              <a:gd name="connsiteY2" fmla="*/ 862693 h 862693"/>
              <a:gd name="connsiteX3" fmla="*/ 0 w 862693"/>
              <a:gd name="connsiteY3" fmla="*/ 0 h 862693"/>
            </a:gdLst>
            <a:ahLst/>
            <a:cxnLst>
              <a:cxn ang="0">
                <a:pos x="connsiteX0" y="connsiteY0"/>
              </a:cxn>
              <a:cxn ang="0">
                <a:pos x="connsiteX1" y="connsiteY1"/>
              </a:cxn>
              <a:cxn ang="0">
                <a:pos x="connsiteX2" y="connsiteY2"/>
              </a:cxn>
              <a:cxn ang="0">
                <a:pos x="connsiteX3" y="connsiteY3"/>
              </a:cxn>
            </a:cxnLst>
            <a:rect l="l" t="t" r="r" b="b"/>
            <a:pathLst>
              <a:path w="862693" h="862693">
                <a:moveTo>
                  <a:pt x="0" y="0"/>
                </a:moveTo>
                <a:lnTo>
                  <a:pt x="862693" y="0"/>
                </a:lnTo>
                <a:cubicBezTo>
                  <a:pt x="862693" y="476453"/>
                  <a:pt x="476452" y="862693"/>
                  <a:pt x="0" y="862693"/>
                </a:cubicBezTo>
                <a:lnTo>
                  <a:pt x="0"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rtl="0"/>
            <a:endParaRPr lang="en-GB" noProof="0"/>
          </a:p>
        </p:txBody>
      </p:sp>
      <p:grpSp>
        <p:nvGrpSpPr>
          <p:cNvPr id="9" name="Group 8">
            <a:extLst>
              <a:ext uri="{FF2B5EF4-FFF2-40B4-BE49-F238E27FC236}">
                <a16:creationId xmlns:a16="http://schemas.microsoft.com/office/drawing/2014/main" id="{9861BC34-DFBF-2D4F-B463-FCFBC08391FF}"/>
              </a:ext>
            </a:extLst>
          </p:cNvPr>
          <p:cNvGrpSpPr/>
          <p:nvPr userDrawn="1"/>
        </p:nvGrpSpPr>
        <p:grpSpPr>
          <a:xfrm>
            <a:off x="8082092" y="5590903"/>
            <a:ext cx="1572380" cy="1267097"/>
            <a:chOff x="7413403" y="4976359"/>
            <a:chExt cx="2334986" cy="1881641"/>
          </a:xfrm>
        </p:grpSpPr>
        <p:sp>
          <p:nvSpPr>
            <p:cNvPr id="7" name="Freeform 6">
              <a:extLst>
                <a:ext uri="{FF2B5EF4-FFF2-40B4-BE49-F238E27FC236}">
                  <a16:creationId xmlns:a16="http://schemas.microsoft.com/office/drawing/2014/main" id="{55C37C19-F268-4A43-A0D4-3B1B38D48952}"/>
                </a:ext>
              </a:extLst>
            </p:cNvPr>
            <p:cNvSpPr/>
            <p:nvPr userDrawn="1"/>
          </p:nvSpPr>
          <p:spPr>
            <a:xfrm rot="5400000" flipH="1" flipV="1">
              <a:off x="8223822" y="5333433"/>
              <a:ext cx="1881641" cy="1167493"/>
            </a:xfrm>
            <a:custGeom>
              <a:avLst/>
              <a:gdLst>
                <a:gd name="connsiteX0" fmla="*/ 1881641 w 1881641"/>
                <a:gd name="connsiteY0" fmla="*/ 1167473 h 1167493"/>
                <a:gd name="connsiteX1" fmla="*/ 1881641 w 1881641"/>
                <a:gd name="connsiteY1" fmla="*/ 1167493 h 1167493"/>
                <a:gd name="connsiteX2" fmla="*/ 1167493 w 1881641"/>
                <a:gd name="connsiteY2" fmla="*/ 1167493 h 1167493"/>
                <a:gd name="connsiteX3" fmla="*/ 0 w 1881641"/>
                <a:gd name="connsiteY3" fmla="*/ 0 h 1167493"/>
                <a:gd name="connsiteX4" fmla="*/ 714149 w 1881641"/>
                <a:gd name="connsiteY4" fmla="*/ 0 h 1167493"/>
                <a:gd name="connsiteX5" fmla="*/ 1875614 w 1881641"/>
                <a:gd name="connsiteY5" fmla="*/ 1048124 h 1167493"/>
                <a:gd name="connsiteX6" fmla="*/ 1881641 w 1881641"/>
                <a:gd name="connsiteY6" fmla="*/ 1167473 h 11674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81641" h="1167493">
                  <a:moveTo>
                    <a:pt x="1881641" y="1167473"/>
                  </a:moveTo>
                  <a:lnTo>
                    <a:pt x="1881641" y="1167493"/>
                  </a:lnTo>
                  <a:lnTo>
                    <a:pt x="1167493" y="1167493"/>
                  </a:lnTo>
                  <a:cubicBezTo>
                    <a:pt x="522704" y="1167493"/>
                    <a:pt x="0" y="644789"/>
                    <a:pt x="0" y="0"/>
                  </a:cubicBezTo>
                  <a:lnTo>
                    <a:pt x="714149" y="0"/>
                  </a:lnTo>
                  <a:cubicBezTo>
                    <a:pt x="1318639" y="0"/>
                    <a:pt x="1815827" y="459408"/>
                    <a:pt x="1875614" y="1048124"/>
                  </a:cubicBezTo>
                  <a:lnTo>
                    <a:pt x="1881641" y="1167473"/>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rtl="0"/>
              <a:endParaRPr lang="en-GB" noProof="0">
                <a:latin typeface="+mn-lt"/>
              </a:endParaRPr>
            </a:p>
          </p:txBody>
        </p:sp>
        <p:sp>
          <p:nvSpPr>
            <p:cNvPr id="8" name="Freeform 7">
              <a:extLst>
                <a:ext uri="{FF2B5EF4-FFF2-40B4-BE49-F238E27FC236}">
                  <a16:creationId xmlns:a16="http://schemas.microsoft.com/office/drawing/2014/main" id="{E4F760E5-9D5D-E44F-AEBF-20CA8DE87D11}"/>
                </a:ext>
              </a:extLst>
            </p:cNvPr>
            <p:cNvSpPr/>
            <p:nvPr userDrawn="1"/>
          </p:nvSpPr>
          <p:spPr>
            <a:xfrm rot="16200000" flipV="1">
              <a:off x="7056329" y="5333433"/>
              <a:ext cx="1881641" cy="1167493"/>
            </a:xfrm>
            <a:custGeom>
              <a:avLst/>
              <a:gdLst>
                <a:gd name="connsiteX0" fmla="*/ 1881641 w 1881641"/>
                <a:gd name="connsiteY0" fmla="*/ 1167473 h 1167493"/>
                <a:gd name="connsiteX1" fmla="*/ 1881641 w 1881641"/>
                <a:gd name="connsiteY1" fmla="*/ 1167493 h 1167493"/>
                <a:gd name="connsiteX2" fmla="*/ 1167493 w 1881641"/>
                <a:gd name="connsiteY2" fmla="*/ 1167493 h 1167493"/>
                <a:gd name="connsiteX3" fmla="*/ 0 w 1881641"/>
                <a:gd name="connsiteY3" fmla="*/ 0 h 1167493"/>
                <a:gd name="connsiteX4" fmla="*/ 714149 w 1881641"/>
                <a:gd name="connsiteY4" fmla="*/ 0 h 1167493"/>
                <a:gd name="connsiteX5" fmla="*/ 1875614 w 1881641"/>
                <a:gd name="connsiteY5" fmla="*/ 1048124 h 1167493"/>
                <a:gd name="connsiteX6" fmla="*/ 1881641 w 1881641"/>
                <a:gd name="connsiteY6" fmla="*/ 1167473 h 11674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81641" h="1167493">
                  <a:moveTo>
                    <a:pt x="1881641" y="1167473"/>
                  </a:moveTo>
                  <a:lnTo>
                    <a:pt x="1881641" y="1167493"/>
                  </a:lnTo>
                  <a:lnTo>
                    <a:pt x="1167493" y="1167493"/>
                  </a:lnTo>
                  <a:cubicBezTo>
                    <a:pt x="522704" y="1167493"/>
                    <a:pt x="0" y="644789"/>
                    <a:pt x="0" y="0"/>
                  </a:cubicBezTo>
                  <a:lnTo>
                    <a:pt x="714149" y="0"/>
                  </a:lnTo>
                  <a:cubicBezTo>
                    <a:pt x="1318639" y="0"/>
                    <a:pt x="1815827" y="459408"/>
                    <a:pt x="1875614" y="1048124"/>
                  </a:cubicBezTo>
                  <a:lnTo>
                    <a:pt x="1881641" y="1167473"/>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rtl="0"/>
              <a:endParaRPr lang="en-GB" noProof="0">
                <a:latin typeface="+mn-lt"/>
              </a:endParaRPr>
            </a:p>
          </p:txBody>
        </p:sp>
      </p:grpSp>
      <p:sp>
        <p:nvSpPr>
          <p:cNvPr id="10" name="Date Placeholder 3">
            <a:extLst>
              <a:ext uri="{FF2B5EF4-FFF2-40B4-BE49-F238E27FC236}">
                <a16:creationId xmlns:a16="http://schemas.microsoft.com/office/drawing/2014/main" id="{7536C149-3EFE-A94E-902D-57CED00B2C0F}"/>
              </a:ext>
            </a:extLst>
          </p:cNvPr>
          <p:cNvSpPr>
            <a:spLocks noGrp="1"/>
          </p:cNvSpPr>
          <p:nvPr>
            <p:ph type="dt" sz="half" idx="2"/>
          </p:nvPr>
        </p:nvSpPr>
        <p:spPr>
          <a:xfrm>
            <a:off x="381000" y="6356350"/>
            <a:ext cx="2743200" cy="365125"/>
          </a:xfrm>
          <a:prstGeom prst="rect">
            <a:avLst/>
          </a:prstGeom>
        </p:spPr>
        <p:txBody>
          <a:bodyPr vert="horz" lIns="91440" tIns="45720" rIns="91440" bIns="45720" rtlCol="0" anchor="ctr">
            <a:noAutofit/>
          </a:bodyPr>
          <a:lstStyle>
            <a:lvl1pPr algn="l">
              <a:defRPr sz="1200">
                <a:solidFill>
                  <a:schemeClr val="accent3"/>
                </a:solidFill>
                <a:latin typeface="+mn-lt"/>
              </a:defRPr>
            </a:lvl1pPr>
          </a:lstStyle>
          <a:p>
            <a:pPr rtl="0"/>
            <a:fld id="{EA09586C-5A81-443E-A8F0-7DBA8A56A402}" type="datetime1">
              <a:rPr lang="en-GB" noProof="0" smtClean="0"/>
              <a:t>11/05/2023</a:t>
            </a:fld>
            <a:endParaRPr lang="en-GB" noProof="0"/>
          </a:p>
        </p:txBody>
      </p:sp>
      <p:sp>
        <p:nvSpPr>
          <p:cNvPr id="11" name="Footer Placeholder 4">
            <a:extLst>
              <a:ext uri="{FF2B5EF4-FFF2-40B4-BE49-F238E27FC236}">
                <a16:creationId xmlns:a16="http://schemas.microsoft.com/office/drawing/2014/main" id="{53CA1E78-F17D-F34D-9F81-0DBF44F3789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noAutofit/>
          </a:bodyPr>
          <a:lstStyle>
            <a:lvl1pPr algn="ctr">
              <a:defRPr sz="1200">
                <a:solidFill>
                  <a:schemeClr val="accent3"/>
                </a:solidFill>
                <a:latin typeface="+mn-lt"/>
              </a:defRPr>
            </a:lvl1pPr>
          </a:lstStyle>
          <a:p>
            <a:pPr rtl="0"/>
            <a:r>
              <a:rPr lang="en-GB" noProof="0"/>
              <a:t>PRESENTATION TITLE</a:t>
            </a:r>
          </a:p>
        </p:txBody>
      </p:sp>
      <p:sp>
        <p:nvSpPr>
          <p:cNvPr id="12" name="Slide Number Placeholder 5">
            <a:extLst>
              <a:ext uri="{FF2B5EF4-FFF2-40B4-BE49-F238E27FC236}">
                <a16:creationId xmlns:a16="http://schemas.microsoft.com/office/drawing/2014/main" id="{1FE54918-A625-F64F-A42E-A427E9B2D489}"/>
              </a:ext>
            </a:extLst>
          </p:cNvPr>
          <p:cNvSpPr>
            <a:spLocks noGrp="1"/>
          </p:cNvSpPr>
          <p:nvPr>
            <p:ph type="sldNum" sz="quarter" idx="4"/>
          </p:nvPr>
        </p:nvSpPr>
        <p:spPr>
          <a:xfrm>
            <a:off x="10153276" y="6356350"/>
            <a:ext cx="1657723" cy="365125"/>
          </a:xfrm>
          <a:prstGeom prst="rect">
            <a:avLst/>
          </a:prstGeom>
        </p:spPr>
        <p:txBody>
          <a:bodyPr vert="horz" lIns="91440" tIns="45720" rIns="91440" bIns="45720" rtlCol="0" anchor="ctr">
            <a:noAutofit/>
          </a:bodyPr>
          <a:lstStyle>
            <a:lvl1pPr algn="r">
              <a:defRPr sz="1200">
                <a:solidFill>
                  <a:schemeClr val="accent2"/>
                </a:solidFill>
                <a:latin typeface="+mn-lt"/>
              </a:defRPr>
            </a:lvl1pPr>
          </a:lstStyle>
          <a:p>
            <a:pPr rtl="0"/>
            <a:fld id="{294A09A9-5501-47C1-A89A-A340965A2BE2}" type="slidenum">
              <a:rPr lang="en-GB" noProof="0" smtClean="0"/>
              <a:pPr/>
              <a:t>‹#›</a:t>
            </a:fld>
            <a:endParaRPr lang="en-GB" noProof="0"/>
          </a:p>
        </p:txBody>
      </p:sp>
    </p:spTree>
    <p:extLst>
      <p:ext uri="{BB962C8B-B14F-4D97-AF65-F5344CB8AC3E}">
        <p14:creationId xmlns:p14="http://schemas.microsoft.com/office/powerpoint/2010/main" val="27822712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bg>
      <p:bgPr>
        <a:solidFill>
          <a:schemeClr val="accent2"/>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2A62587F-7496-384A-AF40-18FC8CF0709D}"/>
              </a:ext>
            </a:extLst>
          </p:cNvPr>
          <p:cNvSpPr/>
          <p:nvPr userDrawn="1"/>
        </p:nvSpPr>
        <p:spPr>
          <a:xfrm>
            <a:off x="0" y="2286002"/>
            <a:ext cx="12208822" cy="4572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noProof="0"/>
          </a:p>
        </p:txBody>
      </p:sp>
      <p:sp>
        <p:nvSpPr>
          <p:cNvPr id="12" name="Freeform 11">
            <a:extLst>
              <a:ext uri="{FF2B5EF4-FFF2-40B4-BE49-F238E27FC236}">
                <a16:creationId xmlns:a16="http://schemas.microsoft.com/office/drawing/2014/main" id="{84DB028B-A475-224B-B675-A15A56CAD0BF}"/>
              </a:ext>
            </a:extLst>
          </p:cNvPr>
          <p:cNvSpPr/>
          <p:nvPr userDrawn="1"/>
        </p:nvSpPr>
        <p:spPr>
          <a:xfrm flipH="1">
            <a:off x="8597718" y="3246896"/>
            <a:ext cx="3611104" cy="3611104"/>
          </a:xfrm>
          <a:custGeom>
            <a:avLst/>
            <a:gdLst>
              <a:gd name="connsiteX0" fmla="*/ 0 w 1167493"/>
              <a:gd name="connsiteY0" fmla="*/ 0 h 1167493"/>
              <a:gd name="connsiteX1" fmla="*/ 1167493 w 1167493"/>
              <a:gd name="connsiteY1" fmla="*/ 1167493 h 1167493"/>
              <a:gd name="connsiteX2" fmla="*/ 0 w 1167493"/>
              <a:gd name="connsiteY2" fmla="*/ 1167493 h 1167493"/>
              <a:gd name="connsiteX3" fmla="*/ 0 w 1167493"/>
              <a:gd name="connsiteY3" fmla="*/ 0 h 1167493"/>
            </a:gdLst>
            <a:ahLst/>
            <a:cxnLst>
              <a:cxn ang="0">
                <a:pos x="connsiteX0" y="connsiteY0"/>
              </a:cxn>
              <a:cxn ang="0">
                <a:pos x="connsiteX1" y="connsiteY1"/>
              </a:cxn>
              <a:cxn ang="0">
                <a:pos x="connsiteX2" y="connsiteY2"/>
              </a:cxn>
              <a:cxn ang="0">
                <a:pos x="connsiteX3" y="connsiteY3"/>
              </a:cxn>
            </a:cxnLst>
            <a:rect l="l" t="t" r="r" b="b"/>
            <a:pathLst>
              <a:path w="1167493" h="1167493">
                <a:moveTo>
                  <a:pt x="0" y="0"/>
                </a:moveTo>
                <a:cubicBezTo>
                  <a:pt x="0" y="644789"/>
                  <a:pt x="522704" y="1167493"/>
                  <a:pt x="1167493" y="1167493"/>
                </a:cubicBezTo>
                <a:lnTo>
                  <a:pt x="0" y="1167493"/>
                </a:lnTo>
                <a:lnTo>
                  <a:pt x="0"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rtl="0"/>
            <a:endParaRPr lang="en-GB" noProof="0"/>
          </a:p>
        </p:txBody>
      </p:sp>
      <p:sp>
        <p:nvSpPr>
          <p:cNvPr id="14" name="Freeform 13">
            <a:extLst>
              <a:ext uri="{FF2B5EF4-FFF2-40B4-BE49-F238E27FC236}">
                <a16:creationId xmlns:a16="http://schemas.microsoft.com/office/drawing/2014/main" id="{61C34955-105B-4D4D-B51D-754C5D38A85D}"/>
              </a:ext>
            </a:extLst>
          </p:cNvPr>
          <p:cNvSpPr/>
          <p:nvPr userDrawn="1"/>
        </p:nvSpPr>
        <p:spPr>
          <a:xfrm>
            <a:off x="1" y="0"/>
            <a:ext cx="933856" cy="933856"/>
          </a:xfrm>
          <a:custGeom>
            <a:avLst/>
            <a:gdLst>
              <a:gd name="connsiteX0" fmla="*/ 0 w 862693"/>
              <a:gd name="connsiteY0" fmla="*/ 0 h 862693"/>
              <a:gd name="connsiteX1" fmla="*/ 862693 w 862693"/>
              <a:gd name="connsiteY1" fmla="*/ 0 h 862693"/>
              <a:gd name="connsiteX2" fmla="*/ 0 w 862693"/>
              <a:gd name="connsiteY2" fmla="*/ 862693 h 862693"/>
              <a:gd name="connsiteX3" fmla="*/ 0 w 862693"/>
              <a:gd name="connsiteY3" fmla="*/ 0 h 862693"/>
            </a:gdLst>
            <a:ahLst/>
            <a:cxnLst>
              <a:cxn ang="0">
                <a:pos x="connsiteX0" y="connsiteY0"/>
              </a:cxn>
              <a:cxn ang="0">
                <a:pos x="connsiteX1" y="connsiteY1"/>
              </a:cxn>
              <a:cxn ang="0">
                <a:pos x="connsiteX2" y="connsiteY2"/>
              </a:cxn>
              <a:cxn ang="0">
                <a:pos x="connsiteX3" y="connsiteY3"/>
              </a:cxn>
            </a:cxnLst>
            <a:rect l="l" t="t" r="r" b="b"/>
            <a:pathLst>
              <a:path w="862693" h="862693">
                <a:moveTo>
                  <a:pt x="0" y="0"/>
                </a:moveTo>
                <a:lnTo>
                  <a:pt x="862693" y="0"/>
                </a:lnTo>
                <a:cubicBezTo>
                  <a:pt x="862693" y="476453"/>
                  <a:pt x="476452" y="862693"/>
                  <a:pt x="0" y="862693"/>
                </a:cubicBezTo>
                <a:lnTo>
                  <a:pt x="0"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rtl="0"/>
            <a:endParaRPr lang="en-GB" noProof="0"/>
          </a:p>
        </p:txBody>
      </p:sp>
      <p:sp>
        <p:nvSpPr>
          <p:cNvPr id="15" name="Freeform 14">
            <a:extLst>
              <a:ext uri="{FF2B5EF4-FFF2-40B4-BE49-F238E27FC236}">
                <a16:creationId xmlns:a16="http://schemas.microsoft.com/office/drawing/2014/main" id="{2734DEB1-EC02-2E42-9292-4ADD115060A5}"/>
              </a:ext>
            </a:extLst>
          </p:cNvPr>
          <p:cNvSpPr/>
          <p:nvPr userDrawn="1"/>
        </p:nvSpPr>
        <p:spPr>
          <a:xfrm rot="5400000" flipH="1" flipV="1">
            <a:off x="10344100" y="438098"/>
            <a:ext cx="2285999" cy="1409801"/>
          </a:xfrm>
          <a:custGeom>
            <a:avLst/>
            <a:gdLst>
              <a:gd name="connsiteX0" fmla="*/ 1881641 w 1881641"/>
              <a:gd name="connsiteY0" fmla="*/ 1167473 h 1167493"/>
              <a:gd name="connsiteX1" fmla="*/ 1881641 w 1881641"/>
              <a:gd name="connsiteY1" fmla="*/ 1167493 h 1167493"/>
              <a:gd name="connsiteX2" fmla="*/ 1167493 w 1881641"/>
              <a:gd name="connsiteY2" fmla="*/ 1167493 h 1167493"/>
              <a:gd name="connsiteX3" fmla="*/ 0 w 1881641"/>
              <a:gd name="connsiteY3" fmla="*/ 0 h 1167493"/>
              <a:gd name="connsiteX4" fmla="*/ 714149 w 1881641"/>
              <a:gd name="connsiteY4" fmla="*/ 0 h 1167493"/>
              <a:gd name="connsiteX5" fmla="*/ 1875614 w 1881641"/>
              <a:gd name="connsiteY5" fmla="*/ 1048124 h 1167493"/>
              <a:gd name="connsiteX6" fmla="*/ 1881641 w 1881641"/>
              <a:gd name="connsiteY6" fmla="*/ 1167473 h 11674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81641" h="1167493">
                <a:moveTo>
                  <a:pt x="1881641" y="1167473"/>
                </a:moveTo>
                <a:lnTo>
                  <a:pt x="1881641" y="1167493"/>
                </a:lnTo>
                <a:lnTo>
                  <a:pt x="1167493" y="1167493"/>
                </a:lnTo>
                <a:cubicBezTo>
                  <a:pt x="522704" y="1167493"/>
                  <a:pt x="0" y="644789"/>
                  <a:pt x="0" y="0"/>
                </a:cubicBezTo>
                <a:lnTo>
                  <a:pt x="714149" y="0"/>
                </a:lnTo>
                <a:cubicBezTo>
                  <a:pt x="1318639" y="0"/>
                  <a:pt x="1815827" y="459408"/>
                  <a:pt x="1875614" y="1048124"/>
                </a:cubicBezTo>
                <a:lnTo>
                  <a:pt x="1881641" y="1167473"/>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rtl="0"/>
            <a:endParaRPr lang="en-GB" noProof="0"/>
          </a:p>
        </p:txBody>
      </p:sp>
      <p:sp>
        <p:nvSpPr>
          <p:cNvPr id="13" name="Title 1">
            <a:extLst>
              <a:ext uri="{FF2B5EF4-FFF2-40B4-BE49-F238E27FC236}">
                <a16:creationId xmlns:a16="http://schemas.microsoft.com/office/drawing/2014/main" id="{5E932F0D-7FC3-634B-932C-3625C16C8DE2}"/>
              </a:ext>
            </a:extLst>
          </p:cNvPr>
          <p:cNvSpPr>
            <a:spLocks noGrp="1"/>
          </p:cNvSpPr>
          <p:nvPr>
            <p:ph type="title"/>
          </p:nvPr>
        </p:nvSpPr>
        <p:spPr>
          <a:xfrm>
            <a:off x="1167492" y="381000"/>
            <a:ext cx="9779183" cy="1325563"/>
          </a:xfrm>
        </p:spPr>
        <p:txBody>
          <a:bodyPr rtlCol="0" anchor="b">
            <a:noAutofit/>
          </a:bodyPr>
          <a:lstStyle>
            <a:lvl1pPr>
              <a:defRPr sz="4800" b="1">
                <a:latin typeface="+mj-lt"/>
              </a:defRPr>
            </a:lvl1pPr>
          </a:lstStyle>
          <a:p>
            <a:pPr rtl="0"/>
            <a:r>
              <a:rPr lang="en-GB" noProof="0"/>
              <a:t>Click to edit Master title style</a:t>
            </a:r>
          </a:p>
        </p:txBody>
      </p:sp>
      <p:sp>
        <p:nvSpPr>
          <p:cNvPr id="3" name="Text Placeholder 2">
            <a:extLst>
              <a:ext uri="{FF2B5EF4-FFF2-40B4-BE49-F238E27FC236}">
                <a16:creationId xmlns:a16="http://schemas.microsoft.com/office/drawing/2014/main" id="{2E65DE34-CDB7-41F7-A95A-592B99558C69}"/>
              </a:ext>
            </a:extLst>
          </p:cNvPr>
          <p:cNvSpPr>
            <a:spLocks noGrp="1"/>
          </p:cNvSpPr>
          <p:nvPr>
            <p:ph type="body" idx="1"/>
          </p:nvPr>
        </p:nvSpPr>
        <p:spPr>
          <a:xfrm>
            <a:off x="1167492" y="2653167"/>
            <a:ext cx="9779183" cy="3436483"/>
          </a:xfrm>
        </p:spPr>
        <p:txBody>
          <a:bodyPr rtlCol="0">
            <a:noAutofit/>
          </a:bodyPr>
          <a:lstStyle>
            <a:lvl1pPr marL="0" indent="0">
              <a:lnSpc>
                <a:spcPct val="150000"/>
              </a:lnSpc>
              <a:buNone/>
              <a:defRPr sz="2400">
                <a:solidFill>
                  <a:schemeClr val="bg1"/>
                </a:solidFill>
                <a:latin typeface="+mn-lt"/>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rtl="0"/>
            <a:r>
              <a:rPr lang="en-GB" noProof="0"/>
              <a:t>Click to edit Master text styles</a:t>
            </a:r>
          </a:p>
        </p:txBody>
      </p:sp>
      <p:sp>
        <p:nvSpPr>
          <p:cNvPr id="4" name="Date Placeholder 3">
            <a:extLst>
              <a:ext uri="{FF2B5EF4-FFF2-40B4-BE49-F238E27FC236}">
                <a16:creationId xmlns:a16="http://schemas.microsoft.com/office/drawing/2014/main" id="{8E95D4F5-F69B-42F6-8A9D-330F696E144B}"/>
              </a:ext>
            </a:extLst>
          </p:cNvPr>
          <p:cNvSpPr>
            <a:spLocks noGrp="1"/>
          </p:cNvSpPr>
          <p:nvPr>
            <p:ph type="dt" sz="half" idx="10"/>
          </p:nvPr>
        </p:nvSpPr>
        <p:spPr/>
        <p:txBody>
          <a:bodyPr rtlCol="0">
            <a:noAutofit/>
          </a:bodyPr>
          <a:lstStyle>
            <a:lvl1pPr>
              <a:defRPr>
                <a:solidFill>
                  <a:schemeClr val="accent2"/>
                </a:solidFill>
                <a:latin typeface="+mn-lt"/>
              </a:defRPr>
            </a:lvl1pPr>
          </a:lstStyle>
          <a:p>
            <a:pPr rtl="0"/>
            <a:fld id="{640C98F9-CB0E-4FA9-9591-FB0CE9CF7143}" type="datetime1">
              <a:rPr lang="en-GB" noProof="0" smtClean="0"/>
              <a:t>11/05/2023</a:t>
            </a:fld>
            <a:endParaRPr lang="en-GB" noProof="0"/>
          </a:p>
        </p:txBody>
      </p:sp>
      <p:sp>
        <p:nvSpPr>
          <p:cNvPr id="5" name="Footer Placeholder 4">
            <a:extLst>
              <a:ext uri="{FF2B5EF4-FFF2-40B4-BE49-F238E27FC236}">
                <a16:creationId xmlns:a16="http://schemas.microsoft.com/office/drawing/2014/main" id="{FA79A23A-2238-4904-8692-9F2DAE8B8FC9}"/>
              </a:ext>
            </a:extLst>
          </p:cNvPr>
          <p:cNvSpPr>
            <a:spLocks noGrp="1"/>
          </p:cNvSpPr>
          <p:nvPr>
            <p:ph type="ftr" sz="quarter" idx="11"/>
          </p:nvPr>
        </p:nvSpPr>
        <p:spPr/>
        <p:txBody>
          <a:bodyPr rtlCol="0">
            <a:noAutofit/>
          </a:bodyPr>
          <a:lstStyle>
            <a:lvl1pPr>
              <a:defRPr>
                <a:solidFill>
                  <a:schemeClr val="accent2"/>
                </a:solidFill>
                <a:latin typeface="+mn-lt"/>
              </a:defRPr>
            </a:lvl1pPr>
          </a:lstStyle>
          <a:p>
            <a:pPr rtl="0"/>
            <a:r>
              <a:rPr lang="en-GB" noProof="0"/>
              <a:t>PRESENTATION TITLE</a:t>
            </a:r>
          </a:p>
        </p:txBody>
      </p:sp>
      <p:sp>
        <p:nvSpPr>
          <p:cNvPr id="6" name="Slide Number Placeholder 5">
            <a:extLst>
              <a:ext uri="{FF2B5EF4-FFF2-40B4-BE49-F238E27FC236}">
                <a16:creationId xmlns:a16="http://schemas.microsoft.com/office/drawing/2014/main" id="{DB69FC35-DDC8-45FB-8ACB-21C15F57C1F1}"/>
              </a:ext>
            </a:extLst>
          </p:cNvPr>
          <p:cNvSpPr>
            <a:spLocks noGrp="1"/>
          </p:cNvSpPr>
          <p:nvPr>
            <p:ph type="sldNum" sz="quarter" idx="12"/>
          </p:nvPr>
        </p:nvSpPr>
        <p:spPr>
          <a:xfrm>
            <a:off x="10206318" y="6356350"/>
            <a:ext cx="1604682" cy="365125"/>
          </a:xfrm>
        </p:spPr>
        <p:txBody>
          <a:bodyPr rtlCol="0">
            <a:noAutofit/>
          </a:bodyPr>
          <a:lstStyle>
            <a:lvl1pPr>
              <a:defRPr>
                <a:solidFill>
                  <a:schemeClr val="accent3"/>
                </a:solidFill>
                <a:latin typeface="+mn-lt"/>
              </a:defRPr>
            </a:lvl1pPr>
          </a:lstStyle>
          <a:p>
            <a:pPr rtl="0"/>
            <a:fld id="{294A09A9-5501-47C1-A89A-A340965A2BE2}" type="slidenum">
              <a:rPr lang="en-GB" noProof="0" smtClean="0"/>
              <a:pPr/>
              <a:t>‹#›</a:t>
            </a:fld>
            <a:endParaRPr lang="en-GB" noProof="0"/>
          </a:p>
        </p:txBody>
      </p:sp>
    </p:spTree>
    <p:extLst>
      <p:ext uri="{BB962C8B-B14F-4D97-AF65-F5344CB8AC3E}">
        <p14:creationId xmlns:p14="http://schemas.microsoft.com/office/powerpoint/2010/main" val="280263503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Section title">
    <p:spTree>
      <p:nvGrpSpPr>
        <p:cNvPr id="1" name=""/>
        <p:cNvGrpSpPr/>
        <p:nvPr/>
      </p:nvGrpSpPr>
      <p:grpSpPr>
        <a:xfrm>
          <a:off x="0" y="0"/>
          <a:ext cx="0" cy="0"/>
          <a:chOff x="0" y="0"/>
          <a:chExt cx="0" cy="0"/>
        </a:xfrm>
      </p:grpSpPr>
      <p:sp>
        <p:nvSpPr>
          <p:cNvPr id="23" name="Freeform 22">
            <a:extLst>
              <a:ext uri="{FF2B5EF4-FFF2-40B4-BE49-F238E27FC236}">
                <a16:creationId xmlns:a16="http://schemas.microsoft.com/office/drawing/2014/main" id="{067EACEC-C2DD-EA42-8504-176673AD1F20}"/>
              </a:ext>
            </a:extLst>
          </p:cNvPr>
          <p:cNvSpPr/>
          <p:nvPr userDrawn="1"/>
        </p:nvSpPr>
        <p:spPr>
          <a:xfrm>
            <a:off x="0" y="0"/>
            <a:ext cx="8025490" cy="6858000"/>
          </a:xfrm>
          <a:custGeom>
            <a:avLst/>
            <a:gdLst>
              <a:gd name="connsiteX0" fmla="*/ 0 w 8025490"/>
              <a:gd name="connsiteY0" fmla="*/ 0 h 6858000"/>
              <a:gd name="connsiteX1" fmla="*/ 4596490 w 8025490"/>
              <a:gd name="connsiteY1" fmla="*/ 0 h 6858000"/>
              <a:gd name="connsiteX2" fmla="*/ 8025490 w 8025490"/>
              <a:gd name="connsiteY2" fmla="*/ 3429000 h 6858000"/>
              <a:gd name="connsiteX3" fmla="*/ 4596490 w 8025490"/>
              <a:gd name="connsiteY3" fmla="*/ 6858000 h 6858000"/>
              <a:gd name="connsiteX4" fmla="*/ 0 w 8025490"/>
              <a:gd name="connsiteY4" fmla="*/ 68580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025490" h="6858000">
                <a:moveTo>
                  <a:pt x="0" y="0"/>
                </a:moveTo>
                <a:lnTo>
                  <a:pt x="4596490" y="0"/>
                </a:lnTo>
                <a:cubicBezTo>
                  <a:pt x="6490274" y="0"/>
                  <a:pt x="8025490" y="1535216"/>
                  <a:pt x="8025490" y="3429000"/>
                </a:cubicBezTo>
                <a:cubicBezTo>
                  <a:pt x="8025490" y="5322784"/>
                  <a:pt x="6490274" y="6858000"/>
                  <a:pt x="4596490" y="6858000"/>
                </a:cubicBezTo>
                <a:lnTo>
                  <a:pt x="0" y="68580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rtl="0"/>
            <a:endParaRPr lang="en-GB" noProof="0"/>
          </a:p>
        </p:txBody>
      </p:sp>
      <p:sp>
        <p:nvSpPr>
          <p:cNvPr id="2" name="Title 1">
            <a:extLst>
              <a:ext uri="{FF2B5EF4-FFF2-40B4-BE49-F238E27FC236}">
                <a16:creationId xmlns:a16="http://schemas.microsoft.com/office/drawing/2014/main" id="{494248F2-5264-4601-AA0B-6C092F77F2DD}"/>
              </a:ext>
            </a:extLst>
          </p:cNvPr>
          <p:cNvSpPr>
            <a:spLocks noGrp="1"/>
          </p:cNvSpPr>
          <p:nvPr>
            <p:ph type="ctrTitle"/>
          </p:nvPr>
        </p:nvSpPr>
        <p:spPr>
          <a:xfrm>
            <a:off x="1167494" y="1059400"/>
            <a:ext cx="6245912" cy="2387600"/>
          </a:xfrm>
        </p:spPr>
        <p:txBody>
          <a:bodyPr rtlCol="0" anchor="b">
            <a:noAutofit/>
          </a:bodyPr>
          <a:lstStyle>
            <a:lvl1pPr algn="l">
              <a:defRPr sz="6000" b="1">
                <a:solidFill>
                  <a:schemeClr val="bg1"/>
                </a:solidFill>
                <a:latin typeface="+mj-lt"/>
              </a:defRPr>
            </a:lvl1pPr>
          </a:lstStyle>
          <a:p>
            <a:pPr rtl="0"/>
            <a:r>
              <a:rPr lang="en-GB" noProof="0"/>
              <a:t>Click to edit Master title style</a:t>
            </a:r>
          </a:p>
        </p:txBody>
      </p:sp>
      <p:sp>
        <p:nvSpPr>
          <p:cNvPr id="3" name="Subtitle 2">
            <a:extLst>
              <a:ext uri="{FF2B5EF4-FFF2-40B4-BE49-F238E27FC236}">
                <a16:creationId xmlns:a16="http://schemas.microsoft.com/office/drawing/2014/main" id="{DCFB69D3-5632-4285-A209-9DCA67DA668C}"/>
              </a:ext>
            </a:extLst>
          </p:cNvPr>
          <p:cNvSpPr>
            <a:spLocks noGrp="1"/>
          </p:cNvSpPr>
          <p:nvPr>
            <p:ph type="subTitle" idx="1"/>
          </p:nvPr>
        </p:nvSpPr>
        <p:spPr>
          <a:xfrm>
            <a:off x="1167494" y="3539075"/>
            <a:ext cx="6245912" cy="1406101"/>
          </a:xfrm>
        </p:spPr>
        <p:txBody>
          <a:bodyPr rtlCol="0">
            <a:noAutofit/>
          </a:bodyPr>
          <a:lstStyle>
            <a:lvl1pPr marL="0" indent="0" algn="l">
              <a:buNone/>
              <a:defRPr sz="3200">
                <a:solidFill>
                  <a:schemeClr val="bg1"/>
                </a:solidFill>
                <a:latin typeface="+mn-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rtl="0"/>
            <a:r>
              <a:rPr lang="en-GB" noProof="0"/>
              <a:t>Click to edit Master subtitle style</a:t>
            </a:r>
          </a:p>
        </p:txBody>
      </p:sp>
      <p:grpSp>
        <p:nvGrpSpPr>
          <p:cNvPr id="6" name="Group 5">
            <a:extLst>
              <a:ext uri="{FF2B5EF4-FFF2-40B4-BE49-F238E27FC236}">
                <a16:creationId xmlns:a16="http://schemas.microsoft.com/office/drawing/2014/main" id="{89843C7E-5704-7A46-8974-F3BFA42E7310}"/>
              </a:ext>
            </a:extLst>
          </p:cNvPr>
          <p:cNvGrpSpPr/>
          <p:nvPr userDrawn="1"/>
        </p:nvGrpSpPr>
        <p:grpSpPr>
          <a:xfrm rot="16200000">
            <a:off x="8286528" y="2207195"/>
            <a:ext cx="3032351" cy="2443610"/>
            <a:chOff x="9857014" y="13834"/>
            <a:chExt cx="2334986" cy="1881641"/>
          </a:xfrm>
        </p:grpSpPr>
        <p:sp>
          <p:nvSpPr>
            <p:cNvPr id="15" name="Freeform 14">
              <a:extLst>
                <a:ext uri="{FF2B5EF4-FFF2-40B4-BE49-F238E27FC236}">
                  <a16:creationId xmlns:a16="http://schemas.microsoft.com/office/drawing/2014/main" id="{EFBF1E52-11FA-DC48-B7AD-75734232FFE8}"/>
                </a:ext>
              </a:extLst>
            </p:cNvPr>
            <p:cNvSpPr/>
            <p:nvPr userDrawn="1"/>
          </p:nvSpPr>
          <p:spPr>
            <a:xfrm rot="5400000" flipH="1" flipV="1">
              <a:off x="10667433" y="370908"/>
              <a:ext cx="1881641" cy="1167493"/>
            </a:xfrm>
            <a:custGeom>
              <a:avLst/>
              <a:gdLst>
                <a:gd name="connsiteX0" fmla="*/ 1881641 w 1881641"/>
                <a:gd name="connsiteY0" fmla="*/ 1167473 h 1167493"/>
                <a:gd name="connsiteX1" fmla="*/ 1881641 w 1881641"/>
                <a:gd name="connsiteY1" fmla="*/ 1167493 h 1167493"/>
                <a:gd name="connsiteX2" fmla="*/ 1167493 w 1881641"/>
                <a:gd name="connsiteY2" fmla="*/ 1167493 h 1167493"/>
                <a:gd name="connsiteX3" fmla="*/ 0 w 1881641"/>
                <a:gd name="connsiteY3" fmla="*/ 0 h 1167493"/>
                <a:gd name="connsiteX4" fmla="*/ 714149 w 1881641"/>
                <a:gd name="connsiteY4" fmla="*/ 0 h 1167493"/>
                <a:gd name="connsiteX5" fmla="*/ 1875614 w 1881641"/>
                <a:gd name="connsiteY5" fmla="*/ 1048124 h 1167493"/>
                <a:gd name="connsiteX6" fmla="*/ 1881641 w 1881641"/>
                <a:gd name="connsiteY6" fmla="*/ 1167473 h 11674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81641" h="1167493">
                  <a:moveTo>
                    <a:pt x="1881641" y="1167473"/>
                  </a:moveTo>
                  <a:lnTo>
                    <a:pt x="1881641" y="1167493"/>
                  </a:lnTo>
                  <a:lnTo>
                    <a:pt x="1167493" y="1167493"/>
                  </a:lnTo>
                  <a:cubicBezTo>
                    <a:pt x="522704" y="1167493"/>
                    <a:pt x="0" y="644789"/>
                    <a:pt x="0" y="0"/>
                  </a:cubicBezTo>
                  <a:lnTo>
                    <a:pt x="714149" y="0"/>
                  </a:lnTo>
                  <a:cubicBezTo>
                    <a:pt x="1318639" y="0"/>
                    <a:pt x="1815827" y="459408"/>
                    <a:pt x="1875614" y="1048124"/>
                  </a:cubicBezTo>
                  <a:lnTo>
                    <a:pt x="1881641" y="1167473"/>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rtl="0"/>
              <a:endParaRPr lang="en-GB" noProof="0"/>
            </a:p>
          </p:txBody>
        </p:sp>
        <p:sp>
          <p:nvSpPr>
            <p:cNvPr id="16" name="Freeform 15">
              <a:extLst>
                <a:ext uri="{FF2B5EF4-FFF2-40B4-BE49-F238E27FC236}">
                  <a16:creationId xmlns:a16="http://schemas.microsoft.com/office/drawing/2014/main" id="{4850B620-49F5-3748-84AF-682555D52792}"/>
                </a:ext>
              </a:extLst>
            </p:cNvPr>
            <p:cNvSpPr/>
            <p:nvPr userDrawn="1"/>
          </p:nvSpPr>
          <p:spPr>
            <a:xfrm rot="16200000" flipV="1">
              <a:off x="9499940" y="370908"/>
              <a:ext cx="1881641" cy="1167493"/>
            </a:xfrm>
            <a:custGeom>
              <a:avLst/>
              <a:gdLst>
                <a:gd name="connsiteX0" fmla="*/ 1881641 w 1881641"/>
                <a:gd name="connsiteY0" fmla="*/ 1167473 h 1167493"/>
                <a:gd name="connsiteX1" fmla="*/ 1881641 w 1881641"/>
                <a:gd name="connsiteY1" fmla="*/ 1167493 h 1167493"/>
                <a:gd name="connsiteX2" fmla="*/ 1167493 w 1881641"/>
                <a:gd name="connsiteY2" fmla="*/ 1167493 h 1167493"/>
                <a:gd name="connsiteX3" fmla="*/ 0 w 1881641"/>
                <a:gd name="connsiteY3" fmla="*/ 0 h 1167493"/>
                <a:gd name="connsiteX4" fmla="*/ 714149 w 1881641"/>
                <a:gd name="connsiteY4" fmla="*/ 0 h 1167493"/>
                <a:gd name="connsiteX5" fmla="*/ 1875614 w 1881641"/>
                <a:gd name="connsiteY5" fmla="*/ 1048124 h 1167493"/>
                <a:gd name="connsiteX6" fmla="*/ 1881641 w 1881641"/>
                <a:gd name="connsiteY6" fmla="*/ 1167473 h 11674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81641" h="1167493">
                  <a:moveTo>
                    <a:pt x="1881641" y="1167473"/>
                  </a:moveTo>
                  <a:lnTo>
                    <a:pt x="1881641" y="1167493"/>
                  </a:lnTo>
                  <a:lnTo>
                    <a:pt x="1167493" y="1167493"/>
                  </a:lnTo>
                  <a:cubicBezTo>
                    <a:pt x="522704" y="1167493"/>
                    <a:pt x="0" y="644789"/>
                    <a:pt x="0" y="0"/>
                  </a:cubicBezTo>
                  <a:lnTo>
                    <a:pt x="714149" y="0"/>
                  </a:lnTo>
                  <a:cubicBezTo>
                    <a:pt x="1318639" y="0"/>
                    <a:pt x="1815827" y="459408"/>
                    <a:pt x="1875614" y="1048124"/>
                  </a:cubicBezTo>
                  <a:lnTo>
                    <a:pt x="1881641" y="1167473"/>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rtl="0"/>
              <a:endParaRPr lang="en-GB" noProof="0"/>
            </a:p>
          </p:txBody>
        </p:sp>
      </p:grpSp>
      <p:sp>
        <p:nvSpPr>
          <p:cNvPr id="17" name="Freeform 16">
            <a:extLst>
              <a:ext uri="{FF2B5EF4-FFF2-40B4-BE49-F238E27FC236}">
                <a16:creationId xmlns:a16="http://schemas.microsoft.com/office/drawing/2014/main" id="{0B179973-08D2-EF40-B516-35E75E906394}"/>
              </a:ext>
            </a:extLst>
          </p:cNvPr>
          <p:cNvSpPr/>
          <p:nvPr userDrawn="1"/>
        </p:nvSpPr>
        <p:spPr>
          <a:xfrm flipH="1">
            <a:off x="8580896" y="1"/>
            <a:ext cx="3611104" cy="3611104"/>
          </a:xfrm>
          <a:custGeom>
            <a:avLst/>
            <a:gdLst>
              <a:gd name="connsiteX0" fmla="*/ 0 w 1167493"/>
              <a:gd name="connsiteY0" fmla="*/ 0 h 1167493"/>
              <a:gd name="connsiteX1" fmla="*/ 1167493 w 1167493"/>
              <a:gd name="connsiteY1" fmla="*/ 0 h 1167493"/>
              <a:gd name="connsiteX2" fmla="*/ 0 w 1167493"/>
              <a:gd name="connsiteY2" fmla="*/ 1167493 h 1167493"/>
              <a:gd name="connsiteX3" fmla="*/ 0 w 1167493"/>
              <a:gd name="connsiteY3" fmla="*/ 0 h 1167493"/>
            </a:gdLst>
            <a:ahLst/>
            <a:cxnLst>
              <a:cxn ang="0">
                <a:pos x="connsiteX0" y="connsiteY0"/>
              </a:cxn>
              <a:cxn ang="0">
                <a:pos x="connsiteX1" y="connsiteY1"/>
              </a:cxn>
              <a:cxn ang="0">
                <a:pos x="connsiteX2" y="connsiteY2"/>
              </a:cxn>
              <a:cxn ang="0">
                <a:pos x="connsiteX3" y="connsiteY3"/>
              </a:cxn>
            </a:cxnLst>
            <a:rect l="l" t="t" r="r" b="b"/>
            <a:pathLst>
              <a:path w="1167493" h="1167493">
                <a:moveTo>
                  <a:pt x="0" y="0"/>
                </a:moveTo>
                <a:lnTo>
                  <a:pt x="1167493" y="0"/>
                </a:lnTo>
                <a:cubicBezTo>
                  <a:pt x="522704" y="0"/>
                  <a:pt x="0" y="522704"/>
                  <a:pt x="0" y="1167493"/>
                </a:cubicBezTo>
                <a:lnTo>
                  <a:pt x="0" y="0"/>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rtl="0"/>
            <a:endParaRPr lang="en-GB" noProof="0"/>
          </a:p>
        </p:txBody>
      </p:sp>
      <p:sp>
        <p:nvSpPr>
          <p:cNvPr id="18" name="Freeform 17">
            <a:extLst>
              <a:ext uri="{FF2B5EF4-FFF2-40B4-BE49-F238E27FC236}">
                <a16:creationId xmlns:a16="http://schemas.microsoft.com/office/drawing/2014/main" id="{6C811FF3-E48A-194D-8022-65F8C3A17449}"/>
              </a:ext>
            </a:extLst>
          </p:cNvPr>
          <p:cNvSpPr/>
          <p:nvPr userDrawn="1"/>
        </p:nvSpPr>
        <p:spPr>
          <a:xfrm flipH="1">
            <a:off x="8580896" y="3246896"/>
            <a:ext cx="3611104" cy="3611104"/>
          </a:xfrm>
          <a:custGeom>
            <a:avLst/>
            <a:gdLst>
              <a:gd name="connsiteX0" fmla="*/ 0 w 1167493"/>
              <a:gd name="connsiteY0" fmla="*/ 0 h 1167493"/>
              <a:gd name="connsiteX1" fmla="*/ 1167493 w 1167493"/>
              <a:gd name="connsiteY1" fmla="*/ 1167493 h 1167493"/>
              <a:gd name="connsiteX2" fmla="*/ 0 w 1167493"/>
              <a:gd name="connsiteY2" fmla="*/ 1167493 h 1167493"/>
              <a:gd name="connsiteX3" fmla="*/ 0 w 1167493"/>
              <a:gd name="connsiteY3" fmla="*/ 0 h 1167493"/>
            </a:gdLst>
            <a:ahLst/>
            <a:cxnLst>
              <a:cxn ang="0">
                <a:pos x="connsiteX0" y="connsiteY0"/>
              </a:cxn>
              <a:cxn ang="0">
                <a:pos x="connsiteX1" y="connsiteY1"/>
              </a:cxn>
              <a:cxn ang="0">
                <a:pos x="connsiteX2" y="connsiteY2"/>
              </a:cxn>
              <a:cxn ang="0">
                <a:pos x="connsiteX3" y="connsiteY3"/>
              </a:cxn>
            </a:cxnLst>
            <a:rect l="l" t="t" r="r" b="b"/>
            <a:pathLst>
              <a:path w="1167493" h="1167493">
                <a:moveTo>
                  <a:pt x="0" y="0"/>
                </a:moveTo>
                <a:cubicBezTo>
                  <a:pt x="0" y="644789"/>
                  <a:pt x="522704" y="1167493"/>
                  <a:pt x="1167493" y="1167493"/>
                </a:cubicBezTo>
                <a:lnTo>
                  <a:pt x="0" y="1167493"/>
                </a:lnTo>
                <a:lnTo>
                  <a:pt x="0" y="0"/>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rtl="0"/>
            <a:endParaRPr lang="en-GB" noProof="0"/>
          </a:p>
        </p:txBody>
      </p:sp>
    </p:spTree>
    <p:extLst>
      <p:ext uri="{BB962C8B-B14F-4D97-AF65-F5344CB8AC3E}">
        <p14:creationId xmlns:p14="http://schemas.microsoft.com/office/powerpoint/2010/main" val="9865294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Graph">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D97974-B93C-4C96-B3F6-F69E3D6DE6CA}"/>
              </a:ext>
            </a:extLst>
          </p:cNvPr>
          <p:cNvSpPr>
            <a:spLocks noGrp="1"/>
          </p:cNvSpPr>
          <p:nvPr>
            <p:ph type="title"/>
          </p:nvPr>
        </p:nvSpPr>
        <p:spPr>
          <a:xfrm>
            <a:off x="1167492" y="381000"/>
            <a:ext cx="9779183" cy="1325563"/>
          </a:xfrm>
        </p:spPr>
        <p:txBody>
          <a:bodyPr rtlCol="0" anchor="b">
            <a:noAutofit/>
          </a:bodyPr>
          <a:lstStyle>
            <a:lvl1pPr>
              <a:defRPr sz="4800" b="1">
                <a:latin typeface="+mj-lt"/>
              </a:defRPr>
            </a:lvl1pPr>
          </a:lstStyle>
          <a:p>
            <a:pPr rtl="0"/>
            <a:r>
              <a:rPr lang="en-GB" noProof="0"/>
              <a:t>Click to edit Master title style</a:t>
            </a:r>
          </a:p>
        </p:txBody>
      </p:sp>
      <p:sp>
        <p:nvSpPr>
          <p:cNvPr id="3" name="Content Placeholder 2">
            <a:extLst>
              <a:ext uri="{FF2B5EF4-FFF2-40B4-BE49-F238E27FC236}">
                <a16:creationId xmlns:a16="http://schemas.microsoft.com/office/drawing/2014/main" id="{8A6FC6F2-80B4-49A7-9448-33FE2DF0E967}"/>
              </a:ext>
            </a:extLst>
          </p:cNvPr>
          <p:cNvSpPr>
            <a:spLocks noGrp="1"/>
          </p:cNvSpPr>
          <p:nvPr>
            <p:ph idx="1"/>
          </p:nvPr>
        </p:nvSpPr>
        <p:spPr>
          <a:xfrm>
            <a:off x="1167493" y="2087561"/>
            <a:ext cx="9779182" cy="3366815"/>
          </a:xfrm>
        </p:spPr>
        <p:txBody>
          <a:bodyPr rtlCol="0">
            <a:noAutofit/>
          </a:bodyPr>
          <a:lstStyle>
            <a:lvl1pPr marL="0" indent="0">
              <a:buNone/>
              <a:defRPr>
                <a:latin typeface="+mn-lt"/>
              </a:defRPr>
            </a:lvl1pPr>
            <a:lvl2pPr marL="457200" indent="0">
              <a:buNone/>
              <a:defRPr>
                <a:latin typeface="+mn-lt"/>
              </a:defRPr>
            </a:lvl2pPr>
            <a:lvl3pPr marL="914400" indent="0">
              <a:buNone/>
              <a:defRPr>
                <a:latin typeface="+mn-lt"/>
              </a:defRPr>
            </a:lvl3pPr>
            <a:lvl4pPr marL="1371600" indent="0">
              <a:buNone/>
              <a:defRPr>
                <a:latin typeface="+mn-lt"/>
              </a:defRPr>
            </a:lvl4pPr>
            <a:lvl5pPr marL="1828800" indent="0">
              <a:buNone/>
              <a:defRPr>
                <a:latin typeface="+mn-lt"/>
              </a:defRPr>
            </a:lvl5pPr>
          </a:lstStyle>
          <a:p>
            <a:pPr lvl="0" rtl="0"/>
            <a:r>
              <a:rPr lang="en-GB" noProof="0"/>
              <a:t>Click to edit Master text styles</a:t>
            </a:r>
          </a:p>
          <a:p>
            <a:pPr lvl="1" rtl="0"/>
            <a:r>
              <a:rPr lang="en-GB" noProof="0"/>
              <a:t>Second level</a:t>
            </a:r>
          </a:p>
          <a:p>
            <a:pPr lvl="2" rtl="0"/>
            <a:r>
              <a:rPr lang="en-GB" noProof="0"/>
              <a:t>Third level</a:t>
            </a:r>
          </a:p>
          <a:p>
            <a:pPr lvl="3" rtl="0"/>
            <a:r>
              <a:rPr lang="en-GB" noProof="0"/>
              <a:t>Fourth level</a:t>
            </a:r>
          </a:p>
          <a:p>
            <a:pPr lvl="4" rtl="0"/>
            <a:r>
              <a:rPr lang="en-GB" noProof="0"/>
              <a:t>Fifth level</a:t>
            </a:r>
          </a:p>
        </p:txBody>
      </p:sp>
      <p:sp>
        <p:nvSpPr>
          <p:cNvPr id="4" name="Freeform 3">
            <a:extLst>
              <a:ext uri="{FF2B5EF4-FFF2-40B4-BE49-F238E27FC236}">
                <a16:creationId xmlns:a16="http://schemas.microsoft.com/office/drawing/2014/main" id="{6A7F6A3F-E1DD-A246-9A6D-5F9B18BA2588}"/>
              </a:ext>
            </a:extLst>
          </p:cNvPr>
          <p:cNvSpPr/>
          <p:nvPr userDrawn="1"/>
        </p:nvSpPr>
        <p:spPr>
          <a:xfrm flipH="1">
            <a:off x="8580896" y="1"/>
            <a:ext cx="3611104" cy="3611104"/>
          </a:xfrm>
          <a:custGeom>
            <a:avLst/>
            <a:gdLst>
              <a:gd name="connsiteX0" fmla="*/ 0 w 1167493"/>
              <a:gd name="connsiteY0" fmla="*/ 0 h 1167493"/>
              <a:gd name="connsiteX1" fmla="*/ 1167493 w 1167493"/>
              <a:gd name="connsiteY1" fmla="*/ 0 h 1167493"/>
              <a:gd name="connsiteX2" fmla="*/ 0 w 1167493"/>
              <a:gd name="connsiteY2" fmla="*/ 1167493 h 1167493"/>
              <a:gd name="connsiteX3" fmla="*/ 0 w 1167493"/>
              <a:gd name="connsiteY3" fmla="*/ 0 h 1167493"/>
            </a:gdLst>
            <a:ahLst/>
            <a:cxnLst>
              <a:cxn ang="0">
                <a:pos x="connsiteX0" y="connsiteY0"/>
              </a:cxn>
              <a:cxn ang="0">
                <a:pos x="connsiteX1" y="connsiteY1"/>
              </a:cxn>
              <a:cxn ang="0">
                <a:pos x="connsiteX2" y="connsiteY2"/>
              </a:cxn>
              <a:cxn ang="0">
                <a:pos x="connsiteX3" y="connsiteY3"/>
              </a:cxn>
            </a:cxnLst>
            <a:rect l="l" t="t" r="r" b="b"/>
            <a:pathLst>
              <a:path w="1167493" h="1167493">
                <a:moveTo>
                  <a:pt x="0" y="0"/>
                </a:moveTo>
                <a:lnTo>
                  <a:pt x="1167493" y="0"/>
                </a:lnTo>
                <a:cubicBezTo>
                  <a:pt x="522704" y="0"/>
                  <a:pt x="0" y="522704"/>
                  <a:pt x="0" y="1167493"/>
                </a:cubicBezTo>
                <a:lnTo>
                  <a:pt x="0" y="0"/>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rtl="0"/>
            <a:endParaRPr lang="en-GB" noProof="0"/>
          </a:p>
        </p:txBody>
      </p:sp>
      <p:sp>
        <p:nvSpPr>
          <p:cNvPr id="5" name="Freeform 4">
            <a:extLst>
              <a:ext uri="{FF2B5EF4-FFF2-40B4-BE49-F238E27FC236}">
                <a16:creationId xmlns:a16="http://schemas.microsoft.com/office/drawing/2014/main" id="{055FD0FC-C8FF-6741-A364-A29CDC6F9495}"/>
              </a:ext>
            </a:extLst>
          </p:cNvPr>
          <p:cNvSpPr/>
          <p:nvPr userDrawn="1"/>
        </p:nvSpPr>
        <p:spPr>
          <a:xfrm rot="5400000" flipH="1">
            <a:off x="1" y="3246896"/>
            <a:ext cx="3611104" cy="3611104"/>
          </a:xfrm>
          <a:custGeom>
            <a:avLst/>
            <a:gdLst>
              <a:gd name="connsiteX0" fmla="*/ 0 w 1167493"/>
              <a:gd name="connsiteY0" fmla="*/ 0 h 1167493"/>
              <a:gd name="connsiteX1" fmla="*/ 1167493 w 1167493"/>
              <a:gd name="connsiteY1" fmla="*/ 1167493 h 1167493"/>
              <a:gd name="connsiteX2" fmla="*/ 0 w 1167493"/>
              <a:gd name="connsiteY2" fmla="*/ 1167493 h 1167493"/>
              <a:gd name="connsiteX3" fmla="*/ 0 w 1167493"/>
              <a:gd name="connsiteY3" fmla="*/ 0 h 1167493"/>
            </a:gdLst>
            <a:ahLst/>
            <a:cxnLst>
              <a:cxn ang="0">
                <a:pos x="connsiteX0" y="connsiteY0"/>
              </a:cxn>
              <a:cxn ang="0">
                <a:pos x="connsiteX1" y="connsiteY1"/>
              </a:cxn>
              <a:cxn ang="0">
                <a:pos x="connsiteX2" y="connsiteY2"/>
              </a:cxn>
              <a:cxn ang="0">
                <a:pos x="connsiteX3" y="connsiteY3"/>
              </a:cxn>
            </a:cxnLst>
            <a:rect l="l" t="t" r="r" b="b"/>
            <a:pathLst>
              <a:path w="1167493" h="1167493">
                <a:moveTo>
                  <a:pt x="0" y="0"/>
                </a:moveTo>
                <a:cubicBezTo>
                  <a:pt x="0" y="644789"/>
                  <a:pt x="522704" y="1167493"/>
                  <a:pt x="1167493" y="1167493"/>
                </a:cubicBezTo>
                <a:lnTo>
                  <a:pt x="0" y="1167493"/>
                </a:lnTo>
                <a:lnTo>
                  <a:pt x="0" y="0"/>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rtl="0"/>
            <a:endParaRPr lang="en-GB" noProof="0"/>
          </a:p>
        </p:txBody>
      </p:sp>
      <p:sp>
        <p:nvSpPr>
          <p:cNvPr id="10" name="Date Placeholder 3">
            <a:extLst>
              <a:ext uri="{FF2B5EF4-FFF2-40B4-BE49-F238E27FC236}">
                <a16:creationId xmlns:a16="http://schemas.microsoft.com/office/drawing/2014/main" id="{7536C149-3EFE-A94E-902D-57CED00B2C0F}"/>
              </a:ext>
            </a:extLst>
          </p:cNvPr>
          <p:cNvSpPr>
            <a:spLocks noGrp="1"/>
          </p:cNvSpPr>
          <p:nvPr>
            <p:ph type="dt" sz="half" idx="2"/>
          </p:nvPr>
        </p:nvSpPr>
        <p:spPr>
          <a:xfrm>
            <a:off x="381000" y="6356350"/>
            <a:ext cx="1701018" cy="365125"/>
          </a:xfrm>
          <a:prstGeom prst="rect">
            <a:avLst/>
          </a:prstGeom>
        </p:spPr>
        <p:txBody>
          <a:bodyPr vert="horz" lIns="91440" tIns="45720" rIns="91440" bIns="45720" rtlCol="0" anchor="ctr">
            <a:noAutofit/>
          </a:bodyPr>
          <a:lstStyle>
            <a:lvl1pPr algn="l">
              <a:defRPr sz="1200">
                <a:solidFill>
                  <a:schemeClr val="accent2"/>
                </a:solidFill>
                <a:latin typeface="+mn-lt"/>
              </a:defRPr>
            </a:lvl1pPr>
          </a:lstStyle>
          <a:p>
            <a:pPr rtl="0"/>
            <a:fld id="{DEF7267A-46F7-4D2F-B4E6-AE992D5484B8}" type="datetime1">
              <a:rPr lang="en-GB" noProof="0" smtClean="0"/>
              <a:t>11/05/2023</a:t>
            </a:fld>
            <a:endParaRPr lang="en-GB" noProof="0"/>
          </a:p>
        </p:txBody>
      </p:sp>
      <p:sp>
        <p:nvSpPr>
          <p:cNvPr id="11" name="Footer Placeholder 4">
            <a:extLst>
              <a:ext uri="{FF2B5EF4-FFF2-40B4-BE49-F238E27FC236}">
                <a16:creationId xmlns:a16="http://schemas.microsoft.com/office/drawing/2014/main" id="{53CA1E78-F17D-F34D-9F81-0DBF44F3789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noAutofit/>
          </a:bodyPr>
          <a:lstStyle>
            <a:lvl1pPr algn="ctr">
              <a:defRPr sz="1200">
                <a:solidFill>
                  <a:schemeClr val="accent3"/>
                </a:solidFill>
                <a:latin typeface="+mn-lt"/>
              </a:defRPr>
            </a:lvl1pPr>
          </a:lstStyle>
          <a:p>
            <a:pPr rtl="0"/>
            <a:r>
              <a:rPr lang="en-GB" noProof="0"/>
              <a:t>PRESENTATION TITLE</a:t>
            </a:r>
          </a:p>
        </p:txBody>
      </p:sp>
      <p:sp>
        <p:nvSpPr>
          <p:cNvPr id="12" name="Slide Number Placeholder 5">
            <a:extLst>
              <a:ext uri="{FF2B5EF4-FFF2-40B4-BE49-F238E27FC236}">
                <a16:creationId xmlns:a16="http://schemas.microsoft.com/office/drawing/2014/main" id="{1FE54918-A625-F64F-A42E-A427E9B2D489}"/>
              </a:ext>
            </a:extLst>
          </p:cNvPr>
          <p:cNvSpPr>
            <a:spLocks noGrp="1"/>
          </p:cNvSpPr>
          <p:nvPr>
            <p:ph type="sldNum" sz="quarter" idx="4"/>
          </p:nvPr>
        </p:nvSpPr>
        <p:spPr>
          <a:xfrm>
            <a:off x="10153276" y="6356350"/>
            <a:ext cx="1657723" cy="365125"/>
          </a:xfrm>
          <a:prstGeom prst="rect">
            <a:avLst/>
          </a:prstGeom>
        </p:spPr>
        <p:txBody>
          <a:bodyPr vert="horz" lIns="91440" tIns="45720" rIns="91440" bIns="45720" rtlCol="0" anchor="ctr">
            <a:noAutofit/>
          </a:bodyPr>
          <a:lstStyle>
            <a:lvl1pPr algn="r">
              <a:defRPr sz="1200">
                <a:solidFill>
                  <a:schemeClr val="accent3"/>
                </a:solidFill>
                <a:latin typeface="+mn-lt"/>
              </a:defRPr>
            </a:lvl1pPr>
          </a:lstStyle>
          <a:p>
            <a:pPr rtl="0"/>
            <a:fld id="{294A09A9-5501-47C1-A89A-A340965A2BE2}" type="slidenum">
              <a:rPr lang="en-GB" noProof="0" smtClean="0"/>
              <a:pPr/>
              <a:t>‹#›</a:t>
            </a:fld>
            <a:endParaRPr lang="en-GB" noProof="0"/>
          </a:p>
        </p:txBody>
      </p:sp>
    </p:spTree>
    <p:extLst>
      <p:ext uri="{BB962C8B-B14F-4D97-AF65-F5344CB8AC3E}">
        <p14:creationId xmlns:p14="http://schemas.microsoft.com/office/powerpoint/2010/main" val="3697818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Chart 2">
    <p:bg>
      <p:bgPr>
        <a:solidFill>
          <a:schemeClr val="accent2"/>
        </a:solidFill>
        <a:effectLst/>
      </p:bgPr>
    </p:bg>
    <p:spTree>
      <p:nvGrpSpPr>
        <p:cNvPr id="1" name=""/>
        <p:cNvGrpSpPr/>
        <p:nvPr/>
      </p:nvGrpSpPr>
      <p:grpSpPr>
        <a:xfrm>
          <a:off x="0" y="0"/>
          <a:ext cx="0" cy="0"/>
          <a:chOff x="0" y="0"/>
          <a:chExt cx="0" cy="0"/>
        </a:xfrm>
      </p:grpSpPr>
      <p:grpSp>
        <p:nvGrpSpPr>
          <p:cNvPr id="9" name="Group 8">
            <a:extLst>
              <a:ext uri="{FF2B5EF4-FFF2-40B4-BE49-F238E27FC236}">
                <a16:creationId xmlns:a16="http://schemas.microsoft.com/office/drawing/2014/main" id="{ABA2A58C-57B7-834C-8F5C-3299322411B1}"/>
              </a:ext>
            </a:extLst>
          </p:cNvPr>
          <p:cNvGrpSpPr/>
          <p:nvPr userDrawn="1"/>
        </p:nvGrpSpPr>
        <p:grpSpPr>
          <a:xfrm rot="16200000">
            <a:off x="10772262" y="152641"/>
            <a:ext cx="1572380" cy="1267097"/>
            <a:chOff x="7413403" y="4976359"/>
            <a:chExt cx="2334986" cy="1881641"/>
          </a:xfrm>
        </p:grpSpPr>
        <p:sp>
          <p:nvSpPr>
            <p:cNvPr id="13" name="Freeform 12">
              <a:extLst>
                <a:ext uri="{FF2B5EF4-FFF2-40B4-BE49-F238E27FC236}">
                  <a16:creationId xmlns:a16="http://schemas.microsoft.com/office/drawing/2014/main" id="{801D8067-144A-FE48-AF1E-529B662DCAD3}"/>
                </a:ext>
              </a:extLst>
            </p:cNvPr>
            <p:cNvSpPr/>
            <p:nvPr userDrawn="1"/>
          </p:nvSpPr>
          <p:spPr>
            <a:xfrm rot="5400000" flipH="1" flipV="1">
              <a:off x="8223822" y="5333433"/>
              <a:ext cx="1881641" cy="1167493"/>
            </a:xfrm>
            <a:custGeom>
              <a:avLst/>
              <a:gdLst>
                <a:gd name="connsiteX0" fmla="*/ 1881641 w 1881641"/>
                <a:gd name="connsiteY0" fmla="*/ 1167473 h 1167493"/>
                <a:gd name="connsiteX1" fmla="*/ 1881641 w 1881641"/>
                <a:gd name="connsiteY1" fmla="*/ 1167493 h 1167493"/>
                <a:gd name="connsiteX2" fmla="*/ 1167493 w 1881641"/>
                <a:gd name="connsiteY2" fmla="*/ 1167493 h 1167493"/>
                <a:gd name="connsiteX3" fmla="*/ 0 w 1881641"/>
                <a:gd name="connsiteY3" fmla="*/ 0 h 1167493"/>
                <a:gd name="connsiteX4" fmla="*/ 714149 w 1881641"/>
                <a:gd name="connsiteY4" fmla="*/ 0 h 1167493"/>
                <a:gd name="connsiteX5" fmla="*/ 1875614 w 1881641"/>
                <a:gd name="connsiteY5" fmla="*/ 1048124 h 1167493"/>
                <a:gd name="connsiteX6" fmla="*/ 1881641 w 1881641"/>
                <a:gd name="connsiteY6" fmla="*/ 1167473 h 11674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81641" h="1167493">
                  <a:moveTo>
                    <a:pt x="1881641" y="1167473"/>
                  </a:moveTo>
                  <a:lnTo>
                    <a:pt x="1881641" y="1167493"/>
                  </a:lnTo>
                  <a:lnTo>
                    <a:pt x="1167493" y="1167493"/>
                  </a:lnTo>
                  <a:cubicBezTo>
                    <a:pt x="522704" y="1167493"/>
                    <a:pt x="0" y="644789"/>
                    <a:pt x="0" y="0"/>
                  </a:cubicBezTo>
                  <a:lnTo>
                    <a:pt x="714149" y="0"/>
                  </a:lnTo>
                  <a:cubicBezTo>
                    <a:pt x="1318639" y="0"/>
                    <a:pt x="1815827" y="459408"/>
                    <a:pt x="1875614" y="1048124"/>
                  </a:cubicBezTo>
                  <a:lnTo>
                    <a:pt x="1881641" y="1167473"/>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rtl="0"/>
              <a:endParaRPr lang="en-GB" noProof="0"/>
            </a:p>
          </p:txBody>
        </p:sp>
        <p:sp>
          <p:nvSpPr>
            <p:cNvPr id="14" name="Freeform 13">
              <a:extLst>
                <a:ext uri="{FF2B5EF4-FFF2-40B4-BE49-F238E27FC236}">
                  <a16:creationId xmlns:a16="http://schemas.microsoft.com/office/drawing/2014/main" id="{2ECA7D87-C78C-C140-AA28-C0FB20209045}"/>
                </a:ext>
              </a:extLst>
            </p:cNvPr>
            <p:cNvSpPr/>
            <p:nvPr userDrawn="1"/>
          </p:nvSpPr>
          <p:spPr>
            <a:xfrm rot="16200000" flipV="1">
              <a:off x="7056329" y="5333433"/>
              <a:ext cx="1881641" cy="1167493"/>
            </a:xfrm>
            <a:custGeom>
              <a:avLst/>
              <a:gdLst>
                <a:gd name="connsiteX0" fmla="*/ 1881641 w 1881641"/>
                <a:gd name="connsiteY0" fmla="*/ 1167473 h 1167493"/>
                <a:gd name="connsiteX1" fmla="*/ 1881641 w 1881641"/>
                <a:gd name="connsiteY1" fmla="*/ 1167493 h 1167493"/>
                <a:gd name="connsiteX2" fmla="*/ 1167493 w 1881641"/>
                <a:gd name="connsiteY2" fmla="*/ 1167493 h 1167493"/>
                <a:gd name="connsiteX3" fmla="*/ 0 w 1881641"/>
                <a:gd name="connsiteY3" fmla="*/ 0 h 1167493"/>
                <a:gd name="connsiteX4" fmla="*/ 714149 w 1881641"/>
                <a:gd name="connsiteY4" fmla="*/ 0 h 1167493"/>
                <a:gd name="connsiteX5" fmla="*/ 1875614 w 1881641"/>
                <a:gd name="connsiteY5" fmla="*/ 1048124 h 1167493"/>
                <a:gd name="connsiteX6" fmla="*/ 1881641 w 1881641"/>
                <a:gd name="connsiteY6" fmla="*/ 1167473 h 11674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81641" h="1167493">
                  <a:moveTo>
                    <a:pt x="1881641" y="1167473"/>
                  </a:moveTo>
                  <a:lnTo>
                    <a:pt x="1881641" y="1167493"/>
                  </a:lnTo>
                  <a:lnTo>
                    <a:pt x="1167493" y="1167493"/>
                  </a:lnTo>
                  <a:cubicBezTo>
                    <a:pt x="522704" y="1167493"/>
                    <a:pt x="0" y="644789"/>
                    <a:pt x="0" y="0"/>
                  </a:cubicBezTo>
                  <a:lnTo>
                    <a:pt x="714149" y="0"/>
                  </a:lnTo>
                  <a:cubicBezTo>
                    <a:pt x="1318639" y="0"/>
                    <a:pt x="1815827" y="459408"/>
                    <a:pt x="1875614" y="1048124"/>
                  </a:cubicBezTo>
                  <a:lnTo>
                    <a:pt x="1881641" y="1167473"/>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rtl="0"/>
              <a:endParaRPr lang="en-GB" noProof="0"/>
            </a:p>
          </p:txBody>
        </p:sp>
      </p:grpSp>
      <p:sp>
        <p:nvSpPr>
          <p:cNvPr id="2" name="Title 1">
            <a:extLst>
              <a:ext uri="{FF2B5EF4-FFF2-40B4-BE49-F238E27FC236}">
                <a16:creationId xmlns:a16="http://schemas.microsoft.com/office/drawing/2014/main" id="{3CD97974-B93C-4C96-B3F6-F69E3D6DE6CA}"/>
              </a:ext>
            </a:extLst>
          </p:cNvPr>
          <p:cNvSpPr>
            <a:spLocks noGrp="1"/>
          </p:cNvSpPr>
          <p:nvPr>
            <p:ph type="title"/>
          </p:nvPr>
        </p:nvSpPr>
        <p:spPr>
          <a:xfrm>
            <a:off x="1167492" y="381000"/>
            <a:ext cx="9779183" cy="1325563"/>
          </a:xfrm>
        </p:spPr>
        <p:txBody>
          <a:bodyPr rtlCol="0" anchor="b">
            <a:noAutofit/>
          </a:bodyPr>
          <a:lstStyle>
            <a:lvl1pPr>
              <a:defRPr sz="4800" b="1">
                <a:latin typeface="+mj-lt"/>
              </a:defRPr>
            </a:lvl1pPr>
          </a:lstStyle>
          <a:p>
            <a:pPr rtl="0"/>
            <a:r>
              <a:rPr lang="en-GB" noProof="0"/>
              <a:t>Click to edit Master title style</a:t>
            </a:r>
          </a:p>
        </p:txBody>
      </p:sp>
      <p:sp>
        <p:nvSpPr>
          <p:cNvPr id="3" name="Content Placeholder 2">
            <a:extLst>
              <a:ext uri="{FF2B5EF4-FFF2-40B4-BE49-F238E27FC236}">
                <a16:creationId xmlns:a16="http://schemas.microsoft.com/office/drawing/2014/main" id="{8A6FC6F2-80B4-49A7-9448-33FE2DF0E967}"/>
              </a:ext>
            </a:extLst>
          </p:cNvPr>
          <p:cNvSpPr>
            <a:spLocks noGrp="1"/>
          </p:cNvSpPr>
          <p:nvPr>
            <p:ph idx="1"/>
          </p:nvPr>
        </p:nvSpPr>
        <p:spPr>
          <a:xfrm>
            <a:off x="1167493" y="2087563"/>
            <a:ext cx="9779182" cy="3366813"/>
          </a:xfrm>
        </p:spPr>
        <p:txBody>
          <a:bodyPr rtlCol="0">
            <a:noAutofit/>
          </a:bodyPr>
          <a:lstStyle>
            <a:lvl1pPr marL="0" indent="0">
              <a:buNone/>
              <a:defRPr>
                <a:latin typeface="+mn-lt"/>
              </a:defRPr>
            </a:lvl1pPr>
            <a:lvl2pPr marL="457200" indent="0">
              <a:buNone/>
              <a:defRPr>
                <a:latin typeface="+mn-lt"/>
              </a:defRPr>
            </a:lvl2pPr>
            <a:lvl3pPr marL="914400" indent="0">
              <a:buNone/>
              <a:defRPr>
                <a:latin typeface="+mn-lt"/>
              </a:defRPr>
            </a:lvl3pPr>
            <a:lvl4pPr marL="1371600" indent="0">
              <a:buNone/>
              <a:defRPr>
                <a:latin typeface="+mn-lt"/>
              </a:defRPr>
            </a:lvl4pPr>
            <a:lvl5pPr marL="1828800" indent="0">
              <a:buNone/>
              <a:defRPr>
                <a:latin typeface="+mn-lt"/>
              </a:defRPr>
            </a:lvl5pPr>
          </a:lstStyle>
          <a:p>
            <a:pPr lvl="0" rtl="0"/>
            <a:r>
              <a:rPr lang="en-GB" noProof="0"/>
              <a:t>Click to edit Master text styles</a:t>
            </a:r>
          </a:p>
          <a:p>
            <a:pPr lvl="1" rtl="0"/>
            <a:r>
              <a:rPr lang="en-GB" noProof="0"/>
              <a:t>Second level</a:t>
            </a:r>
          </a:p>
          <a:p>
            <a:pPr lvl="2" rtl="0"/>
            <a:r>
              <a:rPr lang="en-GB" noProof="0"/>
              <a:t>Third level</a:t>
            </a:r>
          </a:p>
          <a:p>
            <a:pPr lvl="3" rtl="0"/>
            <a:r>
              <a:rPr lang="en-GB" noProof="0"/>
              <a:t>Fourth level</a:t>
            </a:r>
          </a:p>
          <a:p>
            <a:pPr lvl="4" rtl="0"/>
            <a:r>
              <a:rPr lang="en-GB" noProof="0"/>
              <a:t>Fifth level</a:t>
            </a:r>
          </a:p>
        </p:txBody>
      </p:sp>
      <p:sp>
        <p:nvSpPr>
          <p:cNvPr id="10" name="Date Placeholder 3">
            <a:extLst>
              <a:ext uri="{FF2B5EF4-FFF2-40B4-BE49-F238E27FC236}">
                <a16:creationId xmlns:a16="http://schemas.microsoft.com/office/drawing/2014/main" id="{7536C149-3EFE-A94E-902D-57CED00B2C0F}"/>
              </a:ext>
            </a:extLst>
          </p:cNvPr>
          <p:cNvSpPr>
            <a:spLocks noGrp="1"/>
          </p:cNvSpPr>
          <p:nvPr>
            <p:ph type="dt" sz="half" idx="2"/>
          </p:nvPr>
        </p:nvSpPr>
        <p:spPr>
          <a:xfrm>
            <a:off x="381000" y="6356350"/>
            <a:ext cx="1701018" cy="365125"/>
          </a:xfrm>
          <a:prstGeom prst="rect">
            <a:avLst/>
          </a:prstGeom>
        </p:spPr>
        <p:txBody>
          <a:bodyPr vert="horz" lIns="91440" tIns="45720" rIns="91440" bIns="45720" rtlCol="0" anchor="ctr">
            <a:noAutofit/>
          </a:bodyPr>
          <a:lstStyle>
            <a:lvl1pPr algn="l">
              <a:defRPr sz="1200">
                <a:solidFill>
                  <a:schemeClr val="accent3"/>
                </a:solidFill>
                <a:latin typeface="+mn-lt"/>
              </a:defRPr>
            </a:lvl1pPr>
          </a:lstStyle>
          <a:p>
            <a:pPr rtl="0"/>
            <a:fld id="{D016F812-AB39-4F48-B1E8-95605A3EF510}" type="datetime1">
              <a:rPr lang="en-GB" noProof="0" smtClean="0"/>
              <a:t>11/05/2023</a:t>
            </a:fld>
            <a:endParaRPr lang="en-GB" noProof="0"/>
          </a:p>
        </p:txBody>
      </p:sp>
      <p:sp>
        <p:nvSpPr>
          <p:cNvPr id="11" name="Footer Placeholder 4">
            <a:extLst>
              <a:ext uri="{FF2B5EF4-FFF2-40B4-BE49-F238E27FC236}">
                <a16:creationId xmlns:a16="http://schemas.microsoft.com/office/drawing/2014/main" id="{53CA1E78-F17D-F34D-9F81-0DBF44F3789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noAutofit/>
          </a:bodyPr>
          <a:lstStyle>
            <a:lvl1pPr algn="ctr">
              <a:defRPr sz="1200">
                <a:solidFill>
                  <a:schemeClr val="accent3"/>
                </a:solidFill>
                <a:latin typeface="+mn-lt"/>
              </a:defRPr>
            </a:lvl1pPr>
          </a:lstStyle>
          <a:p>
            <a:pPr rtl="0"/>
            <a:r>
              <a:rPr lang="en-GB" noProof="0"/>
              <a:t>PRESENTATION TITLE</a:t>
            </a:r>
          </a:p>
        </p:txBody>
      </p:sp>
      <p:sp>
        <p:nvSpPr>
          <p:cNvPr id="12" name="Slide Number Placeholder 5">
            <a:extLst>
              <a:ext uri="{FF2B5EF4-FFF2-40B4-BE49-F238E27FC236}">
                <a16:creationId xmlns:a16="http://schemas.microsoft.com/office/drawing/2014/main" id="{1FE54918-A625-F64F-A42E-A427E9B2D489}"/>
              </a:ext>
            </a:extLst>
          </p:cNvPr>
          <p:cNvSpPr>
            <a:spLocks noGrp="1"/>
          </p:cNvSpPr>
          <p:nvPr>
            <p:ph type="sldNum" sz="quarter" idx="4"/>
          </p:nvPr>
        </p:nvSpPr>
        <p:spPr>
          <a:xfrm>
            <a:off x="10153276" y="6356350"/>
            <a:ext cx="1657723" cy="365125"/>
          </a:xfrm>
          <a:prstGeom prst="rect">
            <a:avLst/>
          </a:prstGeom>
        </p:spPr>
        <p:txBody>
          <a:bodyPr vert="horz" lIns="91440" tIns="45720" rIns="91440" bIns="45720" rtlCol="0" anchor="ctr">
            <a:noAutofit/>
          </a:bodyPr>
          <a:lstStyle>
            <a:lvl1pPr algn="r">
              <a:defRPr sz="1200">
                <a:solidFill>
                  <a:schemeClr val="accent3"/>
                </a:solidFill>
                <a:latin typeface="+mn-lt"/>
              </a:defRPr>
            </a:lvl1pPr>
          </a:lstStyle>
          <a:p>
            <a:pPr rtl="0"/>
            <a:fld id="{294A09A9-5501-47C1-A89A-A340965A2BE2}" type="slidenum">
              <a:rPr lang="en-GB" noProof="0" smtClean="0"/>
              <a:pPr/>
              <a:t>‹#›</a:t>
            </a:fld>
            <a:endParaRPr lang="en-GB" noProof="0"/>
          </a:p>
        </p:txBody>
      </p:sp>
    </p:spTree>
    <p:extLst>
      <p:ext uri="{BB962C8B-B14F-4D97-AF65-F5344CB8AC3E}">
        <p14:creationId xmlns:p14="http://schemas.microsoft.com/office/powerpoint/2010/main" val="31909451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Quote">
    <p:bg>
      <p:bgPr>
        <a:solidFill>
          <a:schemeClr val="accent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B5ED18-7A07-47F1-8056-CD86B076AFE2}"/>
              </a:ext>
            </a:extLst>
          </p:cNvPr>
          <p:cNvSpPr>
            <a:spLocks noGrp="1"/>
          </p:cNvSpPr>
          <p:nvPr>
            <p:ph type="title"/>
          </p:nvPr>
        </p:nvSpPr>
        <p:spPr>
          <a:xfrm>
            <a:off x="1798721" y="1684338"/>
            <a:ext cx="8594558" cy="2810460"/>
          </a:xfrm>
        </p:spPr>
        <p:txBody>
          <a:bodyPr rtlCol="0">
            <a:noAutofit/>
          </a:bodyPr>
          <a:lstStyle>
            <a:lvl1pPr algn="ctr">
              <a:lnSpc>
                <a:spcPct val="100000"/>
              </a:lnSpc>
              <a:defRPr sz="4600">
                <a:solidFill>
                  <a:schemeClr val="bg1"/>
                </a:solidFill>
                <a:latin typeface="+mj-lt"/>
              </a:defRPr>
            </a:lvl1pPr>
          </a:lstStyle>
          <a:p>
            <a:pPr rtl="0"/>
            <a:r>
              <a:rPr lang="en-GB" noProof="0"/>
              <a:t>Click to edit Master title style</a:t>
            </a:r>
          </a:p>
        </p:txBody>
      </p:sp>
      <p:sp>
        <p:nvSpPr>
          <p:cNvPr id="8" name="Text Placeholder 7">
            <a:extLst>
              <a:ext uri="{FF2B5EF4-FFF2-40B4-BE49-F238E27FC236}">
                <a16:creationId xmlns:a16="http://schemas.microsoft.com/office/drawing/2014/main" id="{4C91C146-F9A8-9A4C-9508-8590923B8D9A}"/>
              </a:ext>
            </a:extLst>
          </p:cNvPr>
          <p:cNvSpPr>
            <a:spLocks noGrp="1"/>
          </p:cNvSpPr>
          <p:nvPr>
            <p:ph type="body" sz="quarter" idx="13" hasCustomPrompt="1"/>
          </p:nvPr>
        </p:nvSpPr>
        <p:spPr>
          <a:xfrm>
            <a:off x="381000" y="519405"/>
            <a:ext cx="1364297" cy="1094521"/>
          </a:xfrm>
        </p:spPr>
        <p:txBody>
          <a:bodyPr rtlCol="0">
            <a:noAutofit/>
          </a:bodyPr>
          <a:lstStyle>
            <a:lvl1pPr marL="0" indent="0" algn="ctr">
              <a:buNone/>
              <a:defRPr sz="23900" b="1">
                <a:solidFill>
                  <a:schemeClr val="accent1">
                    <a:lumMod val="75000"/>
                  </a:schemeClr>
                </a:solidFill>
                <a:latin typeface="Tenorite" pitchFamily="2" charset="0"/>
              </a:defRPr>
            </a:lvl1pPr>
            <a:lvl2pPr marL="457200" indent="0">
              <a:buNone/>
              <a:defRPr b="1">
                <a:solidFill>
                  <a:schemeClr val="bg1"/>
                </a:solidFill>
                <a:latin typeface="Tenorite" pitchFamily="2" charset="0"/>
              </a:defRPr>
            </a:lvl2pPr>
            <a:lvl3pPr marL="914400" indent="0">
              <a:buNone/>
              <a:defRPr b="1">
                <a:solidFill>
                  <a:schemeClr val="bg1"/>
                </a:solidFill>
                <a:latin typeface="Tenorite" pitchFamily="2" charset="0"/>
              </a:defRPr>
            </a:lvl3pPr>
            <a:lvl4pPr marL="1371600" indent="0">
              <a:buNone/>
              <a:defRPr b="1">
                <a:solidFill>
                  <a:schemeClr val="bg1"/>
                </a:solidFill>
                <a:latin typeface="Tenorite" pitchFamily="2" charset="0"/>
              </a:defRPr>
            </a:lvl4pPr>
            <a:lvl5pPr marL="1828800" indent="0">
              <a:buNone/>
              <a:defRPr b="1">
                <a:solidFill>
                  <a:schemeClr val="bg1"/>
                </a:solidFill>
                <a:latin typeface="Tenorite" pitchFamily="2" charset="0"/>
              </a:defRPr>
            </a:lvl5pPr>
          </a:lstStyle>
          <a:p>
            <a:pPr lvl="0" rtl="0"/>
            <a:r>
              <a:rPr lang="en-GB" noProof="0"/>
              <a:t>“</a:t>
            </a:r>
          </a:p>
        </p:txBody>
      </p:sp>
      <p:sp>
        <p:nvSpPr>
          <p:cNvPr id="10" name="Text Placeholder 9">
            <a:extLst>
              <a:ext uri="{FF2B5EF4-FFF2-40B4-BE49-F238E27FC236}">
                <a16:creationId xmlns:a16="http://schemas.microsoft.com/office/drawing/2014/main" id="{322D6C2B-78AC-DD47-9289-067C968B06C1}"/>
              </a:ext>
            </a:extLst>
          </p:cNvPr>
          <p:cNvSpPr>
            <a:spLocks noGrp="1"/>
          </p:cNvSpPr>
          <p:nvPr>
            <p:ph type="body" sz="quarter" idx="14"/>
          </p:nvPr>
        </p:nvSpPr>
        <p:spPr>
          <a:xfrm>
            <a:off x="6881813" y="4494213"/>
            <a:ext cx="3511550" cy="679450"/>
          </a:xfrm>
        </p:spPr>
        <p:txBody>
          <a:bodyPr rtlCol="0">
            <a:noAutofit/>
          </a:bodyPr>
          <a:lstStyle>
            <a:lvl1pPr marL="0" indent="0" algn="r">
              <a:buNone/>
              <a:defRPr sz="2000">
                <a:solidFill>
                  <a:schemeClr val="bg1"/>
                </a:solidFill>
                <a:latin typeface="+mn-lt"/>
              </a:defRPr>
            </a:lvl1pPr>
            <a:lvl2pPr marL="457200" indent="0" algn="r">
              <a:buNone/>
              <a:defRPr sz="1800">
                <a:solidFill>
                  <a:schemeClr val="bg1"/>
                </a:solidFill>
                <a:latin typeface="Tenorite" pitchFamily="2" charset="0"/>
              </a:defRPr>
            </a:lvl2pPr>
            <a:lvl3pPr marL="914400" indent="0" algn="r">
              <a:buNone/>
              <a:defRPr sz="1600">
                <a:solidFill>
                  <a:schemeClr val="bg1"/>
                </a:solidFill>
                <a:latin typeface="Tenorite" pitchFamily="2" charset="0"/>
              </a:defRPr>
            </a:lvl3pPr>
            <a:lvl4pPr marL="1371600" indent="0" algn="r">
              <a:buNone/>
              <a:defRPr sz="1400">
                <a:solidFill>
                  <a:schemeClr val="bg1"/>
                </a:solidFill>
                <a:latin typeface="Tenorite" pitchFamily="2" charset="0"/>
              </a:defRPr>
            </a:lvl4pPr>
            <a:lvl5pPr marL="1828800" indent="0" algn="r">
              <a:buNone/>
              <a:defRPr sz="1400">
                <a:solidFill>
                  <a:schemeClr val="bg1"/>
                </a:solidFill>
                <a:latin typeface="Tenorite" pitchFamily="2" charset="0"/>
              </a:defRPr>
            </a:lvl5pPr>
          </a:lstStyle>
          <a:p>
            <a:pPr lvl="0" rtl="0"/>
            <a:r>
              <a:rPr lang="en-GB" noProof="0"/>
              <a:t>Click to edit Master text styles</a:t>
            </a:r>
          </a:p>
        </p:txBody>
      </p:sp>
      <p:sp>
        <p:nvSpPr>
          <p:cNvPr id="9" name="Text Placeholder 7">
            <a:extLst>
              <a:ext uri="{FF2B5EF4-FFF2-40B4-BE49-F238E27FC236}">
                <a16:creationId xmlns:a16="http://schemas.microsoft.com/office/drawing/2014/main" id="{612193CD-03AD-D74D-A5CD-747A9B53F49A}"/>
              </a:ext>
            </a:extLst>
          </p:cNvPr>
          <p:cNvSpPr>
            <a:spLocks noGrp="1"/>
          </p:cNvSpPr>
          <p:nvPr>
            <p:ph type="body" sz="quarter" idx="15" hasCustomPrompt="1"/>
          </p:nvPr>
        </p:nvSpPr>
        <p:spPr>
          <a:xfrm>
            <a:off x="10609104" y="3399692"/>
            <a:ext cx="1364297" cy="1094521"/>
          </a:xfrm>
        </p:spPr>
        <p:txBody>
          <a:bodyPr rtlCol="0">
            <a:noAutofit/>
          </a:bodyPr>
          <a:lstStyle>
            <a:lvl1pPr marL="0" indent="0" algn="ctr">
              <a:buNone/>
              <a:defRPr sz="23900" b="1">
                <a:solidFill>
                  <a:schemeClr val="accent1">
                    <a:lumMod val="75000"/>
                  </a:schemeClr>
                </a:solidFill>
                <a:latin typeface="Tenorite" pitchFamily="2" charset="0"/>
              </a:defRPr>
            </a:lvl1pPr>
            <a:lvl2pPr marL="457200" indent="0">
              <a:buNone/>
              <a:defRPr b="1">
                <a:solidFill>
                  <a:schemeClr val="bg1"/>
                </a:solidFill>
                <a:latin typeface="Tenorite" pitchFamily="2" charset="0"/>
              </a:defRPr>
            </a:lvl2pPr>
            <a:lvl3pPr marL="914400" indent="0">
              <a:buNone/>
              <a:defRPr b="1">
                <a:solidFill>
                  <a:schemeClr val="bg1"/>
                </a:solidFill>
                <a:latin typeface="Tenorite" pitchFamily="2" charset="0"/>
              </a:defRPr>
            </a:lvl3pPr>
            <a:lvl4pPr marL="1371600" indent="0">
              <a:buNone/>
              <a:defRPr b="1">
                <a:solidFill>
                  <a:schemeClr val="bg1"/>
                </a:solidFill>
                <a:latin typeface="Tenorite" pitchFamily="2" charset="0"/>
              </a:defRPr>
            </a:lvl4pPr>
            <a:lvl5pPr marL="1828800" indent="0">
              <a:buNone/>
              <a:defRPr b="1">
                <a:solidFill>
                  <a:schemeClr val="bg1"/>
                </a:solidFill>
                <a:latin typeface="Tenorite" pitchFamily="2" charset="0"/>
              </a:defRPr>
            </a:lvl5pPr>
          </a:lstStyle>
          <a:p>
            <a:pPr lvl="0" rtl="0"/>
            <a:r>
              <a:rPr lang="en-GB" noProof="0"/>
              <a:t>”</a:t>
            </a:r>
          </a:p>
        </p:txBody>
      </p:sp>
      <p:sp>
        <p:nvSpPr>
          <p:cNvPr id="3" name="Date Placeholder 2">
            <a:extLst>
              <a:ext uri="{FF2B5EF4-FFF2-40B4-BE49-F238E27FC236}">
                <a16:creationId xmlns:a16="http://schemas.microsoft.com/office/drawing/2014/main" id="{A0C71211-4520-46A1-9487-4AE49C3239EF}"/>
              </a:ext>
            </a:extLst>
          </p:cNvPr>
          <p:cNvSpPr>
            <a:spLocks noGrp="1"/>
          </p:cNvSpPr>
          <p:nvPr>
            <p:ph type="dt" sz="half" idx="10"/>
          </p:nvPr>
        </p:nvSpPr>
        <p:spPr/>
        <p:txBody>
          <a:bodyPr rtlCol="0">
            <a:noAutofit/>
          </a:bodyPr>
          <a:lstStyle>
            <a:lvl1pPr>
              <a:defRPr>
                <a:solidFill>
                  <a:schemeClr val="accent2"/>
                </a:solidFill>
                <a:latin typeface="+mn-lt"/>
              </a:defRPr>
            </a:lvl1pPr>
          </a:lstStyle>
          <a:p>
            <a:pPr rtl="0"/>
            <a:fld id="{82570B71-EA3C-4900-991E-6BBB6BBDE064}" type="datetime1">
              <a:rPr lang="en-GB" noProof="0" smtClean="0"/>
              <a:t>11/05/2023</a:t>
            </a:fld>
            <a:endParaRPr lang="en-GB" noProof="0"/>
          </a:p>
        </p:txBody>
      </p:sp>
      <p:sp>
        <p:nvSpPr>
          <p:cNvPr id="4" name="Footer Placeholder 3">
            <a:extLst>
              <a:ext uri="{FF2B5EF4-FFF2-40B4-BE49-F238E27FC236}">
                <a16:creationId xmlns:a16="http://schemas.microsoft.com/office/drawing/2014/main" id="{96356206-85FD-45F5-A1F7-128DB34C860F}"/>
              </a:ext>
            </a:extLst>
          </p:cNvPr>
          <p:cNvSpPr>
            <a:spLocks noGrp="1"/>
          </p:cNvSpPr>
          <p:nvPr>
            <p:ph type="ftr" sz="quarter" idx="11"/>
          </p:nvPr>
        </p:nvSpPr>
        <p:spPr/>
        <p:txBody>
          <a:bodyPr rtlCol="0">
            <a:noAutofit/>
          </a:bodyPr>
          <a:lstStyle>
            <a:lvl1pPr>
              <a:defRPr>
                <a:solidFill>
                  <a:schemeClr val="accent2"/>
                </a:solidFill>
                <a:latin typeface="+mn-lt"/>
              </a:defRPr>
            </a:lvl1pPr>
          </a:lstStyle>
          <a:p>
            <a:pPr rtl="0"/>
            <a:r>
              <a:rPr lang="en-GB" noProof="0"/>
              <a:t>PRESENTATION TITLE</a:t>
            </a:r>
          </a:p>
        </p:txBody>
      </p:sp>
      <p:sp>
        <p:nvSpPr>
          <p:cNvPr id="5" name="Slide Number Placeholder 4">
            <a:extLst>
              <a:ext uri="{FF2B5EF4-FFF2-40B4-BE49-F238E27FC236}">
                <a16:creationId xmlns:a16="http://schemas.microsoft.com/office/drawing/2014/main" id="{0203763F-C8CD-4BCB-9A0A-B10F000BC1DB}"/>
              </a:ext>
            </a:extLst>
          </p:cNvPr>
          <p:cNvSpPr>
            <a:spLocks noGrp="1"/>
          </p:cNvSpPr>
          <p:nvPr>
            <p:ph type="sldNum" sz="quarter" idx="12"/>
          </p:nvPr>
        </p:nvSpPr>
        <p:spPr/>
        <p:txBody>
          <a:bodyPr rtlCol="0">
            <a:noAutofit/>
          </a:bodyPr>
          <a:lstStyle>
            <a:lvl1pPr>
              <a:defRPr>
                <a:solidFill>
                  <a:schemeClr val="accent2"/>
                </a:solidFill>
                <a:latin typeface="+mn-lt"/>
              </a:defRPr>
            </a:lvl1pPr>
          </a:lstStyle>
          <a:p>
            <a:pPr rtl="0"/>
            <a:fld id="{294A09A9-5501-47C1-A89A-A340965A2BE2}" type="slidenum">
              <a:rPr lang="en-GB" noProof="0" smtClean="0"/>
              <a:pPr/>
              <a:t>‹#›</a:t>
            </a:fld>
            <a:endParaRPr lang="en-GB" noProof="0"/>
          </a:p>
        </p:txBody>
      </p:sp>
    </p:spTree>
    <p:extLst>
      <p:ext uri="{BB962C8B-B14F-4D97-AF65-F5344CB8AC3E}">
        <p14:creationId xmlns:p14="http://schemas.microsoft.com/office/powerpoint/2010/main" val="14769475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eam">
    <p:spTree>
      <p:nvGrpSpPr>
        <p:cNvPr id="1" name=""/>
        <p:cNvGrpSpPr/>
        <p:nvPr/>
      </p:nvGrpSpPr>
      <p:grpSpPr>
        <a:xfrm>
          <a:off x="0" y="0"/>
          <a:ext cx="0" cy="0"/>
          <a:chOff x="0" y="0"/>
          <a:chExt cx="0" cy="0"/>
        </a:xfrm>
      </p:grpSpPr>
      <p:sp>
        <p:nvSpPr>
          <p:cNvPr id="30" name="Rectangle 29">
            <a:extLst>
              <a:ext uri="{FF2B5EF4-FFF2-40B4-BE49-F238E27FC236}">
                <a16:creationId xmlns:a16="http://schemas.microsoft.com/office/drawing/2014/main" id="{28C225EC-F6EF-1144-834A-F0B91974AA41}"/>
              </a:ext>
            </a:extLst>
          </p:cNvPr>
          <p:cNvSpPr/>
          <p:nvPr userDrawn="1"/>
        </p:nvSpPr>
        <p:spPr>
          <a:xfrm>
            <a:off x="0" y="-1664"/>
            <a:ext cx="9857012" cy="685966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noProof="0"/>
          </a:p>
        </p:txBody>
      </p:sp>
      <p:sp>
        <p:nvSpPr>
          <p:cNvPr id="31" name="Title 1">
            <a:extLst>
              <a:ext uri="{FF2B5EF4-FFF2-40B4-BE49-F238E27FC236}">
                <a16:creationId xmlns:a16="http://schemas.microsoft.com/office/drawing/2014/main" id="{1E40CEAF-B1BB-174E-A798-3BA60D9C0458}"/>
              </a:ext>
            </a:extLst>
          </p:cNvPr>
          <p:cNvSpPr>
            <a:spLocks noGrp="1"/>
          </p:cNvSpPr>
          <p:nvPr>
            <p:ph type="title"/>
          </p:nvPr>
        </p:nvSpPr>
        <p:spPr>
          <a:xfrm>
            <a:off x="750430" y="381000"/>
            <a:ext cx="8401624" cy="1325563"/>
          </a:xfrm>
        </p:spPr>
        <p:txBody>
          <a:bodyPr lIns="0" rtlCol="0" anchor="b">
            <a:noAutofit/>
          </a:bodyPr>
          <a:lstStyle>
            <a:lvl1pPr>
              <a:defRPr sz="4800" b="1">
                <a:latin typeface="+mj-lt"/>
              </a:defRPr>
            </a:lvl1pPr>
          </a:lstStyle>
          <a:p>
            <a:pPr rtl="0"/>
            <a:r>
              <a:rPr lang="en-GB" noProof="0"/>
              <a:t>Click to edit Master title style</a:t>
            </a:r>
          </a:p>
        </p:txBody>
      </p:sp>
      <p:sp>
        <p:nvSpPr>
          <p:cNvPr id="6" name="Picture Placeholder 23">
            <a:extLst>
              <a:ext uri="{FF2B5EF4-FFF2-40B4-BE49-F238E27FC236}">
                <a16:creationId xmlns:a16="http://schemas.microsoft.com/office/drawing/2014/main" id="{5E48B363-63E8-4F17-842B-53AD935A6529}"/>
              </a:ext>
            </a:extLst>
          </p:cNvPr>
          <p:cNvSpPr>
            <a:spLocks noGrp="1"/>
          </p:cNvSpPr>
          <p:nvPr>
            <p:ph type="pic" sz="quarter" idx="13"/>
          </p:nvPr>
        </p:nvSpPr>
        <p:spPr>
          <a:xfrm>
            <a:off x="750429" y="2227758"/>
            <a:ext cx="1200374" cy="1201242"/>
          </a:xfrm>
        </p:spPr>
        <p:txBody>
          <a:bodyPr rtlCol="0">
            <a:noAutofit/>
          </a:bodyPr>
          <a:lstStyle>
            <a:lvl1pPr marL="0" indent="0">
              <a:buNone/>
              <a:defRPr sz="1400">
                <a:solidFill>
                  <a:schemeClr val="tx1"/>
                </a:solidFill>
                <a:latin typeface="+mn-lt"/>
              </a:defRPr>
            </a:lvl1pPr>
          </a:lstStyle>
          <a:p>
            <a:pPr rtl="0"/>
            <a:endParaRPr lang="en-GB" noProof="0"/>
          </a:p>
        </p:txBody>
      </p:sp>
      <p:sp>
        <p:nvSpPr>
          <p:cNvPr id="10" name="Text Placeholder 28">
            <a:extLst>
              <a:ext uri="{FF2B5EF4-FFF2-40B4-BE49-F238E27FC236}">
                <a16:creationId xmlns:a16="http://schemas.microsoft.com/office/drawing/2014/main" id="{CC3A7E03-4F06-4380-90A1-845651EEA3C0}"/>
              </a:ext>
            </a:extLst>
          </p:cNvPr>
          <p:cNvSpPr>
            <a:spLocks noGrp="1"/>
          </p:cNvSpPr>
          <p:nvPr>
            <p:ph type="body" sz="quarter" idx="17" hasCustomPrompt="1"/>
          </p:nvPr>
        </p:nvSpPr>
        <p:spPr>
          <a:xfrm>
            <a:off x="2123351" y="2426400"/>
            <a:ext cx="2281237" cy="347662"/>
          </a:xfrm>
        </p:spPr>
        <p:txBody>
          <a:bodyPr lIns="0" tIns="0" rIns="0" bIns="0" rtlCol="0" anchor="b" anchorCtr="0">
            <a:noAutofit/>
          </a:bodyPr>
          <a:lstStyle>
            <a:lvl1pPr marL="0" indent="0" algn="l">
              <a:lnSpc>
                <a:spcPct val="100000"/>
              </a:lnSpc>
              <a:spcBef>
                <a:spcPts val="0"/>
              </a:spcBef>
              <a:buNone/>
              <a:defRPr sz="1800" b="1" spc="20" baseline="0">
                <a:solidFill>
                  <a:schemeClr val="tx1"/>
                </a:solidFill>
                <a:latin typeface="+mn-lt"/>
              </a:defRPr>
            </a:lvl1pPr>
          </a:lstStyle>
          <a:p>
            <a:pPr lvl="0" rtl="0"/>
            <a:r>
              <a:rPr lang="en-GB" noProof="0"/>
              <a:t>Name</a:t>
            </a:r>
          </a:p>
        </p:txBody>
      </p:sp>
      <p:sp>
        <p:nvSpPr>
          <p:cNvPr id="11" name="Text Placeholder 28">
            <a:extLst>
              <a:ext uri="{FF2B5EF4-FFF2-40B4-BE49-F238E27FC236}">
                <a16:creationId xmlns:a16="http://schemas.microsoft.com/office/drawing/2014/main" id="{31AF5791-727B-438A-A7EF-5D132167C89B}"/>
              </a:ext>
            </a:extLst>
          </p:cNvPr>
          <p:cNvSpPr>
            <a:spLocks noGrp="1"/>
          </p:cNvSpPr>
          <p:nvPr>
            <p:ph type="body" sz="quarter" idx="18" hasCustomPrompt="1"/>
          </p:nvPr>
        </p:nvSpPr>
        <p:spPr>
          <a:xfrm>
            <a:off x="2123350" y="2811646"/>
            <a:ext cx="2281237" cy="347662"/>
          </a:xfrm>
        </p:spPr>
        <p:txBody>
          <a:bodyPr lIns="0" tIns="0" rIns="0" bIns="0" rtlCol="0">
            <a:noAutofit/>
          </a:bodyPr>
          <a:lstStyle>
            <a:lvl1pPr marL="0" indent="0" algn="l">
              <a:lnSpc>
                <a:spcPct val="100000"/>
              </a:lnSpc>
              <a:spcBef>
                <a:spcPts val="0"/>
              </a:spcBef>
              <a:buNone/>
              <a:defRPr sz="1400" b="0" spc="20" baseline="0">
                <a:solidFill>
                  <a:schemeClr val="tx1"/>
                </a:solidFill>
                <a:latin typeface="+mn-lt"/>
              </a:defRPr>
            </a:lvl1pPr>
          </a:lstStyle>
          <a:p>
            <a:pPr lvl="0" rtl="0"/>
            <a:r>
              <a:rPr lang="en-GB" noProof="0"/>
              <a:t>Title</a:t>
            </a:r>
          </a:p>
        </p:txBody>
      </p:sp>
      <p:sp>
        <p:nvSpPr>
          <p:cNvPr id="7" name="Picture Placeholder 23">
            <a:extLst>
              <a:ext uri="{FF2B5EF4-FFF2-40B4-BE49-F238E27FC236}">
                <a16:creationId xmlns:a16="http://schemas.microsoft.com/office/drawing/2014/main" id="{9ABA5222-6FD6-405B-8AC8-18022C36590F}"/>
              </a:ext>
            </a:extLst>
          </p:cNvPr>
          <p:cNvSpPr>
            <a:spLocks noGrp="1"/>
          </p:cNvSpPr>
          <p:nvPr>
            <p:ph type="pic" sz="quarter" idx="14"/>
          </p:nvPr>
        </p:nvSpPr>
        <p:spPr>
          <a:xfrm>
            <a:off x="5495813" y="2227758"/>
            <a:ext cx="1200374" cy="1201242"/>
          </a:xfrm>
        </p:spPr>
        <p:txBody>
          <a:bodyPr rtlCol="0">
            <a:noAutofit/>
          </a:bodyPr>
          <a:lstStyle>
            <a:lvl1pPr marL="0" indent="0">
              <a:buNone/>
              <a:defRPr sz="1400">
                <a:solidFill>
                  <a:schemeClr val="tx1"/>
                </a:solidFill>
                <a:latin typeface="+mn-lt"/>
              </a:defRPr>
            </a:lvl1pPr>
          </a:lstStyle>
          <a:p>
            <a:pPr rtl="0"/>
            <a:endParaRPr lang="en-GB" noProof="0"/>
          </a:p>
        </p:txBody>
      </p:sp>
      <p:sp>
        <p:nvSpPr>
          <p:cNvPr id="12" name="Text Placeholder 28">
            <a:extLst>
              <a:ext uri="{FF2B5EF4-FFF2-40B4-BE49-F238E27FC236}">
                <a16:creationId xmlns:a16="http://schemas.microsoft.com/office/drawing/2014/main" id="{A1A33FCF-D2EB-478E-8679-428657895F76}"/>
              </a:ext>
            </a:extLst>
          </p:cNvPr>
          <p:cNvSpPr>
            <a:spLocks noGrp="1"/>
          </p:cNvSpPr>
          <p:nvPr>
            <p:ph type="body" sz="quarter" idx="19" hasCustomPrompt="1"/>
          </p:nvPr>
        </p:nvSpPr>
        <p:spPr>
          <a:xfrm>
            <a:off x="6870817" y="2422565"/>
            <a:ext cx="2281237" cy="347662"/>
          </a:xfrm>
        </p:spPr>
        <p:txBody>
          <a:bodyPr lIns="0" tIns="0" rIns="0" bIns="0" rtlCol="0" anchor="b" anchorCtr="0">
            <a:noAutofit/>
          </a:bodyPr>
          <a:lstStyle>
            <a:lvl1pPr marL="0" indent="0" algn="l">
              <a:lnSpc>
                <a:spcPct val="100000"/>
              </a:lnSpc>
              <a:spcBef>
                <a:spcPts val="0"/>
              </a:spcBef>
              <a:buNone/>
              <a:defRPr sz="1800" b="1" spc="20" baseline="0">
                <a:solidFill>
                  <a:schemeClr val="tx1"/>
                </a:solidFill>
                <a:latin typeface="+mn-lt"/>
              </a:defRPr>
            </a:lvl1pPr>
          </a:lstStyle>
          <a:p>
            <a:pPr lvl="0" rtl="0"/>
            <a:r>
              <a:rPr lang="en-GB" noProof="0"/>
              <a:t>Name</a:t>
            </a:r>
          </a:p>
        </p:txBody>
      </p:sp>
      <p:sp>
        <p:nvSpPr>
          <p:cNvPr id="13" name="Text Placeholder 28">
            <a:extLst>
              <a:ext uri="{FF2B5EF4-FFF2-40B4-BE49-F238E27FC236}">
                <a16:creationId xmlns:a16="http://schemas.microsoft.com/office/drawing/2014/main" id="{55274EF8-F641-41B2-89C1-FD94AFA48684}"/>
              </a:ext>
            </a:extLst>
          </p:cNvPr>
          <p:cNvSpPr>
            <a:spLocks noGrp="1"/>
          </p:cNvSpPr>
          <p:nvPr>
            <p:ph type="body" sz="quarter" idx="20" hasCustomPrompt="1"/>
          </p:nvPr>
        </p:nvSpPr>
        <p:spPr>
          <a:xfrm>
            <a:off x="6870816" y="2807811"/>
            <a:ext cx="2281237" cy="347662"/>
          </a:xfrm>
        </p:spPr>
        <p:txBody>
          <a:bodyPr lIns="0" tIns="0" rIns="0" bIns="0" rtlCol="0">
            <a:noAutofit/>
          </a:bodyPr>
          <a:lstStyle>
            <a:lvl1pPr marL="0" indent="0" algn="l">
              <a:lnSpc>
                <a:spcPct val="100000"/>
              </a:lnSpc>
              <a:spcBef>
                <a:spcPts val="0"/>
              </a:spcBef>
              <a:buNone/>
              <a:defRPr sz="1400" b="0" spc="20" baseline="0">
                <a:solidFill>
                  <a:schemeClr val="tx1"/>
                </a:solidFill>
                <a:latin typeface="+mn-lt"/>
              </a:defRPr>
            </a:lvl1pPr>
          </a:lstStyle>
          <a:p>
            <a:pPr lvl="0" rtl="0"/>
            <a:r>
              <a:rPr lang="en-GB" noProof="0"/>
              <a:t>Title</a:t>
            </a:r>
          </a:p>
        </p:txBody>
      </p:sp>
      <p:sp>
        <p:nvSpPr>
          <p:cNvPr id="8" name="Picture Placeholder 23">
            <a:extLst>
              <a:ext uri="{FF2B5EF4-FFF2-40B4-BE49-F238E27FC236}">
                <a16:creationId xmlns:a16="http://schemas.microsoft.com/office/drawing/2014/main" id="{124DE785-775F-4AE4-94B3-FA728188EBA5}"/>
              </a:ext>
            </a:extLst>
          </p:cNvPr>
          <p:cNvSpPr>
            <a:spLocks noGrp="1"/>
          </p:cNvSpPr>
          <p:nvPr>
            <p:ph type="pic" sz="quarter" idx="15"/>
          </p:nvPr>
        </p:nvSpPr>
        <p:spPr>
          <a:xfrm>
            <a:off x="750429" y="4254273"/>
            <a:ext cx="1200374" cy="1201242"/>
          </a:xfrm>
        </p:spPr>
        <p:txBody>
          <a:bodyPr rtlCol="0">
            <a:noAutofit/>
          </a:bodyPr>
          <a:lstStyle>
            <a:lvl1pPr marL="0" indent="0">
              <a:buNone/>
              <a:defRPr sz="1400">
                <a:solidFill>
                  <a:schemeClr val="tx1"/>
                </a:solidFill>
                <a:latin typeface="+mn-lt"/>
              </a:defRPr>
            </a:lvl1pPr>
          </a:lstStyle>
          <a:p>
            <a:pPr rtl="0"/>
            <a:endParaRPr lang="en-GB" noProof="0"/>
          </a:p>
        </p:txBody>
      </p:sp>
      <p:sp>
        <p:nvSpPr>
          <p:cNvPr id="14" name="Text Placeholder 28">
            <a:extLst>
              <a:ext uri="{FF2B5EF4-FFF2-40B4-BE49-F238E27FC236}">
                <a16:creationId xmlns:a16="http://schemas.microsoft.com/office/drawing/2014/main" id="{5A429D4E-B795-4E55-852E-9E161F9EBD36}"/>
              </a:ext>
            </a:extLst>
          </p:cNvPr>
          <p:cNvSpPr>
            <a:spLocks noGrp="1"/>
          </p:cNvSpPr>
          <p:nvPr>
            <p:ph type="body" sz="quarter" idx="21" hasCustomPrompt="1"/>
          </p:nvPr>
        </p:nvSpPr>
        <p:spPr>
          <a:xfrm>
            <a:off x="2123351" y="4498793"/>
            <a:ext cx="2281237" cy="347662"/>
          </a:xfrm>
        </p:spPr>
        <p:txBody>
          <a:bodyPr lIns="0" tIns="0" rIns="0" bIns="0" rtlCol="0" anchor="b" anchorCtr="0">
            <a:noAutofit/>
          </a:bodyPr>
          <a:lstStyle>
            <a:lvl1pPr marL="0" indent="0" algn="l">
              <a:lnSpc>
                <a:spcPct val="100000"/>
              </a:lnSpc>
              <a:spcBef>
                <a:spcPts val="0"/>
              </a:spcBef>
              <a:buNone/>
              <a:defRPr sz="1800" b="1" spc="20" baseline="0">
                <a:solidFill>
                  <a:schemeClr val="tx1"/>
                </a:solidFill>
                <a:latin typeface="+mn-lt"/>
              </a:defRPr>
            </a:lvl1pPr>
          </a:lstStyle>
          <a:p>
            <a:pPr lvl="0" rtl="0"/>
            <a:r>
              <a:rPr lang="en-GB" noProof="0"/>
              <a:t>Name</a:t>
            </a:r>
          </a:p>
        </p:txBody>
      </p:sp>
      <p:sp>
        <p:nvSpPr>
          <p:cNvPr id="15" name="Text Placeholder 28">
            <a:extLst>
              <a:ext uri="{FF2B5EF4-FFF2-40B4-BE49-F238E27FC236}">
                <a16:creationId xmlns:a16="http://schemas.microsoft.com/office/drawing/2014/main" id="{41D297CB-52EE-4DE4-AEAC-CD4AAF2BF17B}"/>
              </a:ext>
            </a:extLst>
          </p:cNvPr>
          <p:cNvSpPr>
            <a:spLocks noGrp="1"/>
          </p:cNvSpPr>
          <p:nvPr>
            <p:ph type="body" sz="quarter" idx="22" hasCustomPrompt="1"/>
          </p:nvPr>
        </p:nvSpPr>
        <p:spPr>
          <a:xfrm>
            <a:off x="2123350" y="4884039"/>
            <a:ext cx="2281237" cy="347662"/>
          </a:xfrm>
        </p:spPr>
        <p:txBody>
          <a:bodyPr lIns="0" tIns="0" rIns="0" bIns="0" rtlCol="0">
            <a:noAutofit/>
          </a:bodyPr>
          <a:lstStyle>
            <a:lvl1pPr marL="0" indent="0" algn="l">
              <a:lnSpc>
                <a:spcPct val="100000"/>
              </a:lnSpc>
              <a:spcBef>
                <a:spcPts val="0"/>
              </a:spcBef>
              <a:buNone/>
              <a:defRPr sz="1400" b="0" spc="20" baseline="0">
                <a:solidFill>
                  <a:schemeClr val="tx1"/>
                </a:solidFill>
                <a:latin typeface="+mn-lt"/>
              </a:defRPr>
            </a:lvl1pPr>
          </a:lstStyle>
          <a:p>
            <a:pPr lvl="0" rtl="0"/>
            <a:r>
              <a:rPr lang="en-GB" noProof="0"/>
              <a:t>Title</a:t>
            </a:r>
          </a:p>
        </p:txBody>
      </p:sp>
      <p:sp>
        <p:nvSpPr>
          <p:cNvPr id="9" name="Picture Placeholder 23">
            <a:extLst>
              <a:ext uri="{FF2B5EF4-FFF2-40B4-BE49-F238E27FC236}">
                <a16:creationId xmlns:a16="http://schemas.microsoft.com/office/drawing/2014/main" id="{F5694B35-7776-4DB9-9EB7-3AF076EC357D}"/>
              </a:ext>
            </a:extLst>
          </p:cNvPr>
          <p:cNvSpPr>
            <a:spLocks noGrp="1"/>
          </p:cNvSpPr>
          <p:nvPr>
            <p:ph type="pic" sz="quarter" idx="16"/>
          </p:nvPr>
        </p:nvSpPr>
        <p:spPr>
          <a:xfrm>
            <a:off x="5495813" y="4254273"/>
            <a:ext cx="1200374" cy="1201242"/>
          </a:xfrm>
        </p:spPr>
        <p:txBody>
          <a:bodyPr rtlCol="0">
            <a:noAutofit/>
          </a:bodyPr>
          <a:lstStyle>
            <a:lvl1pPr marL="0" indent="0">
              <a:buNone/>
              <a:defRPr sz="1400">
                <a:solidFill>
                  <a:schemeClr val="tx1"/>
                </a:solidFill>
                <a:latin typeface="+mn-lt"/>
              </a:defRPr>
            </a:lvl1pPr>
          </a:lstStyle>
          <a:p>
            <a:pPr rtl="0"/>
            <a:endParaRPr lang="en-GB" noProof="0"/>
          </a:p>
        </p:txBody>
      </p:sp>
      <p:sp>
        <p:nvSpPr>
          <p:cNvPr id="16" name="Text Placeholder 28">
            <a:extLst>
              <a:ext uri="{FF2B5EF4-FFF2-40B4-BE49-F238E27FC236}">
                <a16:creationId xmlns:a16="http://schemas.microsoft.com/office/drawing/2014/main" id="{AD7B736B-3A10-499F-8F23-4437982C8231}"/>
              </a:ext>
            </a:extLst>
          </p:cNvPr>
          <p:cNvSpPr>
            <a:spLocks noGrp="1"/>
          </p:cNvSpPr>
          <p:nvPr>
            <p:ph type="body" sz="quarter" idx="23" hasCustomPrompt="1"/>
          </p:nvPr>
        </p:nvSpPr>
        <p:spPr>
          <a:xfrm>
            <a:off x="6870817" y="4498793"/>
            <a:ext cx="2281237" cy="347662"/>
          </a:xfrm>
        </p:spPr>
        <p:txBody>
          <a:bodyPr lIns="0" tIns="0" rIns="0" bIns="0" rtlCol="0" anchor="b" anchorCtr="0">
            <a:noAutofit/>
          </a:bodyPr>
          <a:lstStyle>
            <a:lvl1pPr marL="0" indent="0" algn="l">
              <a:lnSpc>
                <a:spcPct val="100000"/>
              </a:lnSpc>
              <a:spcBef>
                <a:spcPts val="0"/>
              </a:spcBef>
              <a:buNone/>
              <a:defRPr sz="1800" b="1" spc="20" baseline="0">
                <a:solidFill>
                  <a:schemeClr val="tx1"/>
                </a:solidFill>
                <a:latin typeface="+mn-lt"/>
              </a:defRPr>
            </a:lvl1pPr>
          </a:lstStyle>
          <a:p>
            <a:pPr lvl="0" rtl="0"/>
            <a:r>
              <a:rPr lang="en-GB" noProof="0"/>
              <a:t>Name</a:t>
            </a:r>
          </a:p>
        </p:txBody>
      </p:sp>
      <p:sp>
        <p:nvSpPr>
          <p:cNvPr id="17" name="Text Placeholder 28">
            <a:extLst>
              <a:ext uri="{FF2B5EF4-FFF2-40B4-BE49-F238E27FC236}">
                <a16:creationId xmlns:a16="http://schemas.microsoft.com/office/drawing/2014/main" id="{07165540-290D-4A38-87DE-F52B05BD6A1A}"/>
              </a:ext>
            </a:extLst>
          </p:cNvPr>
          <p:cNvSpPr>
            <a:spLocks noGrp="1"/>
          </p:cNvSpPr>
          <p:nvPr>
            <p:ph type="body" sz="quarter" idx="24" hasCustomPrompt="1"/>
          </p:nvPr>
        </p:nvSpPr>
        <p:spPr>
          <a:xfrm>
            <a:off x="6870816" y="4884039"/>
            <a:ext cx="2281237" cy="347662"/>
          </a:xfrm>
        </p:spPr>
        <p:txBody>
          <a:bodyPr lIns="0" tIns="0" rIns="0" bIns="0" rtlCol="0">
            <a:noAutofit/>
          </a:bodyPr>
          <a:lstStyle>
            <a:lvl1pPr marL="0" indent="0" algn="l">
              <a:lnSpc>
                <a:spcPct val="100000"/>
              </a:lnSpc>
              <a:spcBef>
                <a:spcPts val="0"/>
              </a:spcBef>
              <a:buNone/>
              <a:defRPr sz="1400" b="0" spc="20" baseline="0">
                <a:solidFill>
                  <a:schemeClr val="tx1"/>
                </a:solidFill>
                <a:latin typeface="+mn-lt"/>
              </a:defRPr>
            </a:lvl1pPr>
          </a:lstStyle>
          <a:p>
            <a:pPr lvl="0" rtl="0"/>
            <a:r>
              <a:rPr lang="en-GB" noProof="0"/>
              <a:t>Title</a:t>
            </a:r>
          </a:p>
        </p:txBody>
      </p:sp>
      <p:sp>
        <p:nvSpPr>
          <p:cNvPr id="3" name="Date Placeholder 2">
            <a:extLst>
              <a:ext uri="{FF2B5EF4-FFF2-40B4-BE49-F238E27FC236}">
                <a16:creationId xmlns:a16="http://schemas.microsoft.com/office/drawing/2014/main" id="{A0C71211-4520-46A1-9487-4AE49C3239EF}"/>
              </a:ext>
            </a:extLst>
          </p:cNvPr>
          <p:cNvSpPr>
            <a:spLocks noGrp="1"/>
          </p:cNvSpPr>
          <p:nvPr>
            <p:ph type="dt" sz="half" idx="10"/>
          </p:nvPr>
        </p:nvSpPr>
        <p:spPr>
          <a:xfrm>
            <a:off x="381000" y="6356350"/>
            <a:ext cx="1569803" cy="365125"/>
          </a:xfrm>
        </p:spPr>
        <p:txBody>
          <a:bodyPr rtlCol="0">
            <a:noAutofit/>
          </a:bodyPr>
          <a:lstStyle>
            <a:lvl1pPr>
              <a:defRPr>
                <a:solidFill>
                  <a:schemeClr val="accent3"/>
                </a:solidFill>
                <a:latin typeface="+mn-lt"/>
              </a:defRPr>
            </a:lvl1pPr>
          </a:lstStyle>
          <a:p>
            <a:pPr rtl="0"/>
            <a:fld id="{DADE8980-1565-4B47-9723-42A8A150F178}" type="datetime1">
              <a:rPr lang="en-GB" noProof="0" smtClean="0"/>
              <a:t>11/05/2023</a:t>
            </a:fld>
            <a:endParaRPr lang="en-GB" noProof="0"/>
          </a:p>
        </p:txBody>
      </p:sp>
      <p:sp>
        <p:nvSpPr>
          <p:cNvPr id="4" name="Footer Placeholder 3">
            <a:extLst>
              <a:ext uri="{FF2B5EF4-FFF2-40B4-BE49-F238E27FC236}">
                <a16:creationId xmlns:a16="http://schemas.microsoft.com/office/drawing/2014/main" id="{96356206-85FD-45F5-A1F7-128DB34C860F}"/>
              </a:ext>
            </a:extLst>
          </p:cNvPr>
          <p:cNvSpPr>
            <a:spLocks noGrp="1"/>
          </p:cNvSpPr>
          <p:nvPr>
            <p:ph type="ftr" sz="quarter" idx="11"/>
          </p:nvPr>
        </p:nvSpPr>
        <p:spPr>
          <a:xfrm>
            <a:off x="2871106" y="6356350"/>
            <a:ext cx="4114800" cy="365125"/>
          </a:xfrm>
        </p:spPr>
        <p:txBody>
          <a:bodyPr rtlCol="0">
            <a:noAutofit/>
          </a:bodyPr>
          <a:lstStyle>
            <a:lvl1pPr>
              <a:defRPr>
                <a:solidFill>
                  <a:schemeClr val="accent3"/>
                </a:solidFill>
                <a:latin typeface="+mn-lt"/>
              </a:defRPr>
            </a:lvl1pPr>
          </a:lstStyle>
          <a:p>
            <a:pPr rtl="0"/>
            <a:r>
              <a:rPr lang="en-GB" noProof="0"/>
              <a:t>PRESENTATION TITLE</a:t>
            </a:r>
          </a:p>
        </p:txBody>
      </p:sp>
      <p:sp>
        <p:nvSpPr>
          <p:cNvPr id="5" name="Slide Number Placeholder 4">
            <a:extLst>
              <a:ext uri="{FF2B5EF4-FFF2-40B4-BE49-F238E27FC236}">
                <a16:creationId xmlns:a16="http://schemas.microsoft.com/office/drawing/2014/main" id="{0203763F-C8CD-4BCB-9A0A-B10F000BC1DB}"/>
              </a:ext>
            </a:extLst>
          </p:cNvPr>
          <p:cNvSpPr>
            <a:spLocks noGrp="1"/>
          </p:cNvSpPr>
          <p:nvPr>
            <p:ph type="sldNum" sz="quarter" idx="12"/>
          </p:nvPr>
        </p:nvSpPr>
        <p:spPr>
          <a:xfrm>
            <a:off x="8332334" y="6356350"/>
            <a:ext cx="1167495" cy="365125"/>
          </a:xfrm>
        </p:spPr>
        <p:txBody>
          <a:bodyPr rtlCol="0">
            <a:noAutofit/>
          </a:bodyPr>
          <a:lstStyle>
            <a:lvl1pPr>
              <a:defRPr>
                <a:solidFill>
                  <a:schemeClr val="accent3"/>
                </a:solidFill>
                <a:latin typeface="+mn-lt"/>
              </a:defRPr>
            </a:lvl1pPr>
          </a:lstStyle>
          <a:p>
            <a:pPr rtl="0"/>
            <a:fld id="{294A09A9-5501-47C1-A89A-A340965A2BE2}" type="slidenum">
              <a:rPr lang="en-GB" noProof="0" smtClean="0"/>
              <a:pPr/>
              <a:t>‹#›</a:t>
            </a:fld>
            <a:endParaRPr lang="en-GB" noProof="0"/>
          </a:p>
        </p:txBody>
      </p:sp>
      <p:sp>
        <p:nvSpPr>
          <p:cNvPr id="19" name="Freeform 18">
            <a:extLst>
              <a:ext uri="{FF2B5EF4-FFF2-40B4-BE49-F238E27FC236}">
                <a16:creationId xmlns:a16="http://schemas.microsoft.com/office/drawing/2014/main" id="{AAB3BC7E-B34F-EF47-B125-1574C5484E22}"/>
              </a:ext>
            </a:extLst>
          </p:cNvPr>
          <p:cNvSpPr/>
          <p:nvPr userDrawn="1"/>
        </p:nvSpPr>
        <p:spPr>
          <a:xfrm rot="16200000" flipV="1">
            <a:off x="9499940" y="355410"/>
            <a:ext cx="1881641" cy="1167493"/>
          </a:xfrm>
          <a:custGeom>
            <a:avLst/>
            <a:gdLst>
              <a:gd name="connsiteX0" fmla="*/ 1881641 w 1881641"/>
              <a:gd name="connsiteY0" fmla="*/ 1167473 h 1167493"/>
              <a:gd name="connsiteX1" fmla="*/ 1881641 w 1881641"/>
              <a:gd name="connsiteY1" fmla="*/ 1167493 h 1167493"/>
              <a:gd name="connsiteX2" fmla="*/ 1167493 w 1881641"/>
              <a:gd name="connsiteY2" fmla="*/ 1167493 h 1167493"/>
              <a:gd name="connsiteX3" fmla="*/ 0 w 1881641"/>
              <a:gd name="connsiteY3" fmla="*/ 0 h 1167493"/>
              <a:gd name="connsiteX4" fmla="*/ 714149 w 1881641"/>
              <a:gd name="connsiteY4" fmla="*/ 0 h 1167493"/>
              <a:gd name="connsiteX5" fmla="*/ 1875614 w 1881641"/>
              <a:gd name="connsiteY5" fmla="*/ 1048124 h 1167493"/>
              <a:gd name="connsiteX6" fmla="*/ 1881641 w 1881641"/>
              <a:gd name="connsiteY6" fmla="*/ 1167473 h 11674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81641" h="1167493">
                <a:moveTo>
                  <a:pt x="1881641" y="1167473"/>
                </a:moveTo>
                <a:lnTo>
                  <a:pt x="1881641" y="1167493"/>
                </a:lnTo>
                <a:lnTo>
                  <a:pt x="1167493" y="1167493"/>
                </a:lnTo>
                <a:cubicBezTo>
                  <a:pt x="522704" y="1167493"/>
                  <a:pt x="0" y="644789"/>
                  <a:pt x="0" y="0"/>
                </a:cubicBezTo>
                <a:lnTo>
                  <a:pt x="714149" y="0"/>
                </a:lnTo>
                <a:cubicBezTo>
                  <a:pt x="1318639" y="0"/>
                  <a:pt x="1815827" y="459408"/>
                  <a:pt x="1875614" y="1048124"/>
                </a:cubicBezTo>
                <a:lnTo>
                  <a:pt x="1881641" y="1167473"/>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rtl="0"/>
            <a:endParaRPr lang="en-GB" noProof="0"/>
          </a:p>
        </p:txBody>
      </p:sp>
      <p:sp>
        <p:nvSpPr>
          <p:cNvPr id="21" name="Freeform 20">
            <a:extLst>
              <a:ext uri="{FF2B5EF4-FFF2-40B4-BE49-F238E27FC236}">
                <a16:creationId xmlns:a16="http://schemas.microsoft.com/office/drawing/2014/main" id="{7CBC82D0-4F72-C649-8B7F-D4B087957B6C}"/>
              </a:ext>
            </a:extLst>
          </p:cNvPr>
          <p:cNvSpPr/>
          <p:nvPr userDrawn="1"/>
        </p:nvSpPr>
        <p:spPr>
          <a:xfrm flipH="1">
            <a:off x="10866436" y="1879977"/>
            <a:ext cx="1325563" cy="1325563"/>
          </a:xfrm>
          <a:custGeom>
            <a:avLst/>
            <a:gdLst>
              <a:gd name="connsiteX0" fmla="*/ 0 w 1167493"/>
              <a:gd name="connsiteY0" fmla="*/ 0 h 1167493"/>
              <a:gd name="connsiteX1" fmla="*/ 1167493 w 1167493"/>
              <a:gd name="connsiteY1" fmla="*/ 0 h 1167493"/>
              <a:gd name="connsiteX2" fmla="*/ 0 w 1167493"/>
              <a:gd name="connsiteY2" fmla="*/ 1167493 h 1167493"/>
              <a:gd name="connsiteX3" fmla="*/ 0 w 1167493"/>
              <a:gd name="connsiteY3" fmla="*/ 0 h 1167493"/>
            </a:gdLst>
            <a:ahLst/>
            <a:cxnLst>
              <a:cxn ang="0">
                <a:pos x="connsiteX0" y="connsiteY0"/>
              </a:cxn>
              <a:cxn ang="0">
                <a:pos x="connsiteX1" y="connsiteY1"/>
              </a:cxn>
              <a:cxn ang="0">
                <a:pos x="connsiteX2" y="connsiteY2"/>
              </a:cxn>
              <a:cxn ang="0">
                <a:pos x="connsiteX3" y="connsiteY3"/>
              </a:cxn>
            </a:cxnLst>
            <a:rect l="l" t="t" r="r" b="b"/>
            <a:pathLst>
              <a:path w="1167493" h="1167493">
                <a:moveTo>
                  <a:pt x="0" y="0"/>
                </a:moveTo>
                <a:lnTo>
                  <a:pt x="1167493" y="0"/>
                </a:lnTo>
                <a:cubicBezTo>
                  <a:pt x="522704" y="0"/>
                  <a:pt x="0" y="522704"/>
                  <a:pt x="0" y="1167493"/>
                </a:cubicBezTo>
                <a:lnTo>
                  <a:pt x="0" y="0"/>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rtl="0"/>
            <a:endParaRPr lang="en-GB" noProof="0"/>
          </a:p>
        </p:txBody>
      </p:sp>
      <p:sp>
        <p:nvSpPr>
          <p:cNvPr id="25" name="Freeform 24">
            <a:extLst>
              <a:ext uri="{FF2B5EF4-FFF2-40B4-BE49-F238E27FC236}">
                <a16:creationId xmlns:a16="http://schemas.microsoft.com/office/drawing/2014/main" id="{9383F23A-D872-2A4C-B386-A9D269BE694D}"/>
              </a:ext>
            </a:extLst>
          </p:cNvPr>
          <p:cNvSpPr/>
          <p:nvPr userDrawn="1"/>
        </p:nvSpPr>
        <p:spPr>
          <a:xfrm>
            <a:off x="11024507" y="-1664"/>
            <a:ext cx="1167494" cy="1881641"/>
          </a:xfrm>
          <a:custGeom>
            <a:avLst/>
            <a:gdLst>
              <a:gd name="connsiteX0" fmla="*/ 1167473 w 1167494"/>
              <a:gd name="connsiteY0" fmla="*/ 0 h 1881641"/>
              <a:gd name="connsiteX1" fmla="*/ 1167493 w 1167494"/>
              <a:gd name="connsiteY1" fmla="*/ 0 h 1881641"/>
              <a:gd name="connsiteX2" fmla="*/ 1167493 w 1167494"/>
              <a:gd name="connsiteY2" fmla="*/ 714148 h 1881641"/>
              <a:gd name="connsiteX3" fmla="*/ 1166666 w 1167494"/>
              <a:gd name="connsiteY3" fmla="*/ 730534 h 1881641"/>
              <a:gd name="connsiteX4" fmla="*/ 1167494 w 1167494"/>
              <a:gd name="connsiteY4" fmla="*/ 730534 h 1881641"/>
              <a:gd name="connsiteX5" fmla="*/ 1167494 w 1167494"/>
              <a:gd name="connsiteY5" fmla="*/ 1378059 h 1881641"/>
              <a:gd name="connsiteX6" fmla="*/ 1167493 w 1167494"/>
              <a:gd name="connsiteY6" fmla="*/ 1378059 h 1881641"/>
              <a:gd name="connsiteX7" fmla="*/ 1167493 w 1167494"/>
              <a:gd name="connsiteY7" fmla="*/ 1881641 h 1881641"/>
              <a:gd name="connsiteX8" fmla="*/ 0 w 1167494"/>
              <a:gd name="connsiteY8" fmla="*/ 1881641 h 1881641"/>
              <a:gd name="connsiteX9" fmla="*/ 0 w 1167494"/>
              <a:gd name="connsiteY9" fmla="*/ 1234116 h 1881641"/>
              <a:gd name="connsiteX10" fmla="*/ 0 w 1167494"/>
              <a:gd name="connsiteY10" fmla="*/ 1167492 h 1881641"/>
              <a:gd name="connsiteX11" fmla="*/ 1048124 w 1167494"/>
              <a:gd name="connsiteY11" fmla="*/ 6027 h 18816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67494" h="1881641">
                <a:moveTo>
                  <a:pt x="1167473" y="0"/>
                </a:moveTo>
                <a:lnTo>
                  <a:pt x="1167493" y="0"/>
                </a:lnTo>
                <a:lnTo>
                  <a:pt x="1167493" y="714148"/>
                </a:lnTo>
                <a:lnTo>
                  <a:pt x="1166666" y="730534"/>
                </a:lnTo>
                <a:lnTo>
                  <a:pt x="1167494" y="730534"/>
                </a:lnTo>
                <a:lnTo>
                  <a:pt x="1167494" y="1378059"/>
                </a:lnTo>
                <a:lnTo>
                  <a:pt x="1167493" y="1378059"/>
                </a:lnTo>
                <a:lnTo>
                  <a:pt x="1167493" y="1881641"/>
                </a:lnTo>
                <a:lnTo>
                  <a:pt x="0" y="1881641"/>
                </a:lnTo>
                <a:lnTo>
                  <a:pt x="0" y="1234116"/>
                </a:lnTo>
                <a:lnTo>
                  <a:pt x="0" y="1167492"/>
                </a:lnTo>
                <a:cubicBezTo>
                  <a:pt x="0" y="563002"/>
                  <a:pt x="459408" y="65814"/>
                  <a:pt x="1048124" y="6027"/>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rtl="0"/>
            <a:endParaRPr lang="en-GB" noProof="0"/>
          </a:p>
        </p:txBody>
      </p:sp>
      <p:sp>
        <p:nvSpPr>
          <p:cNvPr id="26" name="Oval 25">
            <a:extLst>
              <a:ext uri="{FF2B5EF4-FFF2-40B4-BE49-F238E27FC236}">
                <a16:creationId xmlns:a16="http://schemas.microsoft.com/office/drawing/2014/main" id="{9221FFDB-AAE2-5943-97A1-82D66AE05DB4}"/>
              </a:ext>
            </a:extLst>
          </p:cNvPr>
          <p:cNvSpPr/>
          <p:nvPr userDrawn="1"/>
        </p:nvSpPr>
        <p:spPr>
          <a:xfrm>
            <a:off x="10334091" y="2737752"/>
            <a:ext cx="1380830" cy="1380830"/>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rtl="0"/>
            <a:endParaRPr lang="en-GB" noProof="0"/>
          </a:p>
        </p:txBody>
      </p:sp>
      <p:sp>
        <p:nvSpPr>
          <p:cNvPr id="27" name="Freeform 26">
            <a:extLst>
              <a:ext uri="{FF2B5EF4-FFF2-40B4-BE49-F238E27FC236}">
                <a16:creationId xmlns:a16="http://schemas.microsoft.com/office/drawing/2014/main" id="{2E58EEF7-63CA-A845-BAC4-9D3BE05918B5}"/>
              </a:ext>
            </a:extLst>
          </p:cNvPr>
          <p:cNvSpPr/>
          <p:nvPr userDrawn="1"/>
        </p:nvSpPr>
        <p:spPr>
          <a:xfrm rot="16200000" flipH="1">
            <a:off x="10667432" y="5333432"/>
            <a:ext cx="1881641" cy="1167493"/>
          </a:xfrm>
          <a:custGeom>
            <a:avLst/>
            <a:gdLst>
              <a:gd name="connsiteX0" fmla="*/ 1881641 w 1881641"/>
              <a:gd name="connsiteY0" fmla="*/ 1167473 h 1167493"/>
              <a:gd name="connsiteX1" fmla="*/ 1881641 w 1881641"/>
              <a:gd name="connsiteY1" fmla="*/ 1167493 h 1167493"/>
              <a:gd name="connsiteX2" fmla="*/ 1167493 w 1881641"/>
              <a:gd name="connsiteY2" fmla="*/ 1167493 h 1167493"/>
              <a:gd name="connsiteX3" fmla="*/ 0 w 1881641"/>
              <a:gd name="connsiteY3" fmla="*/ 0 h 1167493"/>
              <a:gd name="connsiteX4" fmla="*/ 714149 w 1881641"/>
              <a:gd name="connsiteY4" fmla="*/ 0 h 1167493"/>
              <a:gd name="connsiteX5" fmla="*/ 1875614 w 1881641"/>
              <a:gd name="connsiteY5" fmla="*/ 1048124 h 1167493"/>
              <a:gd name="connsiteX6" fmla="*/ 1881641 w 1881641"/>
              <a:gd name="connsiteY6" fmla="*/ 1167473 h 11674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81641" h="1167493">
                <a:moveTo>
                  <a:pt x="1881641" y="1167473"/>
                </a:moveTo>
                <a:lnTo>
                  <a:pt x="1881641" y="1167493"/>
                </a:lnTo>
                <a:lnTo>
                  <a:pt x="1167493" y="1167493"/>
                </a:lnTo>
                <a:cubicBezTo>
                  <a:pt x="522704" y="1167493"/>
                  <a:pt x="0" y="644789"/>
                  <a:pt x="0" y="0"/>
                </a:cubicBezTo>
                <a:lnTo>
                  <a:pt x="714149" y="0"/>
                </a:lnTo>
                <a:cubicBezTo>
                  <a:pt x="1318639" y="0"/>
                  <a:pt x="1815827" y="459408"/>
                  <a:pt x="1875614" y="1048124"/>
                </a:cubicBezTo>
                <a:lnTo>
                  <a:pt x="1881641" y="1167473"/>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rtl="0"/>
            <a:endParaRPr lang="en-GB" noProof="0"/>
          </a:p>
        </p:txBody>
      </p:sp>
      <p:sp>
        <p:nvSpPr>
          <p:cNvPr id="28" name="Freeform 27">
            <a:extLst>
              <a:ext uri="{FF2B5EF4-FFF2-40B4-BE49-F238E27FC236}">
                <a16:creationId xmlns:a16="http://schemas.microsoft.com/office/drawing/2014/main" id="{757A4624-D8ED-2E4B-AF8C-00DFA6A72D5F}"/>
              </a:ext>
            </a:extLst>
          </p:cNvPr>
          <p:cNvSpPr/>
          <p:nvPr userDrawn="1"/>
        </p:nvSpPr>
        <p:spPr>
          <a:xfrm flipV="1">
            <a:off x="9857012" y="3651505"/>
            <a:ext cx="1325563" cy="1325563"/>
          </a:xfrm>
          <a:custGeom>
            <a:avLst/>
            <a:gdLst>
              <a:gd name="connsiteX0" fmla="*/ 0 w 1167493"/>
              <a:gd name="connsiteY0" fmla="*/ 0 h 1167493"/>
              <a:gd name="connsiteX1" fmla="*/ 1167493 w 1167493"/>
              <a:gd name="connsiteY1" fmla="*/ 0 h 1167493"/>
              <a:gd name="connsiteX2" fmla="*/ 0 w 1167493"/>
              <a:gd name="connsiteY2" fmla="*/ 1167493 h 1167493"/>
              <a:gd name="connsiteX3" fmla="*/ 0 w 1167493"/>
              <a:gd name="connsiteY3" fmla="*/ 0 h 1167493"/>
            </a:gdLst>
            <a:ahLst/>
            <a:cxnLst>
              <a:cxn ang="0">
                <a:pos x="connsiteX0" y="connsiteY0"/>
              </a:cxn>
              <a:cxn ang="0">
                <a:pos x="connsiteX1" y="connsiteY1"/>
              </a:cxn>
              <a:cxn ang="0">
                <a:pos x="connsiteX2" y="connsiteY2"/>
              </a:cxn>
              <a:cxn ang="0">
                <a:pos x="connsiteX3" y="connsiteY3"/>
              </a:cxn>
            </a:cxnLst>
            <a:rect l="l" t="t" r="r" b="b"/>
            <a:pathLst>
              <a:path w="1167493" h="1167493">
                <a:moveTo>
                  <a:pt x="0" y="0"/>
                </a:moveTo>
                <a:lnTo>
                  <a:pt x="1167493" y="0"/>
                </a:lnTo>
                <a:cubicBezTo>
                  <a:pt x="522704" y="0"/>
                  <a:pt x="0" y="522704"/>
                  <a:pt x="0" y="1167493"/>
                </a:cubicBezTo>
                <a:lnTo>
                  <a:pt x="0"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rtl="0"/>
            <a:endParaRPr lang="en-GB" noProof="0"/>
          </a:p>
        </p:txBody>
      </p:sp>
      <p:sp>
        <p:nvSpPr>
          <p:cNvPr id="29" name="Freeform 28">
            <a:extLst>
              <a:ext uri="{FF2B5EF4-FFF2-40B4-BE49-F238E27FC236}">
                <a16:creationId xmlns:a16="http://schemas.microsoft.com/office/drawing/2014/main" id="{DF312EF8-91BE-5946-BE31-8CFE107A2FEA}"/>
              </a:ext>
            </a:extLst>
          </p:cNvPr>
          <p:cNvSpPr/>
          <p:nvPr userDrawn="1"/>
        </p:nvSpPr>
        <p:spPr>
          <a:xfrm flipH="1" flipV="1">
            <a:off x="9857013" y="4976359"/>
            <a:ext cx="1167494" cy="1881641"/>
          </a:xfrm>
          <a:custGeom>
            <a:avLst/>
            <a:gdLst>
              <a:gd name="connsiteX0" fmla="*/ 1167473 w 1167494"/>
              <a:gd name="connsiteY0" fmla="*/ 0 h 1881641"/>
              <a:gd name="connsiteX1" fmla="*/ 1167493 w 1167494"/>
              <a:gd name="connsiteY1" fmla="*/ 0 h 1881641"/>
              <a:gd name="connsiteX2" fmla="*/ 1167493 w 1167494"/>
              <a:gd name="connsiteY2" fmla="*/ 714148 h 1881641"/>
              <a:gd name="connsiteX3" fmla="*/ 1166666 w 1167494"/>
              <a:gd name="connsiteY3" fmla="*/ 730534 h 1881641"/>
              <a:gd name="connsiteX4" fmla="*/ 1167494 w 1167494"/>
              <a:gd name="connsiteY4" fmla="*/ 730534 h 1881641"/>
              <a:gd name="connsiteX5" fmla="*/ 1167494 w 1167494"/>
              <a:gd name="connsiteY5" fmla="*/ 1378059 h 1881641"/>
              <a:gd name="connsiteX6" fmla="*/ 1167493 w 1167494"/>
              <a:gd name="connsiteY6" fmla="*/ 1378059 h 1881641"/>
              <a:gd name="connsiteX7" fmla="*/ 1167493 w 1167494"/>
              <a:gd name="connsiteY7" fmla="*/ 1881641 h 1881641"/>
              <a:gd name="connsiteX8" fmla="*/ 0 w 1167494"/>
              <a:gd name="connsiteY8" fmla="*/ 1881641 h 1881641"/>
              <a:gd name="connsiteX9" fmla="*/ 0 w 1167494"/>
              <a:gd name="connsiteY9" fmla="*/ 1234116 h 1881641"/>
              <a:gd name="connsiteX10" fmla="*/ 0 w 1167494"/>
              <a:gd name="connsiteY10" fmla="*/ 1167492 h 1881641"/>
              <a:gd name="connsiteX11" fmla="*/ 1048124 w 1167494"/>
              <a:gd name="connsiteY11" fmla="*/ 6027 h 18816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67494" h="1881641">
                <a:moveTo>
                  <a:pt x="1167473" y="0"/>
                </a:moveTo>
                <a:lnTo>
                  <a:pt x="1167493" y="0"/>
                </a:lnTo>
                <a:lnTo>
                  <a:pt x="1167493" y="714148"/>
                </a:lnTo>
                <a:lnTo>
                  <a:pt x="1166666" y="730534"/>
                </a:lnTo>
                <a:lnTo>
                  <a:pt x="1167494" y="730534"/>
                </a:lnTo>
                <a:lnTo>
                  <a:pt x="1167494" y="1378059"/>
                </a:lnTo>
                <a:lnTo>
                  <a:pt x="1167493" y="1378059"/>
                </a:lnTo>
                <a:lnTo>
                  <a:pt x="1167493" y="1881641"/>
                </a:lnTo>
                <a:lnTo>
                  <a:pt x="0" y="1881641"/>
                </a:lnTo>
                <a:lnTo>
                  <a:pt x="0" y="1234116"/>
                </a:lnTo>
                <a:lnTo>
                  <a:pt x="0" y="1167492"/>
                </a:lnTo>
                <a:cubicBezTo>
                  <a:pt x="0" y="563002"/>
                  <a:pt x="459408" y="65814"/>
                  <a:pt x="1048124" y="6027"/>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rtl="0"/>
            <a:endParaRPr lang="en-GB" noProof="0"/>
          </a:p>
        </p:txBody>
      </p:sp>
    </p:spTree>
    <p:extLst>
      <p:ext uri="{BB962C8B-B14F-4D97-AF65-F5344CB8AC3E}">
        <p14:creationId xmlns:p14="http://schemas.microsoft.com/office/powerpoint/2010/main" val="31544191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Whole team">
    <p:bg>
      <p:bgPr>
        <a:solidFill>
          <a:schemeClr val="accent2"/>
        </a:solidFill>
        <a:effectLst/>
      </p:bgPr>
    </p:bg>
    <p:spTree>
      <p:nvGrpSpPr>
        <p:cNvPr id="1" name=""/>
        <p:cNvGrpSpPr/>
        <p:nvPr/>
      </p:nvGrpSpPr>
      <p:grpSpPr>
        <a:xfrm>
          <a:off x="0" y="0"/>
          <a:ext cx="0" cy="0"/>
          <a:chOff x="0" y="0"/>
          <a:chExt cx="0" cy="0"/>
        </a:xfrm>
      </p:grpSpPr>
      <p:sp>
        <p:nvSpPr>
          <p:cNvPr id="54" name="Title 1">
            <a:extLst>
              <a:ext uri="{FF2B5EF4-FFF2-40B4-BE49-F238E27FC236}">
                <a16:creationId xmlns:a16="http://schemas.microsoft.com/office/drawing/2014/main" id="{6825B690-1AD7-4243-AC42-D2CF19B7B02C}"/>
              </a:ext>
            </a:extLst>
          </p:cNvPr>
          <p:cNvSpPr>
            <a:spLocks noGrp="1"/>
          </p:cNvSpPr>
          <p:nvPr>
            <p:ph type="title"/>
          </p:nvPr>
        </p:nvSpPr>
        <p:spPr>
          <a:xfrm>
            <a:off x="750430" y="381000"/>
            <a:ext cx="10678142" cy="1325563"/>
          </a:xfrm>
        </p:spPr>
        <p:txBody>
          <a:bodyPr lIns="0" rtlCol="0" anchor="b">
            <a:noAutofit/>
          </a:bodyPr>
          <a:lstStyle>
            <a:lvl1pPr>
              <a:defRPr sz="4800" b="1">
                <a:latin typeface="+mj-lt"/>
              </a:defRPr>
            </a:lvl1pPr>
          </a:lstStyle>
          <a:p>
            <a:pPr rtl="0"/>
            <a:r>
              <a:rPr lang="en-GB" noProof="0"/>
              <a:t>Click to edit Master title style</a:t>
            </a:r>
          </a:p>
        </p:txBody>
      </p:sp>
      <p:sp>
        <p:nvSpPr>
          <p:cNvPr id="6" name="Picture Placeholder 23">
            <a:extLst>
              <a:ext uri="{FF2B5EF4-FFF2-40B4-BE49-F238E27FC236}">
                <a16:creationId xmlns:a16="http://schemas.microsoft.com/office/drawing/2014/main" id="{5E48B363-63E8-4F17-842B-53AD935A6529}"/>
              </a:ext>
            </a:extLst>
          </p:cNvPr>
          <p:cNvSpPr>
            <a:spLocks noGrp="1"/>
          </p:cNvSpPr>
          <p:nvPr>
            <p:ph type="pic" sz="quarter" idx="13"/>
          </p:nvPr>
        </p:nvSpPr>
        <p:spPr>
          <a:xfrm>
            <a:off x="750429" y="2068734"/>
            <a:ext cx="904987" cy="905641"/>
          </a:xfrm>
        </p:spPr>
        <p:txBody>
          <a:bodyPr rtlCol="0">
            <a:noAutofit/>
          </a:bodyPr>
          <a:lstStyle>
            <a:lvl1pPr marL="0" indent="0">
              <a:buNone/>
              <a:defRPr sz="1400">
                <a:solidFill>
                  <a:schemeClr val="tx1"/>
                </a:solidFill>
              </a:defRPr>
            </a:lvl1pPr>
          </a:lstStyle>
          <a:p>
            <a:pPr rtl="0"/>
            <a:endParaRPr lang="en-GB" noProof="0"/>
          </a:p>
        </p:txBody>
      </p:sp>
      <p:sp>
        <p:nvSpPr>
          <p:cNvPr id="31" name="Text Placeholder 28">
            <a:extLst>
              <a:ext uri="{FF2B5EF4-FFF2-40B4-BE49-F238E27FC236}">
                <a16:creationId xmlns:a16="http://schemas.microsoft.com/office/drawing/2014/main" id="{1825005B-0520-EC49-9A5C-554CB700387B}"/>
              </a:ext>
            </a:extLst>
          </p:cNvPr>
          <p:cNvSpPr>
            <a:spLocks noGrp="1"/>
          </p:cNvSpPr>
          <p:nvPr>
            <p:ph type="body" sz="quarter" idx="17" hasCustomPrompt="1"/>
          </p:nvPr>
        </p:nvSpPr>
        <p:spPr>
          <a:xfrm>
            <a:off x="750430" y="2994545"/>
            <a:ext cx="2281237" cy="347662"/>
          </a:xfrm>
        </p:spPr>
        <p:txBody>
          <a:bodyPr lIns="0" tIns="0" rIns="0" bIns="0" rtlCol="0" anchor="b" anchorCtr="0">
            <a:noAutofit/>
          </a:bodyPr>
          <a:lstStyle>
            <a:lvl1pPr marL="0" indent="0" algn="l">
              <a:lnSpc>
                <a:spcPct val="100000"/>
              </a:lnSpc>
              <a:spcBef>
                <a:spcPts val="0"/>
              </a:spcBef>
              <a:buNone/>
              <a:defRPr sz="1800" b="1" spc="20" baseline="0">
                <a:solidFill>
                  <a:schemeClr val="tx1"/>
                </a:solidFill>
                <a:latin typeface="+mn-lt"/>
              </a:defRPr>
            </a:lvl1pPr>
          </a:lstStyle>
          <a:p>
            <a:pPr lvl="0" rtl="0"/>
            <a:r>
              <a:rPr lang="en-GB" noProof="0"/>
              <a:t>Name</a:t>
            </a:r>
          </a:p>
        </p:txBody>
      </p:sp>
      <p:sp>
        <p:nvSpPr>
          <p:cNvPr id="32" name="Text Placeholder 28">
            <a:extLst>
              <a:ext uri="{FF2B5EF4-FFF2-40B4-BE49-F238E27FC236}">
                <a16:creationId xmlns:a16="http://schemas.microsoft.com/office/drawing/2014/main" id="{B6697B92-AF89-2C46-BC1E-6CB47E8EA421}"/>
              </a:ext>
            </a:extLst>
          </p:cNvPr>
          <p:cNvSpPr>
            <a:spLocks noGrp="1"/>
          </p:cNvSpPr>
          <p:nvPr>
            <p:ph type="body" sz="quarter" idx="18" hasCustomPrompt="1"/>
          </p:nvPr>
        </p:nvSpPr>
        <p:spPr>
          <a:xfrm>
            <a:off x="750429" y="3379791"/>
            <a:ext cx="2281237" cy="347662"/>
          </a:xfrm>
        </p:spPr>
        <p:txBody>
          <a:bodyPr lIns="0" tIns="0" rIns="0" bIns="0" rtlCol="0">
            <a:noAutofit/>
          </a:bodyPr>
          <a:lstStyle>
            <a:lvl1pPr marL="0" indent="0" algn="l">
              <a:lnSpc>
                <a:spcPct val="100000"/>
              </a:lnSpc>
              <a:spcBef>
                <a:spcPts val="0"/>
              </a:spcBef>
              <a:buNone/>
              <a:defRPr sz="1400" b="0" spc="20" baseline="0">
                <a:solidFill>
                  <a:schemeClr val="tx1"/>
                </a:solidFill>
                <a:latin typeface="+mn-lt"/>
              </a:defRPr>
            </a:lvl1pPr>
          </a:lstStyle>
          <a:p>
            <a:pPr lvl="0" rtl="0"/>
            <a:r>
              <a:rPr lang="en-GB" noProof="0"/>
              <a:t>Title</a:t>
            </a:r>
          </a:p>
        </p:txBody>
      </p:sp>
      <p:sp>
        <p:nvSpPr>
          <p:cNvPr id="33" name="Picture Placeholder 23">
            <a:extLst>
              <a:ext uri="{FF2B5EF4-FFF2-40B4-BE49-F238E27FC236}">
                <a16:creationId xmlns:a16="http://schemas.microsoft.com/office/drawing/2014/main" id="{FA9FEBB0-45F1-DF45-89C4-B343F8B20BA0}"/>
              </a:ext>
            </a:extLst>
          </p:cNvPr>
          <p:cNvSpPr>
            <a:spLocks noGrp="1"/>
          </p:cNvSpPr>
          <p:nvPr>
            <p:ph type="pic" sz="quarter" idx="28"/>
          </p:nvPr>
        </p:nvSpPr>
        <p:spPr>
          <a:xfrm>
            <a:off x="3549397" y="2068734"/>
            <a:ext cx="904987" cy="905641"/>
          </a:xfrm>
        </p:spPr>
        <p:txBody>
          <a:bodyPr rtlCol="0">
            <a:noAutofit/>
          </a:bodyPr>
          <a:lstStyle>
            <a:lvl1pPr marL="0" indent="0">
              <a:buNone/>
              <a:defRPr sz="1400">
                <a:solidFill>
                  <a:schemeClr val="tx1"/>
                </a:solidFill>
              </a:defRPr>
            </a:lvl1pPr>
          </a:lstStyle>
          <a:p>
            <a:pPr rtl="0"/>
            <a:endParaRPr lang="en-GB" noProof="0"/>
          </a:p>
        </p:txBody>
      </p:sp>
      <p:sp>
        <p:nvSpPr>
          <p:cNvPr id="34" name="Text Placeholder 28">
            <a:extLst>
              <a:ext uri="{FF2B5EF4-FFF2-40B4-BE49-F238E27FC236}">
                <a16:creationId xmlns:a16="http://schemas.microsoft.com/office/drawing/2014/main" id="{EF331731-A7FC-C245-A9C1-0B1A2E994DB6}"/>
              </a:ext>
            </a:extLst>
          </p:cNvPr>
          <p:cNvSpPr>
            <a:spLocks noGrp="1"/>
          </p:cNvSpPr>
          <p:nvPr>
            <p:ph type="body" sz="quarter" idx="29" hasCustomPrompt="1"/>
          </p:nvPr>
        </p:nvSpPr>
        <p:spPr>
          <a:xfrm>
            <a:off x="3549398" y="2994545"/>
            <a:ext cx="2281237" cy="347662"/>
          </a:xfrm>
        </p:spPr>
        <p:txBody>
          <a:bodyPr lIns="0" tIns="0" rIns="0" bIns="0" rtlCol="0" anchor="b" anchorCtr="0">
            <a:noAutofit/>
          </a:bodyPr>
          <a:lstStyle>
            <a:lvl1pPr marL="0" indent="0" algn="l">
              <a:lnSpc>
                <a:spcPct val="100000"/>
              </a:lnSpc>
              <a:spcBef>
                <a:spcPts val="0"/>
              </a:spcBef>
              <a:buNone/>
              <a:defRPr sz="1800" b="1" spc="20" baseline="0">
                <a:solidFill>
                  <a:schemeClr val="tx1"/>
                </a:solidFill>
                <a:latin typeface="+mn-lt"/>
              </a:defRPr>
            </a:lvl1pPr>
          </a:lstStyle>
          <a:p>
            <a:pPr lvl="0" rtl="0"/>
            <a:r>
              <a:rPr lang="en-GB" noProof="0"/>
              <a:t>Name</a:t>
            </a:r>
          </a:p>
        </p:txBody>
      </p:sp>
      <p:sp>
        <p:nvSpPr>
          <p:cNvPr id="35" name="Text Placeholder 28">
            <a:extLst>
              <a:ext uri="{FF2B5EF4-FFF2-40B4-BE49-F238E27FC236}">
                <a16:creationId xmlns:a16="http://schemas.microsoft.com/office/drawing/2014/main" id="{313B974E-E762-EE48-B2DF-C8F10DF73444}"/>
              </a:ext>
            </a:extLst>
          </p:cNvPr>
          <p:cNvSpPr>
            <a:spLocks noGrp="1"/>
          </p:cNvSpPr>
          <p:nvPr>
            <p:ph type="body" sz="quarter" idx="30" hasCustomPrompt="1"/>
          </p:nvPr>
        </p:nvSpPr>
        <p:spPr>
          <a:xfrm>
            <a:off x="3549397" y="3379791"/>
            <a:ext cx="2281237" cy="347662"/>
          </a:xfrm>
        </p:spPr>
        <p:txBody>
          <a:bodyPr lIns="0" tIns="0" rIns="0" bIns="0" rtlCol="0">
            <a:noAutofit/>
          </a:bodyPr>
          <a:lstStyle>
            <a:lvl1pPr marL="0" indent="0" algn="l">
              <a:lnSpc>
                <a:spcPct val="100000"/>
              </a:lnSpc>
              <a:spcBef>
                <a:spcPts val="0"/>
              </a:spcBef>
              <a:buNone/>
              <a:defRPr sz="1400" b="0" spc="20" baseline="0">
                <a:solidFill>
                  <a:schemeClr val="tx1"/>
                </a:solidFill>
                <a:latin typeface="+mn-lt"/>
              </a:defRPr>
            </a:lvl1pPr>
          </a:lstStyle>
          <a:p>
            <a:pPr lvl="0" rtl="0"/>
            <a:r>
              <a:rPr lang="en-GB" noProof="0"/>
              <a:t>Title</a:t>
            </a:r>
          </a:p>
        </p:txBody>
      </p:sp>
      <p:sp>
        <p:nvSpPr>
          <p:cNvPr id="36" name="Picture Placeholder 23">
            <a:extLst>
              <a:ext uri="{FF2B5EF4-FFF2-40B4-BE49-F238E27FC236}">
                <a16:creationId xmlns:a16="http://schemas.microsoft.com/office/drawing/2014/main" id="{8BA62E8C-79E6-D245-B706-FFB1E051B2D6}"/>
              </a:ext>
            </a:extLst>
          </p:cNvPr>
          <p:cNvSpPr>
            <a:spLocks noGrp="1"/>
          </p:cNvSpPr>
          <p:nvPr>
            <p:ph type="pic" sz="quarter" idx="31"/>
          </p:nvPr>
        </p:nvSpPr>
        <p:spPr>
          <a:xfrm>
            <a:off x="6348367" y="2068734"/>
            <a:ext cx="904987" cy="905641"/>
          </a:xfrm>
        </p:spPr>
        <p:txBody>
          <a:bodyPr rtlCol="0">
            <a:noAutofit/>
          </a:bodyPr>
          <a:lstStyle>
            <a:lvl1pPr marL="0" indent="0">
              <a:buNone/>
              <a:defRPr sz="1400">
                <a:solidFill>
                  <a:schemeClr val="tx1"/>
                </a:solidFill>
              </a:defRPr>
            </a:lvl1pPr>
          </a:lstStyle>
          <a:p>
            <a:pPr rtl="0"/>
            <a:endParaRPr lang="en-GB" noProof="0"/>
          </a:p>
        </p:txBody>
      </p:sp>
      <p:sp>
        <p:nvSpPr>
          <p:cNvPr id="37" name="Text Placeholder 28">
            <a:extLst>
              <a:ext uri="{FF2B5EF4-FFF2-40B4-BE49-F238E27FC236}">
                <a16:creationId xmlns:a16="http://schemas.microsoft.com/office/drawing/2014/main" id="{4199EE50-5386-0446-8ADA-23C1B0D6EA4F}"/>
              </a:ext>
            </a:extLst>
          </p:cNvPr>
          <p:cNvSpPr>
            <a:spLocks noGrp="1"/>
          </p:cNvSpPr>
          <p:nvPr>
            <p:ph type="body" sz="quarter" idx="32" hasCustomPrompt="1"/>
          </p:nvPr>
        </p:nvSpPr>
        <p:spPr>
          <a:xfrm>
            <a:off x="6348368" y="2994545"/>
            <a:ext cx="2281237" cy="347662"/>
          </a:xfrm>
        </p:spPr>
        <p:txBody>
          <a:bodyPr lIns="0" tIns="0" rIns="0" bIns="0" rtlCol="0" anchor="b" anchorCtr="0">
            <a:noAutofit/>
          </a:bodyPr>
          <a:lstStyle>
            <a:lvl1pPr marL="0" indent="0" algn="l">
              <a:lnSpc>
                <a:spcPct val="100000"/>
              </a:lnSpc>
              <a:spcBef>
                <a:spcPts val="0"/>
              </a:spcBef>
              <a:buNone/>
              <a:defRPr sz="1800" b="1" spc="20" baseline="0">
                <a:solidFill>
                  <a:schemeClr val="tx1"/>
                </a:solidFill>
                <a:latin typeface="+mn-lt"/>
              </a:defRPr>
            </a:lvl1pPr>
          </a:lstStyle>
          <a:p>
            <a:pPr lvl="0" rtl="0"/>
            <a:r>
              <a:rPr lang="en-GB" noProof="0"/>
              <a:t>Name</a:t>
            </a:r>
          </a:p>
        </p:txBody>
      </p:sp>
      <p:sp>
        <p:nvSpPr>
          <p:cNvPr id="38" name="Text Placeholder 28">
            <a:extLst>
              <a:ext uri="{FF2B5EF4-FFF2-40B4-BE49-F238E27FC236}">
                <a16:creationId xmlns:a16="http://schemas.microsoft.com/office/drawing/2014/main" id="{478AB5CA-B5A5-934D-BF51-1485953A703D}"/>
              </a:ext>
            </a:extLst>
          </p:cNvPr>
          <p:cNvSpPr>
            <a:spLocks noGrp="1"/>
          </p:cNvSpPr>
          <p:nvPr>
            <p:ph type="body" sz="quarter" idx="33" hasCustomPrompt="1"/>
          </p:nvPr>
        </p:nvSpPr>
        <p:spPr>
          <a:xfrm>
            <a:off x="6348367" y="3379791"/>
            <a:ext cx="2281237" cy="347662"/>
          </a:xfrm>
        </p:spPr>
        <p:txBody>
          <a:bodyPr lIns="0" tIns="0" rIns="0" bIns="0" rtlCol="0">
            <a:noAutofit/>
          </a:bodyPr>
          <a:lstStyle>
            <a:lvl1pPr marL="0" indent="0" algn="l">
              <a:lnSpc>
                <a:spcPct val="100000"/>
              </a:lnSpc>
              <a:spcBef>
                <a:spcPts val="0"/>
              </a:spcBef>
              <a:buNone/>
              <a:defRPr sz="1400" b="0" spc="20" baseline="0">
                <a:solidFill>
                  <a:schemeClr val="tx1"/>
                </a:solidFill>
                <a:latin typeface="+mn-lt"/>
              </a:defRPr>
            </a:lvl1pPr>
          </a:lstStyle>
          <a:p>
            <a:pPr lvl="0" rtl="0"/>
            <a:r>
              <a:rPr lang="en-GB" noProof="0"/>
              <a:t>Title</a:t>
            </a:r>
          </a:p>
        </p:txBody>
      </p:sp>
      <p:sp>
        <p:nvSpPr>
          <p:cNvPr id="39" name="Picture Placeholder 23">
            <a:extLst>
              <a:ext uri="{FF2B5EF4-FFF2-40B4-BE49-F238E27FC236}">
                <a16:creationId xmlns:a16="http://schemas.microsoft.com/office/drawing/2014/main" id="{3D78BE06-1FC7-3C43-BD15-F4137B564B58}"/>
              </a:ext>
            </a:extLst>
          </p:cNvPr>
          <p:cNvSpPr>
            <a:spLocks noGrp="1"/>
          </p:cNvSpPr>
          <p:nvPr>
            <p:ph type="pic" sz="quarter" idx="34"/>
          </p:nvPr>
        </p:nvSpPr>
        <p:spPr>
          <a:xfrm>
            <a:off x="9147335" y="2068734"/>
            <a:ext cx="904987" cy="905641"/>
          </a:xfrm>
        </p:spPr>
        <p:txBody>
          <a:bodyPr rtlCol="0">
            <a:noAutofit/>
          </a:bodyPr>
          <a:lstStyle>
            <a:lvl1pPr marL="0" indent="0">
              <a:buNone/>
              <a:defRPr sz="1400">
                <a:solidFill>
                  <a:schemeClr val="tx1"/>
                </a:solidFill>
              </a:defRPr>
            </a:lvl1pPr>
          </a:lstStyle>
          <a:p>
            <a:pPr rtl="0"/>
            <a:endParaRPr lang="en-GB" noProof="0"/>
          </a:p>
        </p:txBody>
      </p:sp>
      <p:sp>
        <p:nvSpPr>
          <p:cNvPr id="40" name="Text Placeholder 28">
            <a:extLst>
              <a:ext uri="{FF2B5EF4-FFF2-40B4-BE49-F238E27FC236}">
                <a16:creationId xmlns:a16="http://schemas.microsoft.com/office/drawing/2014/main" id="{14F01FCC-4797-0343-8739-20331C751C18}"/>
              </a:ext>
            </a:extLst>
          </p:cNvPr>
          <p:cNvSpPr>
            <a:spLocks noGrp="1"/>
          </p:cNvSpPr>
          <p:nvPr>
            <p:ph type="body" sz="quarter" idx="35" hasCustomPrompt="1"/>
          </p:nvPr>
        </p:nvSpPr>
        <p:spPr>
          <a:xfrm>
            <a:off x="9147336" y="2994545"/>
            <a:ext cx="2281237" cy="347662"/>
          </a:xfrm>
        </p:spPr>
        <p:txBody>
          <a:bodyPr lIns="0" tIns="0" rIns="0" bIns="0" rtlCol="0" anchor="b" anchorCtr="0">
            <a:noAutofit/>
          </a:bodyPr>
          <a:lstStyle>
            <a:lvl1pPr marL="0" indent="0" algn="l">
              <a:lnSpc>
                <a:spcPct val="100000"/>
              </a:lnSpc>
              <a:spcBef>
                <a:spcPts val="0"/>
              </a:spcBef>
              <a:buNone/>
              <a:defRPr sz="1800" b="1" spc="20" baseline="0">
                <a:solidFill>
                  <a:schemeClr val="tx1"/>
                </a:solidFill>
                <a:latin typeface="+mn-lt"/>
              </a:defRPr>
            </a:lvl1pPr>
          </a:lstStyle>
          <a:p>
            <a:pPr lvl="0" rtl="0"/>
            <a:r>
              <a:rPr lang="en-GB" noProof="0"/>
              <a:t>Name</a:t>
            </a:r>
          </a:p>
        </p:txBody>
      </p:sp>
      <p:sp>
        <p:nvSpPr>
          <p:cNvPr id="41" name="Text Placeholder 28">
            <a:extLst>
              <a:ext uri="{FF2B5EF4-FFF2-40B4-BE49-F238E27FC236}">
                <a16:creationId xmlns:a16="http://schemas.microsoft.com/office/drawing/2014/main" id="{33FBE6CA-EC7A-1A4B-ADA3-6B78F2DE09C2}"/>
              </a:ext>
            </a:extLst>
          </p:cNvPr>
          <p:cNvSpPr>
            <a:spLocks noGrp="1"/>
          </p:cNvSpPr>
          <p:nvPr>
            <p:ph type="body" sz="quarter" idx="36" hasCustomPrompt="1"/>
          </p:nvPr>
        </p:nvSpPr>
        <p:spPr>
          <a:xfrm>
            <a:off x="9147335" y="3379791"/>
            <a:ext cx="2281237" cy="347662"/>
          </a:xfrm>
        </p:spPr>
        <p:txBody>
          <a:bodyPr lIns="0" tIns="0" rIns="0" bIns="0" rtlCol="0">
            <a:noAutofit/>
          </a:bodyPr>
          <a:lstStyle>
            <a:lvl1pPr marL="0" indent="0" algn="l">
              <a:lnSpc>
                <a:spcPct val="100000"/>
              </a:lnSpc>
              <a:spcBef>
                <a:spcPts val="0"/>
              </a:spcBef>
              <a:buNone/>
              <a:defRPr sz="1400" b="0" spc="20" baseline="0">
                <a:solidFill>
                  <a:schemeClr val="tx1"/>
                </a:solidFill>
                <a:latin typeface="+mn-lt"/>
              </a:defRPr>
            </a:lvl1pPr>
          </a:lstStyle>
          <a:p>
            <a:pPr lvl="0" rtl="0"/>
            <a:r>
              <a:rPr lang="en-GB" noProof="0"/>
              <a:t>Title</a:t>
            </a:r>
          </a:p>
        </p:txBody>
      </p:sp>
      <p:sp>
        <p:nvSpPr>
          <p:cNvPr id="42" name="Picture Placeholder 23">
            <a:extLst>
              <a:ext uri="{FF2B5EF4-FFF2-40B4-BE49-F238E27FC236}">
                <a16:creationId xmlns:a16="http://schemas.microsoft.com/office/drawing/2014/main" id="{6DD7CCE4-AD48-B64F-909E-F88961FBDFC5}"/>
              </a:ext>
            </a:extLst>
          </p:cNvPr>
          <p:cNvSpPr>
            <a:spLocks noGrp="1"/>
          </p:cNvSpPr>
          <p:nvPr>
            <p:ph type="pic" sz="quarter" idx="37"/>
          </p:nvPr>
        </p:nvSpPr>
        <p:spPr>
          <a:xfrm>
            <a:off x="750429" y="4118551"/>
            <a:ext cx="904987" cy="905641"/>
          </a:xfrm>
        </p:spPr>
        <p:txBody>
          <a:bodyPr rtlCol="0">
            <a:noAutofit/>
          </a:bodyPr>
          <a:lstStyle>
            <a:lvl1pPr marL="0" indent="0">
              <a:buNone/>
              <a:defRPr sz="1400">
                <a:solidFill>
                  <a:schemeClr val="tx1"/>
                </a:solidFill>
              </a:defRPr>
            </a:lvl1pPr>
          </a:lstStyle>
          <a:p>
            <a:pPr rtl="0"/>
            <a:endParaRPr lang="en-GB" noProof="0"/>
          </a:p>
        </p:txBody>
      </p:sp>
      <p:sp>
        <p:nvSpPr>
          <p:cNvPr id="43" name="Text Placeholder 28">
            <a:extLst>
              <a:ext uri="{FF2B5EF4-FFF2-40B4-BE49-F238E27FC236}">
                <a16:creationId xmlns:a16="http://schemas.microsoft.com/office/drawing/2014/main" id="{C076E7E2-3D95-EA47-BF86-444615F1F141}"/>
              </a:ext>
            </a:extLst>
          </p:cNvPr>
          <p:cNvSpPr>
            <a:spLocks noGrp="1"/>
          </p:cNvSpPr>
          <p:nvPr>
            <p:ph type="body" sz="quarter" idx="38" hasCustomPrompt="1"/>
          </p:nvPr>
        </p:nvSpPr>
        <p:spPr>
          <a:xfrm>
            <a:off x="750430" y="5044362"/>
            <a:ext cx="2281237" cy="347662"/>
          </a:xfrm>
        </p:spPr>
        <p:txBody>
          <a:bodyPr lIns="0" tIns="0" rIns="0" bIns="0" rtlCol="0" anchor="b" anchorCtr="0">
            <a:noAutofit/>
          </a:bodyPr>
          <a:lstStyle>
            <a:lvl1pPr marL="0" indent="0" algn="l">
              <a:lnSpc>
                <a:spcPct val="100000"/>
              </a:lnSpc>
              <a:spcBef>
                <a:spcPts val="0"/>
              </a:spcBef>
              <a:buNone/>
              <a:defRPr sz="1800" b="1" spc="20" baseline="0">
                <a:solidFill>
                  <a:schemeClr val="tx1"/>
                </a:solidFill>
                <a:latin typeface="+mn-lt"/>
              </a:defRPr>
            </a:lvl1pPr>
          </a:lstStyle>
          <a:p>
            <a:pPr lvl="0" rtl="0"/>
            <a:r>
              <a:rPr lang="en-GB" noProof="0"/>
              <a:t>Name</a:t>
            </a:r>
          </a:p>
        </p:txBody>
      </p:sp>
      <p:sp>
        <p:nvSpPr>
          <p:cNvPr id="44" name="Text Placeholder 28">
            <a:extLst>
              <a:ext uri="{FF2B5EF4-FFF2-40B4-BE49-F238E27FC236}">
                <a16:creationId xmlns:a16="http://schemas.microsoft.com/office/drawing/2014/main" id="{612499D2-373C-3940-97A5-FCA8B245BE45}"/>
              </a:ext>
            </a:extLst>
          </p:cNvPr>
          <p:cNvSpPr>
            <a:spLocks noGrp="1"/>
          </p:cNvSpPr>
          <p:nvPr>
            <p:ph type="body" sz="quarter" idx="39" hasCustomPrompt="1"/>
          </p:nvPr>
        </p:nvSpPr>
        <p:spPr>
          <a:xfrm>
            <a:off x="750429" y="5429608"/>
            <a:ext cx="2281237" cy="347662"/>
          </a:xfrm>
        </p:spPr>
        <p:txBody>
          <a:bodyPr lIns="0" tIns="0" rIns="0" bIns="0" rtlCol="0">
            <a:noAutofit/>
          </a:bodyPr>
          <a:lstStyle>
            <a:lvl1pPr marL="0" indent="0" algn="l">
              <a:lnSpc>
                <a:spcPct val="100000"/>
              </a:lnSpc>
              <a:spcBef>
                <a:spcPts val="0"/>
              </a:spcBef>
              <a:buNone/>
              <a:defRPr sz="1400" b="0" spc="20" baseline="0">
                <a:solidFill>
                  <a:schemeClr val="tx1"/>
                </a:solidFill>
                <a:latin typeface="+mn-lt"/>
              </a:defRPr>
            </a:lvl1pPr>
          </a:lstStyle>
          <a:p>
            <a:pPr lvl="0" rtl="0"/>
            <a:r>
              <a:rPr lang="en-GB" noProof="0"/>
              <a:t>Title</a:t>
            </a:r>
          </a:p>
        </p:txBody>
      </p:sp>
      <p:sp>
        <p:nvSpPr>
          <p:cNvPr id="45" name="Picture Placeholder 23">
            <a:extLst>
              <a:ext uri="{FF2B5EF4-FFF2-40B4-BE49-F238E27FC236}">
                <a16:creationId xmlns:a16="http://schemas.microsoft.com/office/drawing/2014/main" id="{24B34D6D-4F7E-3942-B8D7-9970BDE53C10}"/>
              </a:ext>
            </a:extLst>
          </p:cNvPr>
          <p:cNvSpPr>
            <a:spLocks noGrp="1"/>
          </p:cNvSpPr>
          <p:nvPr>
            <p:ph type="pic" sz="quarter" idx="40"/>
          </p:nvPr>
        </p:nvSpPr>
        <p:spPr>
          <a:xfrm>
            <a:off x="3549397" y="4118551"/>
            <a:ext cx="904987" cy="905641"/>
          </a:xfrm>
        </p:spPr>
        <p:txBody>
          <a:bodyPr rtlCol="0">
            <a:noAutofit/>
          </a:bodyPr>
          <a:lstStyle>
            <a:lvl1pPr marL="0" indent="0">
              <a:buNone/>
              <a:defRPr sz="1400">
                <a:solidFill>
                  <a:schemeClr val="tx1"/>
                </a:solidFill>
              </a:defRPr>
            </a:lvl1pPr>
          </a:lstStyle>
          <a:p>
            <a:pPr rtl="0"/>
            <a:endParaRPr lang="en-GB" noProof="0"/>
          </a:p>
        </p:txBody>
      </p:sp>
      <p:sp>
        <p:nvSpPr>
          <p:cNvPr id="46" name="Text Placeholder 28">
            <a:extLst>
              <a:ext uri="{FF2B5EF4-FFF2-40B4-BE49-F238E27FC236}">
                <a16:creationId xmlns:a16="http://schemas.microsoft.com/office/drawing/2014/main" id="{D34EDB1D-7E85-D242-B6AE-F6D6907D325A}"/>
              </a:ext>
            </a:extLst>
          </p:cNvPr>
          <p:cNvSpPr>
            <a:spLocks noGrp="1"/>
          </p:cNvSpPr>
          <p:nvPr>
            <p:ph type="body" sz="quarter" idx="41" hasCustomPrompt="1"/>
          </p:nvPr>
        </p:nvSpPr>
        <p:spPr>
          <a:xfrm>
            <a:off x="3549398" y="5044362"/>
            <a:ext cx="2281237" cy="347662"/>
          </a:xfrm>
        </p:spPr>
        <p:txBody>
          <a:bodyPr lIns="0" tIns="0" rIns="0" bIns="0" rtlCol="0" anchor="b" anchorCtr="0">
            <a:noAutofit/>
          </a:bodyPr>
          <a:lstStyle>
            <a:lvl1pPr marL="0" indent="0" algn="l">
              <a:lnSpc>
                <a:spcPct val="100000"/>
              </a:lnSpc>
              <a:spcBef>
                <a:spcPts val="0"/>
              </a:spcBef>
              <a:buNone/>
              <a:defRPr sz="1800" b="1" spc="20" baseline="0">
                <a:solidFill>
                  <a:schemeClr val="tx1"/>
                </a:solidFill>
                <a:latin typeface="+mn-lt"/>
              </a:defRPr>
            </a:lvl1pPr>
          </a:lstStyle>
          <a:p>
            <a:pPr lvl="0" rtl="0"/>
            <a:r>
              <a:rPr lang="en-GB" noProof="0"/>
              <a:t>Name</a:t>
            </a:r>
          </a:p>
        </p:txBody>
      </p:sp>
      <p:sp>
        <p:nvSpPr>
          <p:cNvPr id="47" name="Text Placeholder 28">
            <a:extLst>
              <a:ext uri="{FF2B5EF4-FFF2-40B4-BE49-F238E27FC236}">
                <a16:creationId xmlns:a16="http://schemas.microsoft.com/office/drawing/2014/main" id="{3E3BFFF0-114B-6D42-B5E0-8020AC2E26BF}"/>
              </a:ext>
            </a:extLst>
          </p:cNvPr>
          <p:cNvSpPr>
            <a:spLocks noGrp="1"/>
          </p:cNvSpPr>
          <p:nvPr>
            <p:ph type="body" sz="quarter" idx="42" hasCustomPrompt="1"/>
          </p:nvPr>
        </p:nvSpPr>
        <p:spPr>
          <a:xfrm>
            <a:off x="3549397" y="5429608"/>
            <a:ext cx="2281237" cy="347662"/>
          </a:xfrm>
        </p:spPr>
        <p:txBody>
          <a:bodyPr lIns="0" tIns="0" rIns="0" bIns="0" rtlCol="0">
            <a:noAutofit/>
          </a:bodyPr>
          <a:lstStyle>
            <a:lvl1pPr marL="0" indent="0" algn="l">
              <a:lnSpc>
                <a:spcPct val="100000"/>
              </a:lnSpc>
              <a:spcBef>
                <a:spcPts val="0"/>
              </a:spcBef>
              <a:buNone/>
              <a:defRPr sz="1400" b="0" spc="20" baseline="0">
                <a:solidFill>
                  <a:schemeClr val="tx1"/>
                </a:solidFill>
                <a:latin typeface="+mn-lt"/>
              </a:defRPr>
            </a:lvl1pPr>
          </a:lstStyle>
          <a:p>
            <a:pPr lvl="0" rtl="0"/>
            <a:r>
              <a:rPr lang="en-GB" noProof="0"/>
              <a:t>Title</a:t>
            </a:r>
          </a:p>
        </p:txBody>
      </p:sp>
      <p:sp>
        <p:nvSpPr>
          <p:cNvPr id="48" name="Picture Placeholder 23">
            <a:extLst>
              <a:ext uri="{FF2B5EF4-FFF2-40B4-BE49-F238E27FC236}">
                <a16:creationId xmlns:a16="http://schemas.microsoft.com/office/drawing/2014/main" id="{EB4488EE-E854-724E-95AE-B9943EE249EA}"/>
              </a:ext>
            </a:extLst>
          </p:cNvPr>
          <p:cNvSpPr>
            <a:spLocks noGrp="1"/>
          </p:cNvSpPr>
          <p:nvPr>
            <p:ph type="pic" sz="quarter" idx="43"/>
          </p:nvPr>
        </p:nvSpPr>
        <p:spPr>
          <a:xfrm>
            <a:off x="6348367" y="4118551"/>
            <a:ext cx="904987" cy="905641"/>
          </a:xfrm>
        </p:spPr>
        <p:txBody>
          <a:bodyPr rtlCol="0">
            <a:noAutofit/>
          </a:bodyPr>
          <a:lstStyle>
            <a:lvl1pPr marL="0" indent="0">
              <a:buNone/>
              <a:defRPr sz="1400">
                <a:solidFill>
                  <a:schemeClr val="tx1"/>
                </a:solidFill>
              </a:defRPr>
            </a:lvl1pPr>
          </a:lstStyle>
          <a:p>
            <a:pPr rtl="0"/>
            <a:endParaRPr lang="en-GB" noProof="0"/>
          </a:p>
        </p:txBody>
      </p:sp>
      <p:sp>
        <p:nvSpPr>
          <p:cNvPr id="49" name="Text Placeholder 28">
            <a:extLst>
              <a:ext uri="{FF2B5EF4-FFF2-40B4-BE49-F238E27FC236}">
                <a16:creationId xmlns:a16="http://schemas.microsoft.com/office/drawing/2014/main" id="{C5551B4D-583E-D644-9069-EC096CE76F50}"/>
              </a:ext>
            </a:extLst>
          </p:cNvPr>
          <p:cNvSpPr>
            <a:spLocks noGrp="1"/>
          </p:cNvSpPr>
          <p:nvPr>
            <p:ph type="body" sz="quarter" idx="44" hasCustomPrompt="1"/>
          </p:nvPr>
        </p:nvSpPr>
        <p:spPr>
          <a:xfrm>
            <a:off x="6348368" y="5044362"/>
            <a:ext cx="2281237" cy="347662"/>
          </a:xfrm>
        </p:spPr>
        <p:txBody>
          <a:bodyPr lIns="0" tIns="0" rIns="0" bIns="0" rtlCol="0" anchor="b" anchorCtr="0">
            <a:noAutofit/>
          </a:bodyPr>
          <a:lstStyle>
            <a:lvl1pPr marL="0" indent="0" algn="l">
              <a:lnSpc>
                <a:spcPct val="100000"/>
              </a:lnSpc>
              <a:spcBef>
                <a:spcPts val="0"/>
              </a:spcBef>
              <a:buNone/>
              <a:defRPr sz="1800" b="1" spc="20" baseline="0">
                <a:solidFill>
                  <a:schemeClr val="tx1"/>
                </a:solidFill>
                <a:latin typeface="+mn-lt"/>
              </a:defRPr>
            </a:lvl1pPr>
          </a:lstStyle>
          <a:p>
            <a:pPr lvl="0" rtl="0"/>
            <a:r>
              <a:rPr lang="en-GB" noProof="0"/>
              <a:t>Name</a:t>
            </a:r>
          </a:p>
        </p:txBody>
      </p:sp>
      <p:sp>
        <p:nvSpPr>
          <p:cNvPr id="50" name="Text Placeholder 28">
            <a:extLst>
              <a:ext uri="{FF2B5EF4-FFF2-40B4-BE49-F238E27FC236}">
                <a16:creationId xmlns:a16="http://schemas.microsoft.com/office/drawing/2014/main" id="{E30C4783-1643-2243-BB4F-E99E04D9216B}"/>
              </a:ext>
            </a:extLst>
          </p:cNvPr>
          <p:cNvSpPr>
            <a:spLocks noGrp="1"/>
          </p:cNvSpPr>
          <p:nvPr>
            <p:ph type="body" sz="quarter" idx="45" hasCustomPrompt="1"/>
          </p:nvPr>
        </p:nvSpPr>
        <p:spPr>
          <a:xfrm>
            <a:off x="6348367" y="5429608"/>
            <a:ext cx="2281237" cy="347662"/>
          </a:xfrm>
        </p:spPr>
        <p:txBody>
          <a:bodyPr lIns="0" tIns="0" rIns="0" bIns="0" rtlCol="0">
            <a:noAutofit/>
          </a:bodyPr>
          <a:lstStyle>
            <a:lvl1pPr marL="0" indent="0" algn="l">
              <a:lnSpc>
                <a:spcPct val="100000"/>
              </a:lnSpc>
              <a:spcBef>
                <a:spcPts val="0"/>
              </a:spcBef>
              <a:buNone/>
              <a:defRPr sz="1400" b="0" spc="20" baseline="0">
                <a:solidFill>
                  <a:schemeClr val="tx1"/>
                </a:solidFill>
                <a:latin typeface="+mn-lt"/>
              </a:defRPr>
            </a:lvl1pPr>
          </a:lstStyle>
          <a:p>
            <a:pPr lvl="0" rtl="0"/>
            <a:r>
              <a:rPr lang="en-GB" noProof="0"/>
              <a:t>Title</a:t>
            </a:r>
          </a:p>
        </p:txBody>
      </p:sp>
      <p:sp>
        <p:nvSpPr>
          <p:cNvPr id="51" name="Picture Placeholder 23">
            <a:extLst>
              <a:ext uri="{FF2B5EF4-FFF2-40B4-BE49-F238E27FC236}">
                <a16:creationId xmlns:a16="http://schemas.microsoft.com/office/drawing/2014/main" id="{7BBADCE0-02E8-3249-8CBA-17D3783DFE70}"/>
              </a:ext>
            </a:extLst>
          </p:cNvPr>
          <p:cNvSpPr>
            <a:spLocks noGrp="1"/>
          </p:cNvSpPr>
          <p:nvPr>
            <p:ph type="pic" sz="quarter" idx="46"/>
          </p:nvPr>
        </p:nvSpPr>
        <p:spPr>
          <a:xfrm>
            <a:off x="9147335" y="4118551"/>
            <a:ext cx="904987" cy="905641"/>
          </a:xfrm>
        </p:spPr>
        <p:txBody>
          <a:bodyPr rtlCol="0">
            <a:noAutofit/>
          </a:bodyPr>
          <a:lstStyle>
            <a:lvl1pPr marL="0" indent="0">
              <a:buNone/>
              <a:defRPr sz="1400">
                <a:solidFill>
                  <a:schemeClr val="tx1"/>
                </a:solidFill>
              </a:defRPr>
            </a:lvl1pPr>
          </a:lstStyle>
          <a:p>
            <a:pPr rtl="0"/>
            <a:endParaRPr lang="en-GB" noProof="0"/>
          </a:p>
        </p:txBody>
      </p:sp>
      <p:sp>
        <p:nvSpPr>
          <p:cNvPr id="52" name="Text Placeholder 28">
            <a:extLst>
              <a:ext uri="{FF2B5EF4-FFF2-40B4-BE49-F238E27FC236}">
                <a16:creationId xmlns:a16="http://schemas.microsoft.com/office/drawing/2014/main" id="{8D294C40-97E4-FF4F-8A02-10FC7D0EE8B0}"/>
              </a:ext>
            </a:extLst>
          </p:cNvPr>
          <p:cNvSpPr>
            <a:spLocks noGrp="1"/>
          </p:cNvSpPr>
          <p:nvPr>
            <p:ph type="body" sz="quarter" idx="47" hasCustomPrompt="1"/>
          </p:nvPr>
        </p:nvSpPr>
        <p:spPr>
          <a:xfrm>
            <a:off x="9147336" y="5044362"/>
            <a:ext cx="2281237" cy="347662"/>
          </a:xfrm>
        </p:spPr>
        <p:txBody>
          <a:bodyPr lIns="0" tIns="0" rIns="0" bIns="0" rtlCol="0" anchor="b" anchorCtr="0">
            <a:noAutofit/>
          </a:bodyPr>
          <a:lstStyle>
            <a:lvl1pPr marL="0" indent="0" algn="l">
              <a:lnSpc>
                <a:spcPct val="100000"/>
              </a:lnSpc>
              <a:spcBef>
                <a:spcPts val="0"/>
              </a:spcBef>
              <a:buNone/>
              <a:defRPr sz="1800" b="1" spc="20" baseline="0">
                <a:solidFill>
                  <a:schemeClr val="tx1"/>
                </a:solidFill>
                <a:latin typeface="+mn-lt"/>
              </a:defRPr>
            </a:lvl1pPr>
          </a:lstStyle>
          <a:p>
            <a:pPr lvl="0" rtl="0"/>
            <a:r>
              <a:rPr lang="en-GB" noProof="0"/>
              <a:t>Name</a:t>
            </a:r>
          </a:p>
        </p:txBody>
      </p:sp>
      <p:sp>
        <p:nvSpPr>
          <p:cNvPr id="53" name="Text Placeholder 28">
            <a:extLst>
              <a:ext uri="{FF2B5EF4-FFF2-40B4-BE49-F238E27FC236}">
                <a16:creationId xmlns:a16="http://schemas.microsoft.com/office/drawing/2014/main" id="{8B38241F-01B5-574C-A827-67C6352C463C}"/>
              </a:ext>
            </a:extLst>
          </p:cNvPr>
          <p:cNvSpPr>
            <a:spLocks noGrp="1"/>
          </p:cNvSpPr>
          <p:nvPr>
            <p:ph type="body" sz="quarter" idx="48" hasCustomPrompt="1"/>
          </p:nvPr>
        </p:nvSpPr>
        <p:spPr>
          <a:xfrm>
            <a:off x="9147335" y="5429608"/>
            <a:ext cx="2281237" cy="347662"/>
          </a:xfrm>
        </p:spPr>
        <p:txBody>
          <a:bodyPr lIns="0" tIns="0" rIns="0" bIns="0" rtlCol="0">
            <a:noAutofit/>
          </a:bodyPr>
          <a:lstStyle>
            <a:lvl1pPr marL="0" indent="0" algn="l">
              <a:lnSpc>
                <a:spcPct val="100000"/>
              </a:lnSpc>
              <a:spcBef>
                <a:spcPts val="0"/>
              </a:spcBef>
              <a:buNone/>
              <a:defRPr sz="1400" b="0" spc="20" baseline="0">
                <a:solidFill>
                  <a:schemeClr val="tx1"/>
                </a:solidFill>
                <a:latin typeface="+mn-lt"/>
              </a:defRPr>
            </a:lvl1pPr>
          </a:lstStyle>
          <a:p>
            <a:pPr lvl="0" rtl="0"/>
            <a:r>
              <a:rPr lang="en-GB" noProof="0"/>
              <a:t>Title</a:t>
            </a:r>
          </a:p>
        </p:txBody>
      </p:sp>
      <p:sp>
        <p:nvSpPr>
          <p:cNvPr id="18" name="Date Placeholder 17">
            <a:extLst>
              <a:ext uri="{FF2B5EF4-FFF2-40B4-BE49-F238E27FC236}">
                <a16:creationId xmlns:a16="http://schemas.microsoft.com/office/drawing/2014/main" id="{30445668-2DC5-E84C-8B16-922BC95F13F2}"/>
              </a:ext>
            </a:extLst>
          </p:cNvPr>
          <p:cNvSpPr>
            <a:spLocks noGrp="1"/>
          </p:cNvSpPr>
          <p:nvPr>
            <p:ph type="dt" sz="half" idx="25"/>
          </p:nvPr>
        </p:nvSpPr>
        <p:spPr/>
        <p:txBody>
          <a:bodyPr rtlCol="0">
            <a:noAutofit/>
          </a:bodyPr>
          <a:lstStyle>
            <a:lvl1pPr>
              <a:defRPr>
                <a:solidFill>
                  <a:schemeClr val="accent3"/>
                </a:solidFill>
                <a:latin typeface="+mn-lt"/>
              </a:defRPr>
            </a:lvl1pPr>
          </a:lstStyle>
          <a:p>
            <a:pPr rtl="0"/>
            <a:fld id="{975CEC1F-EF25-4059-ABBA-8FEB7C2BFD5C}" type="datetime1">
              <a:rPr lang="en-GB" noProof="0" smtClean="0"/>
              <a:t>11/05/2023</a:t>
            </a:fld>
            <a:endParaRPr lang="en-GB" noProof="0"/>
          </a:p>
        </p:txBody>
      </p:sp>
      <p:sp>
        <p:nvSpPr>
          <p:cNvPr id="22" name="Footer Placeholder 21">
            <a:extLst>
              <a:ext uri="{FF2B5EF4-FFF2-40B4-BE49-F238E27FC236}">
                <a16:creationId xmlns:a16="http://schemas.microsoft.com/office/drawing/2014/main" id="{D9227732-A878-814C-8621-64ED1B2CCF9F}"/>
              </a:ext>
            </a:extLst>
          </p:cNvPr>
          <p:cNvSpPr>
            <a:spLocks noGrp="1"/>
          </p:cNvSpPr>
          <p:nvPr>
            <p:ph type="ftr" sz="quarter" idx="26"/>
          </p:nvPr>
        </p:nvSpPr>
        <p:spPr/>
        <p:txBody>
          <a:bodyPr rtlCol="0">
            <a:noAutofit/>
          </a:bodyPr>
          <a:lstStyle>
            <a:lvl1pPr>
              <a:defRPr>
                <a:solidFill>
                  <a:schemeClr val="accent3"/>
                </a:solidFill>
                <a:latin typeface="+mn-lt"/>
              </a:defRPr>
            </a:lvl1pPr>
          </a:lstStyle>
          <a:p>
            <a:pPr rtl="0"/>
            <a:r>
              <a:rPr lang="en-GB" noProof="0"/>
              <a:t>PRESENTATION TITLE</a:t>
            </a:r>
          </a:p>
        </p:txBody>
      </p:sp>
      <p:sp>
        <p:nvSpPr>
          <p:cNvPr id="23" name="Slide Number Placeholder 22">
            <a:extLst>
              <a:ext uri="{FF2B5EF4-FFF2-40B4-BE49-F238E27FC236}">
                <a16:creationId xmlns:a16="http://schemas.microsoft.com/office/drawing/2014/main" id="{CE9F02AC-6DFB-0C47-BC8E-4B0594007F33}"/>
              </a:ext>
            </a:extLst>
          </p:cNvPr>
          <p:cNvSpPr>
            <a:spLocks noGrp="1"/>
          </p:cNvSpPr>
          <p:nvPr>
            <p:ph type="sldNum" sz="quarter" idx="27"/>
          </p:nvPr>
        </p:nvSpPr>
        <p:spPr/>
        <p:txBody>
          <a:bodyPr rtlCol="0">
            <a:noAutofit/>
          </a:bodyPr>
          <a:lstStyle>
            <a:lvl1pPr>
              <a:defRPr>
                <a:solidFill>
                  <a:schemeClr val="accent3"/>
                </a:solidFill>
                <a:latin typeface="+mn-lt"/>
              </a:defRPr>
            </a:lvl1pPr>
          </a:lstStyle>
          <a:p>
            <a:pPr rtl="0"/>
            <a:fld id="{294A09A9-5501-47C1-A89A-A340965A2BE2}" type="slidenum">
              <a:rPr lang="en-GB" noProof="0" smtClean="0"/>
              <a:pPr/>
              <a:t>‹#›</a:t>
            </a:fld>
            <a:endParaRPr lang="en-GB" noProof="0"/>
          </a:p>
        </p:txBody>
      </p:sp>
    </p:spTree>
    <p:extLst>
      <p:ext uri="{BB962C8B-B14F-4D97-AF65-F5344CB8AC3E}">
        <p14:creationId xmlns:p14="http://schemas.microsoft.com/office/powerpoint/2010/main" val="200572197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198F9AA-2C87-421D-97C1-B4248DFDC2C2}"/>
              </a:ext>
            </a:extLst>
          </p:cNvPr>
          <p:cNvSpPr>
            <a:spLocks noGrp="1"/>
          </p:cNvSpPr>
          <p:nvPr>
            <p:ph type="title"/>
          </p:nvPr>
        </p:nvSpPr>
        <p:spPr>
          <a:xfrm>
            <a:off x="381000" y="381000"/>
            <a:ext cx="11430000" cy="1325563"/>
          </a:xfrm>
          <a:prstGeom prst="rect">
            <a:avLst/>
          </a:prstGeom>
        </p:spPr>
        <p:txBody>
          <a:bodyPr vert="horz" lIns="91440" tIns="45720" rIns="91440" bIns="45720" rtlCol="0" anchor="ctr">
            <a:noAutofit/>
          </a:bodyPr>
          <a:lstStyle/>
          <a:p>
            <a:pPr rtl="0"/>
            <a:r>
              <a:rPr lang="en-GB" noProof="0"/>
              <a:t>Click to edit Master title style</a:t>
            </a:r>
          </a:p>
        </p:txBody>
      </p:sp>
      <p:sp>
        <p:nvSpPr>
          <p:cNvPr id="3" name="Text Placeholder 2">
            <a:extLst>
              <a:ext uri="{FF2B5EF4-FFF2-40B4-BE49-F238E27FC236}">
                <a16:creationId xmlns:a16="http://schemas.microsoft.com/office/drawing/2014/main" id="{AE98FC63-C8D2-4CE6-A3F1-EE8ED24590C4}"/>
              </a:ext>
            </a:extLst>
          </p:cNvPr>
          <p:cNvSpPr>
            <a:spLocks noGrp="1"/>
          </p:cNvSpPr>
          <p:nvPr>
            <p:ph type="body" idx="1"/>
          </p:nvPr>
        </p:nvSpPr>
        <p:spPr>
          <a:xfrm>
            <a:off x="381000" y="1825625"/>
            <a:ext cx="11430000" cy="4351338"/>
          </a:xfrm>
          <a:prstGeom prst="rect">
            <a:avLst/>
          </a:prstGeom>
        </p:spPr>
        <p:txBody>
          <a:bodyPr vert="horz" lIns="91440" tIns="45720" rIns="91440" bIns="45720" rtlCol="0">
            <a:noAutofit/>
          </a:bodyPr>
          <a:lstStyle/>
          <a:p>
            <a:pPr lvl="0" rtl="0"/>
            <a:r>
              <a:rPr lang="en-GB" noProof="0"/>
              <a:t>Click to edit Master text styles</a:t>
            </a:r>
          </a:p>
          <a:p>
            <a:pPr lvl="1" rtl="0"/>
            <a:r>
              <a:rPr lang="en-GB" noProof="0"/>
              <a:t>Second level</a:t>
            </a:r>
          </a:p>
          <a:p>
            <a:pPr lvl="2" rtl="0"/>
            <a:r>
              <a:rPr lang="en-GB" noProof="0"/>
              <a:t>Third level</a:t>
            </a:r>
          </a:p>
          <a:p>
            <a:pPr lvl="3" rtl="0"/>
            <a:r>
              <a:rPr lang="en-GB" noProof="0"/>
              <a:t>Fourth level</a:t>
            </a:r>
          </a:p>
          <a:p>
            <a:pPr lvl="4" rtl="0"/>
            <a:r>
              <a:rPr lang="en-GB" noProof="0"/>
              <a:t>Fifth level</a:t>
            </a:r>
          </a:p>
        </p:txBody>
      </p:sp>
      <p:sp>
        <p:nvSpPr>
          <p:cNvPr id="4" name="Date Placeholder 3">
            <a:extLst>
              <a:ext uri="{FF2B5EF4-FFF2-40B4-BE49-F238E27FC236}">
                <a16:creationId xmlns:a16="http://schemas.microsoft.com/office/drawing/2014/main" id="{EED77A09-15C2-4E47-948E-AACAFCA47D40}"/>
              </a:ext>
            </a:extLst>
          </p:cNvPr>
          <p:cNvSpPr>
            <a:spLocks noGrp="1"/>
          </p:cNvSpPr>
          <p:nvPr>
            <p:ph type="dt" sz="half" idx="2"/>
          </p:nvPr>
        </p:nvSpPr>
        <p:spPr>
          <a:xfrm>
            <a:off x="381000" y="6356350"/>
            <a:ext cx="2743200" cy="365125"/>
          </a:xfrm>
          <a:prstGeom prst="rect">
            <a:avLst/>
          </a:prstGeom>
        </p:spPr>
        <p:txBody>
          <a:bodyPr vert="horz" lIns="91440" tIns="45720" rIns="91440" bIns="45720" rtlCol="0" anchor="ctr">
            <a:noAutofit/>
          </a:bodyPr>
          <a:lstStyle>
            <a:lvl1pPr algn="l">
              <a:defRPr sz="1200">
                <a:solidFill>
                  <a:schemeClr val="tx2"/>
                </a:solidFill>
                <a:latin typeface="+mn-lt"/>
              </a:defRPr>
            </a:lvl1pPr>
          </a:lstStyle>
          <a:p>
            <a:pPr rtl="0"/>
            <a:fld id="{0FAF51C5-1188-4161-A3AE-51B85A4E9234}" type="datetime1">
              <a:rPr lang="en-GB" noProof="0" smtClean="0"/>
              <a:t>11/05/2023</a:t>
            </a:fld>
            <a:endParaRPr lang="en-GB" noProof="0"/>
          </a:p>
        </p:txBody>
      </p:sp>
      <p:sp>
        <p:nvSpPr>
          <p:cNvPr id="5" name="Footer Placeholder 4">
            <a:extLst>
              <a:ext uri="{FF2B5EF4-FFF2-40B4-BE49-F238E27FC236}">
                <a16:creationId xmlns:a16="http://schemas.microsoft.com/office/drawing/2014/main" id="{60567522-C3B6-46EB-A361-BEC2510B00C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noAutofit/>
          </a:bodyPr>
          <a:lstStyle>
            <a:lvl1pPr algn="ctr">
              <a:defRPr sz="1200">
                <a:solidFill>
                  <a:schemeClr val="tx2"/>
                </a:solidFill>
                <a:latin typeface="+mn-lt"/>
              </a:defRPr>
            </a:lvl1pPr>
          </a:lstStyle>
          <a:p>
            <a:pPr rtl="0"/>
            <a:r>
              <a:rPr lang="en-GB" noProof="0"/>
              <a:t>PRESENTATION TITLE</a:t>
            </a:r>
          </a:p>
        </p:txBody>
      </p:sp>
      <p:sp>
        <p:nvSpPr>
          <p:cNvPr id="6" name="Slide Number Placeholder 5">
            <a:extLst>
              <a:ext uri="{FF2B5EF4-FFF2-40B4-BE49-F238E27FC236}">
                <a16:creationId xmlns:a16="http://schemas.microsoft.com/office/drawing/2014/main" id="{CDC57CF0-034F-450D-937C-718D5AF1A059}"/>
              </a:ext>
            </a:extLst>
          </p:cNvPr>
          <p:cNvSpPr>
            <a:spLocks noGrp="1"/>
          </p:cNvSpPr>
          <p:nvPr>
            <p:ph type="sldNum" sz="quarter" idx="4"/>
          </p:nvPr>
        </p:nvSpPr>
        <p:spPr>
          <a:xfrm>
            <a:off x="9067800" y="6356350"/>
            <a:ext cx="2743200" cy="365125"/>
          </a:xfrm>
          <a:prstGeom prst="rect">
            <a:avLst/>
          </a:prstGeom>
        </p:spPr>
        <p:txBody>
          <a:bodyPr vert="horz" lIns="91440" tIns="45720" rIns="91440" bIns="45720" rtlCol="0" anchor="ctr">
            <a:noAutofit/>
          </a:bodyPr>
          <a:lstStyle>
            <a:lvl1pPr algn="r">
              <a:defRPr sz="1200">
                <a:solidFill>
                  <a:schemeClr val="tx2"/>
                </a:solidFill>
                <a:latin typeface="+mn-lt"/>
              </a:defRPr>
            </a:lvl1pPr>
          </a:lstStyle>
          <a:p>
            <a:pPr rtl="0"/>
            <a:fld id="{294A09A9-5501-47C1-A89A-A340965A2BE2}" type="slidenum">
              <a:rPr lang="en-GB" noProof="0" smtClean="0"/>
              <a:pPr/>
              <a:t>‹#›</a:t>
            </a:fld>
            <a:endParaRPr lang="en-GB" noProof="0"/>
          </a:p>
        </p:txBody>
      </p:sp>
    </p:spTree>
    <p:extLst>
      <p:ext uri="{BB962C8B-B14F-4D97-AF65-F5344CB8AC3E}">
        <p14:creationId xmlns:p14="http://schemas.microsoft.com/office/powerpoint/2010/main" val="178835397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9" r:id="rId4"/>
    <p:sldLayoutId id="2147483660" r:id="rId5"/>
    <p:sldLayoutId id="2147483661" r:id="rId6"/>
    <p:sldLayoutId id="2147483654" r:id="rId7"/>
    <p:sldLayoutId id="2147483658" r:id="rId8"/>
    <p:sldLayoutId id="2147483662" r:id="rId9"/>
    <p:sldLayoutId id="2147483663" r:id="rId10"/>
    <p:sldLayoutId id="2147483664" r:id="rId11"/>
    <p:sldLayoutId id="2147483665" r:id="rId12"/>
    <p:sldLayoutId id="2147483666" r:id="rId13"/>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A4A3A4"/>
          </p15:clr>
        </p15:guide>
        <p15:guide id="2" pos="3840" userDrawn="1">
          <p15:clr>
            <a:srgbClr val="A4A3A4"/>
          </p15:clr>
        </p15:guide>
        <p15:guide id="3" pos="240" userDrawn="1">
          <p15:clr>
            <a:srgbClr val="547EBF"/>
          </p15:clr>
        </p15:guide>
        <p15:guide id="4" orient="horz" pos="240" userDrawn="1">
          <p15:clr>
            <a:srgbClr val="547EBF"/>
          </p15:clr>
        </p15:guide>
        <p15:guide id="5" pos="7440" userDrawn="1">
          <p15:clr>
            <a:srgbClr val="547EBF"/>
          </p15:clr>
        </p15:guide>
        <p15:guide id="6" orient="horz" pos="4080" userDrawn="1">
          <p15:clr>
            <a:srgbClr val="547EBF"/>
          </p15:clr>
        </p15:guide>
        <p15:guide id="7" pos="3960" userDrawn="1">
          <p15:clr>
            <a:srgbClr val="547EBF"/>
          </p15:clr>
        </p15:guide>
        <p15:guide id="8" pos="3720" userDrawn="1">
          <p15:clr>
            <a:srgbClr val="547EBF"/>
          </p15:clr>
        </p15:guide>
        <p15:guide id="9" pos="2112" userDrawn="1">
          <p15:clr>
            <a:srgbClr val="547EBF"/>
          </p15:clr>
        </p15:guide>
        <p15:guide id="10" pos="1848" userDrawn="1">
          <p15:clr>
            <a:srgbClr val="547EBF"/>
          </p15:clr>
        </p15:guide>
        <p15:guide id="11" pos="5568" userDrawn="1">
          <p15:clr>
            <a:srgbClr val="547EBF"/>
          </p15:clr>
        </p15:guide>
        <p15:guide id="12" pos="5832" userDrawn="1">
          <p15:clr>
            <a:srgbClr val="547EBF"/>
          </p15:clr>
        </p15:guide>
        <p15:guide id="13" pos="4968" userDrawn="1">
          <p15:clr>
            <a:srgbClr val="9FCC3B"/>
          </p15:clr>
        </p15:guide>
        <p15:guide id="14" pos="5208" userDrawn="1">
          <p15:clr>
            <a:srgbClr val="9FCC3B"/>
          </p15:clr>
        </p15:guide>
        <p15:guide id="15" pos="2712" userDrawn="1">
          <p15:clr>
            <a:srgbClr val="9FCC3B"/>
          </p15:clr>
        </p15:guide>
        <p15:guide id="16" pos="2472" userDrawn="1">
          <p15:clr>
            <a:srgbClr val="9FCC3B"/>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hyperlink" Target="mailto:angharad.clarke001@gov.wales"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hyperlink" Target="mailto:xren@cardiffmet.ac.uk" TargetMode="Externa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3" Type="http://schemas.openxmlformats.org/officeDocument/2006/relationships/hyperlink" Target="https://www.cipd.org/uk/knowledge/factsheets/sex-discrimination-factsheet/" TargetMode="External"/><Relationship Id="rId7" Type="http://schemas.openxmlformats.org/officeDocument/2006/relationships/hyperlink" Target="https://unstats.un.org/sdgs/report/2022/Goal-05/" TargetMode="External"/><Relationship Id="rId2" Type="http://schemas.openxmlformats.org/officeDocument/2006/relationships/notesSlide" Target="../notesSlides/notesSlide14.xml"/><Relationship Id="rId1" Type="http://schemas.openxmlformats.org/officeDocument/2006/relationships/slideLayout" Target="../slideLayouts/slideLayout5.xml"/><Relationship Id="rId6" Type="http://schemas.openxmlformats.org/officeDocument/2006/relationships/hyperlink" Target="https://www.mckinsey.com/business-functions/risk-and-resilience/our-insights/covid-19-implications-for-business" TargetMode="External"/><Relationship Id="rId5" Type="http://schemas.openxmlformats.org/officeDocument/2006/relationships/hyperlink" Target="https://www.eurofound.europa.eu/observatories/eurwork/industrial-relations-dictionary/segregation" TargetMode="External"/><Relationship Id="rId4" Type="http://schemas.openxmlformats.org/officeDocument/2006/relationships/hyperlink" Target="https://www.cipd.co.uk/knowledge/fundamentals/people/recruitment/inclusive-employers" TargetMode="External"/></Relationships>
</file>

<file path=ppt/slides/_rels/slide15.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15.xml"/><Relationship Id="rId1" Type="http://schemas.openxmlformats.org/officeDocument/2006/relationships/slideLayout" Target="../slideLayouts/slideLayout13.xml"/><Relationship Id="rId4" Type="http://schemas.openxmlformats.org/officeDocument/2006/relationships/hyperlink" Target="https://www.publicdomainpictures.net/en/view-image.php?image=373261&amp;picture=any-questions"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8.xml"/><Relationship Id="rId1" Type="http://schemas.openxmlformats.org/officeDocument/2006/relationships/slideLayout" Target="../slideLayouts/slideLayout8.xml"/><Relationship Id="rId4" Type="http://schemas.openxmlformats.org/officeDocument/2006/relationships/image" Target="../media/image3.jpg"/></Relationships>
</file>

<file path=ppt/slides/_rels/slide9.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DF3D98-3C30-4CFC-8643-C81E829C8C25}"/>
              </a:ext>
            </a:extLst>
          </p:cNvPr>
          <p:cNvSpPr>
            <a:spLocks noGrp="1"/>
          </p:cNvSpPr>
          <p:nvPr>
            <p:ph type="ctrTitle"/>
          </p:nvPr>
        </p:nvSpPr>
        <p:spPr>
          <a:xfrm>
            <a:off x="329739" y="2221859"/>
            <a:ext cx="7990106" cy="1620837"/>
          </a:xfrm>
        </p:spPr>
        <p:txBody>
          <a:bodyPr rtlCol="0"/>
          <a:lstStyle/>
          <a:p>
            <a:r>
              <a:rPr lang="en-GB" sz="2800" dirty="0">
                <a:effectLst/>
                <a:latin typeface="Arial" panose="020B0604020202020204" pitchFamily="34" charset="0"/>
                <a:ea typeface="DengXian" panose="02010600030101010101" pitchFamily="2" charset="-122"/>
                <a:cs typeface="Times New Roman" panose="02020603050405020304" pitchFamily="18" charset="0"/>
              </a:rPr>
              <a:t>Title: </a:t>
            </a:r>
            <a:br>
              <a:rPr lang="en-GB" sz="2800" dirty="0">
                <a:effectLst/>
                <a:latin typeface="Arial" panose="020B0604020202020204" pitchFamily="34" charset="0"/>
                <a:ea typeface="DengXian" panose="02010600030101010101" pitchFamily="2" charset="-122"/>
                <a:cs typeface="Times New Roman" panose="02020603050405020304" pitchFamily="18" charset="0"/>
              </a:rPr>
            </a:br>
            <a:r>
              <a:rPr lang="en-GB" sz="2800" i="1" dirty="0">
                <a:effectLst/>
                <a:latin typeface="Arial" panose="020B0604020202020204" pitchFamily="34" charset="0"/>
                <a:ea typeface="DengXian" panose="02010600030101010101" pitchFamily="2" charset="-122"/>
                <a:cs typeface="Times New Roman" panose="02020603050405020304" pitchFamily="18" charset="0"/>
              </a:rPr>
              <a:t>An investigation of the current recruitment practices and implications for </a:t>
            </a:r>
            <a:r>
              <a:rPr lang="en-US" sz="2800" i="1" dirty="0">
                <a:effectLst/>
                <a:latin typeface="Arial" panose="020B0604020202020204" pitchFamily="34" charset="0"/>
                <a:ea typeface="DengXian" panose="02010600030101010101" pitchFamily="2" charset="-122"/>
                <a:cs typeface="Times New Roman" panose="02020603050405020304" pitchFamily="18" charset="0"/>
              </a:rPr>
              <a:t>gender equality </a:t>
            </a:r>
            <a:r>
              <a:rPr lang="en-US" altLang="zh-CN" sz="2800" i="1" dirty="0">
                <a:effectLst/>
                <a:latin typeface="Arial" panose="020B0604020202020204" pitchFamily="34" charset="0"/>
                <a:ea typeface="DengXian" panose="02010600030101010101" pitchFamily="2" charset="-122"/>
                <a:cs typeface="Times New Roman" panose="02020603050405020304" pitchFamily="18" charset="0"/>
              </a:rPr>
              <a:t>in</a:t>
            </a:r>
            <a:r>
              <a:rPr lang="zh-CN" altLang="en-US" sz="2800" i="1" dirty="0">
                <a:effectLst/>
                <a:latin typeface="Arial" panose="020B0604020202020204" pitchFamily="34" charset="0"/>
                <a:ea typeface="DengXian" panose="02010600030101010101" pitchFamily="2" charset="-122"/>
                <a:cs typeface="Times New Roman" panose="02020603050405020304" pitchFamily="18" charset="0"/>
              </a:rPr>
              <a:t> </a:t>
            </a:r>
            <a:r>
              <a:rPr lang="en-US" altLang="zh-CN" sz="2800" i="1" dirty="0">
                <a:effectLst/>
                <a:latin typeface="Arial" panose="020B0604020202020204" pitchFamily="34" charset="0"/>
                <a:ea typeface="DengXian" panose="02010600030101010101" pitchFamily="2" charset="-122"/>
                <a:cs typeface="Times New Roman" panose="02020603050405020304" pitchFamily="18" charset="0"/>
              </a:rPr>
              <a:t>a</a:t>
            </a:r>
            <a:r>
              <a:rPr lang="zh-CN" altLang="en-US" sz="2800" i="1" dirty="0">
                <a:effectLst/>
                <a:latin typeface="Arial" panose="020B0604020202020204" pitchFamily="34" charset="0"/>
                <a:ea typeface="DengXian" panose="02010600030101010101" pitchFamily="2" charset="-122"/>
                <a:cs typeface="Times New Roman" panose="02020603050405020304" pitchFamily="18" charset="0"/>
              </a:rPr>
              <a:t> </a:t>
            </a:r>
            <a:r>
              <a:rPr lang="en-US" altLang="zh-CN" sz="2800" i="1" dirty="0">
                <a:latin typeface="Arial" panose="020B0604020202020204" pitchFamily="34" charset="0"/>
                <a:ea typeface="DengXian" panose="02010600030101010101" pitchFamily="2" charset="-122"/>
                <a:cs typeface="Times New Roman" panose="02020603050405020304" pitchFamily="18" charset="0"/>
              </a:rPr>
              <a:t>private sector </a:t>
            </a:r>
            <a:r>
              <a:rPr lang="en-US" altLang="zh-CN" sz="2800" i="1" dirty="0" err="1">
                <a:effectLst/>
                <a:latin typeface="Arial" panose="020B0604020202020204" pitchFamily="34" charset="0"/>
                <a:ea typeface="DengXian" panose="02010600030101010101" pitchFamily="2" charset="-122"/>
                <a:cs typeface="Times New Roman" panose="02020603050405020304" pitchFamily="18" charset="0"/>
              </a:rPr>
              <a:t>organisation</a:t>
            </a:r>
            <a:endParaRPr lang="en-GB" sz="2800" i="1" dirty="0">
              <a:effectLst/>
              <a:latin typeface="Calibri" panose="020F0502020204030204" pitchFamily="34" charset="0"/>
              <a:ea typeface="DengXian" panose="02010600030101010101" pitchFamily="2" charset="-122"/>
              <a:cs typeface="Times New Roman" panose="02020603050405020304" pitchFamily="18" charset="0"/>
            </a:endParaRPr>
          </a:p>
        </p:txBody>
      </p:sp>
      <p:sp>
        <p:nvSpPr>
          <p:cNvPr id="3" name="Subtitle 2">
            <a:extLst>
              <a:ext uri="{FF2B5EF4-FFF2-40B4-BE49-F238E27FC236}">
                <a16:creationId xmlns:a16="http://schemas.microsoft.com/office/drawing/2014/main" id="{A068D447-28D3-4F5F-B2DC-FD67E9015868}"/>
              </a:ext>
            </a:extLst>
          </p:cNvPr>
          <p:cNvSpPr>
            <a:spLocks noGrp="1"/>
          </p:cNvSpPr>
          <p:nvPr>
            <p:ph type="subTitle" idx="1"/>
          </p:nvPr>
        </p:nvSpPr>
        <p:spPr>
          <a:xfrm>
            <a:off x="661971" y="216947"/>
            <a:ext cx="7795967" cy="1620837"/>
          </a:xfrm>
        </p:spPr>
        <p:txBody>
          <a:bodyPr rtlCol="0"/>
          <a:lstStyle/>
          <a:p>
            <a:pPr algn="ctr" rtl="0"/>
            <a:r>
              <a:rPr lang="en-GB" b="1" dirty="0">
                <a:latin typeface="Arial" panose="020B0604020202020204" pitchFamily="34" charset="0"/>
                <a:cs typeface="Arial" panose="020B0604020202020204" pitchFamily="34" charset="0"/>
              </a:rPr>
              <a:t>T</a:t>
            </a:r>
            <a:r>
              <a:rPr lang="en-GB" b="1" i="0" u="none" strike="noStrike" dirty="0">
                <a:effectLst/>
                <a:latin typeface="Arial" panose="020B0604020202020204" pitchFamily="34" charset="0"/>
                <a:cs typeface="Arial" panose="020B0604020202020204" pitchFamily="34" charset="0"/>
              </a:rPr>
              <a:t>he Advances in Management and Innovation (AMI) Conference 2023</a:t>
            </a:r>
          </a:p>
          <a:p>
            <a:pPr rtl="0"/>
            <a:r>
              <a:rPr lang="en-GB" sz="2000" b="1" dirty="0">
                <a:latin typeface="Arial" panose="020B0604020202020204" pitchFamily="34" charset="0"/>
                <a:cs typeface="Arial" panose="020B0604020202020204" pitchFamily="34" charset="0"/>
              </a:rPr>
              <a:t>Cardiff School of Management, Cardiff Metropolitan University</a:t>
            </a:r>
          </a:p>
        </p:txBody>
      </p:sp>
      <p:sp>
        <p:nvSpPr>
          <p:cNvPr id="4" name="TextBox 3">
            <a:extLst>
              <a:ext uri="{FF2B5EF4-FFF2-40B4-BE49-F238E27FC236}">
                <a16:creationId xmlns:a16="http://schemas.microsoft.com/office/drawing/2014/main" id="{9A6AE31E-CD80-9285-2A5D-97B1BE22EAF7}"/>
              </a:ext>
            </a:extLst>
          </p:cNvPr>
          <p:cNvSpPr txBox="1"/>
          <p:nvPr/>
        </p:nvSpPr>
        <p:spPr>
          <a:xfrm>
            <a:off x="2300748" y="5657671"/>
            <a:ext cx="8588925" cy="1477328"/>
          </a:xfrm>
          <a:prstGeom prst="rect">
            <a:avLst/>
          </a:prstGeom>
          <a:noFill/>
        </p:spPr>
        <p:txBody>
          <a:bodyPr wrap="square" rtlCol="0">
            <a:spAutoFit/>
          </a:bodyPr>
          <a:lstStyle/>
          <a:p>
            <a:pPr rtl="0"/>
            <a:endParaRPr lang="en-GB" sz="1800" dirty="0">
              <a:latin typeface="Arial" panose="020B0604020202020204" pitchFamily="34" charset="0"/>
              <a:cs typeface="Arial" panose="020B0604020202020204" pitchFamily="34" charset="0"/>
            </a:endParaRPr>
          </a:p>
          <a:p>
            <a:r>
              <a:rPr lang="en-GB" dirty="0">
                <a:latin typeface="Arial" panose="020B0604020202020204" pitchFamily="34" charset="0"/>
                <a:cs typeface="Arial" panose="020B0604020202020204" pitchFamily="34" charset="0"/>
              </a:rPr>
              <a:t>Angharad Clarke    Welsh Government     </a:t>
            </a:r>
            <a:r>
              <a:rPr lang="en-GB" dirty="0">
                <a:latin typeface="Arial" panose="020B0604020202020204" pitchFamily="34" charset="0"/>
                <a:cs typeface="Arial" panose="020B0604020202020204" pitchFamily="34" charset="0"/>
                <a:hlinkClick r:id="rId3"/>
              </a:rPr>
              <a:t>angharad.clarke001@gov.wales</a:t>
            </a:r>
            <a:r>
              <a:rPr lang="en-GB" dirty="0">
                <a:latin typeface="Arial" panose="020B0604020202020204" pitchFamily="34" charset="0"/>
                <a:cs typeface="Arial" panose="020B0604020202020204" pitchFamily="34" charset="0"/>
              </a:rPr>
              <a:t>                      </a:t>
            </a:r>
          </a:p>
          <a:p>
            <a:pPr rtl="0"/>
            <a:endParaRPr lang="en-GB" sz="1800" dirty="0">
              <a:latin typeface="Arial" panose="020B0604020202020204" pitchFamily="34" charset="0"/>
              <a:cs typeface="Arial" panose="020B0604020202020204" pitchFamily="34" charset="0"/>
            </a:endParaRPr>
          </a:p>
          <a:p>
            <a:pPr rtl="0"/>
            <a:r>
              <a:rPr lang="en-GB" sz="1800" dirty="0">
                <a:latin typeface="Arial" panose="020B0604020202020204" pitchFamily="34" charset="0"/>
                <a:cs typeface="Arial" panose="020B0604020202020204" pitchFamily="34" charset="0"/>
              </a:rPr>
              <a:t>Dr Xiaoni Ren        Cardiff Metropolitan University    </a:t>
            </a:r>
            <a:r>
              <a:rPr lang="en-GB" sz="1800" dirty="0">
                <a:latin typeface="Arial" panose="020B0604020202020204" pitchFamily="34" charset="0"/>
                <a:cs typeface="Arial" panose="020B0604020202020204" pitchFamily="34" charset="0"/>
                <a:hlinkClick r:id="rId4"/>
              </a:rPr>
              <a:t>xren@cardiffmet.ac.uk</a:t>
            </a:r>
            <a:r>
              <a:rPr lang="en-GB" sz="1800" dirty="0">
                <a:latin typeface="Arial" panose="020B0604020202020204" pitchFamily="34" charset="0"/>
                <a:cs typeface="Arial" panose="020B0604020202020204" pitchFamily="34" charset="0"/>
              </a:rPr>
              <a:t> </a:t>
            </a:r>
          </a:p>
          <a:p>
            <a:pPr rtl="0"/>
            <a:endParaRPr lang="en-GB" sz="1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25930889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8D0BF77B-AC30-9B16-B893-892BA5D83AE7}"/>
              </a:ext>
            </a:extLst>
          </p:cNvPr>
          <p:cNvSpPr/>
          <p:nvPr/>
        </p:nvSpPr>
        <p:spPr>
          <a:xfrm>
            <a:off x="-199216" y="0"/>
            <a:ext cx="3251335" cy="6858000"/>
          </a:xfrm>
          <a:prstGeom prst="rect">
            <a:avLst/>
          </a:prstGeom>
          <a:solidFill>
            <a:schemeClr val="accent2"/>
          </a:solidFill>
          <a:ln>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F3281985-7CB5-614B-95C5-84D81A2B9789}"/>
              </a:ext>
            </a:extLst>
          </p:cNvPr>
          <p:cNvSpPr>
            <a:spLocks noGrp="1"/>
          </p:cNvSpPr>
          <p:nvPr>
            <p:ph type="title"/>
          </p:nvPr>
        </p:nvSpPr>
        <p:spPr>
          <a:xfrm>
            <a:off x="-199216" y="2373195"/>
            <a:ext cx="3502449" cy="2105578"/>
          </a:xfrm>
        </p:spPr>
        <p:txBody>
          <a:bodyPr vert="horz" lIns="182880" tIns="182880" rIns="182880" bIns="182880" rtlCol="0" anchor="ctr" anchorCtr="1">
            <a:noAutofit/>
          </a:bodyPr>
          <a:lstStyle/>
          <a:p>
            <a:r>
              <a:rPr lang="en-US" sz="2800" dirty="0">
                <a:latin typeface="Arial" panose="020B0604020202020204" pitchFamily="34" charset="0"/>
                <a:cs typeface="Arial" panose="020B0604020202020204" pitchFamily="34" charset="0"/>
              </a:rPr>
              <a:t>Selection of </a:t>
            </a:r>
            <a:r>
              <a:rPr lang="en-GB" sz="2800" dirty="0">
                <a:latin typeface="Arial" panose="020B0604020202020204" pitchFamily="34" charset="0"/>
                <a:cs typeface="Arial" panose="020B0604020202020204" pitchFamily="34" charset="0"/>
              </a:rPr>
              <a:t>anonymous </a:t>
            </a:r>
            <a:br>
              <a:rPr lang="en-US" sz="2800" dirty="0">
                <a:latin typeface="Arial" panose="020B0604020202020204" pitchFamily="34" charset="0"/>
                <a:cs typeface="Arial" panose="020B0604020202020204" pitchFamily="34" charset="0"/>
              </a:rPr>
            </a:br>
            <a:r>
              <a:rPr lang="en-GB" sz="2800" dirty="0">
                <a:latin typeface="Arial" panose="020B0604020202020204" pitchFamily="34" charset="0"/>
                <a:cs typeface="Arial" panose="020B0604020202020204" pitchFamily="34" charset="0"/>
              </a:rPr>
              <a:t>comments on gender</a:t>
            </a:r>
            <a:r>
              <a:rPr lang="en-US" sz="2800" dirty="0">
                <a:latin typeface="Arial" panose="020B0604020202020204" pitchFamily="34" charset="0"/>
                <a:cs typeface="Arial" panose="020B0604020202020204" pitchFamily="34" charset="0"/>
              </a:rPr>
              <a:t> </a:t>
            </a:r>
            <a:r>
              <a:rPr lang="en-GB" sz="2800" dirty="0">
                <a:latin typeface="Arial" panose="020B0604020202020204" pitchFamily="34" charset="0"/>
                <a:cs typeface="Arial" panose="020B0604020202020204" pitchFamily="34" charset="0"/>
              </a:rPr>
              <a:t>and</a:t>
            </a:r>
            <a:br>
              <a:rPr lang="en-GB" sz="2800" dirty="0">
                <a:latin typeface="Arial" panose="020B0604020202020204" pitchFamily="34" charset="0"/>
                <a:cs typeface="Arial" panose="020B0604020202020204" pitchFamily="34" charset="0"/>
              </a:rPr>
            </a:br>
            <a:r>
              <a:rPr lang="en-GB" sz="2800" dirty="0">
                <a:latin typeface="Arial" panose="020B0604020202020204" pitchFamily="34" charset="0"/>
                <a:cs typeface="Arial" panose="020B0604020202020204" pitchFamily="34" charset="0"/>
              </a:rPr>
              <a:t>recruitment </a:t>
            </a:r>
            <a:endParaRPr lang="en-US" sz="2800" dirty="0">
              <a:latin typeface="Arial" panose="020B0604020202020204" pitchFamily="34" charset="0"/>
              <a:cs typeface="Arial" panose="020B0604020202020204" pitchFamily="34" charset="0"/>
            </a:endParaRPr>
          </a:p>
        </p:txBody>
      </p:sp>
      <p:sp>
        <p:nvSpPr>
          <p:cNvPr id="7" name="TextBox 6">
            <a:extLst>
              <a:ext uri="{FF2B5EF4-FFF2-40B4-BE49-F238E27FC236}">
                <a16:creationId xmlns:a16="http://schemas.microsoft.com/office/drawing/2014/main" id="{70C649B0-B9BE-9B6D-19BF-D6D64829B75C}"/>
              </a:ext>
            </a:extLst>
          </p:cNvPr>
          <p:cNvSpPr txBox="1"/>
          <p:nvPr/>
        </p:nvSpPr>
        <p:spPr>
          <a:xfrm>
            <a:off x="3052119" y="194330"/>
            <a:ext cx="8804539" cy="646330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dirty="0">
                <a:cs typeface="Segoe UI"/>
              </a:rPr>
              <a:t>"Influencing the engineering industries we recruit within to improve interest from more diverse applicants, such as more females."</a:t>
            </a:r>
            <a:r>
              <a:rPr lang="en-US" dirty="0">
                <a:cs typeface="Segoe UI"/>
              </a:rPr>
              <a:t>​</a:t>
            </a:r>
          </a:p>
          <a:p>
            <a:endParaRPr lang="en-US" dirty="0">
              <a:cs typeface="Segoe UI"/>
            </a:endParaRPr>
          </a:p>
          <a:p>
            <a:r>
              <a:rPr lang="en-GB" dirty="0">
                <a:cs typeface="Segoe UI"/>
              </a:rPr>
              <a:t>"I would like to see more female faces in the senior leadership teams."</a:t>
            </a:r>
            <a:r>
              <a:rPr lang="en-US" dirty="0">
                <a:cs typeface="Segoe UI"/>
              </a:rPr>
              <a:t>​</a:t>
            </a:r>
          </a:p>
          <a:p>
            <a:endParaRPr lang="en-US" dirty="0">
              <a:cs typeface="Segoe UI"/>
            </a:endParaRPr>
          </a:p>
          <a:p>
            <a:r>
              <a:rPr lang="en-GB" dirty="0">
                <a:cs typeface="Segoe UI"/>
              </a:rPr>
              <a:t>"Gender inclusive language in recruitment process"</a:t>
            </a:r>
            <a:r>
              <a:rPr lang="en-US" dirty="0">
                <a:cs typeface="Segoe UI"/>
              </a:rPr>
              <a:t>​</a:t>
            </a:r>
          </a:p>
          <a:p>
            <a:r>
              <a:rPr lang="en-GB" dirty="0">
                <a:cs typeface="Segoe UI"/>
              </a:rPr>
              <a:t>​</a:t>
            </a:r>
          </a:p>
          <a:p>
            <a:r>
              <a:rPr lang="en-GB" dirty="0">
                <a:cs typeface="Segoe UI"/>
              </a:rPr>
              <a:t>"I joined as part of the recruitment drive to get more females into engineering and although this is a really good step...I think we are forgetting we also need inclusion."</a:t>
            </a:r>
            <a:r>
              <a:rPr lang="en-US" dirty="0">
                <a:cs typeface="Segoe UI"/>
              </a:rPr>
              <a:t>​</a:t>
            </a:r>
          </a:p>
          <a:p>
            <a:r>
              <a:rPr lang="en-GB" dirty="0">
                <a:cs typeface="Segoe UI"/>
              </a:rPr>
              <a:t>​</a:t>
            </a:r>
          </a:p>
          <a:p>
            <a:r>
              <a:rPr lang="en-GB" dirty="0">
                <a:cs typeface="Segoe UI"/>
              </a:rPr>
              <a:t>"I work in a very male dominated space and I don't think I am treated fairly or equally."</a:t>
            </a:r>
            <a:r>
              <a:rPr lang="en-US" dirty="0">
                <a:cs typeface="Segoe UI"/>
              </a:rPr>
              <a:t>​</a:t>
            </a:r>
          </a:p>
          <a:p>
            <a:r>
              <a:rPr lang="en-GB" dirty="0">
                <a:cs typeface="Segoe UI"/>
              </a:rPr>
              <a:t>​</a:t>
            </a:r>
          </a:p>
          <a:p>
            <a:r>
              <a:rPr lang="en-GB" dirty="0">
                <a:cs typeface="Segoe UI"/>
              </a:rPr>
              <a:t>"A lot of my colleagues act in a way and say things that imply they don’t think I belong here as a woman."</a:t>
            </a:r>
            <a:r>
              <a:rPr lang="en-US" dirty="0">
                <a:cs typeface="Segoe UI"/>
              </a:rPr>
              <a:t>​</a:t>
            </a:r>
          </a:p>
          <a:p>
            <a:r>
              <a:rPr lang="en-GB" dirty="0">
                <a:cs typeface="Segoe UI"/>
              </a:rPr>
              <a:t>​</a:t>
            </a:r>
          </a:p>
          <a:p>
            <a:r>
              <a:rPr lang="en-GB" dirty="0">
                <a:cs typeface="Segoe UI"/>
              </a:rPr>
              <a:t>"Some of the recruitment initiatives, especially now on the engineering side of things, are taking opportunities away from people and giving them to someone just because they're female and we want to be seen to be a female friendly employer in a male dominated industry."</a:t>
            </a:r>
            <a:r>
              <a:rPr lang="en-US" dirty="0">
                <a:cs typeface="Segoe UI"/>
              </a:rPr>
              <a:t>​</a:t>
            </a:r>
          </a:p>
          <a:p>
            <a:endParaRPr lang="en-US" dirty="0">
              <a:cs typeface="Segoe UI"/>
            </a:endParaRPr>
          </a:p>
          <a:p>
            <a:r>
              <a:rPr lang="en-GB" dirty="0">
                <a:cs typeface="Segoe UI"/>
              </a:rPr>
              <a:t>"I think the only reason I'm here is because I'm female and that is sort of good because we are improving the gender balance, but I feel like once recruited the efforts stop and the diversity won't matter if lots of us leave."</a:t>
            </a:r>
            <a:r>
              <a:rPr lang="en-US" dirty="0">
                <a:cs typeface="Segoe UI"/>
              </a:rPr>
              <a:t>​</a:t>
            </a:r>
          </a:p>
        </p:txBody>
      </p:sp>
    </p:spTree>
    <p:extLst>
      <p:ext uri="{BB962C8B-B14F-4D97-AF65-F5344CB8AC3E}">
        <p14:creationId xmlns:p14="http://schemas.microsoft.com/office/powerpoint/2010/main" val="325232560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2D2FDC-F1A4-29C3-3219-31D205CBBC21}"/>
              </a:ext>
            </a:extLst>
          </p:cNvPr>
          <p:cNvSpPr>
            <a:spLocks noGrp="1"/>
          </p:cNvSpPr>
          <p:nvPr>
            <p:ph type="title"/>
          </p:nvPr>
        </p:nvSpPr>
        <p:spPr>
          <a:xfrm>
            <a:off x="1093352" y="260604"/>
            <a:ext cx="9779183" cy="360284"/>
          </a:xfrm>
        </p:spPr>
        <p:txBody>
          <a:bodyPr/>
          <a:lstStyle/>
          <a:p>
            <a:r>
              <a:rPr lang="en-GB" sz="2800" dirty="0">
                <a:latin typeface="Arial"/>
                <a:cs typeface="Arial"/>
              </a:rPr>
              <a:t>Qualitative data - representative interview quotes </a:t>
            </a:r>
          </a:p>
        </p:txBody>
      </p:sp>
      <p:sp>
        <p:nvSpPr>
          <p:cNvPr id="16" name="Slide Number Placeholder 15">
            <a:extLst>
              <a:ext uri="{FF2B5EF4-FFF2-40B4-BE49-F238E27FC236}">
                <a16:creationId xmlns:a16="http://schemas.microsoft.com/office/drawing/2014/main" id="{ECFD0E25-68BD-B888-5E8F-8B26D80FC6DB}"/>
              </a:ext>
            </a:extLst>
          </p:cNvPr>
          <p:cNvSpPr>
            <a:spLocks noGrp="1"/>
          </p:cNvSpPr>
          <p:nvPr>
            <p:ph type="sldNum" sz="quarter" idx="4"/>
          </p:nvPr>
        </p:nvSpPr>
        <p:spPr/>
        <p:txBody>
          <a:bodyPr/>
          <a:lstStyle/>
          <a:p>
            <a:pPr rtl="0"/>
            <a:fld id="{294A09A9-5501-47C1-A89A-A340965A2BE2}" type="slidenum">
              <a:rPr lang="en-GB" noProof="0" smtClean="0"/>
              <a:pPr rtl="0"/>
              <a:t>11</a:t>
            </a:fld>
            <a:endParaRPr lang="en-GB" noProof="0"/>
          </a:p>
        </p:txBody>
      </p:sp>
      <p:sp>
        <p:nvSpPr>
          <p:cNvPr id="17" name="TextBox 16">
            <a:extLst>
              <a:ext uri="{FF2B5EF4-FFF2-40B4-BE49-F238E27FC236}">
                <a16:creationId xmlns:a16="http://schemas.microsoft.com/office/drawing/2014/main" id="{1095D53E-A7A6-3990-0C4A-8B2BCC48D90D}"/>
              </a:ext>
            </a:extLst>
          </p:cNvPr>
          <p:cNvSpPr txBox="1"/>
          <p:nvPr/>
        </p:nvSpPr>
        <p:spPr>
          <a:xfrm>
            <a:off x="251815" y="1090583"/>
            <a:ext cx="5416952" cy="3046988"/>
          </a:xfrm>
          <a:prstGeom prst="rect">
            <a:avLst/>
          </a:prstGeom>
          <a:noFill/>
        </p:spPr>
        <p:txBody>
          <a:bodyPr wrap="square" lIns="91440" tIns="45720" rIns="91440" bIns="45720" rtlCol="0" anchor="t">
            <a:spAutoFit/>
          </a:bodyPr>
          <a:lstStyle/>
          <a:p>
            <a:r>
              <a:rPr lang="en-GB" sz="1600" dirty="0">
                <a:latin typeface="Arial"/>
                <a:cs typeface="Arial"/>
              </a:rPr>
              <a:t>“</a:t>
            </a:r>
            <a:r>
              <a:rPr lang="en-GB" sz="1600" i="1" dirty="0">
                <a:latin typeface="Arial"/>
                <a:cs typeface="Arial"/>
              </a:rPr>
              <a:t>I have actually been told that despite scoring the highest at interview ‘a field role isn’t the place for a young woman’ so it’s attitudes like that are preventing our workforce from diversifying and developing…. And all of this was about eight years ago but elements of that culture still exist; I’ve actually done some research for work recently and it found that females in the field don’t think that they have equal opportunities of promotion than our male colleagues. The problem is historic and systemic</a:t>
            </a:r>
            <a:r>
              <a:rPr lang="en-GB" sz="1600" dirty="0">
                <a:latin typeface="Arial"/>
                <a:cs typeface="Arial"/>
              </a:rPr>
              <a:t>.”   </a:t>
            </a:r>
            <a:endParaRPr lang="en-GB" sz="1600" dirty="0">
              <a:latin typeface="Arial" panose="020B0604020202020204" pitchFamily="34" charset="0"/>
              <a:cs typeface="Arial" panose="020B0604020202020204" pitchFamily="34" charset="0"/>
            </a:endParaRPr>
          </a:p>
          <a:p>
            <a:endParaRPr lang="en-GB" sz="1600" dirty="0">
              <a:latin typeface="Arial"/>
              <a:cs typeface="Arial"/>
            </a:endParaRPr>
          </a:p>
          <a:p>
            <a:pPr algn="l"/>
            <a:r>
              <a:rPr lang="en-GB" sz="1600" dirty="0">
                <a:latin typeface="Arial"/>
                <a:cs typeface="Arial"/>
              </a:rPr>
              <a:t>- Colleague Enablement Manager, 17 years work experience</a:t>
            </a:r>
            <a:endParaRPr lang="en-US" sz="1600" dirty="0">
              <a:latin typeface="Arial"/>
              <a:cs typeface="Arial"/>
            </a:endParaRPr>
          </a:p>
        </p:txBody>
      </p:sp>
      <p:sp>
        <p:nvSpPr>
          <p:cNvPr id="7" name="TextBox 6">
            <a:extLst>
              <a:ext uri="{FF2B5EF4-FFF2-40B4-BE49-F238E27FC236}">
                <a16:creationId xmlns:a16="http://schemas.microsoft.com/office/drawing/2014/main" id="{31E49A9E-C82D-E6AD-1E66-FE664C1CF22B}"/>
              </a:ext>
            </a:extLst>
          </p:cNvPr>
          <p:cNvSpPr txBox="1"/>
          <p:nvPr/>
        </p:nvSpPr>
        <p:spPr>
          <a:xfrm>
            <a:off x="6324635" y="867193"/>
            <a:ext cx="4709949" cy="2308324"/>
          </a:xfrm>
          <a:prstGeom prst="rect">
            <a:avLst/>
          </a:prstGeom>
          <a:noFill/>
        </p:spPr>
        <p:txBody>
          <a:bodyPr wrap="square" lIns="91440" tIns="45720" rIns="91440" bIns="45720" rtlCol="0" anchor="t">
            <a:spAutoFit/>
          </a:bodyPr>
          <a:lstStyle/>
          <a:p>
            <a:r>
              <a:rPr lang="en-US" sz="1600" dirty="0">
                <a:latin typeface="Arial"/>
                <a:cs typeface="Arial"/>
              </a:rPr>
              <a:t>“</a:t>
            </a:r>
            <a:r>
              <a:rPr lang="en-US" sz="1600" i="1" dirty="0">
                <a:latin typeface="Arial"/>
                <a:cs typeface="Arial"/>
              </a:rPr>
              <a:t>I’ll just use the male-female gender because it’s easier in a sense that you know … As an </a:t>
            </a:r>
            <a:r>
              <a:rPr lang="en-US" sz="1600" i="1" dirty="0" err="1">
                <a:latin typeface="Arial"/>
                <a:cs typeface="Arial"/>
              </a:rPr>
              <a:t>organisation</a:t>
            </a:r>
            <a:r>
              <a:rPr lang="en-US" sz="1600" i="1" dirty="0">
                <a:latin typeface="Arial"/>
                <a:cs typeface="Arial"/>
              </a:rPr>
              <a:t>, we’ve gone down the road of saying everybody is equal but they’re not. Instead, we should be recognizing our differences, and being inclusive regardless</a:t>
            </a:r>
            <a:r>
              <a:rPr lang="en-US" sz="1600" dirty="0">
                <a:latin typeface="Arial"/>
                <a:cs typeface="Arial"/>
              </a:rPr>
              <a:t>.”</a:t>
            </a:r>
          </a:p>
          <a:p>
            <a:endParaRPr lang="en-US" sz="1600" dirty="0">
              <a:latin typeface="Arial" panose="020B0604020202020204" pitchFamily="34" charset="0"/>
              <a:cs typeface="Arial" panose="020B0604020202020204" pitchFamily="34" charset="0"/>
            </a:endParaRPr>
          </a:p>
          <a:p>
            <a:r>
              <a:rPr lang="en-US" sz="1600" dirty="0">
                <a:latin typeface="Arial"/>
                <a:cs typeface="Arial"/>
              </a:rPr>
              <a:t>- Growth and Performance Development Manager, 7 years work experience</a:t>
            </a:r>
          </a:p>
        </p:txBody>
      </p:sp>
      <p:sp>
        <p:nvSpPr>
          <p:cNvPr id="3" name="TextBox 2">
            <a:extLst>
              <a:ext uri="{FF2B5EF4-FFF2-40B4-BE49-F238E27FC236}">
                <a16:creationId xmlns:a16="http://schemas.microsoft.com/office/drawing/2014/main" id="{A9861043-E40E-F278-E351-D126E8D6A019}"/>
              </a:ext>
            </a:extLst>
          </p:cNvPr>
          <p:cNvSpPr txBox="1"/>
          <p:nvPr/>
        </p:nvSpPr>
        <p:spPr>
          <a:xfrm>
            <a:off x="381001" y="4692253"/>
            <a:ext cx="4565403" cy="184665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600" i="1" dirty="0">
                <a:latin typeface="Arial"/>
                <a:ea typeface="+mn-lt"/>
                <a:cs typeface="+mn-lt"/>
              </a:rPr>
              <a:t>“</a:t>
            </a:r>
            <a:r>
              <a:rPr lang="en-US" sz="1600" i="1" dirty="0">
                <a:latin typeface="Arial"/>
                <a:cs typeface="Arial"/>
              </a:rPr>
              <a:t>Our new CEO has been a catalyst for substantial change.  But I think the lack of action, especially from senior executives, is definitely a hindrance.</a:t>
            </a:r>
            <a:r>
              <a:rPr lang="en-US" sz="1600" i="1" dirty="0">
                <a:latin typeface="Arial"/>
                <a:ea typeface="+mn-lt"/>
                <a:cs typeface="+mn-lt"/>
              </a:rPr>
              <a:t>”</a:t>
            </a:r>
            <a:endParaRPr lang="en-US" i="1" dirty="0">
              <a:latin typeface="Arial"/>
            </a:endParaRPr>
          </a:p>
          <a:p>
            <a:endParaRPr lang="en-US" dirty="0">
              <a:latin typeface="Arial"/>
              <a:cs typeface="Arial"/>
            </a:endParaRPr>
          </a:p>
          <a:p>
            <a:r>
              <a:rPr lang="en-US" sz="1600" dirty="0">
                <a:latin typeface="Arial"/>
                <a:cs typeface="Arial"/>
              </a:rPr>
              <a:t>- </a:t>
            </a:r>
            <a:r>
              <a:rPr lang="en-US" sz="1600" dirty="0" err="1">
                <a:latin typeface="Arial"/>
                <a:cs typeface="Arial"/>
              </a:rPr>
              <a:t>Programme</a:t>
            </a:r>
            <a:r>
              <a:rPr lang="en-US" sz="1600" dirty="0">
                <a:latin typeface="Arial"/>
                <a:cs typeface="Arial"/>
              </a:rPr>
              <a:t> Manager, 16 years work experience</a:t>
            </a:r>
            <a:endParaRPr lang="en-US" sz="1600" dirty="0"/>
          </a:p>
        </p:txBody>
      </p:sp>
      <p:sp>
        <p:nvSpPr>
          <p:cNvPr id="8" name="TextBox 7">
            <a:extLst>
              <a:ext uri="{FF2B5EF4-FFF2-40B4-BE49-F238E27FC236}">
                <a16:creationId xmlns:a16="http://schemas.microsoft.com/office/drawing/2014/main" id="{8830B909-CB15-C5F6-CBF7-88C71D53BCA4}"/>
              </a:ext>
            </a:extLst>
          </p:cNvPr>
          <p:cNvSpPr txBox="1"/>
          <p:nvPr/>
        </p:nvSpPr>
        <p:spPr>
          <a:xfrm>
            <a:off x="5502787" y="3513545"/>
            <a:ext cx="5062240" cy="2308324"/>
          </a:xfrm>
          <a:prstGeom prst="rect">
            <a:avLst/>
          </a:prstGeom>
          <a:noFill/>
        </p:spPr>
        <p:txBody>
          <a:bodyPr wrap="square" rtlCol="0">
            <a:spAutoFit/>
          </a:bodyPr>
          <a:lstStyle/>
          <a:p>
            <a:r>
              <a:rPr lang="en-US" sz="1600" dirty="0">
                <a:latin typeface="Arial" panose="020B0604020202020204" pitchFamily="34" charset="0"/>
                <a:cs typeface="Arial" panose="020B0604020202020204" pitchFamily="34" charset="0"/>
              </a:rPr>
              <a:t>“</a:t>
            </a:r>
            <a:r>
              <a:rPr lang="en-US" sz="1600" i="1" dirty="0">
                <a:latin typeface="Arial" panose="020B0604020202020204" pitchFamily="34" charset="0"/>
                <a:cs typeface="Arial" panose="020B0604020202020204" pitchFamily="34" charset="0"/>
              </a:rPr>
              <a:t>I don’t think that the company make their D&amp;I initiatives clear or accessible and so the people who do value diversity aren’t really sure how to embody that at work.  I’m not even entirely sure what our D&amp;I strategy is… it’s something we talk about all the time, but we don’t get to hear what the specifics are.”</a:t>
            </a:r>
          </a:p>
          <a:p>
            <a:endParaRPr lang="en-US" sz="1600" dirty="0">
              <a:latin typeface="Arial" panose="020B0604020202020204" pitchFamily="34" charset="0"/>
              <a:cs typeface="Arial" panose="020B0604020202020204" pitchFamily="34" charset="0"/>
            </a:endParaRPr>
          </a:p>
          <a:p>
            <a:r>
              <a:rPr lang="en-US" sz="1600" dirty="0">
                <a:latin typeface="Arial" panose="020B0604020202020204" pitchFamily="34" charset="0"/>
                <a:cs typeface="Arial" panose="020B0604020202020204" pitchFamily="34" charset="0"/>
              </a:rPr>
              <a:t>- Technical Installation Engineer, 14 years work experience</a:t>
            </a:r>
          </a:p>
        </p:txBody>
      </p:sp>
    </p:spTree>
    <p:extLst>
      <p:ext uri="{BB962C8B-B14F-4D97-AF65-F5344CB8AC3E}">
        <p14:creationId xmlns:p14="http://schemas.microsoft.com/office/powerpoint/2010/main" val="140857542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6F75DE-8A44-4EC5-83C6-95BDDF10DFD9}"/>
              </a:ext>
            </a:extLst>
          </p:cNvPr>
          <p:cNvSpPr>
            <a:spLocks noGrp="1"/>
          </p:cNvSpPr>
          <p:nvPr>
            <p:ph type="title"/>
          </p:nvPr>
        </p:nvSpPr>
        <p:spPr>
          <a:xfrm>
            <a:off x="0" y="21157"/>
            <a:ext cx="10641875" cy="856668"/>
          </a:xfrm>
        </p:spPr>
        <p:txBody>
          <a:bodyPr rtlCol="0"/>
          <a:lstStyle/>
          <a:p>
            <a:pPr algn="ctr" rtl="0"/>
            <a:r>
              <a:rPr lang="en-GB" sz="4000" dirty="0">
                <a:latin typeface="Arial"/>
                <a:cs typeface="Arial"/>
              </a:rPr>
              <a:t>Themes and Discussion</a:t>
            </a:r>
          </a:p>
        </p:txBody>
      </p:sp>
      <p:sp>
        <p:nvSpPr>
          <p:cNvPr id="6" name="Slide Number Placeholder 5">
            <a:extLst>
              <a:ext uri="{FF2B5EF4-FFF2-40B4-BE49-F238E27FC236}">
                <a16:creationId xmlns:a16="http://schemas.microsoft.com/office/drawing/2014/main" id="{50B6C709-8794-DF4E-A15C-6E648F09DD12}"/>
              </a:ext>
            </a:extLst>
          </p:cNvPr>
          <p:cNvSpPr>
            <a:spLocks noGrp="1"/>
          </p:cNvSpPr>
          <p:nvPr>
            <p:ph type="sldNum" sz="quarter" idx="4"/>
          </p:nvPr>
        </p:nvSpPr>
        <p:spPr/>
        <p:txBody>
          <a:bodyPr rtlCol="0"/>
          <a:lstStyle/>
          <a:p>
            <a:pPr rtl="0"/>
            <a:fld id="{294A09A9-5501-47C1-A89A-A340965A2BE2}" type="slidenum">
              <a:rPr lang="en-GB" smtClean="0"/>
              <a:pPr rtl="0"/>
              <a:t>12</a:t>
            </a:fld>
            <a:endParaRPr lang="en-GB"/>
          </a:p>
        </p:txBody>
      </p:sp>
      <p:sp>
        <p:nvSpPr>
          <p:cNvPr id="7" name="Content Placeholder 6">
            <a:extLst>
              <a:ext uri="{FF2B5EF4-FFF2-40B4-BE49-F238E27FC236}">
                <a16:creationId xmlns:a16="http://schemas.microsoft.com/office/drawing/2014/main" id="{702BEC38-BB5B-5DD7-C6EF-2D2723DA23B7}"/>
              </a:ext>
            </a:extLst>
          </p:cNvPr>
          <p:cNvSpPr>
            <a:spLocks noGrp="1"/>
          </p:cNvSpPr>
          <p:nvPr>
            <p:ph idx="1"/>
          </p:nvPr>
        </p:nvSpPr>
        <p:spPr>
          <a:xfrm>
            <a:off x="152400" y="2087563"/>
            <a:ext cx="10794275" cy="3366813"/>
          </a:xfrm>
        </p:spPr>
        <p:txBody>
          <a:bodyPr/>
          <a:lstStyle/>
          <a:p>
            <a:endParaRPr lang="en-US" dirty="0">
              <a:latin typeface="Arial" panose="020B0604020202020204" pitchFamily="34" charset="0"/>
              <a:cs typeface="Arial" panose="020B0604020202020204" pitchFamily="34" charset="0"/>
            </a:endParaRPr>
          </a:p>
          <a:p>
            <a:pPr marL="457200" indent="-457200">
              <a:buFont typeface="Arial" panose="020B0604020202020204" pitchFamily="34" charset="0"/>
              <a:buChar char="•"/>
            </a:pPr>
            <a:endParaRPr lang="en-US" dirty="0">
              <a:latin typeface="Arial" panose="020B0604020202020204" pitchFamily="34" charset="0"/>
              <a:cs typeface="Arial" panose="020B0604020202020204" pitchFamily="34" charset="0"/>
            </a:endParaRPr>
          </a:p>
          <a:p>
            <a:pPr marL="457200" indent="-457200">
              <a:buFont typeface="Arial" panose="020B0604020202020204" pitchFamily="34" charset="0"/>
              <a:buChar char="•"/>
            </a:pPr>
            <a:endParaRPr lang="en-US" dirty="0">
              <a:latin typeface="Arial" panose="020B0604020202020204" pitchFamily="34" charset="0"/>
              <a:cs typeface="Arial" panose="020B0604020202020204" pitchFamily="34" charset="0"/>
            </a:endParaRPr>
          </a:p>
          <a:p>
            <a:pPr marL="457200" indent="-457200">
              <a:buFont typeface="Arial" panose="020B0604020202020204" pitchFamily="34" charset="0"/>
              <a:buChar char="•"/>
            </a:pPr>
            <a:endParaRPr lang="en-US" dirty="0"/>
          </a:p>
        </p:txBody>
      </p:sp>
      <p:graphicFrame>
        <p:nvGraphicFramePr>
          <p:cNvPr id="8" name="Table 8">
            <a:extLst>
              <a:ext uri="{FF2B5EF4-FFF2-40B4-BE49-F238E27FC236}">
                <a16:creationId xmlns:a16="http://schemas.microsoft.com/office/drawing/2014/main" id="{993BC889-5A9F-0D1F-FF72-3F8B3DD9BF9B}"/>
              </a:ext>
            </a:extLst>
          </p:cNvPr>
          <p:cNvGraphicFramePr>
            <a:graphicFrameLocks noGrp="1"/>
          </p:cNvGraphicFramePr>
          <p:nvPr>
            <p:extLst>
              <p:ext uri="{D42A27DB-BD31-4B8C-83A1-F6EECF244321}">
                <p14:modId xmlns:p14="http://schemas.microsoft.com/office/powerpoint/2010/main" val="1821898735"/>
              </p:ext>
            </p:extLst>
          </p:nvPr>
        </p:nvGraphicFramePr>
        <p:xfrm>
          <a:off x="152400" y="1150938"/>
          <a:ext cx="10881362" cy="5394960"/>
        </p:xfrm>
        <a:graphic>
          <a:graphicData uri="http://schemas.openxmlformats.org/drawingml/2006/table">
            <a:tbl>
              <a:tblPr firstRow="1" bandRow="1">
                <a:tableStyleId>{5C22544A-7EE6-4342-B048-85BDC9FD1C3A}</a:tableStyleId>
              </a:tblPr>
              <a:tblGrid>
                <a:gridCol w="5151120">
                  <a:extLst>
                    <a:ext uri="{9D8B030D-6E8A-4147-A177-3AD203B41FA5}">
                      <a16:colId xmlns:a16="http://schemas.microsoft.com/office/drawing/2014/main" val="1741361047"/>
                    </a:ext>
                  </a:extLst>
                </a:gridCol>
                <a:gridCol w="5730242">
                  <a:extLst>
                    <a:ext uri="{9D8B030D-6E8A-4147-A177-3AD203B41FA5}">
                      <a16:colId xmlns:a16="http://schemas.microsoft.com/office/drawing/2014/main" val="466014746"/>
                    </a:ext>
                  </a:extLst>
                </a:gridCol>
              </a:tblGrid>
              <a:tr h="458406">
                <a:tc>
                  <a:txBody>
                    <a:bodyPr/>
                    <a:lstStyle/>
                    <a:p>
                      <a:pPr algn="ctr"/>
                      <a:r>
                        <a:rPr lang="en-GB" dirty="0">
                          <a:latin typeface="Arial" panose="020B0604020202020204" pitchFamily="34" charset="0"/>
                          <a:cs typeface="Arial" panose="020B0604020202020204" pitchFamily="34" charset="0"/>
                        </a:rPr>
                        <a:t>Organisational factors contributing to wider D&amp;I challenges</a:t>
                      </a:r>
                      <a:endParaRPr lang="en-US" dirty="0">
                        <a:latin typeface="Arial" panose="020B0604020202020204" pitchFamily="34" charset="0"/>
                        <a:cs typeface="Arial" panose="020B0604020202020204" pitchFamily="34" charset="0"/>
                      </a:endParaRPr>
                    </a:p>
                  </a:txBody>
                  <a:tcPr/>
                </a:tc>
                <a:tc>
                  <a:txBody>
                    <a:bodyPr/>
                    <a:lstStyle/>
                    <a:p>
                      <a:pPr algn="ctr"/>
                      <a:r>
                        <a:rPr lang="en-GB">
                          <a:latin typeface="Arial" panose="020B0604020202020204" pitchFamily="34" charset="0"/>
                          <a:cs typeface="Arial" panose="020B0604020202020204" pitchFamily="34" charset="0"/>
                        </a:rPr>
                        <a:t>Gender inequality in </a:t>
                      </a:r>
                      <a:r>
                        <a:rPr lang="en-GB" dirty="0">
                          <a:latin typeface="Arial" panose="020B0604020202020204" pitchFamily="34" charset="0"/>
                          <a:cs typeface="Arial" panose="020B0604020202020204" pitchFamily="34" charset="0"/>
                        </a:rPr>
                        <a:t>recruitment</a:t>
                      </a:r>
                      <a:r>
                        <a:rPr lang="en-US" dirty="0">
                          <a:latin typeface="Arial" panose="020B0604020202020204" pitchFamily="34" charset="0"/>
                          <a:cs typeface="Arial" panose="020B0604020202020204" pitchFamily="34" charset="0"/>
                        </a:rPr>
                        <a:t> practices</a:t>
                      </a:r>
                    </a:p>
                  </a:txBody>
                  <a:tcPr/>
                </a:tc>
                <a:extLst>
                  <a:ext uri="{0D108BD9-81ED-4DB2-BD59-A6C34878D82A}">
                    <a16:rowId xmlns:a16="http://schemas.microsoft.com/office/drawing/2014/main" val="788672119"/>
                  </a:ext>
                </a:extLst>
              </a:tr>
              <a:tr h="4244326">
                <a:tc>
                  <a:txBody>
                    <a:bodyPr/>
                    <a:lstStyle/>
                    <a:p>
                      <a:pPr marL="457200" marR="0" lvl="0" indent="-457200" algn="l" defTabSz="914400" rtl="0" eaLnBrk="1" fontAlgn="auto" latinLnBrk="0" hangingPunct="1">
                        <a:lnSpc>
                          <a:spcPct val="100000"/>
                        </a:lnSpc>
                        <a:spcBef>
                          <a:spcPts val="0"/>
                        </a:spcBef>
                        <a:spcAft>
                          <a:spcPts val="0"/>
                        </a:spcAft>
                        <a:buClrTx/>
                        <a:buSzTx/>
                        <a:buFont typeface="Wingdings" pitchFamily="2" charset="2"/>
                        <a:buChar char="§"/>
                        <a:tabLst/>
                        <a:defRPr/>
                      </a:pPr>
                      <a:endParaRPr lang="en-US" dirty="0">
                        <a:latin typeface="Arial" panose="020B0604020202020204" pitchFamily="34" charset="0"/>
                        <a:cs typeface="Arial" panose="020B0604020202020204" pitchFamily="34" charset="0"/>
                      </a:endParaRPr>
                    </a:p>
                    <a:p>
                      <a:pPr marL="457200" marR="0" lvl="0" indent="-457200" algn="l" defTabSz="914400" rtl="0" eaLnBrk="1" fontAlgn="auto" latinLnBrk="0" hangingPunct="1">
                        <a:lnSpc>
                          <a:spcPct val="100000"/>
                        </a:lnSpc>
                        <a:spcBef>
                          <a:spcPts val="0"/>
                        </a:spcBef>
                        <a:spcAft>
                          <a:spcPts val="0"/>
                        </a:spcAft>
                        <a:buClrTx/>
                        <a:buSzTx/>
                        <a:buFont typeface="Wingdings" pitchFamily="2" charset="2"/>
                        <a:buChar char="§"/>
                        <a:tabLst/>
                        <a:defRPr/>
                      </a:pPr>
                      <a:r>
                        <a:rPr lang="en-US" dirty="0">
                          <a:latin typeface="Arial"/>
                          <a:cs typeface="Arial"/>
                        </a:rPr>
                        <a:t>A diverse workforce but limited level of diversity (e.g. high occurrence of white and male employees)</a:t>
                      </a:r>
                    </a:p>
                    <a:p>
                      <a:pPr marL="457200" marR="0" lvl="0" indent="-457200" algn="l" defTabSz="914400" rtl="0" eaLnBrk="1" fontAlgn="auto" latinLnBrk="0" hangingPunct="1">
                        <a:lnSpc>
                          <a:spcPct val="100000"/>
                        </a:lnSpc>
                        <a:spcBef>
                          <a:spcPts val="0"/>
                        </a:spcBef>
                        <a:spcAft>
                          <a:spcPts val="0"/>
                        </a:spcAft>
                        <a:buClrTx/>
                        <a:buSzTx/>
                        <a:buFont typeface="Wingdings" pitchFamily="2" charset="2"/>
                        <a:buChar char="§"/>
                        <a:tabLst/>
                        <a:defRPr/>
                      </a:pPr>
                      <a:endParaRPr lang="en-US" dirty="0">
                        <a:latin typeface="Arial" panose="020B0604020202020204" pitchFamily="34" charset="0"/>
                        <a:cs typeface="Arial" panose="020B0604020202020204" pitchFamily="34" charset="0"/>
                      </a:endParaRPr>
                    </a:p>
                    <a:p>
                      <a:pPr marL="457200" lvl="0" indent="-457200">
                        <a:buFont typeface="Wingdings" pitchFamily="2" charset="2"/>
                        <a:buChar char="§"/>
                      </a:pPr>
                      <a:r>
                        <a:rPr lang="en-US" dirty="0" err="1">
                          <a:latin typeface="Arial" panose="020B0604020202020204" pitchFamily="34" charset="0"/>
                          <a:cs typeface="Arial" panose="020B0604020202020204" pitchFamily="34" charset="0"/>
                        </a:rPr>
                        <a:t>Organisational</a:t>
                      </a:r>
                      <a:r>
                        <a:rPr lang="en-US" dirty="0">
                          <a:latin typeface="Arial" panose="020B0604020202020204" pitchFamily="34" charset="0"/>
                          <a:cs typeface="Arial" panose="020B0604020202020204" pitchFamily="34" charset="0"/>
                        </a:rPr>
                        <a:t> efforts to enhance D&amp;I </a:t>
                      </a:r>
                    </a:p>
                    <a:p>
                      <a:pPr marL="914400" lvl="1" indent="-457200">
                        <a:buFont typeface="Wingdings" pitchFamily="2" charset="2"/>
                        <a:buChar char="§"/>
                      </a:pPr>
                      <a:r>
                        <a:rPr lang="en-GB" sz="1800" kern="1200" dirty="0">
                          <a:solidFill>
                            <a:schemeClr val="dk1"/>
                          </a:solidFill>
                          <a:effectLst/>
                          <a:latin typeface="Arial" panose="020B0604020202020204" pitchFamily="34" charset="0"/>
                          <a:ea typeface="+mn-ea"/>
                          <a:cs typeface="Arial" panose="020B0604020202020204" pitchFamily="34" charset="0"/>
                        </a:rPr>
                        <a:t>increased communication, specifically from the CEO – a ‘top-down’ approach</a:t>
                      </a:r>
                    </a:p>
                    <a:p>
                      <a:pPr marL="914400" lvl="1" indent="-457200">
                        <a:buFont typeface="Wingdings" pitchFamily="2" charset="2"/>
                        <a:buChar char="§"/>
                      </a:pPr>
                      <a:r>
                        <a:rPr lang="en-GB" sz="1800" kern="1200" dirty="0">
                          <a:solidFill>
                            <a:schemeClr val="dk1"/>
                          </a:solidFill>
                          <a:effectLst/>
                          <a:latin typeface="Arial" panose="020B0604020202020204" pitchFamily="34" charset="0"/>
                          <a:ea typeface="+mn-ea"/>
                          <a:cs typeface="Arial" panose="020B0604020202020204" pitchFamily="34" charset="0"/>
                        </a:rPr>
                        <a:t>the use of internal employee networks</a:t>
                      </a:r>
                    </a:p>
                    <a:p>
                      <a:pPr marL="914400" lvl="1" indent="-457200">
                        <a:buFont typeface="Wingdings" pitchFamily="2" charset="2"/>
                        <a:buChar char="§"/>
                      </a:pPr>
                      <a:endParaRPr lang="en-US" dirty="0">
                        <a:latin typeface="Arial" panose="020B0604020202020204" pitchFamily="34" charset="0"/>
                        <a:cs typeface="Arial" panose="020B0604020202020204" pitchFamily="34" charset="0"/>
                      </a:endParaRPr>
                    </a:p>
                    <a:p>
                      <a:pPr marL="457200" indent="-457200">
                        <a:buFont typeface="Wingdings" pitchFamily="2" charset="2"/>
                        <a:buChar char="§"/>
                      </a:pPr>
                      <a:r>
                        <a:rPr lang="en-US" dirty="0">
                          <a:latin typeface="Arial" panose="020B0604020202020204" pitchFamily="34" charset="0"/>
                          <a:cs typeface="Arial" panose="020B0604020202020204" pitchFamily="34" charset="0"/>
                        </a:rPr>
                        <a:t>Uncertain of how D&amp;I was actively encouraged in recruitment practices </a:t>
                      </a:r>
                    </a:p>
                    <a:p>
                      <a:pPr marL="457200" indent="-457200">
                        <a:buFont typeface="Wingdings" pitchFamily="2" charset="2"/>
                        <a:buChar char="§"/>
                      </a:pPr>
                      <a:endParaRPr lang="en-US" dirty="0">
                        <a:latin typeface="Arial" panose="020B0604020202020204" pitchFamily="34" charset="0"/>
                        <a:cs typeface="Arial" panose="020B0604020202020204" pitchFamily="34" charset="0"/>
                      </a:endParaRPr>
                    </a:p>
                    <a:p>
                      <a:pPr marL="457200" marR="0" lvl="0" indent="-457200" algn="l" defTabSz="914400" rtl="0" eaLnBrk="1" fontAlgn="auto" latinLnBrk="0" hangingPunct="1">
                        <a:lnSpc>
                          <a:spcPct val="100000"/>
                        </a:lnSpc>
                        <a:spcBef>
                          <a:spcPts val="0"/>
                        </a:spcBef>
                        <a:spcAft>
                          <a:spcPts val="0"/>
                        </a:spcAft>
                        <a:buClrTx/>
                        <a:buSzTx/>
                        <a:buFont typeface="Wingdings" pitchFamily="2" charset="2"/>
                        <a:buChar char="§"/>
                        <a:tabLst/>
                        <a:defRPr/>
                      </a:pPr>
                      <a:r>
                        <a:rPr lang="en-GB" dirty="0">
                          <a:latin typeface="Arial" panose="020B0604020202020204" pitchFamily="34" charset="0"/>
                          <a:cs typeface="Arial" panose="020B0604020202020204" pitchFamily="34" charset="0"/>
                        </a:rPr>
                        <a:t>Resistance to change and lack of commitment from senior executives </a:t>
                      </a:r>
                    </a:p>
                  </a:txBody>
                  <a:tcPr/>
                </a:tc>
                <a:tc>
                  <a:txBody>
                    <a:bodyPr/>
                    <a:lstStyle/>
                    <a:p>
                      <a:pPr marL="285750" indent="-285750">
                        <a:buFont typeface="Wingdings" pitchFamily="2" charset="2"/>
                        <a:buChar char="§"/>
                      </a:pPr>
                      <a:r>
                        <a:rPr lang="en-GB" sz="1800" b="1" kern="1200" dirty="0">
                          <a:solidFill>
                            <a:schemeClr val="dk1"/>
                          </a:solidFill>
                          <a:effectLst/>
                          <a:latin typeface="Arial" panose="020B0604020202020204" pitchFamily="34" charset="0"/>
                          <a:ea typeface="+mn-ea"/>
                          <a:cs typeface="Arial" panose="020B0604020202020204" pitchFamily="34" charset="0"/>
                        </a:rPr>
                        <a:t>Internal recruitment </a:t>
                      </a:r>
                      <a:r>
                        <a:rPr lang="en-GB" sz="1800" kern="1200" dirty="0">
                          <a:solidFill>
                            <a:schemeClr val="dk1"/>
                          </a:solidFill>
                          <a:effectLst/>
                          <a:latin typeface="Arial" panose="020B0604020202020204" pitchFamily="34" charset="0"/>
                          <a:ea typeface="+mn-ea"/>
                          <a:cs typeface="Arial" panose="020B0604020202020204" pitchFamily="34" charset="0"/>
                        </a:rPr>
                        <a:t>was favoured, but it was perceived to be gender-biased, unfair and non-transparent.</a:t>
                      </a:r>
                    </a:p>
                    <a:p>
                      <a:pPr marL="742950" lvl="1" indent="-285750">
                        <a:buFont typeface="Wingdings" pitchFamily="2" charset="2"/>
                        <a:buChar char="§"/>
                      </a:pPr>
                      <a:r>
                        <a:rPr lang="en-GB" sz="1800" kern="1200" dirty="0">
                          <a:solidFill>
                            <a:schemeClr val="dk1"/>
                          </a:solidFill>
                          <a:effectLst/>
                          <a:latin typeface="Arial" panose="020B0604020202020204" pitchFamily="34" charset="0"/>
                          <a:ea typeface="+mn-ea"/>
                          <a:cs typeface="Arial" panose="020B0604020202020204" pitchFamily="34" charset="0"/>
                        </a:rPr>
                        <a:t>Most managers, 60% being male, were recruited through the means of word of mouth</a:t>
                      </a:r>
                    </a:p>
                    <a:p>
                      <a:pPr marL="742950" lvl="1" indent="-285750">
                        <a:buFont typeface="Wingdings" pitchFamily="2" charset="2"/>
                        <a:buChar char="§"/>
                      </a:pPr>
                      <a:r>
                        <a:rPr lang="en-GB" sz="1800" kern="1200" dirty="0">
                          <a:solidFill>
                            <a:schemeClr val="dk1"/>
                          </a:solidFill>
                          <a:effectLst/>
                          <a:latin typeface="Arial" panose="020B0604020202020204" pitchFamily="34" charset="0"/>
                          <a:ea typeface="+mn-ea"/>
                          <a:cs typeface="Arial" panose="020B0604020202020204" pitchFamily="34" charset="0"/>
                        </a:rPr>
                        <a:t>Recruitment was not made on merit alone</a:t>
                      </a:r>
                    </a:p>
                    <a:p>
                      <a:pPr marL="742950" lvl="1" indent="-285750">
                        <a:buFont typeface="Wingdings" pitchFamily="2" charset="2"/>
                        <a:buChar char="§"/>
                      </a:pPr>
                      <a:r>
                        <a:rPr lang="en-GB" sz="1800" kern="1200" dirty="0">
                          <a:solidFill>
                            <a:schemeClr val="dk1"/>
                          </a:solidFill>
                          <a:effectLst/>
                          <a:latin typeface="Arial" panose="020B0604020202020204" pitchFamily="34" charset="0"/>
                          <a:ea typeface="+mn-ea"/>
                          <a:cs typeface="Arial" panose="020B0604020202020204" pitchFamily="34" charset="0"/>
                        </a:rPr>
                        <a:t>‘Old boys club’ </a:t>
                      </a:r>
                    </a:p>
                    <a:p>
                      <a:pPr marL="285750" lvl="0" indent="-285750">
                        <a:buFont typeface="Wingdings" pitchFamily="2" charset="2"/>
                        <a:buChar char="§"/>
                      </a:pPr>
                      <a:endParaRPr lang="en-GB" sz="1800" b="1" kern="1200" dirty="0">
                        <a:solidFill>
                          <a:schemeClr val="dk1"/>
                        </a:solidFill>
                        <a:effectLst/>
                        <a:latin typeface="Arial" panose="020B0604020202020204" pitchFamily="34" charset="0"/>
                        <a:ea typeface="+mn-ea"/>
                        <a:cs typeface="Arial" panose="020B0604020202020204" pitchFamily="34" charset="0"/>
                      </a:endParaRPr>
                    </a:p>
                    <a:p>
                      <a:pPr marL="285750" lvl="0" indent="-285750">
                        <a:buFont typeface="Wingdings" pitchFamily="2" charset="2"/>
                        <a:buChar char="§"/>
                      </a:pPr>
                      <a:r>
                        <a:rPr lang="en-GB" sz="1800" b="1" kern="1200" dirty="0">
                          <a:solidFill>
                            <a:schemeClr val="dk1"/>
                          </a:solidFill>
                          <a:effectLst/>
                          <a:latin typeface="Arial" panose="020B0604020202020204" pitchFamily="34" charset="0"/>
                          <a:ea typeface="+mn-ea"/>
                          <a:cs typeface="Arial" panose="020B0604020202020204" pitchFamily="34" charset="0"/>
                        </a:rPr>
                        <a:t>External recruitment </a:t>
                      </a:r>
                      <a:r>
                        <a:rPr lang="en-GB" sz="1800" kern="1200" dirty="0">
                          <a:solidFill>
                            <a:schemeClr val="dk1"/>
                          </a:solidFill>
                          <a:effectLst/>
                          <a:latin typeface="Arial" panose="020B0604020202020204" pitchFamily="34" charset="0"/>
                          <a:ea typeface="+mn-ea"/>
                          <a:cs typeface="Arial" panose="020B0604020202020204" pitchFamily="34" charset="0"/>
                        </a:rPr>
                        <a:t>contributed to inclusion problems. </a:t>
                      </a:r>
                    </a:p>
                    <a:p>
                      <a:pPr marL="742950" lvl="1" indent="-285750">
                        <a:buFont typeface="Wingdings" pitchFamily="2" charset="2"/>
                        <a:buChar char="§"/>
                      </a:pPr>
                      <a:r>
                        <a:rPr lang="en-GB" sz="1800" kern="1200" dirty="0">
                          <a:solidFill>
                            <a:schemeClr val="dk1"/>
                          </a:solidFill>
                          <a:effectLst/>
                          <a:latin typeface="Arial" panose="020B0604020202020204" pitchFamily="34" charset="0"/>
                          <a:ea typeface="+mn-ea"/>
                          <a:cs typeface="Arial" panose="020B0604020202020204" pitchFamily="34" charset="0"/>
                        </a:rPr>
                        <a:t>Engineers and apprentices are often recruited externally </a:t>
                      </a:r>
                    </a:p>
                    <a:p>
                      <a:pPr marL="742950" lvl="1" indent="-285750">
                        <a:buFont typeface="Wingdings" pitchFamily="2" charset="2"/>
                        <a:buChar char="§"/>
                      </a:pPr>
                      <a:r>
                        <a:rPr lang="en-GB" sz="1800" kern="1200" dirty="0">
                          <a:solidFill>
                            <a:schemeClr val="dk1"/>
                          </a:solidFill>
                          <a:effectLst/>
                          <a:latin typeface="Arial" panose="020B0604020202020204" pitchFamily="34" charset="0"/>
                          <a:ea typeface="+mn-ea"/>
                          <a:cs typeface="Arial" panose="020B0604020202020204" pitchFamily="34" charset="0"/>
                        </a:rPr>
                        <a:t>Inclusion of female engineers and apprentices was not adequate </a:t>
                      </a:r>
                    </a:p>
                    <a:p>
                      <a:pPr marL="742950" lvl="1" indent="-285750">
                        <a:buFont typeface="Wingdings" pitchFamily="2" charset="2"/>
                        <a:buChar char="§"/>
                      </a:pPr>
                      <a:r>
                        <a:rPr lang="en-GB" sz="1800" kern="1200" dirty="0">
                          <a:solidFill>
                            <a:schemeClr val="dk1"/>
                          </a:solidFill>
                          <a:effectLst/>
                          <a:latin typeface="Arial" panose="020B0604020202020204" pitchFamily="34" charset="0"/>
                          <a:ea typeface="+mn-ea"/>
                          <a:cs typeface="Arial" panose="020B0604020202020204" pitchFamily="34" charset="0"/>
                        </a:rPr>
                        <a:t>New recruits were reluctant to stay</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dirty="0">
                        <a:latin typeface="Arial" panose="020B0604020202020204" pitchFamily="34" charset="0"/>
                        <a:cs typeface="Arial" panose="020B0604020202020204" pitchFamily="34" charset="0"/>
                      </a:endParaRPr>
                    </a:p>
                    <a:p>
                      <a:pPr marL="285750" marR="0" lvl="0" indent="-285750" algn="l" defTabSz="914400" rtl="0" eaLnBrk="1" fontAlgn="auto" latinLnBrk="0" hangingPunct="1">
                        <a:lnSpc>
                          <a:spcPct val="100000"/>
                        </a:lnSpc>
                        <a:spcBef>
                          <a:spcPts val="0"/>
                        </a:spcBef>
                        <a:spcAft>
                          <a:spcPts val="0"/>
                        </a:spcAft>
                        <a:buClrTx/>
                        <a:buSzTx/>
                        <a:buFont typeface="Wingdings" pitchFamily="2" charset="2"/>
                        <a:buChar char="§"/>
                        <a:tabLst/>
                        <a:defRPr/>
                      </a:pPr>
                      <a:r>
                        <a:rPr lang="en-GB" sz="1800" b="1" kern="1200" dirty="0">
                          <a:solidFill>
                            <a:schemeClr val="dk1"/>
                          </a:solidFill>
                          <a:effectLst/>
                          <a:latin typeface="Arial" panose="020B0604020202020204" pitchFamily="34" charset="0"/>
                          <a:ea typeface="+mn-ea"/>
                          <a:cs typeface="Arial" panose="020B0604020202020204" pitchFamily="34" charset="0"/>
                        </a:rPr>
                        <a:t>Vertical and horizontal segregation at work</a:t>
                      </a:r>
                    </a:p>
                  </a:txBody>
                  <a:tcPr/>
                </a:tc>
                <a:extLst>
                  <a:ext uri="{0D108BD9-81ED-4DB2-BD59-A6C34878D82A}">
                    <a16:rowId xmlns:a16="http://schemas.microsoft.com/office/drawing/2014/main" val="4252059284"/>
                  </a:ext>
                </a:extLst>
              </a:tr>
            </a:tbl>
          </a:graphicData>
        </a:graphic>
      </p:graphicFrame>
    </p:spTree>
    <p:extLst>
      <p:ext uri="{BB962C8B-B14F-4D97-AF65-F5344CB8AC3E}">
        <p14:creationId xmlns:p14="http://schemas.microsoft.com/office/powerpoint/2010/main" val="421291746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F191A4-7839-4F63-B17C-7C366C59488C}"/>
              </a:ext>
            </a:extLst>
          </p:cNvPr>
          <p:cNvSpPr>
            <a:spLocks noGrp="1"/>
          </p:cNvSpPr>
          <p:nvPr>
            <p:ph type="title"/>
          </p:nvPr>
        </p:nvSpPr>
        <p:spPr>
          <a:xfrm>
            <a:off x="301859" y="45691"/>
            <a:ext cx="10617491" cy="925209"/>
          </a:xfrm>
        </p:spPr>
        <p:txBody>
          <a:bodyPr rtlCol="0"/>
          <a:lstStyle/>
          <a:p>
            <a:pPr rtl="0"/>
            <a:r>
              <a:rPr lang="en-GB" sz="4400" dirty="0">
                <a:latin typeface="Arial" panose="020B0604020202020204" pitchFamily="34" charset="0"/>
                <a:cs typeface="Arial" panose="020B0604020202020204" pitchFamily="34" charset="0"/>
              </a:rPr>
              <a:t>Conclusions and Implications</a:t>
            </a:r>
          </a:p>
        </p:txBody>
      </p:sp>
      <p:sp>
        <p:nvSpPr>
          <p:cNvPr id="4" name="Content Placeholder 3">
            <a:extLst>
              <a:ext uri="{FF2B5EF4-FFF2-40B4-BE49-F238E27FC236}">
                <a16:creationId xmlns:a16="http://schemas.microsoft.com/office/drawing/2014/main" id="{9B9ED227-95A7-4B08-91FE-5E0EF0D41D20}"/>
              </a:ext>
            </a:extLst>
          </p:cNvPr>
          <p:cNvSpPr>
            <a:spLocks noGrp="1"/>
          </p:cNvSpPr>
          <p:nvPr>
            <p:ph idx="1"/>
          </p:nvPr>
        </p:nvSpPr>
        <p:spPr>
          <a:xfrm>
            <a:off x="1167491" y="2526318"/>
            <a:ext cx="3218688" cy="2828613"/>
          </a:xfrm>
        </p:spPr>
        <p:txBody>
          <a:bodyPr vert="horz" lIns="91440" tIns="45720" rIns="91440" bIns="45720" rtlCol="0" anchor="t">
            <a:noAutofit/>
          </a:bodyPr>
          <a:lstStyle/>
          <a:p>
            <a:pPr rtl="0"/>
            <a:endParaRPr lang="en-GB" dirty="0"/>
          </a:p>
          <a:p>
            <a:pPr rtl="0"/>
            <a:endParaRPr lang="en-GB" dirty="0"/>
          </a:p>
        </p:txBody>
      </p:sp>
      <p:sp>
        <p:nvSpPr>
          <p:cNvPr id="5" name="Content Placeholder 4">
            <a:extLst>
              <a:ext uri="{FF2B5EF4-FFF2-40B4-BE49-F238E27FC236}">
                <a16:creationId xmlns:a16="http://schemas.microsoft.com/office/drawing/2014/main" id="{9C2ECAAA-1E9C-4845-8EA9-E11A76F08150}"/>
              </a:ext>
            </a:extLst>
          </p:cNvPr>
          <p:cNvSpPr>
            <a:spLocks noGrp="1"/>
          </p:cNvSpPr>
          <p:nvPr>
            <p:ph idx="10"/>
          </p:nvPr>
        </p:nvSpPr>
        <p:spPr>
          <a:xfrm>
            <a:off x="4683787" y="2526318"/>
            <a:ext cx="3173279" cy="2828613"/>
          </a:xfrm>
        </p:spPr>
        <p:txBody>
          <a:bodyPr vert="horz" lIns="91440" tIns="45720" rIns="91440" bIns="45720" rtlCol="0" anchor="t">
            <a:normAutofit/>
          </a:bodyPr>
          <a:lstStyle/>
          <a:p>
            <a:pPr rtl="0"/>
            <a:endParaRPr lang="en-GB" dirty="0"/>
          </a:p>
          <a:p>
            <a:pPr rtl="0"/>
            <a:endParaRPr lang="en-GB" dirty="0"/>
          </a:p>
        </p:txBody>
      </p:sp>
      <p:sp>
        <p:nvSpPr>
          <p:cNvPr id="8" name="Slide Number Placeholder 7">
            <a:extLst>
              <a:ext uri="{FF2B5EF4-FFF2-40B4-BE49-F238E27FC236}">
                <a16:creationId xmlns:a16="http://schemas.microsoft.com/office/drawing/2014/main" id="{B609FC03-B5BE-D846-993A-8E351C9509F3}"/>
              </a:ext>
            </a:extLst>
          </p:cNvPr>
          <p:cNvSpPr>
            <a:spLocks noGrp="1"/>
          </p:cNvSpPr>
          <p:nvPr>
            <p:ph type="sldNum" sz="quarter" idx="4"/>
          </p:nvPr>
        </p:nvSpPr>
        <p:spPr>
          <a:xfrm>
            <a:off x="10153276" y="6356350"/>
            <a:ext cx="1657723" cy="365125"/>
          </a:xfrm>
        </p:spPr>
        <p:txBody>
          <a:bodyPr rtlCol="0"/>
          <a:lstStyle/>
          <a:p>
            <a:pPr rtl="0"/>
            <a:fld id="{294A09A9-5501-47C1-A89A-A340965A2BE2}" type="slidenum">
              <a:rPr lang="en-GB" smtClean="0"/>
              <a:pPr rtl="0"/>
              <a:t>13</a:t>
            </a:fld>
            <a:endParaRPr lang="en-GB"/>
          </a:p>
        </p:txBody>
      </p:sp>
      <p:sp>
        <p:nvSpPr>
          <p:cNvPr id="3" name="TextBox 2">
            <a:extLst>
              <a:ext uri="{FF2B5EF4-FFF2-40B4-BE49-F238E27FC236}">
                <a16:creationId xmlns:a16="http://schemas.microsoft.com/office/drawing/2014/main" id="{8FD7ABE9-A01D-92B7-4D6D-FEE1EDE9999F}"/>
              </a:ext>
            </a:extLst>
          </p:cNvPr>
          <p:cNvSpPr txBox="1"/>
          <p:nvPr/>
        </p:nvSpPr>
        <p:spPr>
          <a:xfrm>
            <a:off x="301859" y="1170635"/>
            <a:ext cx="11338560" cy="5262979"/>
          </a:xfrm>
          <a:prstGeom prst="rect">
            <a:avLst/>
          </a:prstGeom>
          <a:noFill/>
        </p:spPr>
        <p:txBody>
          <a:bodyPr wrap="square" rtlCol="0">
            <a:spAutoFit/>
          </a:bodyPr>
          <a:lstStyle/>
          <a:p>
            <a:pPr marL="285750" indent="-285750">
              <a:buFont typeface="Wingdings" pitchFamily="2" charset="2"/>
              <a:buChar char="Ø"/>
            </a:pPr>
            <a:r>
              <a:rPr lang="en-GB" b="1" dirty="0">
                <a:latin typeface="Arial" panose="020B0604020202020204" pitchFamily="34" charset="0"/>
                <a:ea typeface="Calibri" panose="020F0502020204030204" pitchFamily="34" charset="0"/>
              </a:rPr>
              <a:t>G</a:t>
            </a:r>
            <a:r>
              <a:rPr lang="en-GB" b="1" dirty="0">
                <a:effectLst/>
                <a:latin typeface="Arial" panose="020B0604020202020204" pitchFamily="34" charset="0"/>
                <a:ea typeface="Calibri" panose="020F0502020204030204" pitchFamily="34" charset="0"/>
              </a:rPr>
              <a:t>ender inequality indicates a diversity challenge and has clear implications for the extent to which the engineering occupation will be appealing to female students in the future.</a:t>
            </a:r>
          </a:p>
          <a:p>
            <a:endParaRPr lang="en-GB" b="1" dirty="0">
              <a:effectLst/>
              <a:latin typeface="Arial" panose="020B0604020202020204" pitchFamily="34" charset="0"/>
              <a:ea typeface="Calibri" panose="020F0502020204030204" pitchFamily="34" charset="0"/>
            </a:endParaRPr>
          </a:p>
          <a:p>
            <a:endParaRPr lang="en-US" b="1" dirty="0">
              <a:latin typeface="Arial" panose="020B0604020202020204" pitchFamily="34" charset="0"/>
              <a:cs typeface="Arial" panose="020B0604020202020204" pitchFamily="34" charset="0"/>
            </a:endParaRPr>
          </a:p>
          <a:p>
            <a:pPr marL="285750" indent="-285750">
              <a:buFont typeface="Wingdings" pitchFamily="2" charset="2"/>
              <a:buChar char="Ø"/>
            </a:pPr>
            <a:r>
              <a:rPr lang="en-US" b="1" dirty="0">
                <a:latin typeface="Arial" panose="020B0604020202020204" pitchFamily="34" charset="0"/>
                <a:cs typeface="Arial" panose="020B0604020202020204" pitchFamily="34" charset="0"/>
              </a:rPr>
              <a:t>Company X is in urgent need of solutions to address gender inequality in recruitment.</a:t>
            </a:r>
          </a:p>
          <a:p>
            <a:endParaRPr lang="en-US" dirty="0">
              <a:latin typeface="Arial" panose="020B0604020202020204" pitchFamily="34" charset="0"/>
              <a:cs typeface="Arial" panose="020B0604020202020204" pitchFamily="34" charset="0"/>
            </a:endParaRPr>
          </a:p>
          <a:p>
            <a:pPr marL="285750" indent="-285750">
              <a:buFont typeface="Wingdings" pitchFamily="2" charset="2"/>
              <a:buChar char="Ø"/>
            </a:pPr>
            <a:endParaRPr lang="en-GB" b="1" dirty="0">
              <a:latin typeface="Arial" panose="020B0604020202020204" pitchFamily="34" charset="0"/>
              <a:cs typeface="Arial" panose="020B0604020202020204" pitchFamily="34" charset="0"/>
            </a:endParaRPr>
          </a:p>
          <a:p>
            <a:pPr marL="285750" indent="-285750">
              <a:buFont typeface="Wingdings" pitchFamily="2" charset="2"/>
              <a:buChar char="Ø"/>
            </a:pPr>
            <a:r>
              <a:rPr lang="en-GB" b="1" dirty="0">
                <a:latin typeface="Arial" panose="020B0604020202020204" pitchFamily="34" charset="0"/>
                <a:cs typeface="Arial" panose="020B0604020202020204" pitchFamily="34" charset="0"/>
              </a:rPr>
              <a:t>I</a:t>
            </a:r>
            <a:r>
              <a:rPr lang="en-GB" sz="1800" b="1" dirty="0">
                <a:effectLst/>
                <a:latin typeface="Arial" panose="020B0604020202020204" pitchFamily="34" charset="0"/>
                <a:cs typeface="Arial" panose="020B0604020202020204" pitchFamily="34" charset="0"/>
              </a:rPr>
              <a:t>nclusion is key to the success of attracting and retaining a diverse workforce. </a:t>
            </a:r>
            <a:endParaRPr lang="en-US" b="1" dirty="0">
              <a:latin typeface="Arial" panose="020B0604020202020204" pitchFamily="34" charset="0"/>
              <a:cs typeface="Arial" panose="020B0604020202020204" pitchFamily="34" charset="0"/>
            </a:endParaRPr>
          </a:p>
          <a:p>
            <a:endParaRPr lang="en-US" dirty="0">
              <a:latin typeface="Arial" panose="020B0604020202020204" pitchFamily="34" charset="0"/>
              <a:cs typeface="Arial" panose="020B0604020202020204" pitchFamily="34" charset="0"/>
            </a:endParaRPr>
          </a:p>
          <a:p>
            <a:pPr marL="742950" lvl="1" indent="-285750">
              <a:buFont typeface="Arial" panose="020B0604020202020204" pitchFamily="34" charset="0"/>
              <a:buChar char="•"/>
            </a:pPr>
            <a:r>
              <a:rPr lang="en-US" dirty="0">
                <a:latin typeface="Arial" panose="020B0604020202020204" pitchFamily="34" charset="0"/>
                <a:cs typeface="Arial" panose="020B0604020202020204" pitchFamily="34" charset="0"/>
              </a:rPr>
              <a:t>Let female employees’ voices be heard to understand where its inclusion efforts fall short </a:t>
            </a:r>
          </a:p>
          <a:p>
            <a:pPr marL="742950" lvl="1" indent="-285750">
              <a:buFont typeface="Arial" panose="020B0604020202020204" pitchFamily="34" charset="0"/>
              <a:buChar char="•"/>
            </a:pPr>
            <a:r>
              <a:rPr lang="en-GB" dirty="0">
                <a:latin typeface="Arial" panose="020B0604020202020204" pitchFamily="34" charset="0"/>
                <a:cs typeface="Arial" panose="020B0604020202020204" pitchFamily="34" charset="0"/>
              </a:rPr>
              <a:t>Build a strong and sustainable female talent pipeline through supportive and inclusive strategies  </a:t>
            </a:r>
            <a:endParaRPr lang="en-GB" b="1" dirty="0">
              <a:latin typeface="Arial" panose="020B0604020202020204" pitchFamily="34" charset="0"/>
              <a:cs typeface="Arial" panose="020B0604020202020204" pitchFamily="34" charset="0"/>
            </a:endParaRPr>
          </a:p>
          <a:p>
            <a:pPr marL="285750" indent="-285750">
              <a:buFont typeface="Wingdings" pitchFamily="2" charset="2"/>
              <a:buChar char="Ø"/>
            </a:pPr>
            <a:endParaRPr lang="en-US" b="1" dirty="0">
              <a:latin typeface="Arial" panose="020B0604020202020204" pitchFamily="34" charset="0"/>
              <a:cs typeface="Arial" panose="020B0604020202020204" pitchFamily="34" charset="0"/>
            </a:endParaRPr>
          </a:p>
          <a:p>
            <a:pPr marL="285750" indent="-285750">
              <a:buFont typeface="Wingdings" pitchFamily="2" charset="2"/>
              <a:buChar char="Ø"/>
            </a:pPr>
            <a:r>
              <a:rPr lang="en-US" b="1" dirty="0">
                <a:latin typeface="Arial" panose="020B0604020202020204" pitchFamily="34" charset="0"/>
                <a:cs typeface="Arial" panose="020B0604020202020204" pitchFamily="34" charset="0"/>
              </a:rPr>
              <a:t>A multifaceted approach is needed for implementing equality and D&amp;I initiatives successfully </a:t>
            </a:r>
            <a:r>
              <a:rPr lang="en-GB" sz="1600" dirty="0">
                <a:effectLst/>
                <a:latin typeface="Arial" panose="020B0604020202020204" pitchFamily="34" charset="0"/>
                <a:cs typeface="Arial" panose="020B0604020202020204" pitchFamily="34" charset="0"/>
              </a:rPr>
              <a:t>(CIPD, 2022).</a:t>
            </a:r>
          </a:p>
          <a:p>
            <a:pPr marL="285750" indent="-285750">
              <a:buFont typeface="Wingdings" pitchFamily="2" charset="2"/>
              <a:buChar char="Ø"/>
            </a:pPr>
            <a:endParaRPr lang="en-GB" sz="1600" dirty="0">
              <a:solidFill>
                <a:schemeClr val="tx1"/>
              </a:solidFill>
              <a:effectLst/>
              <a:latin typeface="Arial" panose="020B0604020202020204" pitchFamily="34" charset="0"/>
              <a:cs typeface="Arial" panose="020B0604020202020204" pitchFamily="34" charset="0"/>
            </a:endParaRPr>
          </a:p>
          <a:p>
            <a:pPr lvl="1"/>
            <a:endParaRPr lang="en-US" sz="1600" dirty="0">
              <a:latin typeface="Arial" panose="020B0604020202020204" pitchFamily="34" charset="0"/>
              <a:cs typeface="Arial" panose="020B0604020202020204" pitchFamily="34" charset="0"/>
            </a:endParaRPr>
          </a:p>
          <a:p>
            <a:endParaRPr lang="en-US" dirty="0"/>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p:txBody>
      </p:sp>
    </p:spTree>
    <p:extLst>
      <p:ext uri="{BB962C8B-B14F-4D97-AF65-F5344CB8AC3E}">
        <p14:creationId xmlns:p14="http://schemas.microsoft.com/office/powerpoint/2010/main" val="272150859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a:extLst>
              <a:ext uri="{FF2B5EF4-FFF2-40B4-BE49-F238E27FC236}">
                <a16:creationId xmlns:a16="http://schemas.microsoft.com/office/drawing/2014/main" id="{37B06C68-3CC8-5798-7095-DAA152D49693}"/>
              </a:ext>
            </a:extLst>
          </p:cNvPr>
          <p:cNvSpPr>
            <a:spLocks noGrp="1"/>
          </p:cNvSpPr>
          <p:nvPr>
            <p:ph type="title"/>
          </p:nvPr>
        </p:nvSpPr>
        <p:spPr>
          <a:xfrm>
            <a:off x="374093" y="145952"/>
            <a:ext cx="9779183" cy="642551"/>
          </a:xfrm>
        </p:spPr>
        <p:txBody>
          <a:bodyPr/>
          <a:lstStyle/>
          <a:p>
            <a:r>
              <a:rPr lang="en-US" sz="3600" dirty="0">
                <a:latin typeface="Arial" panose="020B0604020202020204" pitchFamily="34" charset="0"/>
                <a:cs typeface="Arial" panose="020B0604020202020204" pitchFamily="34" charset="0"/>
              </a:rPr>
              <a:t>References</a:t>
            </a:r>
          </a:p>
        </p:txBody>
      </p:sp>
      <p:sp>
        <p:nvSpPr>
          <p:cNvPr id="12" name="Content Placeholder 11">
            <a:extLst>
              <a:ext uri="{FF2B5EF4-FFF2-40B4-BE49-F238E27FC236}">
                <a16:creationId xmlns:a16="http://schemas.microsoft.com/office/drawing/2014/main" id="{6BBAB355-EDD9-47B7-3921-DB6C5954F128}"/>
              </a:ext>
            </a:extLst>
          </p:cNvPr>
          <p:cNvSpPr>
            <a:spLocks noGrp="1"/>
          </p:cNvSpPr>
          <p:nvPr>
            <p:ph idx="1"/>
          </p:nvPr>
        </p:nvSpPr>
        <p:spPr>
          <a:xfrm>
            <a:off x="452486" y="952107"/>
            <a:ext cx="10887959" cy="4788980"/>
          </a:xfrm>
        </p:spPr>
        <p:txBody>
          <a:bodyPr/>
          <a:lstStyle/>
          <a:p>
            <a:pPr>
              <a:lnSpc>
                <a:spcPct val="100000"/>
              </a:lnSpc>
              <a:spcBef>
                <a:spcPts val="0"/>
              </a:spcBef>
            </a:pPr>
            <a:r>
              <a:rPr lang="en-GB" sz="1400" dirty="0">
                <a:effectLst/>
                <a:latin typeface="Arial" panose="020B0604020202020204" pitchFamily="34" charset="0"/>
                <a:ea typeface="Calibri" panose="020F0502020204030204" pitchFamily="34" charset="0"/>
                <a:cs typeface="Arial" panose="020B0604020202020204" pitchFamily="34" charset="0"/>
              </a:rPr>
              <a:t>Anderson, P., O’Hagan, A. and Thomson, E. (2021). Bringing positional processes back in: occupational gender segregation in ‘non-academic ’work. </a:t>
            </a:r>
            <a:r>
              <a:rPr lang="en-GB" sz="1400" i="1" dirty="0">
                <a:effectLst/>
                <a:latin typeface="Arial" panose="020B0604020202020204" pitchFamily="34" charset="0"/>
                <a:ea typeface="Calibri" panose="020F0502020204030204" pitchFamily="34" charset="0"/>
                <a:cs typeface="Arial" panose="020B0604020202020204" pitchFamily="34" charset="0"/>
              </a:rPr>
              <a:t>The International Journal of Human Resource Management</a:t>
            </a:r>
            <a:r>
              <a:rPr lang="en-GB" sz="1400" dirty="0">
                <a:effectLst/>
                <a:latin typeface="Arial" panose="020B0604020202020204" pitchFamily="34" charset="0"/>
                <a:ea typeface="Calibri" panose="020F0502020204030204" pitchFamily="34" charset="0"/>
                <a:cs typeface="Arial" panose="020B0604020202020204" pitchFamily="34" charset="0"/>
              </a:rPr>
              <a:t>, </a:t>
            </a:r>
            <a:r>
              <a:rPr lang="en-GB" sz="1400" i="1" dirty="0">
                <a:effectLst/>
                <a:latin typeface="Arial" panose="020B0604020202020204" pitchFamily="34" charset="0"/>
                <a:ea typeface="Calibri" panose="020F0502020204030204" pitchFamily="34" charset="0"/>
                <a:cs typeface="Arial" panose="020B0604020202020204" pitchFamily="34" charset="0"/>
              </a:rPr>
              <a:t>32</a:t>
            </a:r>
            <a:r>
              <a:rPr lang="en-GB" sz="1400" dirty="0">
                <a:effectLst/>
                <a:latin typeface="Arial" panose="020B0604020202020204" pitchFamily="34" charset="0"/>
                <a:ea typeface="Calibri" panose="020F0502020204030204" pitchFamily="34" charset="0"/>
                <a:cs typeface="Arial" panose="020B0604020202020204" pitchFamily="34" charset="0"/>
              </a:rPr>
              <a:t>(21), pp.4526-4550.</a:t>
            </a:r>
          </a:p>
          <a:p>
            <a:pPr>
              <a:lnSpc>
                <a:spcPct val="100000"/>
              </a:lnSpc>
              <a:spcBef>
                <a:spcPts val="0"/>
              </a:spcBef>
            </a:pPr>
            <a:r>
              <a:rPr lang="en-US" sz="1400" dirty="0">
                <a:latin typeface="Arial" panose="020B0604020202020204" pitchFamily="34" charset="0"/>
                <a:cs typeface="Arial" panose="020B0604020202020204" pitchFamily="34" charset="0"/>
              </a:rPr>
              <a:t>CIPD (2021) “Sex discrimination and employment”. [online] available at: </a:t>
            </a:r>
            <a:r>
              <a:rPr lang="en-US" sz="1400" dirty="0">
                <a:latin typeface="Arial" panose="020B0604020202020204" pitchFamily="34" charset="0"/>
                <a:cs typeface="Arial" panose="020B0604020202020204" pitchFamily="34" charset="0"/>
                <a:hlinkClick r:id="rId3">
                  <a:extLst>
                    <a:ext uri="{A12FA001-AC4F-418D-AE19-62706E023703}">
                      <ahyp:hlinkClr xmlns:ahyp="http://schemas.microsoft.com/office/drawing/2018/hyperlinkcolor" val="tx"/>
                    </a:ext>
                  </a:extLst>
                </a:hlinkClick>
              </a:rPr>
              <a:t>https://www.cipd.org/uk/knowledge/factsheets/sex-discrimination-factsheet/</a:t>
            </a:r>
            <a:r>
              <a:rPr lang="en-US" sz="1400" dirty="0">
                <a:latin typeface="Arial" panose="020B0604020202020204" pitchFamily="34" charset="0"/>
                <a:cs typeface="Arial" panose="020B0604020202020204" pitchFamily="34" charset="0"/>
              </a:rPr>
              <a:t> </a:t>
            </a:r>
          </a:p>
          <a:p>
            <a:pPr>
              <a:lnSpc>
                <a:spcPct val="100000"/>
              </a:lnSpc>
              <a:spcBef>
                <a:spcPts val="0"/>
              </a:spcBef>
            </a:pPr>
            <a:r>
              <a:rPr lang="en-GB" sz="1400" dirty="0">
                <a:effectLst/>
                <a:latin typeface="Arial" panose="020B0604020202020204" pitchFamily="34" charset="0"/>
                <a:ea typeface="Calibri" panose="020F0502020204030204" pitchFamily="34" charset="0"/>
                <a:cs typeface="Arial" panose="020B0604020202020204" pitchFamily="34" charset="0"/>
              </a:rPr>
              <a:t>CIPD (2022) “A guide to inclusive recruitment for employers”. </a:t>
            </a:r>
            <a:r>
              <a:rPr lang="en-GB" sz="1400" dirty="0">
                <a:effectLst/>
                <a:latin typeface="Arial" panose="020B0604020202020204" pitchFamily="34" charset="0"/>
                <a:ea typeface="Times New Roman" panose="02020603050405020304" pitchFamily="18" charset="0"/>
                <a:cs typeface="Arial" panose="020B0604020202020204" pitchFamily="34" charset="0"/>
              </a:rPr>
              <a:t>[online] available at: </a:t>
            </a:r>
            <a:r>
              <a:rPr lang="en-GB" sz="1400" u="sng" dirty="0">
                <a:effectLst/>
                <a:latin typeface="Arial" panose="020B0604020202020204" pitchFamily="34" charset="0"/>
                <a:ea typeface="Calibri" panose="020F0502020204030204" pitchFamily="34" charset="0"/>
                <a:cs typeface="Arial" panose="020B0604020202020204" pitchFamily="34" charset="0"/>
                <a:hlinkClick r:id="rId4">
                  <a:extLst>
                    <a:ext uri="{A12FA001-AC4F-418D-AE19-62706E023703}">
                      <ahyp:hlinkClr xmlns:ahyp="http://schemas.microsoft.com/office/drawing/2018/hyperlinkcolor" val="tx"/>
                    </a:ext>
                  </a:extLst>
                </a:hlinkClick>
              </a:rPr>
              <a:t>https://www.cipd.co.uk/knowledge/fundamentals/people/recruitment/inclusive-employers</a:t>
            </a:r>
            <a:endParaRPr lang="en-GB" sz="1400" dirty="0">
              <a:effectLst/>
              <a:latin typeface="Arial" panose="020B0604020202020204" pitchFamily="34" charset="0"/>
              <a:ea typeface="Calibri" panose="020F0502020204030204" pitchFamily="34" charset="0"/>
              <a:cs typeface="Arial" panose="020B0604020202020204" pitchFamily="34" charset="0"/>
            </a:endParaRPr>
          </a:p>
          <a:p>
            <a:pPr>
              <a:lnSpc>
                <a:spcPct val="100000"/>
              </a:lnSpc>
              <a:spcBef>
                <a:spcPts val="0"/>
              </a:spcBef>
            </a:pPr>
            <a:r>
              <a:rPr lang="en-GB" sz="1400" dirty="0" err="1">
                <a:effectLst/>
                <a:latin typeface="Arial" panose="020B0604020202020204" pitchFamily="34" charset="0"/>
                <a:ea typeface="Calibri" panose="020F0502020204030204" pitchFamily="34" charset="0"/>
                <a:cs typeface="Arial" panose="020B0604020202020204" pitchFamily="34" charset="0"/>
              </a:rPr>
              <a:t>Eurofound</a:t>
            </a:r>
            <a:r>
              <a:rPr lang="en-GB" sz="1400" dirty="0">
                <a:effectLst/>
                <a:latin typeface="Arial" panose="020B0604020202020204" pitchFamily="34" charset="0"/>
                <a:ea typeface="Calibri" panose="020F0502020204030204" pitchFamily="34" charset="0"/>
                <a:cs typeface="Arial" panose="020B0604020202020204" pitchFamily="34" charset="0"/>
              </a:rPr>
              <a:t> (2017) Segregation.  </a:t>
            </a:r>
            <a:r>
              <a:rPr lang="en-GB" sz="1400" i="1" dirty="0">
                <a:effectLst/>
                <a:latin typeface="Arial" panose="020B0604020202020204" pitchFamily="34" charset="0"/>
                <a:ea typeface="Calibri" panose="020F0502020204030204" pitchFamily="34" charset="0"/>
                <a:cs typeface="Arial" panose="020B0604020202020204" pitchFamily="34" charset="0"/>
              </a:rPr>
              <a:t>European Observatory of Working Life</a:t>
            </a:r>
            <a:r>
              <a:rPr lang="en-GB" sz="1400" dirty="0">
                <a:effectLst/>
                <a:latin typeface="Arial" panose="020B0604020202020204" pitchFamily="34" charset="0"/>
                <a:ea typeface="Calibri" panose="020F0502020204030204" pitchFamily="34" charset="0"/>
                <a:cs typeface="Arial" panose="020B0604020202020204" pitchFamily="34" charset="0"/>
              </a:rPr>
              <a:t>. </a:t>
            </a:r>
            <a:r>
              <a:rPr lang="en-GB" sz="1400" dirty="0">
                <a:latin typeface="Arial" panose="020B0604020202020204" pitchFamily="34" charset="0"/>
                <a:ea typeface="Calibri" panose="020F0502020204030204" pitchFamily="34" charset="0"/>
                <a:cs typeface="Arial" panose="020B0604020202020204" pitchFamily="34" charset="0"/>
              </a:rPr>
              <a:t>[o</a:t>
            </a:r>
            <a:r>
              <a:rPr lang="en-GB" sz="1400" dirty="0">
                <a:effectLst/>
                <a:latin typeface="Arial" panose="020B0604020202020204" pitchFamily="34" charset="0"/>
                <a:ea typeface="Calibri" panose="020F0502020204030204" pitchFamily="34" charset="0"/>
                <a:cs typeface="Arial" panose="020B0604020202020204" pitchFamily="34" charset="0"/>
              </a:rPr>
              <a:t>nline] </a:t>
            </a:r>
            <a:r>
              <a:rPr lang="en-GB" sz="1400" dirty="0">
                <a:latin typeface="Arial" panose="020B0604020202020204" pitchFamily="34" charset="0"/>
                <a:ea typeface="Calibri" panose="020F0502020204030204" pitchFamily="34" charset="0"/>
                <a:cs typeface="Arial" panose="020B0604020202020204" pitchFamily="34" charset="0"/>
              </a:rPr>
              <a:t>a</a:t>
            </a:r>
            <a:r>
              <a:rPr lang="en-GB" sz="1400" dirty="0">
                <a:effectLst/>
                <a:latin typeface="Arial" panose="020B0604020202020204" pitchFamily="34" charset="0"/>
                <a:ea typeface="Calibri" panose="020F0502020204030204" pitchFamily="34" charset="0"/>
                <a:cs typeface="Arial" panose="020B0604020202020204" pitchFamily="34" charset="0"/>
              </a:rPr>
              <a:t>vailable at: </a:t>
            </a:r>
            <a:r>
              <a:rPr lang="en-GB" sz="1400" u="sng" dirty="0">
                <a:effectLst/>
                <a:latin typeface="Arial" panose="020B0604020202020204" pitchFamily="34" charset="0"/>
                <a:ea typeface="Calibri" panose="020F0502020204030204" pitchFamily="34" charset="0"/>
                <a:cs typeface="Arial" panose="020B0604020202020204" pitchFamily="34" charset="0"/>
                <a:hlinkClick r:id="rId5">
                  <a:extLst>
                    <a:ext uri="{A12FA001-AC4F-418D-AE19-62706E023703}">
                      <ahyp:hlinkClr xmlns:ahyp="http://schemas.microsoft.com/office/drawing/2018/hyperlinkcolor" val="tx"/>
                    </a:ext>
                  </a:extLst>
                </a:hlinkClick>
              </a:rPr>
              <a:t>https://www.eurofound.europa.eu/observatories/eurwork/industrial-relations-dictionary/segregation</a:t>
            </a:r>
            <a:r>
              <a:rPr lang="en-GB" sz="1400" dirty="0">
                <a:effectLst/>
                <a:latin typeface="Arial" panose="020B0604020202020204" pitchFamily="34" charset="0"/>
                <a:cs typeface="Arial" panose="020B0604020202020204" pitchFamily="34" charset="0"/>
              </a:rPr>
              <a:t> </a:t>
            </a:r>
            <a:endParaRPr lang="en-GB" sz="1400" dirty="0">
              <a:effectLst/>
              <a:latin typeface="Arial" panose="020B0604020202020204" pitchFamily="34" charset="0"/>
              <a:ea typeface="Calibri" panose="020F0502020204030204" pitchFamily="34" charset="0"/>
              <a:cs typeface="Arial" panose="020B0604020202020204" pitchFamily="34" charset="0"/>
            </a:endParaRPr>
          </a:p>
          <a:p>
            <a:pPr>
              <a:lnSpc>
                <a:spcPct val="100000"/>
              </a:lnSpc>
              <a:spcBef>
                <a:spcPts val="0"/>
              </a:spcBef>
            </a:pPr>
            <a:r>
              <a:rPr lang="en-GB" sz="1400" dirty="0" err="1">
                <a:effectLst/>
                <a:latin typeface="Arial" panose="020B0604020202020204" pitchFamily="34" charset="0"/>
                <a:ea typeface="Calibri" panose="020F0502020204030204" pitchFamily="34" charset="0"/>
                <a:cs typeface="Arial" panose="020B0604020202020204" pitchFamily="34" charset="0"/>
              </a:rPr>
              <a:t>Jarman</a:t>
            </a:r>
            <a:r>
              <a:rPr lang="en-GB" sz="1400" dirty="0">
                <a:effectLst/>
                <a:latin typeface="Arial" panose="020B0604020202020204" pitchFamily="34" charset="0"/>
                <a:ea typeface="Calibri" panose="020F0502020204030204" pitchFamily="34" charset="0"/>
                <a:cs typeface="Arial" panose="020B0604020202020204" pitchFamily="34" charset="0"/>
              </a:rPr>
              <a:t>, J., Blackburn, R.M. and </a:t>
            </a:r>
            <a:r>
              <a:rPr lang="en-GB" sz="1400" dirty="0" err="1">
                <a:effectLst/>
                <a:latin typeface="Arial" panose="020B0604020202020204" pitchFamily="34" charset="0"/>
                <a:ea typeface="Calibri" panose="020F0502020204030204" pitchFamily="34" charset="0"/>
                <a:cs typeface="Arial" panose="020B0604020202020204" pitchFamily="34" charset="0"/>
              </a:rPr>
              <a:t>Racko</a:t>
            </a:r>
            <a:r>
              <a:rPr lang="en-GB" sz="1400" dirty="0">
                <a:effectLst/>
                <a:latin typeface="Arial" panose="020B0604020202020204" pitchFamily="34" charset="0"/>
                <a:ea typeface="Calibri" panose="020F0502020204030204" pitchFamily="34" charset="0"/>
                <a:cs typeface="Arial" panose="020B0604020202020204" pitchFamily="34" charset="0"/>
              </a:rPr>
              <a:t>, G. (2012). The dimensions of occupational gender segregation in industrial countries. </a:t>
            </a:r>
            <a:r>
              <a:rPr lang="en-GB" sz="1400" i="1" dirty="0">
                <a:effectLst/>
                <a:latin typeface="Arial" panose="020B0604020202020204" pitchFamily="34" charset="0"/>
                <a:ea typeface="Calibri" panose="020F0502020204030204" pitchFamily="34" charset="0"/>
                <a:cs typeface="Arial" panose="020B0604020202020204" pitchFamily="34" charset="0"/>
              </a:rPr>
              <a:t>Sociology</a:t>
            </a:r>
            <a:r>
              <a:rPr lang="en-GB" sz="1400" dirty="0">
                <a:effectLst/>
                <a:latin typeface="Arial" panose="020B0604020202020204" pitchFamily="34" charset="0"/>
                <a:ea typeface="Calibri" panose="020F0502020204030204" pitchFamily="34" charset="0"/>
                <a:cs typeface="Arial" panose="020B0604020202020204" pitchFamily="34" charset="0"/>
              </a:rPr>
              <a:t>, </a:t>
            </a:r>
            <a:r>
              <a:rPr lang="en-GB" sz="1400" i="1" dirty="0">
                <a:effectLst/>
                <a:latin typeface="Arial" panose="020B0604020202020204" pitchFamily="34" charset="0"/>
                <a:ea typeface="Calibri" panose="020F0502020204030204" pitchFamily="34" charset="0"/>
                <a:cs typeface="Arial" panose="020B0604020202020204" pitchFamily="34" charset="0"/>
              </a:rPr>
              <a:t>46</a:t>
            </a:r>
            <a:r>
              <a:rPr lang="en-GB" sz="1400" dirty="0">
                <a:effectLst/>
                <a:latin typeface="Arial" panose="020B0604020202020204" pitchFamily="34" charset="0"/>
                <a:ea typeface="Calibri" panose="020F0502020204030204" pitchFamily="34" charset="0"/>
                <a:cs typeface="Arial" panose="020B0604020202020204" pitchFamily="34" charset="0"/>
              </a:rPr>
              <a:t>(6), pp.1003-1019.</a:t>
            </a:r>
          </a:p>
          <a:p>
            <a:pPr>
              <a:lnSpc>
                <a:spcPct val="100000"/>
              </a:lnSpc>
              <a:spcBef>
                <a:spcPts val="0"/>
              </a:spcBef>
            </a:pPr>
            <a:r>
              <a:rPr lang="en-GB" sz="1400" dirty="0">
                <a:effectLst/>
                <a:latin typeface="Arial" panose="020B0604020202020204" pitchFamily="34" charset="0"/>
                <a:ea typeface="Times New Roman" panose="02020603050405020304" pitchFamily="18" charset="0"/>
                <a:cs typeface="Arial" panose="020B0604020202020204" pitchFamily="34" charset="0"/>
              </a:rPr>
              <a:t>McKinsey (2022) “COVID-19: Implications for business”, [online] available at: </a:t>
            </a:r>
            <a:r>
              <a:rPr lang="en-GB" sz="1400" dirty="0">
                <a:effectLst/>
                <a:latin typeface="Arial" panose="020B0604020202020204" pitchFamily="34" charset="0"/>
                <a:ea typeface="Times New Roman" panose="02020603050405020304" pitchFamily="18" charset="0"/>
                <a:cs typeface="Arial" panose="020B0604020202020204" pitchFamily="34" charset="0"/>
                <a:hlinkClick r:id="rId6">
                  <a:extLst>
                    <a:ext uri="{A12FA001-AC4F-418D-AE19-62706E023703}">
                      <ahyp:hlinkClr xmlns:ahyp="http://schemas.microsoft.com/office/drawing/2018/hyperlinkcolor" val="tx"/>
                    </a:ext>
                  </a:extLst>
                </a:hlinkClick>
              </a:rPr>
              <a:t>https://www.mckinsey.com/business-functions/risk-and-resilience/our-insights/covid-19-implications-for-business</a:t>
            </a:r>
            <a:r>
              <a:rPr lang="en-GB" sz="1400" dirty="0">
                <a:effectLst/>
                <a:latin typeface="Arial" panose="020B0604020202020204" pitchFamily="34" charset="0"/>
                <a:ea typeface="Times New Roman" panose="02020603050405020304" pitchFamily="18" charset="0"/>
                <a:cs typeface="Arial" panose="020B0604020202020204" pitchFamily="34" charset="0"/>
              </a:rPr>
              <a:t> </a:t>
            </a:r>
            <a:endParaRPr lang="en-GB" sz="1400" dirty="0">
              <a:effectLst/>
              <a:latin typeface="Arial" panose="020B0604020202020204" pitchFamily="34" charset="0"/>
              <a:ea typeface="Calibri" panose="020F0502020204030204" pitchFamily="34" charset="0"/>
              <a:cs typeface="Arial" panose="020B0604020202020204" pitchFamily="34" charset="0"/>
            </a:endParaRPr>
          </a:p>
          <a:p>
            <a:pPr>
              <a:lnSpc>
                <a:spcPct val="100000"/>
              </a:lnSpc>
              <a:spcBef>
                <a:spcPts val="0"/>
              </a:spcBef>
            </a:pPr>
            <a:r>
              <a:rPr lang="en-GB" sz="1400" dirty="0" err="1">
                <a:effectLst/>
                <a:latin typeface="Arial" panose="020B0604020202020204" pitchFamily="34" charset="0"/>
                <a:ea typeface="Calibri" panose="020F0502020204030204" pitchFamily="34" charset="0"/>
                <a:cs typeface="Arial" panose="020B0604020202020204" pitchFamily="34" charset="0"/>
              </a:rPr>
              <a:t>Maggian</a:t>
            </a:r>
            <a:r>
              <a:rPr lang="en-GB" sz="1400" dirty="0">
                <a:effectLst/>
                <a:latin typeface="Arial" panose="020B0604020202020204" pitchFamily="34" charset="0"/>
                <a:ea typeface="Calibri" panose="020F0502020204030204" pitchFamily="34" charset="0"/>
                <a:cs typeface="Arial" panose="020B0604020202020204" pitchFamily="34" charset="0"/>
              </a:rPr>
              <a:t>, V., </a:t>
            </a:r>
            <a:r>
              <a:rPr lang="en-GB" sz="1400" dirty="0" err="1">
                <a:effectLst/>
                <a:latin typeface="Arial" panose="020B0604020202020204" pitchFamily="34" charset="0"/>
                <a:ea typeface="Calibri" panose="020F0502020204030204" pitchFamily="34" charset="0"/>
                <a:cs typeface="Arial" panose="020B0604020202020204" pitchFamily="34" charset="0"/>
              </a:rPr>
              <a:t>Montinari</a:t>
            </a:r>
            <a:r>
              <a:rPr lang="en-GB" sz="1400" dirty="0">
                <a:effectLst/>
                <a:latin typeface="Arial" panose="020B0604020202020204" pitchFamily="34" charset="0"/>
                <a:ea typeface="Calibri" panose="020F0502020204030204" pitchFamily="34" charset="0"/>
                <a:cs typeface="Arial" panose="020B0604020202020204" pitchFamily="34" charset="0"/>
              </a:rPr>
              <a:t>, N., </a:t>
            </a:r>
            <a:r>
              <a:rPr lang="en-GB" sz="1400" dirty="0" err="1">
                <a:effectLst/>
                <a:latin typeface="Arial" panose="020B0604020202020204" pitchFamily="34" charset="0"/>
                <a:ea typeface="Calibri" panose="020F0502020204030204" pitchFamily="34" charset="0"/>
                <a:cs typeface="Arial" panose="020B0604020202020204" pitchFamily="34" charset="0"/>
              </a:rPr>
              <a:t>Nicolò</a:t>
            </a:r>
            <a:r>
              <a:rPr lang="en-GB" sz="1400" dirty="0">
                <a:effectLst/>
                <a:latin typeface="Arial" panose="020B0604020202020204" pitchFamily="34" charset="0"/>
                <a:ea typeface="Calibri" panose="020F0502020204030204" pitchFamily="34" charset="0"/>
                <a:cs typeface="Arial" panose="020B0604020202020204" pitchFamily="34" charset="0"/>
              </a:rPr>
              <a:t> ,A. (2020) Do quotas help women to climb the career ladder? A laboratory experiment. </a:t>
            </a:r>
            <a:r>
              <a:rPr lang="en-GB" sz="1400" i="1" dirty="0">
                <a:effectLst/>
                <a:latin typeface="Arial" panose="020B0604020202020204" pitchFamily="34" charset="0"/>
                <a:ea typeface="Calibri" panose="020F0502020204030204" pitchFamily="34" charset="0"/>
                <a:cs typeface="Arial" panose="020B0604020202020204" pitchFamily="34" charset="0"/>
              </a:rPr>
              <a:t>European Economic Review</a:t>
            </a:r>
            <a:r>
              <a:rPr lang="en-GB" sz="1400" dirty="0">
                <a:effectLst/>
                <a:latin typeface="Arial" panose="020B0604020202020204" pitchFamily="34" charset="0"/>
                <a:ea typeface="Calibri" panose="020F0502020204030204" pitchFamily="34" charset="0"/>
                <a:cs typeface="Arial" panose="020B0604020202020204" pitchFamily="34" charset="0"/>
              </a:rPr>
              <a:t>, 123 (April). </a:t>
            </a:r>
          </a:p>
          <a:p>
            <a:pPr>
              <a:lnSpc>
                <a:spcPct val="100000"/>
              </a:lnSpc>
              <a:spcBef>
                <a:spcPts val="0"/>
              </a:spcBef>
            </a:pPr>
            <a:r>
              <a:rPr lang="en-GB" sz="1400" dirty="0" err="1">
                <a:effectLst/>
                <a:latin typeface="Arial" panose="020B0604020202020204" pitchFamily="34" charset="0"/>
                <a:ea typeface="Calibri" panose="020F0502020204030204" pitchFamily="34" charset="0"/>
                <a:cs typeface="Arial" panose="020B0604020202020204" pitchFamily="34" charset="0"/>
              </a:rPr>
              <a:t>Meeussen</a:t>
            </a:r>
            <a:r>
              <a:rPr lang="en-GB" sz="1400" dirty="0">
                <a:effectLst/>
                <a:latin typeface="Arial" panose="020B0604020202020204" pitchFamily="34" charset="0"/>
                <a:ea typeface="Calibri" panose="020F0502020204030204" pitchFamily="34" charset="0"/>
                <a:cs typeface="Arial" panose="020B0604020202020204" pitchFamily="34" charset="0"/>
              </a:rPr>
              <a:t>, L., </a:t>
            </a:r>
            <a:r>
              <a:rPr lang="en-GB" sz="1400" dirty="0" err="1">
                <a:effectLst/>
                <a:latin typeface="Arial" panose="020B0604020202020204" pitchFamily="34" charset="0"/>
                <a:ea typeface="Calibri" panose="020F0502020204030204" pitchFamily="34" charset="0"/>
                <a:cs typeface="Arial" panose="020B0604020202020204" pitchFamily="34" charset="0"/>
              </a:rPr>
              <a:t>Begeny</a:t>
            </a:r>
            <a:r>
              <a:rPr lang="en-GB" sz="1400" dirty="0">
                <a:effectLst/>
                <a:latin typeface="Arial" panose="020B0604020202020204" pitchFamily="34" charset="0"/>
                <a:ea typeface="Calibri" panose="020F0502020204030204" pitchFamily="34" charset="0"/>
                <a:cs typeface="Arial" panose="020B0604020202020204" pitchFamily="34" charset="0"/>
              </a:rPr>
              <a:t>, C.T., Peters, K. and Ryan, M.K., (2022). In traditionally male‐dominated fields, women are less willing to make sacrifices for their career because discrimination and lower fit with people up the ladder make sacrifices less worthwhile. </a:t>
            </a:r>
            <a:r>
              <a:rPr lang="en-GB" sz="1400" i="1" dirty="0">
                <a:effectLst/>
                <a:latin typeface="Arial" panose="020B0604020202020204" pitchFamily="34" charset="0"/>
                <a:ea typeface="Calibri" panose="020F0502020204030204" pitchFamily="34" charset="0"/>
                <a:cs typeface="Arial" panose="020B0604020202020204" pitchFamily="34" charset="0"/>
              </a:rPr>
              <a:t>Journal of Applied Social Psychology</a:t>
            </a:r>
            <a:r>
              <a:rPr lang="en-GB" sz="1400" dirty="0">
                <a:effectLst/>
                <a:latin typeface="Arial" panose="020B0604020202020204" pitchFamily="34" charset="0"/>
                <a:ea typeface="Calibri" panose="020F0502020204030204" pitchFamily="34" charset="0"/>
                <a:cs typeface="Arial" panose="020B0604020202020204" pitchFamily="34" charset="0"/>
              </a:rPr>
              <a:t>, </a:t>
            </a:r>
            <a:r>
              <a:rPr lang="en-GB" sz="1400" i="1" dirty="0">
                <a:effectLst/>
                <a:latin typeface="Arial" panose="020B0604020202020204" pitchFamily="34" charset="0"/>
                <a:ea typeface="Calibri" panose="020F0502020204030204" pitchFamily="34" charset="0"/>
                <a:cs typeface="Arial" panose="020B0604020202020204" pitchFamily="34" charset="0"/>
              </a:rPr>
              <a:t>52</a:t>
            </a:r>
            <a:r>
              <a:rPr lang="en-GB" sz="1400" dirty="0">
                <a:effectLst/>
                <a:latin typeface="Arial" panose="020B0604020202020204" pitchFamily="34" charset="0"/>
                <a:ea typeface="Calibri" panose="020F0502020204030204" pitchFamily="34" charset="0"/>
                <a:cs typeface="Arial" panose="020B0604020202020204" pitchFamily="34" charset="0"/>
              </a:rPr>
              <a:t>(8), pp.588-601.</a:t>
            </a:r>
          </a:p>
          <a:p>
            <a:pPr>
              <a:lnSpc>
                <a:spcPct val="100000"/>
              </a:lnSpc>
              <a:spcBef>
                <a:spcPts val="0"/>
              </a:spcBef>
            </a:pPr>
            <a:r>
              <a:rPr lang="en-GB" sz="1400" dirty="0">
                <a:latin typeface="Arial" panose="020B0604020202020204" pitchFamily="34" charset="0"/>
                <a:ea typeface="Calibri" panose="020F0502020204030204" pitchFamily="34" charset="0"/>
                <a:cs typeface="Arial" panose="020B0604020202020204" pitchFamily="34" charset="0"/>
              </a:rPr>
              <a:t>The United Nations Statistics Division (2022) “The SDG Report”, </a:t>
            </a:r>
            <a:r>
              <a:rPr lang="en-GB" sz="1400" dirty="0">
                <a:effectLst/>
                <a:latin typeface="Arial" panose="020B0604020202020204" pitchFamily="34" charset="0"/>
                <a:ea typeface="Times New Roman" panose="02020603050405020304" pitchFamily="18" charset="0"/>
                <a:cs typeface="Arial" panose="020B0604020202020204" pitchFamily="34" charset="0"/>
              </a:rPr>
              <a:t>[online] available at: </a:t>
            </a:r>
            <a:r>
              <a:rPr lang="en-GB" sz="1400" dirty="0">
                <a:effectLst/>
                <a:latin typeface="Arial" panose="020B0604020202020204" pitchFamily="34" charset="0"/>
                <a:ea typeface="Times New Roman" panose="02020603050405020304" pitchFamily="18" charset="0"/>
                <a:cs typeface="Arial" panose="020B0604020202020204" pitchFamily="34" charset="0"/>
                <a:hlinkClick r:id="rId7"/>
              </a:rPr>
              <a:t>https://unstats.un.org/sdgs/report/2022/Goal-05/</a:t>
            </a:r>
            <a:r>
              <a:rPr lang="en-GB" sz="1400" dirty="0">
                <a:effectLst/>
                <a:latin typeface="Arial" panose="020B0604020202020204" pitchFamily="34" charset="0"/>
                <a:ea typeface="Times New Roman" panose="02020603050405020304" pitchFamily="18" charset="0"/>
                <a:cs typeface="Arial" panose="020B0604020202020204" pitchFamily="34" charset="0"/>
              </a:rPr>
              <a:t> </a:t>
            </a:r>
            <a:endParaRPr lang="en-GB" sz="1400" dirty="0">
              <a:effectLst/>
              <a:latin typeface="Arial" panose="020B0604020202020204" pitchFamily="34" charset="0"/>
              <a:ea typeface="Calibri" panose="020F0502020204030204" pitchFamily="34" charset="0"/>
              <a:cs typeface="Arial" panose="020B0604020202020204" pitchFamily="34" charset="0"/>
            </a:endParaRPr>
          </a:p>
          <a:p>
            <a:pPr>
              <a:lnSpc>
                <a:spcPct val="107000"/>
              </a:lnSpc>
              <a:spcAft>
                <a:spcPts val="800"/>
              </a:spcAft>
            </a:pPr>
            <a:endParaRPr lang="en-US" sz="1600" dirty="0">
              <a:latin typeface="Arial" panose="020B0604020202020204" pitchFamily="34" charset="0"/>
              <a:cs typeface="Arial" panose="020B0604020202020204" pitchFamily="34" charset="0"/>
            </a:endParaRPr>
          </a:p>
        </p:txBody>
      </p:sp>
      <p:sp>
        <p:nvSpPr>
          <p:cNvPr id="10" name="Slide Number Placeholder 9">
            <a:extLst>
              <a:ext uri="{FF2B5EF4-FFF2-40B4-BE49-F238E27FC236}">
                <a16:creationId xmlns:a16="http://schemas.microsoft.com/office/drawing/2014/main" id="{15CCE665-5D73-58BE-547F-CCFBBB7AA002}"/>
              </a:ext>
            </a:extLst>
          </p:cNvPr>
          <p:cNvSpPr>
            <a:spLocks noGrp="1"/>
          </p:cNvSpPr>
          <p:nvPr>
            <p:ph type="sldNum" sz="quarter" idx="4"/>
          </p:nvPr>
        </p:nvSpPr>
        <p:spPr/>
        <p:txBody>
          <a:bodyPr/>
          <a:lstStyle/>
          <a:p>
            <a:pPr rtl="0"/>
            <a:fld id="{294A09A9-5501-47C1-A89A-A340965A2BE2}" type="slidenum">
              <a:rPr lang="en-GB" noProof="0" smtClean="0"/>
              <a:pPr rtl="0"/>
              <a:t>14</a:t>
            </a:fld>
            <a:endParaRPr lang="en-GB" noProof="0"/>
          </a:p>
        </p:txBody>
      </p:sp>
    </p:spTree>
    <p:extLst>
      <p:ext uri="{BB962C8B-B14F-4D97-AF65-F5344CB8AC3E}">
        <p14:creationId xmlns:p14="http://schemas.microsoft.com/office/powerpoint/2010/main" val="388544096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3" name="Rectangle 22">
            <a:extLst>
              <a:ext uri="{FF2B5EF4-FFF2-40B4-BE49-F238E27FC236}">
                <a16:creationId xmlns:a16="http://schemas.microsoft.com/office/drawing/2014/main" id="{379C0369-A022-4605-B2F4-7773B74CCC1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Freeform 6">
            <a:extLst>
              <a:ext uri="{FF2B5EF4-FFF2-40B4-BE49-F238E27FC236}">
                <a16:creationId xmlns:a16="http://schemas.microsoft.com/office/drawing/2014/main" id="{FFFD28B7-CC22-4615-B487-71F01104016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flipH="1">
            <a:off x="521144" y="911116"/>
            <a:ext cx="687754" cy="5710965"/>
          </a:xfrm>
          <a:custGeom>
            <a:avLst/>
            <a:gdLst>
              <a:gd name="T0" fmla="*/ 414 w 414"/>
              <a:gd name="T1" fmla="*/ 2447 h 2447"/>
              <a:gd name="T2" fmla="*/ 0 w 414"/>
              <a:gd name="T3" fmla="*/ 2247 h 2447"/>
              <a:gd name="T4" fmla="*/ 0 w 414"/>
              <a:gd name="T5" fmla="*/ 0 h 2447"/>
              <a:gd name="T6" fmla="*/ 414 w 414"/>
              <a:gd name="T7" fmla="*/ 200 h 2447"/>
              <a:gd name="T8" fmla="*/ 414 w 414"/>
              <a:gd name="T9" fmla="*/ 2447 h 2447"/>
            </a:gdLst>
            <a:ahLst/>
            <a:cxnLst>
              <a:cxn ang="0">
                <a:pos x="T0" y="T1"/>
              </a:cxn>
              <a:cxn ang="0">
                <a:pos x="T2" y="T3"/>
              </a:cxn>
              <a:cxn ang="0">
                <a:pos x="T4" y="T5"/>
              </a:cxn>
              <a:cxn ang="0">
                <a:pos x="T6" y="T7"/>
              </a:cxn>
              <a:cxn ang="0">
                <a:pos x="T8" y="T9"/>
              </a:cxn>
            </a:cxnLst>
            <a:rect l="0" t="0" r="r" b="b"/>
            <a:pathLst>
              <a:path w="414" h="2447">
                <a:moveTo>
                  <a:pt x="414" y="2447"/>
                </a:moveTo>
                <a:lnTo>
                  <a:pt x="0" y="2247"/>
                </a:lnTo>
                <a:lnTo>
                  <a:pt x="0" y="0"/>
                </a:lnTo>
                <a:lnTo>
                  <a:pt x="414" y="200"/>
                </a:lnTo>
                <a:lnTo>
                  <a:pt x="414" y="2447"/>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7" name="Rectangle 8">
            <a:extLst>
              <a:ext uri="{FF2B5EF4-FFF2-40B4-BE49-F238E27FC236}">
                <a16:creationId xmlns:a16="http://schemas.microsoft.com/office/drawing/2014/main" id="{712E4DE6-A2E5-4786-B1B9-795E13D129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flipH="1">
            <a:off x="0" y="1370435"/>
            <a:ext cx="527226" cy="5251646"/>
          </a:xfrm>
          <a:prstGeom prst="rect">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29" name="Freeform 7">
            <a:extLst>
              <a:ext uri="{FF2B5EF4-FFF2-40B4-BE49-F238E27FC236}">
                <a16:creationId xmlns:a16="http://schemas.microsoft.com/office/drawing/2014/main" id="{176DEB1C-09CA-478A-AEEF-963E8989731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flipH="1">
            <a:off x="800164" y="643467"/>
            <a:ext cx="409371" cy="5521414"/>
          </a:xfrm>
          <a:custGeom>
            <a:avLst/>
            <a:gdLst>
              <a:gd name="T0" fmla="*/ 209 w 209"/>
              <a:gd name="T1" fmla="*/ 2246 h 2358"/>
              <a:gd name="T2" fmla="*/ 0 w 209"/>
              <a:gd name="T3" fmla="*/ 2358 h 2358"/>
              <a:gd name="T4" fmla="*/ 0 w 209"/>
              <a:gd name="T5" fmla="*/ 111 h 2358"/>
              <a:gd name="T6" fmla="*/ 209 w 209"/>
              <a:gd name="T7" fmla="*/ 0 h 2358"/>
              <a:gd name="T8" fmla="*/ 209 w 209"/>
              <a:gd name="T9" fmla="*/ 2246 h 2358"/>
            </a:gdLst>
            <a:ahLst/>
            <a:cxnLst>
              <a:cxn ang="0">
                <a:pos x="T0" y="T1"/>
              </a:cxn>
              <a:cxn ang="0">
                <a:pos x="T2" y="T3"/>
              </a:cxn>
              <a:cxn ang="0">
                <a:pos x="T4" y="T5"/>
              </a:cxn>
              <a:cxn ang="0">
                <a:pos x="T6" y="T7"/>
              </a:cxn>
              <a:cxn ang="0">
                <a:pos x="T8" y="T9"/>
              </a:cxn>
            </a:cxnLst>
            <a:rect l="0" t="0" r="r" b="b"/>
            <a:pathLst>
              <a:path w="209" h="2358">
                <a:moveTo>
                  <a:pt x="209" y="2246"/>
                </a:moveTo>
                <a:lnTo>
                  <a:pt x="0" y="2358"/>
                </a:lnTo>
                <a:lnTo>
                  <a:pt x="0" y="111"/>
                </a:lnTo>
                <a:lnTo>
                  <a:pt x="209" y="0"/>
                </a:lnTo>
                <a:lnTo>
                  <a:pt x="209" y="2246"/>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1" name="Rectangle 8">
            <a:extLst>
              <a:ext uri="{FF2B5EF4-FFF2-40B4-BE49-F238E27FC236}">
                <a16:creationId xmlns:a16="http://schemas.microsoft.com/office/drawing/2014/main" id="{28861D55-9A89-4552-8E10-2201E1991DB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795528" y="644382"/>
            <a:ext cx="10734055" cy="5251646"/>
          </a:xfrm>
          <a:prstGeom prst="rect">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2" name="Title 1">
            <a:extLst>
              <a:ext uri="{FF2B5EF4-FFF2-40B4-BE49-F238E27FC236}">
                <a16:creationId xmlns:a16="http://schemas.microsoft.com/office/drawing/2014/main" id="{69FAE308-3076-43DB-B834-DA0B0AE19AF9}"/>
              </a:ext>
            </a:extLst>
          </p:cNvPr>
          <p:cNvSpPr>
            <a:spLocks noGrp="1"/>
          </p:cNvSpPr>
          <p:nvPr>
            <p:ph type="ctrTitle"/>
          </p:nvPr>
        </p:nvSpPr>
        <p:spPr>
          <a:xfrm>
            <a:off x="1570455" y="1118009"/>
            <a:ext cx="4194241" cy="3180360"/>
          </a:xfrm>
        </p:spPr>
        <p:txBody>
          <a:bodyPr rtlCol="0">
            <a:normAutofit/>
          </a:bodyPr>
          <a:lstStyle/>
          <a:p>
            <a:pPr rtl="0"/>
            <a:r>
              <a:rPr lang="en-GB" sz="5400" dirty="0">
                <a:solidFill>
                  <a:srgbClr val="FFFFFF"/>
                </a:solidFill>
                <a:latin typeface="Arial" panose="020B0604020202020204" pitchFamily="34" charset="0"/>
                <a:cs typeface="Arial" panose="020B0604020202020204" pitchFamily="34" charset="0"/>
              </a:rPr>
              <a:t>Thank you!</a:t>
            </a:r>
          </a:p>
        </p:txBody>
      </p:sp>
      <p:pic>
        <p:nvPicPr>
          <p:cNvPr id="5" name="Picture 4" descr="Diagram&#10;&#10;Description automatically generated with low confidence">
            <a:extLst>
              <a:ext uri="{FF2B5EF4-FFF2-40B4-BE49-F238E27FC236}">
                <a16:creationId xmlns:a16="http://schemas.microsoft.com/office/drawing/2014/main" id="{093C35F6-9E87-D641-FF25-3962785080F9}"/>
              </a:ext>
            </a:extLst>
          </p:cNvPr>
          <p:cNvPicPr>
            <a:picLocks noChangeAspect="1"/>
          </p:cNvPicPr>
          <p:nvPr/>
        </p:nvPicPr>
        <p:blipFill>
          <a:blip r:embed="rId3">
            <a:extLst>
              <a:ext uri="{837473B0-CC2E-450A-ABE3-18F120FF3D39}">
                <a1611:picAttrSrcUrl xmlns:a1611="http://schemas.microsoft.com/office/drawing/2016/11/main" r:id="rId4"/>
              </a:ext>
            </a:extLst>
          </a:blip>
          <a:stretch>
            <a:fillRect/>
          </a:stretch>
        </p:blipFill>
        <p:spPr>
          <a:xfrm>
            <a:off x="6417734" y="1720836"/>
            <a:ext cx="4650482" cy="3107367"/>
          </a:xfrm>
          <a:prstGeom prst="rect">
            <a:avLst/>
          </a:prstGeom>
        </p:spPr>
      </p:pic>
    </p:spTree>
    <p:extLst>
      <p:ext uri="{BB962C8B-B14F-4D97-AF65-F5344CB8AC3E}">
        <p14:creationId xmlns:p14="http://schemas.microsoft.com/office/powerpoint/2010/main" val="92618457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2DF434-28DB-4621-A497-D62C41CE0419}"/>
              </a:ext>
            </a:extLst>
          </p:cNvPr>
          <p:cNvSpPr>
            <a:spLocks noGrp="1"/>
          </p:cNvSpPr>
          <p:nvPr>
            <p:ph type="title"/>
          </p:nvPr>
        </p:nvSpPr>
        <p:spPr>
          <a:xfrm>
            <a:off x="1167492" y="381000"/>
            <a:ext cx="9779183" cy="1325563"/>
          </a:xfrm>
        </p:spPr>
        <p:txBody>
          <a:bodyPr rtlCol="0"/>
          <a:lstStyle/>
          <a:p>
            <a:pPr rtl="0"/>
            <a:r>
              <a:rPr lang="en-GB" dirty="0">
                <a:latin typeface="Arial" panose="020B0604020202020204" pitchFamily="34" charset="0"/>
                <a:cs typeface="Arial" panose="020B0604020202020204" pitchFamily="34" charset="0"/>
              </a:rPr>
              <a:t>Agenda</a:t>
            </a:r>
          </a:p>
        </p:txBody>
      </p:sp>
      <p:sp>
        <p:nvSpPr>
          <p:cNvPr id="3" name="Content Placeholder 2">
            <a:extLst>
              <a:ext uri="{FF2B5EF4-FFF2-40B4-BE49-F238E27FC236}">
                <a16:creationId xmlns:a16="http://schemas.microsoft.com/office/drawing/2014/main" id="{22788C46-D0BC-4307-AE55-7601A139E7CB}"/>
              </a:ext>
            </a:extLst>
          </p:cNvPr>
          <p:cNvSpPr>
            <a:spLocks noGrp="1"/>
          </p:cNvSpPr>
          <p:nvPr>
            <p:ph idx="1"/>
          </p:nvPr>
        </p:nvSpPr>
        <p:spPr>
          <a:xfrm>
            <a:off x="512618" y="2348049"/>
            <a:ext cx="10434057" cy="3366815"/>
          </a:xfrm>
        </p:spPr>
        <p:txBody>
          <a:bodyPr vert="horz" lIns="91440" tIns="45720" rIns="91440" bIns="45720" rtlCol="0" anchor="t">
            <a:normAutofit/>
          </a:bodyPr>
          <a:lstStyle/>
          <a:p>
            <a:pPr marL="457200" indent="-457200" rtl="0">
              <a:buFont typeface="Wingdings" pitchFamily="2" charset="2"/>
              <a:buChar char="Ø"/>
            </a:pPr>
            <a:r>
              <a:rPr lang="en-GB" dirty="0">
                <a:latin typeface="Arial" panose="020B0604020202020204" pitchFamily="34" charset="0"/>
                <a:cs typeface="Arial" panose="020B0604020202020204" pitchFamily="34" charset="0"/>
              </a:rPr>
              <a:t>Background</a:t>
            </a:r>
          </a:p>
          <a:p>
            <a:pPr marL="457200" indent="-457200" rtl="0">
              <a:buFont typeface="Wingdings" pitchFamily="2" charset="2"/>
              <a:buChar char="Ø"/>
            </a:pPr>
            <a:r>
              <a:rPr lang="en-GB" dirty="0">
                <a:latin typeface="Arial" panose="020B0604020202020204" pitchFamily="34" charset="0"/>
                <a:cs typeface="Arial" panose="020B0604020202020204" pitchFamily="34" charset="0"/>
              </a:rPr>
              <a:t>Literature </a:t>
            </a:r>
          </a:p>
          <a:p>
            <a:pPr marL="457200" indent="-457200" rtl="0">
              <a:buFont typeface="Wingdings" pitchFamily="2" charset="2"/>
              <a:buChar char="Ø"/>
            </a:pPr>
            <a:r>
              <a:rPr lang="en-GB" dirty="0">
                <a:latin typeface="Arial" panose="020B0604020202020204" pitchFamily="34" charset="0"/>
                <a:cs typeface="Arial" panose="020B0604020202020204" pitchFamily="34" charset="0"/>
              </a:rPr>
              <a:t>Research aim and context</a:t>
            </a:r>
          </a:p>
          <a:p>
            <a:pPr marL="457200" indent="-457200" rtl="0">
              <a:buFont typeface="Wingdings" pitchFamily="2" charset="2"/>
              <a:buChar char="Ø"/>
            </a:pPr>
            <a:r>
              <a:rPr lang="en-GB" dirty="0">
                <a:latin typeface="Arial" panose="020B0604020202020204" pitchFamily="34" charset="0"/>
                <a:cs typeface="Arial" panose="020B0604020202020204" pitchFamily="34" charset="0"/>
              </a:rPr>
              <a:t>Findings and discussion</a:t>
            </a:r>
          </a:p>
          <a:p>
            <a:pPr marL="457200" indent="-457200" rtl="0">
              <a:buFont typeface="Wingdings" pitchFamily="2" charset="2"/>
              <a:buChar char="Ø"/>
            </a:pPr>
            <a:r>
              <a:rPr lang="en-GB" dirty="0">
                <a:latin typeface="Arial" panose="020B0604020202020204" pitchFamily="34" charset="0"/>
                <a:cs typeface="Arial" panose="020B0604020202020204" pitchFamily="34" charset="0"/>
              </a:rPr>
              <a:t>Conclusions and Implications </a:t>
            </a:r>
          </a:p>
          <a:p>
            <a:pPr rtl="0"/>
            <a:endParaRPr lang="en-GB" dirty="0">
              <a:latin typeface="Arial" panose="020B0604020202020204" pitchFamily="34" charset="0"/>
              <a:cs typeface="Arial" panose="020B0604020202020204" pitchFamily="34" charset="0"/>
            </a:endParaRPr>
          </a:p>
          <a:p>
            <a:pPr rtl="0"/>
            <a:endParaRPr lang="en-GB" dirty="0"/>
          </a:p>
        </p:txBody>
      </p:sp>
      <p:sp>
        <p:nvSpPr>
          <p:cNvPr id="6" name="Slide Number Placeholder 5">
            <a:extLst>
              <a:ext uri="{FF2B5EF4-FFF2-40B4-BE49-F238E27FC236}">
                <a16:creationId xmlns:a16="http://schemas.microsoft.com/office/drawing/2014/main" id="{60D470D0-6D64-5E42-9515-048F8779CD5E}"/>
              </a:ext>
            </a:extLst>
          </p:cNvPr>
          <p:cNvSpPr>
            <a:spLocks noGrp="1"/>
          </p:cNvSpPr>
          <p:nvPr>
            <p:ph type="sldNum" sz="quarter" idx="4"/>
          </p:nvPr>
        </p:nvSpPr>
        <p:spPr>
          <a:xfrm>
            <a:off x="10153276" y="6356350"/>
            <a:ext cx="1657723" cy="365125"/>
          </a:xfrm>
        </p:spPr>
        <p:txBody>
          <a:bodyPr rtlCol="0"/>
          <a:lstStyle/>
          <a:p>
            <a:pPr rtl="0"/>
            <a:fld id="{294A09A9-5501-47C1-A89A-A340965A2BE2}" type="slidenum">
              <a:rPr lang="en-GB" smtClean="0"/>
              <a:pPr/>
              <a:t>2</a:t>
            </a:fld>
            <a:endParaRPr lang="en-GB"/>
          </a:p>
        </p:txBody>
      </p:sp>
    </p:spTree>
    <p:extLst>
      <p:ext uri="{BB962C8B-B14F-4D97-AF65-F5344CB8AC3E}">
        <p14:creationId xmlns:p14="http://schemas.microsoft.com/office/powerpoint/2010/main" val="132560859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6A1473A6-3F22-483E-8A30-80B9D2B1459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0" name="Group 9">
            <a:extLst>
              <a:ext uri="{FF2B5EF4-FFF2-40B4-BE49-F238E27FC236}">
                <a16:creationId xmlns:a16="http://schemas.microsoft.com/office/drawing/2014/main" id="{AA1375E3-3E53-4D75-BAB7-E5929BFCB25F}"/>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flipH="1">
            <a:off x="534368" y="563918"/>
            <a:ext cx="4119932" cy="5978614"/>
            <a:chOff x="7513372" y="803186"/>
            <a:chExt cx="4163968" cy="5978614"/>
          </a:xfrm>
        </p:grpSpPr>
        <p:sp>
          <p:nvSpPr>
            <p:cNvPr id="11" name="Freeform 6">
              <a:extLst>
                <a:ext uri="{FF2B5EF4-FFF2-40B4-BE49-F238E27FC236}">
                  <a16:creationId xmlns:a16="http://schemas.microsoft.com/office/drawing/2014/main" id="{0BBEEF67-3DDF-46CF-8CD5-EA5F0E4FB07D}"/>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989586" y="1070835"/>
              <a:ext cx="687754" cy="5710965"/>
            </a:xfrm>
            <a:custGeom>
              <a:avLst/>
              <a:gdLst>
                <a:gd name="T0" fmla="*/ 414 w 414"/>
                <a:gd name="T1" fmla="*/ 2447 h 2447"/>
                <a:gd name="T2" fmla="*/ 0 w 414"/>
                <a:gd name="T3" fmla="*/ 2247 h 2447"/>
                <a:gd name="T4" fmla="*/ 0 w 414"/>
                <a:gd name="T5" fmla="*/ 0 h 2447"/>
                <a:gd name="T6" fmla="*/ 414 w 414"/>
                <a:gd name="T7" fmla="*/ 200 h 2447"/>
                <a:gd name="T8" fmla="*/ 414 w 414"/>
                <a:gd name="T9" fmla="*/ 2447 h 2447"/>
              </a:gdLst>
              <a:ahLst/>
              <a:cxnLst>
                <a:cxn ang="0">
                  <a:pos x="T0" y="T1"/>
                </a:cxn>
                <a:cxn ang="0">
                  <a:pos x="T2" y="T3"/>
                </a:cxn>
                <a:cxn ang="0">
                  <a:pos x="T4" y="T5"/>
                </a:cxn>
                <a:cxn ang="0">
                  <a:pos x="T6" y="T7"/>
                </a:cxn>
                <a:cxn ang="0">
                  <a:pos x="T8" y="T9"/>
                </a:cxn>
              </a:cxnLst>
              <a:rect l="0" t="0" r="r" b="b"/>
              <a:pathLst>
                <a:path w="414" h="2447">
                  <a:moveTo>
                    <a:pt x="414" y="2447"/>
                  </a:moveTo>
                  <a:lnTo>
                    <a:pt x="0" y="2247"/>
                  </a:lnTo>
                  <a:lnTo>
                    <a:pt x="0" y="0"/>
                  </a:lnTo>
                  <a:lnTo>
                    <a:pt x="414" y="200"/>
                  </a:lnTo>
                  <a:lnTo>
                    <a:pt x="414" y="2447"/>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2" name="Freeform 7">
              <a:extLst>
                <a:ext uri="{FF2B5EF4-FFF2-40B4-BE49-F238E27FC236}">
                  <a16:creationId xmlns:a16="http://schemas.microsoft.com/office/drawing/2014/main" id="{8FAC1C95-F817-487C-B8B2-CF141FBB1C2E}"/>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988949" y="803186"/>
              <a:ext cx="409371" cy="5521414"/>
            </a:xfrm>
            <a:custGeom>
              <a:avLst/>
              <a:gdLst>
                <a:gd name="T0" fmla="*/ 209 w 209"/>
                <a:gd name="T1" fmla="*/ 2246 h 2358"/>
                <a:gd name="T2" fmla="*/ 0 w 209"/>
                <a:gd name="T3" fmla="*/ 2358 h 2358"/>
                <a:gd name="T4" fmla="*/ 0 w 209"/>
                <a:gd name="T5" fmla="*/ 111 h 2358"/>
                <a:gd name="T6" fmla="*/ 209 w 209"/>
                <a:gd name="T7" fmla="*/ 0 h 2358"/>
                <a:gd name="T8" fmla="*/ 209 w 209"/>
                <a:gd name="T9" fmla="*/ 2246 h 2358"/>
              </a:gdLst>
              <a:ahLst/>
              <a:cxnLst>
                <a:cxn ang="0">
                  <a:pos x="T0" y="T1"/>
                </a:cxn>
                <a:cxn ang="0">
                  <a:pos x="T2" y="T3"/>
                </a:cxn>
                <a:cxn ang="0">
                  <a:pos x="T4" y="T5"/>
                </a:cxn>
                <a:cxn ang="0">
                  <a:pos x="T6" y="T7"/>
                </a:cxn>
                <a:cxn ang="0">
                  <a:pos x="T8" y="T9"/>
                </a:cxn>
              </a:cxnLst>
              <a:rect l="0" t="0" r="r" b="b"/>
              <a:pathLst>
                <a:path w="209" h="2358">
                  <a:moveTo>
                    <a:pt x="209" y="2246"/>
                  </a:moveTo>
                  <a:lnTo>
                    <a:pt x="0" y="2358"/>
                  </a:lnTo>
                  <a:lnTo>
                    <a:pt x="0" y="111"/>
                  </a:lnTo>
                  <a:lnTo>
                    <a:pt x="209" y="0"/>
                  </a:lnTo>
                  <a:lnTo>
                    <a:pt x="209" y="2246"/>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3" name="Rectangle 8">
              <a:extLst>
                <a:ext uri="{FF2B5EF4-FFF2-40B4-BE49-F238E27FC236}">
                  <a16:creationId xmlns:a16="http://schemas.microsoft.com/office/drawing/2014/main" id="{C2C5363A-D941-4AA1-8D38-D7E44A1E2E01}"/>
                </a:ext>
                <a:ext uri="{C183D7F6-B498-43B3-948B-1728B52AA6E4}">
                  <adec:decorative xmlns:adec="http://schemas.microsoft.com/office/drawing/2017/decorative" val="1"/>
                </a:ext>
              </a:extLst>
            </p:cNvPr>
            <p:cNvSpPr>
              <a:spLocks noChangeArrowheads="1"/>
            </p:cNvSpPr>
            <p:nvPr>
              <p:extLst>
                <p:ext uri="{386F3935-93C4-4BCD-93E2-E3B085C9AB24}">
                  <p16:designElem xmlns:p16="http://schemas.microsoft.com/office/powerpoint/2015/main" val="1"/>
                </p:ext>
              </p:extLst>
            </p:nvPr>
          </p:nvSpPr>
          <p:spPr bwMode="auto">
            <a:xfrm>
              <a:off x="7513372" y="804101"/>
              <a:ext cx="3880238" cy="5251646"/>
            </a:xfrm>
            <a:prstGeom prst="rect">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2" name="Title 1">
            <a:extLst>
              <a:ext uri="{FF2B5EF4-FFF2-40B4-BE49-F238E27FC236}">
                <a16:creationId xmlns:a16="http://schemas.microsoft.com/office/drawing/2014/main" id="{F71C01DC-2BF3-395C-2E3B-A2D5403F9AED}"/>
              </a:ext>
            </a:extLst>
          </p:cNvPr>
          <p:cNvSpPr>
            <a:spLocks noGrp="1"/>
          </p:cNvSpPr>
          <p:nvPr>
            <p:ph type="title"/>
          </p:nvPr>
        </p:nvSpPr>
        <p:spPr>
          <a:xfrm>
            <a:off x="1098468" y="885651"/>
            <a:ext cx="3229803" cy="4624603"/>
          </a:xfrm>
        </p:spPr>
        <p:txBody>
          <a:bodyPr vert="horz" lIns="91440" tIns="45720" rIns="91440" bIns="45720" rtlCol="0" anchor="ctr">
            <a:normAutofit/>
          </a:bodyPr>
          <a:lstStyle/>
          <a:p>
            <a:r>
              <a:rPr lang="en-US" sz="4000" kern="1200" dirty="0">
                <a:solidFill>
                  <a:srgbClr val="FFFFFF"/>
                </a:solidFill>
                <a:latin typeface="Arial" panose="020B0604020202020204" pitchFamily="34" charset="0"/>
                <a:cs typeface="Arial" panose="020B0604020202020204" pitchFamily="34" charset="0"/>
              </a:rPr>
              <a:t>Background</a:t>
            </a:r>
          </a:p>
        </p:txBody>
      </p:sp>
      <p:sp>
        <p:nvSpPr>
          <p:cNvPr id="3" name="Text Placeholder 2">
            <a:extLst>
              <a:ext uri="{FF2B5EF4-FFF2-40B4-BE49-F238E27FC236}">
                <a16:creationId xmlns:a16="http://schemas.microsoft.com/office/drawing/2014/main" id="{28722D48-5CB7-8221-F1BA-591AA75C8362}"/>
              </a:ext>
            </a:extLst>
          </p:cNvPr>
          <p:cNvSpPr>
            <a:spLocks noGrp="1"/>
          </p:cNvSpPr>
          <p:nvPr>
            <p:ph type="body" idx="1"/>
          </p:nvPr>
        </p:nvSpPr>
        <p:spPr>
          <a:xfrm>
            <a:off x="4654300" y="55605"/>
            <a:ext cx="7534652" cy="6858000"/>
          </a:xfrm>
        </p:spPr>
        <p:txBody>
          <a:bodyPr vert="horz" lIns="91440" tIns="45720" rIns="91440" bIns="45720" rtlCol="0" anchor="ctr">
            <a:normAutofit fontScale="92500" lnSpcReduction="10000"/>
          </a:bodyPr>
          <a:lstStyle/>
          <a:p>
            <a:pPr marL="342900" indent="-228600">
              <a:lnSpc>
                <a:spcPct val="90000"/>
              </a:lnSpc>
              <a:buFont typeface="Arial" panose="020B0604020202020204" pitchFamily="34" charset="0"/>
              <a:buChar char="•"/>
            </a:pPr>
            <a:endParaRPr lang="en-US" dirty="0">
              <a:solidFill>
                <a:schemeClr val="tx1"/>
              </a:solidFill>
              <a:latin typeface="Arial" panose="020B0604020202020204" pitchFamily="34" charset="0"/>
              <a:cs typeface="Arial" panose="020B0604020202020204" pitchFamily="34" charset="0"/>
            </a:endParaRPr>
          </a:p>
          <a:p>
            <a:pPr marL="342900" indent="-228600">
              <a:lnSpc>
                <a:spcPct val="90000"/>
              </a:lnSpc>
              <a:buFont typeface="Arial" panose="020B0604020202020204" pitchFamily="34" charset="0"/>
              <a:buChar char="•"/>
            </a:pPr>
            <a:endParaRPr lang="en-US" sz="2000" dirty="0">
              <a:solidFill>
                <a:schemeClr val="tx1"/>
              </a:solidFill>
              <a:latin typeface="Arial" panose="020B0604020202020204" pitchFamily="34" charset="0"/>
              <a:cs typeface="Arial" panose="020B0604020202020204" pitchFamily="34" charset="0"/>
            </a:endParaRPr>
          </a:p>
          <a:p>
            <a:pPr marL="342900" indent="-228600">
              <a:lnSpc>
                <a:spcPct val="90000"/>
              </a:lnSpc>
              <a:buFont typeface="Arial" panose="020B0604020202020204" pitchFamily="34" charset="0"/>
              <a:buChar char="•"/>
            </a:pPr>
            <a:r>
              <a:rPr lang="en-US" sz="2100" dirty="0">
                <a:solidFill>
                  <a:schemeClr val="tx1"/>
                </a:solidFill>
                <a:latin typeface="Arial" panose="020B0604020202020204" pitchFamily="34" charset="0"/>
                <a:cs typeface="Arial" panose="020B0604020202020204" pitchFamily="34" charset="0"/>
              </a:rPr>
              <a:t>The United Nations (UN) has achieved important results in advancing gender equality. </a:t>
            </a:r>
            <a:endParaRPr lang="en-GB" sz="2100" i="1" dirty="0">
              <a:solidFill>
                <a:schemeClr val="tx1"/>
              </a:solidFill>
              <a:latin typeface="Arial" panose="020B0604020202020204" pitchFamily="34" charset="0"/>
              <a:cs typeface="Arial" panose="020B0604020202020204" pitchFamily="34" charset="0"/>
            </a:endParaRPr>
          </a:p>
          <a:p>
            <a:pPr marL="342900" indent="-228600">
              <a:lnSpc>
                <a:spcPct val="90000"/>
              </a:lnSpc>
              <a:buFont typeface="Arial" panose="020B0604020202020204" pitchFamily="34" charset="0"/>
              <a:buChar char="•"/>
            </a:pPr>
            <a:endParaRPr lang="en-US" sz="2100" dirty="0">
              <a:solidFill>
                <a:schemeClr val="tx1"/>
              </a:solidFill>
              <a:latin typeface="Arial" panose="020B0604020202020204" pitchFamily="34" charset="0"/>
              <a:cs typeface="Arial" panose="020B0604020202020204" pitchFamily="34" charset="0"/>
            </a:endParaRPr>
          </a:p>
          <a:p>
            <a:pPr marL="342900" indent="-228600">
              <a:lnSpc>
                <a:spcPct val="90000"/>
              </a:lnSpc>
              <a:buFont typeface="Arial" panose="020B0604020202020204" pitchFamily="34" charset="0"/>
              <a:buChar char="•"/>
            </a:pPr>
            <a:r>
              <a:rPr lang="en-US" sz="2100" dirty="0">
                <a:solidFill>
                  <a:schemeClr val="tx1"/>
                </a:solidFill>
                <a:latin typeface="Arial" panose="020B0604020202020204" pitchFamily="34" charset="0"/>
                <a:cs typeface="Arial" panose="020B0604020202020204" pitchFamily="34" charset="0"/>
              </a:rPr>
              <a:t>The UN Sustainable Development Goal 5:  </a:t>
            </a:r>
          </a:p>
          <a:p>
            <a:pPr marL="571500" lvl="1"/>
            <a:r>
              <a:rPr lang="en-GB" sz="1900" b="1" i="0" u="none" strike="noStrike" dirty="0">
                <a:solidFill>
                  <a:srgbClr val="FF0000"/>
                </a:solidFill>
                <a:effectLst/>
                <a:latin typeface="Arial" panose="020B0604020202020204" pitchFamily="34" charset="0"/>
                <a:cs typeface="Arial" panose="020B0604020202020204" pitchFamily="34" charset="0"/>
              </a:rPr>
              <a:t>Achieve gender equality and empower all women and girls</a:t>
            </a:r>
          </a:p>
          <a:p>
            <a:pPr marL="571500" lvl="1"/>
            <a:r>
              <a:rPr lang="en-GB" sz="1400" dirty="0">
                <a:solidFill>
                  <a:schemeClr val="tx1"/>
                </a:solidFill>
                <a:effectLst/>
                <a:latin typeface="Arial" panose="020B0604020202020204" pitchFamily="34" charset="0"/>
                <a:cs typeface="Arial" panose="020B0604020202020204" pitchFamily="34" charset="0"/>
              </a:rPr>
              <a:t>5.1  End all forms of discrimination against all women and girls everywhere </a:t>
            </a:r>
          </a:p>
          <a:p>
            <a:pPr marL="571500" lvl="1"/>
            <a:r>
              <a:rPr lang="en-GB" sz="1400" dirty="0">
                <a:solidFill>
                  <a:schemeClr val="tx1"/>
                </a:solidFill>
                <a:effectLst/>
                <a:latin typeface="Arial" panose="020B0604020202020204" pitchFamily="34" charset="0"/>
                <a:cs typeface="Arial" panose="020B0604020202020204" pitchFamily="34" charset="0"/>
              </a:rPr>
              <a:t>5.5  Ensure women’s full and effective participation and equal opportunities for leader- ship at all levels of decision-making in political, economic and public life </a:t>
            </a:r>
          </a:p>
          <a:p>
            <a:pPr marL="571500" lvl="1"/>
            <a:r>
              <a:rPr lang="en-GB" sz="1500" b="1" i="0" u="none" strike="noStrike" dirty="0">
                <a:solidFill>
                  <a:schemeClr val="tx1"/>
                </a:solidFill>
                <a:effectLst/>
                <a:latin typeface="Arial" panose="020B0604020202020204" pitchFamily="34" charset="0"/>
                <a:cs typeface="Arial" panose="020B0604020202020204" pitchFamily="34" charset="0"/>
              </a:rPr>
              <a:t>(</a:t>
            </a:r>
            <a:r>
              <a:rPr lang="en-GB" sz="1500" b="0" i="0" u="none" strike="noStrike" dirty="0">
                <a:solidFill>
                  <a:schemeClr val="tx1"/>
                </a:solidFill>
                <a:effectLst/>
                <a:latin typeface="Arial" panose="020B0604020202020204" pitchFamily="34" charset="0"/>
                <a:cs typeface="Arial" panose="020B0604020202020204" pitchFamily="34" charset="0"/>
              </a:rPr>
              <a:t>Open Working Group Proposal for Sustainable Development Goals, 2014</a:t>
            </a:r>
            <a:r>
              <a:rPr lang="en-GB" sz="1500" b="1" i="0" u="none" strike="noStrike" dirty="0">
                <a:solidFill>
                  <a:schemeClr val="tx1"/>
                </a:solidFill>
                <a:effectLst/>
                <a:latin typeface="Arial" panose="020B0604020202020204" pitchFamily="34" charset="0"/>
                <a:cs typeface="Arial" panose="020B0604020202020204" pitchFamily="34" charset="0"/>
              </a:rPr>
              <a:t>)</a:t>
            </a:r>
          </a:p>
          <a:p>
            <a:pPr marL="342900" indent="-228600">
              <a:lnSpc>
                <a:spcPct val="90000"/>
              </a:lnSpc>
              <a:buFont typeface="Arial" panose="020B0604020202020204" pitchFamily="34" charset="0"/>
              <a:buChar char="•"/>
            </a:pPr>
            <a:endParaRPr lang="en-US" sz="2000" dirty="0">
              <a:solidFill>
                <a:schemeClr val="tx1"/>
              </a:solidFill>
              <a:latin typeface="Arial" panose="020B0604020202020204" pitchFamily="34" charset="0"/>
              <a:cs typeface="Arial" panose="020B0604020202020204" pitchFamily="34" charset="0"/>
            </a:endParaRPr>
          </a:p>
          <a:p>
            <a:pPr marL="342900" indent="-228600">
              <a:lnSpc>
                <a:spcPct val="90000"/>
              </a:lnSpc>
              <a:buFont typeface="Arial" panose="020B0604020202020204" pitchFamily="34" charset="0"/>
              <a:buChar char="•"/>
            </a:pPr>
            <a:r>
              <a:rPr lang="en-US" sz="2100" dirty="0">
                <a:solidFill>
                  <a:schemeClr val="tx1"/>
                </a:solidFill>
                <a:latin typeface="Arial" panose="020B0604020202020204" pitchFamily="34" charset="0"/>
                <a:cs typeface="Arial" panose="020B0604020202020204" pitchFamily="34" charset="0"/>
              </a:rPr>
              <a:t>Gender discrimination in the workplace has been unlawful for more than four decades (CIPD, 2021).   The pandemic has deepened the need for gender equality and fairness of opportunity in employment (</a:t>
            </a:r>
            <a:r>
              <a:rPr lang="en-US" sz="2100" dirty="0">
                <a:solidFill>
                  <a:schemeClr val="tx1"/>
                </a:solidFill>
                <a:effectLst/>
                <a:latin typeface="Arial" panose="020B0604020202020204" pitchFamily="34" charset="0"/>
                <a:cs typeface="Arial" panose="020B0604020202020204" pitchFamily="34" charset="0"/>
              </a:rPr>
              <a:t>McKinsey, 2022</a:t>
            </a:r>
            <a:r>
              <a:rPr lang="en-US" sz="2100" dirty="0">
                <a:solidFill>
                  <a:schemeClr val="tx1"/>
                </a:solidFill>
                <a:latin typeface="Arial" panose="020B0604020202020204" pitchFamily="34" charset="0"/>
                <a:cs typeface="Arial" panose="020B0604020202020204" pitchFamily="34" charset="0"/>
              </a:rPr>
              <a:t>).</a:t>
            </a:r>
          </a:p>
          <a:p>
            <a:pPr marL="342900" indent="-228600">
              <a:lnSpc>
                <a:spcPct val="90000"/>
              </a:lnSpc>
              <a:buFont typeface="Arial" panose="020B0604020202020204" pitchFamily="34" charset="0"/>
              <a:buChar char="•"/>
            </a:pPr>
            <a:endParaRPr lang="en-US" sz="1900" dirty="0">
              <a:solidFill>
                <a:schemeClr val="tx1"/>
              </a:solidFill>
              <a:latin typeface="Arial" panose="020B0604020202020204" pitchFamily="34" charset="0"/>
              <a:cs typeface="Arial" panose="020B0604020202020204" pitchFamily="34" charset="0"/>
            </a:endParaRPr>
          </a:p>
          <a:p>
            <a:pPr marL="342900" indent="-228600">
              <a:lnSpc>
                <a:spcPct val="90000"/>
              </a:lnSpc>
              <a:buFont typeface="Arial" panose="020B0604020202020204" pitchFamily="34" charset="0"/>
              <a:buChar char="•"/>
            </a:pPr>
            <a:r>
              <a:rPr lang="en-US" sz="2100" dirty="0">
                <a:solidFill>
                  <a:schemeClr val="tx1"/>
                </a:solidFill>
                <a:latin typeface="Arial" panose="020B0604020202020204" pitchFamily="34" charset="0"/>
                <a:cs typeface="Arial" panose="020B0604020202020204" pitchFamily="34" charset="0"/>
              </a:rPr>
              <a:t>However, “</a:t>
            </a:r>
            <a:r>
              <a:rPr lang="en-GB" sz="2100" i="1" dirty="0">
                <a:solidFill>
                  <a:schemeClr val="tx1"/>
                </a:solidFill>
                <a:latin typeface="Arial" panose="020B0604020202020204" pitchFamily="34" charset="0"/>
                <a:cs typeface="Arial" panose="020B0604020202020204" pitchFamily="34" charset="0"/>
              </a:rPr>
              <a:t>t</a:t>
            </a:r>
            <a:r>
              <a:rPr lang="en-GB" sz="2100" b="0" i="1" u="none" strike="noStrike" dirty="0">
                <a:solidFill>
                  <a:schemeClr val="tx1"/>
                </a:solidFill>
                <a:effectLst/>
                <a:latin typeface="Arial" panose="020B0604020202020204" pitchFamily="34" charset="0"/>
                <a:cs typeface="Arial" panose="020B0604020202020204" pitchFamily="34" charset="0"/>
              </a:rPr>
              <a:t>he world is not on track to achieve gender equality by 2030, and the social and economic fallout from the pandemic has made the situation even bleaker</a:t>
            </a:r>
            <a:r>
              <a:rPr lang="en-GB" sz="2100" b="0" i="0" u="none" strike="noStrike" dirty="0">
                <a:solidFill>
                  <a:schemeClr val="tx1"/>
                </a:solidFill>
                <a:effectLst/>
                <a:latin typeface="Arial" panose="020B0604020202020204" pitchFamily="34" charset="0"/>
                <a:cs typeface="Arial" panose="020B0604020202020204" pitchFamily="34" charset="0"/>
              </a:rPr>
              <a:t>” (The SDG Report, 2022).</a:t>
            </a:r>
          </a:p>
          <a:p>
            <a:pPr marL="800100" lvl="1" indent="-228600">
              <a:buFont typeface="Arial" panose="020B0604020202020204" pitchFamily="34" charset="0"/>
              <a:buChar char="•"/>
            </a:pPr>
            <a:r>
              <a:rPr lang="en-GB" sz="1900" dirty="0">
                <a:solidFill>
                  <a:schemeClr val="tx1"/>
                </a:solidFill>
                <a:latin typeface="Arial" panose="020B0604020202020204" pitchFamily="34" charset="0"/>
                <a:cs typeface="Arial" panose="020B0604020202020204" pitchFamily="34" charset="0"/>
              </a:rPr>
              <a:t>Working women have been disproportionately affected by the pandemic.</a:t>
            </a:r>
          </a:p>
          <a:p>
            <a:pPr marL="800100" lvl="1" indent="-228600">
              <a:buFont typeface="Arial" panose="020B0604020202020204" pitchFamily="34" charset="0"/>
              <a:buChar char="•"/>
            </a:pPr>
            <a:r>
              <a:rPr lang="en-GB" sz="1900" b="0" i="0" u="none" strike="noStrike" dirty="0">
                <a:solidFill>
                  <a:schemeClr val="tx1"/>
                </a:solidFill>
                <a:effectLst/>
                <a:latin typeface="Arial" panose="020B0604020202020204" pitchFamily="34" charset="0"/>
                <a:cs typeface="Arial" panose="020B0604020202020204" pitchFamily="34" charset="0"/>
              </a:rPr>
              <a:t>Progress in women’s access to leadership positions remains sluggish. </a:t>
            </a:r>
          </a:p>
          <a:p>
            <a:pPr marL="114300">
              <a:lnSpc>
                <a:spcPct val="90000"/>
              </a:lnSpc>
            </a:pPr>
            <a:endParaRPr lang="en-US" sz="2000" dirty="0">
              <a:solidFill>
                <a:schemeClr val="tx1"/>
              </a:solidFill>
              <a:latin typeface="Arial" panose="020B0604020202020204" pitchFamily="34" charset="0"/>
              <a:cs typeface="Arial" panose="020B0604020202020204" pitchFamily="34" charset="0"/>
            </a:endParaRPr>
          </a:p>
          <a:p>
            <a:pPr marL="342900" indent="-228600">
              <a:lnSpc>
                <a:spcPct val="90000"/>
              </a:lnSpc>
              <a:buFont typeface="Arial" panose="020B0604020202020204" pitchFamily="34" charset="0"/>
              <a:buChar char="•"/>
            </a:pPr>
            <a:endParaRPr lang="en-US" sz="2000" dirty="0">
              <a:solidFill>
                <a:schemeClr val="tx1"/>
              </a:solidFill>
              <a:latin typeface="Arial" panose="020B0604020202020204" pitchFamily="34" charset="0"/>
              <a:cs typeface="Arial" panose="020B0604020202020204" pitchFamily="34" charset="0"/>
            </a:endParaRPr>
          </a:p>
          <a:p>
            <a:pPr>
              <a:lnSpc>
                <a:spcPct val="90000"/>
              </a:lnSpc>
            </a:pPr>
            <a:endParaRPr lang="en-US" sz="2000" dirty="0">
              <a:solidFill>
                <a:schemeClr val="tx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17463281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AA2F93-4079-897E-8EE4-6DF054C68C55}"/>
              </a:ext>
            </a:extLst>
          </p:cNvPr>
          <p:cNvSpPr>
            <a:spLocks noGrp="1"/>
          </p:cNvSpPr>
          <p:nvPr>
            <p:ph type="title"/>
          </p:nvPr>
        </p:nvSpPr>
        <p:spPr>
          <a:xfrm>
            <a:off x="1017590" y="-27997"/>
            <a:ext cx="9779183" cy="860133"/>
          </a:xfrm>
        </p:spPr>
        <p:txBody>
          <a:bodyPr/>
          <a:lstStyle/>
          <a:p>
            <a:pPr algn="ctr"/>
            <a:r>
              <a:rPr lang="en-US" sz="3600" dirty="0">
                <a:latin typeface="Arial" panose="020B0604020202020204" pitchFamily="34" charset="0"/>
                <a:cs typeface="Arial" panose="020B0604020202020204" pitchFamily="34" charset="0"/>
              </a:rPr>
              <a:t>Gender Segregation at Work </a:t>
            </a:r>
          </a:p>
        </p:txBody>
      </p:sp>
      <p:sp>
        <p:nvSpPr>
          <p:cNvPr id="6" name="Content Placeholder 5">
            <a:extLst>
              <a:ext uri="{FF2B5EF4-FFF2-40B4-BE49-F238E27FC236}">
                <a16:creationId xmlns:a16="http://schemas.microsoft.com/office/drawing/2014/main" id="{DE4B43CE-08D9-5B98-8E19-61C4321F826E}"/>
              </a:ext>
            </a:extLst>
          </p:cNvPr>
          <p:cNvSpPr>
            <a:spLocks noGrp="1"/>
          </p:cNvSpPr>
          <p:nvPr>
            <p:ph idx="1"/>
          </p:nvPr>
        </p:nvSpPr>
        <p:spPr>
          <a:xfrm>
            <a:off x="223113" y="1583264"/>
            <a:ext cx="4813582" cy="860133"/>
          </a:xfrm>
        </p:spPr>
        <p:txBody>
          <a:bodyPr/>
          <a:lstStyle/>
          <a:p>
            <a:r>
              <a:rPr lang="en-GB" sz="1800" dirty="0">
                <a:effectLst/>
                <a:latin typeface="Arial" panose="020B0604020202020204" pitchFamily="34" charset="0"/>
                <a:ea typeface="Calibri" panose="020F0502020204030204" pitchFamily="34" charset="0"/>
                <a:cs typeface="Times New Roman" panose="02020603050405020304" pitchFamily="18" charset="0"/>
              </a:rPr>
              <a:t>The situation whereby women and men are either under or over representative in certain occupations (e.g. </a:t>
            </a:r>
            <a:r>
              <a:rPr lang="en-GB" sz="1800" dirty="0" err="1">
                <a:effectLst/>
                <a:latin typeface="Arial" panose="020B0604020202020204" pitchFamily="34" charset="0"/>
                <a:ea typeface="Calibri" panose="020F0502020204030204" pitchFamily="34" charset="0"/>
                <a:cs typeface="Times New Roman" panose="02020603050405020304" pitchFamily="18" charset="0"/>
              </a:rPr>
              <a:t>Jarman</a:t>
            </a:r>
            <a:r>
              <a:rPr lang="en-GB" sz="1800" dirty="0">
                <a:effectLst/>
                <a:latin typeface="Arial" panose="020B0604020202020204" pitchFamily="34" charset="0"/>
                <a:ea typeface="Calibri" panose="020F0502020204030204" pitchFamily="34" charset="0"/>
                <a:cs typeface="Times New Roman" panose="02020603050405020304" pitchFamily="18" charset="0"/>
              </a:rPr>
              <a:t> et al., 2012)</a:t>
            </a:r>
            <a:endParaRPr lang="en-US" sz="1800" dirty="0"/>
          </a:p>
        </p:txBody>
      </p:sp>
      <p:sp>
        <p:nvSpPr>
          <p:cNvPr id="5" name="Slide Number Placeholder 4">
            <a:extLst>
              <a:ext uri="{FF2B5EF4-FFF2-40B4-BE49-F238E27FC236}">
                <a16:creationId xmlns:a16="http://schemas.microsoft.com/office/drawing/2014/main" id="{BDC4A30D-75E0-6E99-F30F-A9A83B110397}"/>
              </a:ext>
            </a:extLst>
          </p:cNvPr>
          <p:cNvSpPr>
            <a:spLocks noGrp="1"/>
          </p:cNvSpPr>
          <p:nvPr>
            <p:ph type="sldNum" sz="quarter" idx="4"/>
          </p:nvPr>
        </p:nvSpPr>
        <p:spPr/>
        <p:txBody>
          <a:bodyPr/>
          <a:lstStyle/>
          <a:p>
            <a:pPr rtl="0"/>
            <a:fld id="{294A09A9-5501-47C1-A89A-A340965A2BE2}" type="slidenum">
              <a:rPr lang="en-GB" noProof="0" smtClean="0"/>
              <a:pPr rtl="0"/>
              <a:t>4</a:t>
            </a:fld>
            <a:endParaRPr lang="en-GB" noProof="0"/>
          </a:p>
        </p:txBody>
      </p:sp>
      <p:sp>
        <p:nvSpPr>
          <p:cNvPr id="7" name="Content Placeholder 6">
            <a:extLst>
              <a:ext uri="{FF2B5EF4-FFF2-40B4-BE49-F238E27FC236}">
                <a16:creationId xmlns:a16="http://schemas.microsoft.com/office/drawing/2014/main" id="{99D76097-4128-AF28-088F-1085A5F270A2}"/>
              </a:ext>
            </a:extLst>
          </p:cNvPr>
          <p:cNvSpPr>
            <a:spLocks noGrp="1"/>
          </p:cNvSpPr>
          <p:nvPr>
            <p:ph idx="4294967295"/>
          </p:nvPr>
        </p:nvSpPr>
        <p:spPr>
          <a:xfrm>
            <a:off x="6763425" y="1534178"/>
            <a:ext cx="4664075" cy="1031875"/>
          </a:xfrm>
        </p:spPr>
        <p:txBody>
          <a:bodyPr/>
          <a:lstStyle/>
          <a:p>
            <a:pPr marL="0" indent="0">
              <a:buNone/>
            </a:pPr>
            <a:r>
              <a:rPr lang="en-GB" sz="1800" dirty="0">
                <a:solidFill>
                  <a:srgbClr val="000000"/>
                </a:solidFill>
                <a:latin typeface="Arial" panose="020B0604020202020204" pitchFamily="34" charset="0"/>
                <a:ea typeface="Calibri" panose="020F0502020204030204" pitchFamily="34" charset="0"/>
                <a:cs typeface="Times New Roman" panose="02020603050405020304" pitchFamily="18" charset="0"/>
              </a:rPr>
              <a:t>The situation whereby</a:t>
            </a:r>
            <a:r>
              <a:rPr lang="en-GB" sz="18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 women and men are located at different hierarchical levels (e.g. </a:t>
            </a:r>
            <a:r>
              <a:rPr lang="en-GB" sz="1800" dirty="0" err="1">
                <a:solidFill>
                  <a:srgbClr val="000000"/>
                </a:solidFill>
                <a:effectLst/>
                <a:latin typeface="Arial" panose="020B0604020202020204" pitchFamily="34" charset="0"/>
                <a:ea typeface="Calibri" panose="020F0502020204030204" pitchFamily="34" charset="0"/>
                <a:cs typeface="Times New Roman" panose="02020603050405020304" pitchFamily="18" charset="0"/>
              </a:rPr>
              <a:t>Jarman</a:t>
            </a:r>
            <a:r>
              <a:rPr lang="en-GB" sz="18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 et al, 2012). </a:t>
            </a:r>
            <a:endParaRPr lang="en-US" sz="1800" dirty="0"/>
          </a:p>
        </p:txBody>
      </p:sp>
      <p:sp>
        <p:nvSpPr>
          <p:cNvPr id="8" name="Content Placeholder 7">
            <a:extLst>
              <a:ext uri="{FF2B5EF4-FFF2-40B4-BE49-F238E27FC236}">
                <a16:creationId xmlns:a16="http://schemas.microsoft.com/office/drawing/2014/main" id="{882F500B-9671-36AD-9FDA-847E6432BB9D}"/>
              </a:ext>
            </a:extLst>
          </p:cNvPr>
          <p:cNvSpPr>
            <a:spLocks noGrp="1"/>
          </p:cNvSpPr>
          <p:nvPr>
            <p:ph idx="4294967295"/>
          </p:nvPr>
        </p:nvSpPr>
        <p:spPr>
          <a:xfrm>
            <a:off x="0" y="1114425"/>
            <a:ext cx="4662488" cy="522288"/>
          </a:xfrm>
        </p:spPr>
        <p:txBody>
          <a:bodyPr/>
          <a:lstStyle/>
          <a:p>
            <a:r>
              <a:rPr lang="en-US" b="1" dirty="0">
                <a:latin typeface="Arial" panose="020B0604020202020204" pitchFamily="34" charset="0"/>
                <a:cs typeface="Arial" panose="020B0604020202020204" pitchFamily="34" charset="0"/>
              </a:rPr>
              <a:t>Horizontal segregation</a:t>
            </a:r>
          </a:p>
        </p:txBody>
      </p:sp>
      <p:sp>
        <p:nvSpPr>
          <p:cNvPr id="9" name="Content Placeholder 8">
            <a:extLst>
              <a:ext uri="{FF2B5EF4-FFF2-40B4-BE49-F238E27FC236}">
                <a16:creationId xmlns:a16="http://schemas.microsoft.com/office/drawing/2014/main" id="{7E89A399-BB85-E5E2-4FB4-98CB2539DB67}"/>
              </a:ext>
            </a:extLst>
          </p:cNvPr>
          <p:cNvSpPr>
            <a:spLocks noGrp="1"/>
          </p:cNvSpPr>
          <p:nvPr>
            <p:ph idx="4294967295"/>
          </p:nvPr>
        </p:nvSpPr>
        <p:spPr>
          <a:xfrm>
            <a:off x="6763426" y="1084056"/>
            <a:ext cx="4664075" cy="522288"/>
          </a:xfrm>
        </p:spPr>
        <p:txBody>
          <a:bodyPr/>
          <a:lstStyle/>
          <a:p>
            <a:r>
              <a:rPr lang="en-US" b="1" dirty="0">
                <a:latin typeface="Arial" panose="020B0604020202020204" pitchFamily="34" charset="0"/>
                <a:cs typeface="Arial" panose="020B0604020202020204" pitchFamily="34" charset="0"/>
              </a:rPr>
              <a:t>Vertical segregation </a:t>
            </a:r>
          </a:p>
        </p:txBody>
      </p:sp>
      <p:sp>
        <p:nvSpPr>
          <p:cNvPr id="10" name="TextBox 9">
            <a:extLst>
              <a:ext uri="{FF2B5EF4-FFF2-40B4-BE49-F238E27FC236}">
                <a16:creationId xmlns:a16="http://schemas.microsoft.com/office/drawing/2014/main" id="{03D1C825-DE7C-2372-8AC6-1BA36163F1A2}"/>
              </a:ext>
            </a:extLst>
          </p:cNvPr>
          <p:cNvSpPr txBox="1"/>
          <p:nvPr/>
        </p:nvSpPr>
        <p:spPr>
          <a:xfrm>
            <a:off x="124218" y="2566053"/>
            <a:ext cx="11565925" cy="4740529"/>
          </a:xfrm>
          <a:prstGeom prst="rect">
            <a:avLst/>
          </a:prstGeom>
          <a:noFill/>
        </p:spPr>
        <p:txBody>
          <a:bodyPr wrap="square" rtlCol="0">
            <a:spAutoFit/>
          </a:bodyPr>
          <a:lstStyle/>
          <a:p>
            <a:pPr algn="ctr">
              <a:lnSpc>
                <a:spcPct val="107000"/>
              </a:lnSpc>
              <a:spcAft>
                <a:spcPts val="800"/>
              </a:spcAft>
            </a:pPr>
            <a:r>
              <a:rPr lang="en-GB" sz="2000" b="1" dirty="0">
                <a:solidFill>
                  <a:srgbClr val="FF0000"/>
                </a:solidFill>
                <a:latin typeface="Arial" panose="020B0604020202020204" pitchFamily="34" charset="0"/>
                <a:ea typeface="Calibri" panose="020F0502020204030204" pitchFamily="34" charset="0"/>
                <a:cs typeface="Arial" panose="020B0604020202020204" pitchFamily="34" charset="0"/>
              </a:rPr>
              <a:t>Both types of gender segregation are seen as contributing to gender inequality.  </a:t>
            </a:r>
          </a:p>
          <a:p>
            <a:pPr marL="285750" indent="-285750" algn="just">
              <a:lnSpc>
                <a:spcPct val="107000"/>
              </a:lnSpc>
              <a:spcAft>
                <a:spcPts val="800"/>
              </a:spcAft>
              <a:buFont typeface="Courier New" panose="02070309020205020404" pitchFamily="49" charset="0"/>
              <a:buChar char="o"/>
            </a:pPr>
            <a:r>
              <a:rPr lang="en-GB" dirty="0">
                <a:solidFill>
                  <a:srgbClr val="000000"/>
                </a:solidFill>
                <a:latin typeface="Arial" panose="020B0604020202020204" pitchFamily="34" charset="0"/>
                <a:ea typeface="Calibri" panose="020F0502020204030204" pitchFamily="34" charset="0"/>
                <a:cs typeface="Times New Roman" panose="02020603050405020304" pitchFamily="18" charset="0"/>
              </a:rPr>
              <a:t>W</a:t>
            </a:r>
            <a:r>
              <a:rPr lang="en-GB" sz="18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omen are over-represented in low-skilled and low-paid sectors (</a:t>
            </a:r>
            <a:r>
              <a:rPr lang="en-GB" sz="1800" dirty="0" err="1">
                <a:solidFill>
                  <a:srgbClr val="000000"/>
                </a:solidFill>
                <a:effectLst/>
                <a:latin typeface="Arial" panose="020B0604020202020204" pitchFamily="34" charset="0"/>
                <a:ea typeface="Calibri" panose="020F0502020204030204" pitchFamily="34" charset="0"/>
                <a:cs typeface="Times New Roman" panose="02020603050405020304" pitchFamily="18" charset="0"/>
              </a:rPr>
              <a:t>Eurofound</a:t>
            </a:r>
            <a:r>
              <a:rPr lang="en-GB" sz="18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 2017) and men occupy much more managerial and senior job positions than women (e.g. Burchell et al., 2014; Hardy et al., 2015).  In occupations where women are well-represented in early stages, very few are seen to climb up the career ladder (</a:t>
            </a:r>
            <a:r>
              <a:rPr lang="en-GB" sz="1800" dirty="0" err="1">
                <a:solidFill>
                  <a:srgbClr val="000000"/>
                </a:solidFill>
                <a:effectLst/>
                <a:latin typeface="Arial" panose="020B0604020202020204" pitchFamily="34" charset="0"/>
                <a:ea typeface="Calibri" panose="020F0502020204030204" pitchFamily="34" charset="0"/>
                <a:cs typeface="Times New Roman" panose="02020603050405020304" pitchFamily="18" charset="0"/>
              </a:rPr>
              <a:t>Maggian</a:t>
            </a:r>
            <a:r>
              <a:rPr lang="en-GB" sz="18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 et al., 2020). </a:t>
            </a:r>
          </a:p>
          <a:p>
            <a:pPr marL="285750" indent="-285750" algn="just">
              <a:lnSpc>
                <a:spcPct val="107000"/>
              </a:lnSpc>
              <a:spcAft>
                <a:spcPts val="800"/>
              </a:spcAft>
              <a:buFont typeface="Courier New" panose="02070309020205020404" pitchFamily="49" charset="0"/>
              <a:buChar char="o"/>
            </a:pPr>
            <a:r>
              <a:rPr lang="en-GB" i="0" u="none" strike="noStrike" dirty="0">
                <a:solidFill>
                  <a:srgbClr val="000000"/>
                </a:solidFill>
                <a:latin typeface="Arial" panose="020B0604020202020204" pitchFamily="34" charset="0"/>
                <a:cs typeface="Times New Roman" panose="02020603050405020304" pitchFamily="18" charset="0"/>
              </a:rPr>
              <a:t>In the UK, </a:t>
            </a:r>
            <a:r>
              <a:rPr lang="en-GB" dirty="0">
                <a:solidFill>
                  <a:srgbClr val="000000"/>
                </a:solidFill>
                <a:latin typeface="Arial" panose="020B0604020202020204" pitchFamily="34" charset="0"/>
                <a:cs typeface="Arial" panose="020B0604020202020204" pitchFamily="34" charset="0"/>
              </a:rPr>
              <a:t>o</a:t>
            </a:r>
            <a:r>
              <a:rPr lang="en-GB" sz="18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nly 12.2% of Chair, CEO and CFO roles in the FESE100 were held by women (CIPD, 2021).  Worldwide, </a:t>
            </a:r>
            <a:r>
              <a:rPr lang="en-GB" sz="1800" dirty="0">
                <a:solidFill>
                  <a:srgbClr val="000000"/>
                </a:solidFill>
                <a:latin typeface="Arial" panose="020B0604020202020204" pitchFamily="34" charset="0"/>
                <a:ea typeface="Calibri" panose="020F0502020204030204" pitchFamily="34" charset="0"/>
                <a:cs typeface="Arial" panose="020B0604020202020204" pitchFamily="34" charset="0"/>
              </a:rPr>
              <a:t>t</a:t>
            </a:r>
            <a:r>
              <a:rPr lang="en-GB" i="0" u="none" strike="noStrike" dirty="0">
                <a:effectLst/>
                <a:latin typeface="Arial" panose="020B0604020202020204" pitchFamily="34" charset="0"/>
                <a:cs typeface="Arial" panose="020B0604020202020204" pitchFamily="34" charset="0"/>
              </a:rPr>
              <a:t>he share of women in managerial positions was 28.3% (The SDG Report, 2022). </a:t>
            </a:r>
            <a:endParaRPr lang="en-GB" sz="18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endParaRPr>
          </a:p>
          <a:p>
            <a:pPr marL="285750" indent="-285750" algn="just">
              <a:lnSpc>
                <a:spcPct val="107000"/>
              </a:lnSpc>
              <a:spcAft>
                <a:spcPts val="800"/>
              </a:spcAft>
              <a:buFont typeface="Courier New" panose="02070309020205020404" pitchFamily="49" charset="0"/>
              <a:buChar char="o"/>
            </a:pPr>
            <a:r>
              <a:rPr lang="en-GB" sz="18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‘Patterns of gender segregation vary but there are recurring aggregate divisions’ (Anderson et al., 2021, p.4528). </a:t>
            </a:r>
          </a:p>
          <a:p>
            <a:pPr algn="ctr">
              <a:lnSpc>
                <a:spcPct val="107000"/>
              </a:lnSpc>
              <a:spcAft>
                <a:spcPts val="800"/>
              </a:spcAft>
            </a:pPr>
            <a:endParaRPr lang="en-GB" sz="1800" b="1" i="1" dirty="0">
              <a:solidFill>
                <a:srgbClr val="000000"/>
              </a:solidFill>
              <a:effectLst/>
              <a:highlight>
                <a:srgbClr val="FFFF00"/>
              </a:highlight>
              <a:latin typeface="Arial" panose="020B0604020202020204" pitchFamily="34" charset="0"/>
              <a:ea typeface="Calibri" panose="020F0502020204030204" pitchFamily="34" charset="0"/>
              <a:cs typeface="Times New Roman" panose="02020603050405020304" pitchFamily="18" charset="0"/>
            </a:endParaRPr>
          </a:p>
          <a:p>
            <a:pPr algn="ctr">
              <a:lnSpc>
                <a:spcPct val="107000"/>
              </a:lnSpc>
              <a:spcAft>
                <a:spcPts val="800"/>
              </a:spcAft>
            </a:pPr>
            <a:r>
              <a:rPr lang="en-GB" sz="2000" b="1" i="1" dirty="0">
                <a:solidFill>
                  <a:srgbClr val="000000"/>
                </a:solidFill>
                <a:effectLst/>
                <a:highlight>
                  <a:srgbClr val="FFFF00"/>
                </a:highlight>
                <a:latin typeface="Arial" panose="020B0604020202020204" pitchFamily="34" charset="0"/>
                <a:ea typeface="Calibri" panose="020F0502020204030204" pitchFamily="34" charset="0"/>
                <a:cs typeface="Times New Roman" panose="02020603050405020304" pitchFamily="18" charset="0"/>
              </a:rPr>
              <a:t>What are the reasons behind the persistence of gender inequality in the workplace?</a:t>
            </a:r>
          </a:p>
          <a:p>
            <a:pPr algn="ctr">
              <a:lnSpc>
                <a:spcPct val="107000"/>
              </a:lnSpc>
              <a:spcAft>
                <a:spcPts val="800"/>
              </a:spcAft>
            </a:pPr>
            <a:r>
              <a:rPr lang="en-GB" sz="2000" b="1" i="1" dirty="0">
                <a:solidFill>
                  <a:srgbClr val="000000"/>
                </a:solidFill>
                <a:highlight>
                  <a:srgbClr val="FFFF00"/>
                </a:highlight>
                <a:latin typeface="Arial" panose="020B0604020202020204" pitchFamily="34" charset="0"/>
                <a:ea typeface="Calibri" panose="020F0502020204030204" pitchFamily="34" charset="0"/>
                <a:cs typeface="Times New Roman" panose="02020603050405020304" pitchFamily="18" charset="0"/>
              </a:rPr>
              <a:t>What are the effective strategies to address gender inequality in the workplace?</a:t>
            </a:r>
            <a:endParaRPr lang="en-GB" sz="2000" b="1" i="1" dirty="0">
              <a:solidFill>
                <a:srgbClr val="000000"/>
              </a:solidFill>
              <a:effectLst/>
              <a:highlight>
                <a:srgbClr val="FFFF00"/>
              </a:highlight>
              <a:latin typeface="Arial" panose="020B0604020202020204" pitchFamily="34" charset="0"/>
              <a:ea typeface="Calibri" panose="020F0502020204030204" pitchFamily="34" charset="0"/>
              <a:cs typeface="Times New Roman" panose="02020603050405020304" pitchFamily="18" charset="0"/>
            </a:endParaRPr>
          </a:p>
          <a:p>
            <a:pPr algn="just">
              <a:lnSpc>
                <a:spcPct val="107000"/>
              </a:lnSpc>
              <a:spcAft>
                <a:spcPts val="800"/>
              </a:spcAft>
            </a:pPr>
            <a:endParaRPr lang="en-GB" sz="18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01205092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60295B-54B9-4937-90E3-BAB9CE69E30B}"/>
              </a:ext>
            </a:extLst>
          </p:cNvPr>
          <p:cNvSpPr>
            <a:spLocks noGrp="1"/>
          </p:cNvSpPr>
          <p:nvPr>
            <p:ph type="ctrTitle"/>
          </p:nvPr>
        </p:nvSpPr>
        <p:spPr>
          <a:xfrm>
            <a:off x="0" y="2680104"/>
            <a:ext cx="7486125" cy="550129"/>
          </a:xfrm>
        </p:spPr>
        <p:txBody>
          <a:bodyPr rtlCol="0"/>
          <a:lstStyle/>
          <a:p>
            <a:pPr rtl="0"/>
            <a:br>
              <a:rPr lang="en-GB" sz="4000" dirty="0">
                <a:latin typeface="Arial" panose="020B0604020202020204" pitchFamily="34" charset="0"/>
                <a:cs typeface="Arial" panose="020B0604020202020204" pitchFamily="34" charset="0"/>
              </a:rPr>
            </a:br>
            <a:br>
              <a:rPr lang="en-GB" sz="4000" dirty="0">
                <a:latin typeface="Arial" panose="020B0604020202020204" pitchFamily="34" charset="0"/>
                <a:cs typeface="Arial" panose="020B0604020202020204" pitchFamily="34" charset="0"/>
              </a:rPr>
            </a:br>
            <a:br>
              <a:rPr lang="en-GB" sz="4000" dirty="0">
                <a:latin typeface="Arial" panose="020B0604020202020204" pitchFamily="34" charset="0"/>
                <a:cs typeface="Arial" panose="020B0604020202020204" pitchFamily="34" charset="0"/>
              </a:rPr>
            </a:br>
            <a:br>
              <a:rPr lang="en-GB" sz="4000" dirty="0">
                <a:latin typeface="Arial" panose="020B0604020202020204" pitchFamily="34" charset="0"/>
                <a:cs typeface="Arial" panose="020B0604020202020204" pitchFamily="34" charset="0"/>
              </a:rPr>
            </a:br>
            <a:br>
              <a:rPr lang="en-GB" sz="4000" dirty="0">
                <a:latin typeface="Arial" panose="020B0604020202020204" pitchFamily="34" charset="0"/>
                <a:cs typeface="Arial" panose="020B0604020202020204" pitchFamily="34" charset="0"/>
              </a:rPr>
            </a:br>
            <a:br>
              <a:rPr lang="en-GB" sz="4000" dirty="0">
                <a:latin typeface="Arial" panose="020B0604020202020204" pitchFamily="34" charset="0"/>
                <a:cs typeface="Arial" panose="020B0604020202020204" pitchFamily="34" charset="0"/>
              </a:rPr>
            </a:br>
            <a:br>
              <a:rPr lang="en-GB" sz="4000" dirty="0">
                <a:latin typeface="Arial" panose="020B0604020202020204" pitchFamily="34" charset="0"/>
                <a:cs typeface="Arial" panose="020B0604020202020204" pitchFamily="34" charset="0"/>
              </a:rPr>
            </a:br>
            <a:br>
              <a:rPr lang="en-GB" sz="4000" dirty="0">
                <a:latin typeface="Arial" panose="020B0604020202020204" pitchFamily="34" charset="0"/>
                <a:cs typeface="Arial" panose="020B0604020202020204" pitchFamily="34" charset="0"/>
              </a:rPr>
            </a:br>
            <a:br>
              <a:rPr lang="en-GB" sz="4000" dirty="0">
                <a:latin typeface="Arial" panose="020B0604020202020204" pitchFamily="34" charset="0"/>
                <a:cs typeface="Arial" panose="020B0604020202020204" pitchFamily="34" charset="0"/>
              </a:rPr>
            </a:br>
            <a:br>
              <a:rPr lang="en-GB" sz="4000" dirty="0">
                <a:latin typeface="Arial" panose="020B0604020202020204" pitchFamily="34" charset="0"/>
                <a:cs typeface="Arial" panose="020B0604020202020204" pitchFamily="34" charset="0"/>
              </a:rPr>
            </a:br>
            <a:br>
              <a:rPr lang="en-GB" sz="4000" dirty="0">
                <a:latin typeface="Arial" panose="020B0604020202020204" pitchFamily="34" charset="0"/>
                <a:cs typeface="Arial" panose="020B0604020202020204" pitchFamily="34" charset="0"/>
              </a:rPr>
            </a:br>
            <a:br>
              <a:rPr lang="en-GB" sz="4000" dirty="0">
                <a:latin typeface="Arial" panose="020B0604020202020204" pitchFamily="34" charset="0"/>
                <a:cs typeface="Arial" panose="020B0604020202020204" pitchFamily="34" charset="0"/>
              </a:rPr>
            </a:br>
            <a:br>
              <a:rPr lang="en-GB" sz="4000" dirty="0">
                <a:latin typeface="Arial" panose="020B0604020202020204" pitchFamily="34" charset="0"/>
                <a:cs typeface="Arial" panose="020B0604020202020204" pitchFamily="34" charset="0"/>
              </a:rPr>
            </a:br>
            <a:br>
              <a:rPr lang="en-GB" sz="4000" dirty="0">
                <a:latin typeface="Arial" panose="020B0604020202020204" pitchFamily="34" charset="0"/>
                <a:cs typeface="Arial" panose="020B0604020202020204" pitchFamily="34" charset="0"/>
              </a:rPr>
            </a:br>
            <a:br>
              <a:rPr lang="en-GB" sz="4000" dirty="0">
                <a:latin typeface="Arial" panose="020B0604020202020204" pitchFamily="34" charset="0"/>
                <a:cs typeface="Arial" panose="020B0604020202020204" pitchFamily="34" charset="0"/>
              </a:rPr>
            </a:br>
            <a:br>
              <a:rPr lang="en-GB" sz="4000" dirty="0">
                <a:latin typeface="Arial" panose="020B0604020202020204" pitchFamily="34" charset="0"/>
                <a:cs typeface="Arial" panose="020B0604020202020204" pitchFamily="34" charset="0"/>
              </a:rPr>
            </a:br>
            <a:br>
              <a:rPr lang="en-GB" sz="4000" dirty="0">
                <a:latin typeface="Arial" panose="020B0604020202020204" pitchFamily="34" charset="0"/>
                <a:cs typeface="Arial" panose="020B0604020202020204" pitchFamily="34" charset="0"/>
              </a:rPr>
            </a:br>
            <a:br>
              <a:rPr lang="en-GB" sz="4000" dirty="0">
                <a:latin typeface="Arial" panose="020B0604020202020204" pitchFamily="34" charset="0"/>
                <a:cs typeface="Arial" panose="020B0604020202020204" pitchFamily="34" charset="0"/>
              </a:rPr>
            </a:br>
            <a:br>
              <a:rPr lang="en-GB" sz="4000" dirty="0">
                <a:latin typeface="Arial" panose="020B0604020202020204" pitchFamily="34" charset="0"/>
                <a:cs typeface="Arial" panose="020B0604020202020204" pitchFamily="34" charset="0"/>
              </a:rPr>
            </a:br>
            <a:br>
              <a:rPr lang="en-GB" sz="4000" dirty="0">
                <a:latin typeface="Arial" panose="020B0604020202020204" pitchFamily="34" charset="0"/>
                <a:cs typeface="Arial" panose="020B0604020202020204" pitchFamily="34" charset="0"/>
              </a:rPr>
            </a:br>
            <a:r>
              <a:rPr lang="en-GB" sz="3200" dirty="0">
                <a:latin typeface="Arial" panose="020B0604020202020204" pitchFamily="34" charset="0"/>
                <a:cs typeface="Arial" panose="020B0604020202020204" pitchFamily="34" charset="0"/>
              </a:rPr>
              <a:t>This paper aims to: </a:t>
            </a:r>
          </a:p>
        </p:txBody>
      </p:sp>
      <p:sp>
        <p:nvSpPr>
          <p:cNvPr id="4" name="Text Placeholder 3">
            <a:extLst>
              <a:ext uri="{FF2B5EF4-FFF2-40B4-BE49-F238E27FC236}">
                <a16:creationId xmlns:a16="http://schemas.microsoft.com/office/drawing/2014/main" id="{D51A6D85-3837-435F-A342-5A3F98172B12}"/>
              </a:ext>
            </a:extLst>
          </p:cNvPr>
          <p:cNvSpPr>
            <a:spLocks noGrp="1"/>
          </p:cNvSpPr>
          <p:nvPr>
            <p:ph type="subTitle" idx="1"/>
          </p:nvPr>
        </p:nvSpPr>
        <p:spPr>
          <a:xfrm>
            <a:off x="0" y="3446477"/>
            <a:ext cx="7938655" cy="3637580"/>
          </a:xfrm>
        </p:spPr>
        <p:txBody>
          <a:bodyPr vert="horz" lIns="91440" tIns="45720" rIns="91440" bIns="45720" rtlCol="0" anchor="t">
            <a:noAutofit/>
          </a:bodyPr>
          <a:lstStyle/>
          <a:p>
            <a:pPr marL="514350" indent="-514350" rtl="0">
              <a:buFont typeface="+mj-lt"/>
              <a:buAutoNum type="romanLcPeriod"/>
            </a:pPr>
            <a:r>
              <a:rPr lang="en-GB" sz="2400" dirty="0">
                <a:latin typeface="Arial" panose="020B0604020202020204" pitchFamily="34" charset="0"/>
                <a:cs typeface="Arial" panose="020B0604020202020204" pitchFamily="34" charset="0"/>
              </a:rPr>
              <a:t>Identify and analyse the issues of gender equality emerging from internal and external recruitment </a:t>
            </a:r>
          </a:p>
          <a:p>
            <a:pPr marL="514350" indent="-514350" rtl="0">
              <a:buFont typeface="+mj-lt"/>
              <a:buAutoNum type="romanLcPeriod"/>
            </a:pPr>
            <a:r>
              <a:rPr lang="en-GB" sz="2400" dirty="0">
                <a:latin typeface="Arial" panose="020B0604020202020204" pitchFamily="34" charset="0"/>
                <a:cs typeface="Arial" panose="020B0604020202020204" pitchFamily="34" charset="0"/>
              </a:rPr>
              <a:t>Discuss the implications on Company X and its wider equality, diversity and inclusion strategy</a:t>
            </a:r>
          </a:p>
        </p:txBody>
      </p:sp>
      <p:sp>
        <p:nvSpPr>
          <p:cNvPr id="5" name="TextBox 4">
            <a:extLst>
              <a:ext uri="{FF2B5EF4-FFF2-40B4-BE49-F238E27FC236}">
                <a16:creationId xmlns:a16="http://schemas.microsoft.com/office/drawing/2014/main" id="{1A383CCE-8B56-0D87-F94E-DD4EEC9FA0AB}"/>
              </a:ext>
            </a:extLst>
          </p:cNvPr>
          <p:cNvSpPr txBox="1"/>
          <p:nvPr/>
        </p:nvSpPr>
        <p:spPr>
          <a:xfrm>
            <a:off x="0" y="428978"/>
            <a:ext cx="11753090" cy="1754326"/>
          </a:xfrm>
          <a:prstGeom prst="rect">
            <a:avLst/>
          </a:prstGeom>
          <a:noFill/>
        </p:spPr>
        <p:txBody>
          <a:bodyPr wrap="square" rtlCol="0">
            <a:spAutoFit/>
          </a:bodyPr>
          <a:lstStyle/>
          <a:p>
            <a:r>
              <a:rPr lang="en-GB" sz="3600" b="1" dirty="0">
                <a:solidFill>
                  <a:schemeClr val="bg1"/>
                </a:solidFill>
                <a:effectLst/>
                <a:latin typeface="Arial" panose="020B0604020202020204" pitchFamily="34" charset="0"/>
                <a:ea typeface="DengXian" panose="02010600030101010101" pitchFamily="2" charset="-122"/>
                <a:cs typeface="Arial" panose="020B0604020202020204" pitchFamily="34" charset="0"/>
              </a:rPr>
              <a:t>Initial Research Aim</a:t>
            </a:r>
            <a:r>
              <a:rPr lang="en-GB" sz="3600" dirty="0">
                <a:solidFill>
                  <a:schemeClr val="bg1"/>
                </a:solidFill>
                <a:effectLst/>
                <a:latin typeface="Arial" panose="020B0604020202020204" pitchFamily="34" charset="0"/>
                <a:ea typeface="DengXian" panose="02010600030101010101" pitchFamily="2" charset="-122"/>
                <a:cs typeface="Arial" panose="020B0604020202020204" pitchFamily="34" charset="0"/>
              </a:rPr>
              <a:t>:  </a:t>
            </a:r>
          </a:p>
          <a:p>
            <a:r>
              <a:rPr lang="en-GB" sz="2400" dirty="0">
                <a:solidFill>
                  <a:schemeClr val="bg1"/>
                </a:solidFill>
                <a:effectLst/>
                <a:latin typeface="Arial" panose="020B0604020202020204" pitchFamily="34" charset="0"/>
                <a:ea typeface="DengXian" panose="02010600030101010101" pitchFamily="2" charset="-122"/>
                <a:cs typeface="Arial" panose="020B0604020202020204" pitchFamily="34" charset="0"/>
              </a:rPr>
              <a:t>To investigate the current recruitment practices </a:t>
            </a:r>
          </a:p>
          <a:p>
            <a:r>
              <a:rPr lang="en-GB" sz="2400" dirty="0">
                <a:solidFill>
                  <a:schemeClr val="bg1"/>
                </a:solidFill>
                <a:effectLst/>
                <a:latin typeface="Arial" panose="020B0604020202020204" pitchFamily="34" charset="0"/>
                <a:ea typeface="DengXian" panose="02010600030101010101" pitchFamily="2" charset="-122"/>
                <a:cs typeface="Arial" panose="020B0604020202020204" pitchFamily="34" charset="0"/>
              </a:rPr>
              <a:t>and </a:t>
            </a:r>
            <a:r>
              <a:rPr lang="en-GB" sz="2400" dirty="0">
                <a:solidFill>
                  <a:schemeClr val="bg1"/>
                </a:solidFill>
                <a:latin typeface="Arial" panose="020B0604020202020204" pitchFamily="34" charset="0"/>
                <a:ea typeface="DengXian" panose="02010600030101010101" pitchFamily="2" charset="-122"/>
                <a:cs typeface="Arial" panose="020B0604020202020204" pitchFamily="34" charset="0"/>
              </a:rPr>
              <a:t>Diversity and Inclusion (D&amp;I) </a:t>
            </a:r>
            <a:r>
              <a:rPr lang="en-GB" sz="2400" dirty="0">
                <a:solidFill>
                  <a:schemeClr val="bg1"/>
                </a:solidFill>
                <a:effectLst/>
                <a:latin typeface="Arial" panose="020B0604020202020204" pitchFamily="34" charset="0"/>
                <a:ea typeface="DengXian" panose="02010600030101010101" pitchFamily="2" charset="-122"/>
                <a:cs typeface="Arial" panose="020B0604020202020204" pitchFamily="34" charset="0"/>
              </a:rPr>
              <a:t>related </a:t>
            </a:r>
          </a:p>
          <a:p>
            <a:r>
              <a:rPr lang="en-GB" sz="2400" dirty="0">
                <a:solidFill>
                  <a:schemeClr val="bg1"/>
                </a:solidFill>
                <a:effectLst/>
                <a:latin typeface="Arial" panose="020B0604020202020204" pitchFamily="34" charset="0"/>
                <a:ea typeface="DengXian" panose="02010600030101010101" pitchFamily="2" charset="-122"/>
                <a:cs typeface="Arial" panose="020B0604020202020204" pitchFamily="34" charset="0"/>
              </a:rPr>
              <a:t>outcomes </a:t>
            </a:r>
            <a:r>
              <a:rPr lang="en-GB" sz="2400" dirty="0">
                <a:solidFill>
                  <a:schemeClr val="bg1"/>
                </a:solidFill>
                <a:latin typeface="Arial" panose="020B0604020202020204" pitchFamily="34" charset="0"/>
                <a:ea typeface="DengXian" panose="02010600030101010101" pitchFamily="2" charset="-122"/>
                <a:cs typeface="Arial" panose="020B0604020202020204" pitchFamily="34" charset="0"/>
              </a:rPr>
              <a:t>at Company X</a:t>
            </a:r>
            <a:endParaRPr lang="en-GB" sz="2400" dirty="0">
              <a:solidFill>
                <a:schemeClr val="bg1"/>
              </a:solidFill>
              <a:effectLst/>
              <a:latin typeface="Arial" panose="020B0604020202020204" pitchFamily="34" charset="0"/>
              <a:ea typeface="DengXian" panose="02010600030101010101" pitchFamily="2" charset="-122"/>
              <a:cs typeface="Arial" panose="020B0604020202020204" pitchFamily="34" charset="0"/>
            </a:endParaRPr>
          </a:p>
        </p:txBody>
      </p:sp>
    </p:spTree>
    <p:extLst>
      <p:ext uri="{BB962C8B-B14F-4D97-AF65-F5344CB8AC3E}">
        <p14:creationId xmlns:p14="http://schemas.microsoft.com/office/powerpoint/2010/main" val="344679733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2" name="Rectangle 11">
            <a:extLst>
              <a:ext uri="{FF2B5EF4-FFF2-40B4-BE49-F238E27FC236}">
                <a16:creationId xmlns:a16="http://schemas.microsoft.com/office/drawing/2014/main" id="{D009D6D5-DAC2-4A8B-A17A-E206B9012D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8C543F67-9C70-4748-8C0C-3A7863422F99}"/>
              </a:ext>
            </a:extLst>
          </p:cNvPr>
          <p:cNvSpPr>
            <a:spLocks noGrp="1"/>
          </p:cNvSpPr>
          <p:nvPr>
            <p:ph type="title"/>
          </p:nvPr>
        </p:nvSpPr>
        <p:spPr>
          <a:xfrm>
            <a:off x="367910" y="94647"/>
            <a:ext cx="6874137" cy="966057"/>
          </a:xfrm>
        </p:spPr>
        <p:txBody>
          <a:bodyPr vert="horz" lIns="91440" tIns="45720" rIns="91440" bIns="45720" rtlCol="0" anchor="ctr">
            <a:normAutofit/>
          </a:bodyPr>
          <a:lstStyle/>
          <a:p>
            <a:r>
              <a:rPr lang="en-US" sz="4400" dirty="0"/>
              <a:t>Research Context</a:t>
            </a:r>
          </a:p>
        </p:txBody>
      </p:sp>
      <p:sp>
        <p:nvSpPr>
          <p:cNvPr id="3" name="Content Placeholder 2">
            <a:extLst>
              <a:ext uri="{FF2B5EF4-FFF2-40B4-BE49-F238E27FC236}">
                <a16:creationId xmlns:a16="http://schemas.microsoft.com/office/drawing/2014/main" id="{95B371F2-DBA5-415A-82C8-651F587B857A}"/>
              </a:ext>
            </a:extLst>
          </p:cNvPr>
          <p:cNvSpPr>
            <a:spLocks noGrp="1"/>
          </p:cNvSpPr>
          <p:nvPr>
            <p:ph type="body" idx="1"/>
          </p:nvPr>
        </p:nvSpPr>
        <p:spPr>
          <a:xfrm>
            <a:off x="170687" y="1060704"/>
            <a:ext cx="6643743" cy="5797295"/>
          </a:xfrm>
        </p:spPr>
        <p:txBody>
          <a:bodyPr vert="horz" lIns="91440" tIns="45720" rIns="91440" bIns="45720" rtlCol="0">
            <a:normAutofit/>
          </a:bodyPr>
          <a:lstStyle/>
          <a:p>
            <a:pPr marL="342900" indent="-228600">
              <a:lnSpc>
                <a:spcPct val="90000"/>
              </a:lnSpc>
              <a:buFont typeface="Arial" panose="020B0604020202020204" pitchFamily="34" charset="0"/>
              <a:buChar char="•"/>
            </a:pPr>
            <a:r>
              <a:rPr lang="en-US" sz="2000" dirty="0">
                <a:solidFill>
                  <a:schemeClr val="tx1"/>
                </a:solidFill>
                <a:latin typeface="Arial" panose="020B0604020202020204" pitchFamily="34" charset="0"/>
                <a:cs typeface="Arial" panose="020B0604020202020204" pitchFamily="34" charset="0"/>
              </a:rPr>
              <a:t>A large-sized UK-based company - ‘Company X’</a:t>
            </a:r>
          </a:p>
          <a:p>
            <a:pPr marL="800100" lvl="1" indent="-228600">
              <a:buFont typeface="Arial" panose="020B0604020202020204" pitchFamily="34" charset="0"/>
              <a:buChar char="•"/>
            </a:pPr>
            <a:r>
              <a:rPr lang="en-US" dirty="0">
                <a:solidFill>
                  <a:schemeClr val="tx1"/>
                </a:solidFill>
                <a:latin typeface="Arial" panose="020B0604020202020204" pitchFamily="34" charset="0"/>
                <a:cs typeface="Arial" panose="020B0604020202020204" pitchFamily="34" charset="0"/>
              </a:rPr>
              <a:t>FTSE100 energy services and solutions </a:t>
            </a:r>
          </a:p>
          <a:p>
            <a:pPr marL="342900" indent="-228600">
              <a:lnSpc>
                <a:spcPct val="90000"/>
              </a:lnSpc>
              <a:buFont typeface="Arial" panose="020B0604020202020204" pitchFamily="34" charset="0"/>
              <a:buChar char="•"/>
            </a:pPr>
            <a:endParaRPr lang="en-US" sz="2000" dirty="0">
              <a:solidFill>
                <a:schemeClr val="tx1"/>
              </a:solidFill>
              <a:latin typeface="Arial" panose="020B0604020202020204" pitchFamily="34" charset="0"/>
              <a:cs typeface="Arial" panose="020B0604020202020204" pitchFamily="34" charset="0"/>
            </a:endParaRPr>
          </a:p>
          <a:p>
            <a:pPr marL="342900" indent="-228600">
              <a:lnSpc>
                <a:spcPct val="90000"/>
              </a:lnSpc>
              <a:buFont typeface="Arial" panose="020B0604020202020204" pitchFamily="34" charset="0"/>
              <a:buChar char="•"/>
            </a:pPr>
            <a:r>
              <a:rPr lang="en-US" sz="2000" dirty="0">
                <a:solidFill>
                  <a:schemeClr val="tx1"/>
                </a:solidFill>
                <a:latin typeface="Arial" panose="020B0604020202020204" pitchFamily="34" charset="0"/>
                <a:cs typeface="Arial" panose="020B0604020202020204" pitchFamily="34" charset="0"/>
              </a:rPr>
              <a:t>Over 25000 employees with a large proportion of engineers</a:t>
            </a:r>
          </a:p>
          <a:p>
            <a:pPr marL="342900" indent="-228600">
              <a:lnSpc>
                <a:spcPct val="90000"/>
              </a:lnSpc>
              <a:buFont typeface="Arial" panose="020B0604020202020204" pitchFamily="34" charset="0"/>
              <a:buChar char="•"/>
            </a:pPr>
            <a:endParaRPr lang="en-US" sz="2000" dirty="0">
              <a:solidFill>
                <a:schemeClr val="tx1"/>
              </a:solidFill>
              <a:latin typeface="Arial" panose="020B0604020202020204" pitchFamily="34" charset="0"/>
              <a:cs typeface="Arial" panose="020B0604020202020204" pitchFamily="34" charset="0"/>
            </a:endParaRPr>
          </a:p>
          <a:p>
            <a:pPr marL="342900" indent="-228600">
              <a:lnSpc>
                <a:spcPct val="90000"/>
              </a:lnSpc>
              <a:buFont typeface="Arial" panose="020B0604020202020204" pitchFamily="34" charset="0"/>
              <a:buChar char="•"/>
            </a:pPr>
            <a:r>
              <a:rPr lang="en-US" sz="2000" dirty="0">
                <a:solidFill>
                  <a:schemeClr val="tx1"/>
                </a:solidFill>
                <a:latin typeface="Arial" panose="020B0604020202020204" pitchFamily="34" charset="0"/>
                <a:cs typeface="Arial" panose="020B0604020202020204" pitchFamily="34" charset="0"/>
              </a:rPr>
              <a:t>Significant transformation in recent times</a:t>
            </a:r>
          </a:p>
          <a:p>
            <a:pPr marL="800100" lvl="1" indent="-228600">
              <a:buFont typeface="Arial" panose="020B0604020202020204" pitchFamily="34" charset="0"/>
              <a:buChar char="•"/>
            </a:pPr>
            <a:r>
              <a:rPr lang="en-US" dirty="0">
                <a:solidFill>
                  <a:schemeClr val="tx1"/>
                </a:solidFill>
                <a:latin typeface="Arial" panose="020B0604020202020204" pitchFamily="34" charset="0"/>
                <a:cs typeface="Arial" panose="020B0604020202020204" pitchFamily="34" charset="0"/>
              </a:rPr>
              <a:t>A newly appointed CEO</a:t>
            </a:r>
          </a:p>
          <a:p>
            <a:pPr marL="800100" lvl="1" indent="-228600">
              <a:buFont typeface="Arial" panose="020B0604020202020204" pitchFamily="34" charset="0"/>
              <a:buChar char="•"/>
            </a:pPr>
            <a:r>
              <a:rPr lang="en-US" dirty="0">
                <a:solidFill>
                  <a:schemeClr val="tx1"/>
                </a:solidFill>
                <a:latin typeface="Arial" panose="020B0604020202020204" pitchFamily="34" charset="0"/>
                <a:cs typeface="Arial" panose="020B0604020202020204" pitchFamily="34" charset="0"/>
              </a:rPr>
              <a:t>Internal restructuring </a:t>
            </a:r>
          </a:p>
          <a:p>
            <a:pPr marL="800100" lvl="1" indent="-228600">
              <a:buFont typeface="Arial" panose="020B0604020202020204" pitchFamily="34" charset="0"/>
              <a:buChar char="•"/>
            </a:pPr>
            <a:r>
              <a:rPr lang="en-US" dirty="0">
                <a:solidFill>
                  <a:schemeClr val="tx1"/>
                </a:solidFill>
                <a:latin typeface="Arial" panose="020B0604020202020204" pitchFamily="34" charset="0"/>
                <a:cs typeface="Arial" panose="020B0604020202020204" pitchFamily="34" charset="0"/>
              </a:rPr>
              <a:t>Dispute with trade unions over terms of employment</a:t>
            </a:r>
          </a:p>
          <a:p>
            <a:pPr marL="800100" lvl="1" indent="-228600">
              <a:buFont typeface="Arial" panose="020B0604020202020204" pitchFamily="34" charset="0"/>
              <a:buChar char="•"/>
            </a:pPr>
            <a:r>
              <a:rPr lang="en-US" dirty="0">
                <a:solidFill>
                  <a:schemeClr val="tx1"/>
                </a:solidFill>
                <a:latin typeface="Arial" panose="020B0604020202020204" pitchFamily="34" charset="0"/>
                <a:cs typeface="Arial" panose="020B0604020202020204" pitchFamily="34" charset="0"/>
              </a:rPr>
              <a:t>Key workers leaving the company  </a:t>
            </a:r>
          </a:p>
          <a:p>
            <a:pPr marL="1371600" lvl="2" indent="-342900">
              <a:buFont typeface="Wingdings" pitchFamily="2" charset="2"/>
              <a:buChar char="Ø"/>
            </a:pPr>
            <a:r>
              <a:rPr lang="en-US" sz="2000" b="1" dirty="0">
                <a:solidFill>
                  <a:schemeClr val="tx1"/>
                </a:solidFill>
                <a:latin typeface="Arial" panose="020B0604020202020204" pitchFamily="34" charset="0"/>
                <a:cs typeface="Arial" panose="020B0604020202020204" pitchFamily="34" charset="0"/>
              </a:rPr>
              <a:t>A need to recruit in high-volumes and reassess the workforce needs</a:t>
            </a:r>
          </a:p>
        </p:txBody>
      </p:sp>
      <p:pic>
        <p:nvPicPr>
          <p:cNvPr id="8" name="Picture 7">
            <a:extLst>
              <a:ext uri="{FF2B5EF4-FFF2-40B4-BE49-F238E27FC236}">
                <a16:creationId xmlns:a16="http://schemas.microsoft.com/office/drawing/2014/main" id="{407F5112-FE3B-B66E-11E1-C359662FB141}"/>
              </a:ext>
            </a:extLst>
          </p:cNvPr>
          <p:cNvPicPr>
            <a:picLocks noChangeAspect="1"/>
          </p:cNvPicPr>
          <p:nvPr/>
        </p:nvPicPr>
        <p:blipFill rotWithShape="1">
          <a:blip r:embed="rId3"/>
          <a:srcRect l="15958" r="7095" b="1"/>
          <a:stretch/>
        </p:blipFill>
        <p:spPr>
          <a:xfrm>
            <a:off x="6817479" y="10"/>
            <a:ext cx="5374521" cy="6857990"/>
          </a:xfrm>
          <a:custGeom>
            <a:avLst/>
            <a:gdLst/>
            <a:ahLst/>
            <a:cxnLst/>
            <a:rect l="l" t="t" r="r" b="b"/>
            <a:pathLst>
              <a:path w="5962785" h="6858000">
                <a:moveTo>
                  <a:pt x="1044839" y="0"/>
                </a:moveTo>
                <a:lnTo>
                  <a:pt x="5962785" y="0"/>
                </a:lnTo>
                <a:lnTo>
                  <a:pt x="5962785" y="6858000"/>
                </a:lnTo>
                <a:lnTo>
                  <a:pt x="1469886" y="6858000"/>
                </a:lnTo>
                <a:lnTo>
                  <a:pt x="1416006" y="6823984"/>
                </a:lnTo>
                <a:cubicBezTo>
                  <a:pt x="1356767" y="6787940"/>
                  <a:pt x="1296437" y="6755500"/>
                  <a:pt x="1232473" y="6733873"/>
                </a:cubicBezTo>
                <a:cubicBezTo>
                  <a:pt x="1145250" y="6705037"/>
                  <a:pt x="1060933" y="6654575"/>
                  <a:pt x="1075471" y="6503186"/>
                </a:cubicBezTo>
                <a:cubicBezTo>
                  <a:pt x="1078378" y="6459932"/>
                  <a:pt x="1055118" y="6427493"/>
                  <a:pt x="1020229" y="6438306"/>
                </a:cubicBezTo>
                <a:cubicBezTo>
                  <a:pt x="953358" y="6459932"/>
                  <a:pt x="921375" y="6398656"/>
                  <a:pt x="883579" y="6351798"/>
                </a:cubicBezTo>
                <a:cubicBezTo>
                  <a:pt x="816707" y="6268895"/>
                  <a:pt x="752743" y="6182387"/>
                  <a:pt x="645167" y="6167969"/>
                </a:cubicBezTo>
                <a:cubicBezTo>
                  <a:pt x="665519" y="6103088"/>
                  <a:pt x="700408" y="6110298"/>
                  <a:pt x="732391" y="6124716"/>
                </a:cubicBezTo>
                <a:cubicBezTo>
                  <a:pt x="816707" y="6160761"/>
                  <a:pt x="901023" y="6200410"/>
                  <a:pt x="985339" y="6236455"/>
                </a:cubicBezTo>
                <a:cubicBezTo>
                  <a:pt x="1040581" y="6258081"/>
                  <a:pt x="1095822" y="6290522"/>
                  <a:pt x="1168509" y="6265291"/>
                </a:cubicBezTo>
                <a:cubicBezTo>
                  <a:pt x="1104545" y="6135530"/>
                  <a:pt x="996969" y="6110298"/>
                  <a:pt x="909746" y="6070649"/>
                </a:cubicBezTo>
                <a:cubicBezTo>
                  <a:pt x="802169" y="6020185"/>
                  <a:pt x="738206" y="5926470"/>
                  <a:pt x="659704" y="5818335"/>
                </a:cubicBezTo>
                <a:cubicBezTo>
                  <a:pt x="738206" y="5789500"/>
                  <a:pt x="787632" y="5868798"/>
                  <a:pt x="851597" y="5865193"/>
                </a:cubicBezTo>
                <a:cubicBezTo>
                  <a:pt x="854504" y="5854380"/>
                  <a:pt x="860319" y="5832753"/>
                  <a:pt x="860319" y="5832753"/>
                </a:cubicBezTo>
                <a:cubicBezTo>
                  <a:pt x="755650" y="5775081"/>
                  <a:pt x="709132" y="5666947"/>
                  <a:pt x="691686" y="5533581"/>
                </a:cubicBezTo>
                <a:cubicBezTo>
                  <a:pt x="685872" y="5465095"/>
                  <a:pt x="648075" y="5443468"/>
                  <a:pt x="610278" y="5411029"/>
                </a:cubicBezTo>
                <a:cubicBezTo>
                  <a:pt x="482350" y="5299289"/>
                  <a:pt x="345700" y="5198364"/>
                  <a:pt x="238123" y="5046976"/>
                </a:cubicBezTo>
                <a:cubicBezTo>
                  <a:pt x="363144" y="5064998"/>
                  <a:pt x="461997" y="5165924"/>
                  <a:pt x="592833" y="5209177"/>
                </a:cubicBezTo>
                <a:cubicBezTo>
                  <a:pt x="488165" y="5043371"/>
                  <a:pt x="351514" y="4956864"/>
                  <a:pt x="226494" y="4855939"/>
                </a:cubicBezTo>
                <a:cubicBezTo>
                  <a:pt x="168344" y="4809081"/>
                  <a:pt x="116011" y="4751408"/>
                  <a:pt x="49139" y="4726177"/>
                </a:cubicBezTo>
                <a:cubicBezTo>
                  <a:pt x="25879" y="4718968"/>
                  <a:pt x="-14825" y="4700947"/>
                  <a:pt x="5527" y="4650483"/>
                </a:cubicBezTo>
                <a:cubicBezTo>
                  <a:pt x="22972" y="4607230"/>
                  <a:pt x="54954" y="4621648"/>
                  <a:pt x="84029" y="4632460"/>
                </a:cubicBezTo>
                <a:cubicBezTo>
                  <a:pt x="153807" y="4661296"/>
                  <a:pt x="229401" y="4661296"/>
                  <a:pt x="325347" y="4661296"/>
                </a:cubicBezTo>
                <a:cubicBezTo>
                  <a:pt x="243939" y="4524326"/>
                  <a:pt x="95658" y="4567580"/>
                  <a:pt x="25879" y="4423401"/>
                </a:cubicBezTo>
                <a:cubicBezTo>
                  <a:pt x="113103" y="4398170"/>
                  <a:pt x="179975" y="4448632"/>
                  <a:pt x="249753" y="4459446"/>
                </a:cubicBezTo>
                <a:cubicBezTo>
                  <a:pt x="313718" y="4470259"/>
                  <a:pt x="328254" y="4445028"/>
                  <a:pt x="313718" y="4365729"/>
                </a:cubicBezTo>
                <a:cubicBezTo>
                  <a:pt x="290458" y="4243177"/>
                  <a:pt x="325347" y="4181900"/>
                  <a:pt x="418386" y="4214341"/>
                </a:cubicBezTo>
                <a:cubicBezTo>
                  <a:pt x="505609" y="4246781"/>
                  <a:pt x="514332" y="4199922"/>
                  <a:pt x="491072" y="4131438"/>
                </a:cubicBezTo>
                <a:cubicBezTo>
                  <a:pt x="456183" y="4030512"/>
                  <a:pt x="493979" y="3951214"/>
                  <a:pt x="520147" y="3864706"/>
                </a:cubicBezTo>
                <a:cubicBezTo>
                  <a:pt x="560851" y="3734945"/>
                  <a:pt x="543407" y="3670064"/>
                  <a:pt x="459090" y="3572743"/>
                </a:cubicBezTo>
                <a:cubicBezTo>
                  <a:pt x="409664" y="3518676"/>
                  <a:pt x="360236" y="3471818"/>
                  <a:pt x="290458" y="3424959"/>
                </a:cubicBezTo>
                <a:cubicBezTo>
                  <a:pt x="450368" y="3399728"/>
                  <a:pt x="284643" y="3313221"/>
                  <a:pt x="339884" y="3259153"/>
                </a:cubicBezTo>
                <a:cubicBezTo>
                  <a:pt x="453275" y="3237527"/>
                  <a:pt x="543407" y="3410542"/>
                  <a:pt x="697501" y="3360078"/>
                </a:cubicBezTo>
                <a:cubicBezTo>
                  <a:pt x="511425" y="3212294"/>
                  <a:pt x="302087" y="3165436"/>
                  <a:pt x="165437" y="2967190"/>
                </a:cubicBezTo>
                <a:cubicBezTo>
                  <a:pt x="197419" y="2923937"/>
                  <a:pt x="229401" y="2967190"/>
                  <a:pt x="255568" y="2949167"/>
                </a:cubicBezTo>
                <a:cubicBezTo>
                  <a:pt x="255568" y="2938354"/>
                  <a:pt x="560851" y="3006840"/>
                  <a:pt x="578296" y="2725691"/>
                </a:cubicBezTo>
                <a:cubicBezTo>
                  <a:pt x="584111" y="2725691"/>
                  <a:pt x="589926" y="2725691"/>
                  <a:pt x="595740" y="2714876"/>
                </a:cubicBezTo>
                <a:cubicBezTo>
                  <a:pt x="627722" y="2675228"/>
                  <a:pt x="598648" y="2581510"/>
                  <a:pt x="650982" y="2574301"/>
                </a:cubicBezTo>
                <a:cubicBezTo>
                  <a:pt x="709132" y="2567092"/>
                  <a:pt x="764373" y="2534653"/>
                  <a:pt x="825429" y="2552674"/>
                </a:cubicBezTo>
                <a:cubicBezTo>
                  <a:pt x="871949" y="2567092"/>
                  <a:pt x="921375" y="2585115"/>
                  <a:pt x="970802" y="2585115"/>
                </a:cubicBezTo>
                <a:cubicBezTo>
                  <a:pt x="1023136" y="2585115"/>
                  <a:pt x="1095822" y="2707668"/>
                  <a:pt x="1127805" y="2545465"/>
                </a:cubicBezTo>
                <a:cubicBezTo>
                  <a:pt x="1127805" y="2538257"/>
                  <a:pt x="1217936" y="2556280"/>
                  <a:pt x="1267362" y="2563488"/>
                </a:cubicBezTo>
                <a:cubicBezTo>
                  <a:pt x="1308067" y="2570698"/>
                  <a:pt x="1357494" y="2603137"/>
                  <a:pt x="1386568" y="2538257"/>
                </a:cubicBezTo>
                <a:cubicBezTo>
                  <a:pt x="1401105" y="2498607"/>
                  <a:pt x="1331326" y="2426518"/>
                  <a:pt x="1270270" y="2419309"/>
                </a:cubicBezTo>
                <a:cubicBezTo>
                  <a:pt x="1215029" y="2412101"/>
                  <a:pt x="1159787" y="2404892"/>
                  <a:pt x="1107453" y="2419309"/>
                </a:cubicBezTo>
                <a:cubicBezTo>
                  <a:pt x="1043489" y="2437331"/>
                  <a:pt x="1008599" y="2408495"/>
                  <a:pt x="991154" y="2343615"/>
                </a:cubicBezTo>
                <a:cubicBezTo>
                  <a:pt x="970802" y="2275131"/>
                  <a:pt x="933005" y="2239085"/>
                  <a:pt x="880671" y="2206645"/>
                </a:cubicBezTo>
                <a:cubicBezTo>
                  <a:pt x="752743" y="2127346"/>
                  <a:pt x="630630" y="2033629"/>
                  <a:pt x="491072" y="1986771"/>
                </a:cubicBezTo>
                <a:cubicBezTo>
                  <a:pt x="464905" y="1979562"/>
                  <a:pt x="432923" y="1965145"/>
                  <a:pt x="421293" y="1903868"/>
                </a:cubicBezTo>
                <a:cubicBezTo>
                  <a:pt x="799262" y="1997584"/>
                  <a:pt x="1142342" y="2239085"/>
                  <a:pt x="1531941" y="2224667"/>
                </a:cubicBezTo>
                <a:cubicBezTo>
                  <a:pt x="1427272" y="2148974"/>
                  <a:pt x="1302252" y="2145369"/>
                  <a:pt x="1188861" y="2091301"/>
                </a:cubicBezTo>
                <a:cubicBezTo>
                  <a:pt x="1270270" y="2051652"/>
                  <a:pt x="1345864" y="2094906"/>
                  <a:pt x="1421458" y="2116532"/>
                </a:cubicBezTo>
                <a:cubicBezTo>
                  <a:pt x="1485422" y="2134554"/>
                  <a:pt x="1543571" y="2138160"/>
                  <a:pt x="1549386" y="2026420"/>
                </a:cubicBezTo>
                <a:cubicBezTo>
                  <a:pt x="1549386" y="2015607"/>
                  <a:pt x="1549386" y="2008398"/>
                  <a:pt x="1549386" y="1997584"/>
                </a:cubicBezTo>
                <a:cubicBezTo>
                  <a:pt x="1526126" y="1950727"/>
                  <a:pt x="1494144" y="1929099"/>
                  <a:pt x="1453440" y="1914682"/>
                </a:cubicBezTo>
                <a:cubicBezTo>
                  <a:pt x="1430180" y="1907473"/>
                  <a:pt x="1398198" y="1893056"/>
                  <a:pt x="1398198" y="1860614"/>
                </a:cubicBezTo>
                <a:cubicBezTo>
                  <a:pt x="1401105" y="1738063"/>
                  <a:pt x="1322604" y="1702018"/>
                  <a:pt x="1247011" y="1665972"/>
                </a:cubicBezTo>
                <a:cubicBezTo>
                  <a:pt x="1287715" y="1604696"/>
                  <a:pt x="1322604" y="1647950"/>
                  <a:pt x="1354586" y="1644345"/>
                </a:cubicBezTo>
                <a:cubicBezTo>
                  <a:pt x="1374939" y="1640741"/>
                  <a:pt x="1395290" y="1637138"/>
                  <a:pt x="1395290" y="1604696"/>
                </a:cubicBezTo>
                <a:cubicBezTo>
                  <a:pt x="1395290" y="1579465"/>
                  <a:pt x="1386568" y="1547025"/>
                  <a:pt x="1366216" y="1547025"/>
                </a:cubicBezTo>
                <a:cubicBezTo>
                  <a:pt x="1238288" y="1543420"/>
                  <a:pt x="1165601" y="1370405"/>
                  <a:pt x="1031858" y="1370405"/>
                </a:cubicBezTo>
                <a:cubicBezTo>
                  <a:pt x="950450" y="1370405"/>
                  <a:pt x="1072563" y="1273083"/>
                  <a:pt x="1005692" y="1233435"/>
                </a:cubicBezTo>
                <a:cubicBezTo>
                  <a:pt x="991154" y="1222621"/>
                  <a:pt x="1046396" y="1208203"/>
                  <a:pt x="1069655" y="1211808"/>
                </a:cubicBezTo>
                <a:cubicBezTo>
                  <a:pt x="1092915" y="1215412"/>
                  <a:pt x="1113268" y="1240644"/>
                  <a:pt x="1142342" y="1222621"/>
                </a:cubicBezTo>
                <a:cubicBezTo>
                  <a:pt x="1156879" y="1157741"/>
                  <a:pt x="1119082" y="1132510"/>
                  <a:pt x="1084193" y="1114487"/>
                </a:cubicBezTo>
                <a:cubicBezTo>
                  <a:pt x="1008599" y="1071234"/>
                  <a:pt x="933005" y="1020771"/>
                  <a:pt x="848689" y="1006353"/>
                </a:cubicBezTo>
                <a:cubicBezTo>
                  <a:pt x="819615" y="1002748"/>
                  <a:pt x="802169" y="984726"/>
                  <a:pt x="805077" y="948681"/>
                </a:cubicBezTo>
                <a:cubicBezTo>
                  <a:pt x="810892" y="901822"/>
                  <a:pt x="839967" y="916240"/>
                  <a:pt x="863226" y="919844"/>
                </a:cubicBezTo>
                <a:cubicBezTo>
                  <a:pt x="877764" y="923450"/>
                  <a:pt x="892301" y="934263"/>
                  <a:pt x="906838" y="909031"/>
                </a:cubicBezTo>
                <a:cubicBezTo>
                  <a:pt x="566666" y="653113"/>
                  <a:pt x="386404" y="667532"/>
                  <a:pt x="5527" y="458471"/>
                </a:cubicBezTo>
                <a:cubicBezTo>
                  <a:pt x="89843" y="418822"/>
                  <a:pt x="150900" y="447658"/>
                  <a:pt x="209049" y="454867"/>
                </a:cubicBezTo>
                <a:cubicBezTo>
                  <a:pt x="354422" y="472890"/>
                  <a:pt x="264290" y="505329"/>
                  <a:pt x="409664" y="526956"/>
                </a:cubicBezTo>
                <a:cubicBezTo>
                  <a:pt x="479443" y="537770"/>
                  <a:pt x="543407" y="573815"/>
                  <a:pt x="621908" y="516143"/>
                </a:cubicBezTo>
                <a:cubicBezTo>
                  <a:pt x="674242" y="476494"/>
                  <a:pt x="758558" y="519747"/>
                  <a:pt x="822522" y="552188"/>
                </a:cubicBezTo>
                <a:cubicBezTo>
                  <a:pt x="874856" y="581024"/>
                  <a:pt x="927190" y="588232"/>
                  <a:pt x="996969" y="552188"/>
                </a:cubicBezTo>
                <a:cubicBezTo>
                  <a:pt x="933005" y="530562"/>
                  <a:pt x="883579" y="512539"/>
                  <a:pt x="834151" y="498120"/>
                </a:cubicBezTo>
                <a:cubicBezTo>
                  <a:pt x="793447" y="487307"/>
                  <a:pt x="770187" y="462076"/>
                  <a:pt x="773095" y="408008"/>
                </a:cubicBezTo>
                <a:cubicBezTo>
                  <a:pt x="773095" y="379172"/>
                  <a:pt x="764373" y="339523"/>
                  <a:pt x="793447" y="325106"/>
                </a:cubicBezTo>
                <a:cubicBezTo>
                  <a:pt x="816707" y="310688"/>
                  <a:pt x="848689" y="325106"/>
                  <a:pt x="860319" y="350336"/>
                </a:cubicBezTo>
                <a:cubicBezTo>
                  <a:pt x="874856" y="397195"/>
                  <a:pt x="889393" y="440449"/>
                  <a:pt x="938820" y="444054"/>
                </a:cubicBezTo>
                <a:cubicBezTo>
                  <a:pt x="1005692" y="451262"/>
                  <a:pt x="967894" y="422426"/>
                  <a:pt x="956265" y="386381"/>
                </a:cubicBezTo>
                <a:cubicBezTo>
                  <a:pt x="944635" y="346733"/>
                  <a:pt x="979525" y="335919"/>
                  <a:pt x="1002784" y="343127"/>
                </a:cubicBezTo>
                <a:cubicBezTo>
                  <a:pt x="1090008" y="375569"/>
                  <a:pt x="1180139" y="317897"/>
                  <a:pt x="1270270" y="364755"/>
                </a:cubicBezTo>
                <a:cubicBezTo>
                  <a:pt x="1247011" y="249411"/>
                  <a:pt x="1197583" y="198949"/>
                  <a:pt x="1092915" y="180926"/>
                </a:cubicBezTo>
                <a:cubicBezTo>
                  <a:pt x="1055118" y="177322"/>
                  <a:pt x="1014414" y="184530"/>
                  <a:pt x="979525" y="152090"/>
                </a:cubicBezTo>
                <a:cubicBezTo>
                  <a:pt x="959172" y="134068"/>
                  <a:pt x="938820" y="112441"/>
                  <a:pt x="953358" y="76396"/>
                </a:cubicBezTo>
                <a:cubicBezTo>
                  <a:pt x="962080" y="51165"/>
                  <a:pt x="985339" y="51165"/>
                  <a:pt x="1005692" y="58373"/>
                </a:cubicBezTo>
                <a:cubicBezTo>
                  <a:pt x="1090008" y="98023"/>
                  <a:pt x="1180139" y="108837"/>
                  <a:pt x="1267362" y="123254"/>
                </a:cubicBezTo>
                <a:cubicBezTo>
                  <a:pt x="1281900" y="126859"/>
                  <a:pt x="1296437" y="134068"/>
                  <a:pt x="1310975" y="98023"/>
                </a:cubicBezTo>
                <a:cubicBezTo>
                  <a:pt x="1260095" y="81803"/>
                  <a:pt x="1209941" y="62879"/>
                  <a:pt x="1159787" y="43505"/>
                </a:cubicBezTo>
                <a:close/>
              </a:path>
            </a:pathLst>
          </a:custGeom>
        </p:spPr>
      </p:pic>
      <p:sp>
        <p:nvSpPr>
          <p:cNvPr id="6" name="Slide Number Placeholder 5">
            <a:extLst>
              <a:ext uri="{FF2B5EF4-FFF2-40B4-BE49-F238E27FC236}">
                <a16:creationId xmlns:a16="http://schemas.microsoft.com/office/drawing/2014/main" id="{134C72D2-EFDF-844A-8472-CB49A59B127B}"/>
              </a:ext>
            </a:extLst>
          </p:cNvPr>
          <p:cNvSpPr>
            <a:spLocks noGrp="1"/>
          </p:cNvSpPr>
          <p:nvPr>
            <p:ph type="sldNum" sz="quarter" idx="12"/>
          </p:nvPr>
        </p:nvSpPr>
        <p:spPr>
          <a:xfrm>
            <a:off x="8610600" y="6356350"/>
            <a:ext cx="2743200" cy="365125"/>
          </a:xfrm>
        </p:spPr>
        <p:txBody>
          <a:bodyPr vert="horz" lIns="91440" tIns="45720" rIns="91440" bIns="45720" rtlCol="0" anchor="ctr">
            <a:normAutofit/>
          </a:bodyPr>
          <a:lstStyle/>
          <a:p>
            <a:pPr>
              <a:spcAft>
                <a:spcPts val="600"/>
              </a:spcAft>
              <a:defRPr/>
            </a:pPr>
            <a:fld id="{294A09A9-5501-47C1-A89A-A340965A2BE2}" type="slidenum">
              <a:rPr lang="en-US">
                <a:solidFill>
                  <a:srgbClr val="FFFFFF"/>
                </a:solidFill>
                <a:latin typeface="Calibri" panose="020F0502020204030204"/>
              </a:rPr>
              <a:pPr>
                <a:spcAft>
                  <a:spcPts val="600"/>
                </a:spcAft>
                <a:defRPr/>
              </a:pPr>
              <a:t>6</a:t>
            </a:fld>
            <a:endParaRPr lang="en-US">
              <a:solidFill>
                <a:srgbClr val="FFFFFF"/>
              </a:solidFill>
              <a:latin typeface="Calibri" panose="020F0502020204030204"/>
            </a:endParaRPr>
          </a:p>
        </p:txBody>
      </p:sp>
    </p:spTree>
    <p:extLst>
      <p:ext uri="{BB962C8B-B14F-4D97-AF65-F5344CB8AC3E}">
        <p14:creationId xmlns:p14="http://schemas.microsoft.com/office/powerpoint/2010/main" val="163979915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56E9B3E6-E277-4D68-BA48-9CB43FFBD6E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1" name="Group 10">
            <a:extLst>
              <a:ext uri="{FF2B5EF4-FFF2-40B4-BE49-F238E27FC236}">
                <a16:creationId xmlns:a16="http://schemas.microsoft.com/office/drawing/2014/main" id="{AE1C45F0-260A-458C-96ED-C1F6D215121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 y="1216597"/>
            <a:ext cx="731521" cy="673460"/>
            <a:chOff x="3940602" y="308034"/>
            <a:chExt cx="2116791" cy="3428999"/>
          </a:xfrm>
          <a:solidFill>
            <a:schemeClr val="accent4"/>
          </a:solidFill>
        </p:grpSpPr>
        <p:sp>
          <p:nvSpPr>
            <p:cNvPr id="12" name="Rectangle 11">
              <a:extLst>
                <a:ext uri="{FF2B5EF4-FFF2-40B4-BE49-F238E27FC236}">
                  <a16:creationId xmlns:a16="http://schemas.microsoft.com/office/drawing/2014/main" id="{A6604B49-AD5C-4590-B051-06C8222ECD9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940602"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743ECCAF-29C5-4537-947C-7EA1292463D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715626"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ED49787B-8DE6-4467-AD0A-8DECC6E0C2D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490650"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6" name="Rectangle 15">
            <a:extLst>
              <a:ext uri="{FF2B5EF4-FFF2-40B4-BE49-F238E27FC236}">
                <a16:creationId xmlns:a16="http://schemas.microsoft.com/office/drawing/2014/main" id="{D5B0017B-2ECA-49AF-B397-DC140825DF8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0079" y="613954"/>
            <a:ext cx="10907487" cy="1894116"/>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439B9DD-6C07-F2B9-15DB-FEFA1F49A2D3}"/>
              </a:ext>
            </a:extLst>
          </p:cNvPr>
          <p:cNvSpPr>
            <a:spLocks noGrp="1"/>
          </p:cNvSpPr>
          <p:nvPr>
            <p:ph type="title"/>
          </p:nvPr>
        </p:nvSpPr>
        <p:spPr>
          <a:xfrm>
            <a:off x="1043631" y="809898"/>
            <a:ext cx="10173010" cy="1554480"/>
          </a:xfrm>
        </p:spPr>
        <p:txBody>
          <a:bodyPr anchor="ctr">
            <a:normAutofit/>
          </a:bodyPr>
          <a:lstStyle/>
          <a:p>
            <a:r>
              <a:rPr lang="en-US" sz="4000" dirty="0">
                <a:latin typeface="Arial" panose="020B0604020202020204" pitchFamily="34" charset="0"/>
                <a:cs typeface="Arial" panose="020B0604020202020204" pitchFamily="34" charset="0"/>
              </a:rPr>
              <a:t>Methodology</a:t>
            </a:r>
          </a:p>
        </p:txBody>
      </p:sp>
      <p:cxnSp>
        <p:nvCxnSpPr>
          <p:cNvPr id="18" name="Straight Connector 17">
            <a:extLst>
              <a:ext uri="{FF2B5EF4-FFF2-40B4-BE49-F238E27FC236}">
                <a16:creationId xmlns:a16="http://schemas.microsoft.com/office/drawing/2014/main" id="{6CF1BAF6-AD41-4082-B212-8A1F9A2E877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838200" y="6485313"/>
            <a:ext cx="10515600" cy="0"/>
          </a:xfrm>
          <a:prstGeom prst="line">
            <a:avLst/>
          </a:prstGeom>
          <a:ln w="57150">
            <a:solidFill>
              <a:schemeClr val="accent4"/>
            </a:solidFill>
          </a:ln>
        </p:spPr>
        <p:style>
          <a:lnRef idx="1">
            <a:schemeClr val="accent1"/>
          </a:lnRef>
          <a:fillRef idx="0">
            <a:schemeClr val="accent1"/>
          </a:fillRef>
          <a:effectRef idx="0">
            <a:schemeClr val="accent1"/>
          </a:effectRef>
          <a:fontRef idx="minor">
            <a:schemeClr val="tx1"/>
          </a:fontRef>
        </p:style>
      </p:cxnSp>
      <p:graphicFrame>
        <p:nvGraphicFramePr>
          <p:cNvPr id="5" name="Subtitle 2">
            <a:extLst>
              <a:ext uri="{FF2B5EF4-FFF2-40B4-BE49-F238E27FC236}">
                <a16:creationId xmlns:a16="http://schemas.microsoft.com/office/drawing/2014/main" id="{5E91E6A9-F73B-3C85-12CA-8EB7B209089F}"/>
              </a:ext>
            </a:extLst>
          </p:cNvPr>
          <p:cNvGraphicFramePr>
            <a:graphicFrameLocks noGrp="1"/>
          </p:cNvGraphicFramePr>
          <p:nvPr>
            <p:ph idx="1"/>
            <p:extLst>
              <p:ext uri="{D42A27DB-BD31-4B8C-83A1-F6EECF244321}">
                <p14:modId xmlns:p14="http://schemas.microsoft.com/office/powerpoint/2010/main" val="3078474705"/>
              </p:ext>
            </p:extLst>
          </p:nvPr>
        </p:nvGraphicFramePr>
        <p:xfrm>
          <a:off x="904602" y="3017519"/>
          <a:ext cx="10378440" cy="320990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92443450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6" name="Rectangle 35">
            <a:extLst>
              <a:ext uri="{FF2B5EF4-FFF2-40B4-BE49-F238E27FC236}">
                <a16:creationId xmlns:a16="http://schemas.microsoft.com/office/drawing/2014/main" id="{385E1BDC-A9B0-4A87-82E3-F3187F69A80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38" name="Rectangle 37">
            <a:extLst>
              <a:ext uri="{FF2B5EF4-FFF2-40B4-BE49-F238E27FC236}">
                <a16:creationId xmlns:a16="http://schemas.microsoft.com/office/drawing/2014/main" id="{0990C621-3B8B-4820-8328-D47EF7CE823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54416" y="365125"/>
            <a:ext cx="11167447" cy="2089317"/>
          </a:xfrm>
          <a:prstGeom prst="rect">
            <a:avLst/>
          </a:prstGeom>
          <a:ln w="12700">
            <a:solidFill>
              <a:srgbClr val="DEDEDE"/>
            </a:solidFill>
          </a:ln>
          <a:effectLst>
            <a:outerShdw blurRad="50800" dist="38100" dir="2700000" algn="tl" rotWithShape="0">
              <a:schemeClr val="bg2">
                <a:lumMod val="85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27A6F7BB-30A8-4980-AD4A-2FB0B53FA6C9}"/>
              </a:ext>
            </a:extLst>
          </p:cNvPr>
          <p:cNvSpPr>
            <a:spLocks noGrp="1"/>
          </p:cNvSpPr>
          <p:nvPr>
            <p:ph type="title"/>
          </p:nvPr>
        </p:nvSpPr>
        <p:spPr>
          <a:xfrm>
            <a:off x="618424" y="586822"/>
            <a:ext cx="4090736" cy="1645920"/>
          </a:xfrm>
        </p:spPr>
        <p:txBody>
          <a:bodyPr vert="horz" lIns="91440" tIns="45720" rIns="91440" bIns="45720" rtlCol="0" anchor="ctr">
            <a:normAutofit/>
          </a:bodyPr>
          <a:lstStyle/>
          <a:p>
            <a:r>
              <a:rPr lang="en-US" sz="3200" dirty="0">
                <a:latin typeface="Arial" panose="020B0604020202020204" pitchFamily="34" charset="0"/>
                <a:cs typeface="Arial" panose="020B0604020202020204" pitchFamily="34" charset="0"/>
              </a:rPr>
              <a:t>Demographic data: Gender and Ethnicity </a:t>
            </a:r>
          </a:p>
        </p:txBody>
      </p:sp>
      <p:sp>
        <p:nvSpPr>
          <p:cNvPr id="40" name="Rectangle 39">
            <a:extLst>
              <a:ext uri="{FF2B5EF4-FFF2-40B4-BE49-F238E27FC236}">
                <a16:creationId xmlns:a16="http://schemas.microsoft.com/office/drawing/2014/main" id="{C1A2385B-1D2A-4E17-84FA-6CB7F0AAE47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90408" y="1057739"/>
            <a:ext cx="128016"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latin typeface="Calibri" panose="020F0502020204030204"/>
            </a:endParaRPr>
          </a:p>
        </p:txBody>
      </p:sp>
      <p:sp>
        <p:nvSpPr>
          <p:cNvPr id="42" name="Rectangle 41">
            <a:extLst>
              <a:ext uri="{FF2B5EF4-FFF2-40B4-BE49-F238E27FC236}">
                <a16:creationId xmlns:a16="http://schemas.microsoft.com/office/drawing/2014/main" id="{5E791F2F-79DB-4CC0-9FA1-001E3E91E8B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4243541" y="1400638"/>
            <a:ext cx="1463040"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1" name="TextBox 30">
            <a:extLst>
              <a:ext uri="{FF2B5EF4-FFF2-40B4-BE49-F238E27FC236}">
                <a16:creationId xmlns:a16="http://schemas.microsoft.com/office/drawing/2014/main" id="{335CC574-5B19-CDBF-70C4-7FE2E6210029}"/>
              </a:ext>
            </a:extLst>
          </p:cNvPr>
          <p:cNvSpPr txBox="1"/>
          <p:nvPr/>
        </p:nvSpPr>
        <p:spPr>
          <a:xfrm>
            <a:off x="5250106" y="586822"/>
            <a:ext cx="6106742" cy="1645920"/>
          </a:xfrm>
          <a:prstGeom prst="rect">
            <a:avLst/>
          </a:prstGeom>
        </p:spPr>
        <p:txBody>
          <a:bodyPr vert="horz" lIns="91440" tIns="45720" rIns="91440" bIns="45720" rtlCol="0" anchor="ctr">
            <a:normAutofit/>
          </a:bodyPr>
          <a:lstStyle/>
          <a:p>
            <a:pPr indent="-228600">
              <a:lnSpc>
                <a:spcPct val="90000"/>
              </a:lnSpc>
              <a:spcAft>
                <a:spcPts val="600"/>
              </a:spcAft>
              <a:buFont typeface="Arial" panose="020B0604020202020204" pitchFamily="34" charset="0"/>
              <a:buChar char="•"/>
            </a:pPr>
            <a:endParaRPr lang="en-US" dirty="0"/>
          </a:p>
          <a:p>
            <a:pPr marL="285750" indent="-228600">
              <a:lnSpc>
                <a:spcPct val="90000"/>
              </a:lnSpc>
              <a:spcAft>
                <a:spcPts val="600"/>
              </a:spcAft>
              <a:buFont typeface="Arial" panose="020B0604020202020204" pitchFamily="34" charset="0"/>
              <a:buChar char="•"/>
            </a:pPr>
            <a:r>
              <a:rPr lang="en-US" dirty="0">
                <a:latin typeface="Arial" panose="020B0604020202020204" pitchFamily="34" charset="0"/>
                <a:cs typeface="Arial" panose="020B0604020202020204" pitchFamily="34" charset="0"/>
              </a:rPr>
              <a:t>There was a larger proportion of male respondents compared to female.</a:t>
            </a:r>
          </a:p>
          <a:p>
            <a:pPr marL="285750" indent="-228600">
              <a:lnSpc>
                <a:spcPct val="90000"/>
              </a:lnSpc>
              <a:spcAft>
                <a:spcPts val="600"/>
              </a:spcAft>
              <a:buFont typeface="Arial" panose="020B0604020202020204" pitchFamily="34" charset="0"/>
              <a:buChar char="•"/>
            </a:pPr>
            <a:r>
              <a:rPr lang="en-US" dirty="0">
                <a:latin typeface="Arial" panose="020B0604020202020204" pitchFamily="34" charset="0"/>
                <a:cs typeface="Arial" panose="020B0604020202020204" pitchFamily="34" charset="0"/>
              </a:rPr>
              <a:t>White/British respondents were a significant majority. </a:t>
            </a:r>
          </a:p>
          <a:p>
            <a:pPr marL="285750" indent="-228600">
              <a:lnSpc>
                <a:spcPct val="90000"/>
              </a:lnSpc>
              <a:spcAft>
                <a:spcPts val="600"/>
              </a:spcAft>
              <a:buFont typeface="Arial" panose="020B0604020202020204" pitchFamily="34" charset="0"/>
              <a:buChar char="•"/>
            </a:pPr>
            <a:endParaRPr lang="en-US" dirty="0"/>
          </a:p>
        </p:txBody>
      </p:sp>
      <p:pic>
        <p:nvPicPr>
          <p:cNvPr id="7" name="Picture 6" descr="A picture containing text, number, plot, font&#10;&#10;Description automatically generated">
            <a:extLst>
              <a:ext uri="{FF2B5EF4-FFF2-40B4-BE49-F238E27FC236}">
                <a16:creationId xmlns:a16="http://schemas.microsoft.com/office/drawing/2014/main" id="{05E50F0A-CB78-F7FC-2F12-599077F1E1FB}"/>
              </a:ext>
            </a:extLst>
          </p:cNvPr>
          <p:cNvPicPr>
            <a:picLocks noChangeAspect="1"/>
          </p:cNvPicPr>
          <p:nvPr/>
        </p:nvPicPr>
        <p:blipFill>
          <a:blip r:embed="rId3"/>
          <a:stretch>
            <a:fillRect/>
          </a:stretch>
        </p:blipFill>
        <p:spPr>
          <a:xfrm>
            <a:off x="557783" y="2820024"/>
            <a:ext cx="5481509" cy="3302609"/>
          </a:xfrm>
          <a:prstGeom prst="rect">
            <a:avLst/>
          </a:prstGeom>
        </p:spPr>
      </p:pic>
      <p:pic>
        <p:nvPicPr>
          <p:cNvPr id="30" name="Picture 29" descr="Timeline&#10;&#10;Description automatically generated with low confidence">
            <a:extLst>
              <a:ext uri="{FF2B5EF4-FFF2-40B4-BE49-F238E27FC236}">
                <a16:creationId xmlns:a16="http://schemas.microsoft.com/office/drawing/2014/main" id="{4C037A9A-900B-63B9-6E4B-47E074DBEB27}"/>
              </a:ext>
            </a:extLst>
          </p:cNvPr>
          <p:cNvPicPr>
            <a:picLocks noChangeAspect="1"/>
          </p:cNvPicPr>
          <p:nvPr/>
        </p:nvPicPr>
        <p:blipFill>
          <a:blip r:embed="rId4"/>
          <a:stretch>
            <a:fillRect/>
          </a:stretch>
        </p:blipFill>
        <p:spPr>
          <a:xfrm>
            <a:off x="6198781" y="3194116"/>
            <a:ext cx="5523082" cy="2554425"/>
          </a:xfrm>
          <a:prstGeom prst="rect">
            <a:avLst/>
          </a:prstGeom>
        </p:spPr>
      </p:pic>
      <p:sp>
        <p:nvSpPr>
          <p:cNvPr id="5" name="Slide Number Placeholder 4">
            <a:extLst>
              <a:ext uri="{FF2B5EF4-FFF2-40B4-BE49-F238E27FC236}">
                <a16:creationId xmlns:a16="http://schemas.microsoft.com/office/drawing/2014/main" id="{987CCF58-9B83-4A4F-8CA9-3D9C9BB7A287}"/>
              </a:ext>
            </a:extLst>
          </p:cNvPr>
          <p:cNvSpPr>
            <a:spLocks noGrp="1"/>
          </p:cNvSpPr>
          <p:nvPr>
            <p:ph type="sldNum" sz="quarter" idx="12"/>
          </p:nvPr>
        </p:nvSpPr>
        <p:spPr>
          <a:xfrm>
            <a:off x="8610600" y="6356350"/>
            <a:ext cx="2746248" cy="365125"/>
          </a:xfrm>
        </p:spPr>
        <p:txBody>
          <a:bodyPr vert="horz" lIns="91440" tIns="45720" rIns="91440" bIns="45720" rtlCol="0" anchor="ctr">
            <a:normAutofit/>
          </a:bodyPr>
          <a:lstStyle/>
          <a:p>
            <a:pPr>
              <a:spcAft>
                <a:spcPts val="600"/>
              </a:spcAft>
            </a:pPr>
            <a:fld id="{294A09A9-5501-47C1-A89A-A340965A2BE2}" type="slidenum">
              <a:rPr lang="en-US">
                <a:solidFill>
                  <a:schemeClr val="tx1">
                    <a:lumMod val="50000"/>
                    <a:lumOff val="50000"/>
                  </a:schemeClr>
                </a:solidFill>
              </a:rPr>
              <a:pPr>
                <a:spcAft>
                  <a:spcPts val="600"/>
                </a:spcAft>
              </a:pPr>
              <a:t>8</a:t>
            </a:fld>
            <a:endParaRPr lang="en-US">
              <a:solidFill>
                <a:schemeClr val="tx1">
                  <a:lumMod val="50000"/>
                  <a:lumOff val="50000"/>
                </a:schemeClr>
              </a:solidFill>
            </a:endParaRPr>
          </a:p>
        </p:txBody>
      </p:sp>
    </p:spTree>
    <p:extLst>
      <p:ext uri="{BB962C8B-B14F-4D97-AF65-F5344CB8AC3E}">
        <p14:creationId xmlns:p14="http://schemas.microsoft.com/office/powerpoint/2010/main" val="333569028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48FB7B-365A-5183-5219-291E3E12D0DC}"/>
              </a:ext>
            </a:extLst>
          </p:cNvPr>
          <p:cNvSpPr>
            <a:spLocks noGrp="1"/>
          </p:cNvSpPr>
          <p:nvPr>
            <p:ph type="title"/>
          </p:nvPr>
        </p:nvSpPr>
        <p:spPr>
          <a:xfrm>
            <a:off x="136505" y="-3197"/>
            <a:ext cx="8995138" cy="520169"/>
          </a:xfrm>
        </p:spPr>
        <p:txBody>
          <a:bodyPr/>
          <a:lstStyle/>
          <a:p>
            <a:pPr algn="ctr"/>
            <a:r>
              <a:rPr lang="en-US" sz="2800" dirty="0">
                <a:latin typeface="Arial"/>
                <a:cs typeface="Arial"/>
              </a:rPr>
              <a:t>Quantitative data: Opinions of D&amp;I</a:t>
            </a:r>
          </a:p>
        </p:txBody>
      </p:sp>
      <p:sp>
        <p:nvSpPr>
          <p:cNvPr id="16" name="Slide Number Placeholder 15">
            <a:extLst>
              <a:ext uri="{FF2B5EF4-FFF2-40B4-BE49-F238E27FC236}">
                <a16:creationId xmlns:a16="http://schemas.microsoft.com/office/drawing/2014/main" id="{3FF7216A-BF83-02AA-4873-17CB56B802BB}"/>
              </a:ext>
            </a:extLst>
          </p:cNvPr>
          <p:cNvSpPr>
            <a:spLocks noGrp="1"/>
          </p:cNvSpPr>
          <p:nvPr>
            <p:ph type="sldNum" sz="quarter" idx="12"/>
          </p:nvPr>
        </p:nvSpPr>
        <p:spPr/>
        <p:txBody>
          <a:bodyPr/>
          <a:lstStyle/>
          <a:p>
            <a:pPr rtl="0"/>
            <a:fld id="{294A09A9-5501-47C1-A89A-A340965A2BE2}" type="slidenum">
              <a:rPr lang="en-GB" noProof="0" smtClean="0"/>
              <a:pPr rtl="0"/>
              <a:t>9</a:t>
            </a:fld>
            <a:endParaRPr lang="en-GB" noProof="0"/>
          </a:p>
        </p:txBody>
      </p:sp>
      <p:pic>
        <p:nvPicPr>
          <p:cNvPr id="18" name="Picture 17" descr="A picture containing table&#10;&#10;Description automatically generated">
            <a:extLst>
              <a:ext uri="{FF2B5EF4-FFF2-40B4-BE49-F238E27FC236}">
                <a16:creationId xmlns:a16="http://schemas.microsoft.com/office/drawing/2014/main" id="{D4EAFD19-5B7E-023B-0986-34289C6FE747}"/>
              </a:ext>
            </a:extLst>
          </p:cNvPr>
          <p:cNvPicPr>
            <a:picLocks noChangeAspect="1"/>
          </p:cNvPicPr>
          <p:nvPr/>
        </p:nvPicPr>
        <p:blipFill>
          <a:blip r:embed="rId3"/>
          <a:stretch>
            <a:fillRect/>
          </a:stretch>
        </p:blipFill>
        <p:spPr>
          <a:xfrm>
            <a:off x="266822" y="724790"/>
            <a:ext cx="7772400" cy="6087151"/>
          </a:xfrm>
          <a:prstGeom prst="rect">
            <a:avLst/>
          </a:prstGeom>
        </p:spPr>
      </p:pic>
      <p:sp>
        <p:nvSpPr>
          <p:cNvPr id="20" name="Left Bracket 19">
            <a:extLst>
              <a:ext uri="{FF2B5EF4-FFF2-40B4-BE49-F238E27FC236}">
                <a16:creationId xmlns:a16="http://schemas.microsoft.com/office/drawing/2014/main" id="{18946A84-1874-013B-D07C-939D2EF5A70B}"/>
              </a:ext>
            </a:extLst>
          </p:cNvPr>
          <p:cNvSpPr/>
          <p:nvPr/>
        </p:nvSpPr>
        <p:spPr>
          <a:xfrm>
            <a:off x="743712" y="3339402"/>
            <a:ext cx="3409310" cy="402336"/>
          </a:xfrm>
          <a:prstGeom prst="leftBracket">
            <a:avLst>
              <a:gd name="adj" fmla="val 0"/>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ln>
                <a:solidFill>
                  <a:srgbClr val="FF0000"/>
                </a:solidFill>
              </a:ln>
            </a:endParaRPr>
          </a:p>
        </p:txBody>
      </p:sp>
      <p:sp>
        <p:nvSpPr>
          <p:cNvPr id="21" name="Left Bracket 20">
            <a:extLst>
              <a:ext uri="{FF2B5EF4-FFF2-40B4-BE49-F238E27FC236}">
                <a16:creationId xmlns:a16="http://schemas.microsoft.com/office/drawing/2014/main" id="{837222CD-F676-F83E-6F55-8B5594467C22}"/>
              </a:ext>
            </a:extLst>
          </p:cNvPr>
          <p:cNvSpPr/>
          <p:nvPr/>
        </p:nvSpPr>
        <p:spPr>
          <a:xfrm>
            <a:off x="743712" y="950976"/>
            <a:ext cx="3409310" cy="499872"/>
          </a:xfrm>
          <a:prstGeom prst="leftBracket">
            <a:avLst>
              <a:gd name="adj" fmla="val 0"/>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extLst>
      <p:ext uri="{BB962C8B-B14F-4D97-AF65-F5344CB8AC3E}">
        <p14:creationId xmlns:p14="http://schemas.microsoft.com/office/powerpoint/2010/main" val="115072246"/>
      </p:ext>
    </p:extLst>
  </p:cSld>
  <p:clrMapOvr>
    <a:masterClrMapping/>
  </p:clrMapOvr>
</p:sld>
</file>

<file path=ppt/theme/theme1.xml><?xml version="1.0" encoding="utf-8"?>
<a:theme xmlns:a="http://schemas.openxmlformats.org/drawingml/2006/main" name="Office Theme">
  <a:themeElements>
    <a:clrScheme name="Universal Color Block">
      <a:dk1>
        <a:srgbClr val="000000"/>
      </a:dk1>
      <a:lt1>
        <a:srgbClr val="FFFFFF"/>
      </a:lt1>
      <a:dk2>
        <a:srgbClr val="44546A"/>
      </a:dk2>
      <a:lt2>
        <a:srgbClr val="E7E6E6"/>
      </a:lt2>
      <a:accent1>
        <a:srgbClr val="0068FF"/>
      </a:accent1>
      <a:accent2>
        <a:srgbClr val="DAE5EF"/>
      </a:accent2>
      <a:accent3>
        <a:srgbClr val="637183"/>
      </a:accent3>
      <a:accent4>
        <a:srgbClr val="434E5E"/>
      </a:accent4>
      <a:accent5>
        <a:srgbClr val="5B9BD5"/>
      </a:accent5>
      <a:accent6>
        <a:srgbClr val="70AD47"/>
      </a:accent6>
      <a:hlink>
        <a:srgbClr val="0563C1"/>
      </a:hlink>
      <a:folHlink>
        <a:srgbClr val="954F72"/>
      </a:folHlink>
    </a:clrScheme>
    <a:fontScheme name="Custom 75">
      <a:majorFont>
        <a:latin typeface="Tenorite"/>
        <a:ea typeface=""/>
        <a:cs typeface=""/>
      </a:majorFont>
      <a:minorFont>
        <a:latin typeface="Tenorite"/>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9F111ED35F8CC479449609E8A0923A6" ma:contentTypeVersion="21" ma:contentTypeDescription="Create a new document." ma:contentTypeScope="" ma:versionID="64dfb1555687e0874b4304b796b5b0c7">
  <xsd:schema xmlns:xsd="http://www.w3.org/2001/XMLSchema" xmlns:xs="http://www.w3.org/2001/XMLSchema" xmlns:p="http://schemas.microsoft.com/office/2006/metadata/properties" xmlns:ns1="http://schemas.microsoft.com/sharepoint/v3" xmlns:ns2="71af3243-3dd4-4a8d-8c0d-dd76da1f02a5" xmlns:ns3="16c05727-aa75-4e4a-9b5f-8a80a1165891" xmlns:ns4="230e9df3-be65-4c73-a93b-d1236ebd677e" targetNamespace="http://schemas.microsoft.com/office/2006/metadata/properties" ma:root="true" ma:fieldsID="e6e4c555b5e194d05b7203de9c4567b3" ns1:_="" ns2:_="" ns3:_="" ns4:_="">
    <xsd:import namespace="http://schemas.microsoft.com/sharepoint/v3"/>
    <xsd:import namespace="71af3243-3dd4-4a8d-8c0d-dd76da1f02a5"/>
    <xsd:import namespace="16c05727-aa75-4e4a-9b5f-8a80a1165891"/>
    <xsd:import namespace="230e9df3-be65-4c73-a93b-d1236ebd677e"/>
    <xsd:element name="properties">
      <xsd:complexType>
        <xsd:sequence>
          <xsd:element name="documentManagement">
            <xsd:complexType>
              <xsd:all>
                <xsd:element ref="ns2:MediaServiceMetadata" minOccurs="0"/>
                <xsd:element ref="ns2:MediaServiceFastMetadata" minOccurs="0"/>
                <xsd:element ref="ns2:MediaServiceOCR" minOccurs="0"/>
                <xsd:element ref="ns2:MediaServiceAutoTags" minOccurs="0"/>
                <xsd:element ref="ns2:MediaServiceEventHashCode" minOccurs="0"/>
                <xsd:element ref="ns2:MediaServiceGenerationTime" minOccurs="0"/>
                <xsd:element ref="ns3:SharedWithUsers" minOccurs="0"/>
                <xsd:element ref="ns3:SharedWithDetails" minOccurs="0"/>
                <xsd:element ref="ns2:MediaServiceAutoKeyPoints" minOccurs="0"/>
                <xsd:element ref="ns2:MediaServiceKeyPoints" minOccurs="0"/>
                <xsd:element ref="ns2:MediaServiceDateTaken" minOccurs="0"/>
                <xsd:element ref="ns2:Status" minOccurs="0"/>
                <xsd:element ref="ns1:_ip_UnifiedCompliancePolicyProperties" minOccurs="0"/>
                <xsd:element ref="ns1:_ip_UnifiedCompliancePolicyUIAction" minOccurs="0"/>
                <xsd:element ref="ns2:Image" minOccurs="0"/>
                <xsd:element ref="ns4:TaxCatchAll" minOccurs="0"/>
                <xsd:element ref="ns2:ImageTagsTaxHTField" minOccurs="0"/>
                <xsd:element ref="ns2: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20" nillable="true" ma:displayName="Unified Compliance Policy Properties" ma:hidden="true" ma:internalName="_ip_UnifiedCompliancePolicyProperties">
      <xsd:simpleType>
        <xsd:restriction base="dms:Note"/>
      </xsd:simpleType>
    </xsd:element>
    <xsd:element name="_ip_UnifiedCompliancePolicyUIAction" ma:index="21"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71af3243-3dd4-4a8d-8c0d-dd76da1f02a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MediaServiceOCR" ma:internalName="MediaServiceOCR" ma:readOnly="true">
      <xsd:simpleType>
        <xsd:restriction base="dms:Note">
          <xsd:maxLength value="255"/>
        </xsd:restriction>
      </xsd:simpleType>
    </xsd:element>
    <xsd:element name="MediaServiceAutoTags" ma:index="11" nillable="true" ma:displayName="MediaServiceAutoTags" ma:internalName="MediaServiceAutoTags"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false">
      <xsd:simpleType>
        <xsd:restriction base="dms:Note">
          <xsd:maxLength value="255"/>
        </xsd:restriction>
      </xsd:simpleType>
    </xsd:element>
    <xsd:element name="MediaServiceDateTaken" ma:index="18" nillable="true" ma:displayName="MediaServiceDateTaken" ma:hidden="true" ma:internalName="MediaServiceDateTaken" ma:readOnly="true">
      <xsd:simpleType>
        <xsd:restriction base="dms:Text"/>
      </xsd:simpleType>
    </xsd:element>
    <xsd:element name="Status" ma:index="19" nillable="true" ma:displayName="Status" ma:default="Not started" ma:format="Dropdown" ma:internalName="Status">
      <xsd:simpleType>
        <xsd:restriction base="dms:Choice">
          <xsd:enumeration value="Not started"/>
          <xsd:enumeration value="In Progress"/>
          <xsd:enumeration value="Completed"/>
        </xsd:restriction>
      </xsd:simpleType>
    </xsd:element>
    <xsd:element name="Image" ma:index="22" nillable="true" ma:displayName="Image" ma:format="Image" ma:internalName="Image">
      <xsd:complexType>
        <xsd:complexContent>
          <xsd:extension base="dms:URL">
            <xsd:sequence>
              <xsd:element name="Url" type="dms:ValidUrl" minOccurs="0" nillable="true"/>
              <xsd:element name="Description" type="xsd:string" nillable="true"/>
            </xsd:sequence>
          </xsd:extension>
        </xsd:complexContent>
      </xsd:complexType>
    </xsd:element>
    <xsd:element name="ImageTagsTaxHTField" ma:index="25" nillable="true" ma:taxonomy="true" ma:internalName="ImageTagsTaxHTField" ma:taxonomyFieldName="MediaServiceImageTags" ma:displayName="Image Tags" ma:readOnly="false" ma:fieldId="{5cf76f15-5ced-4ddc-b409-7134ff3c332f}" ma:taxonomyMulti="true" ma:sspId="e385fb40-52d4-4fae-9c5b-3e8ff8a5878e" ma:termSetId="09814cd3-568e-fe90-9814-8d621ff8fb84" ma:anchorId="fba54fb3-c3e1-fe81-a776-ca4b69148c4d" ma:open="true" ma:isKeyword="false">
      <xsd:complexType>
        <xsd:sequence>
          <xsd:element ref="pc:Terms" minOccurs="0" maxOccurs="1"/>
        </xsd:sequence>
      </xsd:complexType>
    </xsd:element>
    <xsd:element name="MediaServiceLocation" ma:index="26" nillable="true" ma:displayName="Location"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16c05727-aa75-4e4a-9b5f-8a80a1165891"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230e9df3-be65-4c73-a93b-d1236ebd677e" elementFormDefault="qualified">
    <xsd:import namespace="http://schemas.microsoft.com/office/2006/documentManagement/types"/>
    <xsd:import namespace="http://schemas.microsoft.com/office/infopath/2007/PartnerControls"/>
    <xsd:element name="TaxCatchAll" ma:index="23" nillable="true" ma:displayName="Taxonomy Catch All Column" ma:hidden="true" ma:list="{3f6bfcbc-3db3-4ae6-bd76-326f0798ad28}" ma:internalName="TaxCatchAll" ma:showField="CatchAllData" ma:web="16c05727-aa75-4e4a-9b5f-8a80a1165891">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Image xmlns="71af3243-3dd4-4a8d-8c0d-dd76da1f02a5">
      <Url xsi:nil="true"/>
      <Description xsi:nil="true"/>
    </Image>
    <Status xmlns="71af3243-3dd4-4a8d-8c0d-dd76da1f02a5">Not started</Status>
    <_ip_UnifiedCompliancePolicyProperties xmlns="http://schemas.microsoft.com/sharepoint/v3" xsi:nil="true"/>
    <ImageTagsTaxHTField xmlns="71af3243-3dd4-4a8d-8c0d-dd76da1f02a5">
      <Terms xmlns="http://schemas.microsoft.com/office/infopath/2007/PartnerControls"/>
    </ImageTagsTaxHTField>
    <TaxCatchAll xmlns="230e9df3-be65-4c73-a93b-d1236ebd677e"/>
    <MediaServiceKeyPoints xmlns="71af3243-3dd4-4a8d-8c0d-dd76da1f02a5" xsi:nil="true"/>
  </documentManagement>
</p:properties>
</file>

<file path=customXml/itemProps1.xml><?xml version="1.0" encoding="utf-8"?>
<ds:datastoreItem xmlns:ds="http://schemas.openxmlformats.org/officeDocument/2006/customXml" ds:itemID="{2F1176D5-513E-4E73-98C9-4CEA832F576D}">
  <ds:schemaRefs>
    <ds:schemaRef ds:uri="http://schemas.microsoft.com/office/2006/metadata/contentType"/>
    <ds:schemaRef ds:uri="http://schemas.microsoft.com/office/2006/metadata/properties/metaAttributes"/>
    <ds:schemaRef ds:uri="http://www.w3.org/2000/xmlns/"/>
    <ds:schemaRef ds:uri="http://www.w3.org/2001/XMLSchema"/>
    <ds:schemaRef ds:uri="http://schemas.microsoft.com/sharepoint/v3"/>
    <ds:schemaRef ds:uri="71af3243-3dd4-4a8d-8c0d-dd76da1f02a5"/>
    <ds:schemaRef ds:uri="16c05727-aa75-4e4a-9b5f-8a80a1165891"/>
    <ds:schemaRef ds:uri="230e9df3-be65-4c73-a93b-d1236ebd677e"/>
    <ds:schemaRef ds:uri="http://schemas.microsoft.com/office/2006/metadata/properties"/>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42076B5C-85B0-4D30-852D-5E5312EEA93B}">
  <ds:schemaRefs>
    <ds:schemaRef ds:uri="http://schemas.microsoft.com/sharepoint/v3/contenttype/forms"/>
  </ds:schemaRefs>
</ds:datastoreItem>
</file>

<file path=customXml/itemProps3.xml><?xml version="1.0" encoding="utf-8"?>
<ds:datastoreItem xmlns:ds="http://schemas.openxmlformats.org/officeDocument/2006/customXml" ds:itemID="{1342FAFE-88B4-49B4-9588-86CB0E564E50}">
  <ds:schemaRefs>
    <ds:schemaRef ds:uri="http://schemas.microsoft.com/office/2006/metadata/properties"/>
    <ds:schemaRef ds:uri="http://www.w3.org/2000/xmlns/"/>
    <ds:schemaRef ds:uri="http://schemas.microsoft.com/sharepoint/v3"/>
    <ds:schemaRef ds:uri="http://www.w3.org/2001/XMLSchema-instance"/>
    <ds:schemaRef ds:uri="71af3243-3dd4-4a8d-8c0d-dd76da1f02a5"/>
    <ds:schemaRef ds:uri="http://schemas.microsoft.com/office/infopath/2007/PartnerControls"/>
    <ds:schemaRef ds:uri="230e9df3-be65-4c73-a93b-d1236ebd677e"/>
  </ds:schemaRefs>
</ds:datastoreItem>
</file>

<file path=docMetadata/LabelInfo.xml><?xml version="1.0" encoding="utf-8"?>
<clbl:labelList xmlns:clbl="http://schemas.microsoft.com/office/2020/mipLabelMetadata">
  <clbl:label id="{f42aa342-8706-4288-bd11-ebb85995028c}" enabled="1" method="Standard" siteId="{72f988bf-86f1-41af-91ab-2d7cd011db47}" removed="0"/>
</clbl:labelList>
</file>

<file path=docProps/app.xml><?xml version="1.0" encoding="utf-8"?>
<Properties xmlns="http://schemas.openxmlformats.org/officeDocument/2006/extended-properties" xmlns:vt="http://schemas.openxmlformats.org/officeDocument/2006/docPropsVTypes">
  <Template>TM45331398</Template>
  <TotalTime>0</TotalTime>
  <Words>1889</Words>
  <Application>Microsoft Macintosh PowerPoint</Application>
  <PresentationFormat>Widescreen</PresentationFormat>
  <Paragraphs>180</Paragraphs>
  <Slides>15</Slides>
  <Notes>15</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15</vt:i4>
      </vt:variant>
    </vt:vector>
  </HeadingPairs>
  <TitlesOfParts>
    <vt:vector size="21" baseType="lpstr">
      <vt:lpstr>Arial</vt:lpstr>
      <vt:lpstr>Calibri</vt:lpstr>
      <vt:lpstr>Courier New</vt:lpstr>
      <vt:lpstr>Tenorite</vt:lpstr>
      <vt:lpstr>Wingdings</vt:lpstr>
      <vt:lpstr>Office Theme</vt:lpstr>
      <vt:lpstr>Title:  An investigation of the current recruitment practices and implications for gender equality in a private sector organisation</vt:lpstr>
      <vt:lpstr>Agenda</vt:lpstr>
      <vt:lpstr>Background</vt:lpstr>
      <vt:lpstr>Gender Segregation at Work </vt:lpstr>
      <vt:lpstr>                    This paper aims to: </vt:lpstr>
      <vt:lpstr>Research Context</vt:lpstr>
      <vt:lpstr>Methodology</vt:lpstr>
      <vt:lpstr>Demographic data: Gender and Ethnicity </vt:lpstr>
      <vt:lpstr>Quantitative data: Opinions of D&amp;I</vt:lpstr>
      <vt:lpstr>Selection of anonymous  comments on gender and recruitment </vt:lpstr>
      <vt:lpstr>Qualitative data - representative interview quotes </vt:lpstr>
      <vt:lpstr>Themes and Discussion</vt:lpstr>
      <vt:lpstr>Conclusions and Implications</vt:lpstr>
      <vt:lpstr>References</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An investigation of recruitment practices and implications for diversity and inclusion in a UK-based organisation</dc:title>
  <dc:creator/>
  <cp:lastModifiedBy>Ren, Xiaoni</cp:lastModifiedBy>
  <cp:revision>135</cp:revision>
  <dcterms:created xsi:type="dcterms:W3CDTF">2021-09-06T16:30:14Z</dcterms:created>
  <dcterms:modified xsi:type="dcterms:W3CDTF">2023-05-11T15:23:24Z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0x01010079F111ED35F8CC479449609E8A0923A6</vt:lpwstr>
  </property>
</Properties>
</file>