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56" r:id="rId2"/>
    <p:sldId id="257" r:id="rId3"/>
    <p:sldId id="259" r:id="rId4"/>
    <p:sldId id="260" r:id="rId5"/>
    <p:sldId id="261" r:id="rId6"/>
    <p:sldId id="262" r:id="rId7"/>
    <p:sldId id="263" r:id="rId8"/>
    <p:sldId id="264" r:id="rId9"/>
    <p:sldId id="265" r:id="rId10"/>
    <p:sldId id="25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F1C56-8A72-4858-851C-F15B634C74F2}"/>
              </a:ext>
            </a:extLst>
          </p:cNvPr>
          <p:cNvSpPr>
            <a:spLocks noGrp="1"/>
          </p:cNvSpPr>
          <p:nvPr>
            <p:ph type="ctrTitle"/>
          </p:nvPr>
        </p:nvSpPr>
        <p:spPr>
          <a:xfrm>
            <a:off x="1219200" y="1122362"/>
            <a:ext cx="8876022" cy="3744209"/>
          </a:xfrm>
        </p:spPr>
        <p:txBody>
          <a:bodyPr anchor="b">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3C1834EB-45A5-426C-824A-8F07CA8F6DBE}"/>
              </a:ext>
            </a:extLst>
          </p:cNvPr>
          <p:cNvSpPr>
            <a:spLocks noGrp="1"/>
          </p:cNvSpPr>
          <p:nvPr>
            <p:ph type="subTitle" idx="1"/>
          </p:nvPr>
        </p:nvSpPr>
        <p:spPr>
          <a:xfrm>
            <a:off x="1219200" y="5230134"/>
            <a:ext cx="4876800" cy="942065"/>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293D55F2-5374-4778-B1EE-98996792D07B}"/>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5" name="Footer Placeholder 4">
            <a:extLst>
              <a:ext uri="{FF2B5EF4-FFF2-40B4-BE49-F238E27FC236}">
                <a16:creationId xmlns:a16="http://schemas.microsoft.com/office/drawing/2014/main" id="{944044F8-E727-4D63-B6D6-26482F83D3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141F76-D956-4205-AD99-E91FD5FCC027}"/>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1637763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A6D4F-1C6D-40FB-9A92-C86C4E15C05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67BDDB-F95B-4041-AA53-71BBCB26D9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977052-C8EA-459E-9E10-8EE28C50E166}"/>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5" name="Footer Placeholder 4">
            <a:extLst>
              <a:ext uri="{FF2B5EF4-FFF2-40B4-BE49-F238E27FC236}">
                <a16:creationId xmlns:a16="http://schemas.microsoft.com/office/drawing/2014/main" id="{1F3E6650-E3AD-4C98-88FE-F5152966FE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54FED5-B228-4E3C-BFEE-0BC47D950694}"/>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2533601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0A243A-5463-4C65-85DA-03BECDAE63E2}"/>
              </a:ext>
            </a:extLst>
          </p:cNvPr>
          <p:cNvSpPr>
            <a:spLocks noGrp="1"/>
          </p:cNvSpPr>
          <p:nvPr>
            <p:ph type="title" orient="vert"/>
          </p:nvPr>
        </p:nvSpPr>
        <p:spPr>
          <a:xfrm>
            <a:off x="8831898" y="854169"/>
            <a:ext cx="2674301" cy="5322793"/>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9E10153C-6948-4108-8FF1-033F66D4CABA}"/>
              </a:ext>
            </a:extLst>
          </p:cNvPr>
          <p:cNvSpPr>
            <a:spLocks noGrp="1"/>
          </p:cNvSpPr>
          <p:nvPr>
            <p:ph type="body" orient="vert" idx="1"/>
          </p:nvPr>
        </p:nvSpPr>
        <p:spPr>
          <a:xfrm>
            <a:off x="685800" y="854169"/>
            <a:ext cx="7886700" cy="5322793"/>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9345988-B24C-46FE-87B0-55D4FB7CBC42}"/>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5" name="Footer Placeholder 4">
            <a:extLst>
              <a:ext uri="{FF2B5EF4-FFF2-40B4-BE49-F238E27FC236}">
                <a16:creationId xmlns:a16="http://schemas.microsoft.com/office/drawing/2014/main" id="{493AB2DB-BD1F-41F7-AC5E-57249C2700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81E3DB-BDAB-40CA-ABA3-A3662C06881F}"/>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506609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11A1B-E09A-4F93-BC68-B160114AFCEA}"/>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CC8C4A9-27ED-4E86-A256-5009E31342B6}"/>
              </a:ext>
            </a:extLst>
          </p:cNvPr>
          <p:cNvSpPr>
            <a:spLocks noGrp="1"/>
          </p:cNvSpPr>
          <p:nvPr>
            <p:ph idx="1"/>
          </p:nvPr>
        </p:nvSpPr>
        <p:spPr/>
        <p:txBody>
          <a:bodyPr/>
          <a:lstStyle>
            <a:lvl1pPr>
              <a:lnSpc>
                <a:spcPct val="120000"/>
              </a:lnSpc>
              <a:defRPr/>
            </a:lvl1pPr>
            <a:lvl2pPr>
              <a:lnSpc>
                <a:spcPct val="120000"/>
              </a:lnSpc>
              <a:defRPr/>
            </a:lvl2pPr>
            <a:lvl3pPr>
              <a:lnSpc>
                <a:spcPct val="120000"/>
              </a:lnSpc>
              <a:defRPr sz="1400"/>
            </a:lvl3pPr>
            <a:lvl4pPr>
              <a:lnSpc>
                <a:spcPct val="120000"/>
              </a:lnSpc>
              <a:defRPr sz="1200"/>
            </a:lvl4pPr>
            <a:lvl5pPr>
              <a:lnSpc>
                <a:spcPct val="120000"/>
              </a:lnSpc>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85CF91C-8771-4949-A397-928A5743EBC7}"/>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5" name="Footer Placeholder 4">
            <a:extLst>
              <a:ext uri="{FF2B5EF4-FFF2-40B4-BE49-F238E27FC236}">
                <a16:creationId xmlns:a16="http://schemas.microsoft.com/office/drawing/2014/main" id="{013EA0ED-4961-4254-B34E-71D14C4E05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497152-BD97-4A72-8B07-CD2BC57B84F6}"/>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1825084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EAF4-C10D-4650-9587-15DA8E9F9C08}"/>
              </a:ext>
            </a:extLst>
          </p:cNvPr>
          <p:cNvSpPr>
            <a:spLocks noGrp="1"/>
          </p:cNvSpPr>
          <p:nvPr>
            <p:ph type="title"/>
          </p:nvPr>
        </p:nvSpPr>
        <p:spPr>
          <a:xfrm>
            <a:off x="1219200" y="1368862"/>
            <a:ext cx="9486900" cy="3679656"/>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BBA1D5C2-6E93-4B23-A0CA-D5D7E735C718}"/>
              </a:ext>
            </a:extLst>
          </p:cNvPr>
          <p:cNvSpPr>
            <a:spLocks noGrp="1"/>
          </p:cNvSpPr>
          <p:nvPr>
            <p:ph type="body" idx="1"/>
          </p:nvPr>
        </p:nvSpPr>
        <p:spPr>
          <a:xfrm>
            <a:off x="1219200" y="5318974"/>
            <a:ext cx="9486900" cy="853225"/>
          </a:xfrm>
        </p:spPr>
        <p:txBody>
          <a:bodyPr>
            <a:normAutofit/>
          </a:bodyPr>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E815BFB-5D28-4ABE-AD37-0C6C3FD949FE}"/>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5" name="Footer Placeholder 4">
            <a:extLst>
              <a:ext uri="{FF2B5EF4-FFF2-40B4-BE49-F238E27FC236}">
                <a16:creationId xmlns:a16="http://schemas.microsoft.com/office/drawing/2014/main" id="{65A4035B-0539-4A03-87C0-22E52C98B2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327ADF-48C9-49CF-BD4D-82399BF64AD3}"/>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1174927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1A2FB-0310-4935-B7F7-E47876CD4E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987C14-52AB-4AAC-9038-29CF58EA6EA8}"/>
              </a:ext>
            </a:extLst>
          </p:cNvPr>
          <p:cNvSpPr>
            <a:spLocks noGrp="1"/>
          </p:cNvSpPr>
          <p:nvPr>
            <p:ph sz="half" idx="1"/>
          </p:nvPr>
        </p:nvSpPr>
        <p:spPr>
          <a:xfrm>
            <a:off x="1219200" y="2168278"/>
            <a:ext cx="4702921" cy="41563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CB2E45A-DCC0-4701-9D67-EF56AECE3432}"/>
              </a:ext>
            </a:extLst>
          </p:cNvPr>
          <p:cNvSpPr>
            <a:spLocks noGrp="1"/>
          </p:cNvSpPr>
          <p:nvPr>
            <p:ph sz="half" idx="2"/>
          </p:nvPr>
        </p:nvSpPr>
        <p:spPr>
          <a:xfrm>
            <a:off x="6269880" y="2168278"/>
            <a:ext cx="4782699" cy="41563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11AF0813-A167-4D17-AA79-07BD9765FE0D}"/>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6" name="Footer Placeholder 5">
            <a:extLst>
              <a:ext uri="{FF2B5EF4-FFF2-40B4-BE49-F238E27FC236}">
                <a16:creationId xmlns:a16="http://schemas.microsoft.com/office/drawing/2014/main" id="{40A940D7-D4C1-4C24-95F3-29A849CEEE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949AB7-007E-4D4D-A2C1-2C5C3310C0B6}"/>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1467652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0184-BDFD-48DE-B858-B81887BFD302}"/>
              </a:ext>
            </a:extLst>
          </p:cNvPr>
          <p:cNvSpPr>
            <a:spLocks noGrp="1"/>
          </p:cNvSpPr>
          <p:nvPr>
            <p:ph type="title"/>
          </p:nvPr>
        </p:nvSpPr>
        <p:spPr>
          <a:xfrm>
            <a:off x="1219200" y="365125"/>
            <a:ext cx="9753599" cy="1577975"/>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1724FEB2-6EEC-49D4-9466-0F7A6EDB0CB6}"/>
              </a:ext>
            </a:extLst>
          </p:cNvPr>
          <p:cNvSpPr>
            <a:spLocks noGrp="1"/>
          </p:cNvSpPr>
          <p:nvPr>
            <p:ph type="body" idx="1"/>
          </p:nvPr>
        </p:nvSpPr>
        <p:spPr>
          <a:xfrm>
            <a:off x="1219201" y="2095930"/>
            <a:ext cx="4507931" cy="758650"/>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CBDE8CF0-BAB6-4BF2-836F-FED0AF88A8AA}"/>
              </a:ext>
            </a:extLst>
          </p:cNvPr>
          <p:cNvSpPr>
            <a:spLocks noGrp="1"/>
          </p:cNvSpPr>
          <p:nvPr>
            <p:ph sz="half" idx="2"/>
          </p:nvPr>
        </p:nvSpPr>
        <p:spPr>
          <a:xfrm>
            <a:off x="1219201" y="2938410"/>
            <a:ext cx="4507930" cy="338619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F0751AB-FCF0-450B-A6DF-9B9A2AD2C24A}"/>
              </a:ext>
            </a:extLst>
          </p:cNvPr>
          <p:cNvSpPr>
            <a:spLocks noGrp="1"/>
          </p:cNvSpPr>
          <p:nvPr>
            <p:ph type="body" sz="quarter" idx="3"/>
          </p:nvPr>
        </p:nvSpPr>
        <p:spPr>
          <a:xfrm>
            <a:off x="6464867" y="2095930"/>
            <a:ext cx="4507932" cy="758650"/>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D3898E7-3130-4CE6-AA11-C9CC8214EA1D}"/>
              </a:ext>
            </a:extLst>
          </p:cNvPr>
          <p:cNvSpPr>
            <a:spLocks noGrp="1"/>
          </p:cNvSpPr>
          <p:nvPr>
            <p:ph sz="quarter" idx="4"/>
          </p:nvPr>
        </p:nvSpPr>
        <p:spPr>
          <a:xfrm>
            <a:off x="6464867" y="2938410"/>
            <a:ext cx="4507932" cy="338619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55D85675-9678-4CB3-9AAB-D727D2B58E7A}"/>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8" name="Footer Placeholder 7">
            <a:extLst>
              <a:ext uri="{FF2B5EF4-FFF2-40B4-BE49-F238E27FC236}">
                <a16:creationId xmlns:a16="http://schemas.microsoft.com/office/drawing/2014/main" id="{445F8314-1849-461A-AAF2-BF149646D52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B69738E-5865-473C-BAFB-BDB385C06931}"/>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2453159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7AC40-59FF-4CE3-B49C-C824A784C5F7}"/>
              </a:ext>
            </a:extLst>
          </p:cNvPr>
          <p:cNvSpPr>
            <a:spLocks noGrp="1"/>
          </p:cNvSpPr>
          <p:nvPr>
            <p:ph type="title"/>
          </p:nvPr>
        </p:nvSpPr>
        <p:spPr>
          <a:xfrm>
            <a:off x="1219200" y="365125"/>
            <a:ext cx="9493249" cy="1577975"/>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92FAB63-E9CE-4359-A54B-07AC7E9BBAE3}"/>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4" name="Footer Placeholder 3">
            <a:extLst>
              <a:ext uri="{FF2B5EF4-FFF2-40B4-BE49-F238E27FC236}">
                <a16:creationId xmlns:a16="http://schemas.microsoft.com/office/drawing/2014/main" id="{C7939854-5165-4C41-8DCA-D42DFD7D90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1768E0-4535-4B0D-8B94-4C10740B0A6B}"/>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2544581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4678E3-D115-4E49-9ECB-656CF2319E94}"/>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3" name="Footer Placeholder 2">
            <a:extLst>
              <a:ext uri="{FF2B5EF4-FFF2-40B4-BE49-F238E27FC236}">
                <a16:creationId xmlns:a16="http://schemas.microsoft.com/office/drawing/2014/main" id="{E521E6FC-7F84-4673-81D6-B85FE26DA0B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80318A-245C-4841-AB57-CEC5CC124D02}"/>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3918894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F847B-9D86-47FF-B24A-EEA5F73EA144}"/>
              </a:ext>
            </a:extLst>
          </p:cNvPr>
          <p:cNvSpPr>
            <a:spLocks noGrp="1"/>
          </p:cNvSpPr>
          <p:nvPr>
            <p:ph type="title"/>
          </p:nvPr>
        </p:nvSpPr>
        <p:spPr>
          <a:xfrm>
            <a:off x="1219200" y="457200"/>
            <a:ext cx="3776472" cy="2852928"/>
          </a:xfrm>
        </p:spPr>
        <p:txBody>
          <a:bodyPr anchor="b">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ADAC0675-AD2F-44DC-8FF3-4454258A5908}"/>
              </a:ext>
            </a:extLst>
          </p:cNvPr>
          <p:cNvSpPr>
            <a:spLocks noGrp="1"/>
          </p:cNvSpPr>
          <p:nvPr>
            <p:ph idx="1"/>
          </p:nvPr>
        </p:nvSpPr>
        <p:spPr>
          <a:xfrm>
            <a:off x="5557582" y="987425"/>
            <a:ext cx="5948618" cy="4873625"/>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E1D96356-C0F0-4C22-B9B6-C7E0BE4F3702}"/>
              </a:ext>
            </a:extLst>
          </p:cNvPr>
          <p:cNvSpPr>
            <a:spLocks noGrp="1"/>
          </p:cNvSpPr>
          <p:nvPr>
            <p:ph type="body" sz="half" idx="2"/>
          </p:nvPr>
        </p:nvSpPr>
        <p:spPr>
          <a:xfrm>
            <a:off x="1219200" y="3484210"/>
            <a:ext cx="3768934" cy="23847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AF3EFD71-2ACA-4041-9EA2-86E7B81C314D}"/>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6" name="Footer Placeholder 5">
            <a:extLst>
              <a:ext uri="{FF2B5EF4-FFF2-40B4-BE49-F238E27FC236}">
                <a16:creationId xmlns:a16="http://schemas.microsoft.com/office/drawing/2014/main" id="{14ECACE3-32A8-4245-97AC-5797C147E7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D63845-314D-499C-BB75-CE9162BE6EEB}"/>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3001787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6D3DB-B1F8-4892-96F7-0BE21DE637CD}"/>
              </a:ext>
            </a:extLst>
          </p:cNvPr>
          <p:cNvSpPr>
            <a:spLocks noGrp="1"/>
          </p:cNvSpPr>
          <p:nvPr>
            <p:ph type="title"/>
          </p:nvPr>
        </p:nvSpPr>
        <p:spPr>
          <a:xfrm>
            <a:off x="1219200" y="457200"/>
            <a:ext cx="3932349" cy="2852670"/>
          </a:xfrm>
        </p:spPr>
        <p:txBody>
          <a:bodyPr anchor="b">
            <a:noAutofit/>
          </a:bodyPr>
          <a:lstStyle>
            <a:lvl1pPr>
              <a:defRPr sz="4000"/>
            </a:lvl1pPr>
          </a:lstStyle>
          <a:p>
            <a:r>
              <a:rPr lang="en-US" dirty="0"/>
              <a:t>Click to edit Master title style</a:t>
            </a:r>
          </a:p>
        </p:txBody>
      </p:sp>
      <p:sp>
        <p:nvSpPr>
          <p:cNvPr id="3" name="Picture Placeholder 2">
            <a:extLst>
              <a:ext uri="{FF2B5EF4-FFF2-40B4-BE49-F238E27FC236}">
                <a16:creationId xmlns:a16="http://schemas.microsoft.com/office/drawing/2014/main" id="{A40AB405-B2E9-4C4B-930C-CF1B63342F1D}"/>
              </a:ext>
            </a:extLst>
          </p:cNvPr>
          <p:cNvSpPr>
            <a:spLocks noGrp="1"/>
          </p:cNvSpPr>
          <p:nvPr>
            <p:ph type="pic" idx="1"/>
          </p:nvPr>
        </p:nvSpPr>
        <p:spPr>
          <a:xfrm>
            <a:off x="5674810" y="657055"/>
            <a:ext cx="5831389" cy="55151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8AF82ED-5295-4670-A3A8-B7813FF4713F}"/>
              </a:ext>
            </a:extLst>
          </p:cNvPr>
          <p:cNvSpPr>
            <a:spLocks noGrp="1"/>
          </p:cNvSpPr>
          <p:nvPr>
            <p:ph type="body" sz="half" idx="2"/>
          </p:nvPr>
        </p:nvSpPr>
        <p:spPr>
          <a:xfrm>
            <a:off x="1219199" y="3484210"/>
            <a:ext cx="3768934" cy="23768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EF8BCDD2-4389-41FA-BE68-6805E3290FCE}"/>
              </a:ext>
            </a:extLst>
          </p:cNvPr>
          <p:cNvSpPr>
            <a:spLocks noGrp="1"/>
          </p:cNvSpPr>
          <p:nvPr>
            <p:ph type="dt" sz="half" idx="10"/>
          </p:nvPr>
        </p:nvSpPr>
        <p:spPr/>
        <p:txBody>
          <a:bodyPr/>
          <a:lstStyle/>
          <a:p>
            <a:fld id="{8C1E1FAD-7351-4908-963A-08EA8E4AB7A0}" type="datetimeFigureOut">
              <a:rPr lang="en-US" smtClean="0"/>
              <a:t>5/12/2023</a:t>
            </a:fld>
            <a:endParaRPr lang="en-US"/>
          </a:p>
        </p:txBody>
      </p:sp>
      <p:sp>
        <p:nvSpPr>
          <p:cNvPr id="6" name="Footer Placeholder 5">
            <a:extLst>
              <a:ext uri="{FF2B5EF4-FFF2-40B4-BE49-F238E27FC236}">
                <a16:creationId xmlns:a16="http://schemas.microsoft.com/office/drawing/2014/main" id="{33C1D4C8-D966-41BE-B38F-54B9134FF7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A7339F-1169-4FB1-8FAA-781335ECB2AB}"/>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2649362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104591-A10E-46C3-952B-F25DCBDAD1BC}"/>
              </a:ext>
            </a:extLst>
          </p:cNvPr>
          <p:cNvSpPr>
            <a:spLocks noGrp="1"/>
          </p:cNvSpPr>
          <p:nvPr>
            <p:ph type="title"/>
          </p:nvPr>
        </p:nvSpPr>
        <p:spPr>
          <a:xfrm>
            <a:off x="1219200" y="365125"/>
            <a:ext cx="9493249" cy="1577975"/>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E1F77F62-7300-4B81-8F9B-D040A0EE1797}"/>
              </a:ext>
            </a:extLst>
          </p:cNvPr>
          <p:cNvSpPr>
            <a:spLocks noGrp="1"/>
          </p:cNvSpPr>
          <p:nvPr>
            <p:ph type="body" idx="1"/>
          </p:nvPr>
        </p:nvSpPr>
        <p:spPr>
          <a:xfrm>
            <a:off x="1219200" y="2318032"/>
            <a:ext cx="9493250" cy="400656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6252CF0-2C7E-4A4C-BD7E-B7CEFF0DC458}"/>
              </a:ext>
            </a:extLst>
          </p:cNvPr>
          <p:cNvSpPr>
            <a:spLocks noGrp="1"/>
          </p:cNvSpPr>
          <p:nvPr>
            <p:ph type="dt" sz="half" idx="2"/>
          </p:nvPr>
        </p:nvSpPr>
        <p:spPr>
          <a:xfrm>
            <a:off x="8362630" y="6356349"/>
            <a:ext cx="3063890" cy="365125"/>
          </a:xfrm>
          <a:prstGeom prst="rect">
            <a:avLst/>
          </a:prstGeom>
        </p:spPr>
        <p:txBody>
          <a:bodyPr vert="horz" lIns="91440" tIns="45720" rIns="91440" bIns="45720" rtlCol="0" anchor="ctr"/>
          <a:lstStyle>
            <a:lvl1pPr algn="r">
              <a:defRPr sz="1100">
                <a:solidFill>
                  <a:schemeClr val="tx1"/>
                </a:solidFill>
              </a:defRPr>
            </a:lvl1pPr>
          </a:lstStyle>
          <a:p>
            <a:fld id="{8C1E1FAD-7351-4908-963A-08EA8E4AB7A0}" type="datetimeFigureOut">
              <a:rPr lang="en-US" smtClean="0"/>
              <a:pPr/>
              <a:t>5/12/2023</a:t>
            </a:fld>
            <a:endParaRPr lang="en-US" dirty="0"/>
          </a:p>
        </p:txBody>
      </p:sp>
      <p:sp>
        <p:nvSpPr>
          <p:cNvPr id="5" name="Footer Placeholder 4">
            <a:extLst>
              <a:ext uri="{FF2B5EF4-FFF2-40B4-BE49-F238E27FC236}">
                <a16:creationId xmlns:a16="http://schemas.microsoft.com/office/drawing/2014/main" id="{D2B49E98-61B4-4398-B18F-534336EA1747}"/>
              </a:ext>
            </a:extLst>
          </p:cNvPr>
          <p:cNvSpPr>
            <a:spLocks noGrp="1"/>
          </p:cNvSpPr>
          <p:nvPr>
            <p:ph type="ftr" sz="quarter" idx="3"/>
          </p:nvPr>
        </p:nvSpPr>
        <p:spPr>
          <a:xfrm rot="5400000">
            <a:off x="10099372" y="4308656"/>
            <a:ext cx="3471256" cy="365125"/>
          </a:xfrm>
          <a:prstGeom prst="rect">
            <a:avLst/>
          </a:prstGeom>
        </p:spPr>
        <p:txBody>
          <a:bodyPr vert="horz" lIns="91440" tIns="45720" rIns="91440" bIns="45720" rtlCol="0" anchor="ctr"/>
          <a:lstStyle>
            <a:lvl1pPr algn="r">
              <a:defRPr sz="11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A676DC5D-5820-4314-ADE6-9CD1C7D4AB68}"/>
              </a:ext>
            </a:extLst>
          </p:cNvPr>
          <p:cNvSpPr>
            <a:spLocks noGrp="1"/>
          </p:cNvSpPr>
          <p:nvPr>
            <p:ph type="sldNum" sz="quarter" idx="4"/>
          </p:nvPr>
        </p:nvSpPr>
        <p:spPr>
          <a:xfrm>
            <a:off x="11396670" y="6356349"/>
            <a:ext cx="576133" cy="365125"/>
          </a:xfrm>
          <a:prstGeom prst="rect">
            <a:avLst/>
          </a:prstGeom>
        </p:spPr>
        <p:txBody>
          <a:bodyPr vert="horz" lIns="91440" tIns="45720" rIns="91440" bIns="45720" rtlCol="0" anchor="ctr"/>
          <a:lstStyle>
            <a:lvl1pPr algn="r">
              <a:defRPr sz="1100">
                <a:solidFill>
                  <a:schemeClr val="tx1"/>
                </a:solidFill>
              </a:defRPr>
            </a:lvl1pPr>
          </a:lstStyle>
          <a:p>
            <a:fld id="{1CF2D47E-0AF1-4C27-801F-64E3E5BF7F72}" type="slidenum">
              <a:rPr lang="en-US" smtClean="0"/>
              <a:t>‹#›</a:t>
            </a:fld>
            <a:endParaRPr lang="en-US" dirty="0"/>
          </a:p>
        </p:txBody>
      </p:sp>
    </p:spTree>
    <p:extLst>
      <p:ext uri="{BB962C8B-B14F-4D97-AF65-F5344CB8AC3E}">
        <p14:creationId xmlns:p14="http://schemas.microsoft.com/office/powerpoint/2010/main" val="164475049"/>
      </p:ext>
    </p:extLst>
  </p:cSld>
  <p:clrMap bg1="dk1" tx1="lt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74" r:id="rId6"/>
    <p:sldLayoutId id="2147483679" r:id="rId7"/>
    <p:sldLayoutId id="2147483675" r:id="rId8"/>
    <p:sldLayoutId id="2147483676" r:id="rId9"/>
    <p:sldLayoutId id="2147483677" r:id="rId10"/>
    <p:sldLayoutId id="2147483678" r:id="rId11"/>
  </p:sldLayoutIdLst>
  <p:txStyles>
    <p:titleStyle>
      <a:lvl1pPr algn="l" defTabSz="914400" rtl="0" eaLnBrk="1" latinLnBrk="0" hangingPunct="1">
        <a:lnSpc>
          <a:spcPct val="120000"/>
        </a:lnSpc>
        <a:spcBef>
          <a:spcPct val="0"/>
        </a:spcBef>
        <a:buNone/>
        <a:defRPr sz="4000" i="1" kern="1200">
          <a:solidFill>
            <a:srgbClr val="000000"/>
          </a:solidFill>
          <a:highlight>
            <a:srgbClr val="FFFF00"/>
          </a:highligh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Consolas" panose="020B0609020204030204" pitchFamily="49" charset="0"/>
        <a:buChar char="+"/>
        <a:defRPr sz="1400" kern="1200">
          <a:solidFill>
            <a:schemeClr val="tx1"/>
          </a:solidFill>
          <a:latin typeface="+mn-lt"/>
          <a:ea typeface="+mn-ea"/>
          <a:cs typeface="+mn-cs"/>
        </a:defRPr>
      </a:lvl2pPr>
      <a:lvl3pPr marL="64008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822960" indent="-228600" algn="l" defTabSz="914400" rtl="0" eaLnBrk="1" latinLnBrk="0" hangingPunct="1">
        <a:lnSpc>
          <a:spcPct val="120000"/>
        </a:lnSpc>
        <a:spcBef>
          <a:spcPts val="500"/>
        </a:spcBef>
        <a:buFont typeface="Consolas" panose="020B0609020204030204" pitchFamily="49" charset="0"/>
        <a:buChar char="+"/>
        <a:defRPr sz="1200" kern="1200">
          <a:solidFill>
            <a:schemeClr val="tx1"/>
          </a:solidFill>
          <a:latin typeface="+mn-lt"/>
          <a:ea typeface="+mn-ea"/>
          <a:cs typeface="+mn-cs"/>
        </a:defRPr>
      </a:lvl4pPr>
      <a:lvl5pPr marL="100584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iab.com/wp-content/uploads/2015/11/IAB-Ad-Blocking-Debrief_FINAL.pdf" TargetMode="External"/><Relationship Id="rId2" Type="http://schemas.openxmlformats.org/officeDocument/2006/relationships/hyperlink" Target="https://www.cardiff.gov.uk/ENG/Your-Council/Strategies-plans-and-policies/stronger-fairer-greener/transport-strategic-planning-commitments/Pages/default.aspx" TargetMode="External"/><Relationship Id="rId1" Type="http://schemas.openxmlformats.org/officeDocument/2006/relationships/slideLayout" Target="../slideLayouts/slideLayout2.xml"/><Relationship Id="rId4" Type="http://schemas.openxmlformats.org/officeDocument/2006/relationships/hyperlink" Target="https://www.statista.com/study/42540/digital-advertising-report/"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4B41654-6813-4B8B-8AF9-6134D6BB1D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9E93070F-7718-4268-9A46-202B06E069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808706" y="3856382"/>
            <a:ext cx="9383294" cy="3001903"/>
          </a:xfrm>
          <a:custGeom>
            <a:avLst/>
            <a:gdLst>
              <a:gd name="connsiteX0" fmla="*/ 0 w 9288370"/>
              <a:gd name="connsiteY0" fmla="*/ 1858154 h 1858154"/>
              <a:gd name="connsiteX1" fmla="*/ 1049 w 9288370"/>
              <a:gd name="connsiteY1" fmla="*/ 1857909 h 1858154"/>
              <a:gd name="connsiteX2" fmla="*/ 370426 w 9288370"/>
              <a:gd name="connsiteY2" fmla="*/ 1702965 h 1858154"/>
              <a:gd name="connsiteX3" fmla="*/ 832307 w 9288370"/>
              <a:gd name="connsiteY3" fmla="*/ 1538702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1794234 w 9288370"/>
              <a:gd name="connsiteY10" fmla="*/ 1464331 h 1858154"/>
              <a:gd name="connsiteX11" fmla="*/ 2101780 w 9288370"/>
              <a:gd name="connsiteY11" fmla="*/ 1409907 h 1858154"/>
              <a:gd name="connsiteX12" fmla="*/ 2244830 w 9288370"/>
              <a:gd name="connsiteY12" fmla="*/ 1388540 h 1858154"/>
              <a:gd name="connsiteX13" fmla="*/ 2428648 w 9288370"/>
              <a:gd name="connsiteY13" fmla="*/ 1372736 h 1858154"/>
              <a:gd name="connsiteX14" fmla="*/ 2645882 w 9288370"/>
              <a:gd name="connsiteY14" fmla="*/ 1341971 h 1858154"/>
              <a:gd name="connsiteX15" fmla="*/ 2707413 w 9288370"/>
              <a:gd name="connsiteY15" fmla="*/ 1347156 h 1858154"/>
              <a:gd name="connsiteX16" fmla="*/ 2843134 w 9288370"/>
              <a:gd name="connsiteY16" fmla="*/ 1323561 h 1858154"/>
              <a:gd name="connsiteX17" fmla="*/ 2923804 w 9288370"/>
              <a:gd name="connsiteY17" fmla="*/ 1314224 h 1858154"/>
              <a:gd name="connsiteX18" fmla="*/ 2953618 w 9288370"/>
              <a:gd name="connsiteY18" fmla="*/ 1318186 h 1858154"/>
              <a:gd name="connsiteX19" fmla="*/ 2995816 w 9288370"/>
              <a:gd name="connsiteY19" fmla="*/ 1318670 h 1858154"/>
              <a:gd name="connsiteX20" fmla="*/ 3352700 w 9288370"/>
              <a:gd name="connsiteY20" fmla="*/ 1264183 h 1858154"/>
              <a:gd name="connsiteX21" fmla="*/ 3444611 w 9288370"/>
              <a:gd name="connsiteY21" fmla="*/ 1236739 h 1858154"/>
              <a:gd name="connsiteX22" fmla="*/ 3650072 w 9288370"/>
              <a:gd name="connsiteY22" fmla="*/ 1217421 h 1858154"/>
              <a:gd name="connsiteX23" fmla="*/ 3707853 w 9288370"/>
              <a:gd name="connsiteY23" fmla="*/ 1241722 h 1858154"/>
              <a:gd name="connsiteX24" fmla="*/ 3925616 w 9288370"/>
              <a:gd name="connsiteY24" fmla="*/ 1253751 h 1858154"/>
              <a:gd name="connsiteX25" fmla="*/ 3954387 w 9288370"/>
              <a:gd name="connsiteY25" fmla="*/ 1263789 h 1858154"/>
              <a:gd name="connsiteX26" fmla="*/ 3995849 w 9288370"/>
              <a:gd name="connsiteY26" fmla="*/ 1272939 h 1858154"/>
              <a:gd name="connsiteX27" fmla="*/ 4067546 w 9288370"/>
              <a:gd name="connsiteY27" fmla="*/ 1294697 h 1858154"/>
              <a:gd name="connsiteX28" fmla="*/ 4190310 w 9288370"/>
              <a:gd name="connsiteY28" fmla="*/ 1307786 h 1858154"/>
              <a:gd name="connsiteX29" fmla="*/ 4230008 w 9288370"/>
              <a:gd name="connsiteY29" fmla="*/ 1303546 h 1858154"/>
              <a:gd name="connsiteX30" fmla="*/ 4575478 w 9288370"/>
              <a:gd name="connsiteY30" fmla="*/ 1261726 h 1858154"/>
              <a:gd name="connsiteX31" fmla="*/ 4650026 w 9288370"/>
              <a:gd name="connsiteY31" fmla="*/ 1265798 h 1858154"/>
              <a:gd name="connsiteX32" fmla="*/ 4792008 w 9288370"/>
              <a:gd name="connsiteY32" fmla="*/ 1243899 h 1858154"/>
              <a:gd name="connsiteX33" fmla="*/ 4954126 w 9288370"/>
              <a:gd name="connsiteY33" fmla="*/ 1204617 h 1858154"/>
              <a:gd name="connsiteX34" fmla="*/ 5309678 w 9288370"/>
              <a:gd name="connsiteY34" fmla="*/ 1128278 h 1858154"/>
              <a:gd name="connsiteX35" fmla="*/ 5474724 w 9288370"/>
              <a:gd name="connsiteY35" fmla="*/ 1091167 h 1858154"/>
              <a:gd name="connsiteX36" fmla="*/ 5612132 w 9288370"/>
              <a:gd name="connsiteY36" fmla="*/ 1051509 h 1858154"/>
              <a:gd name="connsiteX37" fmla="*/ 5776618 w 9288370"/>
              <a:gd name="connsiteY37" fmla="*/ 1053037 h 1858154"/>
              <a:gd name="connsiteX38" fmla="*/ 5785786 w 9288370"/>
              <a:gd name="connsiteY38" fmla="*/ 1051213 h 1858154"/>
              <a:gd name="connsiteX39" fmla="*/ 5829381 w 9288370"/>
              <a:gd name="connsiteY39" fmla="*/ 1046878 h 1858154"/>
              <a:gd name="connsiteX40" fmla="*/ 5943596 w 9288370"/>
              <a:gd name="connsiteY40" fmla="*/ 1043237 h 1858154"/>
              <a:gd name="connsiteX41" fmla="*/ 5985730 w 9288370"/>
              <a:gd name="connsiteY41" fmla="*/ 1035396 h 1858154"/>
              <a:gd name="connsiteX42" fmla="*/ 6103109 w 9288370"/>
              <a:gd name="connsiteY42" fmla="*/ 1019019 h 1858154"/>
              <a:gd name="connsiteX43" fmla="*/ 6222406 w 9288370"/>
              <a:gd name="connsiteY43" fmla="*/ 985341 h 1858154"/>
              <a:gd name="connsiteX44" fmla="*/ 6598672 w 9288370"/>
              <a:gd name="connsiteY44" fmla="*/ 902062 h 1858154"/>
              <a:gd name="connsiteX45" fmla="*/ 6766149 w 9288370"/>
              <a:gd name="connsiteY45" fmla="*/ 846132 h 1858154"/>
              <a:gd name="connsiteX46" fmla="*/ 6886312 w 9288370"/>
              <a:gd name="connsiteY46" fmla="*/ 781877 h 1858154"/>
              <a:gd name="connsiteX47" fmla="*/ 7006457 w 9288370"/>
              <a:gd name="connsiteY47" fmla="*/ 699758 h 1858154"/>
              <a:gd name="connsiteX48" fmla="*/ 7231643 w 9288370"/>
              <a:gd name="connsiteY48" fmla="*/ 640778 h 1858154"/>
              <a:gd name="connsiteX49" fmla="*/ 7363123 w 9288370"/>
              <a:gd name="connsiteY49" fmla="*/ 593682 h 1858154"/>
              <a:gd name="connsiteX50" fmla="*/ 7588368 w 9288370"/>
              <a:gd name="connsiteY50" fmla="*/ 531129 h 1858154"/>
              <a:gd name="connsiteX51" fmla="*/ 7952094 w 9288370"/>
              <a:gd name="connsiteY51" fmla="*/ 409302 h 1858154"/>
              <a:gd name="connsiteX52" fmla="*/ 8231938 w 9288370"/>
              <a:gd name="connsiteY52" fmla="*/ 259259 h 1858154"/>
              <a:gd name="connsiteX53" fmla="*/ 8428864 w 9288370"/>
              <a:gd name="connsiteY53" fmla="*/ 208471 h 1858154"/>
              <a:gd name="connsiteX54" fmla="*/ 8616510 w 9288370"/>
              <a:gd name="connsiteY54" fmla="*/ 161973 h 1858154"/>
              <a:gd name="connsiteX55" fmla="*/ 8826766 w 9288370"/>
              <a:gd name="connsiteY55" fmla="*/ 152111 h 1858154"/>
              <a:gd name="connsiteX56" fmla="*/ 8917647 w 9288370"/>
              <a:gd name="connsiteY56" fmla="*/ 112232 h 1858154"/>
              <a:gd name="connsiteX57" fmla="*/ 9182272 w 9288370"/>
              <a:gd name="connsiteY57" fmla="*/ 37171 h 1858154"/>
              <a:gd name="connsiteX58" fmla="*/ 9232990 w 9288370"/>
              <a:gd name="connsiteY58" fmla="*/ 24074 h 1858154"/>
              <a:gd name="connsiteX59" fmla="*/ 9288370 w 9288370"/>
              <a:gd name="connsiteY59" fmla="*/ 0 h 1858154"/>
              <a:gd name="connsiteX60" fmla="*/ 0 w 9288370"/>
              <a:gd name="connsiteY60" fmla="*/ 0 h 1858154"/>
              <a:gd name="connsiteX0" fmla="*/ 0 w 9288370"/>
              <a:gd name="connsiteY0" fmla="*/ 1858154 h 1858154"/>
              <a:gd name="connsiteX1" fmla="*/ 1049 w 9288370"/>
              <a:gd name="connsiteY1" fmla="*/ 1857909 h 1858154"/>
              <a:gd name="connsiteX2" fmla="*/ 370426 w 9288370"/>
              <a:gd name="connsiteY2" fmla="*/ 1702965 h 1858154"/>
              <a:gd name="connsiteX3" fmla="*/ 832307 w 9288370"/>
              <a:gd name="connsiteY3" fmla="*/ 1538702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1794234 w 9288370"/>
              <a:gd name="connsiteY10" fmla="*/ 1464331 h 1858154"/>
              <a:gd name="connsiteX11" fmla="*/ 2101780 w 9288370"/>
              <a:gd name="connsiteY11" fmla="*/ 1409907 h 1858154"/>
              <a:gd name="connsiteX12" fmla="*/ 2244830 w 9288370"/>
              <a:gd name="connsiteY12" fmla="*/ 1388540 h 1858154"/>
              <a:gd name="connsiteX13" fmla="*/ 2428648 w 9288370"/>
              <a:gd name="connsiteY13" fmla="*/ 1372736 h 1858154"/>
              <a:gd name="connsiteX14" fmla="*/ 2645882 w 9288370"/>
              <a:gd name="connsiteY14" fmla="*/ 1341971 h 1858154"/>
              <a:gd name="connsiteX15" fmla="*/ 2707413 w 9288370"/>
              <a:gd name="connsiteY15" fmla="*/ 1347156 h 1858154"/>
              <a:gd name="connsiteX16" fmla="*/ 2843134 w 9288370"/>
              <a:gd name="connsiteY16" fmla="*/ 1323561 h 1858154"/>
              <a:gd name="connsiteX17" fmla="*/ 2923804 w 9288370"/>
              <a:gd name="connsiteY17" fmla="*/ 1314224 h 1858154"/>
              <a:gd name="connsiteX18" fmla="*/ 2953618 w 9288370"/>
              <a:gd name="connsiteY18" fmla="*/ 1318186 h 1858154"/>
              <a:gd name="connsiteX19" fmla="*/ 2995816 w 9288370"/>
              <a:gd name="connsiteY19" fmla="*/ 1318670 h 1858154"/>
              <a:gd name="connsiteX20" fmla="*/ 3352700 w 9288370"/>
              <a:gd name="connsiteY20" fmla="*/ 1264183 h 1858154"/>
              <a:gd name="connsiteX21" fmla="*/ 3444611 w 9288370"/>
              <a:gd name="connsiteY21" fmla="*/ 1236739 h 1858154"/>
              <a:gd name="connsiteX22" fmla="*/ 3650072 w 9288370"/>
              <a:gd name="connsiteY22" fmla="*/ 1217421 h 1858154"/>
              <a:gd name="connsiteX23" fmla="*/ 3707853 w 9288370"/>
              <a:gd name="connsiteY23" fmla="*/ 1241722 h 1858154"/>
              <a:gd name="connsiteX24" fmla="*/ 3925616 w 9288370"/>
              <a:gd name="connsiteY24" fmla="*/ 1253751 h 1858154"/>
              <a:gd name="connsiteX25" fmla="*/ 3954387 w 9288370"/>
              <a:gd name="connsiteY25" fmla="*/ 1263789 h 1858154"/>
              <a:gd name="connsiteX26" fmla="*/ 3995849 w 9288370"/>
              <a:gd name="connsiteY26" fmla="*/ 1272939 h 1858154"/>
              <a:gd name="connsiteX27" fmla="*/ 4190310 w 9288370"/>
              <a:gd name="connsiteY27" fmla="*/ 1307786 h 1858154"/>
              <a:gd name="connsiteX28" fmla="*/ 4230008 w 9288370"/>
              <a:gd name="connsiteY28" fmla="*/ 1303546 h 1858154"/>
              <a:gd name="connsiteX29" fmla="*/ 4575478 w 9288370"/>
              <a:gd name="connsiteY29" fmla="*/ 1261726 h 1858154"/>
              <a:gd name="connsiteX30" fmla="*/ 4650026 w 9288370"/>
              <a:gd name="connsiteY30" fmla="*/ 1265798 h 1858154"/>
              <a:gd name="connsiteX31" fmla="*/ 4792008 w 9288370"/>
              <a:gd name="connsiteY31" fmla="*/ 1243899 h 1858154"/>
              <a:gd name="connsiteX32" fmla="*/ 4954126 w 9288370"/>
              <a:gd name="connsiteY32" fmla="*/ 1204617 h 1858154"/>
              <a:gd name="connsiteX33" fmla="*/ 5309678 w 9288370"/>
              <a:gd name="connsiteY33" fmla="*/ 1128278 h 1858154"/>
              <a:gd name="connsiteX34" fmla="*/ 5474724 w 9288370"/>
              <a:gd name="connsiteY34" fmla="*/ 1091167 h 1858154"/>
              <a:gd name="connsiteX35" fmla="*/ 5612132 w 9288370"/>
              <a:gd name="connsiteY35" fmla="*/ 1051509 h 1858154"/>
              <a:gd name="connsiteX36" fmla="*/ 5776618 w 9288370"/>
              <a:gd name="connsiteY36" fmla="*/ 1053037 h 1858154"/>
              <a:gd name="connsiteX37" fmla="*/ 5785786 w 9288370"/>
              <a:gd name="connsiteY37" fmla="*/ 1051213 h 1858154"/>
              <a:gd name="connsiteX38" fmla="*/ 5829381 w 9288370"/>
              <a:gd name="connsiteY38" fmla="*/ 1046878 h 1858154"/>
              <a:gd name="connsiteX39" fmla="*/ 5943596 w 9288370"/>
              <a:gd name="connsiteY39" fmla="*/ 1043237 h 1858154"/>
              <a:gd name="connsiteX40" fmla="*/ 5985730 w 9288370"/>
              <a:gd name="connsiteY40" fmla="*/ 1035396 h 1858154"/>
              <a:gd name="connsiteX41" fmla="*/ 6103109 w 9288370"/>
              <a:gd name="connsiteY41" fmla="*/ 1019019 h 1858154"/>
              <a:gd name="connsiteX42" fmla="*/ 6222406 w 9288370"/>
              <a:gd name="connsiteY42" fmla="*/ 985341 h 1858154"/>
              <a:gd name="connsiteX43" fmla="*/ 6598672 w 9288370"/>
              <a:gd name="connsiteY43" fmla="*/ 902062 h 1858154"/>
              <a:gd name="connsiteX44" fmla="*/ 6766149 w 9288370"/>
              <a:gd name="connsiteY44" fmla="*/ 846132 h 1858154"/>
              <a:gd name="connsiteX45" fmla="*/ 6886312 w 9288370"/>
              <a:gd name="connsiteY45" fmla="*/ 781877 h 1858154"/>
              <a:gd name="connsiteX46" fmla="*/ 7006457 w 9288370"/>
              <a:gd name="connsiteY46" fmla="*/ 699758 h 1858154"/>
              <a:gd name="connsiteX47" fmla="*/ 7231643 w 9288370"/>
              <a:gd name="connsiteY47" fmla="*/ 640778 h 1858154"/>
              <a:gd name="connsiteX48" fmla="*/ 7363123 w 9288370"/>
              <a:gd name="connsiteY48" fmla="*/ 593682 h 1858154"/>
              <a:gd name="connsiteX49" fmla="*/ 7588368 w 9288370"/>
              <a:gd name="connsiteY49" fmla="*/ 531129 h 1858154"/>
              <a:gd name="connsiteX50" fmla="*/ 7952094 w 9288370"/>
              <a:gd name="connsiteY50" fmla="*/ 409302 h 1858154"/>
              <a:gd name="connsiteX51" fmla="*/ 8231938 w 9288370"/>
              <a:gd name="connsiteY51" fmla="*/ 259259 h 1858154"/>
              <a:gd name="connsiteX52" fmla="*/ 8428864 w 9288370"/>
              <a:gd name="connsiteY52" fmla="*/ 208471 h 1858154"/>
              <a:gd name="connsiteX53" fmla="*/ 8616510 w 9288370"/>
              <a:gd name="connsiteY53" fmla="*/ 161973 h 1858154"/>
              <a:gd name="connsiteX54" fmla="*/ 8826766 w 9288370"/>
              <a:gd name="connsiteY54" fmla="*/ 152111 h 1858154"/>
              <a:gd name="connsiteX55" fmla="*/ 8917647 w 9288370"/>
              <a:gd name="connsiteY55" fmla="*/ 112232 h 1858154"/>
              <a:gd name="connsiteX56" fmla="*/ 9182272 w 9288370"/>
              <a:gd name="connsiteY56" fmla="*/ 37171 h 1858154"/>
              <a:gd name="connsiteX57" fmla="*/ 9232990 w 9288370"/>
              <a:gd name="connsiteY57" fmla="*/ 24074 h 1858154"/>
              <a:gd name="connsiteX58" fmla="*/ 9288370 w 9288370"/>
              <a:gd name="connsiteY58" fmla="*/ 0 h 1858154"/>
              <a:gd name="connsiteX59" fmla="*/ 0 w 9288370"/>
              <a:gd name="connsiteY59" fmla="*/ 0 h 1858154"/>
              <a:gd name="connsiteX60" fmla="*/ 0 w 9288370"/>
              <a:gd name="connsiteY60" fmla="*/ 1858154 h 1858154"/>
              <a:gd name="connsiteX0" fmla="*/ 0 w 9288370"/>
              <a:gd name="connsiteY0" fmla="*/ 1858154 h 1858154"/>
              <a:gd name="connsiteX1" fmla="*/ 1049 w 9288370"/>
              <a:gd name="connsiteY1" fmla="*/ 1857909 h 1858154"/>
              <a:gd name="connsiteX2" fmla="*/ 370426 w 9288370"/>
              <a:gd name="connsiteY2" fmla="*/ 1702965 h 1858154"/>
              <a:gd name="connsiteX3" fmla="*/ 832307 w 9288370"/>
              <a:gd name="connsiteY3" fmla="*/ 1538702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1794234 w 9288370"/>
              <a:gd name="connsiteY10" fmla="*/ 1464331 h 1858154"/>
              <a:gd name="connsiteX11" fmla="*/ 2101780 w 9288370"/>
              <a:gd name="connsiteY11" fmla="*/ 1409907 h 1858154"/>
              <a:gd name="connsiteX12" fmla="*/ 2244830 w 9288370"/>
              <a:gd name="connsiteY12" fmla="*/ 1388540 h 1858154"/>
              <a:gd name="connsiteX13" fmla="*/ 2428648 w 9288370"/>
              <a:gd name="connsiteY13" fmla="*/ 1372736 h 1858154"/>
              <a:gd name="connsiteX14" fmla="*/ 2645882 w 9288370"/>
              <a:gd name="connsiteY14" fmla="*/ 1341971 h 1858154"/>
              <a:gd name="connsiteX15" fmla="*/ 2707413 w 9288370"/>
              <a:gd name="connsiteY15" fmla="*/ 1347156 h 1858154"/>
              <a:gd name="connsiteX16" fmla="*/ 2843134 w 9288370"/>
              <a:gd name="connsiteY16" fmla="*/ 1323561 h 1858154"/>
              <a:gd name="connsiteX17" fmla="*/ 2923804 w 9288370"/>
              <a:gd name="connsiteY17" fmla="*/ 1314224 h 1858154"/>
              <a:gd name="connsiteX18" fmla="*/ 2953618 w 9288370"/>
              <a:gd name="connsiteY18" fmla="*/ 1318186 h 1858154"/>
              <a:gd name="connsiteX19" fmla="*/ 2995816 w 9288370"/>
              <a:gd name="connsiteY19" fmla="*/ 1318670 h 1858154"/>
              <a:gd name="connsiteX20" fmla="*/ 3352700 w 9288370"/>
              <a:gd name="connsiteY20" fmla="*/ 1264183 h 1858154"/>
              <a:gd name="connsiteX21" fmla="*/ 3444611 w 9288370"/>
              <a:gd name="connsiteY21" fmla="*/ 1236739 h 1858154"/>
              <a:gd name="connsiteX22" fmla="*/ 3650072 w 9288370"/>
              <a:gd name="connsiteY22" fmla="*/ 1217421 h 1858154"/>
              <a:gd name="connsiteX23" fmla="*/ 3707853 w 9288370"/>
              <a:gd name="connsiteY23" fmla="*/ 1241722 h 1858154"/>
              <a:gd name="connsiteX24" fmla="*/ 3925616 w 9288370"/>
              <a:gd name="connsiteY24" fmla="*/ 1253751 h 1858154"/>
              <a:gd name="connsiteX25" fmla="*/ 3995849 w 9288370"/>
              <a:gd name="connsiteY25" fmla="*/ 1272939 h 1858154"/>
              <a:gd name="connsiteX26" fmla="*/ 4190310 w 9288370"/>
              <a:gd name="connsiteY26" fmla="*/ 1307786 h 1858154"/>
              <a:gd name="connsiteX27" fmla="*/ 4230008 w 9288370"/>
              <a:gd name="connsiteY27" fmla="*/ 1303546 h 1858154"/>
              <a:gd name="connsiteX28" fmla="*/ 4575478 w 9288370"/>
              <a:gd name="connsiteY28" fmla="*/ 1261726 h 1858154"/>
              <a:gd name="connsiteX29" fmla="*/ 4650026 w 9288370"/>
              <a:gd name="connsiteY29" fmla="*/ 1265798 h 1858154"/>
              <a:gd name="connsiteX30" fmla="*/ 4792008 w 9288370"/>
              <a:gd name="connsiteY30" fmla="*/ 1243899 h 1858154"/>
              <a:gd name="connsiteX31" fmla="*/ 4954126 w 9288370"/>
              <a:gd name="connsiteY31" fmla="*/ 1204617 h 1858154"/>
              <a:gd name="connsiteX32" fmla="*/ 5309678 w 9288370"/>
              <a:gd name="connsiteY32" fmla="*/ 1128278 h 1858154"/>
              <a:gd name="connsiteX33" fmla="*/ 5474724 w 9288370"/>
              <a:gd name="connsiteY33" fmla="*/ 1091167 h 1858154"/>
              <a:gd name="connsiteX34" fmla="*/ 5612132 w 9288370"/>
              <a:gd name="connsiteY34" fmla="*/ 1051509 h 1858154"/>
              <a:gd name="connsiteX35" fmla="*/ 5776618 w 9288370"/>
              <a:gd name="connsiteY35" fmla="*/ 1053037 h 1858154"/>
              <a:gd name="connsiteX36" fmla="*/ 5785786 w 9288370"/>
              <a:gd name="connsiteY36" fmla="*/ 1051213 h 1858154"/>
              <a:gd name="connsiteX37" fmla="*/ 5829381 w 9288370"/>
              <a:gd name="connsiteY37" fmla="*/ 1046878 h 1858154"/>
              <a:gd name="connsiteX38" fmla="*/ 5943596 w 9288370"/>
              <a:gd name="connsiteY38" fmla="*/ 1043237 h 1858154"/>
              <a:gd name="connsiteX39" fmla="*/ 5985730 w 9288370"/>
              <a:gd name="connsiteY39" fmla="*/ 1035396 h 1858154"/>
              <a:gd name="connsiteX40" fmla="*/ 6103109 w 9288370"/>
              <a:gd name="connsiteY40" fmla="*/ 1019019 h 1858154"/>
              <a:gd name="connsiteX41" fmla="*/ 6222406 w 9288370"/>
              <a:gd name="connsiteY41" fmla="*/ 985341 h 1858154"/>
              <a:gd name="connsiteX42" fmla="*/ 6598672 w 9288370"/>
              <a:gd name="connsiteY42" fmla="*/ 902062 h 1858154"/>
              <a:gd name="connsiteX43" fmla="*/ 6766149 w 9288370"/>
              <a:gd name="connsiteY43" fmla="*/ 846132 h 1858154"/>
              <a:gd name="connsiteX44" fmla="*/ 6886312 w 9288370"/>
              <a:gd name="connsiteY44" fmla="*/ 781877 h 1858154"/>
              <a:gd name="connsiteX45" fmla="*/ 7006457 w 9288370"/>
              <a:gd name="connsiteY45" fmla="*/ 699758 h 1858154"/>
              <a:gd name="connsiteX46" fmla="*/ 7231643 w 9288370"/>
              <a:gd name="connsiteY46" fmla="*/ 640778 h 1858154"/>
              <a:gd name="connsiteX47" fmla="*/ 7363123 w 9288370"/>
              <a:gd name="connsiteY47" fmla="*/ 593682 h 1858154"/>
              <a:gd name="connsiteX48" fmla="*/ 7588368 w 9288370"/>
              <a:gd name="connsiteY48" fmla="*/ 531129 h 1858154"/>
              <a:gd name="connsiteX49" fmla="*/ 7952094 w 9288370"/>
              <a:gd name="connsiteY49" fmla="*/ 409302 h 1858154"/>
              <a:gd name="connsiteX50" fmla="*/ 8231938 w 9288370"/>
              <a:gd name="connsiteY50" fmla="*/ 259259 h 1858154"/>
              <a:gd name="connsiteX51" fmla="*/ 8428864 w 9288370"/>
              <a:gd name="connsiteY51" fmla="*/ 208471 h 1858154"/>
              <a:gd name="connsiteX52" fmla="*/ 8616510 w 9288370"/>
              <a:gd name="connsiteY52" fmla="*/ 161973 h 1858154"/>
              <a:gd name="connsiteX53" fmla="*/ 8826766 w 9288370"/>
              <a:gd name="connsiteY53" fmla="*/ 152111 h 1858154"/>
              <a:gd name="connsiteX54" fmla="*/ 8917647 w 9288370"/>
              <a:gd name="connsiteY54" fmla="*/ 112232 h 1858154"/>
              <a:gd name="connsiteX55" fmla="*/ 9182272 w 9288370"/>
              <a:gd name="connsiteY55" fmla="*/ 37171 h 1858154"/>
              <a:gd name="connsiteX56" fmla="*/ 9232990 w 9288370"/>
              <a:gd name="connsiteY56" fmla="*/ 24074 h 1858154"/>
              <a:gd name="connsiteX57" fmla="*/ 9288370 w 9288370"/>
              <a:gd name="connsiteY57" fmla="*/ 0 h 1858154"/>
              <a:gd name="connsiteX58" fmla="*/ 0 w 9288370"/>
              <a:gd name="connsiteY58" fmla="*/ 0 h 1858154"/>
              <a:gd name="connsiteX59" fmla="*/ 0 w 9288370"/>
              <a:gd name="connsiteY59" fmla="*/ 1858154 h 1858154"/>
              <a:gd name="connsiteX0" fmla="*/ 0 w 9288370"/>
              <a:gd name="connsiteY0" fmla="*/ 1858154 h 1858154"/>
              <a:gd name="connsiteX1" fmla="*/ 1049 w 9288370"/>
              <a:gd name="connsiteY1" fmla="*/ 1857909 h 1858154"/>
              <a:gd name="connsiteX2" fmla="*/ 370426 w 9288370"/>
              <a:gd name="connsiteY2" fmla="*/ 1702965 h 1858154"/>
              <a:gd name="connsiteX3" fmla="*/ 832307 w 9288370"/>
              <a:gd name="connsiteY3" fmla="*/ 1538702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1794234 w 9288370"/>
              <a:gd name="connsiteY10" fmla="*/ 1464331 h 1858154"/>
              <a:gd name="connsiteX11" fmla="*/ 2101780 w 9288370"/>
              <a:gd name="connsiteY11" fmla="*/ 1409907 h 1858154"/>
              <a:gd name="connsiteX12" fmla="*/ 2244830 w 9288370"/>
              <a:gd name="connsiteY12" fmla="*/ 1388540 h 1858154"/>
              <a:gd name="connsiteX13" fmla="*/ 2428648 w 9288370"/>
              <a:gd name="connsiteY13" fmla="*/ 1372736 h 1858154"/>
              <a:gd name="connsiteX14" fmla="*/ 2645882 w 9288370"/>
              <a:gd name="connsiteY14" fmla="*/ 1341971 h 1858154"/>
              <a:gd name="connsiteX15" fmla="*/ 2707413 w 9288370"/>
              <a:gd name="connsiteY15" fmla="*/ 1347156 h 1858154"/>
              <a:gd name="connsiteX16" fmla="*/ 2843134 w 9288370"/>
              <a:gd name="connsiteY16" fmla="*/ 1323561 h 1858154"/>
              <a:gd name="connsiteX17" fmla="*/ 2923804 w 9288370"/>
              <a:gd name="connsiteY17" fmla="*/ 1314224 h 1858154"/>
              <a:gd name="connsiteX18" fmla="*/ 2953618 w 9288370"/>
              <a:gd name="connsiteY18" fmla="*/ 1318186 h 1858154"/>
              <a:gd name="connsiteX19" fmla="*/ 2995816 w 9288370"/>
              <a:gd name="connsiteY19" fmla="*/ 1318670 h 1858154"/>
              <a:gd name="connsiteX20" fmla="*/ 3444611 w 9288370"/>
              <a:gd name="connsiteY20" fmla="*/ 1236739 h 1858154"/>
              <a:gd name="connsiteX21" fmla="*/ 3650072 w 9288370"/>
              <a:gd name="connsiteY21" fmla="*/ 1217421 h 1858154"/>
              <a:gd name="connsiteX22" fmla="*/ 3707853 w 9288370"/>
              <a:gd name="connsiteY22" fmla="*/ 1241722 h 1858154"/>
              <a:gd name="connsiteX23" fmla="*/ 3925616 w 9288370"/>
              <a:gd name="connsiteY23" fmla="*/ 1253751 h 1858154"/>
              <a:gd name="connsiteX24" fmla="*/ 3995849 w 9288370"/>
              <a:gd name="connsiteY24" fmla="*/ 1272939 h 1858154"/>
              <a:gd name="connsiteX25" fmla="*/ 4190310 w 9288370"/>
              <a:gd name="connsiteY25" fmla="*/ 1307786 h 1858154"/>
              <a:gd name="connsiteX26" fmla="*/ 4230008 w 9288370"/>
              <a:gd name="connsiteY26" fmla="*/ 1303546 h 1858154"/>
              <a:gd name="connsiteX27" fmla="*/ 4575478 w 9288370"/>
              <a:gd name="connsiteY27" fmla="*/ 1261726 h 1858154"/>
              <a:gd name="connsiteX28" fmla="*/ 4650026 w 9288370"/>
              <a:gd name="connsiteY28" fmla="*/ 1265798 h 1858154"/>
              <a:gd name="connsiteX29" fmla="*/ 4792008 w 9288370"/>
              <a:gd name="connsiteY29" fmla="*/ 1243899 h 1858154"/>
              <a:gd name="connsiteX30" fmla="*/ 4954126 w 9288370"/>
              <a:gd name="connsiteY30" fmla="*/ 1204617 h 1858154"/>
              <a:gd name="connsiteX31" fmla="*/ 5309678 w 9288370"/>
              <a:gd name="connsiteY31" fmla="*/ 1128278 h 1858154"/>
              <a:gd name="connsiteX32" fmla="*/ 5474724 w 9288370"/>
              <a:gd name="connsiteY32" fmla="*/ 1091167 h 1858154"/>
              <a:gd name="connsiteX33" fmla="*/ 5612132 w 9288370"/>
              <a:gd name="connsiteY33" fmla="*/ 1051509 h 1858154"/>
              <a:gd name="connsiteX34" fmla="*/ 5776618 w 9288370"/>
              <a:gd name="connsiteY34" fmla="*/ 1053037 h 1858154"/>
              <a:gd name="connsiteX35" fmla="*/ 5785786 w 9288370"/>
              <a:gd name="connsiteY35" fmla="*/ 1051213 h 1858154"/>
              <a:gd name="connsiteX36" fmla="*/ 5829381 w 9288370"/>
              <a:gd name="connsiteY36" fmla="*/ 1046878 h 1858154"/>
              <a:gd name="connsiteX37" fmla="*/ 5943596 w 9288370"/>
              <a:gd name="connsiteY37" fmla="*/ 1043237 h 1858154"/>
              <a:gd name="connsiteX38" fmla="*/ 5985730 w 9288370"/>
              <a:gd name="connsiteY38" fmla="*/ 1035396 h 1858154"/>
              <a:gd name="connsiteX39" fmla="*/ 6103109 w 9288370"/>
              <a:gd name="connsiteY39" fmla="*/ 1019019 h 1858154"/>
              <a:gd name="connsiteX40" fmla="*/ 6222406 w 9288370"/>
              <a:gd name="connsiteY40" fmla="*/ 985341 h 1858154"/>
              <a:gd name="connsiteX41" fmla="*/ 6598672 w 9288370"/>
              <a:gd name="connsiteY41" fmla="*/ 902062 h 1858154"/>
              <a:gd name="connsiteX42" fmla="*/ 6766149 w 9288370"/>
              <a:gd name="connsiteY42" fmla="*/ 846132 h 1858154"/>
              <a:gd name="connsiteX43" fmla="*/ 6886312 w 9288370"/>
              <a:gd name="connsiteY43" fmla="*/ 781877 h 1858154"/>
              <a:gd name="connsiteX44" fmla="*/ 7006457 w 9288370"/>
              <a:gd name="connsiteY44" fmla="*/ 699758 h 1858154"/>
              <a:gd name="connsiteX45" fmla="*/ 7231643 w 9288370"/>
              <a:gd name="connsiteY45" fmla="*/ 640778 h 1858154"/>
              <a:gd name="connsiteX46" fmla="*/ 7363123 w 9288370"/>
              <a:gd name="connsiteY46" fmla="*/ 593682 h 1858154"/>
              <a:gd name="connsiteX47" fmla="*/ 7588368 w 9288370"/>
              <a:gd name="connsiteY47" fmla="*/ 531129 h 1858154"/>
              <a:gd name="connsiteX48" fmla="*/ 7952094 w 9288370"/>
              <a:gd name="connsiteY48" fmla="*/ 409302 h 1858154"/>
              <a:gd name="connsiteX49" fmla="*/ 8231938 w 9288370"/>
              <a:gd name="connsiteY49" fmla="*/ 259259 h 1858154"/>
              <a:gd name="connsiteX50" fmla="*/ 8428864 w 9288370"/>
              <a:gd name="connsiteY50" fmla="*/ 208471 h 1858154"/>
              <a:gd name="connsiteX51" fmla="*/ 8616510 w 9288370"/>
              <a:gd name="connsiteY51" fmla="*/ 161973 h 1858154"/>
              <a:gd name="connsiteX52" fmla="*/ 8826766 w 9288370"/>
              <a:gd name="connsiteY52" fmla="*/ 152111 h 1858154"/>
              <a:gd name="connsiteX53" fmla="*/ 8917647 w 9288370"/>
              <a:gd name="connsiteY53" fmla="*/ 112232 h 1858154"/>
              <a:gd name="connsiteX54" fmla="*/ 9182272 w 9288370"/>
              <a:gd name="connsiteY54" fmla="*/ 37171 h 1858154"/>
              <a:gd name="connsiteX55" fmla="*/ 9232990 w 9288370"/>
              <a:gd name="connsiteY55" fmla="*/ 24074 h 1858154"/>
              <a:gd name="connsiteX56" fmla="*/ 9288370 w 9288370"/>
              <a:gd name="connsiteY56" fmla="*/ 0 h 1858154"/>
              <a:gd name="connsiteX57" fmla="*/ 0 w 9288370"/>
              <a:gd name="connsiteY57" fmla="*/ 0 h 1858154"/>
              <a:gd name="connsiteX58" fmla="*/ 0 w 9288370"/>
              <a:gd name="connsiteY58" fmla="*/ 1858154 h 1858154"/>
              <a:gd name="connsiteX0" fmla="*/ 0 w 9288370"/>
              <a:gd name="connsiteY0" fmla="*/ 1858154 h 1858154"/>
              <a:gd name="connsiteX1" fmla="*/ 1049 w 9288370"/>
              <a:gd name="connsiteY1" fmla="*/ 1857909 h 1858154"/>
              <a:gd name="connsiteX2" fmla="*/ 370426 w 9288370"/>
              <a:gd name="connsiteY2" fmla="*/ 1702965 h 1858154"/>
              <a:gd name="connsiteX3" fmla="*/ 832307 w 9288370"/>
              <a:gd name="connsiteY3" fmla="*/ 1538702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1794234 w 9288370"/>
              <a:gd name="connsiteY10" fmla="*/ 1464331 h 1858154"/>
              <a:gd name="connsiteX11" fmla="*/ 2101780 w 9288370"/>
              <a:gd name="connsiteY11" fmla="*/ 1409907 h 1858154"/>
              <a:gd name="connsiteX12" fmla="*/ 2244830 w 9288370"/>
              <a:gd name="connsiteY12" fmla="*/ 1388540 h 1858154"/>
              <a:gd name="connsiteX13" fmla="*/ 2428648 w 9288370"/>
              <a:gd name="connsiteY13" fmla="*/ 1372736 h 1858154"/>
              <a:gd name="connsiteX14" fmla="*/ 2645882 w 9288370"/>
              <a:gd name="connsiteY14" fmla="*/ 1341971 h 1858154"/>
              <a:gd name="connsiteX15" fmla="*/ 2707413 w 9288370"/>
              <a:gd name="connsiteY15" fmla="*/ 1347156 h 1858154"/>
              <a:gd name="connsiteX16" fmla="*/ 2843134 w 9288370"/>
              <a:gd name="connsiteY16" fmla="*/ 1323561 h 1858154"/>
              <a:gd name="connsiteX17" fmla="*/ 2923804 w 9288370"/>
              <a:gd name="connsiteY17" fmla="*/ 1314224 h 1858154"/>
              <a:gd name="connsiteX18" fmla="*/ 2953618 w 9288370"/>
              <a:gd name="connsiteY18" fmla="*/ 1318186 h 1858154"/>
              <a:gd name="connsiteX19" fmla="*/ 2995816 w 9288370"/>
              <a:gd name="connsiteY19" fmla="*/ 1318670 h 1858154"/>
              <a:gd name="connsiteX20" fmla="*/ 3444611 w 9288370"/>
              <a:gd name="connsiteY20" fmla="*/ 1236739 h 1858154"/>
              <a:gd name="connsiteX21" fmla="*/ 3650072 w 9288370"/>
              <a:gd name="connsiteY21" fmla="*/ 1217421 h 1858154"/>
              <a:gd name="connsiteX22" fmla="*/ 3925616 w 9288370"/>
              <a:gd name="connsiteY22" fmla="*/ 1253751 h 1858154"/>
              <a:gd name="connsiteX23" fmla="*/ 3995849 w 9288370"/>
              <a:gd name="connsiteY23" fmla="*/ 1272939 h 1858154"/>
              <a:gd name="connsiteX24" fmla="*/ 4190310 w 9288370"/>
              <a:gd name="connsiteY24" fmla="*/ 1307786 h 1858154"/>
              <a:gd name="connsiteX25" fmla="*/ 4230008 w 9288370"/>
              <a:gd name="connsiteY25" fmla="*/ 1303546 h 1858154"/>
              <a:gd name="connsiteX26" fmla="*/ 4575478 w 9288370"/>
              <a:gd name="connsiteY26" fmla="*/ 1261726 h 1858154"/>
              <a:gd name="connsiteX27" fmla="*/ 4650026 w 9288370"/>
              <a:gd name="connsiteY27" fmla="*/ 1265798 h 1858154"/>
              <a:gd name="connsiteX28" fmla="*/ 4792008 w 9288370"/>
              <a:gd name="connsiteY28" fmla="*/ 1243899 h 1858154"/>
              <a:gd name="connsiteX29" fmla="*/ 4954126 w 9288370"/>
              <a:gd name="connsiteY29" fmla="*/ 1204617 h 1858154"/>
              <a:gd name="connsiteX30" fmla="*/ 5309678 w 9288370"/>
              <a:gd name="connsiteY30" fmla="*/ 1128278 h 1858154"/>
              <a:gd name="connsiteX31" fmla="*/ 5474724 w 9288370"/>
              <a:gd name="connsiteY31" fmla="*/ 1091167 h 1858154"/>
              <a:gd name="connsiteX32" fmla="*/ 5612132 w 9288370"/>
              <a:gd name="connsiteY32" fmla="*/ 1051509 h 1858154"/>
              <a:gd name="connsiteX33" fmla="*/ 5776618 w 9288370"/>
              <a:gd name="connsiteY33" fmla="*/ 1053037 h 1858154"/>
              <a:gd name="connsiteX34" fmla="*/ 5785786 w 9288370"/>
              <a:gd name="connsiteY34" fmla="*/ 1051213 h 1858154"/>
              <a:gd name="connsiteX35" fmla="*/ 5829381 w 9288370"/>
              <a:gd name="connsiteY35" fmla="*/ 1046878 h 1858154"/>
              <a:gd name="connsiteX36" fmla="*/ 5943596 w 9288370"/>
              <a:gd name="connsiteY36" fmla="*/ 1043237 h 1858154"/>
              <a:gd name="connsiteX37" fmla="*/ 5985730 w 9288370"/>
              <a:gd name="connsiteY37" fmla="*/ 1035396 h 1858154"/>
              <a:gd name="connsiteX38" fmla="*/ 6103109 w 9288370"/>
              <a:gd name="connsiteY38" fmla="*/ 1019019 h 1858154"/>
              <a:gd name="connsiteX39" fmla="*/ 6222406 w 9288370"/>
              <a:gd name="connsiteY39" fmla="*/ 985341 h 1858154"/>
              <a:gd name="connsiteX40" fmla="*/ 6598672 w 9288370"/>
              <a:gd name="connsiteY40" fmla="*/ 902062 h 1858154"/>
              <a:gd name="connsiteX41" fmla="*/ 6766149 w 9288370"/>
              <a:gd name="connsiteY41" fmla="*/ 846132 h 1858154"/>
              <a:gd name="connsiteX42" fmla="*/ 6886312 w 9288370"/>
              <a:gd name="connsiteY42" fmla="*/ 781877 h 1858154"/>
              <a:gd name="connsiteX43" fmla="*/ 7006457 w 9288370"/>
              <a:gd name="connsiteY43" fmla="*/ 699758 h 1858154"/>
              <a:gd name="connsiteX44" fmla="*/ 7231643 w 9288370"/>
              <a:gd name="connsiteY44" fmla="*/ 640778 h 1858154"/>
              <a:gd name="connsiteX45" fmla="*/ 7363123 w 9288370"/>
              <a:gd name="connsiteY45" fmla="*/ 593682 h 1858154"/>
              <a:gd name="connsiteX46" fmla="*/ 7588368 w 9288370"/>
              <a:gd name="connsiteY46" fmla="*/ 531129 h 1858154"/>
              <a:gd name="connsiteX47" fmla="*/ 7952094 w 9288370"/>
              <a:gd name="connsiteY47" fmla="*/ 409302 h 1858154"/>
              <a:gd name="connsiteX48" fmla="*/ 8231938 w 9288370"/>
              <a:gd name="connsiteY48" fmla="*/ 259259 h 1858154"/>
              <a:gd name="connsiteX49" fmla="*/ 8428864 w 9288370"/>
              <a:gd name="connsiteY49" fmla="*/ 208471 h 1858154"/>
              <a:gd name="connsiteX50" fmla="*/ 8616510 w 9288370"/>
              <a:gd name="connsiteY50" fmla="*/ 161973 h 1858154"/>
              <a:gd name="connsiteX51" fmla="*/ 8826766 w 9288370"/>
              <a:gd name="connsiteY51" fmla="*/ 152111 h 1858154"/>
              <a:gd name="connsiteX52" fmla="*/ 8917647 w 9288370"/>
              <a:gd name="connsiteY52" fmla="*/ 112232 h 1858154"/>
              <a:gd name="connsiteX53" fmla="*/ 9182272 w 9288370"/>
              <a:gd name="connsiteY53" fmla="*/ 37171 h 1858154"/>
              <a:gd name="connsiteX54" fmla="*/ 9232990 w 9288370"/>
              <a:gd name="connsiteY54" fmla="*/ 24074 h 1858154"/>
              <a:gd name="connsiteX55" fmla="*/ 9288370 w 9288370"/>
              <a:gd name="connsiteY55" fmla="*/ 0 h 1858154"/>
              <a:gd name="connsiteX56" fmla="*/ 0 w 9288370"/>
              <a:gd name="connsiteY56" fmla="*/ 0 h 1858154"/>
              <a:gd name="connsiteX57" fmla="*/ 0 w 9288370"/>
              <a:gd name="connsiteY57" fmla="*/ 1858154 h 1858154"/>
              <a:gd name="connsiteX0" fmla="*/ 0 w 9288370"/>
              <a:gd name="connsiteY0" fmla="*/ 1858154 h 1858154"/>
              <a:gd name="connsiteX1" fmla="*/ 1049 w 9288370"/>
              <a:gd name="connsiteY1" fmla="*/ 1857909 h 1858154"/>
              <a:gd name="connsiteX2" fmla="*/ 370426 w 9288370"/>
              <a:gd name="connsiteY2" fmla="*/ 1702965 h 1858154"/>
              <a:gd name="connsiteX3" fmla="*/ 832307 w 9288370"/>
              <a:gd name="connsiteY3" fmla="*/ 1538702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1794234 w 9288370"/>
              <a:gd name="connsiteY10" fmla="*/ 1464331 h 1858154"/>
              <a:gd name="connsiteX11" fmla="*/ 2101780 w 9288370"/>
              <a:gd name="connsiteY11" fmla="*/ 1409907 h 1858154"/>
              <a:gd name="connsiteX12" fmla="*/ 2244830 w 9288370"/>
              <a:gd name="connsiteY12" fmla="*/ 1388540 h 1858154"/>
              <a:gd name="connsiteX13" fmla="*/ 2428648 w 9288370"/>
              <a:gd name="connsiteY13" fmla="*/ 1372736 h 1858154"/>
              <a:gd name="connsiteX14" fmla="*/ 2645882 w 9288370"/>
              <a:gd name="connsiteY14" fmla="*/ 1341971 h 1858154"/>
              <a:gd name="connsiteX15" fmla="*/ 2707413 w 9288370"/>
              <a:gd name="connsiteY15" fmla="*/ 1347156 h 1858154"/>
              <a:gd name="connsiteX16" fmla="*/ 2843134 w 9288370"/>
              <a:gd name="connsiteY16" fmla="*/ 1323561 h 1858154"/>
              <a:gd name="connsiteX17" fmla="*/ 2923804 w 9288370"/>
              <a:gd name="connsiteY17" fmla="*/ 1314224 h 1858154"/>
              <a:gd name="connsiteX18" fmla="*/ 2953618 w 9288370"/>
              <a:gd name="connsiteY18" fmla="*/ 1318186 h 1858154"/>
              <a:gd name="connsiteX19" fmla="*/ 2995816 w 9288370"/>
              <a:gd name="connsiteY19" fmla="*/ 1318670 h 1858154"/>
              <a:gd name="connsiteX20" fmla="*/ 3444611 w 9288370"/>
              <a:gd name="connsiteY20" fmla="*/ 1236739 h 1858154"/>
              <a:gd name="connsiteX21" fmla="*/ 3650072 w 9288370"/>
              <a:gd name="connsiteY21" fmla="*/ 1217421 h 1858154"/>
              <a:gd name="connsiteX22" fmla="*/ 3925616 w 9288370"/>
              <a:gd name="connsiteY22" fmla="*/ 1253751 h 1858154"/>
              <a:gd name="connsiteX23" fmla="*/ 3995849 w 9288370"/>
              <a:gd name="connsiteY23" fmla="*/ 1272939 h 1858154"/>
              <a:gd name="connsiteX24" fmla="*/ 4190310 w 9288370"/>
              <a:gd name="connsiteY24" fmla="*/ 1307786 h 1858154"/>
              <a:gd name="connsiteX25" fmla="*/ 4575478 w 9288370"/>
              <a:gd name="connsiteY25" fmla="*/ 1261726 h 1858154"/>
              <a:gd name="connsiteX26" fmla="*/ 4650026 w 9288370"/>
              <a:gd name="connsiteY26" fmla="*/ 1265798 h 1858154"/>
              <a:gd name="connsiteX27" fmla="*/ 4792008 w 9288370"/>
              <a:gd name="connsiteY27" fmla="*/ 1243899 h 1858154"/>
              <a:gd name="connsiteX28" fmla="*/ 4954126 w 9288370"/>
              <a:gd name="connsiteY28" fmla="*/ 1204617 h 1858154"/>
              <a:gd name="connsiteX29" fmla="*/ 5309678 w 9288370"/>
              <a:gd name="connsiteY29" fmla="*/ 1128278 h 1858154"/>
              <a:gd name="connsiteX30" fmla="*/ 5474724 w 9288370"/>
              <a:gd name="connsiteY30" fmla="*/ 1091167 h 1858154"/>
              <a:gd name="connsiteX31" fmla="*/ 5612132 w 9288370"/>
              <a:gd name="connsiteY31" fmla="*/ 1051509 h 1858154"/>
              <a:gd name="connsiteX32" fmla="*/ 5776618 w 9288370"/>
              <a:gd name="connsiteY32" fmla="*/ 1053037 h 1858154"/>
              <a:gd name="connsiteX33" fmla="*/ 5785786 w 9288370"/>
              <a:gd name="connsiteY33" fmla="*/ 1051213 h 1858154"/>
              <a:gd name="connsiteX34" fmla="*/ 5829381 w 9288370"/>
              <a:gd name="connsiteY34" fmla="*/ 1046878 h 1858154"/>
              <a:gd name="connsiteX35" fmla="*/ 5943596 w 9288370"/>
              <a:gd name="connsiteY35" fmla="*/ 1043237 h 1858154"/>
              <a:gd name="connsiteX36" fmla="*/ 5985730 w 9288370"/>
              <a:gd name="connsiteY36" fmla="*/ 1035396 h 1858154"/>
              <a:gd name="connsiteX37" fmla="*/ 6103109 w 9288370"/>
              <a:gd name="connsiteY37" fmla="*/ 1019019 h 1858154"/>
              <a:gd name="connsiteX38" fmla="*/ 6222406 w 9288370"/>
              <a:gd name="connsiteY38" fmla="*/ 985341 h 1858154"/>
              <a:gd name="connsiteX39" fmla="*/ 6598672 w 9288370"/>
              <a:gd name="connsiteY39" fmla="*/ 902062 h 1858154"/>
              <a:gd name="connsiteX40" fmla="*/ 6766149 w 9288370"/>
              <a:gd name="connsiteY40" fmla="*/ 846132 h 1858154"/>
              <a:gd name="connsiteX41" fmla="*/ 6886312 w 9288370"/>
              <a:gd name="connsiteY41" fmla="*/ 781877 h 1858154"/>
              <a:gd name="connsiteX42" fmla="*/ 7006457 w 9288370"/>
              <a:gd name="connsiteY42" fmla="*/ 699758 h 1858154"/>
              <a:gd name="connsiteX43" fmla="*/ 7231643 w 9288370"/>
              <a:gd name="connsiteY43" fmla="*/ 640778 h 1858154"/>
              <a:gd name="connsiteX44" fmla="*/ 7363123 w 9288370"/>
              <a:gd name="connsiteY44" fmla="*/ 593682 h 1858154"/>
              <a:gd name="connsiteX45" fmla="*/ 7588368 w 9288370"/>
              <a:gd name="connsiteY45" fmla="*/ 531129 h 1858154"/>
              <a:gd name="connsiteX46" fmla="*/ 7952094 w 9288370"/>
              <a:gd name="connsiteY46" fmla="*/ 409302 h 1858154"/>
              <a:gd name="connsiteX47" fmla="*/ 8231938 w 9288370"/>
              <a:gd name="connsiteY47" fmla="*/ 259259 h 1858154"/>
              <a:gd name="connsiteX48" fmla="*/ 8428864 w 9288370"/>
              <a:gd name="connsiteY48" fmla="*/ 208471 h 1858154"/>
              <a:gd name="connsiteX49" fmla="*/ 8616510 w 9288370"/>
              <a:gd name="connsiteY49" fmla="*/ 161973 h 1858154"/>
              <a:gd name="connsiteX50" fmla="*/ 8826766 w 9288370"/>
              <a:gd name="connsiteY50" fmla="*/ 152111 h 1858154"/>
              <a:gd name="connsiteX51" fmla="*/ 8917647 w 9288370"/>
              <a:gd name="connsiteY51" fmla="*/ 112232 h 1858154"/>
              <a:gd name="connsiteX52" fmla="*/ 9182272 w 9288370"/>
              <a:gd name="connsiteY52" fmla="*/ 37171 h 1858154"/>
              <a:gd name="connsiteX53" fmla="*/ 9232990 w 9288370"/>
              <a:gd name="connsiteY53" fmla="*/ 24074 h 1858154"/>
              <a:gd name="connsiteX54" fmla="*/ 9288370 w 9288370"/>
              <a:gd name="connsiteY54" fmla="*/ 0 h 1858154"/>
              <a:gd name="connsiteX55" fmla="*/ 0 w 9288370"/>
              <a:gd name="connsiteY55" fmla="*/ 0 h 1858154"/>
              <a:gd name="connsiteX56" fmla="*/ 0 w 9288370"/>
              <a:gd name="connsiteY56" fmla="*/ 1858154 h 1858154"/>
              <a:gd name="connsiteX0" fmla="*/ 0 w 9288370"/>
              <a:gd name="connsiteY0" fmla="*/ 1858154 h 1858154"/>
              <a:gd name="connsiteX1" fmla="*/ 1049 w 9288370"/>
              <a:gd name="connsiteY1" fmla="*/ 1857909 h 1858154"/>
              <a:gd name="connsiteX2" fmla="*/ 370426 w 9288370"/>
              <a:gd name="connsiteY2" fmla="*/ 1702965 h 1858154"/>
              <a:gd name="connsiteX3" fmla="*/ 832307 w 9288370"/>
              <a:gd name="connsiteY3" fmla="*/ 1538702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1794234 w 9288370"/>
              <a:gd name="connsiteY10" fmla="*/ 1464331 h 1858154"/>
              <a:gd name="connsiteX11" fmla="*/ 2101780 w 9288370"/>
              <a:gd name="connsiteY11" fmla="*/ 1409907 h 1858154"/>
              <a:gd name="connsiteX12" fmla="*/ 2244830 w 9288370"/>
              <a:gd name="connsiteY12" fmla="*/ 1388540 h 1858154"/>
              <a:gd name="connsiteX13" fmla="*/ 2428648 w 9288370"/>
              <a:gd name="connsiteY13" fmla="*/ 1372736 h 1858154"/>
              <a:gd name="connsiteX14" fmla="*/ 2645882 w 9288370"/>
              <a:gd name="connsiteY14" fmla="*/ 1341971 h 1858154"/>
              <a:gd name="connsiteX15" fmla="*/ 2707413 w 9288370"/>
              <a:gd name="connsiteY15" fmla="*/ 1347156 h 1858154"/>
              <a:gd name="connsiteX16" fmla="*/ 2843134 w 9288370"/>
              <a:gd name="connsiteY16" fmla="*/ 1323561 h 1858154"/>
              <a:gd name="connsiteX17" fmla="*/ 2923804 w 9288370"/>
              <a:gd name="connsiteY17" fmla="*/ 1314224 h 1858154"/>
              <a:gd name="connsiteX18" fmla="*/ 2953618 w 9288370"/>
              <a:gd name="connsiteY18" fmla="*/ 1318186 h 1858154"/>
              <a:gd name="connsiteX19" fmla="*/ 2995816 w 9288370"/>
              <a:gd name="connsiteY19" fmla="*/ 1318670 h 1858154"/>
              <a:gd name="connsiteX20" fmla="*/ 3444611 w 9288370"/>
              <a:gd name="connsiteY20" fmla="*/ 1236739 h 1858154"/>
              <a:gd name="connsiteX21" fmla="*/ 3925616 w 9288370"/>
              <a:gd name="connsiteY21" fmla="*/ 1253751 h 1858154"/>
              <a:gd name="connsiteX22" fmla="*/ 3995849 w 9288370"/>
              <a:gd name="connsiteY22" fmla="*/ 1272939 h 1858154"/>
              <a:gd name="connsiteX23" fmla="*/ 4190310 w 9288370"/>
              <a:gd name="connsiteY23" fmla="*/ 1307786 h 1858154"/>
              <a:gd name="connsiteX24" fmla="*/ 4575478 w 9288370"/>
              <a:gd name="connsiteY24" fmla="*/ 1261726 h 1858154"/>
              <a:gd name="connsiteX25" fmla="*/ 4650026 w 9288370"/>
              <a:gd name="connsiteY25" fmla="*/ 1265798 h 1858154"/>
              <a:gd name="connsiteX26" fmla="*/ 4792008 w 9288370"/>
              <a:gd name="connsiteY26" fmla="*/ 1243899 h 1858154"/>
              <a:gd name="connsiteX27" fmla="*/ 4954126 w 9288370"/>
              <a:gd name="connsiteY27" fmla="*/ 1204617 h 1858154"/>
              <a:gd name="connsiteX28" fmla="*/ 5309678 w 9288370"/>
              <a:gd name="connsiteY28" fmla="*/ 1128278 h 1858154"/>
              <a:gd name="connsiteX29" fmla="*/ 5474724 w 9288370"/>
              <a:gd name="connsiteY29" fmla="*/ 1091167 h 1858154"/>
              <a:gd name="connsiteX30" fmla="*/ 5612132 w 9288370"/>
              <a:gd name="connsiteY30" fmla="*/ 1051509 h 1858154"/>
              <a:gd name="connsiteX31" fmla="*/ 5776618 w 9288370"/>
              <a:gd name="connsiteY31" fmla="*/ 1053037 h 1858154"/>
              <a:gd name="connsiteX32" fmla="*/ 5785786 w 9288370"/>
              <a:gd name="connsiteY32" fmla="*/ 1051213 h 1858154"/>
              <a:gd name="connsiteX33" fmla="*/ 5829381 w 9288370"/>
              <a:gd name="connsiteY33" fmla="*/ 1046878 h 1858154"/>
              <a:gd name="connsiteX34" fmla="*/ 5943596 w 9288370"/>
              <a:gd name="connsiteY34" fmla="*/ 1043237 h 1858154"/>
              <a:gd name="connsiteX35" fmla="*/ 5985730 w 9288370"/>
              <a:gd name="connsiteY35" fmla="*/ 1035396 h 1858154"/>
              <a:gd name="connsiteX36" fmla="*/ 6103109 w 9288370"/>
              <a:gd name="connsiteY36" fmla="*/ 1019019 h 1858154"/>
              <a:gd name="connsiteX37" fmla="*/ 6222406 w 9288370"/>
              <a:gd name="connsiteY37" fmla="*/ 985341 h 1858154"/>
              <a:gd name="connsiteX38" fmla="*/ 6598672 w 9288370"/>
              <a:gd name="connsiteY38" fmla="*/ 902062 h 1858154"/>
              <a:gd name="connsiteX39" fmla="*/ 6766149 w 9288370"/>
              <a:gd name="connsiteY39" fmla="*/ 846132 h 1858154"/>
              <a:gd name="connsiteX40" fmla="*/ 6886312 w 9288370"/>
              <a:gd name="connsiteY40" fmla="*/ 781877 h 1858154"/>
              <a:gd name="connsiteX41" fmla="*/ 7006457 w 9288370"/>
              <a:gd name="connsiteY41" fmla="*/ 699758 h 1858154"/>
              <a:gd name="connsiteX42" fmla="*/ 7231643 w 9288370"/>
              <a:gd name="connsiteY42" fmla="*/ 640778 h 1858154"/>
              <a:gd name="connsiteX43" fmla="*/ 7363123 w 9288370"/>
              <a:gd name="connsiteY43" fmla="*/ 593682 h 1858154"/>
              <a:gd name="connsiteX44" fmla="*/ 7588368 w 9288370"/>
              <a:gd name="connsiteY44" fmla="*/ 531129 h 1858154"/>
              <a:gd name="connsiteX45" fmla="*/ 7952094 w 9288370"/>
              <a:gd name="connsiteY45" fmla="*/ 409302 h 1858154"/>
              <a:gd name="connsiteX46" fmla="*/ 8231938 w 9288370"/>
              <a:gd name="connsiteY46" fmla="*/ 259259 h 1858154"/>
              <a:gd name="connsiteX47" fmla="*/ 8428864 w 9288370"/>
              <a:gd name="connsiteY47" fmla="*/ 208471 h 1858154"/>
              <a:gd name="connsiteX48" fmla="*/ 8616510 w 9288370"/>
              <a:gd name="connsiteY48" fmla="*/ 161973 h 1858154"/>
              <a:gd name="connsiteX49" fmla="*/ 8826766 w 9288370"/>
              <a:gd name="connsiteY49" fmla="*/ 152111 h 1858154"/>
              <a:gd name="connsiteX50" fmla="*/ 8917647 w 9288370"/>
              <a:gd name="connsiteY50" fmla="*/ 112232 h 1858154"/>
              <a:gd name="connsiteX51" fmla="*/ 9182272 w 9288370"/>
              <a:gd name="connsiteY51" fmla="*/ 37171 h 1858154"/>
              <a:gd name="connsiteX52" fmla="*/ 9232990 w 9288370"/>
              <a:gd name="connsiteY52" fmla="*/ 24074 h 1858154"/>
              <a:gd name="connsiteX53" fmla="*/ 9288370 w 9288370"/>
              <a:gd name="connsiteY53" fmla="*/ 0 h 1858154"/>
              <a:gd name="connsiteX54" fmla="*/ 0 w 9288370"/>
              <a:gd name="connsiteY54" fmla="*/ 0 h 1858154"/>
              <a:gd name="connsiteX55" fmla="*/ 0 w 9288370"/>
              <a:gd name="connsiteY55" fmla="*/ 1858154 h 1858154"/>
              <a:gd name="connsiteX0" fmla="*/ 0 w 9288370"/>
              <a:gd name="connsiteY0" fmla="*/ 1858154 h 1858154"/>
              <a:gd name="connsiteX1" fmla="*/ 1049 w 9288370"/>
              <a:gd name="connsiteY1" fmla="*/ 1857909 h 1858154"/>
              <a:gd name="connsiteX2" fmla="*/ 370426 w 9288370"/>
              <a:gd name="connsiteY2" fmla="*/ 1702965 h 1858154"/>
              <a:gd name="connsiteX3" fmla="*/ 832307 w 9288370"/>
              <a:gd name="connsiteY3" fmla="*/ 1538702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1794234 w 9288370"/>
              <a:gd name="connsiteY10" fmla="*/ 1464331 h 1858154"/>
              <a:gd name="connsiteX11" fmla="*/ 2101780 w 9288370"/>
              <a:gd name="connsiteY11" fmla="*/ 1409907 h 1858154"/>
              <a:gd name="connsiteX12" fmla="*/ 2244830 w 9288370"/>
              <a:gd name="connsiteY12" fmla="*/ 1388540 h 1858154"/>
              <a:gd name="connsiteX13" fmla="*/ 2428648 w 9288370"/>
              <a:gd name="connsiteY13" fmla="*/ 1372736 h 1858154"/>
              <a:gd name="connsiteX14" fmla="*/ 2645882 w 9288370"/>
              <a:gd name="connsiteY14" fmla="*/ 1341971 h 1858154"/>
              <a:gd name="connsiteX15" fmla="*/ 2707413 w 9288370"/>
              <a:gd name="connsiteY15" fmla="*/ 1347156 h 1858154"/>
              <a:gd name="connsiteX16" fmla="*/ 2843134 w 9288370"/>
              <a:gd name="connsiteY16" fmla="*/ 1323561 h 1858154"/>
              <a:gd name="connsiteX17" fmla="*/ 2923804 w 9288370"/>
              <a:gd name="connsiteY17" fmla="*/ 1314224 h 1858154"/>
              <a:gd name="connsiteX18" fmla="*/ 2953618 w 9288370"/>
              <a:gd name="connsiteY18" fmla="*/ 1318186 h 1858154"/>
              <a:gd name="connsiteX19" fmla="*/ 2995816 w 9288370"/>
              <a:gd name="connsiteY19" fmla="*/ 1318670 h 1858154"/>
              <a:gd name="connsiteX20" fmla="*/ 3444611 w 9288370"/>
              <a:gd name="connsiteY20" fmla="*/ 1236739 h 1858154"/>
              <a:gd name="connsiteX21" fmla="*/ 3925616 w 9288370"/>
              <a:gd name="connsiteY21" fmla="*/ 1253751 h 1858154"/>
              <a:gd name="connsiteX22" fmla="*/ 3995849 w 9288370"/>
              <a:gd name="connsiteY22" fmla="*/ 1272939 h 1858154"/>
              <a:gd name="connsiteX23" fmla="*/ 4190310 w 9288370"/>
              <a:gd name="connsiteY23" fmla="*/ 1307786 h 1858154"/>
              <a:gd name="connsiteX24" fmla="*/ 4575478 w 9288370"/>
              <a:gd name="connsiteY24" fmla="*/ 1261726 h 1858154"/>
              <a:gd name="connsiteX25" fmla="*/ 4650026 w 9288370"/>
              <a:gd name="connsiteY25" fmla="*/ 1265798 h 1858154"/>
              <a:gd name="connsiteX26" fmla="*/ 4792008 w 9288370"/>
              <a:gd name="connsiteY26" fmla="*/ 1243899 h 1858154"/>
              <a:gd name="connsiteX27" fmla="*/ 4954126 w 9288370"/>
              <a:gd name="connsiteY27" fmla="*/ 1204617 h 1858154"/>
              <a:gd name="connsiteX28" fmla="*/ 5309678 w 9288370"/>
              <a:gd name="connsiteY28" fmla="*/ 1128278 h 1858154"/>
              <a:gd name="connsiteX29" fmla="*/ 5474724 w 9288370"/>
              <a:gd name="connsiteY29" fmla="*/ 1091167 h 1858154"/>
              <a:gd name="connsiteX30" fmla="*/ 5776618 w 9288370"/>
              <a:gd name="connsiteY30" fmla="*/ 1053037 h 1858154"/>
              <a:gd name="connsiteX31" fmla="*/ 5785786 w 9288370"/>
              <a:gd name="connsiteY31" fmla="*/ 1051213 h 1858154"/>
              <a:gd name="connsiteX32" fmla="*/ 5829381 w 9288370"/>
              <a:gd name="connsiteY32" fmla="*/ 1046878 h 1858154"/>
              <a:gd name="connsiteX33" fmla="*/ 5943596 w 9288370"/>
              <a:gd name="connsiteY33" fmla="*/ 1043237 h 1858154"/>
              <a:gd name="connsiteX34" fmla="*/ 5985730 w 9288370"/>
              <a:gd name="connsiteY34" fmla="*/ 1035396 h 1858154"/>
              <a:gd name="connsiteX35" fmla="*/ 6103109 w 9288370"/>
              <a:gd name="connsiteY35" fmla="*/ 1019019 h 1858154"/>
              <a:gd name="connsiteX36" fmla="*/ 6222406 w 9288370"/>
              <a:gd name="connsiteY36" fmla="*/ 985341 h 1858154"/>
              <a:gd name="connsiteX37" fmla="*/ 6598672 w 9288370"/>
              <a:gd name="connsiteY37" fmla="*/ 902062 h 1858154"/>
              <a:gd name="connsiteX38" fmla="*/ 6766149 w 9288370"/>
              <a:gd name="connsiteY38" fmla="*/ 846132 h 1858154"/>
              <a:gd name="connsiteX39" fmla="*/ 6886312 w 9288370"/>
              <a:gd name="connsiteY39" fmla="*/ 781877 h 1858154"/>
              <a:gd name="connsiteX40" fmla="*/ 7006457 w 9288370"/>
              <a:gd name="connsiteY40" fmla="*/ 699758 h 1858154"/>
              <a:gd name="connsiteX41" fmla="*/ 7231643 w 9288370"/>
              <a:gd name="connsiteY41" fmla="*/ 640778 h 1858154"/>
              <a:gd name="connsiteX42" fmla="*/ 7363123 w 9288370"/>
              <a:gd name="connsiteY42" fmla="*/ 593682 h 1858154"/>
              <a:gd name="connsiteX43" fmla="*/ 7588368 w 9288370"/>
              <a:gd name="connsiteY43" fmla="*/ 531129 h 1858154"/>
              <a:gd name="connsiteX44" fmla="*/ 7952094 w 9288370"/>
              <a:gd name="connsiteY44" fmla="*/ 409302 h 1858154"/>
              <a:gd name="connsiteX45" fmla="*/ 8231938 w 9288370"/>
              <a:gd name="connsiteY45" fmla="*/ 259259 h 1858154"/>
              <a:gd name="connsiteX46" fmla="*/ 8428864 w 9288370"/>
              <a:gd name="connsiteY46" fmla="*/ 208471 h 1858154"/>
              <a:gd name="connsiteX47" fmla="*/ 8616510 w 9288370"/>
              <a:gd name="connsiteY47" fmla="*/ 161973 h 1858154"/>
              <a:gd name="connsiteX48" fmla="*/ 8826766 w 9288370"/>
              <a:gd name="connsiteY48" fmla="*/ 152111 h 1858154"/>
              <a:gd name="connsiteX49" fmla="*/ 8917647 w 9288370"/>
              <a:gd name="connsiteY49" fmla="*/ 112232 h 1858154"/>
              <a:gd name="connsiteX50" fmla="*/ 9182272 w 9288370"/>
              <a:gd name="connsiteY50" fmla="*/ 37171 h 1858154"/>
              <a:gd name="connsiteX51" fmla="*/ 9232990 w 9288370"/>
              <a:gd name="connsiteY51" fmla="*/ 24074 h 1858154"/>
              <a:gd name="connsiteX52" fmla="*/ 9288370 w 9288370"/>
              <a:gd name="connsiteY52" fmla="*/ 0 h 1858154"/>
              <a:gd name="connsiteX53" fmla="*/ 0 w 9288370"/>
              <a:gd name="connsiteY53" fmla="*/ 0 h 1858154"/>
              <a:gd name="connsiteX54" fmla="*/ 0 w 9288370"/>
              <a:gd name="connsiteY54" fmla="*/ 1858154 h 1858154"/>
              <a:gd name="connsiteX0" fmla="*/ 0 w 9288370"/>
              <a:gd name="connsiteY0" fmla="*/ 1858154 h 1858154"/>
              <a:gd name="connsiteX1" fmla="*/ 1049 w 9288370"/>
              <a:gd name="connsiteY1" fmla="*/ 1857909 h 1858154"/>
              <a:gd name="connsiteX2" fmla="*/ 370426 w 9288370"/>
              <a:gd name="connsiteY2" fmla="*/ 1702965 h 1858154"/>
              <a:gd name="connsiteX3" fmla="*/ 832307 w 9288370"/>
              <a:gd name="connsiteY3" fmla="*/ 1538702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370426 w 9288370"/>
              <a:gd name="connsiteY2" fmla="*/ 1702965 h 1858154"/>
              <a:gd name="connsiteX3" fmla="*/ 643407 w 9288370"/>
              <a:gd name="connsiteY3" fmla="*/ 1597763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643407 w 9288370"/>
              <a:gd name="connsiteY3" fmla="*/ 1597763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454148 w 9288370"/>
              <a:gd name="connsiteY3" fmla="*/ 1669800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454148 w 9288370"/>
              <a:gd name="connsiteY3" fmla="*/ 1669800 h 1858154"/>
              <a:gd name="connsiteX4" fmla="*/ 971617 w 9288370"/>
              <a:gd name="connsiteY4" fmla="*/ 1522494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454148 w 9288370"/>
              <a:gd name="connsiteY3" fmla="*/ 1669800 h 1858154"/>
              <a:gd name="connsiteX4" fmla="*/ 667158 w 9288370"/>
              <a:gd name="connsiteY4" fmla="*/ 1589385 h 1858154"/>
              <a:gd name="connsiteX5" fmla="*/ 1186668 w 9288370"/>
              <a:gd name="connsiteY5" fmla="*/ 1521861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454148 w 9288370"/>
              <a:gd name="connsiteY3" fmla="*/ 1669800 h 1858154"/>
              <a:gd name="connsiteX4" fmla="*/ 667158 w 9288370"/>
              <a:gd name="connsiteY4" fmla="*/ 1589385 h 1858154"/>
              <a:gd name="connsiteX5" fmla="*/ 849294 w 9288370"/>
              <a:gd name="connsiteY5" fmla="*/ 1552735 h 1858154"/>
              <a:gd name="connsiteX6" fmla="*/ 1456865 w 9288370"/>
              <a:gd name="connsiteY6" fmla="*/ 1510292 h 1858154"/>
              <a:gd name="connsiteX7" fmla="*/ 1463005 w 9288370"/>
              <a:gd name="connsiteY7" fmla="*/ 1511279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454148 w 9288370"/>
              <a:gd name="connsiteY3" fmla="*/ 1669800 h 1858154"/>
              <a:gd name="connsiteX4" fmla="*/ 667158 w 9288370"/>
              <a:gd name="connsiteY4" fmla="*/ 1589385 h 1858154"/>
              <a:gd name="connsiteX5" fmla="*/ 849294 w 9288370"/>
              <a:gd name="connsiteY5" fmla="*/ 1552735 h 1858154"/>
              <a:gd name="connsiteX6" fmla="*/ 1456865 w 9288370"/>
              <a:gd name="connsiteY6" fmla="*/ 1510292 h 1858154"/>
              <a:gd name="connsiteX7" fmla="*/ 1051573 w 9288370"/>
              <a:gd name="connsiteY7" fmla="*/ 1521570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388319 w 9288370"/>
              <a:gd name="connsiteY3" fmla="*/ 1690382 h 1858154"/>
              <a:gd name="connsiteX4" fmla="*/ 667158 w 9288370"/>
              <a:gd name="connsiteY4" fmla="*/ 1589385 h 1858154"/>
              <a:gd name="connsiteX5" fmla="*/ 849294 w 9288370"/>
              <a:gd name="connsiteY5" fmla="*/ 1552735 h 1858154"/>
              <a:gd name="connsiteX6" fmla="*/ 1456865 w 9288370"/>
              <a:gd name="connsiteY6" fmla="*/ 1510292 h 1858154"/>
              <a:gd name="connsiteX7" fmla="*/ 1051573 w 9288370"/>
              <a:gd name="connsiteY7" fmla="*/ 1521570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388319 w 9288370"/>
              <a:gd name="connsiteY3" fmla="*/ 1690382 h 1858154"/>
              <a:gd name="connsiteX4" fmla="*/ 667158 w 9288370"/>
              <a:gd name="connsiteY4" fmla="*/ 1589385 h 1858154"/>
              <a:gd name="connsiteX5" fmla="*/ 849294 w 9288370"/>
              <a:gd name="connsiteY5" fmla="*/ 1552735 h 1858154"/>
              <a:gd name="connsiteX6" fmla="*/ 1456865 w 9288370"/>
              <a:gd name="connsiteY6" fmla="*/ 1510292 h 1858154"/>
              <a:gd name="connsiteX7" fmla="*/ 1051573 w 9288370"/>
              <a:gd name="connsiteY7" fmla="*/ 1521570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338948 w 9288370"/>
              <a:gd name="connsiteY3" fmla="*/ 1710964 h 1858154"/>
              <a:gd name="connsiteX4" fmla="*/ 667158 w 9288370"/>
              <a:gd name="connsiteY4" fmla="*/ 1589385 h 1858154"/>
              <a:gd name="connsiteX5" fmla="*/ 849294 w 9288370"/>
              <a:gd name="connsiteY5" fmla="*/ 1552735 h 1858154"/>
              <a:gd name="connsiteX6" fmla="*/ 1456865 w 9288370"/>
              <a:gd name="connsiteY6" fmla="*/ 1510292 h 1858154"/>
              <a:gd name="connsiteX7" fmla="*/ 1051573 w 9288370"/>
              <a:gd name="connsiteY7" fmla="*/ 1521570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338948 w 9288370"/>
              <a:gd name="connsiteY3" fmla="*/ 1710964 h 1858154"/>
              <a:gd name="connsiteX4" fmla="*/ 535500 w 9288370"/>
              <a:gd name="connsiteY4" fmla="*/ 1645986 h 1858154"/>
              <a:gd name="connsiteX5" fmla="*/ 849294 w 9288370"/>
              <a:gd name="connsiteY5" fmla="*/ 1552735 h 1858154"/>
              <a:gd name="connsiteX6" fmla="*/ 1456865 w 9288370"/>
              <a:gd name="connsiteY6" fmla="*/ 1510292 h 1858154"/>
              <a:gd name="connsiteX7" fmla="*/ 1051573 w 9288370"/>
              <a:gd name="connsiteY7" fmla="*/ 1521570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338948 w 9288370"/>
              <a:gd name="connsiteY3" fmla="*/ 1710964 h 1858154"/>
              <a:gd name="connsiteX4" fmla="*/ 535500 w 9288370"/>
              <a:gd name="connsiteY4" fmla="*/ 1645986 h 1858154"/>
              <a:gd name="connsiteX5" fmla="*/ 717636 w 9288370"/>
              <a:gd name="connsiteY5" fmla="*/ 1599045 h 1858154"/>
              <a:gd name="connsiteX6" fmla="*/ 1456865 w 9288370"/>
              <a:gd name="connsiteY6" fmla="*/ 1510292 h 1858154"/>
              <a:gd name="connsiteX7" fmla="*/ 1051573 w 9288370"/>
              <a:gd name="connsiteY7" fmla="*/ 1521570 h 1858154"/>
              <a:gd name="connsiteX8" fmla="*/ 1604999 w 9288370"/>
              <a:gd name="connsiteY8" fmla="*/ 1513599 h 1858154"/>
              <a:gd name="connsiteX9" fmla="*/ 1717911 w 9288370"/>
              <a:gd name="connsiteY9" fmla="*/ 1497764 h 1858154"/>
              <a:gd name="connsiteX10" fmla="*/ 2101780 w 9288370"/>
              <a:gd name="connsiteY10" fmla="*/ 1409907 h 1858154"/>
              <a:gd name="connsiteX11" fmla="*/ 2244830 w 9288370"/>
              <a:gd name="connsiteY11" fmla="*/ 1388540 h 1858154"/>
              <a:gd name="connsiteX12" fmla="*/ 2428648 w 9288370"/>
              <a:gd name="connsiteY12" fmla="*/ 1372736 h 1858154"/>
              <a:gd name="connsiteX13" fmla="*/ 2645882 w 9288370"/>
              <a:gd name="connsiteY13" fmla="*/ 1341971 h 1858154"/>
              <a:gd name="connsiteX14" fmla="*/ 2707413 w 9288370"/>
              <a:gd name="connsiteY14" fmla="*/ 1347156 h 1858154"/>
              <a:gd name="connsiteX15" fmla="*/ 2843134 w 9288370"/>
              <a:gd name="connsiteY15" fmla="*/ 1323561 h 1858154"/>
              <a:gd name="connsiteX16" fmla="*/ 2923804 w 9288370"/>
              <a:gd name="connsiteY16" fmla="*/ 1314224 h 1858154"/>
              <a:gd name="connsiteX17" fmla="*/ 2953618 w 9288370"/>
              <a:gd name="connsiteY17" fmla="*/ 1318186 h 1858154"/>
              <a:gd name="connsiteX18" fmla="*/ 2995816 w 9288370"/>
              <a:gd name="connsiteY18" fmla="*/ 1318670 h 1858154"/>
              <a:gd name="connsiteX19" fmla="*/ 3444611 w 9288370"/>
              <a:gd name="connsiteY19" fmla="*/ 1236739 h 1858154"/>
              <a:gd name="connsiteX20" fmla="*/ 3925616 w 9288370"/>
              <a:gd name="connsiteY20" fmla="*/ 1253751 h 1858154"/>
              <a:gd name="connsiteX21" fmla="*/ 3995849 w 9288370"/>
              <a:gd name="connsiteY21" fmla="*/ 1272939 h 1858154"/>
              <a:gd name="connsiteX22" fmla="*/ 4190310 w 9288370"/>
              <a:gd name="connsiteY22" fmla="*/ 1307786 h 1858154"/>
              <a:gd name="connsiteX23" fmla="*/ 4575478 w 9288370"/>
              <a:gd name="connsiteY23" fmla="*/ 1261726 h 1858154"/>
              <a:gd name="connsiteX24" fmla="*/ 4650026 w 9288370"/>
              <a:gd name="connsiteY24" fmla="*/ 1265798 h 1858154"/>
              <a:gd name="connsiteX25" fmla="*/ 4792008 w 9288370"/>
              <a:gd name="connsiteY25" fmla="*/ 1243899 h 1858154"/>
              <a:gd name="connsiteX26" fmla="*/ 4954126 w 9288370"/>
              <a:gd name="connsiteY26" fmla="*/ 1204617 h 1858154"/>
              <a:gd name="connsiteX27" fmla="*/ 5309678 w 9288370"/>
              <a:gd name="connsiteY27" fmla="*/ 1128278 h 1858154"/>
              <a:gd name="connsiteX28" fmla="*/ 5474724 w 9288370"/>
              <a:gd name="connsiteY28" fmla="*/ 1091167 h 1858154"/>
              <a:gd name="connsiteX29" fmla="*/ 5776618 w 9288370"/>
              <a:gd name="connsiteY29" fmla="*/ 1053037 h 1858154"/>
              <a:gd name="connsiteX30" fmla="*/ 5785786 w 9288370"/>
              <a:gd name="connsiteY30" fmla="*/ 1051213 h 1858154"/>
              <a:gd name="connsiteX31" fmla="*/ 5829381 w 9288370"/>
              <a:gd name="connsiteY31" fmla="*/ 1046878 h 1858154"/>
              <a:gd name="connsiteX32" fmla="*/ 5943596 w 9288370"/>
              <a:gd name="connsiteY32" fmla="*/ 1043237 h 1858154"/>
              <a:gd name="connsiteX33" fmla="*/ 5985730 w 9288370"/>
              <a:gd name="connsiteY33" fmla="*/ 1035396 h 1858154"/>
              <a:gd name="connsiteX34" fmla="*/ 6103109 w 9288370"/>
              <a:gd name="connsiteY34" fmla="*/ 1019019 h 1858154"/>
              <a:gd name="connsiteX35" fmla="*/ 6222406 w 9288370"/>
              <a:gd name="connsiteY35" fmla="*/ 985341 h 1858154"/>
              <a:gd name="connsiteX36" fmla="*/ 6598672 w 9288370"/>
              <a:gd name="connsiteY36" fmla="*/ 902062 h 1858154"/>
              <a:gd name="connsiteX37" fmla="*/ 6766149 w 9288370"/>
              <a:gd name="connsiteY37" fmla="*/ 846132 h 1858154"/>
              <a:gd name="connsiteX38" fmla="*/ 6886312 w 9288370"/>
              <a:gd name="connsiteY38" fmla="*/ 781877 h 1858154"/>
              <a:gd name="connsiteX39" fmla="*/ 7006457 w 9288370"/>
              <a:gd name="connsiteY39" fmla="*/ 699758 h 1858154"/>
              <a:gd name="connsiteX40" fmla="*/ 7231643 w 9288370"/>
              <a:gd name="connsiteY40" fmla="*/ 640778 h 1858154"/>
              <a:gd name="connsiteX41" fmla="*/ 7363123 w 9288370"/>
              <a:gd name="connsiteY41" fmla="*/ 593682 h 1858154"/>
              <a:gd name="connsiteX42" fmla="*/ 7588368 w 9288370"/>
              <a:gd name="connsiteY42" fmla="*/ 531129 h 1858154"/>
              <a:gd name="connsiteX43" fmla="*/ 7952094 w 9288370"/>
              <a:gd name="connsiteY43" fmla="*/ 409302 h 1858154"/>
              <a:gd name="connsiteX44" fmla="*/ 8231938 w 9288370"/>
              <a:gd name="connsiteY44" fmla="*/ 259259 h 1858154"/>
              <a:gd name="connsiteX45" fmla="*/ 8428864 w 9288370"/>
              <a:gd name="connsiteY45" fmla="*/ 208471 h 1858154"/>
              <a:gd name="connsiteX46" fmla="*/ 8616510 w 9288370"/>
              <a:gd name="connsiteY46" fmla="*/ 161973 h 1858154"/>
              <a:gd name="connsiteX47" fmla="*/ 8826766 w 9288370"/>
              <a:gd name="connsiteY47" fmla="*/ 152111 h 1858154"/>
              <a:gd name="connsiteX48" fmla="*/ 8917647 w 9288370"/>
              <a:gd name="connsiteY48" fmla="*/ 112232 h 1858154"/>
              <a:gd name="connsiteX49" fmla="*/ 9182272 w 9288370"/>
              <a:gd name="connsiteY49" fmla="*/ 37171 h 1858154"/>
              <a:gd name="connsiteX50" fmla="*/ 9232990 w 9288370"/>
              <a:gd name="connsiteY50" fmla="*/ 24074 h 1858154"/>
              <a:gd name="connsiteX51" fmla="*/ 9288370 w 9288370"/>
              <a:gd name="connsiteY51" fmla="*/ 0 h 1858154"/>
              <a:gd name="connsiteX52" fmla="*/ 0 w 9288370"/>
              <a:gd name="connsiteY52" fmla="*/ 0 h 1858154"/>
              <a:gd name="connsiteX53" fmla="*/ 0 w 9288370"/>
              <a:gd name="connsiteY53"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338948 w 9288370"/>
              <a:gd name="connsiteY3" fmla="*/ 1710964 h 1858154"/>
              <a:gd name="connsiteX4" fmla="*/ 535500 w 9288370"/>
              <a:gd name="connsiteY4" fmla="*/ 1645986 h 1858154"/>
              <a:gd name="connsiteX5" fmla="*/ 717636 w 9288370"/>
              <a:gd name="connsiteY5" fmla="*/ 1599045 h 1858154"/>
              <a:gd name="connsiteX6" fmla="*/ 1456865 w 9288370"/>
              <a:gd name="connsiteY6" fmla="*/ 1510292 h 1858154"/>
              <a:gd name="connsiteX7" fmla="*/ 1604999 w 9288370"/>
              <a:gd name="connsiteY7" fmla="*/ 1513599 h 1858154"/>
              <a:gd name="connsiteX8" fmla="*/ 1717911 w 9288370"/>
              <a:gd name="connsiteY8" fmla="*/ 1497764 h 1858154"/>
              <a:gd name="connsiteX9" fmla="*/ 2101780 w 9288370"/>
              <a:gd name="connsiteY9" fmla="*/ 1409907 h 1858154"/>
              <a:gd name="connsiteX10" fmla="*/ 2244830 w 9288370"/>
              <a:gd name="connsiteY10" fmla="*/ 1388540 h 1858154"/>
              <a:gd name="connsiteX11" fmla="*/ 2428648 w 9288370"/>
              <a:gd name="connsiteY11" fmla="*/ 1372736 h 1858154"/>
              <a:gd name="connsiteX12" fmla="*/ 2645882 w 9288370"/>
              <a:gd name="connsiteY12" fmla="*/ 1341971 h 1858154"/>
              <a:gd name="connsiteX13" fmla="*/ 2707413 w 9288370"/>
              <a:gd name="connsiteY13" fmla="*/ 1347156 h 1858154"/>
              <a:gd name="connsiteX14" fmla="*/ 2843134 w 9288370"/>
              <a:gd name="connsiteY14" fmla="*/ 1323561 h 1858154"/>
              <a:gd name="connsiteX15" fmla="*/ 2923804 w 9288370"/>
              <a:gd name="connsiteY15" fmla="*/ 1314224 h 1858154"/>
              <a:gd name="connsiteX16" fmla="*/ 2953618 w 9288370"/>
              <a:gd name="connsiteY16" fmla="*/ 1318186 h 1858154"/>
              <a:gd name="connsiteX17" fmla="*/ 2995816 w 9288370"/>
              <a:gd name="connsiteY17" fmla="*/ 1318670 h 1858154"/>
              <a:gd name="connsiteX18" fmla="*/ 3444611 w 9288370"/>
              <a:gd name="connsiteY18" fmla="*/ 1236739 h 1858154"/>
              <a:gd name="connsiteX19" fmla="*/ 3925616 w 9288370"/>
              <a:gd name="connsiteY19" fmla="*/ 1253751 h 1858154"/>
              <a:gd name="connsiteX20" fmla="*/ 3995849 w 9288370"/>
              <a:gd name="connsiteY20" fmla="*/ 1272939 h 1858154"/>
              <a:gd name="connsiteX21" fmla="*/ 4190310 w 9288370"/>
              <a:gd name="connsiteY21" fmla="*/ 1307786 h 1858154"/>
              <a:gd name="connsiteX22" fmla="*/ 4575478 w 9288370"/>
              <a:gd name="connsiteY22" fmla="*/ 1261726 h 1858154"/>
              <a:gd name="connsiteX23" fmla="*/ 4650026 w 9288370"/>
              <a:gd name="connsiteY23" fmla="*/ 1265798 h 1858154"/>
              <a:gd name="connsiteX24" fmla="*/ 4792008 w 9288370"/>
              <a:gd name="connsiteY24" fmla="*/ 1243899 h 1858154"/>
              <a:gd name="connsiteX25" fmla="*/ 4954126 w 9288370"/>
              <a:gd name="connsiteY25" fmla="*/ 1204617 h 1858154"/>
              <a:gd name="connsiteX26" fmla="*/ 5309678 w 9288370"/>
              <a:gd name="connsiteY26" fmla="*/ 1128278 h 1858154"/>
              <a:gd name="connsiteX27" fmla="*/ 5474724 w 9288370"/>
              <a:gd name="connsiteY27" fmla="*/ 1091167 h 1858154"/>
              <a:gd name="connsiteX28" fmla="*/ 5776618 w 9288370"/>
              <a:gd name="connsiteY28" fmla="*/ 1053037 h 1858154"/>
              <a:gd name="connsiteX29" fmla="*/ 5785786 w 9288370"/>
              <a:gd name="connsiteY29" fmla="*/ 1051213 h 1858154"/>
              <a:gd name="connsiteX30" fmla="*/ 5829381 w 9288370"/>
              <a:gd name="connsiteY30" fmla="*/ 1046878 h 1858154"/>
              <a:gd name="connsiteX31" fmla="*/ 5943596 w 9288370"/>
              <a:gd name="connsiteY31" fmla="*/ 1043237 h 1858154"/>
              <a:gd name="connsiteX32" fmla="*/ 5985730 w 9288370"/>
              <a:gd name="connsiteY32" fmla="*/ 1035396 h 1858154"/>
              <a:gd name="connsiteX33" fmla="*/ 6103109 w 9288370"/>
              <a:gd name="connsiteY33" fmla="*/ 1019019 h 1858154"/>
              <a:gd name="connsiteX34" fmla="*/ 6222406 w 9288370"/>
              <a:gd name="connsiteY34" fmla="*/ 985341 h 1858154"/>
              <a:gd name="connsiteX35" fmla="*/ 6598672 w 9288370"/>
              <a:gd name="connsiteY35" fmla="*/ 902062 h 1858154"/>
              <a:gd name="connsiteX36" fmla="*/ 6766149 w 9288370"/>
              <a:gd name="connsiteY36" fmla="*/ 846132 h 1858154"/>
              <a:gd name="connsiteX37" fmla="*/ 6886312 w 9288370"/>
              <a:gd name="connsiteY37" fmla="*/ 781877 h 1858154"/>
              <a:gd name="connsiteX38" fmla="*/ 7006457 w 9288370"/>
              <a:gd name="connsiteY38" fmla="*/ 699758 h 1858154"/>
              <a:gd name="connsiteX39" fmla="*/ 7231643 w 9288370"/>
              <a:gd name="connsiteY39" fmla="*/ 640778 h 1858154"/>
              <a:gd name="connsiteX40" fmla="*/ 7363123 w 9288370"/>
              <a:gd name="connsiteY40" fmla="*/ 593682 h 1858154"/>
              <a:gd name="connsiteX41" fmla="*/ 7588368 w 9288370"/>
              <a:gd name="connsiteY41" fmla="*/ 531129 h 1858154"/>
              <a:gd name="connsiteX42" fmla="*/ 7952094 w 9288370"/>
              <a:gd name="connsiteY42" fmla="*/ 409302 h 1858154"/>
              <a:gd name="connsiteX43" fmla="*/ 8231938 w 9288370"/>
              <a:gd name="connsiteY43" fmla="*/ 259259 h 1858154"/>
              <a:gd name="connsiteX44" fmla="*/ 8428864 w 9288370"/>
              <a:gd name="connsiteY44" fmla="*/ 208471 h 1858154"/>
              <a:gd name="connsiteX45" fmla="*/ 8616510 w 9288370"/>
              <a:gd name="connsiteY45" fmla="*/ 161973 h 1858154"/>
              <a:gd name="connsiteX46" fmla="*/ 8826766 w 9288370"/>
              <a:gd name="connsiteY46" fmla="*/ 152111 h 1858154"/>
              <a:gd name="connsiteX47" fmla="*/ 8917647 w 9288370"/>
              <a:gd name="connsiteY47" fmla="*/ 112232 h 1858154"/>
              <a:gd name="connsiteX48" fmla="*/ 9182272 w 9288370"/>
              <a:gd name="connsiteY48" fmla="*/ 37171 h 1858154"/>
              <a:gd name="connsiteX49" fmla="*/ 9232990 w 9288370"/>
              <a:gd name="connsiteY49" fmla="*/ 24074 h 1858154"/>
              <a:gd name="connsiteX50" fmla="*/ 9288370 w 9288370"/>
              <a:gd name="connsiteY50" fmla="*/ 0 h 1858154"/>
              <a:gd name="connsiteX51" fmla="*/ 0 w 9288370"/>
              <a:gd name="connsiteY51" fmla="*/ 0 h 1858154"/>
              <a:gd name="connsiteX52" fmla="*/ 0 w 9288370"/>
              <a:gd name="connsiteY52" fmla="*/ 1858154 h 1858154"/>
              <a:gd name="connsiteX0" fmla="*/ 0 w 9288370"/>
              <a:gd name="connsiteY0" fmla="*/ 1858154 h 1858154"/>
              <a:gd name="connsiteX1" fmla="*/ 1049 w 9288370"/>
              <a:gd name="connsiteY1" fmla="*/ 1857909 h 1858154"/>
              <a:gd name="connsiteX2" fmla="*/ 172940 w 9288370"/>
              <a:gd name="connsiteY2" fmla="*/ 1764711 h 1858154"/>
              <a:gd name="connsiteX3" fmla="*/ 338948 w 9288370"/>
              <a:gd name="connsiteY3" fmla="*/ 1710964 h 1858154"/>
              <a:gd name="connsiteX4" fmla="*/ 535500 w 9288370"/>
              <a:gd name="connsiteY4" fmla="*/ 1645986 h 1858154"/>
              <a:gd name="connsiteX5" fmla="*/ 717636 w 9288370"/>
              <a:gd name="connsiteY5" fmla="*/ 1599045 h 1858154"/>
              <a:gd name="connsiteX6" fmla="*/ 1086577 w 9288370"/>
              <a:gd name="connsiteY6" fmla="*/ 1505147 h 1858154"/>
              <a:gd name="connsiteX7" fmla="*/ 1604999 w 9288370"/>
              <a:gd name="connsiteY7" fmla="*/ 1513599 h 1858154"/>
              <a:gd name="connsiteX8" fmla="*/ 1717911 w 9288370"/>
              <a:gd name="connsiteY8" fmla="*/ 1497764 h 1858154"/>
              <a:gd name="connsiteX9" fmla="*/ 2101780 w 9288370"/>
              <a:gd name="connsiteY9" fmla="*/ 1409907 h 1858154"/>
              <a:gd name="connsiteX10" fmla="*/ 2244830 w 9288370"/>
              <a:gd name="connsiteY10" fmla="*/ 1388540 h 1858154"/>
              <a:gd name="connsiteX11" fmla="*/ 2428648 w 9288370"/>
              <a:gd name="connsiteY11" fmla="*/ 1372736 h 1858154"/>
              <a:gd name="connsiteX12" fmla="*/ 2645882 w 9288370"/>
              <a:gd name="connsiteY12" fmla="*/ 1341971 h 1858154"/>
              <a:gd name="connsiteX13" fmla="*/ 2707413 w 9288370"/>
              <a:gd name="connsiteY13" fmla="*/ 1347156 h 1858154"/>
              <a:gd name="connsiteX14" fmla="*/ 2843134 w 9288370"/>
              <a:gd name="connsiteY14" fmla="*/ 1323561 h 1858154"/>
              <a:gd name="connsiteX15" fmla="*/ 2923804 w 9288370"/>
              <a:gd name="connsiteY15" fmla="*/ 1314224 h 1858154"/>
              <a:gd name="connsiteX16" fmla="*/ 2953618 w 9288370"/>
              <a:gd name="connsiteY16" fmla="*/ 1318186 h 1858154"/>
              <a:gd name="connsiteX17" fmla="*/ 2995816 w 9288370"/>
              <a:gd name="connsiteY17" fmla="*/ 1318670 h 1858154"/>
              <a:gd name="connsiteX18" fmla="*/ 3444611 w 9288370"/>
              <a:gd name="connsiteY18" fmla="*/ 1236739 h 1858154"/>
              <a:gd name="connsiteX19" fmla="*/ 3925616 w 9288370"/>
              <a:gd name="connsiteY19" fmla="*/ 1253751 h 1858154"/>
              <a:gd name="connsiteX20" fmla="*/ 3995849 w 9288370"/>
              <a:gd name="connsiteY20" fmla="*/ 1272939 h 1858154"/>
              <a:gd name="connsiteX21" fmla="*/ 4190310 w 9288370"/>
              <a:gd name="connsiteY21" fmla="*/ 1307786 h 1858154"/>
              <a:gd name="connsiteX22" fmla="*/ 4575478 w 9288370"/>
              <a:gd name="connsiteY22" fmla="*/ 1261726 h 1858154"/>
              <a:gd name="connsiteX23" fmla="*/ 4650026 w 9288370"/>
              <a:gd name="connsiteY23" fmla="*/ 1265798 h 1858154"/>
              <a:gd name="connsiteX24" fmla="*/ 4792008 w 9288370"/>
              <a:gd name="connsiteY24" fmla="*/ 1243899 h 1858154"/>
              <a:gd name="connsiteX25" fmla="*/ 4954126 w 9288370"/>
              <a:gd name="connsiteY25" fmla="*/ 1204617 h 1858154"/>
              <a:gd name="connsiteX26" fmla="*/ 5309678 w 9288370"/>
              <a:gd name="connsiteY26" fmla="*/ 1128278 h 1858154"/>
              <a:gd name="connsiteX27" fmla="*/ 5474724 w 9288370"/>
              <a:gd name="connsiteY27" fmla="*/ 1091167 h 1858154"/>
              <a:gd name="connsiteX28" fmla="*/ 5776618 w 9288370"/>
              <a:gd name="connsiteY28" fmla="*/ 1053037 h 1858154"/>
              <a:gd name="connsiteX29" fmla="*/ 5785786 w 9288370"/>
              <a:gd name="connsiteY29" fmla="*/ 1051213 h 1858154"/>
              <a:gd name="connsiteX30" fmla="*/ 5829381 w 9288370"/>
              <a:gd name="connsiteY30" fmla="*/ 1046878 h 1858154"/>
              <a:gd name="connsiteX31" fmla="*/ 5943596 w 9288370"/>
              <a:gd name="connsiteY31" fmla="*/ 1043237 h 1858154"/>
              <a:gd name="connsiteX32" fmla="*/ 5985730 w 9288370"/>
              <a:gd name="connsiteY32" fmla="*/ 1035396 h 1858154"/>
              <a:gd name="connsiteX33" fmla="*/ 6103109 w 9288370"/>
              <a:gd name="connsiteY33" fmla="*/ 1019019 h 1858154"/>
              <a:gd name="connsiteX34" fmla="*/ 6222406 w 9288370"/>
              <a:gd name="connsiteY34" fmla="*/ 985341 h 1858154"/>
              <a:gd name="connsiteX35" fmla="*/ 6598672 w 9288370"/>
              <a:gd name="connsiteY35" fmla="*/ 902062 h 1858154"/>
              <a:gd name="connsiteX36" fmla="*/ 6766149 w 9288370"/>
              <a:gd name="connsiteY36" fmla="*/ 846132 h 1858154"/>
              <a:gd name="connsiteX37" fmla="*/ 6886312 w 9288370"/>
              <a:gd name="connsiteY37" fmla="*/ 781877 h 1858154"/>
              <a:gd name="connsiteX38" fmla="*/ 7006457 w 9288370"/>
              <a:gd name="connsiteY38" fmla="*/ 699758 h 1858154"/>
              <a:gd name="connsiteX39" fmla="*/ 7231643 w 9288370"/>
              <a:gd name="connsiteY39" fmla="*/ 640778 h 1858154"/>
              <a:gd name="connsiteX40" fmla="*/ 7363123 w 9288370"/>
              <a:gd name="connsiteY40" fmla="*/ 593682 h 1858154"/>
              <a:gd name="connsiteX41" fmla="*/ 7588368 w 9288370"/>
              <a:gd name="connsiteY41" fmla="*/ 531129 h 1858154"/>
              <a:gd name="connsiteX42" fmla="*/ 7952094 w 9288370"/>
              <a:gd name="connsiteY42" fmla="*/ 409302 h 1858154"/>
              <a:gd name="connsiteX43" fmla="*/ 8231938 w 9288370"/>
              <a:gd name="connsiteY43" fmla="*/ 259259 h 1858154"/>
              <a:gd name="connsiteX44" fmla="*/ 8428864 w 9288370"/>
              <a:gd name="connsiteY44" fmla="*/ 208471 h 1858154"/>
              <a:gd name="connsiteX45" fmla="*/ 8616510 w 9288370"/>
              <a:gd name="connsiteY45" fmla="*/ 161973 h 1858154"/>
              <a:gd name="connsiteX46" fmla="*/ 8826766 w 9288370"/>
              <a:gd name="connsiteY46" fmla="*/ 152111 h 1858154"/>
              <a:gd name="connsiteX47" fmla="*/ 8917647 w 9288370"/>
              <a:gd name="connsiteY47" fmla="*/ 112232 h 1858154"/>
              <a:gd name="connsiteX48" fmla="*/ 9182272 w 9288370"/>
              <a:gd name="connsiteY48" fmla="*/ 37171 h 1858154"/>
              <a:gd name="connsiteX49" fmla="*/ 9232990 w 9288370"/>
              <a:gd name="connsiteY49" fmla="*/ 24074 h 1858154"/>
              <a:gd name="connsiteX50" fmla="*/ 9288370 w 9288370"/>
              <a:gd name="connsiteY50" fmla="*/ 0 h 1858154"/>
              <a:gd name="connsiteX51" fmla="*/ 0 w 9288370"/>
              <a:gd name="connsiteY51" fmla="*/ 0 h 1858154"/>
              <a:gd name="connsiteX52" fmla="*/ 0 w 9288370"/>
              <a:gd name="connsiteY52" fmla="*/ 1858154 h 185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9288370" h="1858154">
                <a:moveTo>
                  <a:pt x="0" y="1858154"/>
                </a:moveTo>
                <a:lnTo>
                  <a:pt x="1049" y="1857909"/>
                </a:lnTo>
                <a:cubicBezTo>
                  <a:pt x="74675" y="1831386"/>
                  <a:pt x="21048" y="1865568"/>
                  <a:pt x="172940" y="1764711"/>
                </a:cubicBezTo>
                <a:cubicBezTo>
                  <a:pt x="311483" y="1711511"/>
                  <a:pt x="169495" y="1729979"/>
                  <a:pt x="338948" y="1710964"/>
                </a:cubicBezTo>
                <a:cubicBezTo>
                  <a:pt x="385385" y="1705560"/>
                  <a:pt x="461234" y="1665690"/>
                  <a:pt x="535500" y="1645986"/>
                </a:cubicBezTo>
                <a:cubicBezTo>
                  <a:pt x="594561" y="1643179"/>
                  <a:pt x="628315" y="1617973"/>
                  <a:pt x="717636" y="1599045"/>
                </a:cubicBezTo>
                <a:lnTo>
                  <a:pt x="1086577" y="1505147"/>
                </a:lnTo>
                <a:lnTo>
                  <a:pt x="1604999" y="1513599"/>
                </a:lnTo>
                <a:lnTo>
                  <a:pt x="1717911" y="1497764"/>
                </a:lnTo>
                <a:cubicBezTo>
                  <a:pt x="1800708" y="1480482"/>
                  <a:pt x="2013960" y="1428111"/>
                  <a:pt x="2101780" y="1409907"/>
                </a:cubicBezTo>
                <a:cubicBezTo>
                  <a:pt x="2138594" y="1385934"/>
                  <a:pt x="2193900" y="1407074"/>
                  <a:pt x="2244830" y="1388540"/>
                </a:cubicBezTo>
                <a:cubicBezTo>
                  <a:pt x="2310706" y="1379336"/>
                  <a:pt x="2366733" y="1379060"/>
                  <a:pt x="2428648" y="1372736"/>
                </a:cubicBezTo>
                <a:cubicBezTo>
                  <a:pt x="2495490" y="1364975"/>
                  <a:pt x="2599421" y="1346234"/>
                  <a:pt x="2645882" y="1341971"/>
                </a:cubicBezTo>
                <a:cubicBezTo>
                  <a:pt x="2670920" y="1340537"/>
                  <a:pt x="2669117" y="1348484"/>
                  <a:pt x="2707413" y="1347156"/>
                </a:cubicBezTo>
                <a:cubicBezTo>
                  <a:pt x="2743721" y="1324535"/>
                  <a:pt x="2798213" y="1353269"/>
                  <a:pt x="2843134" y="1323561"/>
                </a:cubicBezTo>
                <a:cubicBezTo>
                  <a:pt x="2859865" y="1315298"/>
                  <a:pt x="2912970" y="1306041"/>
                  <a:pt x="2923804" y="1314224"/>
                </a:cubicBezTo>
                <a:cubicBezTo>
                  <a:pt x="2935040" y="1314339"/>
                  <a:pt x="2947659" y="1308371"/>
                  <a:pt x="2953618" y="1318186"/>
                </a:cubicBezTo>
                <a:cubicBezTo>
                  <a:pt x="2963089" y="1329568"/>
                  <a:pt x="3000111" y="1302355"/>
                  <a:pt x="2995816" y="1318670"/>
                </a:cubicBezTo>
                <a:cubicBezTo>
                  <a:pt x="3077648" y="1305096"/>
                  <a:pt x="3335568" y="1253614"/>
                  <a:pt x="3444611" y="1236739"/>
                </a:cubicBezTo>
                <a:cubicBezTo>
                  <a:pt x="3599578" y="1225919"/>
                  <a:pt x="3833743" y="1247718"/>
                  <a:pt x="3925616" y="1253751"/>
                </a:cubicBezTo>
                <a:cubicBezTo>
                  <a:pt x="3973615" y="1258954"/>
                  <a:pt x="3951733" y="1263933"/>
                  <a:pt x="3995849" y="1272939"/>
                </a:cubicBezTo>
                <a:cubicBezTo>
                  <a:pt x="4035170" y="1280272"/>
                  <a:pt x="4151284" y="1302685"/>
                  <a:pt x="4190310" y="1307786"/>
                </a:cubicBezTo>
                <a:cubicBezTo>
                  <a:pt x="4286915" y="1305917"/>
                  <a:pt x="4498859" y="1268724"/>
                  <a:pt x="4575478" y="1261726"/>
                </a:cubicBezTo>
                <a:lnTo>
                  <a:pt x="4650026" y="1265798"/>
                </a:lnTo>
                <a:lnTo>
                  <a:pt x="4792008" y="1243899"/>
                </a:lnTo>
                <a:cubicBezTo>
                  <a:pt x="4864797" y="1217989"/>
                  <a:pt x="4892960" y="1244893"/>
                  <a:pt x="4954126" y="1204617"/>
                </a:cubicBezTo>
                <a:cubicBezTo>
                  <a:pt x="5072643" y="1179171"/>
                  <a:pt x="5136253" y="1145277"/>
                  <a:pt x="5309678" y="1128278"/>
                </a:cubicBezTo>
                <a:cubicBezTo>
                  <a:pt x="5365406" y="1122815"/>
                  <a:pt x="5419708" y="1103537"/>
                  <a:pt x="5474724" y="1091167"/>
                </a:cubicBezTo>
                <a:lnTo>
                  <a:pt x="5776618" y="1053037"/>
                </a:lnTo>
                <a:lnTo>
                  <a:pt x="5785786" y="1051213"/>
                </a:lnTo>
                <a:lnTo>
                  <a:pt x="5829381" y="1046878"/>
                </a:lnTo>
                <a:cubicBezTo>
                  <a:pt x="5855683" y="1045549"/>
                  <a:pt x="5917537" y="1045151"/>
                  <a:pt x="5943596" y="1043237"/>
                </a:cubicBezTo>
                <a:cubicBezTo>
                  <a:pt x="5955032" y="1029831"/>
                  <a:pt x="5969545" y="1030469"/>
                  <a:pt x="5985730" y="1035396"/>
                </a:cubicBezTo>
                <a:cubicBezTo>
                  <a:pt x="6020901" y="1022497"/>
                  <a:pt x="6059962" y="1025742"/>
                  <a:pt x="6103109" y="1019019"/>
                </a:cubicBezTo>
                <a:cubicBezTo>
                  <a:pt x="6142495" y="996126"/>
                  <a:pt x="6176341" y="992625"/>
                  <a:pt x="6222406" y="985341"/>
                </a:cubicBezTo>
                <a:cubicBezTo>
                  <a:pt x="6305000" y="965848"/>
                  <a:pt x="6389790" y="916113"/>
                  <a:pt x="6598672" y="902062"/>
                </a:cubicBezTo>
                <a:cubicBezTo>
                  <a:pt x="6696217" y="878308"/>
                  <a:pt x="6705019" y="864412"/>
                  <a:pt x="6766149" y="846132"/>
                </a:cubicBezTo>
                <a:cubicBezTo>
                  <a:pt x="6828622" y="816303"/>
                  <a:pt x="6844288" y="800250"/>
                  <a:pt x="6886312" y="781877"/>
                </a:cubicBezTo>
                <a:cubicBezTo>
                  <a:pt x="6904346" y="770915"/>
                  <a:pt x="6974811" y="693660"/>
                  <a:pt x="7006457" y="699758"/>
                </a:cubicBezTo>
                <a:cubicBezTo>
                  <a:pt x="7015878" y="688760"/>
                  <a:pt x="7169942" y="678731"/>
                  <a:pt x="7231643" y="640778"/>
                </a:cubicBezTo>
                <a:cubicBezTo>
                  <a:pt x="7291087" y="623099"/>
                  <a:pt x="7308597" y="611957"/>
                  <a:pt x="7363123" y="593682"/>
                </a:cubicBezTo>
                <a:cubicBezTo>
                  <a:pt x="7401879" y="595559"/>
                  <a:pt x="7517574" y="550445"/>
                  <a:pt x="7588368" y="531129"/>
                </a:cubicBezTo>
                <a:cubicBezTo>
                  <a:pt x="7669636" y="521516"/>
                  <a:pt x="7844833" y="454614"/>
                  <a:pt x="7952094" y="409302"/>
                </a:cubicBezTo>
                <a:cubicBezTo>
                  <a:pt x="8059356" y="363990"/>
                  <a:pt x="8146910" y="253405"/>
                  <a:pt x="8231938" y="259259"/>
                </a:cubicBezTo>
                <a:cubicBezTo>
                  <a:pt x="8305929" y="256630"/>
                  <a:pt x="8363222" y="225400"/>
                  <a:pt x="8428864" y="208471"/>
                </a:cubicBezTo>
                <a:cubicBezTo>
                  <a:pt x="8491413" y="192972"/>
                  <a:pt x="8456819" y="173248"/>
                  <a:pt x="8616510" y="161973"/>
                </a:cubicBezTo>
                <a:cubicBezTo>
                  <a:pt x="8658196" y="158015"/>
                  <a:pt x="8776576" y="160401"/>
                  <a:pt x="8826766" y="152111"/>
                </a:cubicBezTo>
                <a:lnTo>
                  <a:pt x="8917647" y="112232"/>
                </a:lnTo>
                <a:cubicBezTo>
                  <a:pt x="8976899" y="93075"/>
                  <a:pt x="9069756" y="89380"/>
                  <a:pt x="9182272" y="37171"/>
                </a:cubicBezTo>
                <a:cubicBezTo>
                  <a:pt x="9197307" y="35724"/>
                  <a:pt x="9214647" y="30863"/>
                  <a:pt x="9232990" y="24074"/>
                </a:cubicBezTo>
                <a:lnTo>
                  <a:pt x="9288370" y="0"/>
                </a:lnTo>
                <a:lnTo>
                  <a:pt x="0" y="0"/>
                </a:lnTo>
                <a:lnTo>
                  <a:pt x="0" y="1858154"/>
                </a:lnTo>
                <a:close/>
              </a:path>
            </a:pathLst>
          </a:custGeom>
          <a:blipFill>
            <a:blip r:embed="rId2"/>
            <a:tile tx="0" ty="0" sx="70000" sy="7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58CF3DF-0183-419B-93BB-68C620D83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1391900" cy="6542709"/>
          </a:xfrm>
          <a:custGeom>
            <a:avLst/>
            <a:gdLst>
              <a:gd name="connsiteX0" fmla="*/ 11391900 w 11391900"/>
              <a:gd name="connsiteY0" fmla="*/ 0 h 6542709"/>
              <a:gd name="connsiteX1" fmla="*/ 214241 w 11391900"/>
              <a:gd name="connsiteY1" fmla="*/ 0 h 6542709"/>
              <a:gd name="connsiteX2" fmla="*/ 0 w 11391900"/>
              <a:gd name="connsiteY2" fmla="*/ 6163678 h 6542709"/>
              <a:gd name="connsiteX3" fmla="*/ 11391900 w 11391900"/>
              <a:gd name="connsiteY3" fmla="*/ 6542709 h 6542709"/>
            </a:gdLst>
            <a:ahLst/>
            <a:cxnLst>
              <a:cxn ang="0">
                <a:pos x="connsiteX0" y="connsiteY0"/>
              </a:cxn>
              <a:cxn ang="0">
                <a:pos x="connsiteX1" y="connsiteY1"/>
              </a:cxn>
              <a:cxn ang="0">
                <a:pos x="connsiteX2" y="connsiteY2"/>
              </a:cxn>
              <a:cxn ang="0">
                <a:pos x="connsiteX3" y="connsiteY3"/>
              </a:cxn>
            </a:cxnLst>
            <a:rect l="l" t="t" r="r" b="b"/>
            <a:pathLst>
              <a:path w="11391900" h="6542709">
                <a:moveTo>
                  <a:pt x="11391900" y="0"/>
                </a:moveTo>
                <a:lnTo>
                  <a:pt x="214241" y="0"/>
                </a:lnTo>
                <a:lnTo>
                  <a:pt x="0" y="6163678"/>
                </a:lnTo>
                <a:lnTo>
                  <a:pt x="11391900" y="6542709"/>
                </a:lnTo>
                <a:close/>
              </a:path>
            </a:pathLst>
          </a:custGeom>
          <a:solidFill>
            <a:srgbClr val="EFEEE9"/>
          </a:solidFill>
          <a:ln w="12700" cap="flat" cmpd="sng" algn="ctr">
            <a:noFill/>
            <a:prstDash val="solid"/>
            <a:miter lim="800000"/>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Connected wire-frame lines and dots">
            <a:extLst>
              <a:ext uri="{FF2B5EF4-FFF2-40B4-BE49-F238E27FC236}">
                <a16:creationId xmlns:a16="http://schemas.microsoft.com/office/drawing/2014/main" id="{3C137BE3-EE58-79CD-934C-69A9B3D7AC3B}"/>
              </a:ext>
            </a:extLst>
          </p:cNvPr>
          <p:cNvPicPr>
            <a:picLocks noChangeAspect="1"/>
          </p:cNvPicPr>
          <p:nvPr/>
        </p:nvPicPr>
        <p:blipFill rotWithShape="1">
          <a:blip r:embed="rId3"/>
          <a:srcRect t="11090" r="-1" b="3729"/>
          <a:stretch/>
        </p:blipFill>
        <p:spPr>
          <a:xfrm>
            <a:off x="20" y="-285"/>
            <a:ext cx="11244875" cy="6393594"/>
          </a:xfrm>
          <a:custGeom>
            <a:avLst/>
            <a:gdLst/>
            <a:ahLst/>
            <a:cxnLst/>
            <a:rect l="l" t="t" r="r" b="b"/>
            <a:pathLst>
              <a:path w="11244895" h="6393604">
                <a:moveTo>
                  <a:pt x="0" y="0"/>
                </a:moveTo>
                <a:lnTo>
                  <a:pt x="11024882" y="0"/>
                </a:lnTo>
                <a:lnTo>
                  <a:pt x="11244874" y="5980202"/>
                </a:lnTo>
                <a:cubicBezTo>
                  <a:pt x="11245230" y="5990765"/>
                  <a:pt x="11241062" y="6000472"/>
                  <a:pt x="11234024" y="6007639"/>
                </a:cubicBezTo>
                <a:lnTo>
                  <a:pt x="11206188" y="6019725"/>
                </a:lnTo>
                <a:cubicBezTo>
                  <a:pt x="11206216" y="6020500"/>
                  <a:pt x="11206246" y="6021274"/>
                  <a:pt x="11206274" y="6022049"/>
                </a:cubicBezTo>
                <a:lnTo>
                  <a:pt x="10574878" y="6042984"/>
                </a:lnTo>
                <a:lnTo>
                  <a:pt x="10558875" y="6047706"/>
                </a:lnTo>
                <a:cubicBezTo>
                  <a:pt x="10550278" y="6049738"/>
                  <a:pt x="10538428" y="6051751"/>
                  <a:pt x="10520436" y="6053193"/>
                </a:cubicBezTo>
                <a:cubicBezTo>
                  <a:pt x="10475138" y="6040706"/>
                  <a:pt x="10418243" y="6076360"/>
                  <a:pt x="10361896" y="6059419"/>
                </a:cubicBezTo>
                <a:cubicBezTo>
                  <a:pt x="10341403" y="6055542"/>
                  <a:pt x="10279362" y="6057956"/>
                  <a:pt x="10268486" y="6067189"/>
                </a:cubicBezTo>
                <a:cubicBezTo>
                  <a:pt x="10255727" y="6069499"/>
                  <a:pt x="10240317" y="6066803"/>
                  <a:pt x="10235276" y="6076493"/>
                </a:cubicBezTo>
                <a:cubicBezTo>
                  <a:pt x="10226520" y="6088232"/>
                  <a:pt x="10179594" y="6071903"/>
                  <a:pt x="10187365" y="6085214"/>
                </a:cubicBezTo>
                <a:cubicBezTo>
                  <a:pt x="10154086" y="6074061"/>
                  <a:pt x="10130952" y="6098795"/>
                  <a:pt x="10104570" y="6105527"/>
                </a:cubicBezTo>
                <a:lnTo>
                  <a:pt x="10024444" y="6115758"/>
                </a:lnTo>
                <a:lnTo>
                  <a:pt x="9970441" y="6119015"/>
                </a:lnTo>
                <a:lnTo>
                  <a:pt x="9962588" y="6118985"/>
                </a:lnTo>
                <a:lnTo>
                  <a:pt x="9897357" y="6110779"/>
                </a:lnTo>
                <a:cubicBezTo>
                  <a:pt x="9895915" y="6112721"/>
                  <a:pt x="9893945" y="6114547"/>
                  <a:pt x="9891504" y="6116195"/>
                </a:cubicBezTo>
                <a:lnTo>
                  <a:pt x="9871379" y="6122185"/>
                </a:lnTo>
                <a:lnTo>
                  <a:pt x="9853740" y="6116538"/>
                </a:lnTo>
                <a:lnTo>
                  <a:pt x="9771804" y="6108146"/>
                </a:lnTo>
                <a:lnTo>
                  <a:pt x="9652162" y="6101878"/>
                </a:lnTo>
                <a:lnTo>
                  <a:pt x="9633903" y="6096074"/>
                </a:lnTo>
                <a:cubicBezTo>
                  <a:pt x="9592509" y="6090410"/>
                  <a:pt x="9543168" y="6099341"/>
                  <a:pt x="9516360" y="6084309"/>
                </a:cubicBezTo>
                <a:lnTo>
                  <a:pt x="9454893" y="6083927"/>
                </a:lnTo>
                <a:lnTo>
                  <a:pt x="9448281" y="6090004"/>
                </a:lnTo>
                <a:lnTo>
                  <a:pt x="9430107" y="6089060"/>
                </a:lnTo>
                <a:lnTo>
                  <a:pt x="9425264" y="6090092"/>
                </a:lnTo>
                <a:cubicBezTo>
                  <a:pt x="9416026" y="6092092"/>
                  <a:pt x="9406854" y="6093861"/>
                  <a:pt x="9397520" y="6094724"/>
                </a:cubicBezTo>
                <a:cubicBezTo>
                  <a:pt x="9398304" y="6089168"/>
                  <a:pt x="9396028" y="6085782"/>
                  <a:pt x="9391940" y="6083785"/>
                </a:cubicBezTo>
                <a:lnTo>
                  <a:pt x="9383661" y="6082480"/>
                </a:lnTo>
                <a:lnTo>
                  <a:pt x="9082566" y="6092463"/>
                </a:lnTo>
                <a:lnTo>
                  <a:pt x="9057129" y="6103516"/>
                </a:lnTo>
                <a:lnTo>
                  <a:pt x="8977002" y="6113748"/>
                </a:lnTo>
                <a:lnTo>
                  <a:pt x="8922998" y="6117005"/>
                </a:lnTo>
                <a:lnTo>
                  <a:pt x="8915145" y="6116975"/>
                </a:lnTo>
                <a:lnTo>
                  <a:pt x="8849913" y="6108769"/>
                </a:lnTo>
                <a:cubicBezTo>
                  <a:pt x="8848472" y="6110709"/>
                  <a:pt x="8846502" y="6112536"/>
                  <a:pt x="8844062" y="6114185"/>
                </a:cubicBezTo>
                <a:lnTo>
                  <a:pt x="8823936" y="6120175"/>
                </a:lnTo>
                <a:lnTo>
                  <a:pt x="8806296" y="6114528"/>
                </a:lnTo>
                <a:lnTo>
                  <a:pt x="8724361" y="6106136"/>
                </a:lnTo>
                <a:lnTo>
                  <a:pt x="8703362" y="6105036"/>
                </a:lnTo>
                <a:lnTo>
                  <a:pt x="7828889" y="6134030"/>
                </a:lnTo>
                <a:lnTo>
                  <a:pt x="7072945" y="6159094"/>
                </a:lnTo>
                <a:lnTo>
                  <a:pt x="6575033" y="6175603"/>
                </a:lnTo>
                <a:lnTo>
                  <a:pt x="6535251" y="6177101"/>
                </a:lnTo>
                <a:cubicBezTo>
                  <a:pt x="6544375" y="6185039"/>
                  <a:pt x="6360160" y="6189774"/>
                  <a:pt x="6293471" y="6185203"/>
                </a:cubicBezTo>
                <a:lnTo>
                  <a:pt x="6291786" y="6184994"/>
                </a:lnTo>
                <a:lnTo>
                  <a:pt x="3497393" y="6277645"/>
                </a:lnTo>
                <a:lnTo>
                  <a:pt x="0" y="6393604"/>
                </a:lnTo>
                <a:close/>
              </a:path>
            </a:pathLst>
          </a:custGeom>
        </p:spPr>
      </p:pic>
      <p:sp>
        <p:nvSpPr>
          <p:cNvPr id="15" name="Freeform: Shape 14">
            <a:extLst>
              <a:ext uri="{FF2B5EF4-FFF2-40B4-BE49-F238E27FC236}">
                <a16:creationId xmlns:a16="http://schemas.microsoft.com/office/drawing/2014/main" id="{51CFAF5C-B656-4964-BB14-3E870B286A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454463"/>
            <a:ext cx="11244895" cy="2939141"/>
          </a:xfrm>
          <a:custGeom>
            <a:avLst/>
            <a:gdLst>
              <a:gd name="connsiteX0" fmla="*/ 215404 w 10676609"/>
              <a:gd name="connsiteY0" fmla="*/ 0 h 6579963"/>
              <a:gd name="connsiteX1" fmla="*/ 10676609 w 10676609"/>
              <a:gd name="connsiteY1" fmla="*/ 0 h 6579963"/>
              <a:gd name="connsiteX2" fmla="*/ 10676609 w 10676609"/>
              <a:gd name="connsiteY2" fmla="*/ 6579963 h 6579963"/>
              <a:gd name="connsiteX3" fmla="*/ 7355965 w 10676609"/>
              <a:gd name="connsiteY3" fmla="*/ 6464004 h 6579963"/>
              <a:gd name="connsiteX4" fmla="*/ 4702793 w 10676609"/>
              <a:gd name="connsiteY4" fmla="*/ 6371353 h 6579963"/>
              <a:gd name="connsiteX5" fmla="*/ 4701193 w 10676609"/>
              <a:gd name="connsiteY5" fmla="*/ 6371562 h 6579963"/>
              <a:gd name="connsiteX6" fmla="*/ 4471632 w 10676609"/>
              <a:gd name="connsiteY6" fmla="*/ 6363460 h 6579963"/>
              <a:gd name="connsiteX7" fmla="*/ 4433860 w 10676609"/>
              <a:gd name="connsiteY7" fmla="*/ 6361962 h 6579963"/>
              <a:gd name="connsiteX8" fmla="*/ 3961111 w 10676609"/>
              <a:gd name="connsiteY8" fmla="*/ 6345453 h 6579963"/>
              <a:gd name="connsiteX9" fmla="*/ 3243371 w 10676609"/>
              <a:gd name="connsiteY9" fmla="*/ 6320389 h 6579963"/>
              <a:gd name="connsiteX10" fmla="*/ 2413091 w 10676609"/>
              <a:gd name="connsiteY10" fmla="*/ 6291395 h 6579963"/>
              <a:gd name="connsiteX11" fmla="*/ 2393153 w 10676609"/>
              <a:gd name="connsiteY11" fmla="*/ 6292495 h 6579963"/>
              <a:gd name="connsiteX12" fmla="*/ 2315359 w 10676609"/>
              <a:gd name="connsiteY12" fmla="*/ 6300887 h 6579963"/>
              <a:gd name="connsiteX13" fmla="*/ 2298610 w 10676609"/>
              <a:gd name="connsiteY13" fmla="*/ 6306534 h 6579963"/>
              <a:gd name="connsiteX14" fmla="*/ 2279502 w 10676609"/>
              <a:gd name="connsiteY14" fmla="*/ 6300544 h 6579963"/>
              <a:gd name="connsiteX15" fmla="*/ 2273946 w 10676609"/>
              <a:gd name="connsiteY15" fmla="*/ 6295128 h 6579963"/>
              <a:gd name="connsiteX16" fmla="*/ 2212011 w 10676609"/>
              <a:gd name="connsiteY16" fmla="*/ 6303334 h 6579963"/>
              <a:gd name="connsiteX17" fmla="*/ 2204555 w 10676609"/>
              <a:gd name="connsiteY17" fmla="*/ 6303364 h 6579963"/>
              <a:gd name="connsiteX18" fmla="*/ 2153280 w 10676609"/>
              <a:gd name="connsiteY18" fmla="*/ 6300107 h 6579963"/>
              <a:gd name="connsiteX19" fmla="*/ 2077202 w 10676609"/>
              <a:gd name="connsiteY19" fmla="*/ 6289875 h 6579963"/>
              <a:gd name="connsiteX20" fmla="*/ 2053051 w 10676609"/>
              <a:gd name="connsiteY20" fmla="*/ 6278822 h 6579963"/>
              <a:gd name="connsiteX21" fmla="*/ 1767172 w 10676609"/>
              <a:gd name="connsiteY21" fmla="*/ 6268839 h 6579963"/>
              <a:gd name="connsiteX22" fmla="*/ 1759312 w 10676609"/>
              <a:gd name="connsiteY22" fmla="*/ 6270144 h 6579963"/>
              <a:gd name="connsiteX23" fmla="*/ 1754014 w 10676609"/>
              <a:gd name="connsiteY23" fmla="*/ 6281083 h 6579963"/>
              <a:gd name="connsiteX24" fmla="*/ 1727672 w 10676609"/>
              <a:gd name="connsiteY24" fmla="*/ 6276451 h 6579963"/>
              <a:gd name="connsiteX25" fmla="*/ 1723074 w 10676609"/>
              <a:gd name="connsiteY25" fmla="*/ 6275419 h 6579963"/>
              <a:gd name="connsiteX26" fmla="*/ 1705818 w 10676609"/>
              <a:gd name="connsiteY26" fmla="*/ 6276363 h 6579963"/>
              <a:gd name="connsiteX27" fmla="*/ 1699540 w 10676609"/>
              <a:gd name="connsiteY27" fmla="*/ 6270286 h 6579963"/>
              <a:gd name="connsiteX28" fmla="*/ 1641180 w 10676609"/>
              <a:gd name="connsiteY28" fmla="*/ 6270668 h 6579963"/>
              <a:gd name="connsiteX29" fmla="*/ 1529577 w 10676609"/>
              <a:gd name="connsiteY29" fmla="*/ 6282433 h 6579963"/>
              <a:gd name="connsiteX30" fmla="*/ 1512241 w 10676609"/>
              <a:gd name="connsiteY30" fmla="*/ 6288237 h 6579963"/>
              <a:gd name="connsiteX31" fmla="*/ 1398645 w 10676609"/>
              <a:gd name="connsiteY31" fmla="*/ 6294505 h 6579963"/>
              <a:gd name="connsiteX32" fmla="*/ 1320850 w 10676609"/>
              <a:gd name="connsiteY32" fmla="*/ 6302897 h 6579963"/>
              <a:gd name="connsiteX33" fmla="*/ 1304102 w 10676609"/>
              <a:gd name="connsiteY33" fmla="*/ 6308544 h 6579963"/>
              <a:gd name="connsiteX34" fmla="*/ 1284994 w 10676609"/>
              <a:gd name="connsiteY34" fmla="*/ 6302554 h 6579963"/>
              <a:gd name="connsiteX35" fmla="*/ 1279437 w 10676609"/>
              <a:gd name="connsiteY35" fmla="*/ 6297138 h 6579963"/>
              <a:gd name="connsiteX36" fmla="*/ 1217503 w 10676609"/>
              <a:gd name="connsiteY36" fmla="*/ 6305344 h 6579963"/>
              <a:gd name="connsiteX37" fmla="*/ 1210047 w 10676609"/>
              <a:gd name="connsiteY37" fmla="*/ 6305374 h 6579963"/>
              <a:gd name="connsiteX38" fmla="*/ 1158773 w 10676609"/>
              <a:gd name="connsiteY38" fmla="*/ 6302117 h 6579963"/>
              <a:gd name="connsiteX39" fmla="*/ 1082696 w 10676609"/>
              <a:gd name="connsiteY39" fmla="*/ 6291886 h 6579963"/>
              <a:gd name="connsiteX40" fmla="*/ 1004085 w 10676609"/>
              <a:gd name="connsiteY40" fmla="*/ 6271573 h 6579963"/>
              <a:gd name="connsiteX41" fmla="*/ 958596 w 10676609"/>
              <a:gd name="connsiteY41" fmla="*/ 6262852 h 6579963"/>
              <a:gd name="connsiteX42" fmla="*/ 927064 w 10676609"/>
              <a:gd name="connsiteY42" fmla="*/ 6253548 h 6579963"/>
              <a:gd name="connsiteX43" fmla="*/ 838375 w 10676609"/>
              <a:gd name="connsiteY43" fmla="*/ 6245778 h 6579963"/>
              <a:gd name="connsiteX44" fmla="*/ 687847 w 10676609"/>
              <a:gd name="connsiteY44" fmla="*/ 6239552 h 6579963"/>
              <a:gd name="connsiteX45" fmla="*/ 651350 w 10676609"/>
              <a:gd name="connsiteY45" fmla="*/ 6234065 h 6579963"/>
              <a:gd name="connsiteX46" fmla="*/ 636156 w 10676609"/>
              <a:gd name="connsiteY46" fmla="*/ 6229343 h 6579963"/>
              <a:gd name="connsiteX47" fmla="*/ 36669 w 10676609"/>
              <a:gd name="connsiteY47" fmla="*/ 6208408 h 6579963"/>
              <a:gd name="connsiteX48" fmla="*/ 36751 w 10676609"/>
              <a:gd name="connsiteY48" fmla="*/ 6206084 h 6579963"/>
              <a:gd name="connsiteX49" fmla="*/ 10322 w 10676609"/>
              <a:gd name="connsiteY49" fmla="*/ 6193998 h 6579963"/>
              <a:gd name="connsiteX50" fmla="*/ 20 w 10676609"/>
              <a:gd name="connsiteY50" fmla="*/ 6166561 h 6579963"/>
              <a:gd name="connsiteX51" fmla="*/ 109133 w 10676609"/>
              <a:gd name="connsiteY51" fmla="*/ 3041977 h 6579963"/>
              <a:gd name="connsiteX52" fmla="*/ 114182 w 10676609"/>
              <a:gd name="connsiteY52" fmla="*/ 3032927 h 6579963"/>
              <a:gd name="connsiteX53" fmla="*/ 109890 w 10676609"/>
              <a:gd name="connsiteY53" fmla="*/ 3021493 h 6579963"/>
              <a:gd name="connsiteX0" fmla="*/ 215404 w 10676609"/>
              <a:gd name="connsiteY0" fmla="*/ 0 h 6579963"/>
              <a:gd name="connsiteX1" fmla="*/ 10676609 w 10676609"/>
              <a:gd name="connsiteY1" fmla="*/ 0 h 6579963"/>
              <a:gd name="connsiteX2" fmla="*/ 10676609 w 10676609"/>
              <a:gd name="connsiteY2" fmla="*/ 6579963 h 6579963"/>
              <a:gd name="connsiteX3" fmla="*/ 7355965 w 10676609"/>
              <a:gd name="connsiteY3" fmla="*/ 6464004 h 6579963"/>
              <a:gd name="connsiteX4" fmla="*/ 4702793 w 10676609"/>
              <a:gd name="connsiteY4" fmla="*/ 6371353 h 6579963"/>
              <a:gd name="connsiteX5" fmla="*/ 4701193 w 10676609"/>
              <a:gd name="connsiteY5" fmla="*/ 6371562 h 6579963"/>
              <a:gd name="connsiteX6" fmla="*/ 4471632 w 10676609"/>
              <a:gd name="connsiteY6" fmla="*/ 6363460 h 6579963"/>
              <a:gd name="connsiteX7" fmla="*/ 4433860 w 10676609"/>
              <a:gd name="connsiteY7" fmla="*/ 6361962 h 6579963"/>
              <a:gd name="connsiteX8" fmla="*/ 3961111 w 10676609"/>
              <a:gd name="connsiteY8" fmla="*/ 6345453 h 6579963"/>
              <a:gd name="connsiteX9" fmla="*/ 3243371 w 10676609"/>
              <a:gd name="connsiteY9" fmla="*/ 6320389 h 6579963"/>
              <a:gd name="connsiteX10" fmla="*/ 2413091 w 10676609"/>
              <a:gd name="connsiteY10" fmla="*/ 6291395 h 6579963"/>
              <a:gd name="connsiteX11" fmla="*/ 2393153 w 10676609"/>
              <a:gd name="connsiteY11" fmla="*/ 6292495 h 6579963"/>
              <a:gd name="connsiteX12" fmla="*/ 2315359 w 10676609"/>
              <a:gd name="connsiteY12" fmla="*/ 6300887 h 6579963"/>
              <a:gd name="connsiteX13" fmla="*/ 2298610 w 10676609"/>
              <a:gd name="connsiteY13" fmla="*/ 6306534 h 6579963"/>
              <a:gd name="connsiteX14" fmla="*/ 2279502 w 10676609"/>
              <a:gd name="connsiteY14" fmla="*/ 6300544 h 6579963"/>
              <a:gd name="connsiteX15" fmla="*/ 2273946 w 10676609"/>
              <a:gd name="connsiteY15" fmla="*/ 6295128 h 6579963"/>
              <a:gd name="connsiteX16" fmla="*/ 2212011 w 10676609"/>
              <a:gd name="connsiteY16" fmla="*/ 6303334 h 6579963"/>
              <a:gd name="connsiteX17" fmla="*/ 2204555 w 10676609"/>
              <a:gd name="connsiteY17" fmla="*/ 6303364 h 6579963"/>
              <a:gd name="connsiteX18" fmla="*/ 2153280 w 10676609"/>
              <a:gd name="connsiteY18" fmla="*/ 6300107 h 6579963"/>
              <a:gd name="connsiteX19" fmla="*/ 2077202 w 10676609"/>
              <a:gd name="connsiteY19" fmla="*/ 6289875 h 6579963"/>
              <a:gd name="connsiteX20" fmla="*/ 2053051 w 10676609"/>
              <a:gd name="connsiteY20" fmla="*/ 6278822 h 6579963"/>
              <a:gd name="connsiteX21" fmla="*/ 1767172 w 10676609"/>
              <a:gd name="connsiteY21" fmla="*/ 6268839 h 6579963"/>
              <a:gd name="connsiteX22" fmla="*/ 1759312 w 10676609"/>
              <a:gd name="connsiteY22" fmla="*/ 6270144 h 6579963"/>
              <a:gd name="connsiteX23" fmla="*/ 1754014 w 10676609"/>
              <a:gd name="connsiteY23" fmla="*/ 6281083 h 6579963"/>
              <a:gd name="connsiteX24" fmla="*/ 1727672 w 10676609"/>
              <a:gd name="connsiteY24" fmla="*/ 6276451 h 6579963"/>
              <a:gd name="connsiteX25" fmla="*/ 1723074 w 10676609"/>
              <a:gd name="connsiteY25" fmla="*/ 6275419 h 6579963"/>
              <a:gd name="connsiteX26" fmla="*/ 1705818 w 10676609"/>
              <a:gd name="connsiteY26" fmla="*/ 6276363 h 6579963"/>
              <a:gd name="connsiteX27" fmla="*/ 1699540 w 10676609"/>
              <a:gd name="connsiteY27" fmla="*/ 6270286 h 6579963"/>
              <a:gd name="connsiteX28" fmla="*/ 1641180 w 10676609"/>
              <a:gd name="connsiteY28" fmla="*/ 6270668 h 6579963"/>
              <a:gd name="connsiteX29" fmla="*/ 1529577 w 10676609"/>
              <a:gd name="connsiteY29" fmla="*/ 6282433 h 6579963"/>
              <a:gd name="connsiteX30" fmla="*/ 1512241 w 10676609"/>
              <a:gd name="connsiteY30" fmla="*/ 6288237 h 6579963"/>
              <a:gd name="connsiteX31" fmla="*/ 1398645 w 10676609"/>
              <a:gd name="connsiteY31" fmla="*/ 6294505 h 6579963"/>
              <a:gd name="connsiteX32" fmla="*/ 1320850 w 10676609"/>
              <a:gd name="connsiteY32" fmla="*/ 6302897 h 6579963"/>
              <a:gd name="connsiteX33" fmla="*/ 1304102 w 10676609"/>
              <a:gd name="connsiteY33" fmla="*/ 6308544 h 6579963"/>
              <a:gd name="connsiteX34" fmla="*/ 1284994 w 10676609"/>
              <a:gd name="connsiteY34" fmla="*/ 6302554 h 6579963"/>
              <a:gd name="connsiteX35" fmla="*/ 1279437 w 10676609"/>
              <a:gd name="connsiteY35" fmla="*/ 6297138 h 6579963"/>
              <a:gd name="connsiteX36" fmla="*/ 1217503 w 10676609"/>
              <a:gd name="connsiteY36" fmla="*/ 6305344 h 6579963"/>
              <a:gd name="connsiteX37" fmla="*/ 1210047 w 10676609"/>
              <a:gd name="connsiteY37" fmla="*/ 6305374 h 6579963"/>
              <a:gd name="connsiteX38" fmla="*/ 1158773 w 10676609"/>
              <a:gd name="connsiteY38" fmla="*/ 6302117 h 6579963"/>
              <a:gd name="connsiteX39" fmla="*/ 1082696 w 10676609"/>
              <a:gd name="connsiteY39" fmla="*/ 6291886 h 6579963"/>
              <a:gd name="connsiteX40" fmla="*/ 1004085 w 10676609"/>
              <a:gd name="connsiteY40" fmla="*/ 6271573 h 6579963"/>
              <a:gd name="connsiteX41" fmla="*/ 958596 w 10676609"/>
              <a:gd name="connsiteY41" fmla="*/ 6262852 h 6579963"/>
              <a:gd name="connsiteX42" fmla="*/ 927064 w 10676609"/>
              <a:gd name="connsiteY42" fmla="*/ 6253548 h 6579963"/>
              <a:gd name="connsiteX43" fmla="*/ 838375 w 10676609"/>
              <a:gd name="connsiteY43" fmla="*/ 6245778 h 6579963"/>
              <a:gd name="connsiteX44" fmla="*/ 687847 w 10676609"/>
              <a:gd name="connsiteY44" fmla="*/ 6239552 h 6579963"/>
              <a:gd name="connsiteX45" fmla="*/ 651350 w 10676609"/>
              <a:gd name="connsiteY45" fmla="*/ 6234065 h 6579963"/>
              <a:gd name="connsiteX46" fmla="*/ 636156 w 10676609"/>
              <a:gd name="connsiteY46" fmla="*/ 6229343 h 6579963"/>
              <a:gd name="connsiteX47" fmla="*/ 36669 w 10676609"/>
              <a:gd name="connsiteY47" fmla="*/ 6208408 h 6579963"/>
              <a:gd name="connsiteX48" fmla="*/ 36751 w 10676609"/>
              <a:gd name="connsiteY48" fmla="*/ 6206084 h 6579963"/>
              <a:gd name="connsiteX49" fmla="*/ 10322 w 10676609"/>
              <a:gd name="connsiteY49" fmla="*/ 6193998 h 6579963"/>
              <a:gd name="connsiteX50" fmla="*/ 20 w 10676609"/>
              <a:gd name="connsiteY50" fmla="*/ 6166561 h 6579963"/>
              <a:gd name="connsiteX51" fmla="*/ 109133 w 10676609"/>
              <a:gd name="connsiteY51" fmla="*/ 3041977 h 6579963"/>
              <a:gd name="connsiteX52" fmla="*/ 114182 w 10676609"/>
              <a:gd name="connsiteY52" fmla="*/ 3032927 h 6579963"/>
              <a:gd name="connsiteX53" fmla="*/ 215404 w 10676609"/>
              <a:gd name="connsiteY53" fmla="*/ 0 h 6579963"/>
              <a:gd name="connsiteX0" fmla="*/ 215404 w 10676609"/>
              <a:gd name="connsiteY0" fmla="*/ 0 h 6579963"/>
              <a:gd name="connsiteX1" fmla="*/ 10676609 w 10676609"/>
              <a:gd name="connsiteY1" fmla="*/ 0 h 6579963"/>
              <a:gd name="connsiteX2" fmla="*/ 10676609 w 10676609"/>
              <a:gd name="connsiteY2" fmla="*/ 6579963 h 6579963"/>
              <a:gd name="connsiteX3" fmla="*/ 7355965 w 10676609"/>
              <a:gd name="connsiteY3" fmla="*/ 6464004 h 6579963"/>
              <a:gd name="connsiteX4" fmla="*/ 4702793 w 10676609"/>
              <a:gd name="connsiteY4" fmla="*/ 6371353 h 6579963"/>
              <a:gd name="connsiteX5" fmla="*/ 4701193 w 10676609"/>
              <a:gd name="connsiteY5" fmla="*/ 6371562 h 6579963"/>
              <a:gd name="connsiteX6" fmla="*/ 4471632 w 10676609"/>
              <a:gd name="connsiteY6" fmla="*/ 6363460 h 6579963"/>
              <a:gd name="connsiteX7" fmla="*/ 4433860 w 10676609"/>
              <a:gd name="connsiteY7" fmla="*/ 6361962 h 6579963"/>
              <a:gd name="connsiteX8" fmla="*/ 3961111 w 10676609"/>
              <a:gd name="connsiteY8" fmla="*/ 6345453 h 6579963"/>
              <a:gd name="connsiteX9" fmla="*/ 3243371 w 10676609"/>
              <a:gd name="connsiteY9" fmla="*/ 6320389 h 6579963"/>
              <a:gd name="connsiteX10" fmla="*/ 2413091 w 10676609"/>
              <a:gd name="connsiteY10" fmla="*/ 6291395 h 6579963"/>
              <a:gd name="connsiteX11" fmla="*/ 2393153 w 10676609"/>
              <a:gd name="connsiteY11" fmla="*/ 6292495 h 6579963"/>
              <a:gd name="connsiteX12" fmla="*/ 2315359 w 10676609"/>
              <a:gd name="connsiteY12" fmla="*/ 6300887 h 6579963"/>
              <a:gd name="connsiteX13" fmla="*/ 2298610 w 10676609"/>
              <a:gd name="connsiteY13" fmla="*/ 6306534 h 6579963"/>
              <a:gd name="connsiteX14" fmla="*/ 2279502 w 10676609"/>
              <a:gd name="connsiteY14" fmla="*/ 6300544 h 6579963"/>
              <a:gd name="connsiteX15" fmla="*/ 2273946 w 10676609"/>
              <a:gd name="connsiteY15" fmla="*/ 6295128 h 6579963"/>
              <a:gd name="connsiteX16" fmla="*/ 2212011 w 10676609"/>
              <a:gd name="connsiteY16" fmla="*/ 6303334 h 6579963"/>
              <a:gd name="connsiteX17" fmla="*/ 2204555 w 10676609"/>
              <a:gd name="connsiteY17" fmla="*/ 6303364 h 6579963"/>
              <a:gd name="connsiteX18" fmla="*/ 2153280 w 10676609"/>
              <a:gd name="connsiteY18" fmla="*/ 6300107 h 6579963"/>
              <a:gd name="connsiteX19" fmla="*/ 2077202 w 10676609"/>
              <a:gd name="connsiteY19" fmla="*/ 6289875 h 6579963"/>
              <a:gd name="connsiteX20" fmla="*/ 2053051 w 10676609"/>
              <a:gd name="connsiteY20" fmla="*/ 6278822 h 6579963"/>
              <a:gd name="connsiteX21" fmla="*/ 1767172 w 10676609"/>
              <a:gd name="connsiteY21" fmla="*/ 6268839 h 6579963"/>
              <a:gd name="connsiteX22" fmla="*/ 1759312 w 10676609"/>
              <a:gd name="connsiteY22" fmla="*/ 6270144 h 6579963"/>
              <a:gd name="connsiteX23" fmla="*/ 1754014 w 10676609"/>
              <a:gd name="connsiteY23" fmla="*/ 6281083 h 6579963"/>
              <a:gd name="connsiteX24" fmla="*/ 1727672 w 10676609"/>
              <a:gd name="connsiteY24" fmla="*/ 6276451 h 6579963"/>
              <a:gd name="connsiteX25" fmla="*/ 1723074 w 10676609"/>
              <a:gd name="connsiteY25" fmla="*/ 6275419 h 6579963"/>
              <a:gd name="connsiteX26" fmla="*/ 1705818 w 10676609"/>
              <a:gd name="connsiteY26" fmla="*/ 6276363 h 6579963"/>
              <a:gd name="connsiteX27" fmla="*/ 1699540 w 10676609"/>
              <a:gd name="connsiteY27" fmla="*/ 6270286 h 6579963"/>
              <a:gd name="connsiteX28" fmla="*/ 1641180 w 10676609"/>
              <a:gd name="connsiteY28" fmla="*/ 6270668 h 6579963"/>
              <a:gd name="connsiteX29" fmla="*/ 1529577 w 10676609"/>
              <a:gd name="connsiteY29" fmla="*/ 6282433 h 6579963"/>
              <a:gd name="connsiteX30" fmla="*/ 1512241 w 10676609"/>
              <a:gd name="connsiteY30" fmla="*/ 6288237 h 6579963"/>
              <a:gd name="connsiteX31" fmla="*/ 1398645 w 10676609"/>
              <a:gd name="connsiteY31" fmla="*/ 6294505 h 6579963"/>
              <a:gd name="connsiteX32" fmla="*/ 1320850 w 10676609"/>
              <a:gd name="connsiteY32" fmla="*/ 6302897 h 6579963"/>
              <a:gd name="connsiteX33" fmla="*/ 1304102 w 10676609"/>
              <a:gd name="connsiteY33" fmla="*/ 6308544 h 6579963"/>
              <a:gd name="connsiteX34" fmla="*/ 1284994 w 10676609"/>
              <a:gd name="connsiteY34" fmla="*/ 6302554 h 6579963"/>
              <a:gd name="connsiteX35" fmla="*/ 1279437 w 10676609"/>
              <a:gd name="connsiteY35" fmla="*/ 6297138 h 6579963"/>
              <a:gd name="connsiteX36" fmla="*/ 1217503 w 10676609"/>
              <a:gd name="connsiteY36" fmla="*/ 6305344 h 6579963"/>
              <a:gd name="connsiteX37" fmla="*/ 1210047 w 10676609"/>
              <a:gd name="connsiteY37" fmla="*/ 6305374 h 6579963"/>
              <a:gd name="connsiteX38" fmla="*/ 1158773 w 10676609"/>
              <a:gd name="connsiteY38" fmla="*/ 6302117 h 6579963"/>
              <a:gd name="connsiteX39" fmla="*/ 1082696 w 10676609"/>
              <a:gd name="connsiteY39" fmla="*/ 6291886 h 6579963"/>
              <a:gd name="connsiteX40" fmla="*/ 1004085 w 10676609"/>
              <a:gd name="connsiteY40" fmla="*/ 6271573 h 6579963"/>
              <a:gd name="connsiteX41" fmla="*/ 958596 w 10676609"/>
              <a:gd name="connsiteY41" fmla="*/ 6262852 h 6579963"/>
              <a:gd name="connsiteX42" fmla="*/ 927064 w 10676609"/>
              <a:gd name="connsiteY42" fmla="*/ 6253548 h 6579963"/>
              <a:gd name="connsiteX43" fmla="*/ 838375 w 10676609"/>
              <a:gd name="connsiteY43" fmla="*/ 6245778 h 6579963"/>
              <a:gd name="connsiteX44" fmla="*/ 687847 w 10676609"/>
              <a:gd name="connsiteY44" fmla="*/ 6239552 h 6579963"/>
              <a:gd name="connsiteX45" fmla="*/ 651350 w 10676609"/>
              <a:gd name="connsiteY45" fmla="*/ 6234065 h 6579963"/>
              <a:gd name="connsiteX46" fmla="*/ 636156 w 10676609"/>
              <a:gd name="connsiteY46" fmla="*/ 6229343 h 6579963"/>
              <a:gd name="connsiteX47" fmla="*/ 36669 w 10676609"/>
              <a:gd name="connsiteY47" fmla="*/ 6208408 h 6579963"/>
              <a:gd name="connsiteX48" fmla="*/ 36751 w 10676609"/>
              <a:gd name="connsiteY48" fmla="*/ 6206084 h 6579963"/>
              <a:gd name="connsiteX49" fmla="*/ 10322 w 10676609"/>
              <a:gd name="connsiteY49" fmla="*/ 6193998 h 6579963"/>
              <a:gd name="connsiteX50" fmla="*/ 20 w 10676609"/>
              <a:gd name="connsiteY50" fmla="*/ 6166561 h 6579963"/>
              <a:gd name="connsiteX51" fmla="*/ 109133 w 10676609"/>
              <a:gd name="connsiteY51" fmla="*/ 3041977 h 6579963"/>
              <a:gd name="connsiteX52" fmla="*/ 215404 w 10676609"/>
              <a:gd name="connsiteY52" fmla="*/ 0 h 6579963"/>
              <a:gd name="connsiteX0" fmla="*/ 215404 w 10676609"/>
              <a:gd name="connsiteY0" fmla="*/ 0 h 6579963"/>
              <a:gd name="connsiteX1" fmla="*/ 10676609 w 10676609"/>
              <a:gd name="connsiteY1" fmla="*/ 0 h 6579963"/>
              <a:gd name="connsiteX2" fmla="*/ 10676609 w 10676609"/>
              <a:gd name="connsiteY2" fmla="*/ 6579963 h 6579963"/>
              <a:gd name="connsiteX3" fmla="*/ 7355965 w 10676609"/>
              <a:gd name="connsiteY3" fmla="*/ 6464004 h 6579963"/>
              <a:gd name="connsiteX4" fmla="*/ 4702793 w 10676609"/>
              <a:gd name="connsiteY4" fmla="*/ 6371353 h 6579963"/>
              <a:gd name="connsiteX5" fmla="*/ 4701193 w 10676609"/>
              <a:gd name="connsiteY5" fmla="*/ 6371562 h 6579963"/>
              <a:gd name="connsiteX6" fmla="*/ 4471632 w 10676609"/>
              <a:gd name="connsiteY6" fmla="*/ 6363460 h 6579963"/>
              <a:gd name="connsiteX7" fmla="*/ 4433860 w 10676609"/>
              <a:gd name="connsiteY7" fmla="*/ 6361962 h 6579963"/>
              <a:gd name="connsiteX8" fmla="*/ 3961111 w 10676609"/>
              <a:gd name="connsiteY8" fmla="*/ 6345453 h 6579963"/>
              <a:gd name="connsiteX9" fmla="*/ 3243371 w 10676609"/>
              <a:gd name="connsiteY9" fmla="*/ 6320389 h 6579963"/>
              <a:gd name="connsiteX10" fmla="*/ 2413091 w 10676609"/>
              <a:gd name="connsiteY10" fmla="*/ 6291395 h 6579963"/>
              <a:gd name="connsiteX11" fmla="*/ 2393153 w 10676609"/>
              <a:gd name="connsiteY11" fmla="*/ 6292495 h 6579963"/>
              <a:gd name="connsiteX12" fmla="*/ 2315359 w 10676609"/>
              <a:gd name="connsiteY12" fmla="*/ 6300887 h 6579963"/>
              <a:gd name="connsiteX13" fmla="*/ 2298610 w 10676609"/>
              <a:gd name="connsiteY13" fmla="*/ 6306534 h 6579963"/>
              <a:gd name="connsiteX14" fmla="*/ 2279502 w 10676609"/>
              <a:gd name="connsiteY14" fmla="*/ 6300544 h 6579963"/>
              <a:gd name="connsiteX15" fmla="*/ 2273946 w 10676609"/>
              <a:gd name="connsiteY15" fmla="*/ 6295128 h 6579963"/>
              <a:gd name="connsiteX16" fmla="*/ 2212011 w 10676609"/>
              <a:gd name="connsiteY16" fmla="*/ 6303334 h 6579963"/>
              <a:gd name="connsiteX17" fmla="*/ 2204555 w 10676609"/>
              <a:gd name="connsiteY17" fmla="*/ 6303364 h 6579963"/>
              <a:gd name="connsiteX18" fmla="*/ 2153280 w 10676609"/>
              <a:gd name="connsiteY18" fmla="*/ 6300107 h 6579963"/>
              <a:gd name="connsiteX19" fmla="*/ 2077202 w 10676609"/>
              <a:gd name="connsiteY19" fmla="*/ 6289875 h 6579963"/>
              <a:gd name="connsiteX20" fmla="*/ 2053051 w 10676609"/>
              <a:gd name="connsiteY20" fmla="*/ 6278822 h 6579963"/>
              <a:gd name="connsiteX21" fmla="*/ 1767172 w 10676609"/>
              <a:gd name="connsiteY21" fmla="*/ 6268839 h 6579963"/>
              <a:gd name="connsiteX22" fmla="*/ 1759312 w 10676609"/>
              <a:gd name="connsiteY22" fmla="*/ 6270144 h 6579963"/>
              <a:gd name="connsiteX23" fmla="*/ 1754014 w 10676609"/>
              <a:gd name="connsiteY23" fmla="*/ 6281083 h 6579963"/>
              <a:gd name="connsiteX24" fmla="*/ 1727672 w 10676609"/>
              <a:gd name="connsiteY24" fmla="*/ 6276451 h 6579963"/>
              <a:gd name="connsiteX25" fmla="*/ 1723074 w 10676609"/>
              <a:gd name="connsiteY25" fmla="*/ 6275419 h 6579963"/>
              <a:gd name="connsiteX26" fmla="*/ 1705818 w 10676609"/>
              <a:gd name="connsiteY26" fmla="*/ 6276363 h 6579963"/>
              <a:gd name="connsiteX27" fmla="*/ 1699540 w 10676609"/>
              <a:gd name="connsiteY27" fmla="*/ 6270286 h 6579963"/>
              <a:gd name="connsiteX28" fmla="*/ 1641180 w 10676609"/>
              <a:gd name="connsiteY28" fmla="*/ 6270668 h 6579963"/>
              <a:gd name="connsiteX29" fmla="*/ 1529577 w 10676609"/>
              <a:gd name="connsiteY29" fmla="*/ 6282433 h 6579963"/>
              <a:gd name="connsiteX30" fmla="*/ 1512241 w 10676609"/>
              <a:gd name="connsiteY30" fmla="*/ 6288237 h 6579963"/>
              <a:gd name="connsiteX31" fmla="*/ 1398645 w 10676609"/>
              <a:gd name="connsiteY31" fmla="*/ 6294505 h 6579963"/>
              <a:gd name="connsiteX32" fmla="*/ 1320850 w 10676609"/>
              <a:gd name="connsiteY32" fmla="*/ 6302897 h 6579963"/>
              <a:gd name="connsiteX33" fmla="*/ 1304102 w 10676609"/>
              <a:gd name="connsiteY33" fmla="*/ 6308544 h 6579963"/>
              <a:gd name="connsiteX34" fmla="*/ 1284994 w 10676609"/>
              <a:gd name="connsiteY34" fmla="*/ 6302554 h 6579963"/>
              <a:gd name="connsiteX35" fmla="*/ 1279437 w 10676609"/>
              <a:gd name="connsiteY35" fmla="*/ 6297138 h 6579963"/>
              <a:gd name="connsiteX36" fmla="*/ 1217503 w 10676609"/>
              <a:gd name="connsiteY36" fmla="*/ 6305344 h 6579963"/>
              <a:gd name="connsiteX37" fmla="*/ 1210047 w 10676609"/>
              <a:gd name="connsiteY37" fmla="*/ 6305374 h 6579963"/>
              <a:gd name="connsiteX38" fmla="*/ 1158773 w 10676609"/>
              <a:gd name="connsiteY38" fmla="*/ 6302117 h 6579963"/>
              <a:gd name="connsiteX39" fmla="*/ 1082696 w 10676609"/>
              <a:gd name="connsiteY39" fmla="*/ 6291886 h 6579963"/>
              <a:gd name="connsiteX40" fmla="*/ 1004085 w 10676609"/>
              <a:gd name="connsiteY40" fmla="*/ 6271573 h 6579963"/>
              <a:gd name="connsiteX41" fmla="*/ 958596 w 10676609"/>
              <a:gd name="connsiteY41" fmla="*/ 6262852 h 6579963"/>
              <a:gd name="connsiteX42" fmla="*/ 927064 w 10676609"/>
              <a:gd name="connsiteY42" fmla="*/ 6253548 h 6579963"/>
              <a:gd name="connsiteX43" fmla="*/ 838375 w 10676609"/>
              <a:gd name="connsiteY43" fmla="*/ 6245778 h 6579963"/>
              <a:gd name="connsiteX44" fmla="*/ 687847 w 10676609"/>
              <a:gd name="connsiteY44" fmla="*/ 6239552 h 6579963"/>
              <a:gd name="connsiteX45" fmla="*/ 651350 w 10676609"/>
              <a:gd name="connsiteY45" fmla="*/ 6234065 h 6579963"/>
              <a:gd name="connsiteX46" fmla="*/ 636156 w 10676609"/>
              <a:gd name="connsiteY46" fmla="*/ 6229343 h 6579963"/>
              <a:gd name="connsiteX47" fmla="*/ 36669 w 10676609"/>
              <a:gd name="connsiteY47" fmla="*/ 6208408 h 6579963"/>
              <a:gd name="connsiteX48" fmla="*/ 36751 w 10676609"/>
              <a:gd name="connsiteY48" fmla="*/ 6206084 h 6579963"/>
              <a:gd name="connsiteX49" fmla="*/ 10322 w 10676609"/>
              <a:gd name="connsiteY49" fmla="*/ 6193998 h 6579963"/>
              <a:gd name="connsiteX50" fmla="*/ 20 w 10676609"/>
              <a:gd name="connsiteY50" fmla="*/ 6166561 h 6579963"/>
              <a:gd name="connsiteX51" fmla="*/ 215404 w 10676609"/>
              <a:gd name="connsiteY51" fmla="*/ 0 h 6579963"/>
              <a:gd name="connsiteX0" fmla="*/ 87963 w 10676609"/>
              <a:gd name="connsiteY0" fmla="*/ 3640822 h 6579963"/>
              <a:gd name="connsiteX1" fmla="*/ 10676609 w 10676609"/>
              <a:gd name="connsiteY1" fmla="*/ 0 h 6579963"/>
              <a:gd name="connsiteX2" fmla="*/ 10676609 w 10676609"/>
              <a:gd name="connsiteY2" fmla="*/ 6579963 h 6579963"/>
              <a:gd name="connsiteX3" fmla="*/ 7355965 w 10676609"/>
              <a:gd name="connsiteY3" fmla="*/ 6464004 h 6579963"/>
              <a:gd name="connsiteX4" fmla="*/ 4702793 w 10676609"/>
              <a:gd name="connsiteY4" fmla="*/ 6371353 h 6579963"/>
              <a:gd name="connsiteX5" fmla="*/ 4701193 w 10676609"/>
              <a:gd name="connsiteY5" fmla="*/ 6371562 h 6579963"/>
              <a:gd name="connsiteX6" fmla="*/ 4471632 w 10676609"/>
              <a:gd name="connsiteY6" fmla="*/ 6363460 h 6579963"/>
              <a:gd name="connsiteX7" fmla="*/ 4433860 w 10676609"/>
              <a:gd name="connsiteY7" fmla="*/ 6361962 h 6579963"/>
              <a:gd name="connsiteX8" fmla="*/ 3961111 w 10676609"/>
              <a:gd name="connsiteY8" fmla="*/ 6345453 h 6579963"/>
              <a:gd name="connsiteX9" fmla="*/ 3243371 w 10676609"/>
              <a:gd name="connsiteY9" fmla="*/ 6320389 h 6579963"/>
              <a:gd name="connsiteX10" fmla="*/ 2413091 w 10676609"/>
              <a:gd name="connsiteY10" fmla="*/ 6291395 h 6579963"/>
              <a:gd name="connsiteX11" fmla="*/ 2393153 w 10676609"/>
              <a:gd name="connsiteY11" fmla="*/ 6292495 h 6579963"/>
              <a:gd name="connsiteX12" fmla="*/ 2315359 w 10676609"/>
              <a:gd name="connsiteY12" fmla="*/ 6300887 h 6579963"/>
              <a:gd name="connsiteX13" fmla="*/ 2298610 w 10676609"/>
              <a:gd name="connsiteY13" fmla="*/ 6306534 h 6579963"/>
              <a:gd name="connsiteX14" fmla="*/ 2279502 w 10676609"/>
              <a:gd name="connsiteY14" fmla="*/ 6300544 h 6579963"/>
              <a:gd name="connsiteX15" fmla="*/ 2273946 w 10676609"/>
              <a:gd name="connsiteY15" fmla="*/ 6295128 h 6579963"/>
              <a:gd name="connsiteX16" fmla="*/ 2212011 w 10676609"/>
              <a:gd name="connsiteY16" fmla="*/ 6303334 h 6579963"/>
              <a:gd name="connsiteX17" fmla="*/ 2204555 w 10676609"/>
              <a:gd name="connsiteY17" fmla="*/ 6303364 h 6579963"/>
              <a:gd name="connsiteX18" fmla="*/ 2153280 w 10676609"/>
              <a:gd name="connsiteY18" fmla="*/ 6300107 h 6579963"/>
              <a:gd name="connsiteX19" fmla="*/ 2077202 w 10676609"/>
              <a:gd name="connsiteY19" fmla="*/ 6289875 h 6579963"/>
              <a:gd name="connsiteX20" fmla="*/ 2053051 w 10676609"/>
              <a:gd name="connsiteY20" fmla="*/ 6278822 h 6579963"/>
              <a:gd name="connsiteX21" fmla="*/ 1767172 w 10676609"/>
              <a:gd name="connsiteY21" fmla="*/ 6268839 h 6579963"/>
              <a:gd name="connsiteX22" fmla="*/ 1759312 w 10676609"/>
              <a:gd name="connsiteY22" fmla="*/ 6270144 h 6579963"/>
              <a:gd name="connsiteX23" fmla="*/ 1754014 w 10676609"/>
              <a:gd name="connsiteY23" fmla="*/ 6281083 h 6579963"/>
              <a:gd name="connsiteX24" fmla="*/ 1727672 w 10676609"/>
              <a:gd name="connsiteY24" fmla="*/ 6276451 h 6579963"/>
              <a:gd name="connsiteX25" fmla="*/ 1723074 w 10676609"/>
              <a:gd name="connsiteY25" fmla="*/ 6275419 h 6579963"/>
              <a:gd name="connsiteX26" fmla="*/ 1705818 w 10676609"/>
              <a:gd name="connsiteY26" fmla="*/ 6276363 h 6579963"/>
              <a:gd name="connsiteX27" fmla="*/ 1699540 w 10676609"/>
              <a:gd name="connsiteY27" fmla="*/ 6270286 h 6579963"/>
              <a:gd name="connsiteX28" fmla="*/ 1641180 w 10676609"/>
              <a:gd name="connsiteY28" fmla="*/ 6270668 h 6579963"/>
              <a:gd name="connsiteX29" fmla="*/ 1529577 w 10676609"/>
              <a:gd name="connsiteY29" fmla="*/ 6282433 h 6579963"/>
              <a:gd name="connsiteX30" fmla="*/ 1512241 w 10676609"/>
              <a:gd name="connsiteY30" fmla="*/ 6288237 h 6579963"/>
              <a:gd name="connsiteX31" fmla="*/ 1398645 w 10676609"/>
              <a:gd name="connsiteY31" fmla="*/ 6294505 h 6579963"/>
              <a:gd name="connsiteX32" fmla="*/ 1320850 w 10676609"/>
              <a:gd name="connsiteY32" fmla="*/ 6302897 h 6579963"/>
              <a:gd name="connsiteX33" fmla="*/ 1304102 w 10676609"/>
              <a:gd name="connsiteY33" fmla="*/ 6308544 h 6579963"/>
              <a:gd name="connsiteX34" fmla="*/ 1284994 w 10676609"/>
              <a:gd name="connsiteY34" fmla="*/ 6302554 h 6579963"/>
              <a:gd name="connsiteX35" fmla="*/ 1279437 w 10676609"/>
              <a:gd name="connsiteY35" fmla="*/ 6297138 h 6579963"/>
              <a:gd name="connsiteX36" fmla="*/ 1217503 w 10676609"/>
              <a:gd name="connsiteY36" fmla="*/ 6305344 h 6579963"/>
              <a:gd name="connsiteX37" fmla="*/ 1210047 w 10676609"/>
              <a:gd name="connsiteY37" fmla="*/ 6305374 h 6579963"/>
              <a:gd name="connsiteX38" fmla="*/ 1158773 w 10676609"/>
              <a:gd name="connsiteY38" fmla="*/ 6302117 h 6579963"/>
              <a:gd name="connsiteX39" fmla="*/ 1082696 w 10676609"/>
              <a:gd name="connsiteY39" fmla="*/ 6291886 h 6579963"/>
              <a:gd name="connsiteX40" fmla="*/ 1004085 w 10676609"/>
              <a:gd name="connsiteY40" fmla="*/ 6271573 h 6579963"/>
              <a:gd name="connsiteX41" fmla="*/ 958596 w 10676609"/>
              <a:gd name="connsiteY41" fmla="*/ 6262852 h 6579963"/>
              <a:gd name="connsiteX42" fmla="*/ 927064 w 10676609"/>
              <a:gd name="connsiteY42" fmla="*/ 6253548 h 6579963"/>
              <a:gd name="connsiteX43" fmla="*/ 838375 w 10676609"/>
              <a:gd name="connsiteY43" fmla="*/ 6245778 h 6579963"/>
              <a:gd name="connsiteX44" fmla="*/ 687847 w 10676609"/>
              <a:gd name="connsiteY44" fmla="*/ 6239552 h 6579963"/>
              <a:gd name="connsiteX45" fmla="*/ 651350 w 10676609"/>
              <a:gd name="connsiteY45" fmla="*/ 6234065 h 6579963"/>
              <a:gd name="connsiteX46" fmla="*/ 636156 w 10676609"/>
              <a:gd name="connsiteY46" fmla="*/ 6229343 h 6579963"/>
              <a:gd name="connsiteX47" fmla="*/ 36669 w 10676609"/>
              <a:gd name="connsiteY47" fmla="*/ 6208408 h 6579963"/>
              <a:gd name="connsiteX48" fmla="*/ 36751 w 10676609"/>
              <a:gd name="connsiteY48" fmla="*/ 6206084 h 6579963"/>
              <a:gd name="connsiteX49" fmla="*/ 10322 w 10676609"/>
              <a:gd name="connsiteY49" fmla="*/ 6193998 h 6579963"/>
              <a:gd name="connsiteX50" fmla="*/ 20 w 10676609"/>
              <a:gd name="connsiteY50" fmla="*/ 6166561 h 6579963"/>
              <a:gd name="connsiteX51" fmla="*/ 87963 w 10676609"/>
              <a:gd name="connsiteY51" fmla="*/ 3640822 h 6579963"/>
              <a:gd name="connsiteX0" fmla="*/ 87963 w 10676609"/>
              <a:gd name="connsiteY0" fmla="*/ 0 h 2939141"/>
              <a:gd name="connsiteX1" fmla="*/ 10676609 w 10676609"/>
              <a:gd name="connsiteY1" fmla="*/ 0 h 2939141"/>
              <a:gd name="connsiteX2" fmla="*/ 10676609 w 10676609"/>
              <a:gd name="connsiteY2" fmla="*/ 2939141 h 2939141"/>
              <a:gd name="connsiteX3" fmla="*/ 7355965 w 10676609"/>
              <a:gd name="connsiteY3" fmla="*/ 2823182 h 2939141"/>
              <a:gd name="connsiteX4" fmla="*/ 4702793 w 10676609"/>
              <a:gd name="connsiteY4" fmla="*/ 2730531 h 2939141"/>
              <a:gd name="connsiteX5" fmla="*/ 4701193 w 10676609"/>
              <a:gd name="connsiteY5" fmla="*/ 2730740 h 2939141"/>
              <a:gd name="connsiteX6" fmla="*/ 4471632 w 10676609"/>
              <a:gd name="connsiteY6" fmla="*/ 2722638 h 2939141"/>
              <a:gd name="connsiteX7" fmla="*/ 4433860 w 10676609"/>
              <a:gd name="connsiteY7" fmla="*/ 2721140 h 2939141"/>
              <a:gd name="connsiteX8" fmla="*/ 3961111 w 10676609"/>
              <a:gd name="connsiteY8" fmla="*/ 2704631 h 2939141"/>
              <a:gd name="connsiteX9" fmla="*/ 3243371 w 10676609"/>
              <a:gd name="connsiteY9" fmla="*/ 2679567 h 2939141"/>
              <a:gd name="connsiteX10" fmla="*/ 2413091 w 10676609"/>
              <a:gd name="connsiteY10" fmla="*/ 2650573 h 2939141"/>
              <a:gd name="connsiteX11" fmla="*/ 2393153 w 10676609"/>
              <a:gd name="connsiteY11" fmla="*/ 2651673 h 2939141"/>
              <a:gd name="connsiteX12" fmla="*/ 2315359 w 10676609"/>
              <a:gd name="connsiteY12" fmla="*/ 2660065 h 2939141"/>
              <a:gd name="connsiteX13" fmla="*/ 2298610 w 10676609"/>
              <a:gd name="connsiteY13" fmla="*/ 2665712 h 2939141"/>
              <a:gd name="connsiteX14" fmla="*/ 2279502 w 10676609"/>
              <a:gd name="connsiteY14" fmla="*/ 2659722 h 2939141"/>
              <a:gd name="connsiteX15" fmla="*/ 2273946 w 10676609"/>
              <a:gd name="connsiteY15" fmla="*/ 2654306 h 2939141"/>
              <a:gd name="connsiteX16" fmla="*/ 2212011 w 10676609"/>
              <a:gd name="connsiteY16" fmla="*/ 2662512 h 2939141"/>
              <a:gd name="connsiteX17" fmla="*/ 2204555 w 10676609"/>
              <a:gd name="connsiteY17" fmla="*/ 2662542 h 2939141"/>
              <a:gd name="connsiteX18" fmla="*/ 2153280 w 10676609"/>
              <a:gd name="connsiteY18" fmla="*/ 2659285 h 2939141"/>
              <a:gd name="connsiteX19" fmla="*/ 2077202 w 10676609"/>
              <a:gd name="connsiteY19" fmla="*/ 2649053 h 2939141"/>
              <a:gd name="connsiteX20" fmla="*/ 2053051 w 10676609"/>
              <a:gd name="connsiteY20" fmla="*/ 2638000 h 2939141"/>
              <a:gd name="connsiteX21" fmla="*/ 1767172 w 10676609"/>
              <a:gd name="connsiteY21" fmla="*/ 2628017 h 2939141"/>
              <a:gd name="connsiteX22" fmla="*/ 1759312 w 10676609"/>
              <a:gd name="connsiteY22" fmla="*/ 2629322 h 2939141"/>
              <a:gd name="connsiteX23" fmla="*/ 1754014 w 10676609"/>
              <a:gd name="connsiteY23" fmla="*/ 2640261 h 2939141"/>
              <a:gd name="connsiteX24" fmla="*/ 1727672 w 10676609"/>
              <a:gd name="connsiteY24" fmla="*/ 2635629 h 2939141"/>
              <a:gd name="connsiteX25" fmla="*/ 1723074 w 10676609"/>
              <a:gd name="connsiteY25" fmla="*/ 2634597 h 2939141"/>
              <a:gd name="connsiteX26" fmla="*/ 1705818 w 10676609"/>
              <a:gd name="connsiteY26" fmla="*/ 2635541 h 2939141"/>
              <a:gd name="connsiteX27" fmla="*/ 1699540 w 10676609"/>
              <a:gd name="connsiteY27" fmla="*/ 2629464 h 2939141"/>
              <a:gd name="connsiteX28" fmla="*/ 1641180 w 10676609"/>
              <a:gd name="connsiteY28" fmla="*/ 2629846 h 2939141"/>
              <a:gd name="connsiteX29" fmla="*/ 1529577 w 10676609"/>
              <a:gd name="connsiteY29" fmla="*/ 2641611 h 2939141"/>
              <a:gd name="connsiteX30" fmla="*/ 1512241 w 10676609"/>
              <a:gd name="connsiteY30" fmla="*/ 2647415 h 2939141"/>
              <a:gd name="connsiteX31" fmla="*/ 1398645 w 10676609"/>
              <a:gd name="connsiteY31" fmla="*/ 2653683 h 2939141"/>
              <a:gd name="connsiteX32" fmla="*/ 1320850 w 10676609"/>
              <a:gd name="connsiteY32" fmla="*/ 2662075 h 2939141"/>
              <a:gd name="connsiteX33" fmla="*/ 1304102 w 10676609"/>
              <a:gd name="connsiteY33" fmla="*/ 2667722 h 2939141"/>
              <a:gd name="connsiteX34" fmla="*/ 1284994 w 10676609"/>
              <a:gd name="connsiteY34" fmla="*/ 2661732 h 2939141"/>
              <a:gd name="connsiteX35" fmla="*/ 1279437 w 10676609"/>
              <a:gd name="connsiteY35" fmla="*/ 2656316 h 2939141"/>
              <a:gd name="connsiteX36" fmla="*/ 1217503 w 10676609"/>
              <a:gd name="connsiteY36" fmla="*/ 2664522 h 2939141"/>
              <a:gd name="connsiteX37" fmla="*/ 1210047 w 10676609"/>
              <a:gd name="connsiteY37" fmla="*/ 2664552 h 2939141"/>
              <a:gd name="connsiteX38" fmla="*/ 1158773 w 10676609"/>
              <a:gd name="connsiteY38" fmla="*/ 2661295 h 2939141"/>
              <a:gd name="connsiteX39" fmla="*/ 1082696 w 10676609"/>
              <a:gd name="connsiteY39" fmla="*/ 2651064 h 2939141"/>
              <a:gd name="connsiteX40" fmla="*/ 1004085 w 10676609"/>
              <a:gd name="connsiteY40" fmla="*/ 2630751 h 2939141"/>
              <a:gd name="connsiteX41" fmla="*/ 958596 w 10676609"/>
              <a:gd name="connsiteY41" fmla="*/ 2622030 h 2939141"/>
              <a:gd name="connsiteX42" fmla="*/ 927064 w 10676609"/>
              <a:gd name="connsiteY42" fmla="*/ 2612726 h 2939141"/>
              <a:gd name="connsiteX43" fmla="*/ 838375 w 10676609"/>
              <a:gd name="connsiteY43" fmla="*/ 2604956 h 2939141"/>
              <a:gd name="connsiteX44" fmla="*/ 687847 w 10676609"/>
              <a:gd name="connsiteY44" fmla="*/ 2598730 h 2939141"/>
              <a:gd name="connsiteX45" fmla="*/ 651350 w 10676609"/>
              <a:gd name="connsiteY45" fmla="*/ 2593243 h 2939141"/>
              <a:gd name="connsiteX46" fmla="*/ 636156 w 10676609"/>
              <a:gd name="connsiteY46" fmla="*/ 2588521 h 2939141"/>
              <a:gd name="connsiteX47" fmla="*/ 36669 w 10676609"/>
              <a:gd name="connsiteY47" fmla="*/ 2567586 h 2939141"/>
              <a:gd name="connsiteX48" fmla="*/ 36751 w 10676609"/>
              <a:gd name="connsiteY48" fmla="*/ 2565262 h 2939141"/>
              <a:gd name="connsiteX49" fmla="*/ 10322 w 10676609"/>
              <a:gd name="connsiteY49" fmla="*/ 2553176 h 2939141"/>
              <a:gd name="connsiteX50" fmla="*/ 20 w 10676609"/>
              <a:gd name="connsiteY50" fmla="*/ 2525739 h 2939141"/>
              <a:gd name="connsiteX51" fmla="*/ 87963 w 10676609"/>
              <a:gd name="connsiteY51" fmla="*/ 0 h 2939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676609" h="2939141">
                <a:moveTo>
                  <a:pt x="87963" y="0"/>
                </a:moveTo>
                <a:lnTo>
                  <a:pt x="10676609" y="0"/>
                </a:lnTo>
                <a:lnTo>
                  <a:pt x="10676609" y="2939141"/>
                </a:lnTo>
                <a:lnTo>
                  <a:pt x="7355965" y="2823182"/>
                </a:lnTo>
                <a:lnTo>
                  <a:pt x="4702793" y="2730531"/>
                </a:lnTo>
                <a:lnTo>
                  <a:pt x="4701193" y="2730740"/>
                </a:lnTo>
                <a:cubicBezTo>
                  <a:pt x="4637874" y="2735311"/>
                  <a:pt x="4462969" y="2730576"/>
                  <a:pt x="4471632" y="2722638"/>
                </a:cubicBezTo>
                <a:lnTo>
                  <a:pt x="4433860" y="2721140"/>
                </a:lnTo>
                <a:lnTo>
                  <a:pt x="3961111" y="2704631"/>
                </a:lnTo>
                <a:lnTo>
                  <a:pt x="3243371" y="2679567"/>
                </a:lnTo>
                <a:lnTo>
                  <a:pt x="2413091" y="2650573"/>
                </a:lnTo>
                <a:lnTo>
                  <a:pt x="2393153" y="2651673"/>
                </a:lnTo>
                <a:lnTo>
                  <a:pt x="2315359" y="2660065"/>
                </a:lnTo>
                <a:lnTo>
                  <a:pt x="2298610" y="2665712"/>
                </a:lnTo>
                <a:lnTo>
                  <a:pt x="2279502" y="2659722"/>
                </a:lnTo>
                <a:cubicBezTo>
                  <a:pt x="2277185" y="2658073"/>
                  <a:pt x="2275314" y="2656246"/>
                  <a:pt x="2273946" y="2654306"/>
                </a:cubicBezTo>
                <a:lnTo>
                  <a:pt x="2212011" y="2662512"/>
                </a:lnTo>
                <a:lnTo>
                  <a:pt x="2204555" y="2662542"/>
                </a:lnTo>
                <a:lnTo>
                  <a:pt x="2153280" y="2659285"/>
                </a:lnTo>
                <a:lnTo>
                  <a:pt x="2077202" y="2649053"/>
                </a:lnTo>
                <a:lnTo>
                  <a:pt x="2053051" y="2638000"/>
                </a:lnTo>
                <a:lnTo>
                  <a:pt x="1767172" y="2628017"/>
                </a:lnTo>
                <a:lnTo>
                  <a:pt x="1759312" y="2629322"/>
                </a:lnTo>
                <a:cubicBezTo>
                  <a:pt x="1755430" y="2631319"/>
                  <a:pt x="1753269" y="2634705"/>
                  <a:pt x="1754014" y="2640261"/>
                </a:cubicBezTo>
                <a:cubicBezTo>
                  <a:pt x="1745152" y="2639398"/>
                  <a:pt x="1736443" y="2637629"/>
                  <a:pt x="1727672" y="2635629"/>
                </a:cubicBezTo>
                <a:lnTo>
                  <a:pt x="1723074" y="2634597"/>
                </a:lnTo>
                <a:lnTo>
                  <a:pt x="1705818" y="2635541"/>
                </a:lnTo>
                <a:lnTo>
                  <a:pt x="1699540" y="2629464"/>
                </a:lnTo>
                <a:lnTo>
                  <a:pt x="1641180" y="2629846"/>
                </a:lnTo>
                <a:cubicBezTo>
                  <a:pt x="1615726" y="2644878"/>
                  <a:pt x="1568879" y="2635947"/>
                  <a:pt x="1529577" y="2641611"/>
                </a:cubicBezTo>
                <a:lnTo>
                  <a:pt x="1512241" y="2647415"/>
                </a:lnTo>
                <a:lnTo>
                  <a:pt x="1398645" y="2653683"/>
                </a:lnTo>
                <a:lnTo>
                  <a:pt x="1320850" y="2662075"/>
                </a:lnTo>
                <a:lnTo>
                  <a:pt x="1304102" y="2667722"/>
                </a:lnTo>
                <a:lnTo>
                  <a:pt x="1284994" y="2661732"/>
                </a:lnTo>
                <a:cubicBezTo>
                  <a:pt x="1282677" y="2660084"/>
                  <a:pt x="1280806" y="2658258"/>
                  <a:pt x="1279437" y="2656316"/>
                </a:cubicBezTo>
                <a:lnTo>
                  <a:pt x="1217503" y="2664522"/>
                </a:lnTo>
                <a:lnTo>
                  <a:pt x="1210047" y="2664552"/>
                </a:lnTo>
                <a:lnTo>
                  <a:pt x="1158773" y="2661295"/>
                </a:lnTo>
                <a:lnTo>
                  <a:pt x="1082696" y="2651064"/>
                </a:lnTo>
                <a:cubicBezTo>
                  <a:pt x="1057647" y="2644332"/>
                  <a:pt x="1035683" y="2619598"/>
                  <a:pt x="1004085" y="2630751"/>
                </a:cubicBezTo>
                <a:cubicBezTo>
                  <a:pt x="1011464" y="2617440"/>
                  <a:pt x="966909" y="2633769"/>
                  <a:pt x="958596" y="2622030"/>
                </a:cubicBezTo>
                <a:cubicBezTo>
                  <a:pt x="953809" y="2612340"/>
                  <a:pt x="939178" y="2615036"/>
                  <a:pt x="927064" y="2612726"/>
                </a:cubicBezTo>
                <a:cubicBezTo>
                  <a:pt x="916738" y="2603493"/>
                  <a:pt x="857832" y="2601079"/>
                  <a:pt x="838375" y="2604956"/>
                </a:cubicBezTo>
                <a:cubicBezTo>
                  <a:pt x="784875" y="2621897"/>
                  <a:pt x="730856" y="2586243"/>
                  <a:pt x="687847" y="2598730"/>
                </a:cubicBezTo>
                <a:cubicBezTo>
                  <a:pt x="670764" y="2597288"/>
                  <a:pt x="659513" y="2595275"/>
                  <a:pt x="651350" y="2593243"/>
                </a:cubicBezTo>
                <a:lnTo>
                  <a:pt x="636156" y="2588521"/>
                </a:lnTo>
                <a:lnTo>
                  <a:pt x="36669" y="2567586"/>
                </a:lnTo>
                <a:cubicBezTo>
                  <a:pt x="36696" y="2566811"/>
                  <a:pt x="36724" y="2566037"/>
                  <a:pt x="36751" y="2565262"/>
                </a:cubicBezTo>
                <a:lnTo>
                  <a:pt x="10322" y="2553176"/>
                </a:lnTo>
                <a:cubicBezTo>
                  <a:pt x="3639" y="2546009"/>
                  <a:pt x="-318" y="2536302"/>
                  <a:pt x="20" y="2525739"/>
                </a:cubicBezTo>
                <a:lnTo>
                  <a:pt x="87963" y="0"/>
                </a:lnTo>
                <a:close/>
              </a:path>
            </a:pathLst>
          </a:custGeom>
          <a:gradFill>
            <a:gsLst>
              <a:gs pos="0">
                <a:srgbClr val="000000">
                  <a:alpha val="42745"/>
                </a:srgbClr>
              </a:gs>
              <a:gs pos="35000">
                <a:srgbClr val="000000">
                  <a:alpha val="0"/>
                </a:srgbClr>
              </a:gs>
              <a:gs pos="20000">
                <a:srgbClr val="000000">
                  <a:alpha val="2400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40C83E5-34AD-4556-009B-9A9EE27831DB}"/>
              </a:ext>
            </a:extLst>
          </p:cNvPr>
          <p:cNvSpPr>
            <a:spLocks noGrp="1"/>
          </p:cNvSpPr>
          <p:nvPr>
            <p:ph type="ctrTitle"/>
          </p:nvPr>
        </p:nvSpPr>
        <p:spPr>
          <a:xfrm>
            <a:off x="579269" y="671301"/>
            <a:ext cx="10665626" cy="2467871"/>
          </a:xfrm>
        </p:spPr>
        <p:txBody>
          <a:bodyPr>
            <a:normAutofit/>
          </a:bodyPr>
          <a:lstStyle/>
          <a:p>
            <a:pPr>
              <a:lnSpc>
                <a:spcPct val="110000"/>
              </a:lnSpc>
            </a:pPr>
            <a:r>
              <a:rPr lang="en-GB" sz="3400" dirty="0"/>
              <a:t>Navigating the Interplay of Ad Avoidance, Government Messaging, and UN SDG 11: </a:t>
            </a:r>
            <a:br>
              <a:rPr lang="en-GB" sz="3400" dirty="0"/>
            </a:br>
            <a:r>
              <a:rPr lang="en-GB" sz="3400" dirty="0"/>
              <a:t>A Theoretical Review</a:t>
            </a:r>
          </a:p>
        </p:txBody>
      </p:sp>
      <p:sp>
        <p:nvSpPr>
          <p:cNvPr id="3" name="Subtitle 2">
            <a:extLst>
              <a:ext uri="{FF2B5EF4-FFF2-40B4-BE49-F238E27FC236}">
                <a16:creationId xmlns:a16="http://schemas.microsoft.com/office/drawing/2014/main" id="{A097F958-00CC-4F34-A593-19D9E33C226A}"/>
              </a:ext>
            </a:extLst>
          </p:cNvPr>
          <p:cNvSpPr>
            <a:spLocks noGrp="1"/>
          </p:cNvSpPr>
          <p:nvPr>
            <p:ph type="subTitle" idx="1"/>
          </p:nvPr>
        </p:nvSpPr>
        <p:spPr>
          <a:xfrm>
            <a:off x="4714043" y="4416157"/>
            <a:ext cx="8524967" cy="2126552"/>
          </a:xfrm>
        </p:spPr>
        <p:txBody>
          <a:bodyPr>
            <a:noAutofit/>
          </a:bodyPr>
          <a:lstStyle/>
          <a:p>
            <a:pPr>
              <a:lnSpc>
                <a:spcPct val="110000"/>
              </a:lnSpc>
            </a:pPr>
            <a:r>
              <a:rPr lang="en-GB" sz="2400" b="1" dirty="0">
                <a:solidFill>
                  <a:srgbClr val="FFFF00"/>
                </a:solidFill>
              </a:rPr>
              <a:t>Dr Sharad Gupta and Dr Joyce Costello</a:t>
            </a:r>
          </a:p>
          <a:p>
            <a:pPr>
              <a:lnSpc>
                <a:spcPct val="110000"/>
              </a:lnSpc>
            </a:pPr>
            <a:r>
              <a:rPr lang="en-GB" sz="2400" b="1" dirty="0">
                <a:solidFill>
                  <a:srgbClr val="FFFF00"/>
                </a:solidFill>
              </a:rPr>
              <a:t>Marketing and Strategy Department</a:t>
            </a:r>
          </a:p>
          <a:p>
            <a:pPr>
              <a:lnSpc>
                <a:spcPct val="110000"/>
              </a:lnSpc>
            </a:pPr>
            <a:r>
              <a:rPr lang="en-GB" sz="2400" b="1" dirty="0">
                <a:solidFill>
                  <a:srgbClr val="FFFF00"/>
                </a:solidFill>
              </a:rPr>
              <a:t>Cardiff Metropolitan University</a:t>
            </a:r>
          </a:p>
        </p:txBody>
      </p:sp>
    </p:spTree>
    <p:extLst>
      <p:ext uri="{BB962C8B-B14F-4D97-AF65-F5344CB8AC3E}">
        <p14:creationId xmlns:p14="http://schemas.microsoft.com/office/powerpoint/2010/main" val="14567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1500"/>
                                  </p:stCondLst>
                                  <p:iterate>
                                    <p:tmPct val="10000"/>
                                  </p:iterate>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7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9F73A-7942-9015-0F5B-DD9FA41EC2B4}"/>
              </a:ext>
            </a:extLst>
          </p:cNvPr>
          <p:cNvSpPr>
            <a:spLocks noGrp="1"/>
          </p:cNvSpPr>
          <p:nvPr>
            <p:ph type="title"/>
          </p:nvPr>
        </p:nvSpPr>
        <p:spPr>
          <a:xfrm>
            <a:off x="1219200" y="365125"/>
            <a:ext cx="9493249" cy="717951"/>
          </a:xfrm>
        </p:spPr>
        <p:txBody>
          <a:bodyPr>
            <a:normAutofit fontScale="90000"/>
          </a:bodyPr>
          <a:lstStyle/>
          <a:p>
            <a:r>
              <a:rPr lang="en-GB" dirty="0"/>
              <a:t>References</a:t>
            </a:r>
          </a:p>
        </p:txBody>
      </p:sp>
      <p:sp>
        <p:nvSpPr>
          <p:cNvPr id="3" name="Content Placeholder 2">
            <a:extLst>
              <a:ext uri="{FF2B5EF4-FFF2-40B4-BE49-F238E27FC236}">
                <a16:creationId xmlns:a16="http://schemas.microsoft.com/office/drawing/2014/main" id="{6A552D31-0AD6-8479-9B95-F845C96D32EB}"/>
              </a:ext>
            </a:extLst>
          </p:cNvPr>
          <p:cNvSpPr>
            <a:spLocks noGrp="1"/>
          </p:cNvSpPr>
          <p:nvPr>
            <p:ph idx="1"/>
          </p:nvPr>
        </p:nvSpPr>
        <p:spPr>
          <a:xfrm>
            <a:off x="1219200" y="1500326"/>
            <a:ext cx="9493250" cy="4824274"/>
          </a:xfrm>
        </p:spPr>
        <p:txBody>
          <a:bodyPr>
            <a:normAutofit fontScale="85000" lnSpcReduction="10000"/>
          </a:bodyPr>
          <a:lstStyle/>
          <a:p>
            <a:pPr marL="0" indent="0">
              <a:lnSpc>
                <a:spcPct val="100000"/>
              </a:lnSpc>
              <a:buNone/>
            </a:pPr>
            <a:r>
              <a:rPr lang="en-GB" dirty="0">
                <a:effectLst/>
              </a:rPr>
              <a:t>Brinson, N.H., Eastin, M.S. and </a:t>
            </a:r>
            <a:r>
              <a:rPr lang="en-GB" dirty="0" err="1">
                <a:effectLst/>
              </a:rPr>
              <a:t>Cicchirillo</a:t>
            </a:r>
            <a:r>
              <a:rPr lang="en-GB" dirty="0">
                <a:effectLst/>
              </a:rPr>
              <a:t>, V.J. (2018) ‘Reactance to Personalization: Understanding the Drivers Behind the Growth of Ad Blocking’, Journal of interactive advertising, 18(2), pp. 136–147. doi:10.1080/15252019.2018.1491350.</a:t>
            </a:r>
          </a:p>
          <a:p>
            <a:pPr marL="0" indent="0">
              <a:lnSpc>
                <a:spcPct val="100000"/>
              </a:lnSpc>
              <a:buNone/>
            </a:pPr>
            <a:r>
              <a:rPr lang="en-GB" dirty="0" err="1">
                <a:effectLst/>
              </a:rPr>
              <a:t>Calafiorie</a:t>
            </a:r>
            <a:r>
              <a:rPr lang="en-GB" dirty="0">
                <a:effectLst/>
              </a:rPr>
              <a:t>, A. (2023) </a:t>
            </a:r>
            <a:r>
              <a:rPr lang="en-GB" i="1" dirty="0">
                <a:effectLst/>
              </a:rPr>
              <a:t>15-minute cities: Separating reality from conspiracy</a:t>
            </a:r>
            <a:r>
              <a:rPr lang="en-GB" dirty="0">
                <a:effectLst/>
              </a:rPr>
              <a:t>, </a:t>
            </a:r>
            <a:r>
              <a:rPr lang="en-GB" i="1" dirty="0">
                <a:effectLst/>
              </a:rPr>
              <a:t>The University of Edinburgh</a:t>
            </a:r>
            <a:r>
              <a:rPr lang="en-GB" dirty="0">
                <a:effectLst/>
              </a:rPr>
              <a:t>. Available at: https://www.ed.ac.uk/impact/research/futureproofing-societies-planet/15-min-cities-separating-reality-from-conspiracy</a:t>
            </a:r>
            <a:endParaRPr lang="en-GB" dirty="0"/>
          </a:p>
          <a:p>
            <a:pPr marL="0" indent="0">
              <a:lnSpc>
                <a:spcPct val="100000"/>
              </a:lnSpc>
              <a:buNone/>
            </a:pPr>
            <a:r>
              <a:rPr lang="en-GB" dirty="0"/>
              <a:t>Cardiff Council (2023) Transport and strategic planning committee. Cardiff Council.  Retrieved from: </a:t>
            </a:r>
            <a:r>
              <a:rPr lang="en-GB" dirty="0">
                <a:hlinkClick r:id="rId2"/>
              </a:rPr>
              <a:t>https://www.cardiff.gov.uk/ENG/Your-Council/Strategies-plans-and-policies/stronger-fairer-greener/transport-strategic-planning-commitments/Pages/default.aspx</a:t>
            </a:r>
            <a:endParaRPr lang="en-GB" dirty="0"/>
          </a:p>
          <a:p>
            <a:pPr marL="0" indent="0">
              <a:lnSpc>
                <a:spcPct val="100000"/>
              </a:lnSpc>
              <a:buNone/>
            </a:pPr>
            <a:r>
              <a:rPr lang="en-GB" dirty="0" err="1"/>
              <a:t>Grunig</a:t>
            </a:r>
            <a:r>
              <a:rPr lang="en-GB" dirty="0"/>
              <a:t> and Hunt (1984) Four Models of PR.</a:t>
            </a:r>
          </a:p>
          <a:p>
            <a:pPr marL="0" indent="0">
              <a:lnSpc>
                <a:spcPct val="100000"/>
              </a:lnSpc>
              <a:buNone/>
            </a:pPr>
            <a:r>
              <a:rPr lang="en-GB" dirty="0"/>
              <a:t>IAB. (2019). Ad Blocking: Who Blocks Ads, Why, and How to Win Them Back. Retrieved from </a:t>
            </a:r>
            <a:r>
              <a:rPr lang="en-GB" dirty="0">
                <a:hlinkClick r:id="rId3"/>
              </a:rPr>
              <a:t>https://www.iab.com/wp-content/uploads/2015/11/IAB-Ad-Blocking-Debrief_FINAL.pdf</a:t>
            </a:r>
            <a:endParaRPr lang="en-GB" dirty="0"/>
          </a:p>
          <a:p>
            <a:pPr marL="0" indent="0">
              <a:lnSpc>
                <a:spcPct val="100000"/>
              </a:lnSpc>
              <a:buNone/>
            </a:pPr>
            <a:r>
              <a:rPr lang="en-GB" dirty="0"/>
              <a:t>Lee, E. J., &amp; Watkins, B. (2016). The impact of ad-skipping technology on advertising effectiveness: A conceptual model and research propositions. Journal of Advertising, 45(1), 27-41.</a:t>
            </a:r>
          </a:p>
          <a:p>
            <a:pPr marL="0" indent="0">
              <a:lnSpc>
                <a:spcPct val="100000"/>
              </a:lnSpc>
              <a:buNone/>
            </a:pPr>
            <a:r>
              <a:rPr lang="en-GB" sz="1800" dirty="0">
                <a:effectLst/>
                <a:latin typeface="Calibri" panose="020F0502020204030204" pitchFamily="34" charset="0"/>
                <a:ea typeface="Calibri" panose="020F0502020204030204" pitchFamily="34" charset="0"/>
              </a:rPr>
              <a:t>Statista, 2021. Digital Advertising Report 2021. Statista. Available from: </a:t>
            </a:r>
            <a:r>
              <a:rPr lang="en-GB" sz="1800" u="sng" dirty="0">
                <a:solidFill>
                  <a:srgbClr val="1155CC"/>
                </a:solidFill>
                <a:effectLst/>
                <a:latin typeface="Calibri" panose="020F0502020204030204" pitchFamily="34" charset="0"/>
                <a:ea typeface="Calibri" panose="020F0502020204030204" pitchFamily="34" charset="0"/>
                <a:hlinkClick r:id="rId4"/>
              </a:rPr>
              <a:t>• Digital Advertising Report 2021 | Statista</a:t>
            </a:r>
            <a:r>
              <a:rPr lang="en-GB" sz="1800" dirty="0">
                <a:effectLst/>
                <a:latin typeface="Calibri" panose="020F0502020204030204" pitchFamily="34" charset="0"/>
                <a:ea typeface="Calibri" panose="020F0502020204030204" pitchFamily="34" charset="0"/>
              </a:rPr>
              <a:t> </a:t>
            </a:r>
          </a:p>
          <a:p>
            <a:pPr marL="0" indent="0">
              <a:lnSpc>
                <a:spcPct val="100000"/>
              </a:lnSpc>
              <a:buNone/>
            </a:pPr>
            <a:r>
              <a:rPr lang="en-GB" dirty="0"/>
              <a:t>UN (2016) The Sustainable Development Agenda. Retrieved from https://www.un.org/sustainabledevelopment/development-agenda-retired/</a:t>
            </a:r>
          </a:p>
        </p:txBody>
      </p:sp>
    </p:spTree>
    <p:extLst>
      <p:ext uri="{BB962C8B-B14F-4D97-AF65-F5344CB8AC3E}">
        <p14:creationId xmlns:p14="http://schemas.microsoft.com/office/powerpoint/2010/main" val="2866008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30691-E061-CC21-522E-665A2134A3B5}"/>
              </a:ext>
            </a:extLst>
          </p:cNvPr>
          <p:cNvSpPr>
            <a:spLocks noGrp="1"/>
          </p:cNvSpPr>
          <p:nvPr>
            <p:ph type="title"/>
          </p:nvPr>
        </p:nvSpPr>
        <p:spPr>
          <a:xfrm>
            <a:off x="1219200" y="365125"/>
            <a:ext cx="9493249" cy="975403"/>
          </a:xfrm>
        </p:spPr>
        <p:txBody>
          <a:bodyPr/>
          <a:lstStyle/>
          <a:p>
            <a:r>
              <a:rPr lang="en-GB" dirty="0"/>
              <a:t>UN SDG 11- Sustainable Cities</a:t>
            </a:r>
          </a:p>
        </p:txBody>
      </p:sp>
      <p:pic>
        <p:nvPicPr>
          <p:cNvPr id="5" name="Content Placeholder 4">
            <a:extLst>
              <a:ext uri="{FF2B5EF4-FFF2-40B4-BE49-F238E27FC236}">
                <a16:creationId xmlns:a16="http://schemas.microsoft.com/office/drawing/2014/main" id="{138A7491-2ACC-1C7B-2BD5-6090A756E8E0}"/>
              </a:ext>
            </a:extLst>
          </p:cNvPr>
          <p:cNvPicPr>
            <a:picLocks noGrp="1" noChangeAspect="1"/>
          </p:cNvPicPr>
          <p:nvPr>
            <p:ph idx="1"/>
          </p:nvPr>
        </p:nvPicPr>
        <p:blipFill rotWithShape="1">
          <a:blip r:embed="rId2"/>
          <a:srcRect t="1784" r="527"/>
          <a:stretch/>
        </p:blipFill>
        <p:spPr>
          <a:xfrm>
            <a:off x="1147234" y="1757779"/>
            <a:ext cx="10393737" cy="4398145"/>
          </a:xfrm>
        </p:spPr>
      </p:pic>
      <p:sp>
        <p:nvSpPr>
          <p:cNvPr id="6" name="TextBox 5">
            <a:extLst>
              <a:ext uri="{FF2B5EF4-FFF2-40B4-BE49-F238E27FC236}">
                <a16:creationId xmlns:a16="http://schemas.microsoft.com/office/drawing/2014/main" id="{02D74063-71AB-0D33-2446-1E6C29B140AB}"/>
              </a:ext>
            </a:extLst>
          </p:cNvPr>
          <p:cNvSpPr txBox="1"/>
          <p:nvPr/>
        </p:nvSpPr>
        <p:spPr>
          <a:xfrm>
            <a:off x="10147176" y="6308209"/>
            <a:ext cx="3392601" cy="369332"/>
          </a:xfrm>
          <a:prstGeom prst="rect">
            <a:avLst/>
          </a:prstGeom>
          <a:noFill/>
        </p:spPr>
        <p:txBody>
          <a:bodyPr wrap="square" rtlCol="0">
            <a:spAutoFit/>
          </a:bodyPr>
          <a:lstStyle/>
          <a:p>
            <a:r>
              <a:rPr lang="en-GB" dirty="0"/>
              <a:t>(UN, 2016)</a:t>
            </a:r>
          </a:p>
        </p:txBody>
      </p:sp>
    </p:spTree>
    <p:extLst>
      <p:ext uri="{BB962C8B-B14F-4D97-AF65-F5344CB8AC3E}">
        <p14:creationId xmlns:p14="http://schemas.microsoft.com/office/powerpoint/2010/main" val="2711533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D8CBEF53-5E8C-4B43-BBC9-08804F19FC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Freeform: Shape 1032">
            <a:extLst>
              <a:ext uri="{FF2B5EF4-FFF2-40B4-BE49-F238E27FC236}">
                <a16:creationId xmlns:a16="http://schemas.microsoft.com/office/drawing/2014/main" id="{2164640F-5D78-40A4-80A2-1C18187DC1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256230"/>
            <a:ext cx="9835763" cy="1609717"/>
          </a:xfrm>
          <a:custGeom>
            <a:avLst/>
            <a:gdLst>
              <a:gd name="connsiteX0" fmla="*/ 0 w 9835763"/>
              <a:gd name="connsiteY0" fmla="*/ 0 h 1609717"/>
              <a:gd name="connsiteX1" fmla="*/ 1111 w 9835763"/>
              <a:gd name="connsiteY1" fmla="*/ 212 h 1609717"/>
              <a:gd name="connsiteX2" fmla="*/ 392257 w 9835763"/>
              <a:gd name="connsiteY2" fmla="*/ 134440 h 1609717"/>
              <a:gd name="connsiteX3" fmla="*/ 811197 w 9835763"/>
              <a:gd name="connsiteY3" fmla="*/ 249778 h 1609717"/>
              <a:gd name="connsiteX4" fmla="*/ 1028878 w 9835763"/>
              <a:gd name="connsiteY4" fmla="*/ 290782 h 1609717"/>
              <a:gd name="connsiteX5" fmla="*/ 1256602 w 9835763"/>
              <a:gd name="connsiteY5" fmla="*/ 291330 h 1609717"/>
              <a:gd name="connsiteX6" fmla="*/ 1417994 w 9835763"/>
              <a:gd name="connsiteY6" fmla="*/ 314834 h 1609717"/>
              <a:gd name="connsiteX7" fmla="*/ 1580407 w 9835763"/>
              <a:gd name="connsiteY7" fmla="*/ 293756 h 1609717"/>
              <a:gd name="connsiteX8" fmla="*/ 1699587 w 9835763"/>
              <a:gd name="connsiteY8" fmla="*/ 298487 h 1609717"/>
              <a:gd name="connsiteX9" fmla="*/ 1819153 w 9835763"/>
              <a:gd name="connsiteY9" fmla="*/ 312205 h 1609717"/>
              <a:gd name="connsiteX10" fmla="*/ 1899974 w 9835763"/>
              <a:gd name="connsiteY10" fmla="*/ 341168 h 1609717"/>
              <a:gd name="connsiteX11" fmla="*/ 2225645 w 9835763"/>
              <a:gd name="connsiteY11" fmla="*/ 388316 h 1609717"/>
              <a:gd name="connsiteX12" fmla="*/ 2377125 w 9835763"/>
              <a:gd name="connsiteY12" fmla="*/ 406826 h 1609717"/>
              <a:gd name="connsiteX13" fmla="*/ 2571776 w 9835763"/>
              <a:gd name="connsiteY13" fmla="*/ 420517 h 1609717"/>
              <a:gd name="connsiteX14" fmla="*/ 2801812 w 9835763"/>
              <a:gd name="connsiteY14" fmla="*/ 447169 h 1609717"/>
              <a:gd name="connsiteX15" fmla="*/ 2866970 w 9835763"/>
              <a:gd name="connsiteY15" fmla="*/ 442677 h 1609717"/>
              <a:gd name="connsiteX16" fmla="*/ 2890496 w 9835763"/>
              <a:gd name="connsiteY16" fmla="*/ 448445 h 1609717"/>
              <a:gd name="connsiteX17" fmla="*/ 2890496 w 9835763"/>
              <a:gd name="connsiteY17" fmla="*/ 432762 h 1609717"/>
              <a:gd name="connsiteX18" fmla="*/ 5957290 w 9835763"/>
              <a:gd name="connsiteY18" fmla="*/ 432762 h 1609717"/>
              <a:gd name="connsiteX19" fmla="*/ 5957290 w 9835763"/>
              <a:gd name="connsiteY19" fmla="*/ 699005 h 1609717"/>
              <a:gd name="connsiteX20" fmla="*/ 6038450 w 9835763"/>
              <a:gd name="connsiteY20" fmla="*/ 700183 h 1609717"/>
              <a:gd name="connsiteX21" fmla="*/ 6117053 w 9835763"/>
              <a:gd name="connsiteY21" fmla="*/ 697472 h 1609717"/>
              <a:gd name="connsiteX22" fmla="*/ 6126761 w 9835763"/>
              <a:gd name="connsiteY22" fmla="*/ 699052 h 1609717"/>
              <a:gd name="connsiteX23" fmla="*/ 6172925 w 9835763"/>
              <a:gd name="connsiteY23" fmla="*/ 702808 h 1609717"/>
              <a:gd name="connsiteX24" fmla="*/ 6293871 w 9835763"/>
              <a:gd name="connsiteY24" fmla="*/ 705962 h 1609717"/>
              <a:gd name="connsiteX25" fmla="*/ 6338488 w 9835763"/>
              <a:gd name="connsiteY25" fmla="*/ 712755 h 1609717"/>
              <a:gd name="connsiteX26" fmla="*/ 6462785 w 9835763"/>
              <a:gd name="connsiteY26" fmla="*/ 726942 h 1609717"/>
              <a:gd name="connsiteX27" fmla="*/ 6589112 w 9835763"/>
              <a:gd name="connsiteY27" fmla="*/ 756117 h 1609717"/>
              <a:gd name="connsiteX28" fmla="*/ 6987553 w 9835763"/>
              <a:gd name="connsiteY28" fmla="*/ 828262 h 1609717"/>
              <a:gd name="connsiteX29" fmla="*/ 7164900 w 9835763"/>
              <a:gd name="connsiteY29" fmla="*/ 876714 h 1609717"/>
              <a:gd name="connsiteX30" fmla="*/ 7292144 w 9835763"/>
              <a:gd name="connsiteY30" fmla="*/ 932378 h 1609717"/>
              <a:gd name="connsiteX31" fmla="*/ 7419370 w 9835763"/>
              <a:gd name="connsiteY31" fmla="*/ 1003518 h 1609717"/>
              <a:gd name="connsiteX32" fmla="*/ 7657827 w 9835763"/>
              <a:gd name="connsiteY32" fmla="*/ 1054612 h 1609717"/>
              <a:gd name="connsiteX33" fmla="*/ 7797055 w 9835763"/>
              <a:gd name="connsiteY33" fmla="*/ 1095411 h 1609717"/>
              <a:gd name="connsiteX34" fmla="*/ 8035575 w 9835763"/>
              <a:gd name="connsiteY34" fmla="*/ 1149601 h 1609717"/>
              <a:gd name="connsiteX35" fmla="*/ 8241403 w 9835763"/>
              <a:gd name="connsiteY35" fmla="*/ 1214740 h 1609717"/>
              <a:gd name="connsiteX36" fmla="*/ 8420736 w 9835763"/>
              <a:gd name="connsiteY36" fmla="*/ 1255139 h 1609717"/>
              <a:gd name="connsiteX37" fmla="*/ 8717072 w 9835763"/>
              <a:gd name="connsiteY37" fmla="*/ 1385121 h 1609717"/>
              <a:gd name="connsiteX38" fmla="*/ 8925604 w 9835763"/>
              <a:gd name="connsiteY38" fmla="*/ 1429119 h 1609717"/>
              <a:gd name="connsiteX39" fmla="*/ 9124308 w 9835763"/>
              <a:gd name="connsiteY39" fmla="*/ 1469400 h 1609717"/>
              <a:gd name="connsiteX40" fmla="*/ 9346955 w 9835763"/>
              <a:gd name="connsiteY40" fmla="*/ 1477944 h 1609717"/>
              <a:gd name="connsiteX41" fmla="*/ 9443192 w 9835763"/>
              <a:gd name="connsiteY41" fmla="*/ 1512491 h 1609717"/>
              <a:gd name="connsiteX42" fmla="*/ 9723412 w 9835763"/>
              <a:gd name="connsiteY42" fmla="*/ 1577516 h 1609717"/>
              <a:gd name="connsiteX43" fmla="*/ 9777119 w 9835763"/>
              <a:gd name="connsiteY43" fmla="*/ 1588862 h 1609717"/>
              <a:gd name="connsiteX44" fmla="*/ 9835763 w 9835763"/>
              <a:gd name="connsiteY44" fmla="*/ 1609717 h 1609717"/>
              <a:gd name="connsiteX45" fmla="*/ 0 w 9835763"/>
              <a:gd name="connsiteY45" fmla="*/ 1609717 h 1609717"/>
              <a:gd name="connsiteX0" fmla="*/ 0 w 9835763"/>
              <a:gd name="connsiteY0" fmla="*/ 0 h 1609717"/>
              <a:gd name="connsiteX1" fmla="*/ 1111 w 9835763"/>
              <a:gd name="connsiteY1" fmla="*/ 212 h 1609717"/>
              <a:gd name="connsiteX2" fmla="*/ 392257 w 9835763"/>
              <a:gd name="connsiteY2" fmla="*/ 134440 h 1609717"/>
              <a:gd name="connsiteX3" fmla="*/ 811197 w 9835763"/>
              <a:gd name="connsiteY3" fmla="*/ 249778 h 1609717"/>
              <a:gd name="connsiteX4" fmla="*/ 1028878 w 9835763"/>
              <a:gd name="connsiteY4" fmla="*/ 290782 h 1609717"/>
              <a:gd name="connsiteX5" fmla="*/ 1256602 w 9835763"/>
              <a:gd name="connsiteY5" fmla="*/ 291330 h 1609717"/>
              <a:gd name="connsiteX6" fmla="*/ 1417994 w 9835763"/>
              <a:gd name="connsiteY6" fmla="*/ 314834 h 1609717"/>
              <a:gd name="connsiteX7" fmla="*/ 1580407 w 9835763"/>
              <a:gd name="connsiteY7" fmla="*/ 293756 h 1609717"/>
              <a:gd name="connsiteX8" fmla="*/ 1699587 w 9835763"/>
              <a:gd name="connsiteY8" fmla="*/ 298487 h 1609717"/>
              <a:gd name="connsiteX9" fmla="*/ 1819153 w 9835763"/>
              <a:gd name="connsiteY9" fmla="*/ 312205 h 1609717"/>
              <a:gd name="connsiteX10" fmla="*/ 1899974 w 9835763"/>
              <a:gd name="connsiteY10" fmla="*/ 341168 h 1609717"/>
              <a:gd name="connsiteX11" fmla="*/ 2225645 w 9835763"/>
              <a:gd name="connsiteY11" fmla="*/ 388316 h 1609717"/>
              <a:gd name="connsiteX12" fmla="*/ 2377125 w 9835763"/>
              <a:gd name="connsiteY12" fmla="*/ 406826 h 1609717"/>
              <a:gd name="connsiteX13" fmla="*/ 2571776 w 9835763"/>
              <a:gd name="connsiteY13" fmla="*/ 420517 h 1609717"/>
              <a:gd name="connsiteX14" fmla="*/ 2801812 w 9835763"/>
              <a:gd name="connsiteY14" fmla="*/ 447169 h 1609717"/>
              <a:gd name="connsiteX15" fmla="*/ 2866970 w 9835763"/>
              <a:gd name="connsiteY15" fmla="*/ 442677 h 1609717"/>
              <a:gd name="connsiteX16" fmla="*/ 2890496 w 9835763"/>
              <a:gd name="connsiteY16" fmla="*/ 448445 h 1609717"/>
              <a:gd name="connsiteX17" fmla="*/ 2890496 w 9835763"/>
              <a:gd name="connsiteY17" fmla="*/ 432762 h 1609717"/>
              <a:gd name="connsiteX18" fmla="*/ 5223579 w 9835763"/>
              <a:gd name="connsiteY18" fmla="*/ 695584 h 1609717"/>
              <a:gd name="connsiteX19" fmla="*/ 5957290 w 9835763"/>
              <a:gd name="connsiteY19" fmla="*/ 699005 h 1609717"/>
              <a:gd name="connsiteX20" fmla="*/ 6038450 w 9835763"/>
              <a:gd name="connsiteY20" fmla="*/ 700183 h 1609717"/>
              <a:gd name="connsiteX21" fmla="*/ 6117053 w 9835763"/>
              <a:gd name="connsiteY21" fmla="*/ 697472 h 1609717"/>
              <a:gd name="connsiteX22" fmla="*/ 6126761 w 9835763"/>
              <a:gd name="connsiteY22" fmla="*/ 699052 h 1609717"/>
              <a:gd name="connsiteX23" fmla="*/ 6172925 w 9835763"/>
              <a:gd name="connsiteY23" fmla="*/ 702808 h 1609717"/>
              <a:gd name="connsiteX24" fmla="*/ 6293871 w 9835763"/>
              <a:gd name="connsiteY24" fmla="*/ 705962 h 1609717"/>
              <a:gd name="connsiteX25" fmla="*/ 6338488 w 9835763"/>
              <a:gd name="connsiteY25" fmla="*/ 712755 h 1609717"/>
              <a:gd name="connsiteX26" fmla="*/ 6462785 w 9835763"/>
              <a:gd name="connsiteY26" fmla="*/ 726942 h 1609717"/>
              <a:gd name="connsiteX27" fmla="*/ 6589112 w 9835763"/>
              <a:gd name="connsiteY27" fmla="*/ 756117 h 1609717"/>
              <a:gd name="connsiteX28" fmla="*/ 6987553 w 9835763"/>
              <a:gd name="connsiteY28" fmla="*/ 828262 h 1609717"/>
              <a:gd name="connsiteX29" fmla="*/ 7164900 w 9835763"/>
              <a:gd name="connsiteY29" fmla="*/ 876714 h 1609717"/>
              <a:gd name="connsiteX30" fmla="*/ 7292144 w 9835763"/>
              <a:gd name="connsiteY30" fmla="*/ 932378 h 1609717"/>
              <a:gd name="connsiteX31" fmla="*/ 7419370 w 9835763"/>
              <a:gd name="connsiteY31" fmla="*/ 1003518 h 1609717"/>
              <a:gd name="connsiteX32" fmla="*/ 7657827 w 9835763"/>
              <a:gd name="connsiteY32" fmla="*/ 1054612 h 1609717"/>
              <a:gd name="connsiteX33" fmla="*/ 7797055 w 9835763"/>
              <a:gd name="connsiteY33" fmla="*/ 1095411 h 1609717"/>
              <a:gd name="connsiteX34" fmla="*/ 8035575 w 9835763"/>
              <a:gd name="connsiteY34" fmla="*/ 1149601 h 1609717"/>
              <a:gd name="connsiteX35" fmla="*/ 8241403 w 9835763"/>
              <a:gd name="connsiteY35" fmla="*/ 1214740 h 1609717"/>
              <a:gd name="connsiteX36" fmla="*/ 8420736 w 9835763"/>
              <a:gd name="connsiteY36" fmla="*/ 1255139 h 1609717"/>
              <a:gd name="connsiteX37" fmla="*/ 8717072 w 9835763"/>
              <a:gd name="connsiteY37" fmla="*/ 1385121 h 1609717"/>
              <a:gd name="connsiteX38" fmla="*/ 8925604 w 9835763"/>
              <a:gd name="connsiteY38" fmla="*/ 1429119 h 1609717"/>
              <a:gd name="connsiteX39" fmla="*/ 9124308 w 9835763"/>
              <a:gd name="connsiteY39" fmla="*/ 1469400 h 1609717"/>
              <a:gd name="connsiteX40" fmla="*/ 9346955 w 9835763"/>
              <a:gd name="connsiteY40" fmla="*/ 1477944 h 1609717"/>
              <a:gd name="connsiteX41" fmla="*/ 9443192 w 9835763"/>
              <a:gd name="connsiteY41" fmla="*/ 1512491 h 1609717"/>
              <a:gd name="connsiteX42" fmla="*/ 9723412 w 9835763"/>
              <a:gd name="connsiteY42" fmla="*/ 1577516 h 1609717"/>
              <a:gd name="connsiteX43" fmla="*/ 9777119 w 9835763"/>
              <a:gd name="connsiteY43" fmla="*/ 1588862 h 1609717"/>
              <a:gd name="connsiteX44" fmla="*/ 9835763 w 9835763"/>
              <a:gd name="connsiteY44" fmla="*/ 1609717 h 1609717"/>
              <a:gd name="connsiteX45" fmla="*/ 0 w 9835763"/>
              <a:gd name="connsiteY45" fmla="*/ 1609717 h 1609717"/>
              <a:gd name="connsiteX46" fmla="*/ 0 w 9835763"/>
              <a:gd name="connsiteY46" fmla="*/ 0 h 1609717"/>
              <a:gd name="connsiteX0" fmla="*/ 0 w 9835763"/>
              <a:gd name="connsiteY0" fmla="*/ 0 h 1609717"/>
              <a:gd name="connsiteX1" fmla="*/ 1111 w 9835763"/>
              <a:gd name="connsiteY1" fmla="*/ 212 h 1609717"/>
              <a:gd name="connsiteX2" fmla="*/ 392257 w 9835763"/>
              <a:gd name="connsiteY2" fmla="*/ 134440 h 1609717"/>
              <a:gd name="connsiteX3" fmla="*/ 811197 w 9835763"/>
              <a:gd name="connsiteY3" fmla="*/ 249778 h 1609717"/>
              <a:gd name="connsiteX4" fmla="*/ 1028878 w 9835763"/>
              <a:gd name="connsiteY4" fmla="*/ 290782 h 1609717"/>
              <a:gd name="connsiteX5" fmla="*/ 1256602 w 9835763"/>
              <a:gd name="connsiteY5" fmla="*/ 291330 h 1609717"/>
              <a:gd name="connsiteX6" fmla="*/ 1417994 w 9835763"/>
              <a:gd name="connsiteY6" fmla="*/ 314834 h 1609717"/>
              <a:gd name="connsiteX7" fmla="*/ 1580407 w 9835763"/>
              <a:gd name="connsiteY7" fmla="*/ 293756 h 1609717"/>
              <a:gd name="connsiteX8" fmla="*/ 1699587 w 9835763"/>
              <a:gd name="connsiteY8" fmla="*/ 298487 h 1609717"/>
              <a:gd name="connsiteX9" fmla="*/ 1819153 w 9835763"/>
              <a:gd name="connsiteY9" fmla="*/ 312205 h 1609717"/>
              <a:gd name="connsiteX10" fmla="*/ 1899974 w 9835763"/>
              <a:gd name="connsiteY10" fmla="*/ 341168 h 1609717"/>
              <a:gd name="connsiteX11" fmla="*/ 2225645 w 9835763"/>
              <a:gd name="connsiteY11" fmla="*/ 388316 h 1609717"/>
              <a:gd name="connsiteX12" fmla="*/ 2377125 w 9835763"/>
              <a:gd name="connsiteY12" fmla="*/ 406826 h 1609717"/>
              <a:gd name="connsiteX13" fmla="*/ 2571776 w 9835763"/>
              <a:gd name="connsiteY13" fmla="*/ 420517 h 1609717"/>
              <a:gd name="connsiteX14" fmla="*/ 2801812 w 9835763"/>
              <a:gd name="connsiteY14" fmla="*/ 447169 h 1609717"/>
              <a:gd name="connsiteX15" fmla="*/ 2866970 w 9835763"/>
              <a:gd name="connsiteY15" fmla="*/ 442677 h 1609717"/>
              <a:gd name="connsiteX16" fmla="*/ 2890496 w 9835763"/>
              <a:gd name="connsiteY16" fmla="*/ 448445 h 1609717"/>
              <a:gd name="connsiteX17" fmla="*/ 5223579 w 9835763"/>
              <a:gd name="connsiteY17" fmla="*/ 695584 h 1609717"/>
              <a:gd name="connsiteX18" fmla="*/ 5957290 w 9835763"/>
              <a:gd name="connsiteY18" fmla="*/ 699005 h 1609717"/>
              <a:gd name="connsiteX19" fmla="*/ 6038450 w 9835763"/>
              <a:gd name="connsiteY19" fmla="*/ 700183 h 1609717"/>
              <a:gd name="connsiteX20" fmla="*/ 6117053 w 9835763"/>
              <a:gd name="connsiteY20" fmla="*/ 697472 h 1609717"/>
              <a:gd name="connsiteX21" fmla="*/ 6126761 w 9835763"/>
              <a:gd name="connsiteY21" fmla="*/ 699052 h 1609717"/>
              <a:gd name="connsiteX22" fmla="*/ 6172925 w 9835763"/>
              <a:gd name="connsiteY22" fmla="*/ 702808 h 1609717"/>
              <a:gd name="connsiteX23" fmla="*/ 6293871 w 9835763"/>
              <a:gd name="connsiteY23" fmla="*/ 705962 h 1609717"/>
              <a:gd name="connsiteX24" fmla="*/ 6338488 w 9835763"/>
              <a:gd name="connsiteY24" fmla="*/ 712755 h 1609717"/>
              <a:gd name="connsiteX25" fmla="*/ 6462785 w 9835763"/>
              <a:gd name="connsiteY25" fmla="*/ 726942 h 1609717"/>
              <a:gd name="connsiteX26" fmla="*/ 6589112 w 9835763"/>
              <a:gd name="connsiteY26" fmla="*/ 756117 h 1609717"/>
              <a:gd name="connsiteX27" fmla="*/ 6987553 w 9835763"/>
              <a:gd name="connsiteY27" fmla="*/ 828262 h 1609717"/>
              <a:gd name="connsiteX28" fmla="*/ 7164900 w 9835763"/>
              <a:gd name="connsiteY28" fmla="*/ 876714 h 1609717"/>
              <a:gd name="connsiteX29" fmla="*/ 7292144 w 9835763"/>
              <a:gd name="connsiteY29" fmla="*/ 932378 h 1609717"/>
              <a:gd name="connsiteX30" fmla="*/ 7419370 w 9835763"/>
              <a:gd name="connsiteY30" fmla="*/ 1003518 h 1609717"/>
              <a:gd name="connsiteX31" fmla="*/ 7657827 w 9835763"/>
              <a:gd name="connsiteY31" fmla="*/ 1054612 h 1609717"/>
              <a:gd name="connsiteX32" fmla="*/ 7797055 w 9835763"/>
              <a:gd name="connsiteY32" fmla="*/ 1095411 h 1609717"/>
              <a:gd name="connsiteX33" fmla="*/ 8035575 w 9835763"/>
              <a:gd name="connsiteY33" fmla="*/ 1149601 h 1609717"/>
              <a:gd name="connsiteX34" fmla="*/ 8241403 w 9835763"/>
              <a:gd name="connsiteY34" fmla="*/ 1214740 h 1609717"/>
              <a:gd name="connsiteX35" fmla="*/ 8420736 w 9835763"/>
              <a:gd name="connsiteY35" fmla="*/ 1255139 h 1609717"/>
              <a:gd name="connsiteX36" fmla="*/ 8717072 w 9835763"/>
              <a:gd name="connsiteY36" fmla="*/ 1385121 h 1609717"/>
              <a:gd name="connsiteX37" fmla="*/ 8925604 w 9835763"/>
              <a:gd name="connsiteY37" fmla="*/ 1429119 h 1609717"/>
              <a:gd name="connsiteX38" fmla="*/ 9124308 w 9835763"/>
              <a:gd name="connsiteY38" fmla="*/ 1469400 h 1609717"/>
              <a:gd name="connsiteX39" fmla="*/ 9346955 w 9835763"/>
              <a:gd name="connsiteY39" fmla="*/ 1477944 h 1609717"/>
              <a:gd name="connsiteX40" fmla="*/ 9443192 w 9835763"/>
              <a:gd name="connsiteY40" fmla="*/ 1512491 h 1609717"/>
              <a:gd name="connsiteX41" fmla="*/ 9723412 w 9835763"/>
              <a:gd name="connsiteY41" fmla="*/ 1577516 h 1609717"/>
              <a:gd name="connsiteX42" fmla="*/ 9777119 w 9835763"/>
              <a:gd name="connsiteY42" fmla="*/ 1588862 h 1609717"/>
              <a:gd name="connsiteX43" fmla="*/ 9835763 w 9835763"/>
              <a:gd name="connsiteY43" fmla="*/ 1609717 h 1609717"/>
              <a:gd name="connsiteX44" fmla="*/ 0 w 9835763"/>
              <a:gd name="connsiteY44" fmla="*/ 1609717 h 1609717"/>
              <a:gd name="connsiteX45" fmla="*/ 0 w 9835763"/>
              <a:gd name="connsiteY45" fmla="*/ 0 h 1609717"/>
              <a:gd name="connsiteX0" fmla="*/ 0 w 9835763"/>
              <a:gd name="connsiteY0" fmla="*/ 0 h 1609717"/>
              <a:gd name="connsiteX1" fmla="*/ 1111 w 9835763"/>
              <a:gd name="connsiteY1" fmla="*/ 212 h 1609717"/>
              <a:gd name="connsiteX2" fmla="*/ 392257 w 9835763"/>
              <a:gd name="connsiteY2" fmla="*/ 134440 h 1609717"/>
              <a:gd name="connsiteX3" fmla="*/ 811197 w 9835763"/>
              <a:gd name="connsiteY3" fmla="*/ 249778 h 1609717"/>
              <a:gd name="connsiteX4" fmla="*/ 1028878 w 9835763"/>
              <a:gd name="connsiteY4" fmla="*/ 290782 h 1609717"/>
              <a:gd name="connsiteX5" fmla="*/ 1256602 w 9835763"/>
              <a:gd name="connsiteY5" fmla="*/ 291330 h 1609717"/>
              <a:gd name="connsiteX6" fmla="*/ 1417994 w 9835763"/>
              <a:gd name="connsiteY6" fmla="*/ 314834 h 1609717"/>
              <a:gd name="connsiteX7" fmla="*/ 1580407 w 9835763"/>
              <a:gd name="connsiteY7" fmla="*/ 293756 h 1609717"/>
              <a:gd name="connsiteX8" fmla="*/ 1699587 w 9835763"/>
              <a:gd name="connsiteY8" fmla="*/ 298487 h 1609717"/>
              <a:gd name="connsiteX9" fmla="*/ 1819153 w 9835763"/>
              <a:gd name="connsiteY9" fmla="*/ 312205 h 1609717"/>
              <a:gd name="connsiteX10" fmla="*/ 1899974 w 9835763"/>
              <a:gd name="connsiteY10" fmla="*/ 341168 h 1609717"/>
              <a:gd name="connsiteX11" fmla="*/ 2225645 w 9835763"/>
              <a:gd name="connsiteY11" fmla="*/ 388316 h 1609717"/>
              <a:gd name="connsiteX12" fmla="*/ 2377125 w 9835763"/>
              <a:gd name="connsiteY12" fmla="*/ 406826 h 1609717"/>
              <a:gd name="connsiteX13" fmla="*/ 2571776 w 9835763"/>
              <a:gd name="connsiteY13" fmla="*/ 420517 h 1609717"/>
              <a:gd name="connsiteX14" fmla="*/ 2801812 w 9835763"/>
              <a:gd name="connsiteY14" fmla="*/ 447169 h 1609717"/>
              <a:gd name="connsiteX15" fmla="*/ 2866970 w 9835763"/>
              <a:gd name="connsiteY15" fmla="*/ 442677 h 1609717"/>
              <a:gd name="connsiteX16" fmla="*/ 3416139 w 9835763"/>
              <a:gd name="connsiteY16" fmla="*/ 579856 h 1609717"/>
              <a:gd name="connsiteX17" fmla="*/ 5223579 w 9835763"/>
              <a:gd name="connsiteY17" fmla="*/ 695584 h 1609717"/>
              <a:gd name="connsiteX18" fmla="*/ 5957290 w 9835763"/>
              <a:gd name="connsiteY18" fmla="*/ 699005 h 1609717"/>
              <a:gd name="connsiteX19" fmla="*/ 6038450 w 9835763"/>
              <a:gd name="connsiteY19" fmla="*/ 700183 h 1609717"/>
              <a:gd name="connsiteX20" fmla="*/ 6117053 w 9835763"/>
              <a:gd name="connsiteY20" fmla="*/ 697472 h 1609717"/>
              <a:gd name="connsiteX21" fmla="*/ 6126761 w 9835763"/>
              <a:gd name="connsiteY21" fmla="*/ 699052 h 1609717"/>
              <a:gd name="connsiteX22" fmla="*/ 6172925 w 9835763"/>
              <a:gd name="connsiteY22" fmla="*/ 702808 h 1609717"/>
              <a:gd name="connsiteX23" fmla="*/ 6293871 w 9835763"/>
              <a:gd name="connsiteY23" fmla="*/ 705962 h 1609717"/>
              <a:gd name="connsiteX24" fmla="*/ 6338488 w 9835763"/>
              <a:gd name="connsiteY24" fmla="*/ 712755 h 1609717"/>
              <a:gd name="connsiteX25" fmla="*/ 6462785 w 9835763"/>
              <a:gd name="connsiteY25" fmla="*/ 726942 h 1609717"/>
              <a:gd name="connsiteX26" fmla="*/ 6589112 w 9835763"/>
              <a:gd name="connsiteY26" fmla="*/ 756117 h 1609717"/>
              <a:gd name="connsiteX27" fmla="*/ 6987553 w 9835763"/>
              <a:gd name="connsiteY27" fmla="*/ 828262 h 1609717"/>
              <a:gd name="connsiteX28" fmla="*/ 7164900 w 9835763"/>
              <a:gd name="connsiteY28" fmla="*/ 876714 h 1609717"/>
              <a:gd name="connsiteX29" fmla="*/ 7292144 w 9835763"/>
              <a:gd name="connsiteY29" fmla="*/ 932378 h 1609717"/>
              <a:gd name="connsiteX30" fmla="*/ 7419370 w 9835763"/>
              <a:gd name="connsiteY30" fmla="*/ 1003518 h 1609717"/>
              <a:gd name="connsiteX31" fmla="*/ 7657827 w 9835763"/>
              <a:gd name="connsiteY31" fmla="*/ 1054612 h 1609717"/>
              <a:gd name="connsiteX32" fmla="*/ 7797055 w 9835763"/>
              <a:gd name="connsiteY32" fmla="*/ 1095411 h 1609717"/>
              <a:gd name="connsiteX33" fmla="*/ 8035575 w 9835763"/>
              <a:gd name="connsiteY33" fmla="*/ 1149601 h 1609717"/>
              <a:gd name="connsiteX34" fmla="*/ 8241403 w 9835763"/>
              <a:gd name="connsiteY34" fmla="*/ 1214740 h 1609717"/>
              <a:gd name="connsiteX35" fmla="*/ 8420736 w 9835763"/>
              <a:gd name="connsiteY35" fmla="*/ 1255139 h 1609717"/>
              <a:gd name="connsiteX36" fmla="*/ 8717072 w 9835763"/>
              <a:gd name="connsiteY36" fmla="*/ 1385121 h 1609717"/>
              <a:gd name="connsiteX37" fmla="*/ 8925604 w 9835763"/>
              <a:gd name="connsiteY37" fmla="*/ 1429119 h 1609717"/>
              <a:gd name="connsiteX38" fmla="*/ 9124308 w 9835763"/>
              <a:gd name="connsiteY38" fmla="*/ 1469400 h 1609717"/>
              <a:gd name="connsiteX39" fmla="*/ 9346955 w 9835763"/>
              <a:gd name="connsiteY39" fmla="*/ 1477944 h 1609717"/>
              <a:gd name="connsiteX40" fmla="*/ 9443192 w 9835763"/>
              <a:gd name="connsiteY40" fmla="*/ 1512491 h 1609717"/>
              <a:gd name="connsiteX41" fmla="*/ 9723412 w 9835763"/>
              <a:gd name="connsiteY41" fmla="*/ 1577516 h 1609717"/>
              <a:gd name="connsiteX42" fmla="*/ 9777119 w 9835763"/>
              <a:gd name="connsiteY42" fmla="*/ 1588862 h 1609717"/>
              <a:gd name="connsiteX43" fmla="*/ 9835763 w 9835763"/>
              <a:gd name="connsiteY43" fmla="*/ 1609717 h 1609717"/>
              <a:gd name="connsiteX44" fmla="*/ 0 w 9835763"/>
              <a:gd name="connsiteY44" fmla="*/ 1609717 h 1609717"/>
              <a:gd name="connsiteX45" fmla="*/ 0 w 9835763"/>
              <a:gd name="connsiteY45" fmla="*/ 0 h 160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835763" h="1609717">
                <a:moveTo>
                  <a:pt x="0" y="0"/>
                </a:moveTo>
                <a:lnTo>
                  <a:pt x="1111" y="212"/>
                </a:lnTo>
                <a:cubicBezTo>
                  <a:pt x="79076" y="23189"/>
                  <a:pt x="161253" y="100995"/>
                  <a:pt x="392257" y="134440"/>
                </a:cubicBezTo>
                <a:cubicBezTo>
                  <a:pt x="538964" y="180527"/>
                  <a:pt x="591382" y="220261"/>
                  <a:pt x="811197" y="249778"/>
                </a:cubicBezTo>
                <a:cubicBezTo>
                  <a:pt x="860371" y="254460"/>
                  <a:pt x="950235" y="273712"/>
                  <a:pt x="1028878" y="290782"/>
                </a:cubicBezTo>
                <a:cubicBezTo>
                  <a:pt x="1091419" y="293213"/>
                  <a:pt x="1162017" y="274933"/>
                  <a:pt x="1256602" y="291330"/>
                </a:cubicBezTo>
                <a:lnTo>
                  <a:pt x="1417994" y="314834"/>
                </a:lnTo>
                <a:lnTo>
                  <a:pt x="1580407" y="293756"/>
                </a:lnTo>
                <a:lnTo>
                  <a:pt x="1699587" y="298487"/>
                </a:lnTo>
                <a:lnTo>
                  <a:pt x="1819153" y="312205"/>
                </a:lnTo>
                <a:cubicBezTo>
                  <a:pt x="1846168" y="320239"/>
                  <a:pt x="1832227" y="328483"/>
                  <a:pt x="1899974" y="341168"/>
                </a:cubicBezTo>
                <a:cubicBezTo>
                  <a:pt x="1951126" y="371965"/>
                  <a:pt x="2033852" y="357518"/>
                  <a:pt x="2225645" y="388316"/>
                </a:cubicBezTo>
                <a:cubicBezTo>
                  <a:pt x="2264628" y="409084"/>
                  <a:pt x="2323193" y="390770"/>
                  <a:pt x="2377125" y="406826"/>
                </a:cubicBezTo>
                <a:cubicBezTo>
                  <a:pt x="2446883" y="414799"/>
                  <a:pt x="2506212" y="415038"/>
                  <a:pt x="2571776" y="420517"/>
                </a:cubicBezTo>
                <a:cubicBezTo>
                  <a:pt x="2642557" y="427240"/>
                  <a:pt x="2752613" y="443476"/>
                  <a:pt x="2801812" y="447169"/>
                </a:cubicBezTo>
                <a:cubicBezTo>
                  <a:pt x="2828326" y="448411"/>
                  <a:pt x="2826417" y="441527"/>
                  <a:pt x="2866970" y="442677"/>
                </a:cubicBezTo>
                <a:lnTo>
                  <a:pt x="3416139" y="579856"/>
                </a:lnTo>
                <a:lnTo>
                  <a:pt x="5223579" y="695584"/>
                </a:lnTo>
                <a:lnTo>
                  <a:pt x="5957290" y="699005"/>
                </a:lnTo>
                <a:lnTo>
                  <a:pt x="6038450" y="700183"/>
                </a:lnTo>
                <a:lnTo>
                  <a:pt x="6117053" y="697472"/>
                </a:lnTo>
                <a:lnTo>
                  <a:pt x="6126761" y="699052"/>
                </a:lnTo>
                <a:lnTo>
                  <a:pt x="6172925" y="702808"/>
                </a:lnTo>
                <a:cubicBezTo>
                  <a:pt x="6200777" y="703959"/>
                  <a:pt x="6266276" y="704304"/>
                  <a:pt x="6293871" y="705962"/>
                </a:cubicBezTo>
                <a:cubicBezTo>
                  <a:pt x="6305981" y="717576"/>
                  <a:pt x="6321349" y="717023"/>
                  <a:pt x="6338488" y="712755"/>
                </a:cubicBezTo>
                <a:cubicBezTo>
                  <a:pt x="6375732" y="723929"/>
                  <a:pt x="6417095" y="721118"/>
                  <a:pt x="6462785" y="726942"/>
                </a:cubicBezTo>
                <a:cubicBezTo>
                  <a:pt x="6504492" y="746774"/>
                  <a:pt x="6540333" y="749807"/>
                  <a:pt x="6589112" y="756117"/>
                </a:cubicBezTo>
                <a:cubicBezTo>
                  <a:pt x="6676574" y="773004"/>
                  <a:pt x="6766361" y="816089"/>
                  <a:pt x="6987553" y="828262"/>
                </a:cubicBezTo>
                <a:cubicBezTo>
                  <a:pt x="7090846" y="848840"/>
                  <a:pt x="7100167" y="860878"/>
                  <a:pt x="7164900" y="876714"/>
                </a:cubicBezTo>
                <a:cubicBezTo>
                  <a:pt x="7149179" y="895102"/>
                  <a:pt x="7247644" y="916461"/>
                  <a:pt x="7292144" y="932378"/>
                </a:cubicBezTo>
                <a:cubicBezTo>
                  <a:pt x="7311241" y="919518"/>
                  <a:pt x="7385859" y="1008800"/>
                  <a:pt x="7419370" y="1003518"/>
                </a:cubicBezTo>
                <a:cubicBezTo>
                  <a:pt x="7429346" y="1013045"/>
                  <a:pt x="7592490" y="1021733"/>
                  <a:pt x="7657827" y="1054612"/>
                </a:cubicBezTo>
                <a:cubicBezTo>
                  <a:pt x="7720774" y="1069927"/>
                  <a:pt x="7739316" y="1079579"/>
                  <a:pt x="7797055" y="1095411"/>
                </a:cubicBezTo>
                <a:cubicBezTo>
                  <a:pt x="7838095" y="1093785"/>
                  <a:pt x="7990773" y="1162677"/>
                  <a:pt x="8035575" y="1149601"/>
                </a:cubicBezTo>
                <a:cubicBezTo>
                  <a:pt x="8037093" y="1167005"/>
                  <a:pt x="8233229" y="1193424"/>
                  <a:pt x="8241403" y="1214740"/>
                </a:cubicBezTo>
                <a:cubicBezTo>
                  <a:pt x="8305596" y="1232331"/>
                  <a:pt x="8423334" y="1245374"/>
                  <a:pt x="8420736" y="1255139"/>
                </a:cubicBezTo>
                <a:cubicBezTo>
                  <a:pt x="8418138" y="1264905"/>
                  <a:pt x="8627033" y="1390193"/>
                  <a:pt x="8717072" y="1385121"/>
                </a:cubicBezTo>
                <a:cubicBezTo>
                  <a:pt x="8795424" y="1387399"/>
                  <a:pt x="8856093" y="1414453"/>
                  <a:pt x="8925604" y="1429119"/>
                </a:cubicBezTo>
                <a:cubicBezTo>
                  <a:pt x="8991839" y="1442546"/>
                  <a:pt x="8955206" y="1459633"/>
                  <a:pt x="9124308" y="1469400"/>
                </a:cubicBezTo>
                <a:cubicBezTo>
                  <a:pt x="9168451" y="1472829"/>
                  <a:pt x="9293807" y="1470762"/>
                  <a:pt x="9346955" y="1477944"/>
                </a:cubicBezTo>
                <a:lnTo>
                  <a:pt x="9443192" y="1512491"/>
                </a:lnTo>
                <a:cubicBezTo>
                  <a:pt x="9505936" y="1529086"/>
                  <a:pt x="9604265" y="1532287"/>
                  <a:pt x="9723412" y="1577516"/>
                </a:cubicBezTo>
                <a:cubicBezTo>
                  <a:pt x="9739333" y="1578770"/>
                  <a:pt x="9757695" y="1582981"/>
                  <a:pt x="9777119" y="1588862"/>
                </a:cubicBezTo>
                <a:lnTo>
                  <a:pt x="9835763" y="1609717"/>
                </a:lnTo>
                <a:lnTo>
                  <a:pt x="0" y="1609717"/>
                </a:lnTo>
                <a:lnTo>
                  <a:pt x="0" y="0"/>
                </a:lnTo>
                <a:close/>
              </a:path>
            </a:pathLst>
          </a:custGeom>
          <a:blipFill>
            <a:blip r:embed="rId2"/>
            <a:tile tx="0" ty="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35" name="Freeform: Shape 1034">
            <a:extLst>
              <a:ext uri="{FF2B5EF4-FFF2-40B4-BE49-F238E27FC236}">
                <a16:creationId xmlns:a16="http://schemas.microsoft.com/office/drawing/2014/main" id="{3EAFE9D0-2821-42CE-ADF0-DDD8DAE3AA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9233"/>
            <a:ext cx="3295650" cy="4306239"/>
          </a:xfrm>
          <a:custGeom>
            <a:avLst/>
            <a:gdLst>
              <a:gd name="connsiteX0" fmla="*/ 3079123 w 3295650"/>
              <a:gd name="connsiteY0" fmla="*/ 0 h 4306239"/>
              <a:gd name="connsiteX1" fmla="*/ 3295650 w 3295650"/>
              <a:gd name="connsiteY1" fmla="*/ 4133606 h 4306239"/>
              <a:gd name="connsiteX2" fmla="*/ 0 w 3295650"/>
              <a:gd name="connsiteY2" fmla="*/ 4306239 h 4306239"/>
              <a:gd name="connsiteX3" fmla="*/ 0 w 3295650"/>
              <a:gd name="connsiteY3" fmla="*/ 161291 h 4306239"/>
            </a:gdLst>
            <a:ahLst/>
            <a:cxnLst>
              <a:cxn ang="0">
                <a:pos x="connsiteX0" y="connsiteY0"/>
              </a:cxn>
              <a:cxn ang="0">
                <a:pos x="connsiteX1" y="connsiteY1"/>
              </a:cxn>
              <a:cxn ang="0">
                <a:pos x="connsiteX2" y="connsiteY2"/>
              </a:cxn>
              <a:cxn ang="0">
                <a:pos x="connsiteX3" y="connsiteY3"/>
              </a:cxn>
            </a:cxnLst>
            <a:rect l="l" t="t" r="r" b="b"/>
            <a:pathLst>
              <a:path w="3295650" h="4306239">
                <a:moveTo>
                  <a:pt x="3079123" y="0"/>
                </a:moveTo>
                <a:lnTo>
                  <a:pt x="3295650" y="4133606"/>
                </a:lnTo>
                <a:lnTo>
                  <a:pt x="0" y="4306239"/>
                </a:lnTo>
                <a:lnTo>
                  <a:pt x="0" y="161291"/>
                </a:lnTo>
                <a:close/>
              </a:path>
            </a:pathLst>
          </a:custGeom>
          <a:solidFill>
            <a:srgbClr val="EFEEE9"/>
          </a:solidFill>
          <a:ln w="12700" cap="flat" cmpd="sng" algn="ctr">
            <a:noFill/>
            <a:prstDash val="solid"/>
            <a:miter lim="800000"/>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CEF37C-A54E-F3BE-6B48-06B51CDF87CA}"/>
              </a:ext>
            </a:extLst>
          </p:cNvPr>
          <p:cNvSpPr>
            <a:spLocks noGrp="1"/>
          </p:cNvSpPr>
          <p:nvPr>
            <p:ph type="title"/>
          </p:nvPr>
        </p:nvSpPr>
        <p:spPr>
          <a:xfrm>
            <a:off x="6854942" y="0"/>
            <a:ext cx="5460548" cy="3096364"/>
          </a:xfrm>
        </p:spPr>
        <p:txBody>
          <a:bodyPr vert="horz" lIns="91440" tIns="45720" rIns="91440" bIns="45720" rtlCol="0" anchor="ctr">
            <a:normAutofit/>
          </a:bodyPr>
          <a:lstStyle/>
          <a:p>
            <a:r>
              <a:rPr lang="en-US" dirty="0"/>
              <a:t>15-Minute Cities: Governments vs conspiracies</a:t>
            </a:r>
          </a:p>
        </p:txBody>
      </p:sp>
      <p:sp>
        <p:nvSpPr>
          <p:cNvPr id="6" name="TextBox 5">
            <a:extLst>
              <a:ext uri="{FF2B5EF4-FFF2-40B4-BE49-F238E27FC236}">
                <a16:creationId xmlns:a16="http://schemas.microsoft.com/office/drawing/2014/main" id="{2C34C89E-A5BE-5F39-666C-C50661EF415F}"/>
              </a:ext>
            </a:extLst>
          </p:cNvPr>
          <p:cNvSpPr txBox="1"/>
          <p:nvPr/>
        </p:nvSpPr>
        <p:spPr>
          <a:xfrm>
            <a:off x="181609" y="4754220"/>
            <a:ext cx="2708885" cy="2613735"/>
          </a:xfrm>
          <a:prstGeom prst="rect">
            <a:avLst/>
          </a:prstGeom>
        </p:spPr>
        <p:txBody>
          <a:bodyPr vert="horz" lIns="91440" tIns="45720" rIns="91440" bIns="45720" rtlCol="0" anchor="ctr">
            <a:normAutofit/>
          </a:bodyPr>
          <a:lstStyle/>
          <a:p>
            <a:pPr indent="-228600" defTabSz="914400">
              <a:lnSpc>
                <a:spcPct val="120000"/>
              </a:lnSpc>
              <a:spcAft>
                <a:spcPts val="600"/>
              </a:spcAft>
            </a:pPr>
            <a:r>
              <a:rPr lang="en-US" dirty="0"/>
              <a:t>(Cardiff Council, 2023; Calafiore, 2023) </a:t>
            </a:r>
          </a:p>
        </p:txBody>
      </p:sp>
      <p:pic>
        <p:nvPicPr>
          <p:cNvPr id="5" name="Content Placeholder 4">
            <a:extLst>
              <a:ext uri="{FF2B5EF4-FFF2-40B4-BE49-F238E27FC236}">
                <a16:creationId xmlns:a16="http://schemas.microsoft.com/office/drawing/2014/main" id="{20B8D479-ECAD-C078-C0E9-2D2ED88261E2}"/>
              </a:ext>
            </a:extLst>
          </p:cNvPr>
          <p:cNvPicPr>
            <a:picLocks noGrp="1" noChangeAspect="1"/>
          </p:cNvPicPr>
          <p:nvPr>
            <p:ph idx="1"/>
          </p:nvPr>
        </p:nvPicPr>
        <p:blipFill rotWithShape="1">
          <a:blip r:embed="rId3"/>
          <a:srcRect r="66832" b="2"/>
          <a:stretch/>
        </p:blipFill>
        <p:spPr>
          <a:xfrm>
            <a:off x="20" y="647065"/>
            <a:ext cx="3178986" cy="4097267"/>
          </a:xfrm>
          <a:custGeom>
            <a:avLst/>
            <a:gdLst/>
            <a:ahLst/>
            <a:cxnLst/>
            <a:rect l="l" t="t" r="r" b="b"/>
            <a:pathLst>
              <a:path w="3179006" h="4097267">
                <a:moveTo>
                  <a:pt x="2937579" y="58"/>
                </a:moveTo>
                <a:cubicBezTo>
                  <a:pt x="2953571" y="-729"/>
                  <a:pt x="2966924" y="6633"/>
                  <a:pt x="2967491" y="16556"/>
                </a:cubicBezTo>
                <a:lnTo>
                  <a:pt x="3010727" y="835823"/>
                </a:lnTo>
                <a:lnTo>
                  <a:pt x="3020288" y="862135"/>
                </a:lnTo>
                <a:cubicBezTo>
                  <a:pt x="3023989" y="932268"/>
                  <a:pt x="3030398" y="1182762"/>
                  <a:pt x="3032934" y="1256619"/>
                </a:cubicBezTo>
                <a:lnTo>
                  <a:pt x="3035502" y="1305273"/>
                </a:lnTo>
                <a:lnTo>
                  <a:pt x="3045620" y="1331989"/>
                </a:lnTo>
                <a:cubicBezTo>
                  <a:pt x="3039254" y="1343289"/>
                  <a:pt x="3053254" y="1350568"/>
                  <a:pt x="3057040" y="1359249"/>
                </a:cubicBezTo>
                <a:cubicBezTo>
                  <a:pt x="3057948" y="1382259"/>
                  <a:pt x="3058855" y="1405269"/>
                  <a:pt x="3059764" y="1428278"/>
                </a:cubicBezTo>
                <a:cubicBezTo>
                  <a:pt x="3059512" y="1434338"/>
                  <a:pt x="3063252" y="1435739"/>
                  <a:pt x="3062977" y="1442726"/>
                </a:cubicBezTo>
                <a:lnTo>
                  <a:pt x="3058116" y="1470208"/>
                </a:lnTo>
                <a:lnTo>
                  <a:pt x="3054413" y="1510227"/>
                </a:lnTo>
                <a:lnTo>
                  <a:pt x="3048062" y="1543264"/>
                </a:lnTo>
                <a:lnTo>
                  <a:pt x="3057502" y="1722152"/>
                </a:lnTo>
                <a:lnTo>
                  <a:pt x="3060315" y="1735238"/>
                </a:lnTo>
                <a:cubicBezTo>
                  <a:pt x="3060393" y="1750116"/>
                  <a:pt x="3060470" y="1764992"/>
                  <a:pt x="3060548" y="1779870"/>
                </a:cubicBezTo>
                <a:cubicBezTo>
                  <a:pt x="3063083" y="1812386"/>
                  <a:pt x="3065616" y="1844904"/>
                  <a:pt x="3068151" y="1877420"/>
                </a:cubicBezTo>
                <a:lnTo>
                  <a:pt x="3074915" y="1880634"/>
                </a:lnTo>
                <a:lnTo>
                  <a:pt x="3076045" y="1891062"/>
                </a:lnTo>
                <a:cubicBezTo>
                  <a:pt x="3075582" y="1891854"/>
                  <a:pt x="3076798" y="1906910"/>
                  <a:pt x="3076789" y="1907535"/>
                </a:cubicBezTo>
                <a:lnTo>
                  <a:pt x="3071832" y="1944779"/>
                </a:lnTo>
                <a:cubicBezTo>
                  <a:pt x="3107557" y="2606847"/>
                  <a:pt x="3143281" y="3268914"/>
                  <a:pt x="3179006" y="3930982"/>
                </a:cubicBezTo>
                <a:lnTo>
                  <a:pt x="29024" y="4097221"/>
                </a:lnTo>
                <a:cubicBezTo>
                  <a:pt x="19763" y="4097686"/>
                  <a:pt x="11201" y="4094662"/>
                  <a:pt x="4836" y="4089390"/>
                </a:cubicBezTo>
                <a:lnTo>
                  <a:pt x="0" y="4080025"/>
                </a:lnTo>
                <a:lnTo>
                  <a:pt x="0" y="155087"/>
                </a:lnTo>
                <a:close/>
              </a:path>
            </a:pathLst>
          </a:custGeom>
        </p:spPr>
      </p:pic>
      <p:sp>
        <p:nvSpPr>
          <p:cNvPr id="1037" name="Rectangle 1036">
            <a:extLst>
              <a:ext uri="{FF2B5EF4-FFF2-40B4-BE49-F238E27FC236}">
                <a16:creationId xmlns:a16="http://schemas.microsoft.com/office/drawing/2014/main" id="{B90AE50C-1C0F-45CA-B1B4-09773E3EE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320000">
            <a:off x="2479554" y="2737727"/>
            <a:ext cx="4139273" cy="3421997"/>
          </a:xfrm>
          <a:prstGeom prst="rect">
            <a:avLst/>
          </a:prstGeom>
          <a:solidFill>
            <a:srgbClr val="EFEEE9"/>
          </a:solidFill>
          <a:ln>
            <a:no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15-minute cities: separating reality from conspiracy | The University of  Edinburgh">
            <a:extLst>
              <a:ext uri="{FF2B5EF4-FFF2-40B4-BE49-F238E27FC236}">
                <a16:creationId xmlns:a16="http://schemas.microsoft.com/office/drawing/2014/main" id="{66946F89-B922-7C9E-4CEF-8AB88478325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8655" r="-2" b="-2"/>
          <a:stretch/>
        </p:blipFill>
        <p:spPr bwMode="auto">
          <a:xfrm>
            <a:off x="2890495" y="2434008"/>
            <a:ext cx="3316862" cy="4047170"/>
          </a:xfrm>
          <a:custGeom>
            <a:avLst/>
            <a:gdLst/>
            <a:ahLst/>
            <a:cxnLst/>
            <a:rect l="l" t="t" r="r" b="b"/>
            <a:pathLst>
              <a:path w="3689267" h="4501572">
                <a:moveTo>
                  <a:pt x="146701" y="0"/>
                </a:moveTo>
                <a:lnTo>
                  <a:pt x="3653091" y="122446"/>
                </a:lnTo>
                <a:cubicBezTo>
                  <a:pt x="3673703" y="123220"/>
                  <a:pt x="3689862" y="139182"/>
                  <a:pt x="3689251" y="158172"/>
                </a:cubicBezTo>
                <a:cubicBezTo>
                  <a:pt x="3669521" y="845943"/>
                  <a:pt x="3597888" y="2935567"/>
                  <a:pt x="3541672" y="4499349"/>
                </a:cubicBezTo>
                <a:cubicBezTo>
                  <a:pt x="3541645" y="4500090"/>
                  <a:pt x="3541619" y="4500831"/>
                  <a:pt x="3541592" y="4501572"/>
                </a:cubicBezTo>
                <a:lnTo>
                  <a:pt x="31542" y="4378998"/>
                </a:lnTo>
                <a:cubicBezTo>
                  <a:pt x="13746" y="4378313"/>
                  <a:pt x="-333" y="4368855"/>
                  <a:pt x="7" y="4357805"/>
                </a:cubicBezTo>
                <a:lnTo>
                  <a:pt x="50101" y="2923277"/>
                </a:lnTo>
                <a:lnTo>
                  <a:pt x="41490" y="2892689"/>
                </a:lnTo>
                <a:cubicBezTo>
                  <a:pt x="41323" y="2854533"/>
                  <a:pt x="46506" y="2732434"/>
                  <a:pt x="49099" y="2694345"/>
                </a:cubicBezTo>
                <a:lnTo>
                  <a:pt x="57042" y="2664152"/>
                </a:lnTo>
                <a:lnTo>
                  <a:pt x="59353" y="2658358"/>
                </a:lnTo>
                <a:lnTo>
                  <a:pt x="66306" y="2459229"/>
                </a:lnTo>
                <a:lnTo>
                  <a:pt x="68550" y="2394981"/>
                </a:lnTo>
                <a:cubicBezTo>
                  <a:pt x="68907" y="2358706"/>
                  <a:pt x="69266" y="2322429"/>
                  <a:pt x="69623" y="2286154"/>
                </a:cubicBezTo>
                <a:lnTo>
                  <a:pt x="62441" y="2281935"/>
                </a:lnTo>
                <a:lnTo>
                  <a:pt x="72101" y="2211161"/>
                </a:lnTo>
                <a:cubicBezTo>
                  <a:pt x="96968" y="1474108"/>
                  <a:pt x="121835" y="737053"/>
                  <a:pt x="146701" y="0"/>
                </a:cubicBez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8833D1A-87F1-67B1-155E-1F45695798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9363" y="3196149"/>
            <a:ext cx="5504649" cy="309636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900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F21F9-45BC-B8C2-62B7-289D6DAD4ADB}"/>
              </a:ext>
            </a:extLst>
          </p:cNvPr>
          <p:cNvSpPr>
            <a:spLocks noGrp="1"/>
          </p:cNvSpPr>
          <p:nvPr>
            <p:ph type="title"/>
          </p:nvPr>
        </p:nvSpPr>
        <p:spPr/>
        <p:txBody>
          <a:bodyPr>
            <a:normAutofit/>
          </a:bodyPr>
          <a:lstStyle/>
          <a:p>
            <a:r>
              <a:rPr lang="en-GB" dirty="0"/>
              <a:t>Government Messaging and Four Model of PR (</a:t>
            </a:r>
            <a:r>
              <a:rPr lang="en-GB" dirty="0" err="1"/>
              <a:t>Grunig</a:t>
            </a:r>
            <a:r>
              <a:rPr lang="en-GB" dirty="0"/>
              <a:t> and Hunt, 1984)</a:t>
            </a:r>
          </a:p>
        </p:txBody>
      </p:sp>
      <p:sp>
        <p:nvSpPr>
          <p:cNvPr id="4" name="Rectangle 3">
            <a:extLst>
              <a:ext uri="{FF2B5EF4-FFF2-40B4-BE49-F238E27FC236}">
                <a16:creationId xmlns:a16="http://schemas.microsoft.com/office/drawing/2014/main" id="{32DCE125-F136-C0DB-2CCC-645C7D1B1A1E}"/>
              </a:ext>
            </a:extLst>
          </p:cNvPr>
          <p:cNvSpPr/>
          <p:nvPr/>
        </p:nvSpPr>
        <p:spPr bwMode="auto">
          <a:xfrm>
            <a:off x="1143000" y="3463847"/>
            <a:ext cx="9906000" cy="1774122"/>
          </a:xfrm>
          <a:prstGeom prst="rect">
            <a:avLst/>
          </a:prstGeom>
          <a:solidFill>
            <a:schemeClr val="tx1">
              <a:lumMod val="50000"/>
            </a:scheme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57263" eaLnBrk="0" fontAlgn="base" hangingPunct="0">
              <a:spcBef>
                <a:spcPct val="0"/>
              </a:spcBef>
              <a:spcAft>
                <a:spcPct val="0"/>
              </a:spcAft>
            </a:pPr>
            <a:endParaRPr lang="en-US" sz="2500">
              <a:latin typeface="Times New Roman" pitchFamily="18" charset="0"/>
            </a:endParaRPr>
          </a:p>
        </p:txBody>
      </p:sp>
      <p:sp>
        <p:nvSpPr>
          <p:cNvPr id="5" name="Rectangle 4">
            <a:extLst>
              <a:ext uri="{FF2B5EF4-FFF2-40B4-BE49-F238E27FC236}">
                <a16:creationId xmlns:a16="http://schemas.microsoft.com/office/drawing/2014/main" id="{E7ACAFA4-9006-EA37-A9DB-5D2D3616403B}"/>
              </a:ext>
            </a:extLst>
          </p:cNvPr>
          <p:cNvSpPr/>
          <p:nvPr/>
        </p:nvSpPr>
        <p:spPr bwMode="auto">
          <a:xfrm>
            <a:off x="1143000" y="1238618"/>
            <a:ext cx="9906000" cy="1103245"/>
          </a:xfrm>
          <a:prstGeom prst="rect">
            <a:avLst/>
          </a:prstGeom>
          <a:solidFill>
            <a:schemeClr val="tx1">
              <a:lumMod val="50000"/>
            </a:scheme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57263" eaLnBrk="0" fontAlgn="base" hangingPunct="0">
              <a:spcBef>
                <a:spcPct val="0"/>
              </a:spcBef>
              <a:spcAft>
                <a:spcPct val="0"/>
              </a:spcAft>
            </a:pPr>
            <a:endParaRPr lang="en-US" sz="2500">
              <a:latin typeface="Times New Roman" pitchFamily="18" charset="0"/>
            </a:endParaRPr>
          </a:p>
        </p:txBody>
      </p:sp>
      <p:sp>
        <p:nvSpPr>
          <p:cNvPr id="6" name="Title 1">
            <a:extLst>
              <a:ext uri="{FF2B5EF4-FFF2-40B4-BE49-F238E27FC236}">
                <a16:creationId xmlns:a16="http://schemas.microsoft.com/office/drawing/2014/main" id="{5A77B8AB-120F-EC31-3925-1710532C5497}"/>
              </a:ext>
            </a:extLst>
          </p:cNvPr>
          <p:cNvSpPr txBox="1">
            <a:spLocks/>
          </p:cNvSpPr>
          <p:nvPr/>
        </p:nvSpPr>
        <p:spPr>
          <a:xfrm>
            <a:off x="0" y="-150920"/>
            <a:ext cx="12192000" cy="1418386"/>
          </a:xfrm>
          <a:prstGeom prst="rect">
            <a:avLst/>
          </a:prstGeom>
          <a:solidFill>
            <a:schemeClr val="bg1"/>
          </a:solidFill>
        </p:spPr>
        <p:txBody>
          <a:bodyPr vert="horz" lIns="91440" tIns="45720" rIns="91440" bIns="45720" rtlCol="0" anchor="b">
            <a:normAutofit/>
          </a:bodyPr>
          <a:lstStyle>
            <a:lvl1pPr algn="l" defTabSz="914400" rtl="0" eaLnBrk="1" latinLnBrk="0" hangingPunct="1">
              <a:lnSpc>
                <a:spcPct val="120000"/>
              </a:lnSpc>
              <a:spcBef>
                <a:spcPct val="0"/>
              </a:spcBef>
              <a:buNone/>
              <a:defRPr sz="4000" i="1" kern="1200">
                <a:solidFill>
                  <a:srgbClr val="000000"/>
                </a:solidFill>
                <a:highlight>
                  <a:srgbClr val="FFFF00"/>
                </a:highlight>
                <a:latin typeface="+mj-lt"/>
                <a:ea typeface="+mj-ea"/>
                <a:cs typeface="+mj-cs"/>
              </a:defRPr>
            </a:lvl1pPr>
          </a:lstStyle>
          <a:p>
            <a:pPr algn="ctr">
              <a:defRPr/>
            </a:pPr>
            <a:r>
              <a:rPr lang="en-US" dirty="0">
                <a:solidFill>
                  <a:schemeClr val="bg1"/>
                </a:solidFill>
                <a:latin typeface="Myriad Web Pro" panose="020B0503030403020204" pitchFamily="34" charset="0"/>
                <a:ea typeface="ＭＳ Ｐゴシック" charset="0"/>
              </a:rPr>
              <a:t>Government Messaging and Four Models of PR </a:t>
            </a:r>
          </a:p>
          <a:p>
            <a:pPr algn="ctr">
              <a:defRPr/>
            </a:pPr>
            <a:r>
              <a:rPr lang="en-US" sz="2400" dirty="0">
                <a:solidFill>
                  <a:schemeClr val="bg1"/>
                </a:solidFill>
                <a:latin typeface="Myriad Web Pro" panose="020B0503030403020204" pitchFamily="34" charset="0"/>
                <a:ea typeface="ＭＳ Ｐゴシック" charset="0"/>
              </a:rPr>
              <a:t>(</a:t>
            </a:r>
            <a:r>
              <a:rPr lang="en-US" sz="2400" dirty="0" err="1">
                <a:solidFill>
                  <a:schemeClr val="bg1"/>
                </a:solidFill>
                <a:latin typeface="Myriad Web Pro" panose="020B0503030403020204" pitchFamily="34" charset="0"/>
                <a:ea typeface="ＭＳ Ｐゴシック" charset="0"/>
              </a:rPr>
              <a:t>Grunig</a:t>
            </a:r>
            <a:r>
              <a:rPr lang="en-US" sz="2400" dirty="0">
                <a:solidFill>
                  <a:schemeClr val="bg1"/>
                </a:solidFill>
                <a:latin typeface="Myriad Web Pro" panose="020B0503030403020204" pitchFamily="34" charset="0"/>
                <a:ea typeface="ＭＳ Ｐゴシック" charset="0"/>
              </a:rPr>
              <a:t> and Hunt, 1984)</a:t>
            </a:r>
          </a:p>
        </p:txBody>
      </p:sp>
      <p:sp>
        <p:nvSpPr>
          <p:cNvPr id="7" name="Rectangle 6">
            <a:extLst>
              <a:ext uri="{FF2B5EF4-FFF2-40B4-BE49-F238E27FC236}">
                <a16:creationId xmlns:a16="http://schemas.microsoft.com/office/drawing/2014/main" id="{A34EF07F-48B7-5ED3-5F47-3363FC38350F}"/>
              </a:ext>
            </a:extLst>
          </p:cNvPr>
          <p:cNvSpPr/>
          <p:nvPr/>
        </p:nvSpPr>
        <p:spPr>
          <a:xfrm>
            <a:off x="780397" y="1323928"/>
            <a:ext cx="4160912" cy="923330"/>
          </a:xfrm>
          <a:prstGeom prst="rect">
            <a:avLst/>
          </a:prstGeom>
        </p:spPr>
        <p:txBody>
          <a:bodyPr wrap="square">
            <a:spAutoFit/>
          </a:bodyPr>
          <a:lstStyle/>
          <a:p>
            <a:pPr lvl="1">
              <a:defRPr/>
            </a:pPr>
            <a:r>
              <a:rPr lang="de-DE" dirty="0">
                <a:latin typeface="Myriad Web Pro" panose="020B0503030403020204" pitchFamily="34" charset="0"/>
              </a:rPr>
              <a:t>Uses persuasion and manipulation to influence the audience to behave as the organization desires</a:t>
            </a:r>
          </a:p>
        </p:txBody>
      </p:sp>
      <p:sp>
        <p:nvSpPr>
          <p:cNvPr id="8" name="Right Arrow 7">
            <a:extLst>
              <a:ext uri="{FF2B5EF4-FFF2-40B4-BE49-F238E27FC236}">
                <a16:creationId xmlns:a16="http://schemas.microsoft.com/office/drawing/2014/main" id="{BEA16F89-0A96-880C-1AF8-5BDFCC166FAF}"/>
              </a:ext>
            </a:extLst>
          </p:cNvPr>
          <p:cNvSpPr/>
          <p:nvPr/>
        </p:nvSpPr>
        <p:spPr bwMode="auto">
          <a:xfrm>
            <a:off x="4871864" y="1300203"/>
            <a:ext cx="6048672" cy="940668"/>
          </a:xfrm>
          <a:prstGeom prst="right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1">
              <a:defRPr/>
            </a:pPr>
            <a:r>
              <a:rPr lang="de-DE" sz="2400" dirty="0">
                <a:solidFill>
                  <a:schemeClr val="bg1"/>
                </a:solidFill>
                <a:latin typeface="Myriad Web Pro" panose="020B0503030403020204" pitchFamily="34" charset="0"/>
              </a:rPr>
              <a:t>One way asymmetrical/ Press Agentry</a:t>
            </a:r>
          </a:p>
        </p:txBody>
      </p:sp>
      <p:sp>
        <p:nvSpPr>
          <p:cNvPr id="9" name="Rectangle 8">
            <a:extLst>
              <a:ext uri="{FF2B5EF4-FFF2-40B4-BE49-F238E27FC236}">
                <a16:creationId xmlns:a16="http://schemas.microsoft.com/office/drawing/2014/main" id="{39BDF4ED-196F-A284-0423-3A400F329FA6}"/>
              </a:ext>
            </a:extLst>
          </p:cNvPr>
          <p:cNvSpPr/>
          <p:nvPr/>
        </p:nvSpPr>
        <p:spPr>
          <a:xfrm>
            <a:off x="7548641" y="2407338"/>
            <a:ext cx="3529965" cy="923330"/>
          </a:xfrm>
          <a:prstGeom prst="rect">
            <a:avLst/>
          </a:prstGeom>
        </p:spPr>
        <p:txBody>
          <a:bodyPr wrap="square">
            <a:spAutoFit/>
          </a:bodyPr>
          <a:lstStyle/>
          <a:p>
            <a:pPr lvl="1">
              <a:defRPr/>
            </a:pPr>
            <a:r>
              <a:rPr lang="de-DE" dirty="0">
                <a:latin typeface="Myriad Web Pro" panose="020B0503030403020204" pitchFamily="34" charset="0"/>
              </a:rPr>
              <a:t>Designed to inform, oppose to persuade. Shift towards truth and accuracy. </a:t>
            </a:r>
          </a:p>
        </p:txBody>
      </p:sp>
      <p:sp>
        <p:nvSpPr>
          <p:cNvPr id="10" name="Right Arrow 11">
            <a:extLst>
              <a:ext uri="{FF2B5EF4-FFF2-40B4-BE49-F238E27FC236}">
                <a16:creationId xmlns:a16="http://schemas.microsoft.com/office/drawing/2014/main" id="{BF56D1D6-553F-F441-FC8C-490DA4DDA3D0}"/>
              </a:ext>
            </a:extLst>
          </p:cNvPr>
          <p:cNvSpPr/>
          <p:nvPr/>
        </p:nvSpPr>
        <p:spPr bwMode="auto">
          <a:xfrm>
            <a:off x="1343472" y="2393508"/>
            <a:ext cx="6624736" cy="940668"/>
          </a:xfrm>
          <a:prstGeom prst="right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1">
              <a:defRPr/>
            </a:pPr>
            <a:r>
              <a:rPr lang="de-DE" sz="2400" dirty="0">
                <a:solidFill>
                  <a:schemeClr val="bg1"/>
                </a:solidFill>
                <a:latin typeface="Myriad Web Pro" panose="020B0503030403020204" pitchFamily="34" charset="0"/>
              </a:rPr>
              <a:t>One way asymmetrical/ Public Information</a:t>
            </a:r>
          </a:p>
        </p:txBody>
      </p:sp>
      <p:sp>
        <p:nvSpPr>
          <p:cNvPr id="11" name="Rectangle 10">
            <a:extLst>
              <a:ext uri="{FF2B5EF4-FFF2-40B4-BE49-F238E27FC236}">
                <a16:creationId xmlns:a16="http://schemas.microsoft.com/office/drawing/2014/main" id="{3D510EBA-403F-9436-3DE2-4DF84C830FF5}"/>
              </a:ext>
            </a:extLst>
          </p:cNvPr>
          <p:cNvSpPr/>
          <p:nvPr/>
        </p:nvSpPr>
        <p:spPr>
          <a:xfrm>
            <a:off x="1343472" y="3457377"/>
            <a:ext cx="5036576" cy="1754326"/>
          </a:xfrm>
          <a:prstGeom prst="rect">
            <a:avLst/>
          </a:prstGeom>
          <a:solidFill>
            <a:schemeClr val="tx1">
              <a:lumMod val="50000"/>
            </a:schemeClr>
          </a:solidFill>
        </p:spPr>
        <p:txBody>
          <a:bodyPr wrap="square">
            <a:spAutoFit/>
          </a:bodyPr>
          <a:lstStyle/>
          <a:p>
            <a:pPr lvl="1">
              <a:defRPr/>
            </a:pPr>
            <a:r>
              <a:rPr lang="en-GB" dirty="0">
                <a:latin typeface="Myriad Web Pro" panose="020B0503030403020204" pitchFamily="34" charset="0"/>
              </a:rPr>
              <a:t>Uses research to develop messages that are most likely to persuade publics to behave in a particular as the organization wants. Individuals are expected to adjust to organizations position, but not mutually beneficial </a:t>
            </a:r>
            <a:endParaRPr lang="de-DE" dirty="0">
              <a:latin typeface="Myriad Web Pro" panose="020B0503030403020204" pitchFamily="34" charset="0"/>
            </a:endParaRPr>
          </a:p>
        </p:txBody>
      </p:sp>
      <p:sp>
        <p:nvSpPr>
          <p:cNvPr id="12" name="Right Arrow 13">
            <a:extLst>
              <a:ext uri="{FF2B5EF4-FFF2-40B4-BE49-F238E27FC236}">
                <a16:creationId xmlns:a16="http://schemas.microsoft.com/office/drawing/2014/main" id="{A2EC7D2B-290B-2106-DDF5-0A0E1A24EF24}"/>
              </a:ext>
            </a:extLst>
          </p:cNvPr>
          <p:cNvSpPr/>
          <p:nvPr/>
        </p:nvSpPr>
        <p:spPr bwMode="auto">
          <a:xfrm>
            <a:off x="6338261" y="3645100"/>
            <a:ext cx="4649595" cy="940668"/>
          </a:xfrm>
          <a:prstGeom prst="right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1">
              <a:defRPr/>
            </a:pPr>
            <a:r>
              <a:rPr lang="de-DE" sz="2400" dirty="0">
                <a:solidFill>
                  <a:schemeClr val="bg1"/>
                </a:solidFill>
                <a:latin typeface="Myriad Web Pro" panose="020B0503030403020204" pitchFamily="34" charset="0"/>
              </a:rPr>
              <a:t>Two-way asymmetrical</a:t>
            </a:r>
          </a:p>
        </p:txBody>
      </p:sp>
      <p:sp>
        <p:nvSpPr>
          <p:cNvPr id="13" name="Left-Right Arrow 14">
            <a:extLst>
              <a:ext uri="{FF2B5EF4-FFF2-40B4-BE49-F238E27FC236}">
                <a16:creationId xmlns:a16="http://schemas.microsoft.com/office/drawing/2014/main" id="{366A5161-20CC-C723-88A4-4DFB89385771}"/>
              </a:ext>
            </a:extLst>
          </p:cNvPr>
          <p:cNvSpPr/>
          <p:nvPr/>
        </p:nvSpPr>
        <p:spPr bwMode="auto">
          <a:xfrm>
            <a:off x="1559497" y="5371148"/>
            <a:ext cx="5088363" cy="936104"/>
          </a:xfrm>
          <a:prstGeom prst="leftRight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1">
              <a:defRPr/>
            </a:pPr>
            <a:r>
              <a:rPr lang="de-DE" sz="2400" dirty="0">
                <a:solidFill>
                  <a:schemeClr val="bg1"/>
                </a:solidFill>
                <a:latin typeface="Myriad Web Pro" panose="020B0503030403020204" pitchFamily="34" charset="0"/>
              </a:rPr>
              <a:t>Two-way symmetrical</a:t>
            </a:r>
          </a:p>
        </p:txBody>
      </p:sp>
      <p:sp>
        <p:nvSpPr>
          <p:cNvPr id="14" name="Rectangle 13">
            <a:extLst>
              <a:ext uri="{FF2B5EF4-FFF2-40B4-BE49-F238E27FC236}">
                <a16:creationId xmlns:a16="http://schemas.microsoft.com/office/drawing/2014/main" id="{534C2151-DC8E-397F-E245-6CA9788C4E12}"/>
              </a:ext>
            </a:extLst>
          </p:cNvPr>
          <p:cNvSpPr/>
          <p:nvPr/>
        </p:nvSpPr>
        <p:spPr>
          <a:xfrm>
            <a:off x="6338261" y="5205232"/>
            <a:ext cx="4740344" cy="1200329"/>
          </a:xfrm>
          <a:prstGeom prst="rect">
            <a:avLst/>
          </a:prstGeom>
        </p:spPr>
        <p:txBody>
          <a:bodyPr wrap="square">
            <a:spAutoFit/>
          </a:bodyPr>
          <a:lstStyle/>
          <a:p>
            <a:pPr lvl="1">
              <a:defRPr/>
            </a:pPr>
            <a:r>
              <a:rPr lang="de-DE" dirty="0">
                <a:latin typeface="Myriad Web Pro" panose="020B0503030403020204" pitchFamily="34" charset="0"/>
              </a:rPr>
              <a:t>Uses communication to negotiate with publics, resolve conflict and promote mutual understanding and respect between the organization and its publics.</a:t>
            </a:r>
          </a:p>
        </p:txBody>
      </p:sp>
      <p:sp>
        <p:nvSpPr>
          <p:cNvPr id="15" name="Right Arrow 16">
            <a:extLst>
              <a:ext uri="{FF2B5EF4-FFF2-40B4-BE49-F238E27FC236}">
                <a16:creationId xmlns:a16="http://schemas.microsoft.com/office/drawing/2014/main" id="{329C73B1-D79B-AC5F-8F64-24065BEB8C9C}"/>
              </a:ext>
            </a:extLst>
          </p:cNvPr>
          <p:cNvSpPr/>
          <p:nvPr/>
        </p:nvSpPr>
        <p:spPr bwMode="auto">
          <a:xfrm rot="10800000">
            <a:off x="5783763" y="4387211"/>
            <a:ext cx="1728192" cy="830744"/>
          </a:xfrm>
          <a:prstGeom prst="right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57263" eaLnBrk="0" fontAlgn="base" hangingPunct="0">
              <a:spcBef>
                <a:spcPct val="0"/>
              </a:spcBef>
              <a:spcAft>
                <a:spcPct val="0"/>
              </a:spcAft>
            </a:pPr>
            <a:endParaRPr lang="en-US" sz="2500">
              <a:latin typeface="Times New Roman" pitchFamily="18" charset="0"/>
            </a:endParaRPr>
          </a:p>
        </p:txBody>
      </p:sp>
      <p:sp>
        <p:nvSpPr>
          <p:cNvPr id="16" name="TextBox 15">
            <a:extLst>
              <a:ext uri="{FF2B5EF4-FFF2-40B4-BE49-F238E27FC236}">
                <a16:creationId xmlns:a16="http://schemas.microsoft.com/office/drawing/2014/main" id="{2061795B-B354-17FF-7BEE-F47B92A5419B}"/>
              </a:ext>
            </a:extLst>
          </p:cNvPr>
          <p:cNvSpPr txBox="1"/>
          <p:nvPr/>
        </p:nvSpPr>
        <p:spPr>
          <a:xfrm>
            <a:off x="2423592" y="6441082"/>
            <a:ext cx="2664296" cy="400110"/>
          </a:xfrm>
          <a:prstGeom prst="rect">
            <a:avLst/>
          </a:prstGeom>
          <a:noFill/>
        </p:spPr>
        <p:txBody>
          <a:bodyPr wrap="square" rtlCol="0">
            <a:spAutoFit/>
          </a:bodyPr>
          <a:lstStyle/>
          <a:p>
            <a:r>
              <a:rPr lang="en-GB" sz="2000" dirty="0">
                <a:solidFill>
                  <a:schemeClr val="tx1">
                    <a:lumMod val="65000"/>
                    <a:lumOff val="35000"/>
                  </a:schemeClr>
                </a:solidFill>
                <a:latin typeface="Myriad Web Pro" panose="020B0503030403020204" pitchFamily="34" charset="0"/>
              </a:rPr>
              <a:t>*who benefits?</a:t>
            </a:r>
            <a:endParaRPr lang="en-US" sz="2000" dirty="0">
              <a:solidFill>
                <a:schemeClr val="tx1">
                  <a:lumMod val="65000"/>
                  <a:lumOff val="35000"/>
                </a:schemeClr>
              </a:solidFill>
              <a:latin typeface="Myriad Web Pro" panose="020B0503030403020204" pitchFamily="34" charset="0"/>
            </a:endParaRPr>
          </a:p>
        </p:txBody>
      </p:sp>
    </p:spTree>
    <p:extLst>
      <p:ext uri="{BB962C8B-B14F-4D97-AF65-F5344CB8AC3E}">
        <p14:creationId xmlns:p14="http://schemas.microsoft.com/office/powerpoint/2010/main" val="722154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C060B-F45F-CF30-6E32-777DC3BEA2B6}"/>
              </a:ext>
            </a:extLst>
          </p:cNvPr>
          <p:cNvSpPr>
            <a:spLocks noGrp="1"/>
          </p:cNvSpPr>
          <p:nvPr>
            <p:ph type="title"/>
          </p:nvPr>
        </p:nvSpPr>
        <p:spPr>
          <a:xfrm>
            <a:off x="1145189" y="476126"/>
            <a:ext cx="9493249" cy="787400"/>
          </a:xfrm>
        </p:spPr>
        <p:txBody>
          <a:bodyPr/>
          <a:lstStyle/>
          <a:p>
            <a:pPr algn="ctr"/>
            <a:r>
              <a:rPr lang="en-GB" dirty="0"/>
              <a:t>Government Messaging</a:t>
            </a:r>
          </a:p>
        </p:txBody>
      </p:sp>
      <p:pic>
        <p:nvPicPr>
          <p:cNvPr id="5" name="Content Placeholder 4">
            <a:extLst>
              <a:ext uri="{FF2B5EF4-FFF2-40B4-BE49-F238E27FC236}">
                <a16:creationId xmlns:a16="http://schemas.microsoft.com/office/drawing/2014/main" id="{9A8DB76F-DE60-3118-1168-BE2134FFA7FC}"/>
              </a:ext>
            </a:extLst>
          </p:cNvPr>
          <p:cNvPicPr>
            <a:picLocks noGrp="1" noChangeAspect="1"/>
          </p:cNvPicPr>
          <p:nvPr>
            <p:ph idx="1"/>
          </p:nvPr>
        </p:nvPicPr>
        <p:blipFill>
          <a:blip r:embed="rId2"/>
          <a:stretch>
            <a:fillRect/>
          </a:stretch>
        </p:blipFill>
        <p:spPr>
          <a:xfrm>
            <a:off x="0" y="2070101"/>
            <a:ext cx="3652128" cy="4006850"/>
          </a:xfrm>
        </p:spPr>
      </p:pic>
      <p:pic>
        <p:nvPicPr>
          <p:cNvPr id="7" name="Picture 6">
            <a:extLst>
              <a:ext uri="{FF2B5EF4-FFF2-40B4-BE49-F238E27FC236}">
                <a16:creationId xmlns:a16="http://schemas.microsoft.com/office/drawing/2014/main" id="{FEE07AA3-34F1-994B-C8D0-51FEB9E22687}"/>
              </a:ext>
            </a:extLst>
          </p:cNvPr>
          <p:cNvPicPr>
            <a:picLocks noChangeAspect="1"/>
          </p:cNvPicPr>
          <p:nvPr/>
        </p:nvPicPr>
        <p:blipFill>
          <a:blip r:embed="rId3"/>
          <a:stretch>
            <a:fillRect/>
          </a:stretch>
        </p:blipFill>
        <p:spPr>
          <a:xfrm>
            <a:off x="3705468" y="1833564"/>
            <a:ext cx="3726833" cy="4479924"/>
          </a:xfrm>
          <a:prstGeom prst="rect">
            <a:avLst/>
          </a:prstGeom>
        </p:spPr>
      </p:pic>
      <p:pic>
        <p:nvPicPr>
          <p:cNvPr id="9" name="Picture 8">
            <a:extLst>
              <a:ext uri="{FF2B5EF4-FFF2-40B4-BE49-F238E27FC236}">
                <a16:creationId xmlns:a16="http://schemas.microsoft.com/office/drawing/2014/main" id="{440D103B-151C-9853-EF17-33222848A433}"/>
              </a:ext>
            </a:extLst>
          </p:cNvPr>
          <p:cNvPicPr>
            <a:picLocks noChangeAspect="1"/>
          </p:cNvPicPr>
          <p:nvPr/>
        </p:nvPicPr>
        <p:blipFill>
          <a:blip r:embed="rId4"/>
          <a:stretch>
            <a:fillRect/>
          </a:stretch>
        </p:blipFill>
        <p:spPr>
          <a:xfrm>
            <a:off x="7504691" y="2240529"/>
            <a:ext cx="4706359" cy="3836422"/>
          </a:xfrm>
          <a:prstGeom prst="rect">
            <a:avLst/>
          </a:prstGeom>
        </p:spPr>
      </p:pic>
    </p:spTree>
    <p:extLst>
      <p:ext uri="{BB962C8B-B14F-4D97-AF65-F5344CB8AC3E}">
        <p14:creationId xmlns:p14="http://schemas.microsoft.com/office/powerpoint/2010/main" val="3042614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A0980D0-C2CB-4F0C-833C-1B64835728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1D110A99-3F6B-4F79-9283-A5ECB50161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24509">
            <a:off x="-184530" y="5189558"/>
            <a:ext cx="12362426" cy="2575409"/>
          </a:xfrm>
          <a:custGeom>
            <a:avLst/>
            <a:gdLst>
              <a:gd name="connsiteX0" fmla="*/ 5035354 w 12362426"/>
              <a:gd name="connsiteY0" fmla="*/ 0 h 3099769"/>
              <a:gd name="connsiteX1" fmla="*/ 9625764 w 12362426"/>
              <a:gd name="connsiteY1" fmla="*/ 0 h 3099769"/>
              <a:gd name="connsiteX2" fmla="*/ 9625764 w 12362426"/>
              <a:gd name="connsiteY2" fmla="*/ 743325 h 3099769"/>
              <a:gd name="connsiteX3" fmla="*/ 9658262 w 12362426"/>
              <a:gd name="connsiteY3" fmla="*/ 749028 h 3099769"/>
              <a:gd name="connsiteX4" fmla="*/ 9750370 w 12362426"/>
              <a:gd name="connsiteY4" fmla="*/ 768340 h 3099769"/>
              <a:gd name="connsiteX5" fmla="*/ 9836966 w 12362426"/>
              <a:gd name="connsiteY5" fmla="*/ 778233 h 3099769"/>
              <a:gd name="connsiteX6" fmla="*/ 9994340 w 12362426"/>
              <a:gd name="connsiteY6" fmla="*/ 807111 h 3099769"/>
              <a:gd name="connsiteX7" fmla="*/ 10021527 w 12362426"/>
              <a:gd name="connsiteY7" fmla="*/ 815221 h 3099769"/>
              <a:gd name="connsiteX8" fmla="*/ 10077617 w 12362426"/>
              <a:gd name="connsiteY8" fmla="*/ 830232 h 3099769"/>
              <a:gd name="connsiteX9" fmla="*/ 10249434 w 12362426"/>
              <a:gd name="connsiteY9" fmla="*/ 822796 h 3099769"/>
              <a:gd name="connsiteX10" fmla="*/ 10291151 w 12362426"/>
              <a:gd name="connsiteY10" fmla="*/ 809816 h 3099769"/>
              <a:gd name="connsiteX11" fmla="*/ 10537628 w 12362426"/>
              <a:gd name="connsiteY11" fmla="*/ 783838 h 3099769"/>
              <a:gd name="connsiteX12" fmla="*/ 10875114 w 12362426"/>
              <a:gd name="connsiteY12" fmla="*/ 713312 h 3099769"/>
              <a:gd name="connsiteX13" fmla="*/ 11131506 w 12362426"/>
              <a:gd name="connsiteY13" fmla="*/ 698211 h 3099769"/>
              <a:gd name="connsiteX14" fmla="*/ 11236837 w 12362426"/>
              <a:gd name="connsiteY14" fmla="*/ 682768 h 3099769"/>
              <a:gd name="connsiteX15" fmla="*/ 11428024 w 12362426"/>
              <a:gd name="connsiteY15" fmla="*/ 654608 h 3099769"/>
              <a:gd name="connsiteX16" fmla="*/ 11627584 w 12362426"/>
              <a:gd name="connsiteY16" fmla="*/ 623505 h 3099769"/>
              <a:gd name="connsiteX17" fmla="*/ 11715836 w 12362426"/>
              <a:gd name="connsiteY17" fmla="*/ 608349 h 3099769"/>
              <a:gd name="connsiteX18" fmla="*/ 11987050 w 12362426"/>
              <a:gd name="connsiteY18" fmla="*/ 707424 h 3099769"/>
              <a:gd name="connsiteX19" fmla="*/ 12251338 w 12362426"/>
              <a:gd name="connsiteY19" fmla="*/ 524360 h 3099769"/>
              <a:gd name="connsiteX20" fmla="*/ 12362426 w 12362426"/>
              <a:gd name="connsiteY20" fmla="*/ 1246801 h 3099769"/>
              <a:gd name="connsiteX21" fmla="*/ 312058 w 12362426"/>
              <a:gd name="connsiteY21" fmla="*/ 3099769 h 3099769"/>
              <a:gd name="connsiteX22" fmla="*/ 0 w 12362426"/>
              <a:gd name="connsiteY22" fmla="*/ 1070366 h 3099769"/>
              <a:gd name="connsiteX23" fmla="*/ 4427 w 12362426"/>
              <a:gd name="connsiteY23" fmla="*/ 1069072 h 3099769"/>
              <a:gd name="connsiteX24" fmla="*/ 36478 w 12362426"/>
              <a:gd name="connsiteY24" fmla="*/ 1059901 h 3099769"/>
              <a:gd name="connsiteX25" fmla="*/ 74319 w 12362426"/>
              <a:gd name="connsiteY25" fmla="*/ 1042827 h 3099769"/>
              <a:gd name="connsiteX26" fmla="*/ 265466 w 12362426"/>
              <a:gd name="connsiteY26" fmla="*/ 997965 h 3099769"/>
              <a:gd name="connsiteX27" fmla="*/ 365700 w 12362426"/>
              <a:gd name="connsiteY27" fmla="*/ 971269 h 3099769"/>
              <a:gd name="connsiteX28" fmla="*/ 402179 w 12362426"/>
              <a:gd name="connsiteY28" fmla="*/ 962934 h 3099769"/>
              <a:gd name="connsiteX29" fmla="*/ 504196 w 12362426"/>
              <a:gd name="connsiteY29" fmla="*/ 923429 h 3099769"/>
              <a:gd name="connsiteX30" fmla="*/ 579858 w 12362426"/>
              <a:gd name="connsiteY30" fmla="*/ 911776 h 3099769"/>
              <a:gd name="connsiteX31" fmla="*/ 788740 w 12362426"/>
              <a:gd name="connsiteY31" fmla="*/ 851017 h 3099769"/>
              <a:gd name="connsiteX32" fmla="*/ 942632 w 12362426"/>
              <a:gd name="connsiteY32" fmla="*/ 816590 h 3099769"/>
              <a:gd name="connsiteX33" fmla="*/ 1166396 w 12362426"/>
              <a:gd name="connsiteY33" fmla="*/ 790722 h 3099769"/>
              <a:gd name="connsiteX34" fmla="*/ 1247277 w 12362426"/>
              <a:gd name="connsiteY34" fmla="*/ 761271 h 3099769"/>
              <a:gd name="connsiteX35" fmla="*/ 1322184 w 12362426"/>
              <a:gd name="connsiteY35" fmla="*/ 744388 h 3099769"/>
              <a:gd name="connsiteX36" fmla="*/ 1336256 w 12362426"/>
              <a:gd name="connsiteY36" fmla="*/ 739876 h 3099769"/>
              <a:gd name="connsiteX37" fmla="*/ 1399541 w 12362426"/>
              <a:gd name="connsiteY37" fmla="*/ 733051 h 3099769"/>
              <a:gd name="connsiteX38" fmla="*/ 1609734 w 12362426"/>
              <a:gd name="connsiteY38" fmla="*/ 761684 h 3099769"/>
              <a:gd name="connsiteX39" fmla="*/ 1736383 w 12362426"/>
              <a:gd name="connsiteY39" fmla="*/ 788462 h 3099769"/>
              <a:gd name="connsiteX40" fmla="*/ 1857314 w 12362426"/>
              <a:gd name="connsiteY40" fmla="*/ 794085 h 3099769"/>
              <a:gd name="connsiteX41" fmla="*/ 2026639 w 12362426"/>
              <a:gd name="connsiteY41" fmla="*/ 812780 h 3099769"/>
              <a:gd name="connsiteX42" fmla="*/ 2043398 w 12362426"/>
              <a:gd name="connsiteY42" fmla="*/ 817701 h 3099769"/>
              <a:gd name="connsiteX43" fmla="*/ 2154517 w 12362426"/>
              <a:gd name="connsiteY43" fmla="*/ 837821 h 3099769"/>
              <a:gd name="connsiteX44" fmla="*/ 2277168 w 12362426"/>
              <a:gd name="connsiteY44" fmla="*/ 830176 h 3099769"/>
              <a:gd name="connsiteX45" fmla="*/ 2361853 w 12362426"/>
              <a:gd name="connsiteY45" fmla="*/ 812755 h 3099769"/>
              <a:gd name="connsiteX46" fmla="*/ 2463967 w 12362426"/>
              <a:gd name="connsiteY46" fmla="*/ 801890 h 3099769"/>
              <a:gd name="connsiteX47" fmla="*/ 2699787 w 12362426"/>
              <a:gd name="connsiteY47" fmla="*/ 773633 h 3099769"/>
              <a:gd name="connsiteX48" fmla="*/ 2705016 w 12362426"/>
              <a:gd name="connsiteY48" fmla="*/ 772146 h 3099769"/>
              <a:gd name="connsiteX49" fmla="*/ 2828071 w 12362426"/>
              <a:gd name="connsiteY49" fmla="*/ 751618 h 3099769"/>
              <a:gd name="connsiteX50" fmla="*/ 2858408 w 12362426"/>
              <a:gd name="connsiteY50" fmla="*/ 743423 h 3099769"/>
              <a:gd name="connsiteX51" fmla="*/ 2858814 w 12362426"/>
              <a:gd name="connsiteY51" fmla="*/ 742482 h 3099769"/>
              <a:gd name="connsiteX52" fmla="*/ 2927761 w 12362426"/>
              <a:gd name="connsiteY52" fmla="*/ 747246 h 3099769"/>
              <a:gd name="connsiteX53" fmla="*/ 2982332 w 12362426"/>
              <a:gd name="connsiteY53" fmla="*/ 752913 h 3099769"/>
              <a:gd name="connsiteX54" fmla="*/ 2997509 w 12362426"/>
              <a:gd name="connsiteY54" fmla="*/ 759653 h 3099769"/>
              <a:gd name="connsiteX55" fmla="*/ 3270214 w 12362426"/>
              <a:gd name="connsiteY55" fmla="*/ 755376 h 3099769"/>
              <a:gd name="connsiteX56" fmla="*/ 3396647 w 12362426"/>
              <a:gd name="connsiteY56" fmla="*/ 750718 h 3099769"/>
              <a:gd name="connsiteX57" fmla="*/ 3557903 w 12362426"/>
              <a:gd name="connsiteY57" fmla="*/ 736857 h 3099769"/>
              <a:gd name="connsiteX58" fmla="*/ 3749729 w 12362426"/>
              <a:gd name="connsiteY58" fmla="*/ 728647 h 3099769"/>
              <a:gd name="connsiteX59" fmla="*/ 3802620 w 12362426"/>
              <a:gd name="connsiteY59" fmla="*/ 716926 h 3099769"/>
              <a:gd name="connsiteX60" fmla="*/ 3922921 w 12362426"/>
              <a:gd name="connsiteY60" fmla="*/ 714754 h 3099769"/>
              <a:gd name="connsiteX61" fmla="*/ 3993939 w 12362426"/>
              <a:gd name="connsiteY61" fmla="*/ 710294 h 3099769"/>
              <a:gd name="connsiteX62" fmla="*/ 4019416 w 12362426"/>
              <a:gd name="connsiteY62" fmla="*/ 703635 h 3099769"/>
              <a:gd name="connsiteX63" fmla="*/ 4056007 w 12362426"/>
              <a:gd name="connsiteY63" fmla="*/ 697674 h 3099769"/>
              <a:gd name="connsiteX64" fmla="*/ 4180468 w 12362426"/>
              <a:gd name="connsiteY64" fmla="*/ 676714 h 3099769"/>
              <a:gd name="connsiteX65" fmla="*/ 4221483 w 12362426"/>
              <a:gd name="connsiteY65" fmla="*/ 675093 h 3099769"/>
              <a:gd name="connsiteX66" fmla="*/ 4227430 w 12362426"/>
              <a:gd name="connsiteY66" fmla="*/ 675249 h 3099769"/>
              <a:gd name="connsiteX67" fmla="*/ 4281173 w 12362426"/>
              <a:gd name="connsiteY67" fmla="*/ 678603 h 3099769"/>
              <a:gd name="connsiteX68" fmla="*/ 4371560 w 12362426"/>
              <a:gd name="connsiteY68" fmla="*/ 686851 h 3099769"/>
              <a:gd name="connsiteX69" fmla="*/ 4454221 w 12362426"/>
              <a:gd name="connsiteY69" fmla="*/ 693129 h 3099769"/>
              <a:gd name="connsiteX70" fmla="*/ 4508379 w 12362426"/>
              <a:gd name="connsiteY70" fmla="*/ 690599 h 3099769"/>
              <a:gd name="connsiteX71" fmla="*/ 4531879 w 12362426"/>
              <a:gd name="connsiteY71" fmla="*/ 693543 h 3099769"/>
              <a:gd name="connsiteX72" fmla="*/ 4634634 w 12362426"/>
              <a:gd name="connsiteY72" fmla="*/ 678753 h 3099769"/>
              <a:gd name="connsiteX73" fmla="*/ 4682281 w 12362426"/>
              <a:gd name="connsiteY73" fmla="*/ 654613 h 3099769"/>
              <a:gd name="connsiteX74" fmla="*/ 4800765 w 12362426"/>
              <a:gd name="connsiteY74" fmla="*/ 633179 h 3099769"/>
              <a:gd name="connsiteX75" fmla="*/ 4870119 w 12362426"/>
              <a:gd name="connsiteY75" fmla="*/ 617406 h 3099769"/>
              <a:gd name="connsiteX76" fmla="*/ 4894058 w 12362426"/>
              <a:gd name="connsiteY76" fmla="*/ 606780 h 3099769"/>
              <a:gd name="connsiteX77" fmla="*/ 4929109 w 12362426"/>
              <a:gd name="connsiteY77" fmla="*/ 595059 h 3099769"/>
              <a:gd name="connsiteX78" fmla="*/ 4989104 w 12362426"/>
              <a:gd name="connsiteY78" fmla="*/ 570780 h 3099769"/>
              <a:gd name="connsiteX79" fmla="*/ 5035354 w 12362426"/>
              <a:gd name="connsiteY79" fmla="*/ 558051 h 3099769"/>
              <a:gd name="connsiteX0" fmla="*/ 6007671 w 12362426"/>
              <a:gd name="connsiteY0" fmla="*/ 508646 h 3099769"/>
              <a:gd name="connsiteX1" fmla="*/ 9625764 w 12362426"/>
              <a:gd name="connsiteY1" fmla="*/ 0 h 3099769"/>
              <a:gd name="connsiteX2" fmla="*/ 9625764 w 12362426"/>
              <a:gd name="connsiteY2" fmla="*/ 743325 h 3099769"/>
              <a:gd name="connsiteX3" fmla="*/ 9658262 w 12362426"/>
              <a:gd name="connsiteY3" fmla="*/ 749028 h 3099769"/>
              <a:gd name="connsiteX4" fmla="*/ 9750370 w 12362426"/>
              <a:gd name="connsiteY4" fmla="*/ 768340 h 3099769"/>
              <a:gd name="connsiteX5" fmla="*/ 9836966 w 12362426"/>
              <a:gd name="connsiteY5" fmla="*/ 778233 h 3099769"/>
              <a:gd name="connsiteX6" fmla="*/ 9994340 w 12362426"/>
              <a:gd name="connsiteY6" fmla="*/ 807111 h 3099769"/>
              <a:gd name="connsiteX7" fmla="*/ 10021527 w 12362426"/>
              <a:gd name="connsiteY7" fmla="*/ 815221 h 3099769"/>
              <a:gd name="connsiteX8" fmla="*/ 10077617 w 12362426"/>
              <a:gd name="connsiteY8" fmla="*/ 830232 h 3099769"/>
              <a:gd name="connsiteX9" fmla="*/ 10249434 w 12362426"/>
              <a:gd name="connsiteY9" fmla="*/ 822796 h 3099769"/>
              <a:gd name="connsiteX10" fmla="*/ 10291151 w 12362426"/>
              <a:gd name="connsiteY10" fmla="*/ 809816 h 3099769"/>
              <a:gd name="connsiteX11" fmla="*/ 10537628 w 12362426"/>
              <a:gd name="connsiteY11" fmla="*/ 783838 h 3099769"/>
              <a:gd name="connsiteX12" fmla="*/ 10875114 w 12362426"/>
              <a:gd name="connsiteY12" fmla="*/ 713312 h 3099769"/>
              <a:gd name="connsiteX13" fmla="*/ 11131506 w 12362426"/>
              <a:gd name="connsiteY13" fmla="*/ 698211 h 3099769"/>
              <a:gd name="connsiteX14" fmla="*/ 11236837 w 12362426"/>
              <a:gd name="connsiteY14" fmla="*/ 682768 h 3099769"/>
              <a:gd name="connsiteX15" fmla="*/ 11428024 w 12362426"/>
              <a:gd name="connsiteY15" fmla="*/ 654608 h 3099769"/>
              <a:gd name="connsiteX16" fmla="*/ 11627584 w 12362426"/>
              <a:gd name="connsiteY16" fmla="*/ 623505 h 3099769"/>
              <a:gd name="connsiteX17" fmla="*/ 11715836 w 12362426"/>
              <a:gd name="connsiteY17" fmla="*/ 608349 h 3099769"/>
              <a:gd name="connsiteX18" fmla="*/ 11987050 w 12362426"/>
              <a:gd name="connsiteY18" fmla="*/ 707424 h 3099769"/>
              <a:gd name="connsiteX19" fmla="*/ 12251338 w 12362426"/>
              <a:gd name="connsiteY19" fmla="*/ 524360 h 3099769"/>
              <a:gd name="connsiteX20" fmla="*/ 12362426 w 12362426"/>
              <a:gd name="connsiteY20" fmla="*/ 1246801 h 3099769"/>
              <a:gd name="connsiteX21" fmla="*/ 312058 w 12362426"/>
              <a:gd name="connsiteY21" fmla="*/ 3099769 h 3099769"/>
              <a:gd name="connsiteX22" fmla="*/ 0 w 12362426"/>
              <a:gd name="connsiteY22" fmla="*/ 1070366 h 3099769"/>
              <a:gd name="connsiteX23" fmla="*/ 4427 w 12362426"/>
              <a:gd name="connsiteY23" fmla="*/ 1069072 h 3099769"/>
              <a:gd name="connsiteX24" fmla="*/ 36478 w 12362426"/>
              <a:gd name="connsiteY24" fmla="*/ 1059901 h 3099769"/>
              <a:gd name="connsiteX25" fmla="*/ 74319 w 12362426"/>
              <a:gd name="connsiteY25" fmla="*/ 1042827 h 3099769"/>
              <a:gd name="connsiteX26" fmla="*/ 265466 w 12362426"/>
              <a:gd name="connsiteY26" fmla="*/ 997965 h 3099769"/>
              <a:gd name="connsiteX27" fmla="*/ 365700 w 12362426"/>
              <a:gd name="connsiteY27" fmla="*/ 971269 h 3099769"/>
              <a:gd name="connsiteX28" fmla="*/ 402179 w 12362426"/>
              <a:gd name="connsiteY28" fmla="*/ 962934 h 3099769"/>
              <a:gd name="connsiteX29" fmla="*/ 504196 w 12362426"/>
              <a:gd name="connsiteY29" fmla="*/ 923429 h 3099769"/>
              <a:gd name="connsiteX30" fmla="*/ 579858 w 12362426"/>
              <a:gd name="connsiteY30" fmla="*/ 911776 h 3099769"/>
              <a:gd name="connsiteX31" fmla="*/ 788740 w 12362426"/>
              <a:gd name="connsiteY31" fmla="*/ 851017 h 3099769"/>
              <a:gd name="connsiteX32" fmla="*/ 942632 w 12362426"/>
              <a:gd name="connsiteY32" fmla="*/ 816590 h 3099769"/>
              <a:gd name="connsiteX33" fmla="*/ 1166396 w 12362426"/>
              <a:gd name="connsiteY33" fmla="*/ 790722 h 3099769"/>
              <a:gd name="connsiteX34" fmla="*/ 1247277 w 12362426"/>
              <a:gd name="connsiteY34" fmla="*/ 761271 h 3099769"/>
              <a:gd name="connsiteX35" fmla="*/ 1322184 w 12362426"/>
              <a:gd name="connsiteY35" fmla="*/ 744388 h 3099769"/>
              <a:gd name="connsiteX36" fmla="*/ 1336256 w 12362426"/>
              <a:gd name="connsiteY36" fmla="*/ 739876 h 3099769"/>
              <a:gd name="connsiteX37" fmla="*/ 1399541 w 12362426"/>
              <a:gd name="connsiteY37" fmla="*/ 733051 h 3099769"/>
              <a:gd name="connsiteX38" fmla="*/ 1609734 w 12362426"/>
              <a:gd name="connsiteY38" fmla="*/ 761684 h 3099769"/>
              <a:gd name="connsiteX39" fmla="*/ 1736383 w 12362426"/>
              <a:gd name="connsiteY39" fmla="*/ 788462 h 3099769"/>
              <a:gd name="connsiteX40" fmla="*/ 1857314 w 12362426"/>
              <a:gd name="connsiteY40" fmla="*/ 794085 h 3099769"/>
              <a:gd name="connsiteX41" fmla="*/ 2026639 w 12362426"/>
              <a:gd name="connsiteY41" fmla="*/ 812780 h 3099769"/>
              <a:gd name="connsiteX42" fmla="*/ 2043398 w 12362426"/>
              <a:gd name="connsiteY42" fmla="*/ 817701 h 3099769"/>
              <a:gd name="connsiteX43" fmla="*/ 2154517 w 12362426"/>
              <a:gd name="connsiteY43" fmla="*/ 837821 h 3099769"/>
              <a:gd name="connsiteX44" fmla="*/ 2277168 w 12362426"/>
              <a:gd name="connsiteY44" fmla="*/ 830176 h 3099769"/>
              <a:gd name="connsiteX45" fmla="*/ 2361853 w 12362426"/>
              <a:gd name="connsiteY45" fmla="*/ 812755 h 3099769"/>
              <a:gd name="connsiteX46" fmla="*/ 2463967 w 12362426"/>
              <a:gd name="connsiteY46" fmla="*/ 801890 h 3099769"/>
              <a:gd name="connsiteX47" fmla="*/ 2699787 w 12362426"/>
              <a:gd name="connsiteY47" fmla="*/ 773633 h 3099769"/>
              <a:gd name="connsiteX48" fmla="*/ 2705016 w 12362426"/>
              <a:gd name="connsiteY48" fmla="*/ 772146 h 3099769"/>
              <a:gd name="connsiteX49" fmla="*/ 2828071 w 12362426"/>
              <a:gd name="connsiteY49" fmla="*/ 751618 h 3099769"/>
              <a:gd name="connsiteX50" fmla="*/ 2858408 w 12362426"/>
              <a:gd name="connsiteY50" fmla="*/ 743423 h 3099769"/>
              <a:gd name="connsiteX51" fmla="*/ 2858814 w 12362426"/>
              <a:gd name="connsiteY51" fmla="*/ 742482 h 3099769"/>
              <a:gd name="connsiteX52" fmla="*/ 2927761 w 12362426"/>
              <a:gd name="connsiteY52" fmla="*/ 747246 h 3099769"/>
              <a:gd name="connsiteX53" fmla="*/ 2982332 w 12362426"/>
              <a:gd name="connsiteY53" fmla="*/ 752913 h 3099769"/>
              <a:gd name="connsiteX54" fmla="*/ 2997509 w 12362426"/>
              <a:gd name="connsiteY54" fmla="*/ 759653 h 3099769"/>
              <a:gd name="connsiteX55" fmla="*/ 3270214 w 12362426"/>
              <a:gd name="connsiteY55" fmla="*/ 755376 h 3099769"/>
              <a:gd name="connsiteX56" fmla="*/ 3396647 w 12362426"/>
              <a:gd name="connsiteY56" fmla="*/ 750718 h 3099769"/>
              <a:gd name="connsiteX57" fmla="*/ 3557903 w 12362426"/>
              <a:gd name="connsiteY57" fmla="*/ 736857 h 3099769"/>
              <a:gd name="connsiteX58" fmla="*/ 3749729 w 12362426"/>
              <a:gd name="connsiteY58" fmla="*/ 728647 h 3099769"/>
              <a:gd name="connsiteX59" fmla="*/ 3802620 w 12362426"/>
              <a:gd name="connsiteY59" fmla="*/ 716926 h 3099769"/>
              <a:gd name="connsiteX60" fmla="*/ 3922921 w 12362426"/>
              <a:gd name="connsiteY60" fmla="*/ 714754 h 3099769"/>
              <a:gd name="connsiteX61" fmla="*/ 3993939 w 12362426"/>
              <a:gd name="connsiteY61" fmla="*/ 710294 h 3099769"/>
              <a:gd name="connsiteX62" fmla="*/ 4019416 w 12362426"/>
              <a:gd name="connsiteY62" fmla="*/ 703635 h 3099769"/>
              <a:gd name="connsiteX63" fmla="*/ 4056007 w 12362426"/>
              <a:gd name="connsiteY63" fmla="*/ 697674 h 3099769"/>
              <a:gd name="connsiteX64" fmla="*/ 4180468 w 12362426"/>
              <a:gd name="connsiteY64" fmla="*/ 676714 h 3099769"/>
              <a:gd name="connsiteX65" fmla="*/ 4221483 w 12362426"/>
              <a:gd name="connsiteY65" fmla="*/ 675093 h 3099769"/>
              <a:gd name="connsiteX66" fmla="*/ 4227430 w 12362426"/>
              <a:gd name="connsiteY66" fmla="*/ 675249 h 3099769"/>
              <a:gd name="connsiteX67" fmla="*/ 4281173 w 12362426"/>
              <a:gd name="connsiteY67" fmla="*/ 678603 h 3099769"/>
              <a:gd name="connsiteX68" fmla="*/ 4371560 w 12362426"/>
              <a:gd name="connsiteY68" fmla="*/ 686851 h 3099769"/>
              <a:gd name="connsiteX69" fmla="*/ 4454221 w 12362426"/>
              <a:gd name="connsiteY69" fmla="*/ 693129 h 3099769"/>
              <a:gd name="connsiteX70" fmla="*/ 4508379 w 12362426"/>
              <a:gd name="connsiteY70" fmla="*/ 690599 h 3099769"/>
              <a:gd name="connsiteX71" fmla="*/ 4531879 w 12362426"/>
              <a:gd name="connsiteY71" fmla="*/ 693543 h 3099769"/>
              <a:gd name="connsiteX72" fmla="*/ 4634634 w 12362426"/>
              <a:gd name="connsiteY72" fmla="*/ 678753 h 3099769"/>
              <a:gd name="connsiteX73" fmla="*/ 4682281 w 12362426"/>
              <a:gd name="connsiteY73" fmla="*/ 654613 h 3099769"/>
              <a:gd name="connsiteX74" fmla="*/ 4800765 w 12362426"/>
              <a:gd name="connsiteY74" fmla="*/ 633179 h 3099769"/>
              <a:gd name="connsiteX75" fmla="*/ 4870119 w 12362426"/>
              <a:gd name="connsiteY75" fmla="*/ 617406 h 3099769"/>
              <a:gd name="connsiteX76" fmla="*/ 4894058 w 12362426"/>
              <a:gd name="connsiteY76" fmla="*/ 606780 h 3099769"/>
              <a:gd name="connsiteX77" fmla="*/ 4929109 w 12362426"/>
              <a:gd name="connsiteY77" fmla="*/ 595059 h 3099769"/>
              <a:gd name="connsiteX78" fmla="*/ 4989104 w 12362426"/>
              <a:gd name="connsiteY78" fmla="*/ 570780 h 3099769"/>
              <a:gd name="connsiteX79" fmla="*/ 5035354 w 12362426"/>
              <a:gd name="connsiteY79" fmla="*/ 558051 h 3099769"/>
              <a:gd name="connsiteX80" fmla="*/ 6007671 w 12362426"/>
              <a:gd name="connsiteY80" fmla="*/ 508646 h 3099769"/>
              <a:gd name="connsiteX0" fmla="*/ 6007671 w 12362426"/>
              <a:gd name="connsiteY0" fmla="*/ 10697 h 2601820"/>
              <a:gd name="connsiteX1" fmla="*/ 8177440 w 12362426"/>
              <a:gd name="connsiteY1" fmla="*/ 258735 h 2601820"/>
              <a:gd name="connsiteX2" fmla="*/ 9625764 w 12362426"/>
              <a:gd name="connsiteY2" fmla="*/ 245376 h 2601820"/>
              <a:gd name="connsiteX3" fmla="*/ 9658262 w 12362426"/>
              <a:gd name="connsiteY3" fmla="*/ 251079 h 2601820"/>
              <a:gd name="connsiteX4" fmla="*/ 9750370 w 12362426"/>
              <a:gd name="connsiteY4" fmla="*/ 270391 h 2601820"/>
              <a:gd name="connsiteX5" fmla="*/ 9836966 w 12362426"/>
              <a:gd name="connsiteY5" fmla="*/ 280284 h 2601820"/>
              <a:gd name="connsiteX6" fmla="*/ 9994340 w 12362426"/>
              <a:gd name="connsiteY6" fmla="*/ 309162 h 2601820"/>
              <a:gd name="connsiteX7" fmla="*/ 10021527 w 12362426"/>
              <a:gd name="connsiteY7" fmla="*/ 317272 h 2601820"/>
              <a:gd name="connsiteX8" fmla="*/ 10077617 w 12362426"/>
              <a:gd name="connsiteY8" fmla="*/ 332283 h 2601820"/>
              <a:gd name="connsiteX9" fmla="*/ 10249434 w 12362426"/>
              <a:gd name="connsiteY9" fmla="*/ 324847 h 2601820"/>
              <a:gd name="connsiteX10" fmla="*/ 10291151 w 12362426"/>
              <a:gd name="connsiteY10" fmla="*/ 311867 h 2601820"/>
              <a:gd name="connsiteX11" fmla="*/ 10537628 w 12362426"/>
              <a:gd name="connsiteY11" fmla="*/ 285889 h 2601820"/>
              <a:gd name="connsiteX12" fmla="*/ 10875114 w 12362426"/>
              <a:gd name="connsiteY12" fmla="*/ 215363 h 2601820"/>
              <a:gd name="connsiteX13" fmla="*/ 11131506 w 12362426"/>
              <a:gd name="connsiteY13" fmla="*/ 200262 h 2601820"/>
              <a:gd name="connsiteX14" fmla="*/ 11236837 w 12362426"/>
              <a:gd name="connsiteY14" fmla="*/ 184819 h 2601820"/>
              <a:gd name="connsiteX15" fmla="*/ 11428024 w 12362426"/>
              <a:gd name="connsiteY15" fmla="*/ 156659 h 2601820"/>
              <a:gd name="connsiteX16" fmla="*/ 11627584 w 12362426"/>
              <a:gd name="connsiteY16" fmla="*/ 125556 h 2601820"/>
              <a:gd name="connsiteX17" fmla="*/ 11715836 w 12362426"/>
              <a:gd name="connsiteY17" fmla="*/ 110400 h 2601820"/>
              <a:gd name="connsiteX18" fmla="*/ 11987050 w 12362426"/>
              <a:gd name="connsiteY18" fmla="*/ 209475 h 2601820"/>
              <a:gd name="connsiteX19" fmla="*/ 12251338 w 12362426"/>
              <a:gd name="connsiteY19" fmla="*/ 26411 h 2601820"/>
              <a:gd name="connsiteX20" fmla="*/ 12362426 w 12362426"/>
              <a:gd name="connsiteY20" fmla="*/ 748852 h 2601820"/>
              <a:gd name="connsiteX21" fmla="*/ 312058 w 12362426"/>
              <a:gd name="connsiteY21" fmla="*/ 2601820 h 2601820"/>
              <a:gd name="connsiteX22" fmla="*/ 0 w 12362426"/>
              <a:gd name="connsiteY22" fmla="*/ 572417 h 2601820"/>
              <a:gd name="connsiteX23" fmla="*/ 4427 w 12362426"/>
              <a:gd name="connsiteY23" fmla="*/ 571123 h 2601820"/>
              <a:gd name="connsiteX24" fmla="*/ 36478 w 12362426"/>
              <a:gd name="connsiteY24" fmla="*/ 561952 h 2601820"/>
              <a:gd name="connsiteX25" fmla="*/ 74319 w 12362426"/>
              <a:gd name="connsiteY25" fmla="*/ 544878 h 2601820"/>
              <a:gd name="connsiteX26" fmla="*/ 265466 w 12362426"/>
              <a:gd name="connsiteY26" fmla="*/ 500016 h 2601820"/>
              <a:gd name="connsiteX27" fmla="*/ 365700 w 12362426"/>
              <a:gd name="connsiteY27" fmla="*/ 473320 h 2601820"/>
              <a:gd name="connsiteX28" fmla="*/ 402179 w 12362426"/>
              <a:gd name="connsiteY28" fmla="*/ 464985 h 2601820"/>
              <a:gd name="connsiteX29" fmla="*/ 504196 w 12362426"/>
              <a:gd name="connsiteY29" fmla="*/ 425480 h 2601820"/>
              <a:gd name="connsiteX30" fmla="*/ 579858 w 12362426"/>
              <a:gd name="connsiteY30" fmla="*/ 413827 h 2601820"/>
              <a:gd name="connsiteX31" fmla="*/ 788740 w 12362426"/>
              <a:gd name="connsiteY31" fmla="*/ 353068 h 2601820"/>
              <a:gd name="connsiteX32" fmla="*/ 942632 w 12362426"/>
              <a:gd name="connsiteY32" fmla="*/ 318641 h 2601820"/>
              <a:gd name="connsiteX33" fmla="*/ 1166396 w 12362426"/>
              <a:gd name="connsiteY33" fmla="*/ 292773 h 2601820"/>
              <a:gd name="connsiteX34" fmla="*/ 1247277 w 12362426"/>
              <a:gd name="connsiteY34" fmla="*/ 263322 h 2601820"/>
              <a:gd name="connsiteX35" fmla="*/ 1322184 w 12362426"/>
              <a:gd name="connsiteY35" fmla="*/ 246439 h 2601820"/>
              <a:gd name="connsiteX36" fmla="*/ 1336256 w 12362426"/>
              <a:gd name="connsiteY36" fmla="*/ 241927 h 2601820"/>
              <a:gd name="connsiteX37" fmla="*/ 1399541 w 12362426"/>
              <a:gd name="connsiteY37" fmla="*/ 235102 h 2601820"/>
              <a:gd name="connsiteX38" fmla="*/ 1609734 w 12362426"/>
              <a:gd name="connsiteY38" fmla="*/ 263735 h 2601820"/>
              <a:gd name="connsiteX39" fmla="*/ 1736383 w 12362426"/>
              <a:gd name="connsiteY39" fmla="*/ 290513 h 2601820"/>
              <a:gd name="connsiteX40" fmla="*/ 1857314 w 12362426"/>
              <a:gd name="connsiteY40" fmla="*/ 296136 h 2601820"/>
              <a:gd name="connsiteX41" fmla="*/ 2026639 w 12362426"/>
              <a:gd name="connsiteY41" fmla="*/ 314831 h 2601820"/>
              <a:gd name="connsiteX42" fmla="*/ 2043398 w 12362426"/>
              <a:gd name="connsiteY42" fmla="*/ 319752 h 2601820"/>
              <a:gd name="connsiteX43" fmla="*/ 2154517 w 12362426"/>
              <a:gd name="connsiteY43" fmla="*/ 339872 h 2601820"/>
              <a:gd name="connsiteX44" fmla="*/ 2277168 w 12362426"/>
              <a:gd name="connsiteY44" fmla="*/ 332227 h 2601820"/>
              <a:gd name="connsiteX45" fmla="*/ 2361853 w 12362426"/>
              <a:gd name="connsiteY45" fmla="*/ 314806 h 2601820"/>
              <a:gd name="connsiteX46" fmla="*/ 2463967 w 12362426"/>
              <a:gd name="connsiteY46" fmla="*/ 303941 h 2601820"/>
              <a:gd name="connsiteX47" fmla="*/ 2699787 w 12362426"/>
              <a:gd name="connsiteY47" fmla="*/ 275684 h 2601820"/>
              <a:gd name="connsiteX48" fmla="*/ 2705016 w 12362426"/>
              <a:gd name="connsiteY48" fmla="*/ 274197 h 2601820"/>
              <a:gd name="connsiteX49" fmla="*/ 2828071 w 12362426"/>
              <a:gd name="connsiteY49" fmla="*/ 253669 h 2601820"/>
              <a:gd name="connsiteX50" fmla="*/ 2858408 w 12362426"/>
              <a:gd name="connsiteY50" fmla="*/ 245474 h 2601820"/>
              <a:gd name="connsiteX51" fmla="*/ 2858814 w 12362426"/>
              <a:gd name="connsiteY51" fmla="*/ 244533 h 2601820"/>
              <a:gd name="connsiteX52" fmla="*/ 2927761 w 12362426"/>
              <a:gd name="connsiteY52" fmla="*/ 249297 h 2601820"/>
              <a:gd name="connsiteX53" fmla="*/ 2982332 w 12362426"/>
              <a:gd name="connsiteY53" fmla="*/ 254964 h 2601820"/>
              <a:gd name="connsiteX54" fmla="*/ 2997509 w 12362426"/>
              <a:gd name="connsiteY54" fmla="*/ 261704 h 2601820"/>
              <a:gd name="connsiteX55" fmla="*/ 3270214 w 12362426"/>
              <a:gd name="connsiteY55" fmla="*/ 257427 h 2601820"/>
              <a:gd name="connsiteX56" fmla="*/ 3396647 w 12362426"/>
              <a:gd name="connsiteY56" fmla="*/ 252769 h 2601820"/>
              <a:gd name="connsiteX57" fmla="*/ 3557903 w 12362426"/>
              <a:gd name="connsiteY57" fmla="*/ 238908 h 2601820"/>
              <a:gd name="connsiteX58" fmla="*/ 3749729 w 12362426"/>
              <a:gd name="connsiteY58" fmla="*/ 230698 h 2601820"/>
              <a:gd name="connsiteX59" fmla="*/ 3802620 w 12362426"/>
              <a:gd name="connsiteY59" fmla="*/ 218977 h 2601820"/>
              <a:gd name="connsiteX60" fmla="*/ 3922921 w 12362426"/>
              <a:gd name="connsiteY60" fmla="*/ 216805 h 2601820"/>
              <a:gd name="connsiteX61" fmla="*/ 3993939 w 12362426"/>
              <a:gd name="connsiteY61" fmla="*/ 212345 h 2601820"/>
              <a:gd name="connsiteX62" fmla="*/ 4019416 w 12362426"/>
              <a:gd name="connsiteY62" fmla="*/ 205686 h 2601820"/>
              <a:gd name="connsiteX63" fmla="*/ 4056007 w 12362426"/>
              <a:gd name="connsiteY63" fmla="*/ 199725 h 2601820"/>
              <a:gd name="connsiteX64" fmla="*/ 4180468 w 12362426"/>
              <a:gd name="connsiteY64" fmla="*/ 178765 h 2601820"/>
              <a:gd name="connsiteX65" fmla="*/ 4221483 w 12362426"/>
              <a:gd name="connsiteY65" fmla="*/ 177144 h 2601820"/>
              <a:gd name="connsiteX66" fmla="*/ 4227430 w 12362426"/>
              <a:gd name="connsiteY66" fmla="*/ 177300 h 2601820"/>
              <a:gd name="connsiteX67" fmla="*/ 4281173 w 12362426"/>
              <a:gd name="connsiteY67" fmla="*/ 180654 h 2601820"/>
              <a:gd name="connsiteX68" fmla="*/ 4371560 w 12362426"/>
              <a:gd name="connsiteY68" fmla="*/ 188902 h 2601820"/>
              <a:gd name="connsiteX69" fmla="*/ 4454221 w 12362426"/>
              <a:gd name="connsiteY69" fmla="*/ 195180 h 2601820"/>
              <a:gd name="connsiteX70" fmla="*/ 4508379 w 12362426"/>
              <a:gd name="connsiteY70" fmla="*/ 192650 h 2601820"/>
              <a:gd name="connsiteX71" fmla="*/ 4531879 w 12362426"/>
              <a:gd name="connsiteY71" fmla="*/ 195594 h 2601820"/>
              <a:gd name="connsiteX72" fmla="*/ 4634634 w 12362426"/>
              <a:gd name="connsiteY72" fmla="*/ 180804 h 2601820"/>
              <a:gd name="connsiteX73" fmla="*/ 4682281 w 12362426"/>
              <a:gd name="connsiteY73" fmla="*/ 156664 h 2601820"/>
              <a:gd name="connsiteX74" fmla="*/ 4800765 w 12362426"/>
              <a:gd name="connsiteY74" fmla="*/ 135230 h 2601820"/>
              <a:gd name="connsiteX75" fmla="*/ 4870119 w 12362426"/>
              <a:gd name="connsiteY75" fmla="*/ 119457 h 2601820"/>
              <a:gd name="connsiteX76" fmla="*/ 4894058 w 12362426"/>
              <a:gd name="connsiteY76" fmla="*/ 108831 h 2601820"/>
              <a:gd name="connsiteX77" fmla="*/ 4929109 w 12362426"/>
              <a:gd name="connsiteY77" fmla="*/ 97110 h 2601820"/>
              <a:gd name="connsiteX78" fmla="*/ 4989104 w 12362426"/>
              <a:gd name="connsiteY78" fmla="*/ 72831 h 2601820"/>
              <a:gd name="connsiteX79" fmla="*/ 5035354 w 12362426"/>
              <a:gd name="connsiteY79" fmla="*/ 60102 h 2601820"/>
              <a:gd name="connsiteX80" fmla="*/ 6007671 w 12362426"/>
              <a:gd name="connsiteY80" fmla="*/ 10697 h 2601820"/>
              <a:gd name="connsiteX0" fmla="*/ 6007671 w 12362426"/>
              <a:gd name="connsiteY0" fmla="*/ 10697 h 2601820"/>
              <a:gd name="connsiteX1" fmla="*/ 8177440 w 12362426"/>
              <a:gd name="connsiteY1" fmla="*/ 258735 h 2601820"/>
              <a:gd name="connsiteX2" fmla="*/ 9625764 w 12362426"/>
              <a:gd name="connsiteY2" fmla="*/ 245376 h 2601820"/>
              <a:gd name="connsiteX3" fmla="*/ 9658262 w 12362426"/>
              <a:gd name="connsiteY3" fmla="*/ 251079 h 2601820"/>
              <a:gd name="connsiteX4" fmla="*/ 9836966 w 12362426"/>
              <a:gd name="connsiteY4" fmla="*/ 280284 h 2601820"/>
              <a:gd name="connsiteX5" fmla="*/ 9994340 w 12362426"/>
              <a:gd name="connsiteY5" fmla="*/ 309162 h 2601820"/>
              <a:gd name="connsiteX6" fmla="*/ 10021527 w 12362426"/>
              <a:gd name="connsiteY6" fmla="*/ 317272 h 2601820"/>
              <a:gd name="connsiteX7" fmla="*/ 10077617 w 12362426"/>
              <a:gd name="connsiteY7" fmla="*/ 332283 h 2601820"/>
              <a:gd name="connsiteX8" fmla="*/ 10249434 w 12362426"/>
              <a:gd name="connsiteY8" fmla="*/ 324847 h 2601820"/>
              <a:gd name="connsiteX9" fmla="*/ 10291151 w 12362426"/>
              <a:gd name="connsiteY9" fmla="*/ 311867 h 2601820"/>
              <a:gd name="connsiteX10" fmla="*/ 10537628 w 12362426"/>
              <a:gd name="connsiteY10" fmla="*/ 285889 h 2601820"/>
              <a:gd name="connsiteX11" fmla="*/ 10875114 w 12362426"/>
              <a:gd name="connsiteY11" fmla="*/ 215363 h 2601820"/>
              <a:gd name="connsiteX12" fmla="*/ 11131506 w 12362426"/>
              <a:gd name="connsiteY12" fmla="*/ 200262 h 2601820"/>
              <a:gd name="connsiteX13" fmla="*/ 11236837 w 12362426"/>
              <a:gd name="connsiteY13" fmla="*/ 184819 h 2601820"/>
              <a:gd name="connsiteX14" fmla="*/ 11428024 w 12362426"/>
              <a:gd name="connsiteY14" fmla="*/ 156659 h 2601820"/>
              <a:gd name="connsiteX15" fmla="*/ 11627584 w 12362426"/>
              <a:gd name="connsiteY15" fmla="*/ 125556 h 2601820"/>
              <a:gd name="connsiteX16" fmla="*/ 11715836 w 12362426"/>
              <a:gd name="connsiteY16" fmla="*/ 110400 h 2601820"/>
              <a:gd name="connsiteX17" fmla="*/ 11987050 w 12362426"/>
              <a:gd name="connsiteY17" fmla="*/ 209475 h 2601820"/>
              <a:gd name="connsiteX18" fmla="*/ 12251338 w 12362426"/>
              <a:gd name="connsiteY18" fmla="*/ 26411 h 2601820"/>
              <a:gd name="connsiteX19" fmla="*/ 12362426 w 12362426"/>
              <a:gd name="connsiteY19" fmla="*/ 748852 h 2601820"/>
              <a:gd name="connsiteX20" fmla="*/ 312058 w 12362426"/>
              <a:gd name="connsiteY20" fmla="*/ 2601820 h 2601820"/>
              <a:gd name="connsiteX21" fmla="*/ 0 w 12362426"/>
              <a:gd name="connsiteY21" fmla="*/ 572417 h 2601820"/>
              <a:gd name="connsiteX22" fmla="*/ 4427 w 12362426"/>
              <a:gd name="connsiteY22" fmla="*/ 571123 h 2601820"/>
              <a:gd name="connsiteX23" fmla="*/ 36478 w 12362426"/>
              <a:gd name="connsiteY23" fmla="*/ 561952 h 2601820"/>
              <a:gd name="connsiteX24" fmla="*/ 74319 w 12362426"/>
              <a:gd name="connsiteY24" fmla="*/ 544878 h 2601820"/>
              <a:gd name="connsiteX25" fmla="*/ 265466 w 12362426"/>
              <a:gd name="connsiteY25" fmla="*/ 500016 h 2601820"/>
              <a:gd name="connsiteX26" fmla="*/ 365700 w 12362426"/>
              <a:gd name="connsiteY26" fmla="*/ 473320 h 2601820"/>
              <a:gd name="connsiteX27" fmla="*/ 402179 w 12362426"/>
              <a:gd name="connsiteY27" fmla="*/ 464985 h 2601820"/>
              <a:gd name="connsiteX28" fmla="*/ 504196 w 12362426"/>
              <a:gd name="connsiteY28" fmla="*/ 425480 h 2601820"/>
              <a:gd name="connsiteX29" fmla="*/ 579858 w 12362426"/>
              <a:gd name="connsiteY29" fmla="*/ 413827 h 2601820"/>
              <a:gd name="connsiteX30" fmla="*/ 788740 w 12362426"/>
              <a:gd name="connsiteY30" fmla="*/ 353068 h 2601820"/>
              <a:gd name="connsiteX31" fmla="*/ 942632 w 12362426"/>
              <a:gd name="connsiteY31" fmla="*/ 318641 h 2601820"/>
              <a:gd name="connsiteX32" fmla="*/ 1166396 w 12362426"/>
              <a:gd name="connsiteY32" fmla="*/ 292773 h 2601820"/>
              <a:gd name="connsiteX33" fmla="*/ 1247277 w 12362426"/>
              <a:gd name="connsiteY33" fmla="*/ 263322 h 2601820"/>
              <a:gd name="connsiteX34" fmla="*/ 1322184 w 12362426"/>
              <a:gd name="connsiteY34" fmla="*/ 246439 h 2601820"/>
              <a:gd name="connsiteX35" fmla="*/ 1336256 w 12362426"/>
              <a:gd name="connsiteY35" fmla="*/ 241927 h 2601820"/>
              <a:gd name="connsiteX36" fmla="*/ 1399541 w 12362426"/>
              <a:gd name="connsiteY36" fmla="*/ 235102 h 2601820"/>
              <a:gd name="connsiteX37" fmla="*/ 1609734 w 12362426"/>
              <a:gd name="connsiteY37" fmla="*/ 263735 h 2601820"/>
              <a:gd name="connsiteX38" fmla="*/ 1736383 w 12362426"/>
              <a:gd name="connsiteY38" fmla="*/ 290513 h 2601820"/>
              <a:gd name="connsiteX39" fmla="*/ 1857314 w 12362426"/>
              <a:gd name="connsiteY39" fmla="*/ 296136 h 2601820"/>
              <a:gd name="connsiteX40" fmla="*/ 2026639 w 12362426"/>
              <a:gd name="connsiteY40" fmla="*/ 314831 h 2601820"/>
              <a:gd name="connsiteX41" fmla="*/ 2043398 w 12362426"/>
              <a:gd name="connsiteY41" fmla="*/ 319752 h 2601820"/>
              <a:gd name="connsiteX42" fmla="*/ 2154517 w 12362426"/>
              <a:gd name="connsiteY42" fmla="*/ 339872 h 2601820"/>
              <a:gd name="connsiteX43" fmla="*/ 2277168 w 12362426"/>
              <a:gd name="connsiteY43" fmla="*/ 332227 h 2601820"/>
              <a:gd name="connsiteX44" fmla="*/ 2361853 w 12362426"/>
              <a:gd name="connsiteY44" fmla="*/ 314806 h 2601820"/>
              <a:gd name="connsiteX45" fmla="*/ 2463967 w 12362426"/>
              <a:gd name="connsiteY45" fmla="*/ 303941 h 2601820"/>
              <a:gd name="connsiteX46" fmla="*/ 2699787 w 12362426"/>
              <a:gd name="connsiteY46" fmla="*/ 275684 h 2601820"/>
              <a:gd name="connsiteX47" fmla="*/ 2705016 w 12362426"/>
              <a:gd name="connsiteY47" fmla="*/ 274197 h 2601820"/>
              <a:gd name="connsiteX48" fmla="*/ 2828071 w 12362426"/>
              <a:gd name="connsiteY48" fmla="*/ 253669 h 2601820"/>
              <a:gd name="connsiteX49" fmla="*/ 2858408 w 12362426"/>
              <a:gd name="connsiteY49" fmla="*/ 245474 h 2601820"/>
              <a:gd name="connsiteX50" fmla="*/ 2858814 w 12362426"/>
              <a:gd name="connsiteY50" fmla="*/ 244533 h 2601820"/>
              <a:gd name="connsiteX51" fmla="*/ 2927761 w 12362426"/>
              <a:gd name="connsiteY51" fmla="*/ 249297 h 2601820"/>
              <a:gd name="connsiteX52" fmla="*/ 2982332 w 12362426"/>
              <a:gd name="connsiteY52" fmla="*/ 254964 h 2601820"/>
              <a:gd name="connsiteX53" fmla="*/ 2997509 w 12362426"/>
              <a:gd name="connsiteY53" fmla="*/ 261704 h 2601820"/>
              <a:gd name="connsiteX54" fmla="*/ 3270214 w 12362426"/>
              <a:gd name="connsiteY54" fmla="*/ 257427 h 2601820"/>
              <a:gd name="connsiteX55" fmla="*/ 3396647 w 12362426"/>
              <a:gd name="connsiteY55" fmla="*/ 252769 h 2601820"/>
              <a:gd name="connsiteX56" fmla="*/ 3557903 w 12362426"/>
              <a:gd name="connsiteY56" fmla="*/ 238908 h 2601820"/>
              <a:gd name="connsiteX57" fmla="*/ 3749729 w 12362426"/>
              <a:gd name="connsiteY57" fmla="*/ 230698 h 2601820"/>
              <a:gd name="connsiteX58" fmla="*/ 3802620 w 12362426"/>
              <a:gd name="connsiteY58" fmla="*/ 218977 h 2601820"/>
              <a:gd name="connsiteX59" fmla="*/ 3922921 w 12362426"/>
              <a:gd name="connsiteY59" fmla="*/ 216805 h 2601820"/>
              <a:gd name="connsiteX60" fmla="*/ 3993939 w 12362426"/>
              <a:gd name="connsiteY60" fmla="*/ 212345 h 2601820"/>
              <a:gd name="connsiteX61" fmla="*/ 4019416 w 12362426"/>
              <a:gd name="connsiteY61" fmla="*/ 205686 h 2601820"/>
              <a:gd name="connsiteX62" fmla="*/ 4056007 w 12362426"/>
              <a:gd name="connsiteY62" fmla="*/ 199725 h 2601820"/>
              <a:gd name="connsiteX63" fmla="*/ 4180468 w 12362426"/>
              <a:gd name="connsiteY63" fmla="*/ 178765 h 2601820"/>
              <a:gd name="connsiteX64" fmla="*/ 4221483 w 12362426"/>
              <a:gd name="connsiteY64" fmla="*/ 177144 h 2601820"/>
              <a:gd name="connsiteX65" fmla="*/ 4227430 w 12362426"/>
              <a:gd name="connsiteY65" fmla="*/ 177300 h 2601820"/>
              <a:gd name="connsiteX66" fmla="*/ 4281173 w 12362426"/>
              <a:gd name="connsiteY66" fmla="*/ 180654 h 2601820"/>
              <a:gd name="connsiteX67" fmla="*/ 4371560 w 12362426"/>
              <a:gd name="connsiteY67" fmla="*/ 188902 h 2601820"/>
              <a:gd name="connsiteX68" fmla="*/ 4454221 w 12362426"/>
              <a:gd name="connsiteY68" fmla="*/ 195180 h 2601820"/>
              <a:gd name="connsiteX69" fmla="*/ 4508379 w 12362426"/>
              <a:gd name="connsiteY69" fmla="*/ 192650 h 2601820"/>
              <a:gd name="connsiteX70" fmla="*/ 4531879 w 12362426"/>
              <a:gd name="connsiteY70" fmla="*/ 195594 h 2601820"/>
              <a:gd name="connsiteX71" fmla="*/ 4634634 w 12362426"/>
              <a:gd name="connsiteY71" fmla="*/ 180804 h 2601820"/>
              <a:gd name="connsiteX72" fmla="*/ 4682281 w 12362426"/>
              <a:gd name="connsiteY72" fmla="*/ 156664 h 2601820"/>
              <a:gd name="connsiteX73" fmla="*/ 4800765 w 12362426"/>
              <a:gd name="connsiteY73" fmla="*/ 135230 h 2601820"/>
              <a:gd name="connsiteX74" fmla="*/ 4870119 w 12362426"/>
              <a:gd name="connsiteY74" fmla="*/ 119457 h 2601820"/>
              <a:gd name="connsiteX75" fmla="*/ 4894058 w 12362426"/>
              <a:gd name="connsiteY75" fmla="*/ 108831 h 2601820"/>
              <a:gd name="connsiteX76" fmla="*/ 4929109 w 12362426"/>
              <a:gd name="connsiteY76" fmla="*/ 97110 h 2601820"/>
              <a:gd name="connsiteX77" fmla="*/ 4989104 w 12362426"/>
              <a:gd name="connsiteY77" fmla="*/ 72831 h 2601820"/>
              <a:gd name="connsiteX78" fmla="*/ 5035354 w 12362426"/>
              <a:gd name="connsiteY78" fmla="*/ 60102 h 2601820"/>
              <a:gd name="connsiteX79" fmla="*/ 6007671 w 12362426"/>
              <a:gd name="connsiteY79" fmla="*/ 10697 h 2601820"/>
              <a:gd name="connsiteX0" fmla="*/ 6007671 w 12362426"/>
              <a:gd name="connsiteY0" fmla="*/ 10697 h 2601820"/>
              <a:gd name="connsiteX1" fmla="*/ 8177440 w 12362426"/>
              <a:gd name="connsiteY1" fmla="*/ 258735 h 2601820"/>
              <a:gd name="connsiteX2" fmla="*/ 9625764 w 12362426"/>
              <a:gd name="connsiteY2" fmla="*/ 245376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10697 h 2601820"/>
              <a:gd name="connsiteX1" fmla="*/ 8177440 w 12362426"/>
              <a:gd name="connsiteY1" fmla="*/ 258735 h 2601820"/>
              <a:gd name="connsiteX2" fmla="*/ 9140514 w 12362426"/>
              <a:gd name="connsiteY2" fmla="*/ 319993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10697 h 2601820"/>
              <a:gd name="connsiteX1" fmla="*/ 8177440 w 12362426"/>
              <a:gd name="connsiteY1" fmla="*/ 258735 h 2601820"/>
              <a:gd name="connsiteX2" fmla="*/ 9140514 w 12362426"/>
              <a:gd name="connsiteY2" fmla="*/ 319993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10697 h 2601820"/>
              <a:gd name="connsiteX1" fmla="*/ 8177440 w 12362426"/>
              <a:gd name="connsiteY1" fmla="*/ 258735 h 2601820"/>
              <a:gd name="connsiteX2" fmla="*/ 9140514 w 12362426"/>
              <a:gd name="connsiteY2" fmla="*/ 319993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10697 h 2601820"/>
              <a:gd name="connsiteX1" fmla="*/ 8177440 w 12362426"/>
              <a:gd name="connsiteY1" fmla="*/ 258735 h 2601820"/>
              <a:gd name="connsiteX2" fmla="*/ 9140514 w 12362426"/>
              <a:gd name="connsiteY2" fmla="*/ 319993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30795 h 2621918"/>
              <a:gd name="connsiteX1" fmla="*/ 8177440 w 12362426"/>
              <a:gd name="connsiteY1" fmla="*/ 278833 h 2621918"/>
              <a:gd name="connsiteX2" fmla="*/ 9140514 w 12362426"/>
              <a:gd name="connsiteY2" fmla="*/ 340091 h 2621918"/>
              <a:gd name="connsiteX3" fmla="*/ 9836966 w 12362426"/>
              <a:gd name="connsiteY3" fmla="*/ 300382 h 2621918"/>
              <a:gd name="connsiteX4" fmla="*/ 9994340 w 12362426"/>
              <a:gd name="connsiteY4" fmla="*/ 329260 h 2621918"/>
              <a:gd name="connsiteX5" fmla="*/ 10021527 w 12362426"/>
              <a:gd name="connsiteY5" fmla="*/ 337370 h 2621918"/>
              <a:gd name="connsiteX6" fmla="*/ 10077617 w 12362426"/>
              <a:gd name="connsiteY6" fmla="*/ 352381 h 2621918"/>
              <a:gd name="connsiteX7" fmla="*/ 10249434 w 12362426"/>
              <a:gd name="connsiteY7" fmla="*/ 344945 h 2621918"/>
              <a:gd name="connsiteX8" fmla="*/ 10291151 w 12362426"/>
              <a:gd name="connsiteY8" fmla="*/ 331965 h 2621918"/>
              <a:gd name="connsiteX9" fmla="*/ 10537628 w 12362426"/>
              <a:gd name="connsiteY9" fmla="*/ 305987 h 2621918"/>
              <a:gd name="connsiteX10" fmla="*/ 10875114 w 12362426"/>
              <a:gd name="connsiteY10" fmla="*/ 235461 h 2621918"/>
              <a:gd name="connsiteX11" fmla="*/ 11131506 w 12362426"/>
              <a:gd name="connsiteY11" fmla="*/ 220360 h 2621918"/>
              <a:gd name="connsiteX12" fmla="*/ 11236837 w 12362426"/>
              <a:gd name="connsiteY12" fmla="*/ 204917 h 2621918"/>
              <a:gd name="connsiteX13" fmla="*/ 11428024 w 12362426"/>
              <a:gd name="connsiteY13" fmla="*/ 176757 h 2621918"/>
              <a:gd name="connsiteX14" fmla="*/ 11627584 w 12362426"/>
              <a:gd name="connsiteY14" fmla="*/ 145654 h 2621918"/>
              <a:gd name="connsiteX15" fmla="*/ 11715836 w 12362426"/>
              <a:gd name="connsiteY15" fmla="*/ 130498 h 2621918"/>
              <a:gd name="connsiteX16" fmla="*/ 11987050 w 12362426"/>
              <a:gd name="connsiteY16" fmla="*/ 229573 h 2621918"/>
              <a:gd name="connsiteX17" fmla="*/ 12251338 w 12362426"/>
              <a:gd name="connsiteY17" fmla="*/ 46509 h 2621918"/>
              <a:gd name="connsiteX18" fmla="*/ 12362426 w 12362426"/>
              <a:gd name="connsiteY18" fmla="*/ 768950 h 2621918"/>
              <a:gd name="connsiteX19" fmla="*/ 312058 w 12362426"/>
              <a:gd name="connsiteY19" fmla="*/ 2621918 h 2621918"/>
              <a:gd name="connsiteX20" fmla="*/ 0 w 12362426"/>
              <a:gd name="connsiteY20" fmla="*/ 592515 h 2621918"/>
              <a:gd name="connsiteX21" fmla="*/ 4427 w 12362426"/>
              <a:gd name="connsiteY21" fmla="*/ 591221 h 2621918"/>
              <a:gd name="connsiteX22" fmla="*/ 36478 w 12362426"/>
              <a:gd name="connsiteY22" fmla="*/ 582050 h 2621918"/>
              <a:gd name="connsiteX23" fmla="*/ 74319 w 12362426"/>
              <a:gd name="connsiteY23" fmla="*/ 564976 h 2621918"/>
              <a:gd name="connsiteX24" fmla="*/ 265466 w 12362426"/>
              <a:gd name="connsiteY24" fmla="*/ 520114 h 2621918"/>
              <a:gd name="connsiteX25" fmla="*/ 365700 w 12362426"/>
              <a:gd name="connsiteY25" fmla="*/ 493418 h 2621918"/>
              <a:gd name="connsiteX26" fmla="*/ 402179 w 12362426"/>
              <a:gd name="connsiteY26" fmla="*/ 485083 h 2621918"/>
              <a:gd name="connsiteX27" fmla="*/ 504196 w 12362426"/>
              <a:gd name="connsiteY27" fmla="*/ 445578 h 2621918"/>
              <a:gd name="connsiteX28" fmla="*/ 579858 w 12362426"/>
              <a:gd name="connsiteY28" fmla="*/ 433925 h 2621918"/>
              <a:gd name="connsiteX29" fmla="*/ 788740 w 12362426"/>
              <a:gd name="connsiteY29" fmla="*/ 373166 h 2621918"/>
              <a:gd name="connsiteX30" fmla="*/ 942632 w 12362426"/>
              <a:gd name="connsiteY30" fmla="*/ 338739 h 2621918"/>
              <a:gd name="connsiteX31" fmla="*/ 1166396 w 12362426"/>
              <a:gd name="connsiteY31" fmla="*/ 312871 h 2621918"/>
              <a:gd name="connsiteX32" fmla="*/ 1247277 w 12362426"/>
              <a:gd name="connsiteY32" fmla="*/ 283420 h 2621918"/>
              <a:gd name="connsiteX33" fmla="*/ 1322184 w 12362426"/>
              <a:gd name="connsiteY33" fmla="*/ 266537 h 2621918"/>
              <a:gd name="connsiteX34" fmla="*/ 1336256 w 12362426"/>
              <a:gd name="connsiteY34" fmla="*/ 262025 h 2621918"/>
              <a:gd name="connsiteX35" fmla="*/ 1399541 w 12362426"/>
              <a:gd name="connsiteY35" fmla="*/ 255200 h 2621918"/>
              <a:gd name="connsiteX36" fmla="*/ 1609734 w 12362426"/>
              <a:gd name="connsiteY36" fmla="*/ 283833 h 2621918"/>
              <a:gd name="connsiteX37" fmla="*/ 1736383 w 12362426"/>
              <a:gd name="connsiteY37" fmla="*/ 310611 h 2621918"/>
              <a:gd name="connsiteX38" fmla="*/ 1857314 w 12362426"/>
              <a:gd name="connsiteY38" fmla="*/ 316234 h 2621918"/>
              <a:gd name="connsiteX39" fmla="*/ 2026639 w 12362426"/>
              <a:gd name="connsiteY39" fmla="*/ 334929 h 2621918"/>
              <a:gd name="connsiteX40" fmla="*/ 2043398 w 12362426"/>
              <a:gd name="connsiteY40" fmla="*/ 339850 h 2621918"/>
              <a:gd name="connsiteX41" fmla="*/ 2154517 w 12362426"/>
              <a:gd name="connsiteY41" fmla="*/ 359970 h 2621918"/>
              <a:gd name="connsiteX42" fmla="*/ 2277168 w 12362426"/>
              <a:gd name="connsiteY42" fmla="*/ 352325 h 2621918"/>
              <a:gd name="connsiteX43" fmla="*/ 2361853 w 12362426"/>
              <a:gd name="connsiteY43" fmla="*/ 334904 h 2621918"/>
              <a:gd name="connsiteX44" fmla="*/ 2463967 w 12362426"/>
              <a:gd name="connsiteY44" fmla="*/ 324039 h 2621918"/>
              <a:gd name="connsiteX45" fmla="*/ 2699787 w 12362426"/>
              <a:gd name="connsiteY45" fmla="*/ 295782 h 2621918"/>
              <a:gd name="connsiteX46" fmla="*/ 2705016 w 12362426"/>
              <a:gd name="connsiteY46" fmla="*/ 294295 h 2621918"/>
              <a:gd name="connsiteX47" fmla="*/ 2828071 w 12362426"/>
              <a:gd name="connsiteY47" fmla="*/ 273767 h 2621918"/>
              <a:gd name="connsiteX48" fmla="*/ 2858408 w 12362426"/>
              <a:gd name="connsiteY48" fmla="*/ 265572 h 2621918"/>
              <a:gd name="connsiteX49" fmla="*/ 2858814 w 12362426"/>
              <a:gd name="connsiteY49" fmla="*/ 264631 h 2621918"/>
              <a:gd name="connsiteX50" fmla="*/ 2927761 w 12362426"/>
              <a:gd name="connsiteY50" fmla="*/ 269395 h 2621918"/>
              <a:gd name="connsiteX51" fmla="*/ 2982332 w 12362426"/>
              <a:gd name="connsiteY51" fmla="*/ 275062 h 2621918"/>
              <a:gd name="connsiteX52" fmla="*/ 2997509 w 12362426"/>
              <a:gd name="connsiteY52" fmla="*/ 281802 h 2621918"/>
              <a:gd name="connsiteX53" fmla="*/ 3270214 w 12362426"/>
              <a:gd name="connsiteY53" fmla="*/ 277525 h 2621918"/>
              <a:gd name="connsiteX54" fmla="*/ 3396647 w 12362426"/>
              <a:gd name="connsiteY54" fmla="*/ 272867 h 2621918"/>
              <a:gd name="connsiteX55" fmla="*/ 3557903 w 12362426"/>
              <a:gd name="connsiteY55" fmla="*/ 259006 h 2621918"/>
              <a:gd name="connsiteX56" fmla="*/ 3749729 w 12362426"/>
              <a:gd name="connsiteY56" fmla="*/ 250796 h 2621918"/>
              <a:gd name="connsiteX57" fmla="*/ 3802620 w 12362426"/>
              <a:gd name="connsiteY57" fmla="*/ 239075 h 2621918"/>
              <a:gd name="connsiteX58" fmla="*/ 3922921 w 12362426"/>
              <a:gd name="connsiteY58" fmla="*/ 236903 h 2621918"/>
              <a:gd name="connsiteX59" fmla="*/ 3993939 w 12362426"/>
              <a:gd name="connsiteY59" fmla="*/ 232443 h 2621918"/>
              <a:gd name="connsiteX60" fmla="*/ 4019416 w 12362426"/>
              <a:gd name="connsiteY60" fmla="*/ 225784 h 2621918"/>
              <a:gd name="connsiteX61" fmla="*/ 4056007 w 12362426"/>
              <a:gd name="connsiteY61" fmla="*/ 219823 h 2621918"/>
              <a:gd name="connsiteX62" fmla="*/ 4180468 w 12362426"/>
              <a:gd name="connsiteY62" fmla="*/ 198863 h 2621918"/>
              <a:gd name="connsiteX63" fmla="*/ 4221483 w 12362426"/>
              <a:gd name="connsiteY63" fmla="*/ 197242 h 2621918"/>
              <a:gd name="connsiteX64" fmla="*/ 4227430 w 12362426"/>
              <a:gd name="connsiteY64" fmla="*/ 197398 h 2621918"/>
              <a:gd name="connsiteX65" fmla="*/ 4281173 w 12362426"/>
              <a:gd name="connsiteY65" fmla="*/ 200752 h 2621918"/>
              <a:gd name="connsiteX66" fmla="*/ 4371560 w 12362426"/>
              <a:gd name="connsiteY66" fmla="*/ 209000 h 2621918"/>
              <a:gd name="connsiteX67" fmla="*/ 4454221 w 12362426"/>
              <a:gd name="connsiteY67" fmla="*/ 215278 h 2621918"/>
              <a:gd name="connsiteX68" fmla="*/ 4508379 w 12362426"/>
              <a:gd name="connsiteY68" fmla="*/ 212748 h 2621918"/>
              <a:gd name="connsiteX69" fmla="*/ 4531879 w 12362426"/>
              <a:gd name="connsiteY69" fmla="*/ 215692 h 2621918"/>
              <a:gd name="connsiteX70" fmla="*/ 4634634 w 12362426"/>
              <a:gd name="connsiteY70" fmla="*/ 200902 h 2621918"/>
              <a:gd name="connsiteX71" fmla="*/ 4682281 w 12362426"/>
              <a:gd name="connsiteY71" fmla="*/ 176762 h 2621918"/>
              <a:gd name="connsiteX72" fmla="*/ 4800765 w 12362426"/>
              <a:gd name="connsiteY72" fmla="*/ 155328 h 2621918"/>
              <a:gd name="connsiteX73" fmla="*/ 4870119 w 12362426"/>
              <a:gd name="connsiteY73" fmla="*/ 139555 h 2621918"/>
              <a:gd name="connsiteX74" fmla="*/ 4894058 w 12362426"/>
              <a:gd name="connsiteY74" fmla="*/ 128929 h 2621918"/>
              <a:gd name="connsiteX75" fmla="*/ 4929109 w 12362426"/>
              <a:gd name="connsiteY75" fmla="*/ 117208 h 2621918"/>
              <a:gd name="connsiteX76" fmla="*/ 4989104 w 12362426"/>
              <a:gd name="connsiteY76" fmla="*/ 92929 h 2621918"/>
              <a:gd name="connsiteX77" fmla="*/ 5267714 w 12362426"/>
              <a:gd name="connsiteY77" fmla="*/ 56889 h 2621918"/>
              <a:gd name="connsiteX78" fmla="*/ 6007671 w 12362426"/>
              <a:gd name="connsiteY78" fmla="*/ 30795 h 2621918"/>
              <a:gd name="connsiteX0" fmla="*/ 5267714 w 12362426"/>
              <a:gd name="connsiteY0" fmla="*/ 10380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894058 w 12362426"/>
              <a:gd name="connsiteY74" fmla="*/ 82420 h 2575409"/>
              <a:gd name="connsiteX75" fmla="*/ 4929109 w 12362426"/>
              <a:gd name="connsiteY75" fmla="*/ 70699 h 2575409"/>
              <a:gd name="connsiteX76" fmla="*/ 4989104 w 12362426"/>
              <a:gd name="connsiteY76" fmla="*/ 46420 h 2575409"/>
              <a:gd name="connsiteX77" fmla="*/ 5267714 w 12362426"/>
              <a:gd name="connsiteY77" fmla="*/ 10380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894058 w 12362426"/>
              <a:gd name="connsiteY74" fmla="*/ 82420 h 2575409"/>
              <a:gd name="connsiteX75" fmla="*/ 4929109 w 12362426"/>
              <a:gd name="connsiteY75" fmla="*/ 70699 h 2575409"/>
              <a:gd name="connsiteX76" fmla="*/ 4989104 w 12362426"/>
              <a:gd name="connsiteY76" fmla="*/ 46420 h 2575409"/>
              <a:gd name="connsiteX77" fmla="*/ 6298845 w 12362426"/>
              <a:gd name="connsiteY77"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894058 w 12362426"/>
              <a:gd name="connsiteY74" fmla="*/ 82420 h 2575409"/>
              <a:gd name="connsiteX75" fmla="*/ 4929109 w 12362426"/>
              <a:gd name="connsiteY75" fmla="*/ 70699 h 2575409"/>
              <a:gd name="connsiteX76" fmla="*/ 5473414 w 12362426"/>
              <a:gd name="connsiteY76" fmla="*/ 46457 h 2575409"/>
              <a:gd name="connsiteX77" fmla="*/ 6298845 w 12362426"/>
              <a:gd name="connsiteY77"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894058 w 12362426"/>
              <a:gd name="connsiteY74" fmla="*/ 82420 h 2575409"/>
              <a:gd name="connsiteX75" fmla="*/ 4954298 w 12362426"/>
              <a:gd name="connsiteY75" fmla="*/ 153752 h 2575409"/>
              <a:gd name="connsiteX76" fmla="*/ 5473414 w 12362426"/>
              <a:gd name="connsiteY76" fmla="*/ 46457 h 2575409"/>
              <a:gd name="connsiteX77" fmla="*/ 6298845 w 12362426"/>
              <a:gd name="connsiteY77"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954298 w 12362426"/>
              <a:gd name="connsiteY74" fmla="*/ 153752 h 2575409"/>
              <a:gd name="connsiteX75" fmla="*/ 5473414 w 12362426"/>
              <a:gd name="connsiteY75" fmla="*/ 46457 h 2575409"/>
              <a:gd name="connsiteX76" fmla="*/ 6298845 w 12362426"/>
              <a:gd name="connsiteY76"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954298 w 12362426"/>
              <a:gd name="connsiteY74" fmla="*/ 153752 h 2575409"/>
              <a:gd name="connsiteX75" fmla="*/ 5532192 w 12362426"/>
              <a:gd name="connsiteY75" fmla="*/ 186436 h 2575409"/>
              <a:gd name="connsiteX76" fmla="*/ 6298845 w 12362426"/>
              <a:gd name="connsiteY76"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954298 w 12362426"/>
              <a:gd name="connsiteY73" fmla="*/ 153752 h 2575409"/>
              <a:gd name="connsiteX74" fmla="*/ 5532192 w 12362426"/>
              <a:gd name="connsiteY74" fmla="*/ 186436 h 2575409"/>
              <a:gd name="connsiteX75" fmla="*/ 6298845 w 12362426"/>
              <a:gd name="connsiteY75"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69018 w 12362426"/>
              <a:gd name="connsiteY15" fmla="*/ 187575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954298 w 12362426"/>
              <a:gd name="connsiteY73" fmla="*/ 153752 h 2575409"/>
              <a:gd name="connsiteX74" fmla="*/ 5532192 w 12362426"/>
              <a:gd name="connsiteY74" fmla="*/ 186436 h 2575409"/>
              <a:gd name="connsiteX75" fmla="*/ 6298845 w 12362426"/>
              <a:gd name="connsiteY75"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5707 w 12362426"/>
              <a:gd name="connsiteY14" fmla="*/ 248450 h 2575409"/>
              <a:gd name="connsiteX15" fmla="*/ 11769018 w 12362426"/>
              <a:gd name="connsiteY15" fmla="*/ 187575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954298 w 12362426"/>
              <a:gd name="connsiteY73" fmla="*/ 153752 h 2575409"/>
              <a:gd name="connsiteX74" fmla="*/ 5532192 w 12362426"/>
              <a:gd name="connsiteY74" fmla="*/ 186436 h 2575409"/>
              <a:gd name="connsiteX75" fmla="*/ 6298845 w 12362426"/>
              <a:gd name="connsiteY75"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41081 w 12362426"/>
              <a:gd name="connsiteY13" fmla="*/ 215166 h 2575409"/>
              <a:gd name="connsiteX14" fmla="*/ 11625707 w 12362426"/>
              <a:gd name="connsiteY14" fmla="*/ 248450 h 2575409"/>
              <a:gd name="connsiteX15" fmla="*/ 11769018 w 12362426"/>
              <a:gd name="connsiteY15" fmla="*/ 187575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954298 w 12362426"/>
              <a:gd name="connsiteY73" fmla="*/ 153752 h 2575409"/>
              <a:gd name="connsiteX74" fmla="*/ 5532192 w 12362426"/>
              <a:gd name="connsiteY74" fmla="*/ 186436 h 2575409"/>
              <a:gd name="connsiteX75" fmla="*/ 6298845 w 12362426"/>
              <a:gd name="connsiteY75" fmla="*/ 174694 h 257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2362426" h="2575409">
                <a:moveTo>
                  <a:pt x="6298845" y="174694"/>
                </a:moveTo>
                <a:cubicBezTo>
                  <a:pt x="6830234" y="205678"/>
                  <a:pt x="7531973" y="185124"/>
                  <a:pt x="8177440" y="232324"/>
                </a:cubicBezTo>
                <a:cubicBezTo>
                  <a:pt x="8498465" y="252743"/>
                  <a:pt x="8665526" y="160238"/>
                  <a:pt x="9140514" y="293582"/>
                </a:cubicBezTo>
                <a:lnTo>
                  <a:pt x="9836966" y="253873"/>
                </a:lnTo>
                <a:cubicBezTo>
                  <a:pt x="9878863" y="262713"/>
                  <a:pt x="9950631" y="293463"/>
                  <a:pt x="9994340" y="282751"/>
                </a:cubicBezTo>
                <a:lnTo>
                  <a:pt x="10021527" y="290861"/>
                </a:lnTo>
                <a:cubicBezTo>
                  <a:pt x="10032458" y="312968"/>
                  <a:pt x="10050167" y="289226"/>
                  <a:pt x="10077617" y="305872"/>
                </a:cubicBezTo>
                <a:cubicBezTo>
                  <a:pt x="10111788" y="303306"/>
                  <a:pt x="10213953" y="304723"/>
                  <a:pt x="10249434" y="298436"/>
                </a:cubicBezTo>
                <a:cubicBezTo>
                  <a:pt x="10256062" y="308981"/>
                  <a:pt x="10276979" y="293885"/>
                  <a:pt x="10291151" y="285456"/>
                </a:cubicBezTo>
                <a:cubicBezTo>
                  <a:pt x="10404927" y="261852"/>
                  <a:pt x="10507389" y="271970"/>
                  <a:pt x="10537628" y="259478"/>
                </a:cubicBezTo>
                <a:cubicBezTo>
                  <a:pt x="10618597" y="245900"/>
                  <a:pt x="10814251" y="195784"/>
                  <a:pt x="10875114" y="188952"/>
                </a:cubicBezTo>
                <a:cubicBezTo>
                  <a:pt x="10919683" y="175364"/>
                  <a:pt x="11046042" y="178885"/>
                  <a:pt x="11131506" y="173851"/>
                </a:cubicBezTo>
                <a:cubicBezTo>
                  <a:pt x="11214050" y="174442"/>
                  <a:pt x="11184882" y="161783"/>
                  <a:pt x="11236837" y="158408"/>
                </a:cubicBezTo>
                <a:cubicBezTo>
                  <a:pt x="11258316" y="168700"/>
                  <a:pt x="11398290" y="214695"/>
                  <a:pt x="11441081" y="215166"/>
                </a:cubicBezTo>
                <a:cubicBezTo>
                  <a:pt x="11527425" y="176524"/>
                  <a:pt x="11555084" y="259670"/>
                  <a:pt x="11625707" y="248450"/>
                </a:cubicBezTo>
                <a:cubicBezTo>
                  <a:pt x="11659001" y="250424"/>
                  <a:pt x="11733823" y="201527"/>
                  <a:pt x="11769018" y="187575"/>
                </a:cubicBezTo>
                <a:cubicBezTo>
                  <a:pt x="11823798" y="181653"/>
                  <a:pt x="11897800" y="197061"/>
                  <a:pt x="11987050" y="183064"/>
                </a:cubicBezTo>
                <a:cubicBezTo>
                  <a:pt x="12085408" y="161858"/>
                  <a:pt x="12094685" y="18125"/>
                  <a:pt x="12251338" y="0"/>
                </a:cubicBezTo>
                <a:lnTo>
                  <a:pt x="12362426" y="722441"/>
                </a:lnTo>
                <a:lnTo>
                  <a:pt x="312058" y="2575409"/>
                </a:lnTo>
                <a:lnTo>
                  <a:pt x="0" y="546006"/>
                </a:lnTo>
                <a:lnTo>
                  <a:pt x="4427" y="544712"/>
                </a:lnTo>
                <a:cubicBezTo>
                  <a:pt x="16251" y="542900"/>
                  <a:pt x="29474" y="542346"/>
                  <a:pt x="36478" y="535541"/>
                </a:cubicBezTo>
                <a:lnTo>
                  <a:pt x="74319" y="518467"/>
                </a:lnTo>
                <a:cubicBezTo>
                  <a:pt x="112484" y="508144"/>
                  <a:pt x="216903" y="485532"/>
                  <a:pt x="265466" y="473605"/>
                </a:cubicBezTo>
                <a:cubicBezTo>
                  <a:pt x="302490" y="464239"/>
                  <a:pt x="333634" y="449827"/>
                  <a:pt x="365700" y="446909"/>
                </a:cubicBezTo>
                <a:cubicBezTo>
                  <a:pt x="377695" y="438659"/>
                  <a:pt x="389409" y="433665"/>
                  <a:pt x="402179" y="438574"/>
                </a:cubicBezTo>
                <a:cubicBezTo>
                  <a:pt x="436185" y="425405"/>
                  <a:pt x="440821" y="414281"/>
                  <a:pt x="504196" y="399069"/>
                </a:cubicBezTo>
                <a:cubicBezTo>
                  <a:pt x="517694" y="396708"/>
                  <a:pt x="559393" y="394705"/>
                  <a:pt x="579858" y="387416"/>
                </a:cubicBezTo>
                <a:cubicBezTo>
                  <a:pt x="627282" y="375348"/>
                  <a:pt x="743704" y="362413"/>
                  <a:pt x="788740" y="326657"/>
                </a:cubicBezTo>
                <a:cubicBezTo>
                  <a:pt x="832061" y="312781"/>
                  <a:pt x="888070" y="308451"/>
                  <a:pt x="942632" y="292230"/>
                </a:cubicBezTo>
                <a:cubicBezTo>
                  <a:pt x="1004730" y="281277"/>
                  <a:pt x="1142556" y="265577"/>
                  <a:pt x="1166396" y="266362"/>
                </a:cubicBezTo>
                <a:cubicBezTo>
                  <a:pt x="1180842" y="264881"/>
                  <a:pt x="1229112" y="248098"/>
                  <a:pt x="1247277" y="236911"/>
                </a:cubicBezTo>
                <a:cubicBezTo>
                  <a:pt x="1273242" y="229188"/>
                  <a:pt x="1307354" y="223594"/>
                  <a:pt x="1322184" y="220028"/>
                </a:cubicBezTo>
                <a:lnTo>
                  <a:pt x="1336256" y="215516"/>
                </a:lnTo>
                <a:cubicBezTo>
                  <a:pt x="1349149" y="213626"/>
                  <a:pt x="1353961" y="205056"/>
                  <a:pt x="1399541" y="208691"/>
                </a:cubicBezTo>
                <a:cubicBezTo>
                  <a:pt x="1464294" y="223882"/>
                  <a:pt x="1554585" y="211888"/>
                  <a:pt x="1609734" y="237324"/>
                </a:cubicBezTo>
                <a:cubicBezTo>
                  <a:pt x="1664358" y="240244"/>
                  <a:pt x="1695118" y="258703"/>
                  <a:pt x="1736383" y="264102"/>
                </a:cubicBezTo>
                <a:cubicBezTo>
                  <a:pt x="1797860" y="271013"/>
                  <a:pt x="1819035" y="274641"/>
                  <a:pt x="1857314" y="269725"/>
                </a:cubicBezTo>
                <a:cubicBezTo>
                  <a:pt x="1874190" y="256939"/>
                  <a:pt x="1996002" y="284387"/>
                  <a:pt x="2026639" y="288420"/>
                </a:cubicBezTo>
                <a:lnTo>
                  <a:pt x="2043398" y="293341"/>
                </a:lnTo>
                <a:cubicBezTo>
                  <a:pt x="2064711" y="297515"/>
                  <a:pt x="2122990" y="311318"/>
                  <a:pt x="2154517" y="313461"/>
                </a:cubicBezTo>
                <a:cubicBezTo>
                  <a:pt x="2195401" y="310913"/>
                  <a:pt x="2210633" y="302413"/>
                  <a:pt x="2277168" y="305816"/>
                </a:cubicBezTo>
                <a:cubicBezTo>
                  <a:pt x="2298958" y="304416"/>
                  <a:pt x="2330720" y="293109"/>
                  <a:pt x="2361853" y="288395"/>
                </a:cubicBezTo>
                <a:cubicBezTo>
                  <a:pt x="2402208" y="285809"/>
                  <a:pt x="2423140" y="268716"/>
                  <a:pt x="2463967" y="277530"/>
                </a:cubicBezTo>
                <a:lnTo>
                  <a:pt x="2699787" y="249273"/>
                </a:lnTo>
                <a:lnTo>
                  <a:pt x="2705016" y="247786"/>
                </a:lnTo>
                <a:lnTo>
                  <a:pt x="2828071" y="227258"/>
                </a:lnTo>
                <a:cubicBezTo>
                  <a:pt x="2840561" y="222109"/>
                  <a:pt x="2853284" y="220585"/>
                  <a:pt x="2858408" y="219063"/>
                </a:cubicBezTo>
                <a:lnTo>
                  <a:pt x="2858814" y="218122"/>
                </a:lnTo>
                <a:lnTo>
                  <a:pt x="2927761" y="222886"/>
                </a:lnTo>
                <a:lnTo>
                  <a:pt x="2982332" y="228553"/>
                </a:lnTo>
                <a:cubicBezTo>
                  <a:pt x="2987847" y="230180"/>
                  <a:pt x="2992975" y="232356"/>
                  <a:pt x="2997509" y="235293"/>
                </a:cubicBezTo>
                <a:cubicBezTo>
                  <a:pt x="3043147" y="252873"/>
                  <a:pt x="3109249" y="231169"/>
                  <a:pt x="3270214" y="231016"/>
                </a:cubicBezTo>
                <a:cubicBezTo>
                  <a:pt x="3304672" y="242304"/>
                  <a:pt x="3350498" y="220631"/>
                  <a:pt x="3396647" y="226358"/>
                </a:cubicBezTo>
                <a:cubicBezTo>
                  <a:pt x="3454806" y="223784"/>
                  <a:pt x="3503484" y="216490"/>
                  <a:pt x="3557903" y="212497"/>
                </a:cubicBezTo>
                <a:cubicBezTo>
                  <a:pt x="3616751" y="208819"/>
                  <a:pt x="3708944" y="207609"/>
                  <a:pt x="3749729" y="204287"/>
                </a:cubicBezTo>
                <a:cubicBezTo>
                  <a:pt x="3771620" y="201913"/>
                  <a:pt x="3769228" y="196783"/>
                  <a:pt x="3802620" y="192566"/>
                </a:cubicBezTo>
                <a:cubicBezTo>
                  <a:pt x="3836497" y="203009"/>
                  <a:pt x="3880828" y="176311"/>
                  <a:pt x="3922921" y="190394"/>
                </a:cubicBezTo>
                <a:cubicBezTo>
                  <a:pt x="3938308" y="193745"/>
                  <a:pt x="3985382" y="192912"/>
                  <a:pt x="3993939" y="185934"/>
                </a:cubicBezTo>
                <a:cubicBezTo>
                  <a:pt x="4003683" y="184356"/>
                  <a:pt x="4015261" y="186705"/>
                  <a:pt x="4019416" y="179275"/>
                </a:cubicBezTo>
                <a:cubicBezTo>
                  <a:pt x="4026456" y="170317"/>
                  <a:pt x="4061432" y="183768"/>
                  <a:pt x="4056007" y="173314"/>
                </a:cubicBezTo>
                <a:lnTo>
                  <a:pt x="4180468" y="152354"/>
                </a:lnTo>
                <a:lnTo>
                  <a:pt x="4221483" y="150733"/>
                </a:lnTo>
                <a:lnTo>
                  <a:pt x="4227430" y="150889"/>
                </a:lnTo>
                <a:lnTo>
                  <a:pt x="4281173" y="154243"/>
                </a:lnTo>
                <a:cubicBezTo>
                  <a:pt x="4305327" y="165139"/>
                  <a:pt x="4341431" y="159742"/>
                  <a:pt x="4371560" y="162491"/>
                </a:cubicBezTo>
                <a:lnTo>
                  <a:pt x="4454221" y="168769"/>
                </a:lnTo>
                <a:lnTo>
                  <a:pt x="4508379" y="166239"/>
                </a:lnTo>
                <a:lnTo>
                  <a:pt x="4531879" y="169183"/>
                </a:lnTo>
                <a:cubicBezTo>
                  <a:pt x="4548395" y="169109"/>
                  <a:pt x="4609567" y="160882"/>
                  <a:pt x="4634634" y="154393"/>
                </a:cubicBezTo>
                <a:cubicBezTo>
                  <a:pt x="4655826" y="148551"/>
                  <a:pt x="4650066" y="139749"/>
                  <a:pt x="4682281" y="130253"/>
                </a:cubicBezTo>
                <a:cubicBezTo>
                  <a:pt x="4717705" y="135070"/>
                  <a:pt x="4756542" y="101747"/>
                  <a:pt x="4800765" y="108819"/>
                </a:cubicBezTo>
                <a:cubicBezTo>
                  <a:pt x="4846101" y="112735"/>
                  <a:pt x="4832394" y="140816"/>
                  <a:pt x="4954298" y="153752"/>
                </a:cubicBezTo>
                <a:cubicBezTo>
                  <a:pt x="4980543" y="158808"/>
                  <a:pt x="5513104" y="194371"/>
                  <a:pt x="5532192" y="186436"/>
                </a:cubicBezTo>
                <a:lnTo>
                  <a:pt x="6298845" y="174694"/>
                </a:lnTo>
                <a:close/>
              </a:path>
            </a:pathLst>
          </a:custGeom>
          <a:blipFill>
            <a:blip r:embed="rId2"/>
            <a:tile tx="0" ty="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Rectangle 13">
            <a:extLst>
              <a:ext uri="{FF2B5EF4-FFF2-40B4-BE49-F238E27FC236}">
                <a16:creationId xmlns:a16="http://schemas.microsoft.com/office/drawing/2014/main" id="{316287B8-D771-4102-A547-95F1D48467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0000">
            <a:off x="4193911" y="392371"/>
            <a:ext cx="7411319" cy="5804687"/>
          </a:xfrm>
          <a:prstGeom prst="rect">
            <a:avLst/>
          </a:prstGeom>
          <a:solidFill>
            <a:srgbClr val="EFEEE9"/>
          </a:solidFill>
          <a:ln>
            <a:no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2B3F3D7-F61A-47E5-9E6D-4718104A56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340000">
            <a:off x="4940739" y="-432209"/>
            <a:ext cx="5941638" cy="7468496"/>
          </a:xfrm>
          <a:custGeom>
            <a:avLst/>
            <a:gdLst>
              <a:gd name="connsiteX0" fmla="*/ 51 w 5747715"/>
              <a:gd name="connsiteY0" fmla="*/ 7156095 h 7476434"/>
              <a:gd name="connsiteX1" fmla="*/ 372468 w 5747715"/>
              <a:gd name="connsiteY1" fmla="*/ 49980 h 7476434"/>
              <a:gd name="connsiteX2" fmla="*/ 428298 w 5747715"/>
              <a:gd name="connsiteY2" fmla="*/ 36 h 7476434"/>
              <a:gd name="connsiteX3" fmla="*/ 1260896 w 5747715"/>
              <a:gd name="connsiteY3" fmla="*/ 43670 h 7476434"/>
              <a:gd name="connsiteX4" fmla="*/ 1260903 w 5747715"/>
              <a:gd name="connsiteY4" fmla="*/ 43667 h 7476434"/>
              <a:gd name="connsiteX5" fmla="*/ 5703188 w 5747715"/>
              <a:gd name="connsiteY5" fmla="*/ 276477 h 7476434"/>
              <a:gd name="connsiteX6" fmla="*/ 5731744 w 5747715"/>
              <a:gd name="connsiteY6" fmla="*/ 290068 h 7476434"/>
              <a:gd name="connsiteX7" fmla="*/ 5737944 w 5747715"/>
              <a:gd name="connsiteY7" fmla="*/ 307379 h 7476434"/>
              <a:gd name="connsiteX8" fmla="*/ 5747715 w 5747715"/>
              <a:gd name="connsiteY8" fmla="*/ 310316 h 7476434"/>
              <a:gd name="connsiteX9" fmla="*/ 5742359 w 5747715"/>
              <a:gd name="connsiteY9" fmla="*/ 368088 h 7476434"/>
              <a:gd name="connsiteX10" fmla="*/ 5729800 w 5747715"/>
              <a:gd name="connsiteY10" fmla="*/ 582441 h 7476434"/>
              <a:gd name="connsiteX11" fmla="*/ 5729763 w 5747715"/>
              <a:gd name="connsiteY11" fmla="*/ 583226 h 7476434"/>
              <a:gd name="connsiteX12" fmla="*/ 5703604 w 5747715"/>
              <a:gd name="connsiteY12" fmla="*/ 1111310 h 7476434"/>
              <a:gd name="connsiteX13" fmla="*/ 5701408 w 5747715"/>
              <a:gd name="connsiteY13" fmla="*/ 1154921 h 7476434"/>
              <a:gd name="connsiteX14" fmla="*/ 5702723 w 5747715"/>
              <a:gd name="connsiteY14" fmla="*/ 1160573 h 7476434"/>
              <a:gd name="connsiteX15" fmla="*/ 5704569 w 5747715"/>
              <a:gd name="connsiteY15" fmla="*/ 1189001 h 7476434"/>
              <a:gd name="connsiteX16" fmla="*/ 5698571 w 5747715"/>
              <a:gd name="connsiteY16" fmla="*/ 1305093 h 7476434"/>
              <a:gd name="connsiteX17" fmla="*/ 5698439 w 5747715"/>
              <a:gd name="connsiteY17" fmla="*/ 1373782 h 7476434"/>
              <a:gd name="connsiteX18" fmla="*/ 5703819 w 5747715"/>
              <a:gd name="connsiteY18" fmla="*/ 1398663 h 7476434"/>
              <a:gd name="connsiteX19" fmla="*/ 5705163 w 5747715"/>
              <a:gd name="connsiteY19" fmla="*/ 1564478 h 7476434"/>
              <a:gd name="connsiteX20" fmla="*/ 5698497 w 5747715"/>
              <a:gd name="connsiteY20" fmla="*/ 1620768 h 7476434"/>
              <a:gd name="connsiteX21" fmla="*/ 5682815 w 5747715"/>
              <a:gd name="connsiteY21" fmla="*/ 1736849 h 7476434"/>
              <a:gd name="connsiteX22" fmla="*/ 5683823 w 5747715"/>
              <a:gd name="connsiteY22" fmla="*/ 1825831 h 7476434"/>
              <a:gd name="connsiteX23" fmla="*/ 5677720 w 5747715"/>
              <a:gd name="connsiteY23" fmla="*/ 1838743 h 7476434"/>
              <a:gd name="connsiteX24" fmla="*/ 5671230 w 5747715"/>
              <a:gd name="connsiteY24" fmla="*/ 1885441 h 7476434"/>
              <a:gd name="connsiteX25" fmla="*/ 5662929 w 5747715"/>
              <a:gd name="connsiteY25" fmla="*/ 1912918 h 7476434"/>
              <a:gd name="connsiteX26" fmla="*/ 5658020 w 5747715"/>
              <a:gd name="connsiteY26" fmla="*/ 2008900 h 7476434"/>
              <a:gd name="connsiteX27" fmla="*/ 5650780 w 5747715"/>
              <a:gd name="connsiteY27" fmla="*/ 2149876 h 7476434"/>
              <a:gd name="connsiteX28" fmla="*/ 5651025 w 5747715"/>
              <a:gd name="connsiteY28" fmla="*/ 2150933 h 7476434"/>
              <a:gd name="connsiteX29" fmla="*/ 5652871 w 5747715"/>
              <a:gd name="connsiteY29" fmla="*/ 2179360 h 7476434"/>
              <a:gd name="connsiteX30" fmla="*/ 5646872 w 5747715"/>
              <a:gd name="connsiteY30" fmla="*/ 2295452 h 7476434"/>
              <a:gd name="connsiteX31" fmla="*/ 5646741 w 5747715"/>
              <a:gd name="connsiteY31" fmla="*/ 2364141 h 7476434"/>
              <a:gd name="connsiteX32" fmla="*/ 5657938 w 5747715"/>
              <a:gd name="connsiteY32" fmla="*/ 2389009 h 7476434"/>
              <a:gd name="connsiteX33" fmla="*/ 5533444 w 5747715"/>
              <a:gd name="connsiteY33" fmla="*/ 4422183 h 7476434"/>
              <a:gd name="connsiteX34" fmla="*/ 5526370 w 5747715"/>
              <a:gd name="connsiteY34" fmla="*/ 4537395 h 7476434"/>
              <a:gd name="connsiteX35" fmla="*/ 5503188 w 5747715"/>
              <a:gd name="connsiteY35" fmla="*/ 4975984 h 7476434"/>
              <a:gd name="connsiteX36" fmla="*/ 5369324 w 5747715"/>
              <a:gd name="connsiteY36" fmla="*/ 7437603 h 7476434"/>
              <a:gd name="connsiteX37" fmla="*/ 5325855 w 5747715"/>
              <a:gd name="connsiteY37" fmla="*/ 7476382 h 7476434"/>
              <a:gd name="connsiteX38" fmla="*/ 4493251 w 5747715"/>
              <a:gd name="connsiteY38" fmla="*/ 7432748 h 7476434"/>
              <a:gd name="connsiteX39" fmla="*/ 4493249 w 5747715"/>
              <a:gd name="connsiteY39" fmla="*/ 7432748 h 7476434"/>
              <a:gd name="connsiteX40" fmla="*/ 39226 w 5747715"/>
              <a:gd name="connsiteY40" fmla="*/ 7199323 h 7476434"/>
              <a:gd name="connsiteX41" fmla="*/ 28872 w 5747715"/>
              <a:gd name="connsiteY41" fmla="*/ 7194396 h 7476434"/>
              <a:gd name="connsiteX42" fmla="*/ 23220 w 5747715"/>
              <a:gd name="connsiteY42" fmla="*/ 7194103 h 7476434"/>
              <a:gd name="connsiteX43" fmla="*/ 23354 w 5747715"/>
              <a:gd name="connsiteY43" fmla="*/ 7191771 h 7476434"/>
              <a:gd name="connsiteX44" fmla="*/ 10670 w 5747715"/>
              <a:gd name="connsiteY44" fmla="*/ 7185736 h 7476434"/>
              <a:gd name="connsiteX45" fmla="*/ 51 w 5747715"/>
              <a:gd name="connsiteY45" fmla="*/ 7156095 h 7476434"/>
              <a:gd name="connsiteX0" fmla="*/ 51 w 5747715"/>
              <a:gd name="connsiteY0" fmla="*/ 7156095 h 7476434"/>
              <a:gd name="connsiteX1" fmla="*/ 372468 w 5747715"/>
              <a:gd name="connsiteY1" fmla="*/ 49980 h 7476434"/>
              <a:gd name="connsiteX2" fmla="*/ 428298 w 5747715"/>
              <a:gd name="connsiteY2" fmla="*/ 36 h 7476434"/>
              <a:gd name="connsiteX3" fmla="*/ 1260896 w 5747715"/>
              <a:gd name="connsiteY3" fmla="*/ 43670 h 7476434"/>
              <a:gd name="connsiteX4" fmla="*/ 1260903 w 5747715"/>
              <a:gd name="connsiteY4" fmla="*/ 43667 h 7476434"/>
              <a:gd name="connsiteX5" fmla="*/ 5703188 w 5747715"/>
              <a:gd name="connsiteY5" fmla="*/ 276477 h 7476434"/>
              <a:gd name="connsiteX6" fmla="*/ 5731744 w 5747715"/>
              <a:gd name="connsiteY6" fmla="*/ 290068 h 7476434"/>
              <a:gd name="connsiteX7" fmla="*/ 5737944 w 5747715"/>
              <a:gd name="connsiteY7" fmla="*/ 307379 h 7476434"/>
              <a:gd name="connsiteX8" fmla="*/ 5747715 w 5747715"/>
              <a:gd name="connsiteY8" fmla="*/ 310316 h 7476434"/>
              <a:gd name="connsiteX9" fmla="*/ 5742359 w 5747715"/>
              <a:gd name="connsiteY9" fmla="*/ 368088 h 7476434"/>
              <a:gd name="connsiteX10" fmla="*/ 5729800 w 5747715"/>
              <a:gd name="connsiteY10" fmla="*/ 582441 h 7476434"/>
              <a:gd name="connsiteX11" fmla="*/ 5729763 w 5747715"/>
              <a:gd name="connsiteY11" fmla="*/ 583226 h 7476434"/>
              <a:gd name="connsiteX12" fmla="*/ 5703604 w 5747715"/>
              <a:gd name="connsiteY12" fmla="*/ 1111310 h 7476434"/>
              <a:gd name="connsiteX13" fmla="*/ 5701408 w 5747715"/>
              <a:gd name="connsiteY13" fmla="*/ 1154921 h 7476434"/>
              <a:gd name="connsiteX14" fmla="*/ 5702723 w 5747715"/>
              <a:gd name="connsiteY14" fmla="*/ 1160573 h 7476434"/>
              <a:gd name="connsiteX15" fmla="*/ 5704569 w 5747715"/>
              <a:gd name="connsiteY15" fmla="*/ 1189001 h 7476434"/>
              <a:gd name="connsiteX16" fmla="*/ 5698571 w 5747715"/>
              <a:gd name="connsiteY16" fmla="*/ 1305093 h 7476434"/>
              <a:gd name="connsiteX17" fmla="*/ 5698439 w 5747715"/>
              <a:gd name="connsiteY17" fmla="*/ 1373782 h 7476434"/>
              <a:gd name="connsiteX18" fmla="*/ 5703819 w 5747715"/>
              <a:gd name="connsiteY18" fmla="*/ 1398663 h 7476434"/>
              <a:gd name="connsiteX19" fmla="*/ 5705163 w 5747715"/>
              <a:gd name="connsiteY19" fmla="*/ 1564478 h 7476434"/>
              <a:gd name="connsiteX20" fmla="*/ 5698497 w 5747715"/>
              <a:gd name="connsiteY20" fmla="*/ 1620768 h 7476434"/>
              <a:gd name="connsiteX21" fmla="*/ 5682815 w 5747715"/>
              <a:gd name="connsiteY21" fmla="*/ 1736849 h 7476434"/>
              <a:gd name="connsiteX22" fmla="*/ 5683823 w 5747715"/>
              <a:gd name="connsiteY22" fmla="*/ 1825831 h 7476434"/>
              <a:gd name="connsiteX23" fmla="*/ 5677720 w 5747715"/>
              <a:gd name="connsiteY23" fmla="*/ 1838743 h 7476434"/>
              <a:gd name="connsiteX24" fmla="*/ 5671230 w 5747715"/>
              <a:gd name="connsiteY24" fmla="*/ 1885441 h 7476434"/>
              <a:gd name="connsiteX25" fmla="*/ 5662929 w 5747715"/>
              <a:gd name="connsiteY25" fmla="*/ 1912918 h 7476434"/>
              <a:gd name="connsiteX26" fmla="*/ 5658020 w 5747715"/>
              <a:gd name="connsiteY26" fmla="*/ 2008900 h 7476434"/>
              <a:gd name="connsiteX27" fmla="*/ 5650780 w 5747715"/>
              <a:gd name="connsiteY27" fmla="*/ 2149876 h 7476434"/>
              <a:gd name="connsiteX28" fmla="*/ 5651025 w 5747715"/>
              <a:gd name="connsiteY28" fmla="*/ 2150933 h 7476434"/>
              <a:gd name="connsiteX29" fmla="*/ 5652871 w 5747715"/>
              <a:gd name="connsiteY29" fmla="*/ 2179360 h 7476434"/>
              <a:gd name="connsiteX30" fmla="*/ 5646872 w 5747715"/>
              <a:gd name="connsiteY30" fmla="*/ 2295452 h 7476434"/>
              <a:gd name="connsiteX31" fmla="*/ 5646741 w 5747715"/>
              <a:gd name="connsiteY31" fmla="*/ 2364141 h 7476434"/>
              <a:gd name="connsiteX32" fmla="*/ 5657938 w 5747715"/>
              <a:gd name="connsiteY32" fmla="*/ 2389009 h 7476434"/>
              <a:gd name="connsiteX33" fmla="*/ 5533444 w 5747715"/>
              <a:gd name="connsiteY33" fmla="*/ 4422183 h 7476434"/>
              <a:gd name="connsiteX34" fmla="*/ 5526370 w 5747715"/>
              <a:gd name="connsiteY34" fmla="*/ 4537395 h 7476434"/>
              <a:gd name="connsiteX35" fmla="*/ 5503188 w 5747715"/>
              <a:gd name="connsiteY35" fmla="*/ 4975984 h 7476434"/>
              <a:gd name="connsiteX36" fmla="*/ 5369324 w 5747715"/>
              <a:gd name="connsiteY36" fmla="*/ 7437603 h 7476434"/>
              <a:gd name="connsiteX37" fmla="*/ 5325855 w 5747715"/>
              <a:gd name="connsiteY37" fmla="*/ 7476382 h 7476434"/>
              <a:gd name="connsiteX38" fmla="*/ 4493251 w 5747715"/>
              <a:gd name="connsiteY38" fmla="*/ 7432748 h 7476434"/>
              <a:gd name="connsiteX39" fmla="*/ 4493249 w 5747715"/>
              <a:gd name="connsiteY39" fmla="*/ 7432748 h 7476434"/>
              <a:gd name="connsiteX40" fmla="*/ 39226 w 5747715"/>
              <a:gd name="connsiteY40" fmla="*/ 7199323 h 7476434"/>
              <a:gd name="connsiteX41" fmla="*/ 23220 w 5747715"/>
              <a:gd name="connsiteY41" fmla="*/ 7194103 h 7476434"/>
              <a:gd name="connsiteX42" fmla="*/ 23354 w 5747715"/>
              <a:gd name="connsiteY42" fmla="*/ 7191771 h 7476434"/>
              <a:gd name="connsiteX43" fmla="*/ 10670 w 5747715"/>
              <a:gd name="connsiteY43" fmla="*/ 7185736 h 7476434"/>
              <a:gd name="connsiteX44" fmla="*/ 51 w 5747715"/>
              <a:gd name="connsiteY44" fmla="*/ 7156095 h 7476434"/>
              <a:gd name="connsiteX0" fmla="*/ 51 w 5747715"/>
              <a:gd name="connsiteY0" fmla="*/ 7156095 h 7476434"/>
              <a:gd name="connsiteX1" fmla="*/ 372468 w 5747715"/>
              <a:gd name="connsiteY1" fmla="*/ 49980 h 7476434"/>
              <a:gd name="connsiteX2" fmla="*/ 428298 w 5747715"/>
              <a:gd name="connsiteY2" fmla="*/ 36 h 7476434"/>
              <a:gd name="connsiteX3" fmla="*/ 1260896 w 5747715"/>
              <a:gd name="connsiteY3" fmla="*/ 43670 h 7476434"/>
              <a:gd name="connsiteX4" fmla="*/ 1260903 w 5747715"/>
              <a:gd name="connsiteY4" fmla="*/ 43667 h 7476434"/>
              <a:gd name="connsiteX5" fmla="*/ 5703188 w 5747715"/>
              <a:gd name="connsiteY5" fmla="*/ 276477 h 7476434"/>
              <a:gd name="connsiteX6" fmla="*/ 5731744 w 5747715"/>
              <a:gd name="connsiteY6" fmla="*/ 290068 h 7476434"/>
              <a:gd name="connsiteX7" fmla="*/ 5737944 w 5747715"/>
              <a:gd name="connsiteY7" fmla="*/ 307379 h 7476434"/>
              <a:gd name="connsiteX8" fmla="*/ 5747715 w 5747715"/>
              <a:gd name="connsiteY8" fmla="*/ 310316 h 7476434"/>
              <a:gd name="connsiteX9" fmla="*/ 5742359 w 5747715"/>
              <a:gd name="connsiteY9" fmla="*/ 368088 h 7476434"/>
              <a:gd name="connsiteX10" fmla="*/ 5729800 w 5747715"/>
              <a:gd name="connsiteY10" fmla="*/ 582441 h 7476434"/>
              <a:gd name="connsiteX11" fmla="*/ 5729763 w 5747715"/>
              <a:gd name="connsiteY11" fmla="*/ 583226 h 7476434"/>
              <a:gd name="connsiteX12" fmla="*/ 5703604 w 5747715"/>
              <a:gd name="connsiteY12" fmla="*/ 1111310 h 7476434"/>
              <a:gd name="connsiteX13" fmla="*/ 5701408 w 5747715"/>
              <a:gd name="connsiteY13" fmla="*/ 1154921 h 7476434"/>
              <a:gd name="connsiteX14" fmla="*/ 5702723 w 5747715"/>
              <a:gd name="connsiteY14" fmla="*/ 1160573 h 7476434"/>
              <a:gd name="connsiteX15" fmla="*/ 5704569 w 5747715"/>
              <a:gd name="connsiteY15" fmla="*/ 1189001 h 7476434"/>
              <a:gd name="connsiteX16" fmla="*/ 5698571 w 5747715"/>
              <a:gd name="connsiteY16" fmla="*/ 1305093 h 7476434"/>
              <a:gd name="connsiteX17" fmla="*/ 5698439 w 5747715"/>
              <a:gd name="connsiteY17" fmla="*/ 1373782 h 7476434"/>
              <a:gd name="connsiteX18" fmla="*/ 5703819 w 5747715"/>
              <a:gd name="connsiteY18" fmla="*/ 1398663 h 7476434"/>
              <a:gd name="connsiteX19" fmla="*/ 5705163 w 5747715"/>
              <a:gd name="connsiteY19" fmla="*/ 1564478 h 7476434"/>
              <a:gd name="connsiteX20" fmla="*/ 5698497 w 5747715"/>
              <a:gd name="connsiteY20" fmla="*/ 1620768 h 7476434"/>
              <a:gd name="connsiteX21" fmla="*/ 5682815 w 5747715"/>
              <a:gd name="connsiteY21" fmla="*/ 1736849 h 7476434"/>
              <a:gd name="connsiteX22" fmla="*/ 5683823 w 5747715"/>
              <a:gd name="connsiteY22" fmla="*/ 1825831 h 7476434"/>
              <a:gd name="connsiteX23" fmla="*/ 5677720 w 5747715"/>
              <a:gd name="connsiteY23" fmla="*/ 1838743 h 7476434"/>
              <a:gd name="connsiteX24" fmla="*/ 5671230 w 5747715"/>
              <a:gd name="connsiteY24" fmla="*/ 1885441 h 7476434"/>
              <a:gd name="connsiteX25" fmla="*/ 5662929 w 5747715"/>
              <a:gd name="connsiteY25" fmla="*/ 1912918 h 7476434"/>
              <a:gd name="connsiteX26" fmla="*/ 5658020 w 5747715"/>
              <a:gd name="connsiteY26" fmla="*/ 2008900 h 7476434"/>
              <a:gd name="connsiteX27" fmla="*/ 5650780 w 5747715"/>
              <a:gd name="connsiteY27" fmla="*/ 2149876 h 7476434"/>
              <a:gd name="connsiteX28" fmla="*/ 5651025 w 5747715"/>
              <a:gd name="connsiteY28" fmla="*/ 2150933 h 7476434"/>
              <a:gd name="connsiteX29" fmla="*/ 5652871 w 5747715"/>
              <a:gd name="connsiteY29" fmla="*/ 2179360 h 7476434"/>
              <a:gd name="connsiteX30" fmla="*/ 5646872 w 5747715"/>
              <a:gd name="connsiteY30" fmla="*/ 2295452 h 7476434"/>
              <a:gd name="connsiteX31" fmla="*/ 5646741 w 5747715"/>
              <a:gd name="connsiteY31" fmla="*/ 2364141 h 7476434"/>
              <a:gd name="connsiteX32" fmla="*/ 5657938 w 5747715"/>
              <a:gd name="connsiteY32" fmla="*/ 2389009 h 7476434"/>
              <a:gd name="connsiteX33" fmla="*/ 5533444 w 5747715"/>
              <a:gd name="connsiteY33" fmla="*/ 4422183 h 7476434"/>
              <a:gd name="connsiteX34" fmla="*/ 5526370 w 5747715"/>
              <a:gd name="connsiteY34" fmla="*/ 4537395 h 7476434"/>
              <a:gd name="connsiteX35" fmla="*/ 5503188 w 5747715"/>
              <a:gd name="connsiteY35" fmla="*/ 4975984 h 7476434"/>
              <a:gd name="connsiteX36" fmla="*/ 5369324 w 5747715"/>
              <a:gd name="connsiteY36" fmla="*/ 7437603 h 7476434"/>
              <a:gd name="connsiteX37" fmla="*/ 5325855 w 5747715"/>
              <a:gd name="connsiteY37" fmla="*/ 7476382 h 7476434"/>
              <a:gd name="connsiteX38" fmla="*/ 4493251 w 5747715"/>
              <a:gd name="connsiteY38" fmla="*/ 7432748 h 7476434"/>
              <a:gd name="connsiteX39" fmla="*/ 4493249 w 5747715"/>
              <a:gd name="connsiteY39" fmla="*/ 7432748 h 7476434"/>
              <a:gd name="connsiteX40" fmla="*/ 23220 w 5747715"/>
              <a:gd name="connsiteY40" fmla="*/ 7194103 h 7476434"/>
              <a:gd name="connsiteX41" fmla="*/ 23354 w 5747715"/>
              <a:gd name="connsiteY41" fmla="*/ 7191771 h 7476434"/>
              <a:gd name="connsiteX42" fmla="*/ 10670 w 5747715"/>
              <a:gd name="connsiteY42" fmla="*/ 7185736 h 7476434"/>
              <a:gd name="connsiteX43" fmla="*/ 51 w 5747715"/>
              <a:gd name="connsiteY43" fmla="*/ 7156095 h 7476434"/>
              <a:gd name="connsiteX0" fmla="*/ 311288 w 6058952"/>
              <a:gd name="connsiteY0" fmla="*/ 7156095 h 7476434"/>
              <a:gd name="connsiteX1" fmla="*/ 683705 w 6058952"/>
              <a:gd name="connsiteY1" fmla="*/ 49980 h 7476434"/>
              <a:gd name="connsiteX2" fmla="*/ 739535 w 6058952"/>
              <a:gd name="connsiteY2" fmla="*/ 36 h 7476434"/>
              <a:gd name="connsiteX3" fmla="*/ 1572133 w 6058952"/>
              <a:gd name="connsiteY3" fmla="*/ 43670 h 7476434"/>
              <a:gd name="connsiteX4" fmla="*/ 1572140 w 6058952"/>
              <a:gd name="connsiteY4" fmla="*/ 43667 h 7476434"/>
              <a:gd name="connsiteX5" fmla="*/ 6014425 w 6058952"/>
              <a:gd name="connsiteY5" fmla="*/ 276477 h 7476434"/>
              <a:gd name="connsiteX6" fmla="*/ 6042981 w 6058952"/>
              <a:gd name="connsiteY6" fmla="*/ 290068 h 7476434"/>
              <a:gd name="connsiteX7" fmla="*/ 6049181 w 6058952"/>
              <a:gd name="connsiteY7" fmla="*/ 307379 h 7476434"/>
              <a:gd name="connsiteX8" fmla="*/ 6058952 w 6058952"/>
              <a:gd name="connsiteY8" fmla="*/ 310316 h 7476434"/>
              <a:gd name="connsiteX9" fmla="*/ 6053596 w 6058952"/>
              <a:gd name="connsiteY9" fmla="*/ 368088 h 7476434"/>
              <a:gd name="connsiteX10" fmla="*/ 6041037 w 6058952"/>
              <a:gd name="connsiteY10" fmla="*/ 582441 h 7476434"/>
              <a:gd name="connsiteX11" fmla="*/ 6041000 w 6058952"/>
              <a:gd name="connsiteY11" fmla="*/ 583226 h 7476434"/>
              <a:gd name="connsiteX12" fmla="*/ 6014841 w 6058952"/>
              <a:gd name="connsiteY12" fmla="*/ 1111310 h 7476434"/>
              <a:gd name="connsiteX13" fmla="*/ 6012645 w 6058952"/>
              <a:gd name="connsiteY13" fmla="*/ 1154921 h 7476434"/>
              <a:gd name="connsiteX14" fmla="*/ 6013960 w 6058952"/>
              <a:gd name="connsiteY14" fmla="*/ 1160573 h 7476434"/>
              <a:gd name="connsiteX15" fmla="*/ 6015806 w 6058952"/>
              <a:gd name="connsiteY15" fmla="*/ 1189001 h 7476434"/>
              <a:gd name="connsiteX16" fmla="*/ 6009808 w 6058952"/>
              <a:gd name="connsiteY16" fmla="*/ 1305093 h 7476434"/>
              <a:gd name="connsiteX17" fmla="*/ 6009676 w 6058952"/>
              <a:gd name="connsiteY17" fmla="*/ 1373782 h 7476434"/>
              <a:gd name="connsiteX18" fmla="*/ 6015056 w 6058952"/>
              <a:gd name="connsiteY18" fmla="*/ 1398663 h 7476434"/>
              <a:gd name="connsiteX19" fmla="*/ 6016400 w 6058952"/>
              <a:gd name="connsiteY19" fmla="*/ 1564478 h 7476434"/>
              <a:gd name="connsiteX20" fmla="*/ 6009734 w 6058952"/>
              <a:gd name="connsiteY20" fmla="*/ 1620768 h 7476434"/>
              <a:gd name="connsiteX21" fmla="*/ 5994052 w 6058952"/>
              <a:gd name="connsiteY21" fmla="*/ 1736849 h 7476434"/>
              <a:gd name="connsiteX22" fmla="*/ 5995060 w 6058952"/>
              <a:gd name="connsiteY22" fmla="*/ 1825831 h 7476434"/>
              <a:gd name="connsiteX23" fmla="*/ 5988957 w 6058952"/>
              <a:gd name="connsiteY23" fmla="*/ 1838743 h 7476434"/>
              <a:gd name="connsiteX24" fmla="*/ 5982467 w 6058952"/>
              <a:gd name="connsiteY24" fmla="*/ 1885441 h 7476434"/>
              <a:gd name="connsiteX25" fmla="*/ 5974166 w 6058952"/>
              <a:gd name="connsiteY25" fmla="*/ 1912918 h 7476434"/>
              <a:gd name="connsiteX26" fmla="*/ 5969257 w 6058952"/>
              <a:gd name="connsiteY26" fmla="*/ 2008900 h 7476434"/>
              <a:gd name="connsiteX27" fmla="*/ 5962017 w 6058952"/>
              <a:gd name="connsiteY27" fmla="*/ 2149876 h 7476434"/>
              <a:gd name="connsiteX28" fmla="*/ 5962262 w 6058952"/>
              <a:gd name="connsiteY28" fmla="*/ 2150933 h 7476434"/>
              <a:gd name="connsiteX29" fmla="*/ 5964108 w 6058952"/>
              <a:gd name="connsiteY29" fmla="*/ 2179360 h 7476434"/>
              <a:gd name="connsiteX30" fmla="*/ 5958109 w 6058952"/>
              <a:gd name="connsiteY30" fmla="*/ 2295452 h 7476434"/>
              <a:gd name="connsiteX31" fmla="*/ 5957978 w 6058952"/>
              <a:gd name="connsiteY31" fmla="*/ 2364141 h 7476434"/>
              <a:gd name="connsiteX32" fmla="*/ 5969175 w 6058952"/>
              <a:gd name="connsiteY32" fmla="*/ 2389009 h 7476434"/>
              <a:gd name="connsiteX33" fmla="*/ 5844681 w 6058952"/>
              <a:gd name="connsiteY33" fmla="*/ 4422183 h 7476434"/>
              <a:gd name="connsiteX34" fmla="*/ 5837607 w 6058952"/>
              <a:gd name="connsiteY34" fmla="*/ 4537395 h 7476434"/>
              <a:gd name="connsiteX35" fmla="*/ 5814425 w 6058952"/>
              <a:gd name="connsiteY35" fmla="*/ 4975984 h 7476434"/>
              <a:gd name="connsiteX36" fmla="*/ 5680561 w 6058952"/>
              <a:gd name="connsiteY36" fmla="*/ 7437603 h 7476434"/>
              <a:gd name="connsiteX37" fmla="*/ 5637092 w 6058952"/>
              <a:gd name="connsiteY37" fmla="*/ 7476382 h 7476434"/>
              <a:gd name="connsiteX38" fmla="*/ 4804488 w 6058952"/>
              <a:gd name="connsiteY38" fmla="*/ 7432748 h 7476434"/>
              <a:gd name="connsiteX39" fmla="*/ 4804486 w 6058952"/>
              <a:gd name="connsiteY39" fmla="*/ 7432748 h 7476434"/>
              <a:gd name="connsiteX40" fmla="*/ 334457 w 6058952"/>
              <a:gd name="connsiteY40" fmla="*/ 7194103 h 7476434"/>
              <a:gd name="connsiteX41" fmla="*/ 321907 w 6058952"/>
              <a:gd name="connsiteY41" fmla="*/ 7185736 h 7476434"/>
              <a:gd name="connsiteX42" fmla="*/ 311288 w 6058952"/>
              <a:gd name="connsiteY42" fmla="*/ 7156095 h 7476434"/>
              <a:gd name="connsiteX0" fmla="*/ 52 w 5747716"/>
              <a:gd name="connsiteY0" fmla="*/ 7156095 h 7476434"/>
              <a:gd name="connsiteX1" fmla="*/ 372469 w 5747716"/>
              <a:gd name="connsiteY1" fmla="*/ 49980 h 7476434"/>
              <a:gd name="connsiteX2" fmla="*/ 428299 w 5747716"/>
              <a:gd name="connsiteY2" fmla="*/ 36 h 7476434"/>
              <a:gd name="connsiteX3" fmla="*/ 1260897 w 5747716"/>
              <a:gd name="connsiteY3" fmla="*/ 43670 h 7476434"/>
              <a:gd name="connsiteX4" fmla="*/ 1260904 w 5747716"/>
              <a:gd name="connsiteY4" fmla="*/ 43667 h 7476434"/>
              <a:gd name="connsiteX5" fmla="*/ 5703189 w 5747716"/>
              <a:gd name="connsiteY5" fmla="*/ 276477 h 7476434"/>
              <a:gd name="connsiteX6" fmla="*/ 5731745 w 5747716"/>
              <a:gd name="connsiteY6" fmla="*/ 290068 h 7476434"/>
              <a:gd name="connsiteX7" fmla="*/ 5737945 w 5747716"/>
              <a:gd name="connsiteY7" fmla="*/ 307379 h 7476434"/>
              <a:gd name="connsiteX8" fmla="*/ 5747716 w 5747716"/>
              <a:gd name="connsiteY8" fmla="*/ 310316 h 7476434"/>
              <a:gd name="connsiteX9" fmla="*/ 5742360 w 5747716"/>
              <a:gd name="connsiteY9" fmla="*/ 368088 h 7476434"/>
              <a:gd name="connsiteX10" fmla="*/ 5729801 w 5747716"/>
              <a:gd name="connsiteY10" fmla="*/ 582441 h 7476434"/>
              <a:gd name="connsiteX11" fmla="*/ 5729764 w 5747716"/>
              <a:gd name="connsiteY11" fmla="*/ 583226 h 7476434"/>
              <a:gd name="connsiteX12" fmla="*/ 5703605 w 5747716"/>
              <a:gd name="connsiteY12" fmla="*/ 1111310 h 7476434"/>
              <a:gd name="connsiteX13" fmla="*/ 5701409 w 5747716"/>
              <a:gd name="connsiteY13" fmla="*/ 1154921 h 7476434"/>
              <a:gd name="connsiteX14" fmla="*/ 5702724 w 5747716"/>
              <a:gd name="connsiteY14" fmla="*/ 1160573 h 7476434"/>
              <a:gd name="connsiteX15" fmla="*/ 5704570 w 5747716"/>
              <a:gd name="connsiteY15" fmla="*/ 1189001 h 7476434"/>
              <a:gd name="connsiteX16" fmla="*/ 5698572 w 5747716"/>
              <a:gd name="connsiteY16" fmla="*/ 1305093 h 7476434"/>
              <a:gd name="connsiteX17" fmla="*/ 5698440 w 5747716"/>
              <a:gd name="connsiteY17" fmla="*/ 1373782 h 7476434"/>
              <a:gd name="connsiteX18" fmla="*/ 5703820 w 5747716"/>
              <a:gd name="connsiteY18" fmla="*/ 1398663 h 7476434"/>
              <a:gd name="connsiteX19" fmla="*/ 5705164 w 5747716"/>
              <a:gd name="connsiteY19" fmla="*/ 1564478 h 7476434"/>
              <a:gd name="connsiteX20" fmla="*/ 5698498 w 5747716"/>
              <a:gd name="connsiteY20" fmla="*/ 1620768 h 7476434"/>
              <a:gd name="connsiteX21" fmla="*/ 5682816 w 5747716"/>
              <a:gd name="connsiteY21" fmla="*/ 1736849 h 7476434"/>
              <a:gd name="connsiteX22" fmla="*/ 5683824 w 5747716"/>
              <a:gd name="connsiteY22" fmla="*/ 1825831 h 7476434"/>
              <a:gd name="connsiteX23" fmla="*/ 5677721 w 5747716"/>
              <a:gd name="connsiteY23" fmla="*/ 1838743 h 7476434"/>
              <a:gd name="connsiteX24" fmla="*/ 5671231 w 5747716"/>
              <a:gd name="connsiteY24" fmla="*/ 1885441 h 7476434"/>
              <a:gd name="connsiteX25" fmla="*/ 5662930 w 5747716"/>
              <a:gd name="connsiteY25" fmla="*/ 1912918 h 7476434"/>
              <a:gd name="connsiteX26" fmla="*/ 5658021 w 5747716"/>
              <a:gd name="connsiteY26" fmla="*/ 2008900 h 7476434"/>
              <a:gd name="connsiteX27" fmla="*/ 5650781 w 5747716"/>
              <a:gd name="connsiteY27" fmla="*/ 2149876 h 7476434"/>
              <a:gd name="connsiteX28" fmla="*/ 5651026 w 5747716"/>
              <a:gd name="connsiteY28" fmla="*/ 2150933 h 7476434"/>
              <a:gd name="connsiteX29" fmla="*/ 5652872 w 5747716"/>
              <a:gd name="connsiteY29" fmla="*/ 2179360 h 7476434"/>
              <a:gd name="connsiteX30" fmla="*/ 5646873 w 5747716"/>
              <a:gd name="connsiteY30" fmla="*/ 2295452 h 7476434"/>
              <a:gd name="connsiteX31" fmla="*/ 5646742 w 5747716"/>
              <a:gd name="connsiteY31" fmla="*/ 2364141 h 7476434"/>
              <a:gd name="connsiteX32" fmla="*/ 5657939 w 5747716"/>
              <a:gd name="connsiteY32" fmla="*/ 2389009 h 7476434"/>
              <a:gd name="connsiteX33" fmla="*/ 5533445 w 5747716"/>
              <a:gd name="connsiteY33" fmla="*/ 4422183 h 7476434"/>
              <a:gd name="connsiteX34" fmla="*/ 5526371 w 5747716"/>
              <a:gd name="connsiteY34" fmla="*/ 4537395 h 7476434"/>
              <a:gd name="connsiteX35" fmla="*/ 5503189 w 5747716"/>
              <a:gd name="connsiteY35" fmla="*/ 4975984 h 7476434"/>
              <a:gd name="connsiteX36" fmla="*/ 5369325 w 5747716"/>
              <a:gd name="connsiteY36" fmla="*/ 7437603 h 7476434"/>
              <a:gd name="connsiteX37" fmla="*/ 5325856 w 5747716"/>
              <a:gd name="connsiteY37" fmla="*/ 7476382 h 7476434"/>
              <a:gd name="connsiteX38" fmla="*/ 4493252 w 5747716"/>
              <a:gd name="connsiteY38" fmla="*/ 7432748 h 7476434"/>
              <a:gd name="connsiteX39" fmla="*/ 4493250 w 5747716"/>
              <a:gd name="connsiteY39" fmla="*/ 7432748 h 7476434"/>
              <a:gd name="connsiteX40" fmla="*/ 10671 w 5747716"/>
              <a:gd name="connsiteY40" fmla="*/ 7185736 h 7476434"/>
              <a:gd name="connsiteX41" fmla="*/ 52 w 5747716"/>
              <a:gd name="connsiteY41" fmla="*/ 7156095 h 7476434"/>
              <a:gd name="connsiteX0" fmla="*/ 6 w 5747670"/>
              <a:gd name="connsiteY0" fmla="*/ 7156095 h 7476434"/>
              <a:gd name="connsiteX1" fmla="*/ 372423 w 5747670"/>
              <a:gd name="connsiteY1" fmla="*/ 49980 h 7476434"/>
              <a:gd name="connsiteX2" fmla="*/ 428253 w 5747670"/>
              <a:gd name="connsiteY2" fmla="*/ 36 h 7476434"/>
              <a:gd name="connsiteX3" fmla="*/ 1260851 w 5747670"/>
              <a:gd name="connsiteY3" fmla="*/ 43670 h 7476434"/>
              <a:gd name="connsiteX4" fmla="*/ 1260858 w 5747670"/>
              <a:gd name="connsiteY4" fmla="*/ 43667 h 7476434"/>
              <a:gd name="connsiteX5" fmla="*/ 5703143 w 5747670"/>
              <a:gd name="connsiteY5" fmla="*/ 276477 h 7476434"/>
              <a:gd name="connsiteX6" fmla="*/ 5731699 w 5747670"/>
              <a:gd name="connsiteY6" fmla="*/ 290068 h 7476434"/>
              <a:gd name="connsiteX7" fmla="*/ 5737899 w 5747670"/>
              <a:gd name="connsiteY7" fmla="*/ 307379 h 7476434"/>
              <a:gd name="connsiteX8" fmla="*/ 5747670 w 5747670"/>
              <a:gd name="connsiteY8" fmla="*/ 310316 h 7476434"/>
              <a:gd name="connsiteX9" fmla="*/ 5742314 w 5747670"/>
              <a:gd name="connsiteY9" fmla="*/ 368088 h 7476434"/>
              <a:gd name="connsiteX10" fmla="*/ 5729755 w 5747670"/>
              <a:gd name="connsiteY10" fmla="*/ 582441 h 7476434"/>
              <a:gd name="connsiteX11" fmla="*/ 5729718 w 5747670"/>
              <a:gd name="connsiteY11" fmla="*/ 583226 h 7476434"/>
              <a:gd name="connsiteX12" fmla="*/ 5703559 w 5747670"/>
              <a:gd name="connsiteY12" fmla="*/ 1111310 h 7476434"/>
              <a:gd name="connsiteX13" fmla="*/ 5701363 w 5747670"/>
              <a:gd name="connsiteY13" fmla="*/ 1154921 h 7476434"/>
              <a:gd name="connsiteX14" fmla="*/ 5702678 w 5747670"/>
              <a:gd name="connsiteY14" fmla="*/ 1160573 h 7476434"/>
              <a:gd name="connsiteX15" fmla="*/ 5704524 w 5747670"/>
              <a:gd name="connsiteY15" fmla="*/ 1189001 h 7476434"/>
              <a:gd name="connsiteX16" fmla="*/ 5698526 w 5747670"/>
              <a:gd name="connsiteY16" fmla="*/ 1305093 h 7476434"/>
              <a:gd name="connsiteX17" fmla="*/ 5698394 w 5747670"/>
              <a:gd name="connsiteY17" fmla="*/ 1373782 h 7476434"/>
              <a:gd name="connsiteX18" fmla="*/ 5703774 w 5747670"/>
              <a:gd name="connsiteY18" fmla="*/ 1398663 h 7476434"/>
              <a:gd name="connsiteX19" fmla="*/ 5705118 w 5747670"/>
              <a:gd name="connsiteY19" fmla="*/ 1564478 h 7476434"/>
              <a:gd name="connsiteX20" fmla="*/ 5698452 w 5747670"/>
              <a:gd name="connsiteY20" fmla="*/ 1620768 h 7476434"/>
              <a:gd name="connsiteX21" fmla="*/ 5682770 w 5747670"/>
              <a:gd name="connsiteY21" fmla="*/ 1736849 h 7476434"/>
              <a:gd name="connsiteX22" fmla="*/ 5683778 w 5747670"/>
              <a:gd name="connsiteY22" fmla="*/ 1825831 h 7476434"/>
              <a:gd name="connsiteX23" fmla="*/ 5677675 w 5747670"/>
              <a:gd name="connsiteY23" fmla="*/ 1838743 h 7476434"/>
              <a:gd name="connsiteX24" fmla="*/ 5671185 w 5747670"/>
              <a:gd name="connsiteY24" fmla="*/ 1885441 h 7476434"/>
              <a:gd name="connsiteX25" fmla="*/ 5662884 w 5747670"/>
              <a:gd name="connsiteY25" fmla="*/ 1912918 h 7476434"/>
              <a:gd name="connsiteX26" fmla="*/ 5657975 w 5747670"/>
              <a:gd name="connsiteY26" fmla="*/ 2008900 h 7476434"/>
              <a:gd name="connsiteX27" fmla="*/ 5650735 w 5747670"/>
              <a:gd name="connsiteY27" fmla="*/ 2149876 h 7476434"/>
              <a:gd name="connsiteX28" fmla="*/ 5650980 w 5747670"/>
              <a:gd name="connsiteY28" fmla="*/ 2150933 h 7476434"/>
              <a:gd name="connsiteX29" fmla="*/ 5652826 w 5747670"/>
              <a:gd name="connsiteY29" fmla="*/ 2179360 h 7476434"/>
              <a:gd name="connsiteX30" fmla="*/ 5646827 w 5747670"/>
              <a:gd name="connsiteY30" fmla="*/ 2295452 h 7476434"/>
              <a:gd name="connsiteX31" fmla="*/ 5646696 w 5747670"/>
              <a:gd name="connsiteY31" fmla="*/ 2364141 h 7476434"/>
              <a:gd name="connsiteX32" fmla="*/ 5657893 w 5747670"/>
              <a:gd name="connsiteY32" fmla="*/ 2389009 h 7476434"/>
              <a:gd name="connsiteX33" fmla="*/ 5533399 w 5747670"/>
              <a:gd name="connsiteY33" fmla="*/ 4422183 h 7476434"/>
              <a:gd name="connsiteX34" fmla="*/ 5526325 w 5747670"/>
              <a:gd name="connsiteY34" fmla="*/ 4537395 h 7476434"/>
              <a:gd name="connsiteX35" fmla="*/ 5503143 w 5747670"/>
              <a:gd name="connsiteY35" fmla="*/ 4975984 h 7476434"/>
              <a:gd name="connsiteX36" fmla="*/ 5369279 w 5747670"/>
              <a:gd name="connsiteY36" fmla="*/ 7437603 h 7476434"/>
              <a:gd name="connsiteX37" fmla="*/ 5325810 w 5747670"/>
              <a:gd name="connsiteY37" fmla="*/ 7476382 h 7476434"/>
              <a:gd name="connsiteX38" fmla="*/ 4493206 w 5747670"/>
              <a:gd name="connsiteY38" fmla="*/ 7432748 h 7476434"/>
              <a:gd name="connsiteX39" fmla="*/ 4493204 w 5747670"/>
              <a:gd name="connsiteY39" fmla="*/ 7432748 h 7476434"/>
              <a:gd name="connsiteX40" fmla="*/ 50380 w 5747670"/>
              <a:gd name="connsiteY40" fmla="*/ 7171526 h 7476434"/>
              <a:gd name="connsiteX41" fmla="*/ 6 w 5747670"/>
              <a:gd name="connsiteY41" fmla="*/ 7156095 h 7476434"/>
              <a:gd name="connsiteX0" fmla="*/ 4 w 5747668"/>
              <a:gd name="connsiteY0" fmla="*/ 7156095 h 7476434"/>
              <a:gd name="connsiteX1" fmla="*/ 372421 w 5747668"/>
              <a:gd name="connsiteY1" fmla="*/ 49980 h 7476434"/>
              <a:gd name="connsiteX2" fmla="*/ 428251 w 5747668"/>
              <a:gd name="connsiteY2" fmla="*/ 36 h 7476434"/>
              <a:gd name="connsiteX3" fmla="*/ 1260849 w 5747668"/>
              <a:gd name="connsiteY3" fmla="*/ 43670 h 7476434"/>
              <a:gd name="connsiteX4" fmla="*/ 1260856 w 5747668"/>
              <a:gd name="connsiteY4" fmla="*/ 43667 h 7476434"/>
              <a:gd name="connsiteX5" fmla="*/ 5703141 w 5747668"/>
              <a:gd name="connsiteY5" fmla="*/ 276477 h 7476434"/>
              <a:gd name="connsiteX6" fmla="*/ 5731697 w 5747668"/>
              <a:gd name="connsiteY6" fmla="*/ 290068 h 7476434"/>
              <a:gd name="connsiteX7" fmla="*/ 5737897 w 5747668"/>
              <a:gd name="connsiteY7" fmla="*/ 307379 h 7476434"/>
              <a:gd name="connsiteX8" fmla="*/ 5747668 w 5747668"/>
              <a:gd name="connsiteY8" fmla="*/ 310316 h 7476434"/>
              <a:gd name="connsiteX9" fmla="*/ 5742312 w 5747668"/>
              <a:gd name="connsiteY9" fmla="*/ 368088 h 7476434"/>
              <a:gd name="connsiteX10" fmla="*/ 5729753 w 5747668"/>
              <a:gd name="connsiteY10" fmla="*/ 582441 h 7476434"/>
              <a:gd name="connsiteX11" fmla="*/ 5729716 w 5747668"/>
              <a:gd name="connsiteY11" fmla="*/ 583226 h 7476434"/>
              <a:gd name="connsiteX12" fmla="*/ 5703557 w 5747668"/>
              <a:gd name="connsiteY12" fmla="*/ 1111310 h 7476434"/>
              <a:gd name="connsiteX13" fmla="*/ 5701361 w 5747668"/>
              <a:gd name="connsiteY13" fmla="*/ 1154921 h 7476434"/>
              <a:gd name="connsiteX14" fmla="*/ 5702676 w 5747668"/>
              <a:gd name="connsiteY14" fmla="*/ 1160573 h 7476434"/>
              <a:gd name="connsiteX15" fmla="*/ 5704522 w 5747668"/>
              <a:gd name="connsiteY15" fmla="*/ 1189001 h 7476434"/>
              <a:gd name="connsiteX16" fmla="*/ 5698524 w 5747668"/>
              <a:gd name="connsiteY16" fmla="*/ 1305093 h 7476434"/>
              <a:gd name="connsiteX17" fmla="*/ 5698392 w 5747668"/>
              <a:gd name="connsiteY17" fmla="*/ 1373782 h 7476434"/>
              <a:gd name="connsiteX18" fmla="*/ 5703772 w 5747668"/>
              <a:gd name="connsiteY18" fmla="*/ 1398663 h 7476434"/>
              <a:gd name="connsiteX19" fmla="*/ 5705116 w 5747668"/>
              <a:gd name="connsiteY19" fmla="*/ 1564478 h 7476434"/>
              <a:gd name="connsiteX20" fmla="*/ 5698450 w 5747668"/>
              <a:gd name="connsiteY20" fmla="*/ 1620768 h 7476434"/>
              <a:gd name="connsiteX21" fmla="*/ 5682768 w 5747668"/>
              <a:gd name="connsiteY21" fmla="*/ 1736849 h 7476434"/>
              <a:gd name="connsiteX22" fmla="*/ 5683776 w 5747668"/>
              <a:gd name="connsiteY22" fmla="*/ 1825831 h 7476434"/>
              <a:gd name="connsiteX23" fmla="*/ 5677673 w 5747668"/>
              <a:gd name="connsiteY23" fmla="*/ 1838743 h 7476434"/>
              <a:gd name="connsiteX24" fmla="*/ 5671183 w 5747668"/>
              <a:gd name="connsiteY24" fmla="*/ 1885441 h 7476434"/>
              <a:gd name="connsiteX25" fmla="*/ 5662882 w 5747668"/>
              <a:gd name="connsiteY25" fmla="*/ 1912918 h 7476434"/>
              <a:gd name="connsiteX26" fmla="*/ 5657973 w 5747668"/>
              <a:gd name="connsiteY26" fmla="*/ 2008900 h 7476434"/>
              <a:gd name="connsiteX27" fmla="*/ 5650733 w 5747668"/>
              <a:gd name="connsiteY27" fmla="*/ 2149876 h 7476434"/>
              <a:gd name="connsiteX28" fmla="*/ 5650978 w 5747668"/>
              <a:gd name="connsiteY28" fmla="*/ 2150933 h 7476434"/>
              <a:gd name="connsiteX29" fmla="*/ 5652824 w 5747668"/>
              <a:gd name="connsiteY29" fmla="*/ 2179360 h 7476434"/>
              <a:gd name="connsiteX30" fmla="*/ 5646825 w 5747668"/>
              <a:gd name="connsiteY30" fmla="*/ 2295452 h 7476434"/>
              <a:gd name="connsiteX31" fmla="*/ 5646694 w 5747668"/>
              <a:gd name="connsiteY31" fmla="*/ 2364141 h 7476434"/>
              <a:gd name="connsiteX32" fmla="*/ 5657891 w 5747668"/>
              <a:gd name="connsiteY32" fmla="*/ 2389009 h 7476434"/>
              <a:gd name="connsiteX33" fmla="*/ 5533397 w 5747668"/>
              <a:gd name="connsiteY33" fmla="*/ 4422183 h 7476434"/>
              <a:gd name="connsiteX34" fmla="*/ 5526323 w 5747668"/>
              <a:gd name="connsiteY34" fmla="*/ 4537395 h 7476434"/>
              <a:gd name="connsiteX35" fmla="*/ 5503141 w 5747668"/>
              <a:gd name="connsiteY35" fmla="*/ 4975984 h 7476434"/>
              <a:gd name="connsiteX36" fmla="*/ 5369277 w 5747668"/>
              <a:gd name="connsiteY36" fmla="*/ 7437603 h 7476434"/>
              <a:gd name="connsiteX37" fmla="*/ 5325808 w 5747668"/>
              <a:gd name="connsiteY37" fmla="*/ 7476382 h 7476434"/>
              <a:gd name="connsiteX38" fmla="*/ 4493204 w 5747668"/>
              <a:gd name="connsiteY38" fmla="*/ 7432748 h 7476434"/>
              <a:gd name="connsiteX39" fmla="*/ 4493202 w 5747668"/>
              <a:gd name="connsiteY39" fmla="*/ 7432748 h 7476434"/>
              <a:gd name="connsiteX40" fmla="*/ 75516 w 5747668"/>
              <a:gd name="connsiteY40" fmla="*/ 7171982 h 7476434"/>
              <a:gd name="connsiteX41" fmla="*/ 4 w 5747668"/>
              <a:gd name="connsiteY41" fmla="*/ 7156095 h 7476434"/>
              <a:gd name="connsiteX0" fmla="*/ 5 w 5729713"/>
              <a:gd name="connsiteY0" fmla="*/ 7650086 h 7970099"/>
              <a:gd name="connsiteX1" fmla="*/ 354466 w 5729713"/>
              <a:gd name="connsiteY1" fmla="*/ 543645 h 7970099"/>
              <a:gd name="connsiteX2" fmla="*/ 410296 w 5729713"/>
              <a:gd name="connsiteY2" fmla="*/ 493701 h 7970099"/>
              <a:gd name="connsiteX3" fmla="*/ 1242894 w 5729713"/>
              <a:gd name="connsiteY3" fmla="*/ 537335 h 7970099"/>
              <a:gd name="connsiteX4" fmla="*/ 1242901 w 5729713"/>
              <a:gd name="connsiteY4" fmla="*/ 537332 h 7970099"/>
              <a:gd name="connsiteX5" fmla="*/ 5685186 w 5729713"/>
              <a:gd name="connsiteY5" fmla="*/ 770142 h 7970099"/>
              <a:gd name="connsiteX6" fmla="*/ 5713742 w 5729713"/>
              <a:gd name="connsiteY6" fmla="*/ 783733 h 7970099"/>
              <a:gd name="connsiteX7" fmla="*/ 5719942 w 5729713"/>
              <a:gd name="connsiteY7" fmla="*/ 801044 h 7970099"/>
              <a:gd name="connsiteX8" fmla="*/ 5729713 w 5729713"/>
              <a:gd name="connsiteY8" fmla="*/ 803981 h 7970099"/>
              <a:gd name="connsiteX9" fmla="*/ 5724357 w 5729713"/>
              <a:gd name="connsiteY9" fmla="*/ 861753 h 7970099"/>
              <a:gd name="connsiteX10" fmla="*/ 5711798 w 5729713"/>
              <a:gd name="connsiteY10" fmla="*/ 1076106 h 7970099"/>
              <a:gd name="connsiteX11" fmla="*/ 5711761 w 5729713"/>
              <a:gd name="connsiteY11" fmla="*/ 1076891 h 7970099"/>
              <a:gd name="connsiteX12" fmla="*/ 5685602 w 5729713"/>
              <a:gd name="connsiteY12" fmla="*/ 1604975 h 7970099"/>
              <a:gd name="connsiteX13" fmla="*/ 5683406 w 5729713"/>
              <a:gd name="connsiteY13" fmla="*/ 1648586 h 7970099"/>
              <a:gd name="connsiteX14" fmla="*/ 5684721 w 5729713"/>
              <a:gd name="connsiteY14" fmla="*/ 1654238 h 7970099"/>
              <a:gd name="connsiteX15" fmla="*/ 5686567 w 5729713"/>
              <a:gd name="connsiteY15" fmla="*/ 1682666 h 7970099"/>
              <a:gd name="connsiteX16" fmla="*/ 5680569 w 5729713"/>
              <a:gd name="connsiteY16" fmla="*/ 1798758 h 7970099"/>
              <a:gd name="connsiteX17" fmla="*/ 5680437 w 5729713"/>
              <a:gd name="connsiteY17" fmla="*/ 1867447 h 7970099"/>
              <a:gd name="connsiteX18" fmla="*/ 5685817 w 5729713"/>
              <a:gd name="connsiteY18" fmla="*/ 1892328 h 7970099"/>
              <a:gd name="connsiteX19" fmla="*/ 5687161 w 5729713"/>
              <a:gd name="connsiteY19" fmla="*/ 2058143 h 7970099"/>
              <a:gd name="connsiteX20" fmla="*/ 5680495 w 5729713"/>
              <a:gd name="connsiteY20" fmla="*/ 2114433 h 7970099"/>
              <a:gd name="connsiteX21" fmla="*/ 5664813 w 5729713"/>
              <a:gd name="connsiteY21" fmla="*/ 2230514 h 7970099"/>
              <a:gd name="connsiteX22" fmla="*/ 5665821 w 5729713"/>
              <a:gd name="connsiteY22" fmla="*/ 2319496 h 7970099"/>
              <a:gd name="connsiteX23" fmla="*/ 5659718 w 5729713"/>
              <a:gd name="connsiteY23" fmla="*/ 2332408 h 7970099"/>
              <a:gd name="connsiteX24" fmla="*/ 5653228 w 5729713"/>
              <a:gd name="connsiteY24" fmla="*/ 2379106 h 7970099"/>
              <a:gd name="connsiteX25" fmla="*/ 5644927 w 5729713"/>
              <a:gd name="connsiteY25" fmla="*/ 2406583 h 7970099"/>
              <a:gd name="connsiteX26" fmla="*/ 5640018 w 5729713"/>
              <a:gd name="connsiteY26" fmla="*/ 2502565 h 7970099"/>
              <a:gd name="connsiteX27" fmla="*/ 5632778 w 5729713"/>
              <a:gd name="connsiteY27" fmla="*/ 2643541 h 7970099"/>
              <a:gd name="connsiteX28" fmla="*/ 5633023 w 5729713"/>
              <a:gd name="connsiteY28" fmla="*/ 2644598 h 7970099"/>
              <a:gd name="connsiteX29" fmla="*/ 5634869 w 5729713"/>
              <a:gd name="connsiteY29" fmla="*/ 2673025 h 7970099"/>
              <a:gd name="connsiteX30" fmla="*/ 5628870 w 5729713"/>
              <a:gd name="connsiteY30" fmla="*/ 2789117 h 7970099"/>
              <a:gd name="connsiteX31" fmla="*/ 5628739 w 5729713"/>
              <a:gd name="connsiteY31" fmla="*/ 2857806 h 7970099"/>
              <a:gd name="connsiteX32" fmla="*/ 5639936 w 5729713"/>
              <a:gd name="connsiteY32" fmla="*/ 2882674 h 7970099"/>
              <a:gd name="connsiteX33" fmla="*/ 5515442 w 5729713"/>
              <a:gd name="connsiteY33" fmla="*/ 4915848 h 7970099"/>
              <a:gd name="connsiteX34" fmla="*/ 5508368 w 5729713"/>
              <a:gd name="connsiteY34" fmla="*/ 5031060 h 7970099"/>
              <a:gd name="connsiteX35" fmla="*/ 5485186 w 5729713"/>
              <a:gd name="connsiteY35" fmla="*/ 5469649 h 7970099"/>
              <a:gd name="connsiteX36" fmla="*/ 5351322 w 5729713"/>
              <a:gd name="connsiteY36" fmla="*/ 7931268 h 7970099"/>
              <a:gd name="connsiteX37" fmla="*/ 5307853 w 5729713"/>
              <a:gd name="connsiteY37" fmla="*/ 7970047 h 7970099"/>
              <a:gd name="connsiteX38" fmla="*/ 4475249 w 5729713"/>
              <a:gd name="connsiteY38" fmla="*/ 7926413 h 7970099"/>
              <a:gd name="connsiteX39" fmla="*/ 4475247 w 5729713"/>
              <a:gd name="connsiteY39" fmla="*/ 7926413 h 7970099"/>
              <a:gd name="connsiteX40" fmla="*/ 57561 w 5729713"/>
              <a:gd name="connsiteY40" fmla="*/ 7665647 h 7970099"/>
              <a:gd name="connsiteX41" fmla="*/ 5 w 5729713"/>
              <a:gd name="connsiteY41" fmla="*/ 7650086 h 7970099"/>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685186 w 5729713"/>
              <a:gd name="connsiteY5" fmla="*/ 283575 h 7483532"/>
              <a:gd name="connsiteX6" fmla="*/ 5713742 w 5729713"/>
              <a:gd name="connsiteY6" fmla="*/ 297166 h 7483532"/>
              <a:gd name="connsiteX7" fmla="*/ 5719942 w 5729713"/>
              <a:gd name="connsiteY7" fmla="*/ 314477 h 7483532"/>
              <a:gd name="connsiteX8" fmla="*/ 5729713 w 5729713"/>
              <a:gd name="connsiteY8" fmla="*/ 317414 h 7483532"/>
              <a:gd name="connsiteX9" fmla="*/ 5724357 w 5729713"/>
              <a:gd name="connsiteY9" fmla="*/ 375186 h 7483532"/>
              <a:gd name="connsiteX10" fmla="*/ 5711798 w 5729713"/>
              <a:gd name="connsiteY10" fmla="*/ 589539 h 7483532"/>
              <a:gd name="connsiteX11" fmla="*/ 5711761 w 5729713"/>
              <a:gd name="connsiteY11" fmla="*/ 590324 h 7483532"/>
              <a:gd name="connsiteX12" fmla="*/ 5685602 w 5729713"/>
              <a:gd name="connsiteY12" fmla="*/ 1118408 h 7483532"/>
              <a:gd name="connsiteX13" fmla="*/ 5683406 w 5729713"/>
              <a:gd name="connsiteY13" fmla="*/ 1162019 h 7483532"/>
              <a:gd name="connsiteX14" fmla="*/ 5684721 w 5729713"/>
              <a:gd name="connsiteY14" fmla="*/ 1167671 h 7483532"/>
              <a:gd name="connsiteX15" fmla="*/ 5686567 w 5729713"/>
              <a:gd name="connsiteY15" fmla="*/ 1196099 h 7483532"/>
              <a:gd name="connsiteX16" fmla="*/ 5680569 w 5729713"/>
              <a:gd name="connsiteY16" fmla="*/ 1312191 h 7483532"/>
              <a:gd name="connsiteX17" fmla="*/ 5680437 w 5729713"/>
              <a:gd name="connsiteY17" fmla="*/ 1380880 h 7483532"/>
              <a:gd name="connsiteX18" fmla="*/ 5685817 w 5729713"/>
              <a:gd name="connsiteY18" fmla="*/ 1405761 h 7483532"/>
              <a:gd name="connsiteX19" fmla="*/ 5687161 w 5729713"/>
              <a:gd name="connsiteY19" fmla="*/ 1571576 h 7483532"/>
              <a:gd name="connsiteX20" fmla="*/ 5680495 w 5729713"/>
              <a:gd name="connsiteY20" fmla="*/ 1627866 h 7483532"/>
              <a:gd name="connsiteX21" fmla="*/ 5664813 w 5729713"/>
              <a:gd name="connsiteY21" fmla="*/ 1743947 h 7483532"/>
              <a:gd name="connsiteX22" fmla="*/ 5665821 w 5729713"/>
              <a:gd name="connsiteY22" fmla="*/ 1832929 h 7483532"/>
              <a:gd name="connsiteX23" fmla="*/ 5659718 w 5729713"/>
              <a:gd name="connsiteY23" fmla="*/ 1845841 h 7483532"/>
              <a:gd name="connsiteX24" fmla="*/ 5653228 w 5729713"/>
              <a:gd name="connsiteY24" fmla="*/ 1892539 h 7483532"/>
              <a:gd name="connsiteX25" fmla="*/ 5644927 w 5729713"/>
              <a:gd name="connsiteY25" fmla="*/ 1920016 h 7483532"/>
              <a:gd name="connsiteX26" fmla="*/ 5640018 w 5729713"/>
              <a:gd name="connsiteY26" fmla="*/ 2015998 h 7483532"/>
              <a:gd name="connsiteX27" fmla="*/ 5632778 w 5729713"/>
              <a:gd name="connsiteY27" fmla="*/ 2156974 h 7483532"/>
              <a:gd name="connsiteX28" fmla="*/ 5633023 w 5729713"/>
              <a:gd name="connsiteY28" fmla="*/ 2158031 h 7483532"/>
              <a:gd name="connsiteX29" fmla="*/ 5634869 w 5729713"/>
              <a:gd name="connsiteY29" fmla="*/ 2186458 h 7483532"/>
              <a:gd name="connsiteX30" fmla="*/ 5628870 w 5729713"/>
              <a:gd name="connsiteY30" fmla="*/ 2302550 h 7483532"/>
              <a:gd name="connsiteX31" fmla="*/ 5628739 w 5729713"/>
              <a:gd name="connsiteY31" fmla="*/ 2371239 h 7483532"/>
              <a:gd name="connsiteX32" fmla="*/ 5639936 w 5729713"/>
              <a:gd name="connsiteY32" fmla="*/ 2396107 h 7483532"/>
              <a:gd name="connsiteX33" fmla="*/ 5515442 w 5729713"/>
              <a:gd name="connsiteY33" fmla="*/ 4429281 h 7483532"/>
              <a:gd name="connsiteX34" fmla="*/ 5508368 w 5729713"/>
              <a:gd name="connsiteY34" fmla="*/ 4544493 h 7483532"/>
              <a:gd name="connsiteX35" fmla="*/ 5485186 w 5729713"/>
              <a:gd name="connsiteY35" fmla="*/ 4983082 h 7483532"/>
              <a:gd name="connsiteX36" fmla="*/ 5351322 w 5729713"/>
              <a:gd name="connsiteY36" fmla="*/ 7444701 h 7483532"/>
              <a:gd name="connsiteX37" fmla="*/ 5307853 w 5729713"/>
              <a:gd name="connsiteY37" fmla="*/ 7483480 h 7483532"/>
              <a:gd name="connsiteX38" fmla="*/ 4475249 w 5729713"/>
              <a:gd name="connsiteY38" fmla="*/ 7439846 h 7483532"/>
              <a:gd name="connsiteX39" fmla="*/ 4475247 w 5729713"/>
              <a:gd name="connsiteY39" fmla="*/ 7439846 h 7483532"/>
              <a:gd name="connsiteX40" fmla="*/ 57561 w 5729713"/>
              <a:gd name="connsiteY40" fmla="*/ 7179080 h 7483532"/>
              <a:gd name="connsiteX41" fmla="*/ 5 w 5729713"/>
              <a:gd name="connsiteY41"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3742 w 5729713"/>
              <a:gd name="connsiteY5" fmla="*/ 297166 h 7483532"/>
              <a:gd name="connsiteX6" fmla="*/ 5719942 w 5729713"/>
              <a:gd name="connsiteY6" fmla="*/ 314477 h 7483532"/>
              <a:gd name="connsiteX7" fmla="*/ 5729713 w 5729713"/>
              <a:gd name="connsiteY7" fmla="*/ 317414 h 7483532"/>
              <a:gd name="connsiteX8" fmla="*/ 5724357 w 5729713"/>
              <a:gd name="connsiteY8" fmla="*/ 375186 h 7483532"/>
              <a:gd name="connsiteX9" fmla="*/ 5711798 w 5729713"/>
              <a:gd name="connsiteY9" fmla="*/ 589539 h 7483532"/>
              <a:gd name="connsiteX10" fmla="*/ 5711761 w 5729713"/>
              <a:gd name="connsiteY10" fmla="*/ 590324 h 7483532"/>
              <a:gd name="connsiteX11" fmla="*/ 5685602 w 5729713"/>
              <a:gd name="connsiteY11" fmla="*/ 1118408 h 7483532"/>
              <a:gd name="connsiteX12" fmla="*/ 5683406 w 5729713"/>
              <a:gd name="connsiteY12" fmla="*/ 1162019 h 7483532"/>
              <a:gd name="connsiteX13" fmla="*/ 5684721 w 5729713"/>
              <a:gd name="connsiteY13" fmla="*/ 1167671 h 7483532"/>
              <a:gd name="connsiteX14" fmla="*/ 5686567 w 5729713"/>
              <a:gd name="connsiteY14" fmla="*/ 1196099 h 7483532"/>
              <a:gd name="connsiteX15" fmla="*/ 5680569 w 5729713"/>
              <a:gd name="connsiteY15" fmla="*/ 1312191 h 7483532"/>
              <a:gd name="connsiteX16" fmla="*/ 5680437 w 5729713"/>
              <a:gd name="connsiteY16" fmla="*/ 1380880 h 7483532"/>
              <a:gd name="connsiteX17" fmla="*/ 5685817 w 5729713"/>
              <a:gd name="connsiteY17" fmla="*/ 1405761 h 7483532"/>
              <a:gd name="connsiteX18" fmla="*/ 5687161 w 5729713"/>
              <a:gd name="connsiteY18" fmla="*/ 1571576 h 7483532"/>
              <a:gd name="connsiteX19" fmla="*/ 5680495 w 5729713"/>
              <a:gd name="connsiteY19" fmla="*/ 1627866 h 7483532"/>
              <a:gd name="connsiteX20" fmla="*/ 5664813 w 5729713"/>
              <a:gd name="connsiteY20" fmla="*/ 1743947 h 7483532"/>
              <a:gd name="connsiteX21" fmla="*/ 5665821 w 5729713"/>
              <a:gd name="connsiteY21" fmla="*/ 1832929 h 7483532"/>
              <a:gd name="connsiteX22" fmla="*/ 5659718 w 5729713"/>
              <a:gd name="connsiteY22" fmla="*/ 1845841 h 7483532"/>
              <a:gd name="connsiteX23" fmla="*/ 5653228 w 5729713"/>
              <a:gd name="connsiteY23" fmla="*/ 1892539 h 7483532"/>
              <a:gd name="connsiteX24" fmla="*/ 5644927 w 5729713"/>
              <a:gd name="connsiteY24" fmla="*/ 1920016 h 7483532"/>
              <a:gd name="connsiteX25" fmla="*/ 5640018 w 5729713"/>
              <a:gd name="connsiteY25" fmla="*/ 2015998 h 7483532"/>
              <a:gd name="connsiteX26" fmla="*/ 5632778 w 5729713"/>
              <a:gd name="connsiteY26" fmla="*/ 2156974 h 7483532"/>
              <a:gd name="connsiteX27" fmla="*/ 5633023 w 5729713"/>
              <a:gd name="connsiteY27" fmla="*/ 2158031 h 7483532"/>
              <a:gd name="connsiteX28" fmla="*/ 5634869 w 5729713"/>
              <a:gd name="connsiteY28" fmla="*/ 2186458 h 7483532"/>
              <a:gd name="connsiteX29" fmla="*/ 5628870 w 5729713"/>
              <a:gd name="connsiteY29" fmla="*/ 2302550 h 7483532"/>
              <a:gd name="connsiteX30" fmla="*/ 5628739 w 5729713"/>
              <a:gd name="connsiteY30" fmla="*/ 2371239 h 7483532"/>
              <a:gd name="connsiteX31" fmla="*/ 5639936 w 5729713"/>
              <a:gd name="connsiteY31" fmla="*/ 2396107 h 7483532"/>
              <a:gd name="connsiteX32" fmla="*/ 5515442 w 5729713"/>
              <a:gd name="connsiteY32" fmla="*/ 4429281 h 7483532"/>
              <a:gd name="connsiteX33" fmla="*/ 5508368 w 5729713"/>
              <a:gd name="connsiteY33" fmla="*/ 4544493 h 7483532"/>
              <a:gd name="connsiteX34" fmla="*/ 5485186 w 5729713"/>
              <a:gd name="connsiteY34" fmla="*/ 4983082 h 7483532"/>
              <a:gd name="connsiteX35" fmla="*/ 5351322 w 5729713"/>
              <a:gd name="connsiteY35" fmla="*/ 7444701 h 7483532"/>
              <a:gd name="connsiteX36" fmla="*/ 5307853 w 5729713"/>
              <a:gd name="connsiteY36" fmla="*/ 7483480 h 7483532"/>
              <a:gd name="connsiteX37" fmla="*/ 4475249 w 5729713"/>
              <a:gd name="connsiteY37" fmla="*/ 7439846 h 7483532"/>
              <a:gd name="connsiteX38" fmla="*/ 4475247 w 5729713"/>
              <a:gd name="connsiteY38" fmla="*/ 7439846 h 7483532"/>
              <a:gd name="connsiteX39" fmla="*/ 57561 w 5729713"/>
              <a:gd name="connsiteY39" fmla="*/ 7179080 h 7483532"/>
              <a:gd name="connsiteX40" fmla="*/ 5 w 5729713"/>
              <a:gd name="connsiteY40"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711798 w 5729713"/>
              <a:gd name="connsiteY8" fmla="*/ 589539 h 7483532"/>
              <a:gd name="connsiteX9" fmla="*/ 5711761 w 5729713"/>
              <a:gd name="connsiteY9" fmla="*/ 590324 h 7483532"/>
              <a:gd name="connsiteX10" fmla="*/ 5685602 w 5729713"/>
              <a:gd name="connsiteY10" fmla="*/ 1118408 h 7483532"/>
              <a:gd name="connsiteX11" fmla="*/ 5683406 w 5729713"/>
              <a:gd name="connsiteY11" fmla="*/ 1162019 h 7483532"/>
              <a:gd name="connsiteX12" fmla="*/ 5684721 w 5729713"/>
              <a:gd name="connsiteY12" fmla="*/ 1167671 h 7483532"/>
              <a:gd name="connsiteX13" fmla="*/ 5686567 w 5729713"/>
              <a:gd name="connsiteY13" fmla="*/ 1196099 h 7483532"/>
              <a:gd name="connsiteX14" fmla="*/ 5680569 w 5729713"/>
              <a:gd name="connsiteY14" fmla="*/ 1312191 h 7483532"/>
              <a:gd name="connsiteX15" fmla="*/ 5680437 w 5729713"/>
              <a:gd name="connsiteY15" fmla="*/ 1380880 h 7483532"/>
              <a:gd name="connsiteX16" fmla="*/ 5685817 w 5729713"/>
              <a:gd name="connsiteY16" fmla="*/ 1405761 h 7483532"/>
              <a:gd name="connsiteX17" fmla="*/ 5687161 w 5729713"/>
              <a:gd name="connsiteY17" fmla="*/ 1571576 h 7483532"/>
              <a:gd name="connsiteX18" fmla="*/ 5680495 w 5729713"/>
              <a:gd name="connsiteY18" fmla="*/ 1627866 h 7483532"/>
              <a:gd name="connsiteX19" fmla="*/ 5664813 w 5729713"/>
              <a:gd name="connsiteY19" fmla="*/ 1743947 h 7483532"/>
              <a:gd name="connsiteX20" fmla="*/ 5665821 w 5729713"/>
              <a:gd name="connsiteY20" fmla="*/ 1832929 h 7483532"/>
              <a:gd name="connsiteX21" fmla="*/ 5659718 w 5729713"/>
              <a:gd name="connsiteY21" fmla="*/ 1845841 h 7483532"/>
              <a:gd name="connsiteX22" fmla="*/ 5653228 w 5729713"/>
              <a:gd name="connsiteY22" fmla="*/ 1892539 h 7483532"/>
              <a:gd name="connsiteX23" fmla="*/ 5644927 w 5729713"/>
              <a:gd name="connsiteY23" fmla="*/ 1920016 h 7483532"/>
              <a:gd name="connsiteX24" fmla="*/ 5640018 w 5729713"/>
              <a:gd name="connsiteY24" fmla="*/ 2015998 h 7483532"/>
              <a:gd name="connsiteX25" fmla="*/ 5632778 w 5729713"/>
              <a:gd name="connsiteY25" fmla="*/ 2156974 h 7483532"/>
              <a:gd name="connsiteX26" fmla="*/ 5633023 w 5729713"/>
              <a:gd name="connsiteY26" fmla="*/ 2158031 h 7483532"/>
              <a:gd name="connsiteX27" fmla="*/ 5634869 w 5729713"/>
              <a:gd name="connsiteY27" fmla="*/ 2186458 h 7483532"/>
              <a:gd name="connsiteX28" fmla="*/ 5628870 w 5729713"/>
              <a:gd name="connsiteY28" fmla="*/ 2302550 h 7483532"/>
              <a:gd name="connsiteX29" fmla="*/ 5628739 w 5729713"/>
              <a:gd name="connsiteY29" fmla="*/ 2371239 h 7483532"/>
              <a:gd name="connsiteX30" fmla="*/ 5639936 w 5729713"/>
              <a:gd name="connsiteY30" fmla="*/ 2396107 h 7483532"/>
              <a:gd name="connsiteX31" fmla="*/ 5515442 w 5729713"/>
              <a:gd name="connsiteY31" fmla="*/ 4429281 h 7483532"/>
              <a:gd name="connsiteX32" fmla="*/ 5508368 w 5729713"/>
              <a:gd name="connsiteY32" fmla="*/ 4544493 h 7483532"/>
              <a:gd name="connsiteX33" fmla="*/ 5485186 w 5729713"/>
              <a:gd name="connsiteY33" fmla="*/ 4983082 h 7483532"/>
              <a:gd name="connsiteX34" fmla="*/ 5351322 w 5729713"/>
              <a:gd name="connsiteY34" fmla="*/ 7444701 h 7483532"/>
              <a:gd name="connsiteX35" fmla="*/ 5307853 w 5729713"/>
              <a:gd name="connsiteY35" fmla="*/ 7483480 h 7483532"/>
              <a:gd name="connsiteX36" fmla="*/ 4475249 w 5729713"/>
              <a:gd name="connsiteY36" fmla="*/ 7439846 h 7483532"/>
              <a:gd name="connsiteX37" fmla="*/ 4475247 w 5729713"/>
              <a:gd name="connsiteY37" fmla="*/ 7439846 h 7483532"/>
              <a:gd name="connsiteX38" fmla="*/ 57561 w 5729713"/>
              <a:gd name="connsiteY38" fmla="*/ 7179080 h 7483532"/>
              <a:gd name="connsiteX39" fmla="*/ 5 w 5729713"/>
              <a:gd name="connsiteY39"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711798 w 5729713"/>
              <a:gd name="connsiteY8" fmla="*/ 589539 h 7483532"/>
              <a:gd name="connsiteX9" fmla="*/ 5711761 w 5729713"/>
              <a:gd name="connsiteY9" fmla="*/ 590324 h 7483532"/>
              <a:gd name="connsiteX10" fmla="*/ 5685602 w 5729713"/>
              <a:gd name="connsiteY10" fmla="*/ 1118408 h 7483532"/>
              <a:gd name="connsiteX11" fmla="*/ 5683406 w 5729713"/>
              <a:gd name="connsiteY11" fmla="*/ 1162019 h 7483532"/>
              <a:gd name="connsiteX12" fmla="*/ 5684721 w 5729713"/>
              <a:gd name="connsiteY12" fmla="*/ 1167671 h 7483532"/>
              <a:gd name="connsiteX13" fmla="*/ 5686567 w 5729713"/>
              <a:gd name="connsiteY13" fmla="*/ 1196099 h 7483532"/>
              <a:gd name="connsiteX14" fmla="*/ 5680437 w 5729713"/>
              <a:gd name="connsiteY14" fmla="*/ 1380880 h 7483532"/>
              <a:gd name="connsiteX15" fmla="*/ 5685817 w 5729713"/>
              <a:gd name="connsiteY15" fmla="*/ 1405761 h 7483532"/>
              <a:gd name="connsiteX16" fmla="*/ 5687161 w 5729713"/>
              <a:gd name="connsiteY16" fmla="*/ 1571576 h 7483532"/>
              <a:gd name="connsiteX17" fmla="*/ 5680495 w 5729713"/>
              <a:gd name="connsiteY17" fmla="*/ 1627866 h 7483532"/>
              <a:gd name="connsiteX18" fmla="*/ 5664813 w 5729713"/>
              <a:gd name="connsiteY18" fmla="*/ 1743947 h 7483532"/>
              <a:gd name="connsiteX19" fmla="*/ 5665821 w 5729713"/>
              <a:gd name="connsiteY19" fmla="*/ 1832929 h 7483532"/>
              <a:gd name="connsiteX20" fmla="*/ 5659718 w 5729713"/>
              <a:gd name="connsiteY20" fmla="*/ 1845841 h 7483532"/>
              <a:gd name="connsiteX21" fmla="*/ 5653228 w 5729713"/>
              <a:gd name="connsiteY21" fmla="*/ 1892539 h 7483532"/>
              <a:gd name="connsiteX22" fmla="*/ 5644927 w 5729713"/>
              <a:gd name="connsiteY22" fmla="*/ 1920016 h 7483532"/>
              <a:gd name="connsiteX23" fmla="*/ 5640018 w 5729713"/>
              <a:gd name="connsiteY23" fmla="*/ 2015998 h 7483532"/>
              <a:gd name="connsiteX24" fmla="*/ 5632778 w 5729713"/>
              <a:gd name="connsiteY24" fmla="*/ 2156974 h 7483532"/>
              <a:gd name="connsiteX25" fmla="*/ 5633023 w 5729713"/>
              <a:gd name="connsiteY25" fmla="*/ 2158031 h 7483532"/>
              <a:gd name="connsiteX26" fmla="*/ 5634869 w 5729713"/>
              <a:gd name="connsiteY26" fmla="*/ 2186458 h 7483532"/>
              <a:gd name="connsiteX27" fmla="*/ 5628870 w 5729713"/>
              <a:gd name="connsiteY27" fmla="*/ 2302550 h 7483532"/>
              <a:gd name="connsiteX28" fmla="*/ 5628739 w 5729713"/>
              <a:gd name="connsiteY28" fmla="*/ 2371239 h 7483532"/>
              <a:gd name="connsiteX29" fmla="*/ 5639936 w 5729713"/>
              <a:gd name="connsiteY29" fmla="*/ 2396107 h 7483532"/>
              <a:gd name="connsiteX30" fmla="*/ 5515442 w 5729713"/>
              <a:gd name="connsiteY30" fmla="*/ 4429281 h 7483532"/>
              <a:gd name="connsiteX31" fmla="*/ 5508368 w 5729713"/>
              <a:gd name="connsiteY31" fmla="*/ 4544493 h 7483532"/>
              <a:gd name="connsiteX32" fmla="*/ 5485186 w 5729713"/>
              <a:gd name="connsiteY32" fmla="*/ 4983082 h 7483532"/>
              <a:gd name="connsiteX33" fmla="*/ 5351322 w 5729713"/>
              <a:gd name="connsiteY33" fmla="*/ 7444701 h 7483532"/>
              <a:gd name="connsiteX34" fmla="*/ 5307853 w 5729713"/>
              <a:gd name="connsiteY34" fmla="*/ 7483480 h 7483532"/>
              <a:gd name="connsiteX35" fmla="*/ 4475249 w 5729713"/>
              <a:gd name="connsiteY35" fmla="*/ 7439846 h 7483532"/>
              <a:gd name="connsiteX36" fmla="*/ 4475247 w 5729713"/>
              <a:gd name="connsiteY36" fmla="*/ 7439846 h 7483532"/>
              <a:gd name="connsiteX37" fmla="*/ 57561 w 5729713"/>
              <a:gd name="connsiteY37" fmla="*/ 7179080 h 7483532"/>
              <a:gd name="connsiteX38" fmla="*/ 5 w 5729713"/>
              <a:gd name="connsiteY38"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711798 w 5729713"/>
              <a:gd name="connsiteY8" fmla="*/ 589539 h 7483532"/>
              <a:gd name="connsiteX9" fmla="*/ 5711761 w 5729713"/>
              <a:gd name="connsiteY9" fmla="*/ 590324 h 7483532"/>
              <a:gd name="connsiteX10" fmla="*/ 5685602 w 5729713"/>
              <a:gd name="connsiteY10" fmla="*/ 1118408 h 7483532"/>
              <a:gd name="connsiteX11" fmla="*/ 5683406 w 5729713"/>
              <a:gd name="connsiteY11" fmla="*/ 1162019 h 7483532"/>
              <a:gd name="connsiteX12" fmla="*/ 5684721 w 5729713"/>
              <a:gd name="connsiteY12" fmla="*/ 1167671 h 7483532"/>
              <a:gd name="connsiteX13" fmla="*/ 5686567 w 5729713"/>
              <a:gd name="connsiteY13" fmla="*/ 1196099 h 7483532"/>
              <a:gd name="connsiteX14" fmla="*/ 5680437 w 5729713"/>
              <a:gd name="connsiteY14" fmla="*/ 1380880 h 7483532"/>
              <a:gd name="connsiteX15" fmla="*/ 5685817 w 5729713"/>
              <a:gd name="connsiteY15" fmla="*/ 1405761 h 7483532"/>
              <a:gd name="connsiteX16" fmla="*/ 5687161 w 5729713"/>
              <a:gd name="connsiteY16" fmla="*/ 1571576 h 7483532"/>
              <a:gd name="connsiteX17" fmla="*/ 5680495 w 5729713"/>
              <a:gd name="connsiteY17" fmla="*/ 1627866 h 7483532"/>
              <a:gd name="connsiteX18" fmla="*/ 5664813 w 5729713"/>
              <a:gd name="connsiteY18" fmla="*/ 1743947 h 7483532"/>
              <a:gd name="connsiteX19" fmla="*/ 5665821 w 5729713"/>
              <a:gd name="connsiteY19" fmla="*/ 1832929 h 7483532"/>
              <a:gd name="connsiteX20" fmla="*/ 5659718 w 5729713"/>
              <a:gd name="connsiteY20" fmla="*/ 1845841 h 7483532"/>
              <a:gd name="connsiteX21" fmla="*/ 5653228 w 5729713"/>
              <a:gd name="connsiteY21" fmla="*/ 1892539 h 7483532"/>
              <a:gd name="connsiteX22" fmla="*/ 5644927 w 5729713"/>
              <a:gd name="connsiteY22" fmla="*/ 1920016 h 7483532"/>
              <a:gd name="connsiteX23" fmla="*/ 5632778 w 5729713"/>
              <a:gd name="connsiteY23" fmla="*/ 2156974 h 7483532"/>
              <a:gd name="connsiteX24" fmla="*/ 5633023 w 5729713"/>
              <a:gd name="connsiteY24" fmla="*/ 2158031 h 7483532"/>
              <a:gd name="connsiteX25" fmla="*/ 5634869 w 5729713"/>
              <a:gd name="connsiteY25" fmla="*/ 2186458 h 7483532"/>
              <a:gd name="connsiteX26" fmla="*/ 5628870 w 5729713"/>
              <a:gd name="connsiteY26" fmla="*/ 2302550 h 7483532"/>
              <a:gd name="connsiteX27" fmla="*/ 5628739 w 5729713"/>
              <a:gd name="connsiteY27" fmla="*/ 2371239 h 7483532"/>
              <a:gd name="connsiteX28" fmla="*/ 5639936 w 5729713"/>
              <a:gd name="connsiteY28" fmla="*/ 2396107 h 7483532"/>
              <a:gd name="connsiteX29" fmla="*/ 5515442 w 5729713"/>
              <a:gd name="connsiteY29" fmla="*/ 4429281 h 7483532"/>
              <a:gd name="connsiteX30" fmla="*/ 5508368 w 5729713"/>
              <a:gd name="connsiteY30" fmla="*/ 4544493 h 7483532"/>
              <a:gd name="connsiteX31" fmla="*/ 5485186 w 5729713"/>
              <a:gd name="connsiteY31" fmla="*/ 4983082 h 7483532"/>
              <a:gd name="connsiteX32" fmla="*/ 5351322 w 5729713"/>
              <a:gd name="connsiteY32" fmla="*/ 7444701 h 7483532"/>
              <a:gd name="connsiteX33" fmla="*/ 5307853 w 5729713"/>
              <a:gd name="connsiteY33" fmla="*/ 7483480 h 7483532"/>
              <a:gd name="connsiteX34" fmla="*/ 4475249 w 5729713"/>
              <a:gd name="connsiteY34" fmla="*/ 7439846 h 7483532"/>
              <a:gd name="connsiteX35" fmla="*/ 4475247 w 5729713"/>
              <a:gd name="connsiteY35" fmla="*/ 7439846 h 7483532"/>
              <a:gd name="connsiteX36" fmla="*/ 57561 w 5729713"/>
              <a:gd name="connsiteY36" fmla="*/ 7179080 h 7483532"/>
              <a:gd name="connsiteX37" fmla="*/ 5 w 5729713"/>
              <a:gd name="connsiteY37"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711798 w 5729713"/>
              <a:gd name="connsiteY8" fmla="*/ 589539 h 7483532"/>
              <a:gd name="connsiteX9" fmla="*/ 5685602 w 5729713"/>
              <a:gd name="connsiteY9" fmla="*/ 1118408 h 7483532"/>
              <a:gd name="connsiteX10" fmla="*/ 5683406 w 5729713"/>
              <a:gd name="connsiteY10" fmla="*/ 1162019 h 7483532"/>
              <a:gd name="connsiteX11" fmla="*/ 5684721 w 5729713"/>
              <a:gd name="connsiteY11" fmla="*/ 1167671 h 7483532"/>
              <a:gd name="connsiteX12" fmla="*/ 5686567 w 5729713"/>
              <a:gd name="connsiteY12" fmla="*/ 1196099 h 7483532"/>
              <a:gd name="connsiteX13" fmla="*/ 5680437 w 5729713"/>
              <a:gd name="connsiteY13" fmla="*/ 1380880 h 7483532"/>
              <a:gd name="connsiteX14" fmla="*/ 5685817 w 5729713"/>
              <a:gd name="connsiteY14" fmla="*/ 1405761 h 7483532"/>
              <a:gd name="connsiteX15" fmla="*/ 5687161 w 5729713"/>
              <a:gd name="connsiteY15" fmla="*/ 1571576 h 7483532"/>
              <a:gd name="connsiteX16" fmla="*/ 5680495 w 5729713"/>
              <a:gd name="connsiteY16" fmla="*/ 1627866 h 7483532"/>
              <a:gd name="connsiteX17" fmla="*/ 5664813 w 5729713"/>
              <a:gd name="connsiteY17" fmla="*/ 1743947 h 7483532"/>
              <a:gd name="connsiteX18" fmla="*/ 5665821 w 5729713"/>
              <a:gd name="connsiteY18" fmla="*/ 1832929 h 7483532"/>
              <a:gd name="connsiteX19" fmla="*/ 5659718 w 5729713"/>
              <a:gd name="connsiteY19" fmla="*/ 1845841 h 7483532"/>
              <a:gd name="connsiteX20" fmla="*/ 5653228 w 5729713"/>
              <a:gd name="connsiteY20" fmla="*/ 1892539 h 7483532"/>
              <a:gd name="connsiteX21" fmla="*/ 5644927 w 5729713"/>
              <a:gd name="connsiteY21" fmla="*/ 1920016 h 7483532"/>
              <a:gd name="connsiteX22" fmla="*/ 5632778 w 5729713"/>
              <a:gd name="connsiteY22" fmla="*/ 2156974 h 7483532"/>
              <a:gd name="connsiteX23" fmla="*/ 5633023 w 5729713"/>
              <a:gd name="connsiteY23" fmla="*/ 2158031 h 7483532"/>
              <a:gd name="connsiteX24" fmla="*/ 5634869 w 5729713"/>
              <a:gd name="connsiteY24" fmla="*/ 2186458 h 7483532"/>
              <a:gd name="connsiteX25" fmla="*/ 5628870 w 5729713"/>
              <a:gd name="connsiteY25" fmla="*/ 2302550 h 7483532"/>
              <a:gd name="connsiteX26" fmla="*/ 5628739 w 5729713"/>
              <a:gd name="connsiteY26" fmla="*/ 2371239 h 7483532"/>
              <a:gd name="connsiteX27" fmla="*/ 5639936 w 5729713"/>
              <a:gd name="connsiteY27" fmla="*/ 2396107 h 7483532"/>
              <a:gd name="connsiteX28" fmla="*/ 5515442 w 5729713"/>
              <a:gd name="connsiteY28" fmla="*/ 4429281 h 7483532"/>
              <a:gd name="connsiteX29" fmla="*/ 5508368 w 5729713"/>
              <a:gd name="connsiteY29" fmla="*/ 4544493 h 7483532"/>
              <a:gd name="connsiteX30" fmla="*/ 5485186 w 5729713"/>
              <a:gd name="connsiteY30" fmla="*/ 4983082 h 7483532"/>
              <a:gd name="connsiteX31" fmla="*/ 5351322 w 5729713"/>
              <a:gd name="connsiteY31" fmla="*/ 7444701 h 7483532"/>
              <a:gd name="connsiteX32" fmla="*/ 5307853 w 5729713"/>
              <a:gd name="connsiteY32" fmla="*/ 7483480 h 7483532"/>
              <a:gd name="connsiteX33" fmla="*/ 4475249 w 5729713"/>
              <a:gd name="connsiteY33" fmla="*/ 7439846 h 7483532"/>
              <a:gd name="connsiteX34" fmla="*/ 4475247 w 5729713"/>
              <a:gd name="connsiteY34" fmla="*/ 7439846 h 7483532"/>
              <a:gd name="connsiteX35" fmla="*/ 57561 w 5729713"/>
              <a:gd name="connsiteY35" fmla="*/ 7179080 h 7483532"/>
              <a:gd name="connsiteX36" fmla="*/ 5 w 5729713"/>
              <a:gd name="connsiteY36"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685602 w 5729713"/>
              <a:gd name="connsiteY8" fmla="*/ 1118408 h 7483532"/>
              <a:gd name="connsiteX9" fmla="*/ 5683406 w 5729713"/>
              <a:gd name="connsiteY9" fmla="*/ 1162019 h 7483532"/>
              <a:gd name="connsiteX10" fmla="*/ 5684721 w 5729713"/>
              <a:gd name="connsiteY10" fmla="*/ 1167671 h 7483532"/>
              <a:gd name="connsiteX11" fmla="*/ 5686567 w 5729713"/>
              <a:gd name="connsiteY11" fmla="*/ 1196099 h 7483532"/>
              <a:gd name="connsiteX12" fmla="*/ 5680437 w 5729713"/>
              <a:gd name="connsiteY12" fmla="*/ 1380880 h 7483532"/>
              <a:gd name="connsiteX13" fmla="*/ 5685817 w 5729713"/>
              <a:gd name="connsiteY13" fmla="*/ 1405761 h 7483532"/>
              <a:gd name="connsiteX14" fmla="*/ 5687161 w 5729713"/>
              <a:gd name="connsiteY14" fmla="*/ 1571576 h 7483532"/>
              <a:gd name="connsiteX15" fmla="*/ 5680495 w 5729713"/>
              <a:gd name="connsiteY15" fmla="*/ 1627866 h 7483532"/>
              <a:gd name="connsiteX16" fmla="*/ 5664813 w 5729713"/>
              <a:gd name="connsiteY16" fmla="*/ 1743947 h 7483532"/>
              <a:gd name="connsiteX17" fmla="*/ 5665821 w 5729713"/>
              <a:gd name="connsiteY17" fmla="*/ 1832929 h 7483532"/>
              <a:gd name="connsiteX18" fmla="*/ 5659718 w 5729713"/>
              <a:gd name="connsiteY18" fmla="*/ 1845841 h 7483532"/>
              <a:gd name="connsiteX19" fmla="*/ 5653228 w 5729713"/>
              <a:gd name="connsiteY19" fmla="*/ 1892539 h 7483532"/>
              <a:gd name="connsiteX20" fmla="*/ 5644927 w 5729713"/>
              <a:gd name="connsiteY20" fmla="*/ 1920016 h 7483532"/>
              <a:gd name="connsiteX21" fmla="*/ 5632778 w 5729713"/>
              <a:gd name="connsiteY21" fmla="*/ 2156974 h 7483532"/>
              <a:gd name="connsiteX22" fmla="*/ 5633023 w 5729713"/>
              <a:gd name="connsiteY22" fmla="*/ 2158031 h 7483532"/>
              <a:gd name="connsiteX23" fmla="*/ 5634869 w 5729713"/>
              <a:gd name="connsiteY23" fmla="*/ 2186458 h 7483532"/>
              <a:gd name="connsiteX24" fmla="*/ 5628870 w 5729713"/>
              <a:gd name="connsiteY24" fmla="*/ 2302550 h 7483532"/>
              <a:gd name="connsiteX25" fmla="*/ 5628739 w 5729713"/>
              <a:gd name="connsiteY25" fmla="*/ 2371239 h 7483532"/>
              <a:gd name="connsiteX26" fmla="*/ 5639936 w 5729713"/>
              <a:gd name="connsiteY26" fmla="*/ 2396107 h 7483532"/>
              <a:gd name="connsiteX27" fmla="*/ 5515442 w 5729713"/>
              <a:gd name="connsiteY27" fmla="*/ 4429281 h 7483532"/>
              <a:gd name="connsiteX28" fmla="*/ 5508368 w 5729713"/>
              <a:gd name="connsiteY28" fmla="*/ 4544493 h 7483532"/>
              <a:gd name="connsiteX29" fmla="*/ 5485186 w 5729713"/>
              <a:gd name="connsiteY29" fmla="*/ 4983082 h 7483532"/>
              <a:gd name="connsiteX30" fmla="*/ 5351322 w 5729713"/>
              <a:gd name="connsiteY30" fmla="*/ 7444701 h 7483532"/>
              <a:gd name="connsiteX31" fmla="*/ 5307853 w 5729713"/>
              <a:gd name="connsiteY31" fmla="*/ 7483480 h 7483532"/>
              <a:gd name="connsiteX32" fmla="*/ 4475249 w 5729713"/>
              <a:gd name="connsiteY32" fmla="*/ 7439846 h 7483532"/>
              <a:gd name="connsiteX33" fmla="*/ 4475247 w 5729713"/>
              <a:gd name="connsiteY33" fmla="*/ 7439846 h 7483532"/>
              <a:gd name="connsiteX34" fmla="*/ 57561 w 5729713"/>
              <a:gd name="connsiteY34" fmla="*/ 7179080 h 7483532"/>
              <a:gd name="connsiteX35" fmla="*/ 5 w 5729713"/>
              <a:gd name="connsiteY35"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3406 w 5729713"/>
              <a:gd name="connsiteY8" fmla="*/ 1162019 h 7483532"/>
              <a:gd name="connsiteX9" fmla="*/ 5684721 w 5729713"/>
              <a:gd name="connsiteY9" fmla="*/ 1167671 h 7483532"/>
              <a:gd name="connsiteX10" fmla="*/ 5686567 w 5729713"/>
              <a:gd name="connsiteY10" fmla="*/ 1196099 h 7483532"/>
              <a:gd name="connsiteX11" fmla="*/ 5680437 w 5729713"/>
              <a:gd name="connsiteY11" fmla="*/ 1380880 h 7483532"/>
              <a:gd name="connsiteX12" fmla="*/ 5685817 w 5729713"/>
              <a:gd name="connsiteY12" fmla="*/ 1405761 h 7483532"/>
              <a:gd name="connsiteX13" fmla="*/ 5687161 w 5729713"/>
              <a:gd name="connsiteY13" fmla="*/ 1571576 h 7483532"/>
              <a:gd name="connsiteX14" fmla="*/ 5680495 w 5729713"/>
              <a:gd name="connsiteY14" fmla="*/ 1627866 h 7483532"/>
              <a:gd name="connsiteX15" fmla="*/ 5664813 w 5729713"/>
              <a:gd name="connsiteY15" fmla="*/ 1743947 h 7483532"/>
              <a:gd name="connsiteX16" fmla="*/ 5665821 w 5729713"/>
              <a:gd name="connsiteY16" fmla="*/ 1832929 h 7483532"/>
              <a:gd name="connsiteX17" fmla="*/ 5659718 w 5729713"/>
              <a:gd name="connsiteY17" fmla="*/ 1845841 h 7483532"/>
              <a:gd name="connsiteX18" fmla="*/ 5653228 w 5729713"/>
              <a:gd name="connsiteY18" fmla="*/ 1892539 h 7483532"/>
              <a:gd name="connsiteX19" fmla="*/ 5644927 w 5729713"/>
              <a:gd name="connsiteY19" fmla="*/ 1920016 h 7483532"/>
              <a:gd name="connsiteX20" fmla="*/ 5632778 w 5729713"/>
              <a:gd name="connsiteY20" fmla="*/ 2156974 h 7483532"/>
              <a:gd name="connsiteX21" fmla="*/ 5633023 w 5729713"/>
              <a:gd name="connsiteY21" fmla="*/ 2158031 h 7483532"/>
              <a:gd name="connsiteX22" fmla="*/ 5634869 w 5729713"/>
              <a:gd name="connsiteY22" fmla="*/ 2186458 h 7483532"/>
              <a:gd name="connsiteX23" fmla="*/ 5628870 w 5729713"/>
              <a:gd name="connsiteY23" fmla="*/ 2302550 h 7483532"/>
              <a:gd name="connsiteX24" fmla="*/ 5628739 w 5729713"/>
              <a:gd name="connsiteY24" fmla="*/ 2371239 h 7483532"/>
              <a:gd name="connsiteX25" fmla="*/ 5639936 w 5729713"/>
              <a:gd name="connsiteY25" fmla="*/ 2396107 h 7483532"/>
              <a:gd name="connsiteX26" fmla="*/ 5515442 w 5729713"/>
              <a:gd name="connsiteY26" fmla="*/ 4429281 h 7483532"/>
              <a:gd name="connsiteX27" fmla="*/ 5508368 w 5729713"/>
              <a:gd name="connsiteY27" fmla="*/ 4544493 h 7483532"/>
              <a:gd name="connsiteX28" fmla="*/ 5485186 w 5729713"/>
              <a:gd name="connsiteY28" fmla="*/ 4983082 h 7483532"/>
              <a:gd name="connsiteX29" fmla="*/ 5351322 w 5729713"/>
              <a:gd name="connsiteY29" fmla="*/ 7444701 h 7483532"/>
              <a:gd name="connsiteX30" fmla="*/ 5307853 w 5729713"/>
              <a:gd name="connsiteY30" fmla="*/ 7483480 h 7483532"/>
              <a:gd name="connsiteX31" fmla="*/ 4475249 w 5729713"/>
              <a:gd name="connsiteY31" fmla="*/ 7439846 h 7483532"/>
              <a:gd name="connsiteX32" fmla="*/ 4475247 w 5729713"/>
              <a:gd name="connsiteY32" fmla="*/ 7439846 h 7483532"/>
              <a:gd name="connsiteX33" fmla="*/ 57561 w 5729713"/>
              <a:gd name="connsiteY33" fmla="*/ 7179080 h 7483532"/>
              <a:gd name="connsiteX34" fmla="*/ 5 w 5729713"/>
              <a:gd name="connsiteY34"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3406 w 5729713"/>
              <a:gd name="connsiteY8" fmla="*/ 1162019 h 7483532"/>
              <a:gd name="connsiteX9" fmla="*/ 5684721 w 5729713"/>
              <a:gd name="connsiteY9" fmla="*/ 1167671 h 7483532"/>
              <a:gd name="connsiteX10" fmla="*/ 5686567 w 5729713"/>
              <a:gd name="connsiteY10" fmla="*/ 1196099 h 7483532"/>
              <a:gd name="connsiteX11" fmla="*/ 5680437 w 5729713"/>
              <a:gd name="connsiteY11" fmla="*/ 1380880 h 7483532"/>
              <a:gd name="connsiteX12" fmla="*/ 5687161 w 5729713"/>
              <a:gd name="connsiteY12" fmla="*/ 1571576 h 7483532"/>
              <a:gd name="connsiteX13" fmla="*/ 5680495 w 5729713"/>
              <a:gd name="connsiteY13" fmla="*/ 1627866 h 7483532"/>
              <a:gd name="connsiteX14" fmla="*/ 5664813 w 5729713"/>
              <a:gd name="connsiteY14" fmla="*/ 1743947 h 7483532"/>
              <a:gd name="connsiteX15" fmla="*/ 5665821 w 5729713"/>
              <a:gd name="connsiteY15" fmla="*/ 1832929 h 7483532"/>
              <a:gd name="connsiteX16" fmla="*/ 5659718 w 5729713"/>
              <a:gd name="connsiteY16" fmla="*/ 1845841 h 7483532"/>
              <a:gd name="connsiteX17" fmla="*/ 5653228 w 5729713"/>
              <a:gd name="connsiteY17" fmla="*/ 1892539 h 7483532"/>
              <a:gd name="connsiteX18" fmla="*/ 5644927 w 5729713"/>
              <a:gd name="connsiteY18" fmla="*/ 1920016 h 7483532"/>
              <a:gd name="connsiteX19" fmla="*/ 5632778 w 5729713"/>
              <a:gd name="connsiteY19" fmla="*/ 2156974 h 7483532"/>
              <a:gd name="connsiteX20" fmla="*/ 5633023 w 5729713"/>
              <a:gd name="connsiteY20" fmla="*/ 2158031 h 7483532"/>
              <a:gd name="connsiteX21" fmla="*/ 5634869 w 5729713"/>
              <a:gd name="connsiteY21" fmla="*/ 2186458 h 7483532"/>
              <a:gd name="connsiteX22" fmla="*/ 5628870 w 5729713"/>
              <a:gd name="connsiteY22" fmla="*/ 2302550 h 7483532"/>
              <a:gd name="connsiteX23" fmla="*/ 5628739 w 5729713"/>
              <a:gd name="connsiteY23" fmla="*/ 2371239 h 7483532"/>
              <a:gd name="connsiteX24" fmla="*/ 5639936 w 5729713"/>
              <a:gd name="connsiteY24" fmla="*/ 2396107 h 7483532"/>
              <a:gd name="connsiteX25" fmla="*/ 5515442 w 5729713"/>
              <a:gd name="connsiteY25" fmla="*/ 4429281 h 7483532"/>
              <a:gd name="connsiteX26" fmla="*/ 5508368 w 5729713"/>
              <a:gd name="connsiteY26" fmla="*/ 4544493 h 7483532"/>
              <a:gd name="connsiteX27" fmla="*/ 5485186 w 5729713"/>
              <a:gd name="connsiteY27" fmla="*/ 4983082 h 7483532"/>
              <a:gd name="connsiteX28" fmla="*/ 5351322 w 5729713"/>
              <a:gd name="connsiteY28" fmla="*/ 7444701 h 7483532"/>
              <a:gd name="connsiteX29" fmla="*/ 5307853 w 5729713"/>
              <a:gd name="connsiteY29" fmla="*/ 7483480 h 7483532"/>
              <a:gd name="connsiteX30" fmla="*/ 4475249 w 5729713"/>
              <a:gd name="connsiteY30" fmla="*/ 7439846 h 7483532"/>
              <a:gd name="connsiteX31" fmla="*/ 4475247 w 5729713"/>
              <a:gd name="connsiteY31" fmla="*/ 7439846 h 7483532"/>
              <a:gd name="connsiteX32" fmla="*/ 57561 w 5729713"/>
              <a:gd name="connsiteY32" fmla="*/ 7179080 h 7483532"/>
              <a:gd name="connsiteX33" fmla="*/ 5 w 5729713"/>
              <a:gd name="connsiteY33"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3406 w 5729713"/>
              <a:gd name="connsiteY8" fmla="*/ 1162019 h 7483532"/>
              <a:gd name="connsiteX9" fmla="*/ 5686567 w 5729713"/>
              <a:gd name="connsiteY9" fmla="*/ 1196099 h 7483532"/>
              <a:gd name="connsiteX10" fmla="*/ 5680437 w 5729713"/>
              <a:gd name="connsiteY10" fmla="*/ 1380880 h 7483532"/>
              <a:gd name="connsiteX11" fmla="*/ 5687161 w 5729713"/>
              <a:gd name="connsiteY11" fmla="*/ 1571576 h 7483532"/>
              <a:gd name="connsiteX12" fmla="*/ 5680495 w 5729713"/>
              <a:gd name="connsiteY12" fmla="*/ 1627866 h 7483532"/>
              <a:gd name="connsiteX13" fmla="*/ 5664813 w 5729713"/>
              <a:gd name="connsiteY13" fmla="*/ 1743947 h 7483532"/>
              <a:gd name="connsiteX14" fmla="*/ 5665821 w 5729713"/>
              <a:gd name="connsiteY14" fmla="*/ 1832929 h 7483532"/>
              <a:gd name="connsiteX15" fmla="*/ 5659718 w 5729713"/>
              <a:gd name="connsiteY15" fmla="*/ 1845841 h 7483532"/>
              <a:gd name="connsiteX16" fmla="*/ 5653228 w 5729713"/>
              <a:gd name="connsiteY16" fmla="*/ 1892539 h 7483532"/>
              <a:gd name="connsiteX17" fmla="*/ 5644927 w 5729713"/>
              <a:gd name="connsiteY17" fmla="*/ 1920016 h 7483532"/>
              <a:gd name="connsiteX18" fmla="*/ 5632778 w 5729713"/>
              <a:gd name="connsiteY18" fmla="*/ 2156974 h 7483532"/>
              <a:gd name="connsiteX19" fmla="*/ 5633023 w 5729713"/>
              <a:gd name="connsiteY19" fmla="*/ 2158031 h 7483532"/>
              <a:gd name="connsiteX20" fmla="*/ 5634869 w 5729713"/>
              <a:gd name="connsiteY20" fmla="*/ 2186458 h 7483532"/>
              <a:gd name="connsiteX21" fmla="*/ 5628870 w 5729713"/>
              <a:gd name="connsiteY21" fmla="*/ 2302550 h 7483532"/>
              <a:gd name="connsiteX22" fmla="*/ 5628739 w 5729713"/>
              <a:gd name="connsiteY22" fmla="*/ 2371239 h 7483532"/>
              <a:gd name="connsiteX23" fmla="*/ 5639936 w 5729713"/>
              <a:gd name="connsiteY23" fmla="*/ 2396107 h 7483532"/>
              <a:gd name="connsiteX24" fmla="*/ 5515442 w 5729713"/>
              <a:gd name="connsiteY24" fmla="*/ 4429281 h 7483532"/>
              <a:gd name="connsiteX25" fmla="*/ 5508368 w 5729713"/>
              <a:gd name="connsiteY25" fmla="*/ 4544493 h 7483532"/>
              <a:gd name="connsiteX26" fmla="*/ 5485186 w 5729713"/>
              <a:gd name="connsiteY26" fmla="*/ 4983082 h 7483532"/>
              <a:gd name="connsiteX27" fmla="*/ 5351322 w 5729713"/>
              <a:gd name="connsiteY27" fmla="*/ 7444701 h 7483532"/>
              <a:gd name="connsiteX28" fmla="*/ 5307853 w 5729713"/>
              <a:gd name="connsiteY28" fmla="*/ 7483480 h 7483532"/>
              <a:gd name="connsiteX29" fmla="*/ 4475249 w 5729713"/>
              <a:gd name="connsiteY29" fmla="*/ 7439846 h 7483532"/>
              <a:gd name="connsiteX30" fmla="*/ 4475247 w 5729713"/>
              <a:gd name="connsiteY30" fmla="*/ 7439846 h 7483532"/>
              <a:gd name="connsiteX31" fmla="*/ 57561 w 5729713"/>
              <a:gd name="connsiteY31" fmla="*/ 7179080 h 7483532"/>
              <a:gd name="connsiteX32" fmla="*/ 5 w 5729713"/>
              <a:gd name="connsiteY32"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6567 w 5729713"/>
              <a:gd name="connsiteY8" fmla="*/ 1196099 h 7483532"/>
              <a:gd name="connsiteX9" fmla="*/ 5680437 w 5729713"/>
              <a:gd name="connsiteY9" fmla="*/ 1380880 h 7483532"/>
              <a:gd name="connsiteX10" fmla="*/ 5687161 w 5729713"/>
              <a:gd name="connsiteY10" fmla="*/ 1571576 h 7483532"/>
              <a:gd name="connsiteX11" fmla="*/ 5680495 w 5729713"/>
              <a:gd name="connsiteY11" fmla="*/ 1627866 h 7483532"/>
              <a:gd name="connsiteX12" fmla="*/ 5664813 w 5729713"/>
              <a:gd name="connsiteY12" fmla="*/ 1743947 h 7483532"/>
              <a:gd name="connsiteX13" fmla="*/ 5665821 w 5729713"/>
              <a:gd name="connsiteY13" fmla="*/ 1832929 h 7483532"/>
              <a:gd name="connsiteX14" fmla="*/ 5659718 w 5729713"/>
              <a:gd name="connsiteY14" fmla="*/ 1845841 h 7483532"/>
              <a:gd name="connsiteX15" fmla="*/ 5653228 w 5729713"/>
              <a:gd name="connsiteY15" fmla="*/ 1892539 h 7483532"/>
              <a:gd name="connsiteX16" fmla="*/ 5644927 w 5729713"/>
              <a:gd name="connsiteY16" fmla="*/ 1920016 h 7483532"/>
              <a:gd name="connsiteX17" fmla="*/ 5632778 w 5729713"/>
              <a:gd name="connsiteY17" fmla="*/ 2156974 h 7483532"/>
              <a:gd name="connsiteX18" fmla="*/ 5633023 w 5729713"/>
              <a:gd name="connsiteY18" fmla="*/ 2158031 h 7483532"/>
              <a:gd name="connsiteX19" fmla="*/ 5634869 w 5729713"/>
              <a:gd name="connsiteY19" fmla="*/ 2186458 h 7483532"/>
              <a:gd name="connsiteX20" fmla="*/ 5628870 w 5729713"/>
              <a:gd name="connsiteY20" fmla="*/ 2302550 h 7483532"/>
              <a:gd name="connsiteX21" fmla="*/ 5628739 w 5729713"/>
              <a:gd name="connsiteY21" fmla="*/ 2371239 h 7483532"/>
              <a:gd name="connsiteX22" fmla="*/ 5639936 w 5729713"/>
              <a:gd name="connsiteY22" fmla="*/ 2396107 h 7483532"/>
              <a:gd name="connsiteX23" fmla="*/ 5515442 w 5729713"/>
              <a:gd name="connsiteY23" fmla="*/ 4429281 h 7483532"/>
              <a:gd name="connsiteX24" fmla="*/ 5508368 w 5729713"/>
              <a:gd name="connsiteY24" fmla="*/ 4544493 h 7483532"/>
              <a:gd name="connsiteX25" fmla="*/ 5485186 w 5729713"/>
              <a:gd name="connsiteY25" fmla="*/ 4983082 h 7483532"/>
              <a:gd name="connsiteX26" fmla="*/ 5351322 w 5729713"/>
              <a:gd name="connsiteY26" fmla="*/ 7444701 h 7483532"/>
              <a:gd name="connsiteX27" fmla="*/ 5307853 w 5729713"/>
              <a:gd name="connsiteY27" fmla="*/ 7483480 h 7483532"/>
              <a:gd name="connsiteX28" fmla="*/ 4475249 w 5729713"/>
              <a:gd name="connsiteY28" fmla="*/ 7439846 h 7483532"/>
              <a:gd name="connsiteX29" fmla="*/ 4475247 w 5729713"/>
              <a:gd name="connsiteY29" fmla="*/ 7439846 h 7483532"/>
              <a:gd name="connsiteX30" fmla="*/ 57561 w 5729713"/>
              <a:gd name="connsiteY30" fmla="*/ 7179080 h 7483532"/>
              <a:gd name="connsiteX31" fmla="*/ 5 w 5729713"/>
              <a:gd name="connsiteY31"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6567 w 5729713"/>
              <a:gd name="connsiteY8" fmla="*/ 1196099 h 7483532"/>
              <a:gd name="connsiteX9" fmla="*/ 5680437 w 5729713"/>
              <a:gd name="connsiteY9" fmla="*/ 1380880 h 7483532"/>
              <a:gd name="connsiteX10" fmla="*/ 5687161 w 5729713"/>
              <a:gd name="connsiteY10" fmla="*/ 1571576 h 7483532"/>
              <a:gd name="connsiteX11" fmla="*/ 5680495 w 5729713"/>
              <a:gd name="connsiteY11" fmla="*/ 1627866 h 7483532"/>
              <a:gd name="connsiteX12" fmla="*/ 5664813 w 5729713"/>
              <a:gd name="connsiteY12" fmla="*/ 1743947 h 7483532"/>
              <a:gd name="connsiteX13" fmla="*/ 5665821 w 5729713"/>
              <a:gd name="connsiteY13" fmla="*/ 1832929 h 7483532"/>
              <a:gd name="connsiteX14" fmla="*/ 5659718 w 5729713"/>
              <a:gd name="connsiteY14" fmla="*/ 1845841 h 7483532"/>
              <a:gd name="connsiteX15" fmla="*/ 5653228 w 5729713"/>
              <a:gd name="connsiteY15" fmla="*/ 1892539 h 7483532"/>
              <a:gd name="connsiteX16" fmla="*/ 5644927 w 5729713"/>
              <a:gd name="connsiteY16" fmla="*/ 1920016 h 7483532"/>
              <a:gd name="connsiteX17" fmla="*/ 5632778 w 5729713"/>
              <a:gd name="connsiteY17" fmla="*/ 2156974 h 7483532"/>
              <a:gd name="connsiteX18" fmla="*/ 5634869 w 5729713"/>
              <a:gd name="connsiteY18" fmla="*/ 2186458 h 7483532"/>
              <a:gd name="connsiteX19" fmla="*/ 5628870 w 5729713"/>
              <a:gd name="connsiteY19" fmla="*/ 2302550 h 7483532"/>
              <a:gd name="connsiteX20" fmla="*/ 5628739 w 5729713"/>
              <a:gd name="connsiteY20" fmla="*/ 2371239 h 7483532"/>
              <a:gd name="connsiteX21" fmla="*/ 5639936 w 5729713"/>
              <a:gd name="connsiteY21" fmla="*/ 2396107 h 7483532"/>
              <a:gd name="connsiteX22" fmla="*/ 5515442 w 5729713"/>
              <a:gd name="connsiteY22" fmla="*/ 4429281 h 7483532"/>
              <a:gd name="connsiteX23" fmla="*/ 5508368 w 5729713"/>
              <a:gd name="connsiteY23" fmla="*/ 4544493 h 7483532"/>
              <a:gd name="connsiteX24" fmla="*/ 5485186 w 5729713"/>
              <a:gd name="connsiteY24" fmla="*/ 4983082 h 7483532"/>
              <a:gd name="connsiteX25" fmla="*/ 5351322 w 5729713"/>
              <a:gd name="connsiteY25" fmla="*/ 7444701 h 7483532"/>
              <a:gd name="connsiteX26" fmla="*/ 5307853 w 5729713"/>
              <a:gd name="connsiteY26" fmla="*/ 7483480 h 7483532"/>
              <a:gd name="connsiteX27" fmla="*/ 4475249 w 5729713"/>
              <a:gd name="connsiteY27" fmla="*/ 7439846 h 7483532"/>
              <a:gd name="connsiteX28" fmla="*/ 4475247 w 5729713"/>
              <a:gd name="connsiteY28" fmla="*/ 7439846 h 7483532"/>
              <a:gd name="connsiteX29" fmla="*/ 57561 w 5729713"/>
              <a:gd name="connsiteY29" fmla="*/ 7179080 h 7483532"/>
              <a:gd name="connsiteX30" fmla="*/ 5 w 5729713"/>
              <a:gd name="connsiteY30"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6567 w 5729713"/>
              <a:gd name="connsiteY8" fmla="*/ 1196099 h 7483532"/>
              <a:gd name="connsiteX9" fmla="*/ 5680437 w 5729713"/>
              <a:gd name="connsiteY9" fmla="*/ 1380880 h 7483532"/>
              <a:gd name="connsiteX10" fmla="*/ 5687161 w 5729713"/>
              <a:gd name="connsiteY10" fmla="*/ 1571576 h 7483532"/>
              <a:gd name="connsiteX11" fmla="*/ 5680495 w 5729713"/>
              <a:gd name="connsiteY11" fmla="*/ 1627866 h 7483532"/>
              <a:gd name="connsiteX12" fmla="*/ 5664813 w 5729713"/>
              <a:gd name="connsiteY12" fmla="*/ 1743947 h 7483532"/>
              <a:gd name="connsiteX13" fmla="*/ 5665821 w 5729713"/>
              <a:gd name="connsiteY13" fmla="*/ 1832929 h 7483532"/>
              <a:gd name="connsiteX14" fmla="*/ 5653228 w 5729713"/>
              <a:gd name="connsiteY14" fmla="*/ 1892539 h 7483532"/>
              <a:gd name="connsiteX15" fmla="*/ 5644927 w 5729713"/>
              <a:gd name="connsiteY15" fmla="*/ 1920016 h 7483532"/>
              <a:gd name="connsiteX16" fmla="*/ 5632778 w 5729713"/>
              <a:gd name="connsiteY16" fmla="*/ 2156974 h 7483532"/>
              <a:gd name="connsiteX17" fmla="*/ 5634869 w 5729713"/>
              <a:gd name="connsiteY17" fmla="*/ 2186458 h 7483532"/>
              <a:gd name="connsiteX18" fmla="*/ 5628870 w 5729713"/>
              <a:gd name="connsiteY18" fmla="*/ 2302550 h 7483532"/>
              <a:gd name="connsiteX19" fmla="*/ 5628739 w 5729713"/>
              <a:gd name="connsiteY19" fmla="*/ 2371239 h 7483532"/>
              <a:gd name="connsiteX20" fmla="*/ 5639936 w 5729713"/>
              <a:gd name="connsiteY20" fmla="*/ 2396107 h 7483532"/>
              <a:gd name="connsiteX21" fmla="*/ 5515442 w 5729713"/>
              <a:gd name="connsiteY21" fmla="*/ 4429281 h 7483532"/>
              <a:gd name="connsiteX22" fmla="*/ 5508368 w 5729713"/>
              <a:gd name="connsiteY22" fmla="*/ 4544493 h 7483532"/>
              <a:gd name="connsiteX23" fmla="*/ 5485186 w 5729713"/>
              <a:gd name="connsiteY23" fmla="*/ 4983082 h 7483532"/>
              <a:gd name="connsiteX24" fmla="*/ 5351322 w 5729713"/>
              <a:gd name="connsiteY24" fmla="*/ 7444701 h 7483532"/>
              <a:gd name="connsiteX25" fmla="*/ 5307853 w 5729713"/>
              <a:gd name="connsiteY25" fmla="*/ 7483480 h 7483532"/>
              <a:gd name="connsiteX26" fmla="*/ 4475249 w 5729713"/>
              <a:gd name="connsiteY26" fmla="*/ 7439846 h 7483532"/>
              <a:gd name="connsiteX27" fmla="*/ 4475247 w 5729713"/>
              <a:gd name="connsiteY27" fmla="*/ 7439846 h 7483532"/>
              <a:gd name="connsiteX28" fmla="*/ 57561 w 5729713"/>
              <a:gd name="connsiteY28" fmla="*/ 7179080 h 7483532"/>
              <a:gd name="connsiteX29" fmla="*/ 5 w 5729713"/>
              <a:gd name="connsiteY29" fmla="*/ 7163519 h 7483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729713" h="7483532">
                <a:moveTo>
                  <a:pt x="5" y="7163519"/>
                </a:moveTo>
                <a:cubicBezTo>
                  <a:pt x="118159" y="4794705"/>
                  <a:pt x="310880" y="1250972"/>
                  <a:pt x="354466" y="57078"/>
                </a:cubicBezTo>
                <a:cubicBezTo>
                  <a:pt x="357512" y="-26357"/>
                  <a:pt x="387520" y="5940"/>
                  <a:pt x="410296" y="7134"/>
                </a:cubicBezTo>
                <a:lnTo>
                  <a:pt x="1242894" y="50768"/>
                </a:lnTo>
                <a:cubicBezTo>
                  <a:pt x="1242896" y="50767"/>
                  <a:pt x="1242899" y="50766"/>
                  <a:pt x="1242901" y="50765"/>
                </a:cubicBezTo>
                <a:lnTo>
                  <a:pt x="5719942" y="314477"/>
                </a:lnTo>
                <a:lnTo>
                  <a:pt x="5729713" y="317414"/>
                </a:lnTo>
                <a:cubicBezTo>
                  <a:pt x="5723990" y="451403"/>
                  <a:pt x="5693320" y="977641"/>
                  <a:pt x="5685602" y="1118408"/>
                </a:cubicBezTo>
                <a:cubicBezTo>
                  <a:pt x="5685924" y="1144305"/>
                  <a:pt x="5686245" y="1170202"/>
                  <a:pt x="5686567" y="1196099"/>
                </a:cubicBezTo>
                <a:cubicBezTo>
                  <a:pt x="5685853" y="1231634"/>
                  <a:pt x="5680562" y="1345936"/>
                  <a:pt x="5680437" y="1380880"/>
                </a:cubicBezTo>
                <a:cubicBezTo>
                  <a:pt x="5680536" y="1443459"/>
                  <a:pt x="5687151" y="1530412"/>
                  <a:pt x="5687161" y="1571576"/>
                </a:cubicBezTo>
                <a:cubicBezTo>
                  <a:pt x="5686794" y="1584784"/>
                  <a:pt x="5680862" y="1614657"/>
                  <a:pt x="5680495" y="1627866"/>
                </a:cubicBezTo>
                <a:cubicBezTo>
                  <a:pt x="5674569" y="1690263"/>
                  <a:pt x="5670918" y="1705451"/>
                  <a:pt x="5664813" y="1743947"/>
                </a:cubicBezTo>
                <a:lnTo>
                  <a:pt x="5665821" y="1832929"/>
                </a:lnTo>
                <a:lnTo>
                  <a:pt x="5653228" y="1892539"/>
                </a:lnTo>
                <a:lnTo>
                  <a:pt x="5644927" y="1920016"/>
                </a:lnTo>
                <a:lnTo>
                  <a:pt x="5632778" y="2156974"/>
                </a:lnTo>
                <a:cubicBezTo>
                  <a:pt x="5631102" y="2201381"/>
                  <a:pt x="5635520" y="2162195"/>
                  <a:pt x="5634869" y="2186458"/>
                </a:cubicBezTo>
                <a:cubicBezTo>
                  <a:pt x="5621319" y="2218626"/>
                  <a:pt x="5646894" y="2262634"/>
                  <a:pt x="5628870" y="2302550"/>
                </a:cubicBezTo>
                <a:cubicBezTo>
                  <a:pt x="5624211" y="2317231"/>
                  <a:pt x="5621846" y="2362657"/>
                  <a:pt x="5628739" y="2371239"/>
                </a:cubicBezTo>
                <a:cubicBezTo>
                  <a:pt x="5629758" y="2380709"/>
                  <a:pt x="5632254" y="2391749"/>
                  <a:pt x="5639936" y="2396107"/>
                </a:cubicBezTo>
                <a:cubicBezTo>
                  <a:pt x="5618133" y="2750044"/>
                  <a:pt x="5568708" y="3560972"/>
                  <a:pt x="5515442" y="4429281"/>
                </a:cubicBezTo>
                <a:lnTo>
                  <a:pt x="5508368" y="4544493"/>
                </a:lnTo>
                <a:lnTo>
                  <a:pt x="5485186" y="4983082"/>
                </a:lnTo>
                <a:cubicBezTo>
                  <a:pt x="5428494" y="6052470"/>
                  <a:pt x="5377353" y="6997409"/>
                  <a:pt x="5351322" y="7444701"/>
                </a:cubicBezTo>
                <a:cubicBezTo>
                  <a:pt x="5350007" y="7467302"/>
                  <a:pt x="5330607" y="7484614"/>
                  <a:pt x="5307853" y="7483480"/>
                </a:cubicBezTo>
                <a:lnTo>
                  <a:pt x="4475249" y="7439846"/>
                </a:lnTo>
                <a:lnTo>
                  <a:pt x="4475247" y="7439846"/>
                </a:lnTo>
                <a:lnTo>
                  <a:pt x="57561" y="7179080"/>
                </a:lnTo>
                <a:cubicBezTo>
                  <a:pt x="50476" y="7171262"/>
                  <a:pt x="-556" y="7174849"/>
                  <a:pt x="5" y="7163519"/>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Content Placeholder 4" descr="A picture containing text, screenshot, font, parallel&#10;&#10;Description automatically generated">
            <a:extLst>
              <a:ext uri="{FF2B5EF4-FFF2-40B4-BE49-F238E27FC236}">
                <a16:creationId xmlns:a16="http://schemas.microsoft.com/office/drawing/2014/main" id="{7C90CF46-8B94-E77A-C444-9A4FCB99257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151251">
            <a:off x="4506166" y="754645"/>
            <a:ext cx="6814585" cy="5059829"/>
          </a:xfrm>
          <a:prstGeom prst="rect">
            <a:avLst/>
          </a:prstGeom>
        </p:spPr>
      </p:pic>
      <p:sp>
        <p:nvSpPr>
          <p:cNvPr id="2" name="Title 1">
            <a:extLst>
              <a:ext uri="{FF2B5EF4-FFF2-40B4-BE49-F238E27FC236}">
                <a16:creationId xmlns:a16="http://schemas.microsoft.com/office/drawing/2014/main" id="{59A9A294-8002-C59F-35D6-D9CD82DD4803}"/>
              </a:ext>
            </a:extLst>
          </p:cNvPr>
          <p:cNvSpPr>
            <a:spLocks noGrp="1"/>
          </p:cNvSpPr>
          <p:nvPr>
            <p:ph type="title"/>
          </p:nvPr>
        </p:nvSpPr>
        <p:spPr>
          <a:xfrm>
            <a:off x="344735" y="425183"/>
            <a:ext cx="4243330" cy="1138239"/>
          </a:xfrm>
        </p:spPr>
        <p:txBody>
          <a:bodyPr vert="horz" lIns="91440" tIns="45720" rIns="91440" bIns="45720" rtlCol="0" anchor="b">
            <a:normAutofit/>
          </a:bodyPr>
          <a:lstStyle/>
          <a:p>
            <a:r>
              <a:rPr lang="en-US" dirty="0"/>
              <a:t>Ad Avoidance</a:t>
            </a:r>
          </a:p>
        </p:txBody>
      </p:sp>
      <p:sp>
        <p:nvSpPr>
          <p:cNvPr id="7" name="TextBox 6">
            <a:extLst>
              <a:ext uri="{FF2B5EF4-FFF2-40B4-BE49-F238E27FC236}">
                <a16:creationId xmlns:a16="http://schemas.microsoft.com/office/drawing/2014/main" id="{052AA31A-B022-033D-0525-A4A7AB86C3FE}"/>
              </a:ext>
            </a:extLst>
          </p:cNvPr>
          <p:cNvSpPr txBox="1"/>
          <p:nvPr/>
        </p:nvSpPr>
        <p:spPr>
          <a:xfrm>
            <a:off x="344735" y="1804954"/>
            <a:ext cx="3640344" cy="3416320"/>
          </a:xfrm>
          <a:prstGeom prst="rect">
            <a:avLst/>
          </a:prstGeom>
          <a:noFill/>
        </p:spPr>
        <p:txBody>
          <a:bodyPr wrap="square">
            <a:spAutoFit/>
          </a:bodyPr>
          <a:lstStyle/>
          <a:p>
            <a:r>
              <a:rPr lang="en-GB" sz="1800" dirty="0">
                <a:effectLst/>
                <a:latin typeface="Calibri" panose="020F0502020204030204" pitchFamily="34" charset="0"/>
                <a:ea typeface="Calibri" panose="020F0502020204030204" pitchFamily="34" charset="0"/>
              </a:rPr>
              <a:t>The advent of ad blocking software has helped internet users block banners, pop-ups, video ads on websites and increasingly social media ads. Users tend to block ads because they fell ads are disruptive, not relevant and have implications for privacy (Brinson et al., 2018).  The USA, Germany, UK, France, Spain and Italy report over 20% of internet users actively using software to block ads (Statista, 2021).</a:t>
            </a:r>
            <a:endParaRPr lang="en-GB" dirty="0"/>
          </a:p>
        </p:txBody>
      </p:sp>
    </p:spTree>
    <p:extLst>
      <p:ext uri="{BB962C8B-B14F-4D97-AF65-F5344CB8AC3E}">
        <p14:creationId xmlns:p14="http://schemas.microsoft.com/office/powerpoint/2010/main" val="974111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8EE4B-4F0B-0B4E-7FDA-1B30B2DEB2AE}"/>
              </a:ext>
            </a:extLst>
          </p:cNvPr>
          <p:cNvSpPr>
            <a:spLocks noGrp="1"/>
          </p:cNvSpPr>
          <p:nvPr>
            <p:ph type="title"/>
          </p:nvPr>
        </p:nvSpPr>
        <p:spPr>
          <a:xfrm>
            <a:off x="375822" y="89918"/>
            <a:ext cx="9493249" cy="1192213"/>
          </a:xfrm>
        </p:spPr>
        <p:txBody>
          <a:bodyPr/>
          <a:lstStyle/>
          <a:p>
            <a:r>
              <a:rPr lang="en-GB" dirty="0"/>
              <a:t>Types of Ad avoidance</a:t>
            </a:r>
          </a:p>
        </p:txBody>
      </p:sp>
      <p:sp>
        <p:nvSpPr>
          <p:cNvPr id="3" name="Content Placeholder 2">
            <a:extLst>
              <a:ext uri="{FF2B5EF4-FFF2-40B4-BE49-F238E27FC236}">
                <a16:creationId xmlns:a16="http://schemas.microsoft.com/office/drawing/2014/main" id="{2B3D8BAE-95B0-25F4-D0D3-FC001AC433EB}"/>
              </a:ext>
            </a:extLst>
          </p:cNvPr>
          <p:cNvSpPr>
            <a:spLocks noGrp="1"/>
          </p:cNvSpPr>
          <p:nvPr>
            <p:ph idx="1"/>
          </p:nvPr>
        </p:nvSpPr>
        <p:spPr>
          <a:xfrm>
            <a:off x="302418" y="1557338"/>
            <a:ext cx="11587163" cy="4767262"/>
          </a:xfrm>
        </p:spPr>
        <p:txBody>
          <a:bodyPr>
            <a:noAutofit/>
          </a:bodyPr>
          <a:lstStyle/>
          <a:p>
            <a:r>
              <a:rPr lang="en-GB" sz="1800" dirty="0">
                <a:solidFill>
                  <a:srgbClr val="FFFF00"/>
                </a:solidFill>
              </a:rPr>
              <a:t>Cognitive</a:t>
            </a:r>
          </a:p>
          <a:p>
            <a:pPr lvl="1"/>
            <a:r>
              <a:rPr lang="en-GB" sz="1800" dirty="0">
                <a:effectLst/>
                <a:ea typeface="Calibri" panose="020F0502020204030204" pitchFamily="34" charset="0"/>
              </a:rPr>
              <a:t>This involves mentally filtering out advertising stimuli before they are even perceived, such as perceptual defence. </a:t>
            </a:r>
            <a:endParaRPr lang="en-GB" sz="1800" dirty="0">
              <a:solidFill>
                <a:srgbClr val="FFFF00"/>
              </a:solidFill>
            </a:endParaRPr>
          </a:p>
          <a:p>
            <a:r>
              <a:rPr lang="en-GB" sz="1800" dirty="0">
                <a:solidFill>
                  <a:srgbClr val="FFFF00"/>
                </a:solidFill>
              </a:rPr>
              <a:t>Behavioural</a:t>
            </a:r>
          </a:p>
          <a:p>
            <a:pPr lvl="1"/>
            <a:r>
              <a:rPr lang="en-GB" sz="1800" dirty="0">
                <a:effectLst/>
                <a:ea typeface="Calibri" panose="020F0502020204030204" pitchFamily="34" charset="0"/>
              </a:rPr>
              <a:t>This is active efforts made by individuals to avoid exposure to advertising messages. It is often motivated by various factors, including a desire to avoid the perceived intrusiveness of advertising, concerns about data privacy, or simply a lack of interest in the products or services being advertised (IAB, 2019). </a:t>
            </a:r>
            <a:endParaRPr lang="en-GB" sz="1800" dirty="0">
              <a:solidFill>
                <a:srgbClr val="FFFF00"/>
              </a:solidFill>
            </a:endParaRPr>
          </a:p>
          <a:p>
            <a:r>
              <a:rPr lang="en-GB" sz="1800" dirty="0">
                <a:solidFill>
                  <a:srgbClr val="FFFF00"/>
                </a:solidFill>
              </a:rPr>
              <a:t>Mechanical</a:t>
            </a:r>
          </a:p>
          <a:p>
            <a:pPr lvl="1"/>
            <a:r>
              <a:rPr lang="en-GB" sz="1800" dirty="0">
                <a:effectLst/>
                <a:ea typeface="Calibri" panose="020F0502020204030204" pitchFamily="34" charset="0"/>
              </a:rPr>
              <a:t>This involves use of technology or software to block or filter out advertising content. This includes ad-blockers, browser extensions, and other software tools that can prevent ads from appearing on websites, social media platforms, or other digital channels (Lee and Watkins, 2016).</a:t>
            </a:r>
            <a:endParaRPr lang="en-GB" sz="1800" dirty="0">
              <a:solidFill>
                <a:srgbClr val="FFFF00"/>
              </a:solidFill>
            </a:endParaRPr>
          </a:p>
        </p:txBody>
      </p:sp>
    </p:spTree>
    <p:extLst>
      <p:ext uri="{BB962C8B-B14F-4D97-AF65-F5344CB8AC3E}">
        <p14:creationId xmlns:p14="http://schemas.microsoft.com/office/powerpoint/2010/main" val="3321066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1AD78-1056-BAAE-3B91-3CFD2C2889B0}"/>
              </a:ext>
            </a:extLst>
          </p:cNvPr>
          <p:cNvSpPr>
            <a:spLocks noGrp="1"/>
          </p:cNvSpPr>
          <p:nvPr>
            <p:ph type="title"/>
          </p:nvPr>
        </p:nvSpPr>
        <p:spPr>
          <a:xfrm>
            <a:off x="224901" y="210844"/>
            <a:ext cx="4444753" cy="818965"/>
          </a:xfrm>
        </p:spPr>
        <p:txBody>
          <a:bodyPr>
            <a:normAutofit fontScale="90000"/>
          </a:bodyPr>
          <a:lstStyle/>
          <a:p>
            <a:r>
              <a:rPr lang="en-GB" dirty="0"/>
              <a:t>Conceptual Model</a:t>
            </a:r>
          </a:p>
        </p:txBody>
      </p:sp>
      <p:sp>
        <p:nvSpPr>
          <p:cNvPr id="4" name="Rectangle 3">
            <a:extLst>
              <a:ext uri="{FF2B5EF4-FFF2-40B4-BE49-F238E27FC236}">
                <a16:creationId xmlns:a16="http://schemas.microsoft.com/office/drawing/2014/main" id="{59148C1E-178A-1B64-FAA4-7341F9373771}"/>
              </a:ext>
            </a:extLst>
          </p:cNvPr>
          <p:cNvSpPr/>
          <p:nvPr/>
        </p:nvSpPr>
        <p:spPr>
          <a:xfrm>
            <a:off x="1509204" y="1154097"/>
            <a:ext cx="2467992" cy="107419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Organic: </a:t>
            </a:r>
          </a:p>
          <a:p>
            <a:pPr algn="ctr"/>
            <a:r>
              <a:rPr lang="en-GB" dirty="0"/>
              <a:t>One-way asymmetrical</a:t>
            </a:r>
          </a:p>
        </p:txBody>
      </p:sp>
      <p:sp>
        <p:nvSpPr>
          <p:cNvPr id="5" name="Rectangle 4">
            <a:extLst>
              <a:ext uri="{FF2B5EF4-FFF2-40B4-BE49-F238E27FC236}">
                <a16:creationId xmlns:a16="http://schemas.microsoft.com/office/drawing/2014/main" id="{41A99341-FBC2-E1F4-928C-D619B60F8451}"/>
              </a:ext>
            </a:extLst>
          </p:cNvPr>
          <p:cNvSpPr/>
          <p:nvPr/>
        </p:nvSpPr>
        <p:spPr>
          <a:xfrm>
            <a:off x="1509204" y="2354802"/>
            <a:ext cx="2467992" cy="107419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Organic: </a:t>
            </a:r>
          </a:p>
          <a:p>
            <a:pPr algn="ctr"/>
            <a:r>
              <a:rPr lang="de-DE" sz="1800" dirty="0">
                <a:solidFill>
                  <a:schemeClr val="bg1"/>
                </a:solidFill>
                <a:latin typeface="Myriad Web Pro" panose="020B0503030403020204" pitchFamily="34" charset="0"/>
              </a:rPr>
              <a:t>Two-way asymmetrical</a:t>
            </a:r>
          </a:p>
        </p:txBody>
      </p:sp>
      <p:sp>
        <p:nvSpPr>
          <p:cNvPr id="6" name="Rectangle 5">
            <a:extLst>
              <a:ext uri="{FF2B5EF4-FFF2-40B4-BE49-F238E27FC236}">
                <a16:creationId xmlns:a16="http://schemas.microsoft.com/office/drawing/2014/main" id="{683CD650-71DB-B074-09A5-A399F078AF31}"/>
              </a:ext>
            </a:extLst>
          </p:cNvPr>
          <p:cNvSpPr/>
          <p:nvPr/>
        </p:nvSpPr>
        <p:spPr>
          <a:xfrm>
            <a:off x="1509204" y="3555507"/>
            <a:ext cx="2467992" cy="107419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Organic: </a:t>
            </a:r>
          </a:p>
          <a:p>
            <a:pPr algn="ctr"/>
            <a:r>
              <a:rPr lang="de-DE" sz="1800" dirty="0">
                <a:solidFill>
                  <a:schemeClr val="bg1"/>
                </a:solidFill>
                <a:latin typeface="Myriad Web Pro" panose="020B0503030403020204" pitchFamily="34" charset="0"/>
              </a:rPr>
              <a:t>Two-way symmetrical</a:t>
            </a:r>
          </a:p>
        </p:txBody>
      </p:sp>
      <p:sp>
        <p:nvSpPr>
          <p:cNvPr id="7" name="Rectangle 6">
            <a:extLst>
              <a:ext uri="{FF2B5EF4-FFF2-40B4-BE49-F238E27FC236}">
                <a16:creationId xmlns:a16="http://schemas.microsoft.com/office/drawing/2014/main" id="{3BB1E315-2AED-1D0B-E4B2-086C28103A6A}"/>
              </a:ext>
            </a:extLst>
          </p:cNvPr>
          <p:cNvSpPr/>
          <p:nvPr/>
        </p:nvSpPr>
        <p:spPr>
          <a:xfrm>
            <a:off x="8914660" y="3195961"/>
            <a:ext cx="2467992" cy="107419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Audience Behavioural Intention</a:t>
            </a:r>
          </a:p>
        </p:txBody>
      </p:sp>
      <p:sp>
        <p:nvSpPr>
          <p:cNvPr id="8" name="Rectangle 7">
            <a:extLst>
              <a:ext uri="{FF2B5EF4-FFF2-40B4-BE49-F238E27FC236}">
                <a16:creationId xmlns:a16="http://schemas.microsoft.com/office/drawing/2014/main" id="{A566E2E1-EA56-CA0A-1A74-181E5009D57D}"/>
              </a:ext>
            </a:extLst>
          </p:cNvPr>
          <p:cNvSpPr/>
          <p:nvPr/>
        </p:nvSpPr>
        <p:spPr>
          <a:xfrm>
            <a:off x="5624005" y="5695025"/>
            <a:ext cx="2467992" cy="107419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Ad Blocking Software</a:t>
            </a:r>
          </a:p>
        </p:txBody>
      </p:sp>
      <p:sp>
        <p:nvSpPr>
          <p:cNvPr id="9" name="Rectangle 8">
            <a:extLst>
              <a:ext uri="{FF2B5EF4-FFF2-40B4-BE49-F238E27FC236}">
                <a16:creationId xmlns:a16="http://schemas.microsoft.com/office/drawing/2014/main" id="{CC3743DD-D3E6-93A7-9824-B2A03346A8A6}"/>
              </a:ext>
            </a:extLst>
          </p:cNvPr>
          <p:cNvSpPr/>
          <p:nvPr/>
        </p:nvSpPr>
        <p:spPr>
          <a:xfrm>
            <a:off x="5624005" y="408373"/>
            <a:ext cx="2467992" cy="107419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Conspiracy </a:t>
            </a:r>
          </a:p>
          <a:p>
            <a:pPr algn="ctr"/>
            <a:r>
              <a:rPr lang="en-GB" dirty="0"/>
              <a:t>Theory</a:t>
            </a:r>
          </a:p>
          <a:p>
            <a:pPr algn="ctr"/>
            <a:r>
              <a:rPr lang="en-GB" dirty="0"/>
              <a:t>Targeting</a:t>
            </a:r>
          </a:p>
        </p:txBody>
      </p:sp>
      <p:sp>
        <p:nvSpPr>
          <p:cNvPr id="10" name="Rectangle 9">
            <a:extLst>
              <a:ext uri="{FF2B5EF4-FFF2-40B4-BE49-F238E27FC236}">
                <a16:creationId xmlns:a16="http://schemas.microsoft.com/office/drawing/2014/main" id="{F66678E5-0D17-3397-4958-F76721F05416}"/>
              </a:ext>
            </a:extLst>
          </p:cNvPr>
          <p:cNvSpPr/>
          <p:nvPr/>
        </p:nvSpPr>
        <p:spPr>
          <a:xfrm>
            <a:off x="1509204" y="4756212"/>
            <a:ext cx="2467992" cy="107419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Promoted Content </a:t>
            </a:r>
          </a:p>
          <a:p>
            <a:pPr algn="ctr"/>
            <a:r>
              <a:rPr lang="de-DE" sz="1800" dirty="0">
                <a:solidFill>
                  <a:schemeClr val="bg1"/>
                </a:solidFill>
                <a:latin typeface="Myriad Web Pro" panose="020B0503030403020204" pitchFamily="34" charset="0"/>
              </a:rPr>
              <a:t>(Two-way symmetrical or asymetrical)</a:t>
            </a:r>
          </a:p>
        </p:txBody>
      </p:sp>
      <p:cxnSp>
        <p:nvCxnSpPr>
          <p:cNvPr id="12" name="Straight Arrow Connector 11">
            <a:extLst>
              <a:ext uri="{FF2B5EF4-FFF2-40B4-BE49-F238E27FC236}">
                <a16:creationId xmlns:a16="http://schemas.microsoft.com/office/drawing/2014/main" id="{24BEC2D0-9212-43DF-5C40-A706CB1D1A0F}"/>
              </a:ext>
            </a:extLst>
          </p:cNvPr>
          <p:cNvCxnSpPr>
            <a:stCxn id="4" idx="3"/>
            <a:endCxn id="7" idx="1"/>
          </p:cNvCxnSpPr>
          <p:nvPr/>
        </p:nvCxnSpPr>
        <p:spPr>
          <a:xfrm>
            <a:off x="3977196" y="1691196"/>
            <a:ext cx="4937464" cy="2041864"/>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61696E5-BB4D-69B5-D6A1-ED8E1F78FCC5}"/>
              </a:ext>
            </a:extLst>
          </p:cNvPr>
          <p:cNvCxnSpPr>
            <a:cxnSpLocks/>
            <a:stCxn id="10" idx="3"/>
          </p:cNvCxnSpPr>
          <p:nvPr/>
        </p:nvCxnSpPr>
        <p:spPr>
          <a:xfrm flipV="1">
            <a:off x="3977196" y="3859567"/>
            <a:ext cx="4937464" cy="1433744"/>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E6A2B15-DE07-A0B0-868F-D9147175E0B7}"/>
              </a:ext>
            </a:extLst>
          </p:cNvPr>
          <p:cNvCxnSpPr>
            <a:cxnSpLocks/>
            <a:stCxn id="6" idx="3"/>
          </p:cNvCxnSpPr>
          <p:nvPr/>
        </p:nvCxnSpPr>
        <p:spPr>
          <a:xfrm flipV="1">
            <a:off x="3977196" y="3859567"/>
            <a:ext cx="4937464" cy="233039"/>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9453207-3DBE-5348-453A-5CBF58CC2E23}"/>
              </a:ext>
            </a:extLst>
          </p:cNvPr>
          <p:cNvCxnSpPr>
            <a:cxnSpLocks/>
            <a:endCxn id="7" idx="1"/>
          </p:cNvCxnSpPr>
          <p:nvPr/>
        </p:nvCxnSpPr>
        <p:spPr>
          <a:xfrm>
            <a:off x="3977196" y="2916315"/>
            <a:ext cx="4937464" cy="816745"/>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9F7E069-7D36-C048-8A08-D96A72660C51}"/>
              </a:ext>
            </a:extLst>
          </p:cNvPr>
          <p:cNvCxnSpPr>
            <a:cxnSpLocks/>
          </p:cNvCxnSpPr>
          <p:nvPr/>
        </p:nvCxnSpPr>
        <p:spPr>
          <a:xfrm>
            <a:off x="6973411" y="1544715"/>
            <a:ext cx="0" cy="1884285"/>
          </a:xfrm>
          <a:prstGeom prst="straightConnector1">
            <a:avLst/>
          </a:prstGeom>
          <a:ln w="28575">
            <a:solidFill>
              <a:schemeClr val="tx1"/>
            </a:solidFill>
            <a:tailEnd type="triangle"/>
          </a:ln>
        </p:spPr>
        <p:style>
          <a:lnRef idx="3">
            <a:schemeClr val="accent6"/>
          </a:lnRef>
          <a:fillRef idx="0">
            <a:schemeClr val="accent6"/>
          </a:fillRef>
          <a:effectRef idx="2">
            <a:schemeClr val="accent6"/>
          </a:effectRef>
          <a:fontRef idx="minor">
            <a:schemeClr val="tx1"/>
          </a:fontRef>
        </p:style>
      </p:cxnSp>
      <p:cxnSp>
        <p:nvCxnSpPr>
          <p:cNvPr id="27" name="Straight Arrow Connector 26">
            <a:extLst>
              <a:ext uri="{FF2B5EF4-FFF2-40B4-BE49-F238E27FC236}">
                <a16:creationId xmlns:a16="http://schemas.microsoft.com/office/drawing/2014/main" id="{903EF6A3-38DE-0069-8F69-CE8099D6D0A6}"/>
              </a:ext>
            </a:extLst>
          </p:cNvPr>
          <p:cNvCxnSpPr>
            <a:cxnSpLocks/>
          </p:cNvCxnSpPr>
          <p:nvPr/>
        </p:nvCxnSpPr>
        <p:spPr>
          <a:xfrm>
            <a:off x="6211411" y="1544715"/>
            <a:ext cx="0" cy="1012054"/>
          </a:xfrm>
          <a:prstGeom prst="straightConnector1">
            <a:avLst/>
          </a:prstGeom>
          <a:ln w="28575">
            <a:solidFill>
              <a:schemeClr val="tx1"/>
            </a:solidFill>
            <a:tailEnd type="triangle"/>
          </a:ln>
        </p:spPr>
        <p:style>
          <a:lnRef idx="3">
            <a:schemeClr val="accent6"/>
          </a:lnRef>
          <a:fillRef idx="0">
            <a:schemeClr val="accent6"/>
          </a:fillRef>
          <a:effectRef idx="2">
            <a:schemeClr val="accent6"/>
          </a:effectRef>
          <a:fontRef idx="minor">
            <a:schemeClr val="tx1"/>
          </a:fontRef>
        </p:style>
      </p:cxnSp>
      <p:cxnSp>
        <p:nvCxnSpPr>
          <p:cNvPr id="30" name="Straight Arrow Connector 29">
            <a:extLst>
              <a:ext uri="{FF2B5EF4-FFF2-40B4-BE49-F238E27FC236}">
                <a16:creationId xmlns:a16="http://schemas.microsoft.com/office/drawing/2014/main" id="{346D7BD7-333B-46EA-2F66-C37769C3CDE3}"/>
              </a:ext>
            </a:extLst>
          </p:cNvPr>
          <p:cNvCxnSpPr>
            <a:cxnSpLocks/>
          </p:cNvCxnSpPr>
          <p:nvPr/>
        </p:nvCxnSpPr>
        <p:spPr>
          <a:xfrm>
            <a:off x="7377344" y="1482571"/>
            <a:ext cx="13319" cy="2376996"/>
          </a:xfrm>
          <a:prstGeom prst="straightConnector1">
            <a:avLst/>
          </a:prstGeom>
          <a:ln w="28575">
            <a:solidFill>
              <a:schemeClr val="tx1"/>
            </a:solidFill>
            <a:tailEnd type="triangle"/>
          </a:ln>
        </p:spPr>
        <p:style>
          <a:lnRef idx="3">
            <a:schemeClr val="accent6"/>
          </a:lnRef>
          <a:fillRef idx="0">
            <a:schemeClr val="accent6"/>
          </a:fillRef>
          <a:effectRef idx="2">
            <a:schemeClr val="accent6"/>
          </a:effectRef>
          <a:fontRef idx="minor">
            <a:schemeClr val="tx1"/>
          </a:fontRef>
        </p:style>
      </p:cxnSp>
      <p:cxnSp>
        <p:nvCxnSpPr>
          <p:cNvPr id="37" name="Straight Arrow Connector 36">
            <a:extLst>
              <a:ext uri="{FF2B5EF4-FFF2-40B4-BE49-F238E27FC236}">
                <a16:creationId xmlns:a16="http://schemas.microsoft.com/office/drawing/2014/main" id="{666DFBEE-F289-3307-1D76-9776E49127E7}"/>
              </a:ext>
            </a:extLst>
          </p:cNvPr>
          <p:cNvCxnSpPr>
            <a:cxnSpLocks/>
            <a:endCxn id="8" idx="1"/>
          </p:cNvCxnSpPr>
          <p:nvPr/>
        </p:nvCxnSpPr>
        <p:spPr>
          <a:xfrm>
            <a:off x="3977196" y="5419818"/>
            <a:ext cx="1646809" cy="812306"/>
          </a:xfrm>
          <a:prstGeom prst="straightConnector1">
            <a:avLst/>
          </a:prstGeom>
          <a:ln w="28575">
            <a:solidFill>
              <a:schemeClr val="tx1"/>
            </a:solidFill>
            <a:tailEnd type="triangle"/>
          </a:ln>
        </p:spPr>
        <p:style>
          <a:lnRef idx="3">
            <a:schemeClr val="accent6"/>
          </a:lnRef>
          <a:fillRef idx="0">
            <a:schemeClr val="accent6"/>
          </a:fillRef>
          <a:effectRef idx="2">
            <a:schemeClr val="accent6"/>
          </a:effectRef>
          <a:fontRef idx="minor">
            <a:schemeClr val="tx1"/>
          </a:fontRef>
        </p:style>
      </p:cxnSp>
      <p:cxnSp>
        <p:nvCxnSpPr>
          <p:cNvPr id="41" name="Straight Arrow Connector 40">
            <a:extLst>
              <a:ext uri="{FF2B5EF4-FFF2-40B4-BE49-F238E27FC236}">
                <a16:creationId xmlns:a16="http://schemas.microsoft.com/office/drawing/2014/main" id="{D52A3F8F-4870-8EFD-A185-31E852854780}"/>
              </a:ext>
            </a:extLst>
          </p:cNvPr>
          <p:cNvCxnSpPr>
            <a:cxnSpLocks/>
            <a:stCxn id="8" idx="3"/>
            <a:endCxn id="7" idx="2"/>
          </p:cNvCxnSpPr>
          <p:nvPr/>
        </p:nvCxnSpPr>
        <p:spPr>
          <a:xfrm flipV="1">
            <a:off x="8091997" y="4270159"/>
            <a:ext cx="2056659" cy="1961965"/>
          </a:xfrm>
          <a:prstGeom prst="straightConnector1">
            <a:avLst/>
          </a:prstGeom>
          <a:ln w="28575">
            <a:solidFill>
              <a:schemeClr val="tx1"/>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573233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1A0980D0-C2CB-4F0C-833C-1B64835728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Freeform: Shape 2056">
            <a:extLst>
              <a:ext uri="{FF2B5EF4-FFF2-40B4-BE49-F238E27FC236}">
                <a16:creationId xmlns:a16="http://schemas.microsoft.com/office/drawing/2014/main" id="{1D110A99-3F6B-4F79-9283-A5ECB50161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24509">
            <a:off x="-184530" y="5189558"/>
            <a:ext cx="12362426" cy="2575409"/>
          </a:xfrm>
          <a:custGeom>
            <a:avLst/>
            <a:gdLst>
              <a:gd name="connsiteX0" fmla="*/ 5035354 w 12362426"/>
              <a:gd name="connsiteY0" fmla="*/ 0 h 3099769"/>
              <a:gd name="connsiteX1" fmla="*/ 9625764 w 12362426"/>
              <a:gd name="connsiteY1" fmla="*/ 0 h 3099769"/>
              <a:gd name="connsiteX2" fmla="*/ 9625764 w 12362426"/>
              <a:gd name="connsiteY2" fmla="*/ 743325 h 3099769"/>
              <a:gd name="connsiteX3" fmla="*/ 9658262 w 12362426"/>
              <a:gd name="connsiteY3" fmla="*/ 749028 h 3099769"/>
              <a:gd name="connsiteX4" fmla="*/ 9750370 w 12362426"/>
              <a:gd name="connsiteY4" fmla="*/ 768340 h 3099769"/>
              <a:gd name="connsiteX5" fmla="*/ 9836966 w 12362426"/>
              <a:gd name="connsiteY5" fmla="*/ 778233 h 3099769"/>
              <a:gd name="connsiteX6" fmla="*/ 9994340 w 12362426"/>
              <a:gd name="connsiteY6" fmla="*/ 807111 h 3099769"/>
              <a:gd name="connsiteX7" fmla="*/ 10021527 w 12362426"/>
              <a:gd name="connsiteY7" fmla="*/ 815221 h 3099769"/>
              <a:gd name="connsiteX8" fmla="*/ 10077617 w 12362426"/>
              <a:gd name="connsiteY8" fmla="*/ 830232 h 3099769"/>
              <a:gd name="connsiteX9" fmla="*/ 10249434 w 12362426"/>
              <a:gd name="connsiteY9" fmla="*/ 822796 h 3099769"/>
              <a:gd name="connsiteX10" fmla="*/ 10291151 w 12362426"/>
              <a:gd name="connsiteY10" fmla="*/ 809816 h 3099769"/>
              <a:gd name="connsiteX11" fmla="*/ 10537628 w 12362426"/>
              <a:gd name="connsiteY11" fmla="*/ 783838 h 3099769"/>
              <a:gd name="connsiteX12" fmla="*/ 10875114 w 12362426"/>
              <a:gd name="connsiteY12" fmla="*/ 713312 h 3099769"/>
              <a:gd name="connsiteX13" fmla="*/ 11131506 w 12362426"/>
              <a:gd name="connsiteY13" fmla="*/ 698211 h 3099769"/>
              <a:gd name="connsiteX14" fmla="*/ 11236837 w 12362426"/>
              <a:gd name="connsiteY14" fmla="*/ 682768 h 3099769"/>
              <a:gd name="connsiteX15" fmla="*/ 11428024 w 12362426"/>
              <a:gd name="connsiteY15" fmla="*/ 654608 h 3099769"/>
              <a:gd name="connsiteX16" fmla="*/ 11627584 w 12362426"/>
              <a:gd name="connsiteY16" fmla="*/ 623505 h 3099769"/>
              <a:gd name="connsiteX17" fmla="*/ 11715836 w 12362426"/>
              <a:gd name="connsiteY17" fmla="*/ 608349 h 3099769"/>
              <a:gd name="connsiteX18" fmla="*/ 11987050 w 12362426"/>
              <a:gd name="connsiteY18" fmla="*/ 707424 h 3099769"/>
              <a:gd name="connsiteX19" fmla="*/ 12251338 w 12362426"/>
              <a:gd name="connsiteY19" fmla="*/ 524360 h 3099769"/>
              <a:gd name="connsiteX20" fmla="*/ 12362426 w 12362426"/>
              <a:gd name="connsiteY20" fmla="*/ 1246801 h 3099769"/>
              <a:gd name="connsiteX21" fmla="*/ 312058 w 12362426"/>
              <a:gd name="connsiteY21" fmla="*/ 3099769 h 3099769"/>
              <a:gd name="connsiteX22" fmla="*/ 0 w 12362426"/>
              <a:gd name="connsiteY22" fmla="*/ 1070366 h 3099769"/>
              <a:gd name="connsiteX23" fmla="*/ 4427 w 12362426"/>
              <a:gd name="connsiteY23" fmla="*/ 1069072 h 3099769"/>
              <a:gd name="connsiteX24" fmla="*/ 36478 w 12362426"/>
              <a:gd name="connsiteY24" fmla="*/ 1059901 h 3099769"/>
              <a:gd name="connsiteX25" fmla="*/ 74319 w 12362426"/>
              <a:gd name="connsiteY25" fmla="*/ 1042827 h 3099769"/>
              <a:gd name="connsiteX26" fmla="*/ 265466 w 12362426"/>
              <a:gd name="connsiteY26" fmla="*/ 997965 h 3099769"/>
              <a:gd name="connsiteX27" fmla="*/ 365700 w 12362426"/>
              <a:gd name="connsiteY27" fmla="*/ 971269 h 3099769"/>
              <a:gd name="connsiteX28" fmla="*/ 402179 w 12362426"/>
              <a:gd name="connsiteY28" fmla="*/ 962934 h 3099769"/>
              <a:gd name="connsiteX29" fmla="*/ 504196 w 12362426"/>
              <a:gd name="connsiteY29" fmla="*/ 923429 h 3099769"/>
              <a:gd name="connsiteX30" fmla="*/ 579858 w 12362426"/>
              <a:gd name="connsiteY30" fmla="*/ 911776 h 3099769"/>
              <a:gd name="connsiteX31" fmla="*/ 788740 w 12362426"/>
              <a:gd name="connsiteY31" fmla="*/ 851017 h 3099769"/>
              <a:gd name="connsiteX32" fmla="*/ 942632 w 12362426"/>
              <a:gd name="connsiteY32" fmla="*/ 816590 h 3099769"/>
              <a:gd name="connsiteX33" fmla="*/ 1166396 w 12362426"/>
              <a:gd name="connsiteY33" fmla="*/ 790722 h 3099769"/>
              <a:gd name="connsiteX34" fmla="*/ 1247277 w 12362426"/>
              <a:gd name="connsiteY34" fmla="*/ 761271 h 3099769"/>
              <a:gd name="connsiteX35" fmla="*/ 1322184 w 12362426"/>
              <a:gd name="connsiteY35" fmla="*/ 744388 h 3099769"/>
              <a:gd name="connsiteX36" fmla="*/ 1336256 w 12362426"/>
              <a:gd name="connsiteY36" fmla="*/ 739876 h 3099769"/>
              <a:gd name="connsiteX37" fmla="*/ 1399541 w 12362426"/>
              <a:gd name="connsiteY37" fmla="*/ 733051 h 3099769"/>
              <a:gd name="connsiteX38" fmla="*/ 1609734 w 12362426"/>
              <a:gd name="connsiteY38" fmla="*/ 761684 h 3099769"/>
              <a:gd name="connsiteX39" fmla="*/ 1736383 w 12362426"/>
              <a:gd name="connsiteY39" fmla="*/ 788462 h 3099769"/>
              <a:gd name="connsiteX40" fmla="*/ 1857314 w 12362426"/>
              <a:gd name="connsiteY40" fmla="*/ 794085 h 3099769"/>
              <a:gd name="connsiteX41" fmla="*/ 2026639 w 12362426"/>
              <a:gd name="connsiteY41" fmla="*/ 812780 h 3099769"/>
              <a:gd name="connsiteX42" fmla="*/ 2043398 w 12362426"/>
              <a:gd name="connsiteY42" fmla="*/ 817701 h 3099769"/>
              <a:gd name="connsiteX43" fmla="*/ 2154517 w 12362426"/>
              <a:gd name="connsiteY43" fmla="*/ 837821 h 3099769"/>
              <a:gd name="connsiteX44" fmla="*/ 2277168 w 12362426"/>
              <a:gd name="connsiteY44" fmla="*/ 830176 h 3099769"/>
              <a:gd name="connsiteX45" fmla="*/ 2361853 w 12362426"/>
              <a:gd name="connsiteY45" fmla="*/ 812755 h 3099769"/>
              <a:gd name="connsiteX46" fmla="*/ 2463967 w 12362426"/>
              <a:gd name="connsiteY46" fmla="*/ 801890 h 3099769"/>
              <a:gd name="connsiteX47" fmla="*/ 2699787 w 12362426"/>
              <a:gd name="connsiteY47" fmla="*/ 773633 h 3099769"/>
              <a:gd name="connsiteX48" fmla="*/ 2705016 w 12362426"/>
              <a:gd name="connsiteY48" fmla="*/ 772146 h 3099769"/>
              <a:gd name="connsiteX49" fmla="*/ 2828071 w 12362426"/>
              <a:gd name="connsiteY49" fmla="*/ 751618 h 3099769"/>
              <a:gd name="connsiteX50" fmla="*/ 2858408 w 12362426"/>
              <a:gd name="connsiteY50" fmla="*/ 743423 h 3099769"/>
              <a:gd name="connsiteX51" fmla="*/ 2858814 w 12362426"/>
              <a:gd name="connsiteY51" fmla="*/ 742482 h 3099769"/>
              <a:gd name="connsiteX52" fmla="*/ 2927761 w 12362426"/>
              <a:gd name="connsiteY52" fmla="*/ 747246 h 3099769"/>
              <a:gd name="connsiteX53" fmla="*/ 2982332 w 12362426"/>
              <a:gd name="connsiteY53" fmla="*/ 752913 h 3099769"/>
              <a:gd name="connsiteX54" fmla="*/ 2997509 w 12362426"/>
              <a:gd name="connsiteY54" fmla="*/ 759653 h 3099769"/>
              <a:gd name="connsiteX55" fmla="*/ 3270214 w 12362426"/>
              <a:gd name="connsiteY55" fmla="*/ 755376 h 3099769"/>
              <a:gd name="connsiteX56" fmla="*/ 3396647 w 12362426"/>
              <a:gd name="connsiteY56" fmla="*/ 750718 h 3099769"/>
              <a:gd name="connsiteX57" fmla="*/ 3557903 w 12362426"/>
              <a:gd name="connsiteY57" fmla="*/ 736857 h 3099769"/>
              <a:gd name="connsiteX58" fmla="*/ 3749729 w 12362426"/>
              <a:gd name="connsiteY58" fmla="*/ 728647 h 3099769"/>
              <a:gd name="connsiteX59" fmla="*/ 3802620 w 12362426"/>
              <a:gd name="connsiteY59" fmla="*/ 716926 h 3099769"/>
              <a:gd name="connsiteX60" fmla="*/ 3922921 w 12362426"/>
              <a:gd name="connsiteY60" fmla="*/ 714754 h 3099769"/>
              <a:gd name="connsiteX61" fmla="*/ 3993939 w 12362426"/>
              <a:gd name="connsiteY61" fmla="*/ 710294 h 3099769"/>
              <a:gd name="connsiteX62" fmla="*/ 4019416 w 12362426"/>
              <a:gd name="connsiteY62" fmla="*/ 703635 h 3099769"/>
              <a:gd name="connsiteX63" fmla="*/ 4056007 w 12362426"/>
              <a:gd name="connsiteY63" fmla="*/ 697674 h 3099769"/>
              <a:gd name="connsiteX64" fmla="*/ 4180468 w 12362426"/>
              <a:gd name="connsiteY64" fmla="*/ 676714 h 3099769"/>
              <a:gd name="connsiteX65" fmla="*/ 4221483 w 12362426"/>
              <a:gd name="connsiteY65" fmla="*/ 675093 h 3099769"/>
              <a:gd name="connsiteX66" fmla="*/ 4227430 w 12362426"/>
              <a:gd name="connsiteY66" fmla="*/ 675249 h 3099769"/>
              <a:gd name="connsiteX67" fmla="*/ 4281173 w 12362426"/>
              <a:gd name="connsiteY67" fmla="*/ 678603 h 3099769"/>
              <a:gd name="connsiteX68" fmla="*/ 4371560 w 12362426"/>
              <a:gd name="connsiteY68" fmla="*/ 686851 h 3099769"/>
              <a:gd name="connsiteX69" fmla="*/ 4454221 w 12362426"/>
              <a:gd name="connsiteY69" fmla="*/ 693129 h 3099769"/>
              <a:gd name="connsiteX70" fmla="*/ 4508379 w 12362426"/>
              <a:gd name="connsiteY70" fmla="*/ 690599 h 3099769"/>
              <a:gd name="connsiteX71" fmla="*/ 4531879 w 12362426"/>
              <a:gd name="connsiteY71" fmla="*/ 693543 h 3099769"/>
              <a:gd name="connsiteX72" fmla="*/ 4634634 w 12362426"/>
              <a:gd name="connsiteY72" fmla="*/ 678753 h 3099769"/>
              <a:gd name="connsiteX73" fmla="*/ 4682281 w 12362426"/>
              <a:gd name="connsiteY73" fmla="*/ 654613 h 3099769"/>
              <a:gd name="connsiteX74" fmla="*/ 4800765 w 12362426"/>
              <a:gd name="connsiteY74" fmla="*/ 633179 h 3099769"/>
              <a:gd name="connsiteX75" fmla="*/ 4870119 w 12362426"/>
              <a:gd name="connsiteY75" fmla="*/ 617406 h 3099769"/>
              <a:gd name="connsiteX76" fmla="*/ 4894058 w 12362426"/>
              <a:gd name="connsiteY76" fmla="*/ 606780 h 3099769"/>
              <a:gd name="connsiteX77" fmla="*/ 4929109 w 12362426"/>
              <a:gd name="connsiteY77" fmla="*/ 595059 h 3099769"/>
              <a:gd name="connsiteX78" fmla="*/ 4989104 w 12362426"/>
              <a:gd name="connsiteY78" fmla="*/ 570780 h 3099769"/>
              <a:gd name="connsiteX79" fmla="*/ 5035354 w 12362426"/>
              <a:gd name="connsiteY79" fmla="*/ 558051 h 3099769"/>
              <a:gd name="connsiteX0" fmla="*/ 6007671 w 12362426"/>
              <a:gd name="connsiteY0" fmla="*/ 508646 h 3099769"/>
              <a:gd name="connsiteX1" fmla="*/ 9625764 w 12362426"/>
              <a:gd name="connsiteY1" fmla="*/ 0 h 3099769"/>
              <a:gd name="connsiteX2" fmla="*/ 9625764 w 12362426"/>
              <a:gd name="connsiteY2" fmla="*/ 743325 h 3099769"/>
              <a:gd name="connsiteX3" fmla="*/ 9658262 w 12362426"/>
              <a:gd name="connsiteY3" fmla="*/ 749028 h 3099769"/>
              <a:gd name="connsiteX4" fmla="*/ 9750370 w 12362426"/>
              <a:gd name="connsiteY4" fmla="*/ 768340 h 3099769"/>
              <a:gd name="connsiteX5" fmla="*/ 9836966 w 12362426"/>
              <a:gd name="connsiteY5" fmla="*/ 778233 h 3099769"/>
              <a:gd name="connsiteX6" fmla="*/ 9994340 w 12362426"/>
              <a:gd name="connsiteY6" fmla="*/ 807111 h 3099769"/>
              <a:gd name="connsiteX7" fmla="*/ 10021527 w 12362426"/>
              <a:gd name="connsiteY7" fmla="*/ 815221 h 3099769"/>
              <a:gd name="connsiteX8" fmla="*/ 10077617 w 12362426"/>
              <a:gd name="connsiteY8" fmla="*/ 830232 h 3099769"/>
              <a:gd name="connsiteX9" fmla="*/ 10249434 w 12362426"/>
              <a:gd name="connsiteY9" fmla="*/ 822796 h 3099769"/>
              <a:gd name="connsiteX10" fmla="*/ 10291151 w 12362426"/>
              <a:gd name="connsiteY10" fmla="*/ 809816 h 3099769"/>
              <a:gd name="connsiteX11" fmla="*/ 10537628 w 12362426"/>
              <a:gd name="connsiteY11" fmla="*/ 783838 h 3099769"/>
              <a:gd name="connsiteX12" fmla="*/ 10875114 w 12362426"/>
              <a:gd name="connsiteY12" fmla="*/ 713312 h 3099769"/>
              <a:gd name="connsiteX13" fmla="*/ 11131506 w 12362426"/>
              <a:gd name="connsiteY13" fmla="*/ 698211 h 3099769"/>
              <a:gd name="connsiteX14" fmla="*/ 11236837 w 12362426"/>
              <a:gd name="connsiteY14" fmla="*/ 682768 h 3099769"/>
              <a:gd name="connsiteX15" fmla="*/ 11428024 w 12362426"/>
              <a:gd name="connsiteY15" fmla="*/ 654608 h 3099769"/>
              <a:gd name="connsiteX16" fmla="*/ 11627584 w 12362426"/>
              <a:gd name="connsiteY16" fmla="*/ 623505 h 3099769"/>
              <a:gd name="connsiteX17" fmla="*/ 11715836 w 12362426"/>
              <a:gd name="connsiteY17" fmla="*/ 608349 h 3099769"/>
              <a:gd name="connsiteX18" fmla="*/ 11987050 w 12362426"/>
              <a:gd name="connsiteY18" fmla="*/ 707424 h 3099769"/>
              <a:gd name="connsiteX19" fmla="*/ 12251338 w 12362426"/>
              <a:gd name="connsiteY19" fmla="*/ 524360 h 3099769"/>
              <a:gd name="connsiteX20" fmla="*/ 12362426 w 12362426"/>
              <a:gd name="connsiteY20" fmla="*/ 1246801 h 3099769"/>
              <a:gd name="connsiteX21" fmla="*/ 312058 w 12362426"/>
              <a:gd name="connsiteY21" fmla="*/ 3099769 h 3099769"/>
              <a:gd name="connsiteX22" fmla="*/ 0 w 12362426"/>
              <a:gd name="connsiteY22" fmla="*/ 1070366 h 3099769"/>
              <a:gd name="connsiteX23" fmla="*/ 4427 w 12362426"/>
              <a:gd name="connsiteY23" fmla="*/ 1069072 h 3099769"/>
              <a:gd name="connsiteX24" fmla="*/ 36478 w 12362426"/>
              <a:gd name="connsiteY24" fmla="*/ 1059901 h 3099769"/>
              <a:gd name="connsiteX25" fmla="*/ 74319 w 12362426"/>
              <a:gd name="connsiteY25" fmla="*/ 1042827 h 3099769"/>
              <a:gd name="connsiteX26" fmla="*/ 265466 w 12362426"/>
              <a:gd name="connsiteY26" fmla="*/ 997965 h 3099769"/>
              <a:gd name="connsiteX27" fmla="*/ 365700 w 12362426"/>
              <a:gd name="connsiteY27" fmla="*/ 971269 h 3099769"/>
              <a:gd name="connsiteX28" fmla="*/ 402179 w 12362426"/>
              <a:gd name="connsiteY28" fmla="*/ 962934 h 3099769"/>
              <a:gd name="connsiteX29" fmla="*/ 504196 w 12362426"/>
              <a:gd name="connsiteY29" fmla="*/ 923429 h 3099769"/>
              <a:gd name="connsiteX30" fmla="*/ 579858 w 12362426"/>
              <a:gd name="connsiteY30" fmla="*/ 911776 h 3099769"/>
              <a:gd name="connsiteX31" fmla="*/ 788740 w 12362426"/>
              <a:gd name="connsiteY31" fmla="*/ 851017 h 3099769"/>
              <a:gd name="connsiteX32" fmla="*/ 942632 w 12362426"/>
              <a:gd name="connsiteY32" fmla="*/ 816590 h 3099769"/>
              <a:gd name="connsiteX33" fmla="*/ 1166396 w 12362426"/>
              <a:gd name="connsiteY33" fmla="*/ 790722 h 3099769"/>
              <a:gd name="connsiteX34" fmla="*/ 1247277 w 12362426"/>
              <a:gd name="connsiteY34" fmla="*/ 761271 h 3099769"/>
              <a:gd name="connsiteX35" fmla="*/ 1322184 w 12362426"/>
              <a:gd name="connsiteY35" fmla="*/ 744388 h 3099769"/>
              <a:gd name="connsiteX36" fmla="*/ 1336256 w 12362426"/>
              <a:gd name="connsiteY36" fmla="*/ 739876 h 3099769"/>
              <a:gd name="connsiteX37" fmla="*/ 1399541 w 12362426"/>
              <a:gd name="connsiteY37" fmla="*/ 733051 h 3099769"/>
              <a:gd name="connsiteX38" fmla="*/ 1609734 w 12362426"/>
              <a:gd name="connsiteY38" fmla="*/ 761684 h 3099769"/>
              <a:gd name="connsiteX39" fmla="*/ 1736383 w 12362426"/>
              <a:gd name="connsiteY39" fmla="*/ 788462 h 3099769"/>
              <a:gd name="connsiteX40" fmla="*/ 1857314 w 12362426"/>
              <a:gd name="connsiteY40" fmla="*/ 794085 h 3099769"/>
              <a:gd name="connsiteX41" fmla="*/ 2026639 w 12362426"/>
              <a:gd name="connsiteY41" fmla="*/ 812780 h 3099769"/>
              <a:gd name="connsiteX42" fmla="*/ 2043398 w 12362426"/>
              <a:gd name="connsiteY42" fmla="*/ 817701 h 3099769"/>
              <a:gd name="connsiteX43" fmla="*/ 2154517 w 12362426"/>
              <a:gd name="connsiteY43" fmla="*/ 837821 h 3099769"/>
              <a:gd name="connsiteX44" fmla="*/ 2277168 w 12362426"/>
              <a:gd name="connsiteY44" fmla="*/ 830176 h 3099769"/>
              <a:gd name="connsiteX45" fmla="*/ 2361853 w 12362426"/>
              <a:gd name="connsiteY45" fmla="*/ 812755 h 3099769"/>
              <a:gd name="connsiteX46" fmla="*/ 2463967 w 12362426"/>
              <a:gd name="connsiteY46" fmla="*/ 801890 h 3099769"/>
              <a:gd name="connsiteX47" fmla="*/ 2699787 w 12362426"/>
              <a:gd name="connsiteY47" fmla="*/ 773633 h 3099769"/>
              <a:gd name="connsiteX48" fmla="*/ 2705016 w 12362426"/>
              <a:gd name="connsiteY48" fmla="*/ 772146 h 3099769"/>
              <a:gd name="connsiteX49" fmla="*/ 2828071 w 12362426"/>
              <a:gd name="connsiteY49" fmla="*/ 751618 h 3099769"/>
              <a:gd name="connsiteX50" fmla="*/ 2858408 w 12362426"/>
              <a:gd name="connsiteY50" fmla="*/ 743423 h 3099769"/>
              <a:gd name="connsiteX51" fmla="*/ 2858814 w 12362426"/>
              <a:gd name="connsiteY51" fmla="*/ 742482 h 3099769"/>
              <a:gd name="connsiteX52" fmla="*/ 2927761 w 12362426"/>
              <a:gd name="connsiteY52" fmla="*/ 747246 h 3099769"/>
              <a:gd name="connsiteX53" fmla="*/ 2982332 w 12362426"/>
              <a:gd name="connsiteY53" fmla="*/ 752913 h 3099769"/>
              <a:gd name="connsiteX54" fmla="*/ 2997509 w 12362426"/>
              <a:gd name="connsiteY54" fmla="*/ 759653 h 3099769"/>
              <a:gd name="connsiteX55" fmla="*/ 3270214 w 12362426"/>
              <a:gd name="connsiteY55" fmla="*/ 755376 h 3099769"/>
              <a:gd name="connsiteX56" fmla="*/ 3396647 w 12362426"/>
              <a:gd name="connsiteY56" fmla="*/ 750718 h 3099769"/>
              <a:gd name="connsiteX57" fmla="*/ 3557903 w 12362426"/>
              <a:gd name="connsiteY57" fmla="*/ 736857 h 3099769"/>
              <a:gd name="connsiteX58" fmla="*/ 3749729 w 12362426"/>
              <a:gd name="connsiteY58" fmla="*/ 728647 h 3099769"/>
              <a:gd name="connsiteX59" fmla="*/ 3802620 w 12362426"/>
              <a:gd name="connsiteY59" fmla="*/ 716926 h 3099769"/>
              <a:gd name="connsiteX60" fmla="*/ 3922921 w 12362426"/>
              <a:gd name="connsiteY60" fmla="*/ 714754 h 3099769"/>
              <a:gd name="connsiteX61" fmla="*/ 3993939 w 12362426"/>
              <a:gd name="connsiteY61" fmla="*/ 710294 h 3099769"/>
              <a:gd name="connsiteX62" fmla="*/ 4019416 w 12362426"/>
              <a:gd name="connsiteY62" fmla="*/ 703635 h 3099769"/>
              <a:gd name="connsiteX63" fmla="*/ 4056007 w 12362426"/>
              <a:gd name="connsiteY63" fmla="*/ 697674 h 3099769"/>
              <a:gd name="connsiteX64" fmla="*/ 4180468 w 12362426"/>
              <a:gd name="connsiteY64" fmla="*/ 676714 h 3099769"/>
              <a:gd name="connsiteX65" fmla="*/ 4221483 w 12362426"/>
              <a:gd name="connsiteY65" fmla="*/ 675093 h 3099769"/>
              <a:gd name="connsiteX66" fmla="*/ 4227430 w 12362426"/>
              <a:gd name="connsiteY66" fmla="*/ 675249 h 3099769"/>
              <a:gd name="connsiteX67" fmla="*/ 4281173 w 12362426"/>
              <a:gd name="connsiteY67" fmla="*/ 678603 h 3099769"/>
              <a:gd name="connsiteX68" fmla="*/ 4371560 w 12362426"/>
              <a:gd name="connsiteY68" fmla="*/ 686851 h 3099769"/>
              <a:gd name="connsiteX69" fmla="*/ 4454221 w 12362426"/>
              <a:gd name="connsiteY69" fmla="*/ 693129 h 3099769"/>
              <a:gd name="connsiteX70" fmla="*/ 4508379 w 12362426"/>
              <a:gd name="connsiteY70" fmla="*/ 690599 h 3099769"/>
              <a:gd name="connsiteX71" fmla="*/ 4531879 w 12362426"/>
              <a:gd name="connsiteY71" fmla="*/ 693543 h 3099769"/>
              <a:gd name="connsiteX72" fmla="*/ 4634634 w 12362426"/>
              <a:gd name="connsiteY72" fmla="*/ 678753 h 3099769"/>
              <a:gd name="connsiteX73" fmla="*/ 4682281 w 12362426"/>
              <a:gd name="connsiteY73" fmla="*/ 654613 h 3099769"/>
              <a:gd name="connsiteX74" fmla="*/ 4800765 w 12362426"/>
              <a:gd name="connsiteY74" fmla="*/ 633179 h 3099769"/>
              <a:gd name="connsiteX75" fmla="*/ 4870119 w 12362426"/>
              <a:gd name="connsiteY75" fmla="*/ 617406 h 3099769"/>
              <a:gd name="connsiteX76" fmla="*/ 4894058 w 12362426"/>
              <a:gd name="connsiteY76" fmla="*/ 606780 h 3099769"/>
              <a:gd name="connsiteX77" fmla="*/ 4929109 w 12362426"/>
              <a:gd name="connsiteY77" fmla="*/ 595059 h 3099769"/>
              <a:gd name="connsiteX78" fmla="*/ 4989104 w 12362426"/>
              <a:gd name="connsiteY78" fmla="*/ 570780 h 3099769"/>
              <a:gd name="connsiteX79" fmla="*/ 5035354 w 12362426"/>
              <a:gd name="connsiteY79" fmla="*/ 558051 h 3099769"/>
              <a:gd name="connsiteX80" fmla="*/ 6007671 w 12362426"/>
              <a:gd name="connsiteY80" fmla="*/ 508646 h 3099769"/>
              <a:gd name="connsiteX0" fmla="*/ 6007671 w 12362426"/>
              <a:gd name="connsiteY0" fmla="*/ 10697 h 2601820"/>
              <a:gd name="connsiteX1" fmla="*/ 8177440 w 12362426"/>
              <a:gd name="connsiteY1" fmla="*/ 258735 h 2601820"/>
              <a:gd name="connsiteX2" fmla="*/ 9625764 w 12362426"/>
              <a:gd name="connsiteY2" fmla="*/ 245376 h 2601820"/>
              <a:gd name="connsiteX3" fmla="*/ 9658262 w 12362426"/>
              <a:gd name="connsiteY3" fmla="*/ 251079 h 2601820"/>
              <a:gd name="connsiteX4" fmla="*/ 9750370 w 12362426"/>
              <a:gd name="connsiteY4" fmla="*/ 270391 h 2601820"/>
              <a:gd name="connsiteX5" fmla="*/ 9836966 w 12362426"/>
              <a:gd name="connsiteY5" fmla="*/ 280284 h 2601820"/>
              <a:gd name="connsiteX6" fmla="*/ 9994340 w 12362426"/>
              <a:gd name="connsiteY6" fmla="*/ 309162 h 2601820"/>
              <a:gd name="connsiteX7" fmla="*/ 10021527 w 12362426"/>
              <a:gd name="connsiteY7" fmla="*/ 317272 h 2601820"/>
              <a:gd name="connsiteX8" fmla="*/ 10077617 w 12362426"/>
              <a:gd name="connsiteY8" fmla="*/ 332283 h 2601820"/>
              <a:gd name="connsiteX9" fmla="*/ 10249434 w 12362426"/>
              <a:gd name="connsiteY9" fmla="*/ 324847 h 2601820"/>
              <a:gd name="connsiteX10" fmla="*/ 10291151 w 12362426"/>
              <a:gd name="connsiteY10" fmla="*/ 311867 h 2601820"/>
              <a:gd name="connsiteX11" fmla="*/ 10537628 w 12362426"/>
              <a:gd name="connsiteY11" fmla="*/ 285889 h 2601820"/>
              <a:gd name="connsiteX12" fmla="*/ 10875114 w 12362426"/>
              <a:gd name="connsiteY12" fmla="*/ 215363 h 2601820"/>
              <a:gd name="connsiteX13" fmla="*/ 11131506 w 12362426"/>
              <a:gd name="connsiteY13" fmla="*/ 200262 h 2601820"/>
              <a:gd name="connsiteX14" fmla="*/ 11236837 w 12362426"/>
              <a:gd name="connsiteY14" fmla="*/ 184819 h 2601820"/>
              <a:gd name="connsiteX15" fmla="*/ 11428024 w 12362426"/>
              <a:gd name="connsiteY15" fmla="*/ 156659 h 2601820"/>
              <a:gd name="connsiteX16" fmla="*/ 11627584 w 12362426"/>
              <a:gd name="connsiteY16" fmla="*/ 125556 h 2601820"/>
              <a:gd name="connsiteX17" fmla="*/ 11715836 w 12362426"/>
              <a:gd name="connsiteY17" fmla="*/ 110400 h 2601820"/>
              <a:gd name="connsiteX18" fmla="*/ 11987050 w 12362426"/>
              <a:gd name="connsiteY18" fmla="*/ 209475 h 2601820"/>
              <a:gd name="connsiteX19" fmla="*/ 12251338 w 12362426"/>
              <a:gd name="connsiteY19" fmla="*/ 26411 h 2601820"/>
              <a:gd name="connsiteX20" fmla="*/ 12362426 w 12362426"/>
              <a:gd name="connsiteY20" fmla="*/ 748852 h 2601820"/>
              <a:gd name="connsiteX21" fmla="*/ 312058 w 12362426"/>
              <a:gd name="connsiteY21" fmla="*/ 2601820 h 2601820"/>
              <a:gd name="connsiteX22" fmla="*/ 0 w 12362426"/>
              <a:gd name="connsiteY22" fmla="*/ 572417 h 2601820"/>
              <a:gd name="connsiteX23" fmla="*/ 4427 w 12362426"/>
              <a:gd name="connsiteY23" fmla="*/ 571123 h 2601820"/>
              <a:gd name="connsiteX24" fmla="*/ 36478 w 12362426"/>
              <a:gd name="connsiteY24" fmla="*/ 561952 h 2601820"/>
              <a:gd name="connsiteX25" fmla="*/ 74319 w 12362426"/>
              <a:gd name="connsiteY25" fmla="*/ 544878 h 2601820"/>
              <a:gd name="connsiteX26" fmla="*/ 265466 w 12362426"/>
              <a:gd name="connsiteY26" fmla="*/ 500016 h 2601820"/>
              <a:gd name="connsiteX27" fmla="*/ 365700 w 12362426"/>
              <a:gd name="connsiteY27" fmla="*/ 473320 h 2601820"/>
              <a:gd name="connsiteX28" fmla="*/ 402179 w 12362426"/>
              <a:gd name="connsiteY28" fmla="*/ 464985 h 2601820"/>
              <a:gd name="connsiteX29" fmla="*/ 504196 w 12362426"/>
              <a:gd name="connsiteY29" fmla="*/ 425480 h 2601820"/>
              <a:gd name="connsiteX30" fmla="*/ 579858 w 12362426"/>
              <a:gd name="connsiteY30" fmla="*/ 413827 h 2601820"/>
              <a:gd name="connsiteX31" fmla="*/ 788740 w 12362426"/>
              <a:gd name="connsiteY31" fmla="*/ 353068 h 2601820"/>
              <a:gd name="connsiteX32" fmla="*/ 942632 w 12362426"/>
              <a:gd name="connsiteY32" fmla="*/ 318641 h 2601820"/>
              <a:gd name="connsiteX33" fmla="*/ 1166396 w 12362426"/>
              <a:gd name="connsiteY33" fmla="*/ 292773 h 2601820"/>
              <a:gd name="connsiteX34" fmla="*/ 1247277 w 12362426"/>
              <a:gd name="connsiteY34" fmla="*/ 263322 h 2601820"/>
              <a:gd name="connsiteX35" fmla="*/ 1322184 w 12362426"/>
              <a:gd name="connsiteY35" fmla="*/ 246439 h 2601820"/>
              <a:gd name="connsiteX36" fmla="*/ 1336256 w 12362426"/>
              <a:gd name="connsiteY36" fmla="*/ 241927 h 2601820"/>
              <a:gd name="connsiteX37" fmla="*/ 1399541 w 12362426"/>
              <a:gd name="connsiteY37" fmla="*/ 235102 h 2601820"/>
              <a:gd name="connsiteX38" fmla="*/ 1609734 w 12362426"/>
              <a:gd name="connsiteY38" fmla="*/ 263735 h 2601820"/>
              <a:gd name="connsiteX39" fmla="*/ 1736383 w 12362426"/>
              <a:gd name="connsiteY39" fmla="*/ 290513 h 2601820"/>
              <a:gd name="connsiteX40" fmla="*/ 1857314 w 12362426"/>
              <a:gd name="connsiteY40" fmla="*/ 296136 h 2601820"/>
              <a:gd name="connsiteX41" fmla="*/ 2026639 w 12362426"/>
              <a:gd name="connsiteY41" fmla="*/ 314831 h 2601820"/>
              <a:gd name="connsiteX42" fmla="*/ 2043398 w 12362426"/>
              <a:gd name="connsiteY42" fmla="*/ 319752 h 2601820"/>
              <a:gd name="connsiteX43" fmla="*/ 2154517 w 12362426"/>
              <a:gd name="connsiteY43" fmla="*/ 339872 h 2601820"/>
              <a:gd name="connsiteX44" fmla="*/ 2277168 w 12362426"/>
              <a:gd name="connsiteY44" fmla="*/ 332227 h 2601820"/>
              <a:gd name="connsiteX45" fmla="*/ 2361853 w 12362426"/>
              <a:gd name="connsiteY45" fmla="*/ 314806 h 2601820"/>
              <a:gd name="connsiteX46" fmla="*/ 2463967 w 12362426"/>
              <a:gd name="connsiteY46" fmla="*/ 303941 h 2601820"/>
              <a:gd name="connsiteX47" fmla="*/ 2699787 w 12362426"/>
              <a:gd name="connsiteY47" fmla="*/ 275684 h 2601820"/>
              <a:gd name="connsiteX48" fmla="*/ 2705016 w 12362426"/>
              <a:gd name="connsiteY48" fmla="*/ 274197 h 2601820"/>
              <a:gd name="connsiteX49" fmla="*/ 2828071 w 12362426"/>
              <a:gd name="connsiteY49" fmla="*/ 253669 h 2601820"/>
              <a:gd name="connsiteX50" fmla="*/ 2858408 w 12362426"/>
              <a:gd name="connsiteY50" fmla="*/ 245474 h 2601820"/>
              <a:gd name="connsiteX51" fmla="*/ 2858814 w 12362426"/>
              <a:gd name="connsiteY51" fmla="*/ 244533 h 2601820"/>
              <a:gd name="connsiteX52" fmla="*/ 2927761 w 12362426"/>
              <a:gd name="connsiteY52" fmla="*/ 249297 h 2601820"/>
              <a:gd name="connsiteX53" fmla="*/ 2982332 w 12362426"/>
              <a:gd name="connsiteY53" fmla="*/ 254964 h 2601820"/>
              <a:gd name="connsiteX54" fmla="*/ 2997509 w 12362426"/>
              <a:gd name="connsiteY54" fmla="*/ 261704 h 2601820"/>
              <a:gd name="connsiteX55" fmla="*/ 3270214 w 12362426"/>
              <a:gd name="connsiteY55" fmla="*/ 257427 h 2601820"/>
              <a:gd name="connsiteX56" fmla="*/ 3396647 w 12362426"/>
              <a:gd name="connsiteY56" fmla="*/ 252769 h 2601820"/>
              <a:gd name="connsiteX57" fmla="*/ 3557903 w 12362426"/>
              <a:gd name="connsiteY57" fmla="*/ 238908 h 2601820"/>
              <a:gd name="connsiteX58" fmla="*/ 3749729 w 12362426"/>
              <a:gd name="connsiteY58" fmla="*/ 230698 h 2601820"/>
              <a:gd name="connsiteX59" fmla="*/ 3802620 w 12362426"/>
              <a:gd name="connsiteY59" fmla="*/ 218977 h 2601820"/>
              <a:gd name="connsiteX60" fmla="*/ 3922921 w 12362426"/>
              <a:gd name="connsiteY60" fmla="*/ 216805 h 2601820"/>
              <a:gd name="connsiteX61" fmla="*/ 3993939 w 12362426"/>
              <a:gd name="connsiteY61" fmla="*/ 212345 h 2601820"/>
              <a:gd name="connsiteX62" fmla="*/ 4019416 w 12362426"/>
              <a:gd name="connsiteY62" fmla="*/ 205686 h 2601820"/>
              <a:gd name="connsiteX63" fmla="*/ 4056007 w 12362426"/>
              <a:gd name="connsiteY63" fmla="*/ 199725 h 2601820"/>
              <a:gd name="connsiteX64" fmla="*/ 4180468 w 12362426"/>
              <a:gd name="connsiteY64" fmla="*/ 178765 h 2601820"/>
              <a:gd name="connsiteX65" fmla="*/ 4221483 w 12362426"/>
              <a:gd name="connsiteY65" fmla="*/ 177144 h 2601820"/>
              <a:gd name="connsiteX66" fmla="*/ 4227430 w 12362426"/>
              <a:gd name="connsiteY66" fmla="*/ 177300 h 2601820"/>
              <a:gd name="connsiteX67" fmla="*/ 4281173 w 12362426"/>
              <a:gd name="connsiteY67" fmla="*/ 180654 h 2601820"/>
              <a:gd name="connsiteX68" fmla="*/ 4371560 w 12362426"/>
              <a:gd name="connsiteY68" fmla="*/ 188902 h 2601820"/>
              <a:gd name="connsiteX69" fmla="*/ 4454221 w 12362426"/>
              <a:gd name="connsiteY69" fmla="*/ 195180 h 2601820"/>
              <a:gd name="connsiteX70" fmla="*/ 4508379 w 12362426"/>
              <a:gd name="connsiteY70" fmla="*/ 192650 h 2601820"/>
              <a:gd name="connsiteX71" fmla="*/ 4531879 w 12362426"/>
              <a:gd name="connsiteY71" fmla="*/ 195594 h 2601820"/>
              <a:gd name="connsiteX72" fmla="*/ 4634634 w 12362426"/>
              <a:gd name="connsiteY72" fmla="*/ 180804 h 2601820"/>
              <a:gd name="connsiteX73" fmla="*/ 4682281 w 12362426"/>
              <a:gd name="connsiteY73" fmla="*/ 156664 h 2601820"/>
              <a:gd name="connsiteX74" fmla="*/ 4800765 w 12362426"/>
              <a:gd name="connsiteY74" fmla="*/ 135230 h 2601820"/>
              <a:gd name="connsiteX75" fmla="*/ 4870119 w 12362426"/>
              <a:gd name="connsiteY75" fmla="*/ 119457 h 2601820"/>
              <a:gd name="connsiteX76" fmla="*/ 4894058 w 12362426"/>
              <a:gd name="connsiteY76" fmla="*/ 108831 h 2601820"/>
              <a:gd name="connsiteX77" fmla="*/ 4929109 w 12362426"/>
              <a:gd name="connsiteY77" fmla="*/ 97110 h 2601820"/>
              <a:gd name="connsiteX78" fmla="*/ 4989104 w 12362426"/>
              <a:gd name="connsiteY78" fmla="*/ 72831 h 2601820"/>
              <a:gd name="connsiteX79" fmla="*/ 5035354 w 12362426"/>
              <a:gd name="connsiteY79" fmla="*/ 60102 h 2601820"/>
              <a:gd name="connsiteX80" fmla="*/ 6007671 w 12362426"/>
              <a:gd name="connsiteY80" fmla="*/ 10697 h 2601820"/>
              <a:gd name="connsiteX0" fmla="*/ 6007671 w 12362426"/>
              <a:gd name="connsiteY0" fmla="*/ 10697 h 2601820"/>
              <a:gd name="connsiteX1" fmla="*/ 8177440 w 12362426"/>
              <a:gd name="connsiteY1" fmla="*/ 258735 h 2601820"/>
              <a:gd name="connsiteX2" fmla="*/ 9625764 w 12362426"/>
              <a:gd name="connsiteY2" fmla="*/ 245376 h 2601820"/>
              <a:gd name="connsiteX3" fmla="*/ 9658262 w 12362426"/>
              <a:gd name="connsiteY3" fmla="*/ 251079 h 2601820"/>
              <a:gd name="connsiteX4" fmla="*/ 9836966 w 12362426"/>
              <a:gd name="connsiteY4" fmla="*/ 280284 h 2601820"/>
              <a:gd name="connsiteX5" fmla="*/ 9994340 w 12362426"/>
              <a:gd name="connsiteY5" fmla="*/ 309162 h 2601820"/>
              <a:gd name="connsiteX6" fmla="*/ 10021527 w 12362426"/>
              <a:gd name="connsiteY6" fmla="*/ 317272 h 2601820"/>
              <a:gd name="connsiteX7" fmla="*/ 10077617 w 12362426"/>
              <a:gd name="connsiteY7" fmla="*/ 332283 h 2601820"/>
              <a:gd name="connsiteX8" fmla="*/ 10249434 w 12362426"/>
              <a:gd name="connsiteY8" fmla="*/ 324847 h 2601820"/>
              <a:gd name="connsiteX9" fmla="*/ 10291151 w 12362426"/>
              <a:gd name="connsiteY9" fmla="*/ 311867 h 2601820"/>
              <a:gd name="connsiteX10" fmla="*/ 10537628 w 12362426"/>
              <a:gd name="connsiteY10" fmla="*/ 285889 h 2601820"/>
              <a:gd name="connsiteX11" fmla="*/ 10875114 w 12362426"/>
              <a:gd name="connsiteY11" fmla="*/ 215363 h 2601820"/>
              <a:gd name="connsiteX12" fmla="*/ 11131506 w 12362426"/>
              <a:gd name="connsiteY12" fmla="*/ 200262 h 2601820"/>
              <a:gd name="connsiteX13" fmla="*/ 11236837 w 12362426"/>
              <a:gd name="connsiteY13" fmla="*/ 184819 h 2601820"/>
              <a:gd name="connsiteX14" fmla="*/ 11428024 w 12362426"/>
              <a:gd name="connsiteY14" fmla="*/ 156659 h 2601820"/>
              <a:gd name="connsiteX15" fmla="*/ 11627584 w 12362426"/>
              <a:gd name="connsiteY15" fmla="*/ 125556 h 2601820"/>
              <a:gd name="connsiteX16" fmla="*/ 11715836 w 12362426"/>
              <a:gd name="connsiteY16" fmla="*/ 110400 h 2601820"/>
              <a:gd name="connsiteX17" fmla="*/ 11987050 w 12362426"/>
              <a:gd name="connsiteY17" fmla="*/ 209475 h 2601820"/>
              <a:gd name="connsiteX18" fmla="*/ 12251338 w 12362426"/>
              <a:gd name="connsiteY18" fmla="*/ 26411 h 2601820"/>
              <a:gd name="connsiteX19" fmla="*/ 12362426 w 12362426"/>
              <a:gd name="connsiteY19" fmla="*/ 748852 h 2601820"/>
              <a:gd name="connsiteX20" fmla="*/ 312058 w 12362426"/>
              <a:gd name="connsiteY20" fmla="*/ 2601820 h 2601820"/>
              <a:gd name="connsiteX21" fmla="*/ 0 w 12362426"/>
              <a:gd name="connsiteY21" fmla="*/ 572417 h 2601820"/>
              <a:gd name="connsiteX22" fmla="*/ 4427 w 12362426"/>
              <a:gd name="connsiteY22" fmla="*/ 571123 h 2601820"/>
              <a:gd name="connsiteX23" fmla="*/ 36478 w 12362426"/>
              <a:gd name="connsiteY23" fmla="*/ 561952 h 2601820"/>
              <a:gd name="connsiteX24" fmla="*/ 74319 w 12362426"/>
              <a:gd name="connsiteY24" fmla="*/ 544878 h 2601820"/>
              <a:gd name="connsiteX25" fmla="*/ 265466 w 12362426"/>
              <a:gd name="connsiteY25" fmla="*/ 500016 h 2601820"/>
              <a:gd name="connsiteX26" fmla="*/ 365700 w 12362426"/>
              <a:gd name="connsiteY26" fmla="*/ 473320 h 2601820"/>
              <a:gd name="connsiteX27" fmla="*/ 402179 w 12362426"/>
              <a:gd name="connsiteY27" fmla="*/ 464985 h 2601820"/>
              <a:gd name="connsiteX28" fmla="*/ 504196 w 12362426"/>
              <a:gd name="connsiteY28" fmla="*/ 425480 h 2601820"/>
              <a:gd name="connsiteX29" fmla="*/ 579858 w 12362426"/>
              <a:gd name="connsiteY29" fmla="*/ 413827 h 2601820"/>
              <a:gd name="connsiteX30" fmla="*/ 788740 w 12362426"/>
              <a:gd name="connsiteY30" fmla="*/ 353068 h 2601820"/>
              <a:gd name="connsiteX31" fmla="*/ 942632 w 12362426"/>
              <a:gd name="connsiteY31" fmla="*/ 318641 h 2601820"/>
              <a:gd name="connsiteX32" fmla="*/ 1166396 w 12362426"/>
              <a:gd name="connsiteY32" fmla="*/ 292773 h 2601820"/>
              <a:gd name="connsiteX33" fmla="*/ 1247277 w 12362426"/>
              <a:gd name="connsiteY33" fmla="*/ 263322 h 2601820"/>
              <a:gd name="connsiteX34" fmla="*/ 1322184 w 12362426"/>
              <a:gd name="connsiteY34" fmla="*/ 246439 h 2601820"/>
              <a:gd name="connsiteX35" fmla="*/ 1336256 w 12362426"/>
              <a:gd name="connsiteY35" fmla="*/ 241927 h 2601820"/>
              <a:gd name="connsiteX36" fmla="*/ 1399541 w 12362426"/>
              <a:gd name="connsiteY36" fmla="*/ 235102 h 2601820"/>
              <a:gd name="connsiteX37" fmla="*/ 1609734 w 12362426"/>
              <a:gd name="connsiteY37" fmla="*/ 263735 h 2601820"/>
              <a:gd name="connsiteX38" fmla="*/ 1736383 w 12362426"/>
              <a:gd name="connsiteY38" fmla="*/ 290513 h 2601820"/>
              <a:gd name="connsiteX39" fmla="*/ 1857314 w 12362426"/>
              <a:gd name="connsiteY39" fmla="*/ 296136 h 2601820"/>
              <a:gd name="connsiteX40" fmla="*/ 2026639 w 12362426"/>
              <a:gd name="connsiteY40" fmla="*/ 314831 h 2601820"/>
              <a:gd name="connsiteX41" fmla="*/ 2043398 w 12362426"/>
              <a:gd name="connsiteY41" fmla="*/ 319752 h 2601820"/>
              <a:gd name="connsiteX42" fmla="*/ 2154517 w 12362426"/>
              <a:gd name="connsiteY42" fmla="*/ 339872 h 2601820"/>
              <a:gd name="connsiteX43" fmla="*/ 2277168 w 12362426"/>
              <a:gd name="connsiteY43" fmla="*/ 332227 h 2601820"/>
              <a:gd name="connsiteX44" fmla="*/ 2361853 w 12362426"/>
              <a:gd name="connsiteY44" fmla="*/ 314806 h 2601820"/>
              <a:gd name="connsiteX45" fmla="*/ 2463967 w 12362426"/>
              <a:gd name="connsiteY45" fmla="*/ 303941 h 2601820"/>
              <a:gd name="connsiteX46" fmla="*/ 2699787 w 12362426"/>
              <a:gd name="connsiteY46" fmla="*/ 275684 h 2601820"/>
              <a:gd name="connsiteX47" fmla="*/ 2705016 w 12362426"/>
              <a:gd name="connsiteY47" fmla="*/ 274197 h 2601820"/>
              <a:gd name="connsiteX48" fmla="*/ 2828071 w 12362426"/>
              <a:gd name="connsiteY48" fmla="*/ 253669 h 2601820"/>
              <a:gd name="connsiteX49" fmla="*/ 2858408 w 12362426"/>
              <a:gd name="connsiteY49" fmla="*/ 245474 h 2601820"/>
              <a:gd name="connsiteX50" fmla="*/ 2858814 w 12362426"/>
              <a:gd name="connsiteY50" fmla="*/ 244533 h 2601820"/>
              <a:gd name="connsiteX51" fmla="*/ 2927761 w 12362426"/>
              <a:gd name="connsiteY51" fmla="*/ 249297 h 2601820"/>
              <a:gd name="connsiteX52" fmla="*/ 2982332 w 12362426"/>
              <a:gd name="connsiteY52" fmla="*/ 254964 h 2601820"/>
              <a:gd name="connsiteX53" fmla="*/ 2997509 w 12362426"/>
              <a:gd name="connsiteY53" fmla="*/ 261704 h 2601820"/>
              <a:gd name="connsiteX54" fmla="*/ 3270214 w 12362426"/>
              <a:gd name="connsiteY54" fmla="*/ 257427 h 2601820"/>
              <a:gd name="connsiteX55" fmla="*/ 3396647 w 12362426"/>
              <a:gd name="connsiteY55" fmla="*/ 252769 h 2601820"/>
              <a:gd name="connsiteX56" fmla="*/ 3557903 w 12362426"/>
              <a:gd name="connsiteY56" fmla="*/ 238908 h 2601820"/>
              <a:gd name="connsiteX57" fmla="*/ 3749729 w 12362426"/>
              <a:gd name="connsiteY57" fmla="*/ 230698 h 2601820"/>
              <a:gd name="connsiteX58" fmla="*/ 3802620 w 12362426"/>
              <a:gd name="connsiteY58" fmla="*/ 218977 h 2601820"/>
              <a:gd name="connsiteX59" fmla="*/ 3922921 w 12362426"/>
              <a:gd name="connsiteY59" fmla="*/ 216805 h 2601820"/>
              <a:gd name="connsiteX60" fmla="*/ 3993939 w 12362426"/>
              <a:gd name="connsiteY60" fmla="*/ 212345 h 2601820"/>
              <a:gd name="connsiteX61" fmla="*/ 4019416 w 12362426"/>
              <a:gd name="connsiteY61" fmla="*/ 205686 h 2601820"/>
              <a:gd name="connsiteX62" fmla="*/ 4056007 w 12362426"/>
              <a:gd name="connsiteY62" fmla="*/ 199725 h 2601820"/>
              <a:gd name="connsiteX63" fmla="*/ 4180468 w 12362426"/>
              <a:gd name="connsiteY63" fmla="*/ 178765 h 2601820"/>
              <a:gd name="connsiteX64" fmla="*/ 4221483 w 12362426"/>
              <a:gd name="connsiteY64" fmla="*/ 177144 h 2601820"/>
              <a:gd name="connsiteX65" fmla="*/ 4227430 w 12362426"/>
              <a:gd name="connsiteY65" fmla="*/ 177300 h 2601820"/>
              <a:gd name="connsiteX66" fmla="*/ 4281173 w 12362426"/>
              <a:gd name="connsiteY66" fmla="*/ 180654 h 2601820"/>
              <a:gd name="connsiteX67" fmla="*/ 4371560 w 12362426"/>
              <a:gd name="connsiteY67" fmla="*/ 188902 h 2601820"/>
              <a:gd name="connsiteX68" fmla="*/ 4454221 w 12362426"/>
              <a:gd name="connsiteY68" fmla="*/ 195180 h 2601820"/>
              <a:gd name="connsiteX69" fmla="*/ 4508379 w 12362426"/>
              <a:gd name="connsiteY69" fmla="*/ 192650 h 2601820"/>
              <a:gd name="connsiteX70" fmla="*/ 4531879 w 12362426"/>
              <a:gd name="connsiteY70" fmla="*/ 195594 h 2601820"/>
              <a:gd name="connsiteX71" fmla="*/ 4634634 w 12362426"/>
              <a:gd name="connsiteY71" fmla="*/ 180804 h 2601820"/>
              <a:gd name="connsiteX72" fmla="*/ 4682281 w 12362426"/>
              <a:gd name="connsiteY72" fmla="*/ 156664 h 2601820"/>
              <a:gd name="connsiteX73" fmla="*/ 4800765 w 12362426"/>
              <a:gd name="connsiteY73" fmla="*/ 135230 h 2601820"/>
              <a:gd name="connsiteX74" fmla="*/ 4870119 w 12362426"/>
              <a:gd name="connsiteY74" fmla="*/ 119457 h 2601820"/>
              <a:gd name="connsiteX75" fmla="*/ 4894058 w 12362426"/>
              <a:gd name="connsiteY75" fmla="*/ 108831 h 2601820"/>
              <a:gd name="connsiteX76" fmla="*/ 4929109 w 12362426"/>
              <a:gd name="connsiteY76" fmla="*/ 97110 h 2601820"/>
              <a:gd name="connsiteX77" fmla="*/ 4989104 w 12362426"/>
              <a:gd name="connsiteY77" fmla="*/ 72831 h 2601820"/>
              <a:gd name="connsiteX78" fmla="*/ 5035354 w 12362426"/>
              <a:gd name="connsiteY78" fmla="*/ 60102 h 2601820"/>
              <a:gd name="connsiteX79" fmla="*/ 6007671 w 12362426"/>
              <a:gd name="connsiteY79" fmla="*/ 10697 h 2601820"/>
              <a:gd name="connsiteX0" fmla="*/ 6007671 w 12362426"/>
              <a:gd name="connsiteY0" fmla="*/ 10697 h 2601820"/>
              <a:gd name="connsiteX1" fmla="*/ 8177440 w 12362426"/>
              <a:gd name="connsiteY1" fmla="*/ 258735 h 2601820"/>
              <a:gd name="connsiteX2" fmla="*/ 9625764 w 12362426"/>
              <a:gd name="connsiteY2" fmla="*/ 245376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10697 h 2601820"/>
              <a:gd name="connsiteX1" fmla="*/ 8177440 w 12362426"/>
              <a:gd name="connsiteY1" fmla="*/ 258735 h 2601820"/>
              <a:gd name="connsiteX2" fmla="*/ 9140514 w 12362426"/>
              <a:gd name="connsiteY2" fmla="*/ 319993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10697 h 2601820"/>
              <a:gd name="connsiteX1" fmla="*/ 8177440 w 12362426"/>
              <a:gd name="connsiteY1" fmla="*/ 258735 h 2601820"/>
              <a:gd name="connsiteX2" fmla="*/ 9140514 w 12362426"/>
              <a:gd name="connsiteY2" fmla="*/ 319993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10697 h 2601820"/>
              <a:gd name="connsiteX1" fmla="*/ 8177440 w 12362426"/>
              <a:gd name="connsiteY1" fmla="*/ 258735 h 2601820"/>
              <a:gd name="connsiteX2" fmla="*/ 9140514 w 12362426"/>
              <a:gd name="connsiteY2" fmla="*/ 319993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10697 h 2601820"/>
              <a:gd name="connsiteX1" fmla="*/ 8177440 w 12362426"/>
              <a:gd name="connsiteY1" fmla="*/ 258735 h 2601820"/>
              <a:gd name="connsiteX2" fmla="*/ 9140514 w 12362426"/>
              <a:gd name="connsiteY2" fmla="*/ 319993 h 2601820"/>
              <a:gd name="connsiteX3" fmla="*/ 9836966 w 12362426"/>
              <a:gd name="connsiteY3" fmla="*/ 280284 h 2601820"/>
              <a:gd name="connsiteX4" fmla="*/ 9994340 w 12362426"/>
              <a:gd name="connsiteY4" fmla="*/ 309162 h 2601820"/>
              <a:gd name="connsiteX5" fmla="*/ 10021527 w 12362426"/>
              <a:gd name="connsiteY5" fmla="*/ 317272 h 2601820"/>
              <a:gd name="connsiteX6" fmla="*/ 10077617 w 12362426"/>
              <a:gd name="connsiteY6" fmla="*/ 332283 h 2601820"/>
              <a:gd name="connsiteX7" fmla="*/ 10249434 w 12362426"/>
              <a:gd name="connsiteY7" fmla="*/ 324847 h 2601820"/>
              <a:gd name="connsiteX8" fmla="*/ 10291151 w 12362426"/>
              <a:gd name="connsiteY8" fmla="*/ 311867 h 2601820"/>
              <a:gd name="connsiteX9" fmla="*/ 10537628 w 12362426"/>
              <a:gd name="connsiteY9" fmla="*/ 285889 h 2601820"/>
              <a:gd name="connsiteX10" fmla="*/ 10875114 w 12362426"/>
              <a:gd name="connsiteY10" fmla="*/ 215363 h 2601820"/>
              <a:gd name="connsiteX11" fmla="*/ 11131506 w 12362426"/>
              <a:gd name="connsiteY11" fmla="*/ 200262 h 2601820"/>
              <a:gd name="connsiteX12" fmla="*/ 11236837 w 12362426"/>
              <a:gd name="connsiteY12" fmla="*/ 184819 h 2601820"/>
              <a:gd name="connsiteX13" fmla="*/ 11428024 w 12362426"/>
              <a:gd name="connsiteY13" fmla="*/ 156659 h 2601820"/>
              <a:gd name="connsiteX14" fmla="*/ 11627584 w 12362426"/>
              <a:gd name="connsiteY14" fmla="*/ 125556 h 2601820"/>
              <a:gd name="connsiteX15" fmla="*/ 11715836 w 12362426"/>
              <a:gd name="connsiteY15" fmla="*/ 110400 h 2601820"/>
              <a:gd name="connsiteX16" fmla="*/ 11987050 w 12362426"/>
              <a:gd name="connsiteY16" fmla="*/ 209475 h 2601820"/>
              <a:gd name="connsiteX17" fmla="*/ 12251338 w 12362426"/>
              <a:gd name="connsiteY17" fmla="*/ 26411 h 2601820"/>
              <a:gd name="connsiteX18" fmla="*/ 12362426 w 12362426"/>
              <a:gd name="connsiteY18" fmla="*/ 748852 h 2601820"/>
              <a:gd name="connsiteX19" fmla="*/ 312058 w 12362426"/>
              <a:gd name="connsiteY19" fmla="*/ 2601820 h 2601820"/>
              <a:gd name="connsiteX20" fmla="*/ 0 w 12362426"/>
              <a:gd name="connsiteY20" fmla="*/ 572417 h 2601820"/>
              <a:gd name="connsiteX21" fmla="*/ 4427 w 12362426"/>
              <a:gd name="connsiteY21" fmla="*/ 571123 h 2601820"/>
              <a:gd name="connsiteX22" fmla="*/ 36478 w 12362426"/>
              <a:gd name="connsiteY22" fmla="*/ 561952 h 2601820"/>
              <a:gd name="connsiteX23" fmla="*/ 74319 w 12362426"/>
              <a:gd name="connsiteY23" fmla="*/ 544878 h 2601820"/>
              <a:gd name="connsiteX24" fmla="*/ 265466 w 12362426"/>
              <a:gd name="connsiteY24" fmla="*/ 500016 h 2601820"/>
              <a:gd name="connsiteX25" fmla="*/ 365700 w 12362426"/>
              <a:gd name="connsiteY25" fmla="*/ 473320 h 2601820"/>
              <a:gd name="connsiteX26" fmla="*/ 402179 w 12362426"/>
              <a:gd name="connsiteY26" fmla="*/ 464985 h 2601820"/>
              <a:gd name="connsiteX27" fmla="*/ 504196 w 12362426"/>
              <a:gd name="connsiteY27" fmla="*/ 425480 h 2601820"/>
              <a:gd name="connsiteX28" fmla="*/ 579858 w 12362426"/>
              <a:gd name="connsiteY28" fmla="*/ 413827 h 2601820"/>
              <a:gd name="connsiteX29" fmla="*/ 788740 w 12362426"/>
              <a:gd name="connsiteY29" fmla="*/ 353068 h 2601820"/>
              <a:gd name="connsiteX30" fmla="*/ 942632 w 12362426"/>
              <a:gd name="connsiteY30" fmla="*/ 318641 h 2601820"/>
              <a:gd name="connsiteX31" fmla="*/ 1166396 w 12362426"/>
              <a:gd name="connsiteY31" fmla="*/ 292773 h 2601820"/>
              <a:gd name="connsiteX32" fmla="*/ 1247277 w 12362426"/>
              <a:gd name="connsiteY32" fmla="*/ 263322 h 2601820"/>
              <a:gd name="connsiteX33" fmla="*/ 1322184 w 12362426"/>
              <a:gd name="connsiteY33" fmla="*/ 246439 h 2601820"/>
              <a:gd name="connsiteX34" fmla="*/ 1336256 w 12362426"/>
              <a:gd name="connsiteY34" fmla="*/ 241927 h 2601820"/>
              <a:gd name="connsiteX35" fmla="*/ 1399541 w 12362426"/>
              <a:gd name="connsiteY35" fmla="*/ 235102 h 2601820"/>
              <a:gd name="connsiteX36" fmla="*/ 1609734 w 12362426"/>
              <a:gd name="connsiteY36" fmla="*/ 263735 h 2601820"/>
              <a:gd name="connsiteX37" fmla="*/ 1736383 w 12362426"/>
              <a:gd name="connsiteY37" fmla="*/ 290513 h 2601820"/>
              <a:gd name="connsiteX38" fmla="*/ 1857314 w 12362426"/>
              <a:gd name="connsiteY38" fmla="*/ 296136 h 2601820"/>
              <a:gd name="connsiteX39" fmla="*/ 2026639 w 12362426"/>
              <a:gd name="connsiteY39" fmla="*/ 314831 h 2601820"/>
              <a:gd name="connsiteX40" fmla="*/ 2043398 w 12362426"/>
              <a:gd name="connsiteY40" fmla="*/ 319752 h 2601820"/>
              <a:gd name="connsiteX41" fmla="*/ 2154517 w 12362426"/>
              <a:gd name="connsiteY41" fmla="*/ 339872 h 2601820"/>
              <a:gd name="connsiteX42" fmla="*/ 2277168 w 12362426"/>
              <a:gd name="connsiteY42" fmla="*/ 332227 h 2601820"/>
              <a:gd name="connsiteX43" fmla="*/ 2361853 w 12362426"/>
              <a:gd name="connsiteY43" fmla="*/ 314806 h 2601820"/>
              <a:gd name="connsiteX44" fmla="*/ 2463967 w 12362426"/>
              <a:gd name="connsiteY44" fmla="*/ 303941 h 2601820"/>
              <a:gd name="connsiteX45" fmla="*/ 2699787 w 12362426"/>
              <a:gd name="connsiteY45" fmla="*/ 275684 h 2601820"/>
              <a:gd name="connsiteX46" fmla="*/ 2705016 w 12362426"/>
              <a:gd name="connsiteY46" fmla="*/ 274197 h 2601820"/>
              <a:gd name="connsiteX47" fmla="*/ 2828071 w 12362426"/>
              <a:gd name="connsiteY47" fmla="*/ 253669 h 2601820"/>
              <a:gd name="connsiteX48" fmla="*/ 2858408 w 12362426"/>
              <a:gd name="connsiteY48" fmla="*/ 245474 h 2601820"/>
              <a:gd name="connsiteX49" fmla="*/ 2858814 w 12362426"/>
              <a:gd name="connsiteY49" fmla="*/ 244533 h 2601820"/>
              <a:gd name="connsiteX50" fmla="*/ 2927761 w 12362426"/>
              <a:gd name="connsiteY50" fmla="*/ 249297 h 2601820"/>
              <a:gd name="connsiteX51" fmla="*/ 2982332 w 12362426"/>
              <a:gd name="connsiteY51" fmla="*/ 254964 h 2601820"/>
              <a:gd name="connsiteX52" fmla="*/ 2997509 w 12362426"/>
              <a:gd name="connsiteY52" fmla="*/ 261704 h 2601820"/>
              <a:gd name="connsiteX53" fmla="*/ 3270214 w 12362426"/>
              <a:gd name="connsiteY53" fmla="*/ 257427 h 2601820"/>
              <a:gd name="connsiteX54" fmla="*/ 3396647 w 12362426"/>
              <a:gd name="connsiteY54" fmla="*/ 252769 h 2601820"/>
              <a:gd name="connsiteX55" fmla="*/ 3557903 w 12362426"/>
              <a:gd name="connsiteY55" fmla="*/ 238908 h 2601820"/>
              <a:gd name="connsiteX56" fmla="*/ 3749729 w 12362426"/>
              <a:gd name="connsiteY56" fmla="*/ 230698 h 2601820"/>
              <a:gd name="connsiteX57" fmla="*/ 3802620 w 12362426"/>
              <a:gd name="connsiteY57" fmla="*/ 218977 h 2601820"/>
              <a:gd name="connsiteX58" fmla="*/ 3922921 w 12362426"/>
              <a:gd name="connsiteY58" fmla="*/ 216805 h 2601820"/>
              <a:gd name="connsiteX59" fmla="*/ 3993939 w 12362426"/>
              <a:gd name="connsiteY59" fmla="*/ 212345 h 2601820"/>
              <a:gd name="connsiteX60" fmla="*/ 4019416 w 12362426"/>
              <a:gd name="connsiteY60" fmla="*/ 205686 h 2601820"/>
              <a:gd name="connsiteX61" fmla="*/ 4056007 w 12362426"/>
              <a:gd name="connsiteY61" fmla="*/ 199725 h 2601820"/>
              <a:gd name="connsiteX62" fmla="*/ 4180468 w 12362426"/>
              <a:gd name="connsiteY62" fmla="*/ 178765 h 2601820"/>
              <a:gd name="connsiteX63" fmla="*/ 4221483 w 12362426"/>
              <a:gd name="connsiteY63" fmla="*/ 177144 h 2601820"/>
              <a:gd name="connsiteX64" fmla="*/ 4227430 w 12362426"/>
              <a:gd name="connsiteY64" fmla="*/ 177300 h 2601820"/>
              <a:gd name="connsiteX65" fmla="*/ 4281173 w 12362426"/>
              <a:gd name="connsiteY65" fmla="*/ 180654 h 2601820"/>
              <a:gd name="connsiteX66" fmla="*/ 4371560 w 12362426"/>
              <a:gd name="connsiteY66" fmla="*/ 188902 h 2601820"/>
              <a:gd name="connsiteX67" fmla="*/ 4454221 w 12362426"/>
              <a:gd name="connsiteY67" fmla="*/ 195180 h 2601820"/>
              <a:gd name="connsiteX68" fmla="*/ 4508379 w 12362426"/>
              <a:gd name="connsiteY68" fmla="*/ 192650 h 2601820"/>
              <a:gd name="connsiteX69" fmla="*/ 4531879 w 12362426"/>
              <a:gd name="connsiteY69" fmla="*/ 195594 h 2601820"/>
              <a:gd name="connsiteX70" fmla="*/ 4634634 w 12362426"/>
              <a:gd name="connsiteY70" fmla="*/ 180804 h 2601820"/>
              <a:gd name="connsiteX71" fmla="*/ 4682281 w 12362426"/>
              <a:gd name="connsiteY71" fmla="*/ 156664 h 2601820"/>
              <a:gd name="connsiteX72" fmla="*/ 4800765 w 12362426"/>
              <a:gd name="connsiteY72" fmla="*/ 135230 h 2601820"/>
              <a:gd name="connsiteX73" fmla="*/ 4870119 w 12362426"/>
              <a:gd name="connsiteY73" fmla="*/ 119457 h 2601820"/>
              <a:gd name="connsiteX74" fmla="*/ 4894058 w 12362426"/>
              <a:gd name="connsiteY74" fmla="*/ 108831 h 2601820"/>
              <a:gd name="connsiteX75" fmla="*/ 4929109 w 12362426"/>
              <a:gd name="connsiteY75" fmla="*/ 97110 h 2601820"/>
              <a:gd name="connsiteX76" fmla="*/ 4989104 w 12362426"/>
              <a:gd name="connsiteY76" fmla="*/ 72831 h 2601820"/>
              <a:gd name="connsiteX77" fmla="*/ 5035354 w 12362426"/>
              <a:gd name="connsiteY77" fmla="*/ 60102 h 2601820"/>
              <a:gd name="connsiteX78" fmla="*/ 6007671 w 12362426"/>
              <a:gd name="connsiteY78" fmla="*/ 10697 h 2601820"/>
              <a:gd name="connsiteX0" fmla="*/ 6007671 w 12362426"/>
              <a:gd name="connsiteY0" fmla="*/ 30795 h 2621918"/>
              <a:gd name="connsiteX1" fmla="*/ 8177440 w 12362426"/>
              <a:gd name="connsiteY1" fmla="*/ 278833 h 2621918"/>
              <a:gd name="connsiteX2" fmla="*/ 9140514 w 12362426"/>
              <a:gd name="connsiteY2" fmla="*/ 340091 h 2621918"/>
              <a:gd name="connsiteX3" fmla="*/ 9836966 w 12362426"/>
              <a:gd name="connsiteY3" fmla="*/ 300382 h 2621918"/>
              <a:gd name="connsiteX4" fmla="*/ 9994340 w 12362426"/>
              <a:gd name="connsiteY4" fmla="*/ 329260 h 2621918"/>
              <a:gd name="connsiteX5" fmla="*/ 10021527 w 12362426"/>
              <a:gd name="connsiteY5" fmla="*/ 337370 h 2621918"/>
              <a:gd name="connsiteX6" fmla="*/ 10077617 w 12362426"/>
              <a:gd name="connsiteY6" fmla="*/ 352381 h 2621918"/>
              <a:gd name="connsiteX7" fmla="*/ 10249434 w 12362426"/>
              <a:gd name="connsiteY7" fmla="*/ 344945 h 2621918"/>
              <a:gd name="connsiteX8" fmla="*/ 10291151 w 12362426"/>
              <a:gd name="connsiteY8" fmla="*/ 331965 h 2621918"/>
              <a:gd name="connsiteX9" fmla="*/ 10537628 w 12362426"/>
              <a:gd name="connsiteY9" fmla="*/ 305987 h 2621918"/>
              <a:gd name="connsiteX10" fmla="*/ 10875114 w 12362426"/>
              <a:gd name="connsiteY10" fmla="*/ 235461 h 2621918"/>
              <a:gd name="connsiteX11" fmla="*/ 11131506 w 12362426"/>
              <a:gd name="connsiteY11" fmla="*/ 220360 h 2621918"/>
              <a:gd name="connsiteX12" fmla="*/ 11236837 w 12362426"/>
              <a:gd name="connsiteY12" fmla="*/ 204917 h 2621918"/>
              <a:gd name="connsiteX13" fmla="*/ 11428024 w 12362426"/>
              <a:gd name="connsiteY13" fmla="*/ 176757 h 2621918"/>
              <a:gd name="connsiteX14" fmla="*/ 11627584 w 12362426"/>
              <a:gd name="connsiteY14" fmla="*/ 145654 h 2621918"/>
              <a:gd name="connsiteX15" fmla="*/ 11715836 w 12362426"/>
              <a:gd name="connsiteY15" fmla="*/ 130498 h 2621918"/>
              <a:gd name="connsiteX16" fmla="*/ 11987050 w 12362426"/>
              <a:gd name="connsiteY16" fmla="*/ 229573 h 2621918"/>
              <a:gd name="connsiteX17" fmla="*/ 12251338 w 12362426"/>
              <a:gd name="connsiteY17" fmla="*/ 46509 h 2621918"/>
              <a:gd name="connsiteX18" fmla="*/ 12362426 w 12362426"/>
              <a:gd name="connsiteY18" fmla="*/ 768950 h 2621918"/>
              <a:gd name="connsiteX19" fmla="*/ 312058 w 12362426"/>
              <a:gd name="connsiteY19" fmla="*/ 2621918 h 2621918"/>
              <a:gd name="connsiteX20" fmla="*/ 0 w 12362426"/>
              <a:gd name="connsiteY20" fmla="*/ 592515 h 2621918"/>
              <a:gd name="connsiteX21" fmla="*/ 4427 w 12362426"/>
              <a:gd name="connsiteY21" fmla="*/ 591221 h 2621918"/>
              <a:gd name="connsiteX22" fmla="*/ 36478 w 12362426"/>
              <a:gd name="connsiteY22" fmla="*/ 582050 h 2621918"/>
              <a:gd name="connsiteX23" fmla="*/ 74319 w 12362426"/>
              <a:gd name="connsiteY23" fmla="*/ 564976 h 2621918"/>
              <a:gd name="connsiteX24" fmla="*/ 265466 w 12362426"/>
              <a:gd name="connsiteY24" fmla="*/ 520114 h 2621918"/>
              <a:gd name="connsiteX25" fmla="*/ 365700 w 12362426"/>
              <a:gd name="connsiteY25" fmla="*/ 493418 h 2621918"/>
              <a:gd name="connsiteX26" fmla="*/ 402179 w 12362426"/>
              <a:gd name="connsiteY26" fmla="*/ 485083 h 2621918"/>
              <a:gd name="connsiteX27" fmla="*/ 504196 w 12362426"/>
              <a:gd name="connsiteY27" fmla="*/ 445578 h 2621918"/>
              <a:gd name="connsiteX28" fmla="*/ 579858 w 12362426"/>
              <a:gd name="connsiteY28" fmla="*/ 433925 h 2621918"/>
              <a:gd name="connsiteX29" fmla="*/ 788740 w 12362426"/>
              <a:gd name="connsiteY29" fmla="*/ 373166 h 2621918"/>
              <a:gd name="connsiteX30" fmla="*/ 942632 w 12362426"/>
              <a:gd name="connsiteY30" fmla="*/ 338739 h 2621918"/>
              <a:gd name="connsiteX31" fmla="*/ 1166396 w 12362426"/>
              <a:gd name="connsiteY31" fmla="*/ 312871 h 2621918"/>
              <a:gd name="connsiteX32" fmla="*/ 1247277 w 12362426"/>
              <a:gd name="connsiteY32" fmla="*/ 283420 h 2621918"/>
              <a:gd name="connsiteX33" fmla="*/ 1322184 w 12362426"/>
              <a:gd name="connsiteY33" fmla="*/ 266537 h 2621918"/>
              <a:gd name="connsiteX34" fmla="*/ 1336256 w 12362426"/>
              <a:gd name="connsiteY34" fmla="*/ 262025 h 2621918"/>
              <a:gd name="connsiteX35" fmla="*/ 1399541 w 12362426"/>
              <a:gd name="connsiteY35" fmla="*/ 255200 h 2621918"/>
              <a:gd name="connsiteX36" fmla="*/ 1609734 w 12362426"/>
              <a:gd name="connsiteY36" fmla="*/ 283833 h 2621918"/>
              <a:gd name="connsiteX37" fmla="*/ 1736383 w 12362426"/>
              <a:gd name="connsiteY37" fmla="*/ 310611 h 2621918"/>
              <a:gd name="connsiteX38" fmla="*/ 1857314 w 12362426"/>
              <a:gd name="connsiteY38" fmla="*/ 316234 h 2621918"/>
              <a:gd name="connsiteX39" fmla="*/ 2026639 w 12362426"/>
              <a:gd name="connsiteY39" fmla="*/ 334929 h 2621918"/>
              <a:gd name="connsiteX40" fmla="*/ 2043398 w 12362426"/>
              <a:gd name="connsiteY40" fmla="*/ 339850 h 2621918"/>
              <a:gd name="connsiteX41" fmla="*/ 2154517 w 12362426"/>
              <a:gd name="connsiteY41" fmla="*/ 359970 h 2621918"/>
              <a:gd name="connsiteX42" fmla="*/ 2277168 w 12362426"/>
              <a:gd name="connsiteY42" fmla="*/ 352325 h 2621918"/>
              <a:gd name="connsiteX43" fmla="*/ 2361853 w 12362426"/>
              <a:gd name="connsiteY43" fmla="*/ 334904 h 2621918"/>
              <a:gd name="connsiteX44" fmla="*/ 2463967 w 12362426"/>
              <a:gd name="connsiteY44" fmla="*/ 324039 h 2621918"/>
              <a:gd name="connsiteX45" fmla="*/ 2699787 w 12362426"/>
              <a:gd name="connsiteY45" fmla="*/ 295782 h 2621918"/>
              <a:gd name="connsiteX46" fmla="*/ 2705016 w 12362426"/>
              <a:gd name="connsiteY46" fmla="*/ 294295 h 2621918"/>
              <a:gd name="connsiteX47" fmla="*/ 2828071 w 12362426"/>
              <a:gd name="connsiteY47" fmla="*/ 273767 h 2621918"/>
              <a:gd name="connsiteX48" fmla="*/ 2858408 w 12362426"/>
              <a:gd name="connsiteY48" fmla="*/ 265572 h 2621918"/>
              <a:gd name="connsiteX49" fmla="*/ 2858814 w 12362426"/>
              <a:gd name="connsiteY49" fmla="*/ 264631 h 2621918"/>
              <a:gd name="connsiteX50" fmla="*/ 2927761 w 12362426"/>
              <a:gd name="connsiteY50" fmla="*/ 269395 h 2621918"/>
              <a:gd name="connsiteX51" fmla="*/ 2982332 w 12362426"/>
              <a:gd name="connsiteY51" fmla="*/ 275062 h 2621918"/>
              <a:gd name="connsiteX52" fmla="*/ 2997509 w 12362426"/>
              <a:gd name="connsiteY52" fmla="*/ 281802 h 2621918"/>
              <a:gd name="connsiteX53" fmla="*/ 3270214 w 12362426"/>
              <a:gd name="connsiteY53" fmla="*/ 277525 h 2621918"/>
              <a:gd name="connsiteX54" fmla="*/ 3396647 w 12362426"/>
              <a:gd name="connsiteY54" fmla="*/ 272867 h 2621918"/>
              <a:gd name="connsiteX55" fmla="*/ 3557903 w 12362426"/>
              <a:gd name="connsiteY55" fmla="*/ 259006 h 2621918"/>
              <a:gd name="connsiteX56" fmla="*/ 3749729 w 12362426"/>
              <a:gd name="connsiteY56" fmla="*/ 250796 h 2621918"/>
              <a:gd name="connsiteX57" fmla="*/ 3802620 w 12362426"/>
              <a:gd name="connsiteY57" fmla="*/ 239075 h 2621918"/>
              <a:gd name="connsiteX58" fmla="*/ 3922921 w 12362426"/>
              <a:gd name="connsiteY58" fmla="*/ 236903 h 2621918"/>
              <a:gd name="connsiteX59" fmla="*/ 3993939 w 12362426"/>
              <a:gd name="connsiteY59" fmla="*/ 232443 h 2621918"/>
              <a:gd name="connsiteX60" fmla="*/ 4019416 w 12362426"/>
              <a:gd name="connsiteY60" fmla="*/ 225784 h 2621918"/>
              <a:gd name="connsiteX61" fmla="*/ 4056007 w 12362426"/>
              <a:gd name="connsiteY61" fmla="*/ 219823 h 2621918"/>
              <a:gd name="connsiteX62" fmla="*/ 4180468 w 12362426"/>
              <a:gd name="connsiteY62" fmla="*/ 198863 h 2621918"/>
              <a:gd name="connsiteX63" fmla="*/ 4221483 w 12362426"/>
              <a:gd name="connsiteY63" fmla="*/ 197242 h 2621918"/>
              <a:gd name="connsiteX64" fmla="*/ 4227430 w 12362426"/>
              <a:gd name="connsiteY64" fmla="*/ 197398 h 2621918"/>
              <a:gd name="connsiteX65" fmla="*/ 4281173 w 12362426"/>
              <a:gd name="connsiteY65" fmla="*/ 200752 h 2621918"/>
              <a:gd name="connsiteX66" fmla="*/ 4371560 w 12362426"/>
              <a:gd name="connsiteY66" fmla="*/ 209000 h 2621918"/>
              <a:gd name="connsiteX67" fmla="*/ 4454221 w 12362426"/>
              <a:gd name="connsiteY67" fmla="*/ 215278 h 2621918"/>
              <a:gd name="connsiteX68" fmla="*/ 4508379 w 12362426"/>
              <a:gd name="connsiteY68" fmla="*/ 212748 h 2621918"/>
              <a:gd name="connsiteX69" fmla="*/ 4531879 w 12362426"/>
              <a:gd name="connsiteY69" fmla="*/ 215692 h 2621918"/>
              <a:gd name="connsiteX70" fmla="*/ 4634634 w 12362426"/>
              <a:gd name="connsiteY70" fmla="*/ 200902 h 2621918"/>
              <a:gd name="connsiteX71" fmla="*/ 4682281 w 12362426"/>
              <a:gd name="connsiteY71" fmla="*/ 176762 h 2621918"/>
              <a:gd name="connsiteX72" fmla="*/ 4800765 w 12362426"/>
              <a:gd name="connsiteY72" fmla="*/ 155328 h 2621918"/>
              <a:gd name="connsiteX73" fmla="*/ 4870119 w 12362426"/>
              <a:gd name="connsiteY73" fmla="*/ 139555 h 2621918"/>
              <a:gd name="connsiteX74" fmla="*/ 4894058 w 12362426"/>
              <a:gd name="connsiteY74" fmla="*/ 128929 h 2621918"/>
              <a:gd name="connsiteX75" fmla="*/ 4929109 w 12362426"/>
              <a:gd name="connsiteY75" fmla="*/ 117208 h 2621918"/>
              <a:gd name="connsiteX76" fmla="*/ 4989104 w 12362426"/>
              <a:gd name="connsiteY76" fmla="*/ 92929 h 2621918"/>
              <a:gd name="connsiteX77" fmla="*/ 5267714 w 12362426"/>
              <a:gd name="connsiteY77" fmla="*/ 56889 h 2621918"/>
              <a:gd name="connsiteX78" fmla="*/ 6007671 w 12362426"/>
              <a:gd name="connsiteY78" fmla="*/ 30795 h 2621918"/>
              <a:gd name="connsiteX0" fmla="*/ 5267714 w 12362426"/>
              <a:gd name="connsiteY0" fmla="*/ 10380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894058 w 12362426"/>
              <a:gd name="connsiteY74" fmla="*/ 82420 h 2575409"/>
              <a:gd name="connsiteX75" fmla="*/ 4929109 w 12362426"/>
              <a:gd name="connsiteY75" fmla="*/ 70699 h 2575409"/>
              <a:gd name="connsiteX76" fmla="*/ 4989104 w 12362426"/>
              <a:gd name="connsiteY76" fmla="*/ 46420 h 2575409"/>
              <a:gd name="connsiteX77" fmla="*/ 5267714 w 12362426"/>
              <a:gd name="connsiteY77" fmla="*/ 10380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894058 w 12362426"/>
              <a:gd name="connsiteY74" fmla="*/ 82420 h 2575409"/>
              <a:gd name="connsiteX75" fmla="*/ 4929109 w 12362426"/>
              <a:gd name="connsiteY75" fmla="*/ 70699 h 2575409"/>
              <a:gd name="connsiteX76" fmla="*/ 4989104 w 12362426"/>
              <a:gd name="connsiteY76" fmla="*/ 46420 h 2575409"/>
              <a:gd name="connsiteX77" fmla="*/ 6298845 w 12362426"/>
              <a:gd name="connsiteY77"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894058 w 12362426"/>
              <a:gd name="connsiteY74" fmla="*/ 82420 h 2575409"/>
              <a:gd name="connsiteX75" fmla="*/ 4929109 w 12362426"/>
              <a:gd name="connsiteY75" fmla="*/ 70699 h 2575409"/>
              <a:gd name="connsiteX76" fmla="*/ 5473414 w 12362426"/>
              <a:gd name="connsiteY76" fmla="*/ 46457 h 2575409"/>
              <a:gd name="connsiteX77" fmla="*/ 6298845 w 12362426"/>
              <a:gd name="connsiteY77"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894058 w 12362426"/>
              <a:gd name="connsiteY74" fmla="*/ 82420 h 2575409"/>
              <a:gd name="connsiteX75" fmla="*/ 4954298 w 12362426"/>
              <a:gd name="connsiteY75" fmla="*/ 153752 h 2575409"/>
              <a:gd name="connsiteX76" fmla="*/ 5473414 w 12362426"/>
              <a:gd name="connsiteY76" fmla="*/ 46457 h 2575409"/>
              <a:gd name="connsiteX77" fmla="*/ 6298845 w 12362426"/>
              <a:gd name="connsiteY77"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954298 w 12362426"/>
              <a:gd name="connsiteY74" fmla="*/ 153752 h 2575409"/>
              <a:gd name="connsiteX75" fmla="*/ 5473414 w 12362426"/>
              <a:gd name="connsiteY75" fmla="*/ 46457 h 2575409"/>
              <a:gd name="connsiteX76" fmla="*/ 6298845 w 12362426"/>
              <a:gd name="connsiteY76"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870119 w 12362426"/>
              <a:gd name="connsiteY73" fmla="*/ 93046 h 2575409"/>
              <a:gd name="connsiteX74" fmla="*/ 4954298 w 12362426"/>
              <a:gd name="connsiteY74" fmla="*/ 153752 h 2575409"/>
              <a:gd name="connsiteX75" fmla="*/ 5532192 w 12362426"/>
              <a:gd name="connsiteY75" fmla="*/ 186436 h 2575409"/>
              <a:gd name="connsiteX76" fmla="*/ 6298845 w 12362426"/>
              <a:gd name="connsiteY76"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15836 w 12362426"/>
              <a:gd name="connsiteY15" fmla="*/ 83989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954298 w 12362426"/>
              <a:gd name="connsiteY73" fmla="*/ 153752 h 2575409"/>
              <a:gd name="connsiteX74" fmla="*/ 5532192 w 12362426"/>
              <a:gd name="connsiteY74" fmla="*/ 186436 h 2575409"/>
              <a:gd name="connsiteX75" fmla="*/ 6298845 w 12362426"/>
              <a:gd name="connsiteY75"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7584 w 12362426"/>
              <a:gd name="connsiteY14" fmla="*/ 99145 h 2575409"/>
              <a:gd name="connsiteX15" fmla="*/ 11769018 w 12362426"/>
              <a:gd name="connsiteY15" fmla="*/ 187575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954298 w 12362426"/>
              <a:gd name="connsiteY73" fmla="*/ 153752 h 2575409"/>
              <a:gd name="connsiteX74" fmla="*/ 5532192 w 12362426"/>
              <a:gd name="connsiteY74" fmla="*/ 186436 h 2575409"/>
              <a:gd name="connsiteX75" fmla="*/ 6298845 w 12362426"/>
              <a:gd name="connsiteY75"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28024 w 12362426"/>
              <a:gd name="connsiteY13" fmla="*/ 130248 h 2575409"/>
              <a:gd name="connsiteX14" fmla="*/ 11625707 w 12362426"/>
              <a:gd name="connsiteY14" fmla="*/ 248450 h 2575409"/>
              <a:gd name="connsiteX15" fmla="*/ 11769018 w 12362426"/>
              <a:gd name="connsiteY15" fmla="*/ 187575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954298 w 12362426"/>
              <a:gd name="connsiteY73" fmla="*/ 153752 h 2575409"/>
              <a:gd name="connsiteX74" fmla="*/ 5532192 w 12362426"/>
              <a:gd name="connsiteY74" fmla="*/ 186436 h 2575409"/>
              <a:gd name="connsiteX75" fmla="*/ 6298845 w 12362426"/>
              <a:gd name="connsiteY75" fmla="*/ 174694 h 2575409"/>
              <a:gd name="connsiteX0" fmla="*/ 6298845 w 12362426"/>
              <a:gd name="connsiteY0" fmla="*/ 174694 h 2575409"/>
              <a:gd name="connsiteX1" fmla="*/ 8177440 w 12362426"/>
              <a:gd name="connsiteY1" fmla="*/ 232324 h 2575409"/>
              <a:gd name="connsiteX2" fmla="*/ 9140514 w 12362426"/>
              <a:gd name="connsiteY2" fmla="*/ 293582 h 2575409"/>
              <a:gd name="connsiteX3" fmla="*/ 9836966 w 12362426"/>
              <a:gd name="connsiteY3" fmla="*/ 253873 h 2575409"/>
              <a:gd name="connsiteX4" fmla="*/ 9994340 w 12362426"/>
              <a:gd name="connsiteY4" fmla="*/ 282751 h 2575409"/>
              <a:gd name="connsiteX5" fmla="*/ 10021527 w 12362426"/>
              <a:gd name="connsiteY5" fmla="*/ 290861 h 2575409"/>
              <a:gd name="connsiteX6" fmla="*/ 10077617 w 12362426"/>
              <a:gd name="connsiteY6" fmla="*/ 305872 h 2575409"/>
              <a:gd name="connsiteX7" fmla="*/ 10249434 w 12362426"/>
              <a:gd name="connsiteY7" fmla="*/ 298436 h 2575409"/>
              <a:gd name="connsiteX8" fmla="*/ 10291151 w 12362426"/>
              <a:gd name="connsiteY8" fmla="*/ 285456 h 2575409"/>
              <a:gd name="connsiteX9" fmla="*/ 10537628 w 12362426"/>
              <a:gd name="connsiteY9" fmla="*/ 259478 h 2575409"/>
              <a:gd name="connsiteX10" fmla="*/ 10875114 w 12362426"/>
              <a:gd name="connsiteY10" fmla="*/ 188952 h 2575409"/>
              <a:gd name="connsiteX11" fmla="*/ 11131506 w 12362426"/>
              <a:gd name="connsiteY11" fmla="*/ 173851 h 2575409"/>
              <a:gd name="connsiteX12" fmla="*/ 11236837 w 12362426"/>
              <a:gd name="connsiteY12" fmla="*/ 158408 h 2575409"/>
              <a:gd name="connsiteX13" fmla="*/ 11441081 w 12362426"/>
              <a:gd name="connsiteY13" fmla="*/ 215166 h 2575409"/>
              <a:gd name="connsiteX14" fmla="*/ 11625707 w 12362426"/>
              <a:gd name="connsiteY14" fmla="*/ 248450 h 2575409"/>
              <a:gd name="connsiteX15" fmla="*/ 11769018 w 12362426"/>
              <a:gd name="connsiteY15" fmla="*/ 187575 h 2575409"/>
              <a:gd name="connsiteX16" fmla="*/ 11987050 w 12362426"/>
              <a:gd name="connsiteY16" fmla="*/ 183064 h 2575409"/>
              <a:gd name="connsiteX17" fmla="*/ 12251338 w 12362426"/>
              <a:gd name="connsiteY17" fmla="*/ 0 h 2575409"/>
              <a:gd name="connsiteX18" fmla="*/ 12362426 w 12362426"/>
              <a:gd name="connsiteY18" fmla="*/ 722441 h 2575409"/>
              <a:gd name="connsiteX19" fmla="*/ 312058 w 12362426"/>
              <a:gd name="connsiteY19" fmla="*/ 2575409 h 2575409"/>
              <a:gd name="connsiteX20" fmla="*/ 0 w 12362426"/>
              <a:gd name="connsiteY20" fmla="*/ 546006 h 2575409"/>
              <a:gd name="connsiteX21" fmla="*/ 4427 w 12362426"/>
              <a:gd name="connsiteY21" fmla="*/ 544712 h 2575409"/>
              <a:gd name="connsiteX22" fmla="*/ 36478 w 12362426"/>
              <a:gd name="connsiteY22" fmla="*/ 535541 h 2575409"/>
              <a:gd name="connsiteX23" fmla="*/ 74319 w 12362426"/>
              <a:gd name="connsiteY23" fmla="*/ 518467 h 2575409"/>
              <a:gd name="connsiteX24" fmla="*/ 265466 w 12362426"/>
              <a:gd name="connsiteY24" fmla="*/ 473605 h 2575409"/>
              <a:gd name="connsiteX25" fmla="*/ 365700 w 12362426"/>
              <a:gd name="connsiteY25" fmla="*/ 446909 h 2575409"/>
              <a:gd name="connsiteX26" fmla="*/ 402179 w 12362426"/>
              <a:gd name="connsiteY26" fmla="*/ 438574 h 2575409"/>
              <a:gd name="connsiteX27" fmla="*/ 504196 w 12362426"/>
              <a:gd name="connsiteY27" fmla="*/ 399069 h 2575409"/>
              <a:gd name="connsiteX28" fmla="*/ 579858 w 12362426"/>
              <a:gd name="connsiteY28" fmla="*/ 387416 h 2575409"/>
              <a:gd name="connsiteX29" fmla="*/ 788740 w 12362426"/>
              <a:gd name="connsiteY29" fmla="*/ 326657 h 2575409"/>
              <a:gd name="connsiteX30" fmla="*/ 942632 w 12362426"/>
              <a:gd name="connsiteY30" fmla="*/ 292230 h 2575409"/>
              <a:gd name="connsiteX31" fmla="*/ 1166396 w 12362426"/>
              <a:gd name="connsiteY31" fmla="*/ 266362 h 2575409"/>
              <a:gd name="connsiteX32" fmla="*/ 1247277 w 12362426"/>
              <a:gd name="connsiteY32" fmla="*/ 236911 h 2575409"/>
              <a:gd name="connsiteX33" fmla="*/ 1322184 w 12362426"/>
              <a:gd name="connsiteY33" fmla="*/ 220028 h 2575409"/>
              <a:gd name="connsiteX34" fmla="*/ 1336256 w 12362426"/>
              <a:gd name="connsiteY34" fmla="*/ 215516 h 2575409"/>
              <a:gd name="connsiteX35" fmla="*/ 1399541 w 12362426"/>
              <a:gd name="connsiteY35" fmla="*/ 208691 h 2575409"/>
              <a:gd name="connsiteX36" fmla="*/ 1609734 w 12362426"/>
              <a:gd name="connsiteY36" fmla="*/ 237324 h 2575409"/>
              <a:gd name="connsiteX37" fmla="*/ 1736383 w 12362426"/>
              <a:gd name="connsiteY37" fmla="*/ 264102 h 2575409"/>
              <a:gd name="connsiteX38" fmla="*/ 1857314 w 12362426"/>
              <a:gd name="connsiteY38" fmla="*/ 269725 h 2575409"/>
              <a:gd name="connsiteX39" fmla="*/ 2026639 w 12362426"/>
              <a:gd name="connsiteY39" fmla="*/ 288420 h 2575409"/>
              <a:gd name="connsiteX40" fmla="*/ 2043398 w 12362426"/>
              <a:gd name="connsiteY40" fmla="*/ 293341 h 2575409"/>
              <a:gd name="connsiteX41" fmla="*/ 2154517 w 12362426"/>
              <a:gd name="connsiteY41" fmla="*/ 313461 h 2575409"/>
              <a:gd name="connsiteX42" fmla="*/ 2277168 w 12362426"/>
              <a:gd name="connsiteY42" fmla="*/ 305816 h 2575409"/>
              <a:gd name="connsiteX43" fmla="*/ 2361853 w 12362426"/>
              <a:gd name="connsiteY43" fmla="*/ 288395 h 2575409"/>
              <a:gd name="connsiteX44" fmla="*/ 2463967 w 12362426"/>
              <a:gd name="connsiteY44" fmla="*/ 277530 h 2575409"/>
              <a:gd name="connsiteX45" fmla="*/ 2699787 w 12362426"/>
              <a:gd name="connsiteY45" fmla="*/ 249273 h 2575409"/>
              <a:gd name="connsiteX46" fmla="*/ 2705016 w 12362426"/>
              <a:gd name="connsiteY46" fmla="*/ 247786 h 2575409"/>
              <a:gd name="connsiteX47" fmla="*/ 2828071 w 12362426"/>
              <a:gd name="connsiteY47" fmla="*/ 227258 h 2575409"/>
              <a:gd name="connsiteX48" fmla="*/ 2858408 w 12362426"/>
              <a:gd name="connsiteY48" fmla="*/ 219063 h 2575409"/>
              <a:gd name="connsiteX49" fmla="*/ 2858814 w 12362426"/>
              <a:gd name="connsiteY49" fmla="*/ 218122 h 2575409"/>
              <a:gd name="connsiteX50" fmla="*/ 2927761 w 12362426"/>
              <a:gd name="connsiteY50" fmla="*/ 222886 h 2575409"/>
              <a:gd name="connsiteX51" fmla="*/ 2982332 w 12362426"/>
              <a:gd name="connsiteY51" fmla="*/ 228553 h 2575409"/>
              <a:gd name="connsiteX52" fmla="*/ 2997509 w 12362426"/>
              <a:gd name="connsiteY52" fmla="*/ 235293 h 2575409"/>
              <a:gd name="connsiteX53" fmla="*/ 3270214 w 12362426"/>
              <a:gd name="connsiteY53" fmla="*/ 231016 h 2575409"/>
              <a:gd name="connsiteX54" fmla="*/ 3396647 w 12362426"/>
              <a:gd name="connsiteY54" fmla="*/ 226358 h 2575409"/>
              <a:gd name="connsiteX55" fmla="*/ 3557903 w 12362426"/>
              <a:gd name="connsiteY55" fmla="*/ 212497 h 2575409"/>
              <a:gd name="connsiteX56" fmla="*/ 3749729 w 12362426"/>
              <a:gd name="connsiteY56" fmla="*/ 204287 h 2575409"/>
              <a:gd name="connsiteX57" fmla="*/ 3802620 w 12362426"/>
              <a:gd name="connsiteY57" fmla="*/ 192566 h 2575409"/>
              <a:gd name="connsiteX58" fmla="*/ 3922921 w 12362426"/>
              <a:gd name="connsiteY58" fmla="*/ 190394 h 2575409"/>
              <a:gd name="connsiteX59" fmla="*/ 3993939 w 12362426"/>
              <a:gd name="connsiteY59" fmla="*/ 185934 h 2575409"/>
              <a:gd name="connsiteX60" fmla="*/ 4019416 w 12362426"/>
              <a:gd name="connsiteY60" fmla="*/ 179275 h 2575409"/>
              <a:gd name="connsiteX61" fmla="*/ 4056007 w 12362426"/>
              <a:gd name="connsiteY61" fmla="*/ 173314 h 2575409"/>
              <a:gd name="connsiteX62" fmla="*/ 4180468 w 12362426"/>
              <a:gd name="connsiteY62" fmla="*/ 152354 h 2575409"/>
              <a:gd name="connsiteX63" fmla="*/ 4221483 w 12362426"/>
              <a:gd name="connsiteY63" fmla="*/ 150733 h 2575409"/>
              <a:gd name="connsiteX64" fmla="*/ 4227430 w 12362426"/>
              <a:gd name="connsiteY64" fmla="*/ 150889 h 2575409"/>
              <a:gd name="connsiteX65" fmla="*/ 4281173 w 12362426"/>
              <a:gd name="connsiteY65" fmla="*/ 154243 h 2575409"/>
              <a:gd name="connsiteX66" fmla="*/ 4371560 w 12362426"/>
              <a:gd name="connsiteY66" fmla="*/ 162491 h 2575409"/>
              <a:gd name="connsiteX67" fmla="*/ 4454221 w 12362426"/>
              <a:gd name="connsiteY67" fmla="*/ 168769 h 2575409"/>
              <a:gd name="connsiteX68" fmla="*/ 4508379 w 12362426"/>
              <a:gd name="connsiteY68" fmla="*/ 166239 h 2575409"/>
              <a:gd name="connsiteX69" fmla="*/ 4531879 w 12362426"/>
              <a:gd name="connsiteY69" fmla="*/ 169183 h 2575409"/>
              <a:gd name="connsiteX70" fmla="*/ 4634634 w 12362426"/>
              <a:gd name="connsiteY70" fmla="*/ 154393 h 2575409"/>
              <a:gd name="connsiteX71" fmla="*/ 4682281 w 12362426"/>
              <a:gd name="connsiteY71" fmla="*/ 130253 h 2575409"/>
              <a:gd name="connsiteX72" fmla="*/ 4800765 w 12362426"/>
              <a:gd name="connsiteY72" fmla="*/ 108819 h 2575409"/>
              <a:gd name="connsiteX73" fmla="*/ 4954298 w 12362426"/>
              <a:gd name="connsiteY73" fmla="*/ 153752 h 2575409"/>
              <a:gd name="connsiteX74" fmla="*/ 5532192 w 12362426"/>
              <a:gd name="connsiteY74" fmla="*/ 186436 h 2575409"/>
              <a:gd name="connsiteX75" fmla="*/ 6298845 w 12362426"/>
              <a:gd name="connsiteY75" fmla="*/ 174694 h 257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2362426" h="2575409">
                <a:moveTo>
                  <a:pt x="6298845" y="174694"/>
                </a:moveTo>
                <a:cubicBezTo>
                  <a:pt x="6830234" y="205678"/>
                  <a:pt x="7531973" y="185124"/>
                  <a:pt x="8177440" y="232324"/>
                </a:cubicBezTo>
                <a:cubicBezTo>
                  <a:pt x="8498465" y="252743"/>
                  <a:pt x="8665526" y="160238"/>
                  <a:pt x="9140514" y="293582"/>
                </a:cubicBezTo>
                <a:lnTo>
                  <a:pt x="9836966" y="253873"/>
                </a:lnTo>
                <a:cubicBezTo>
                  <a:pt x="9878863" y="262713"/>
                  <a:pt x="9950631" y="293463"/>
                  <a:pt x="9994340" y="282751"/>
                </a:cubicBezTo>
                <a:lnTo>
                  <a:pt x="10021527" y="290861"/>
                </a:lnTo>
                <a:cubicBezTo>
                  <a:pt x="10032458" y="312968"/>
                  <a:pt x="10050167" y="289226"/>
                  <a:pt x="10077617" y="305872"/>
                </a:cubicBezTo>
                <a:cubicBezTo>
                  <a:pt x="10111788" y="303306"/>
                  <a:pt x="10213953" y="304723"/>
                  <a:pt x="10249434" y="298436"/>
                </a:cubicBezTo>
                <a:cubicBezTo>
                  <a:pt x="10256062" y="308981"/>
                  <a:pt x="10276979" y="293885"/>
                  <a:pt x="10291151" y="285456"/>
                </a:cubicBezTo>
                <a:cubicBezTo>
                  <a:pt x="10404927" y="261852"/>
                  <a:pt x="10507389" y="271970"/>
                  <a:pt x="10537628" y="259478"/>
                </a:cubicBezTo>
                <a:cubicBezTo>
                  <a:pt x="10618597" y="245900"/>
                  <a:pt x="10814251" y="195784"/>
                  <a:pt x="10875114" y="188952"/>
                </a:cubicBezTo>
                <a:cubicBezTo>
                  <a:pt x="10919683" y="175364"/>
                  <a:pt x="11046042" y="178885"/>
                  <a:pt x="11131506" y="173851"/>
                </a:cubicBezTo>
                <a:cubicBezTo>
                  <a:pt x="11214050" y="174442"/>
                  <a:pt x="11184882" y="161783"/>
                  <a:pt x="11236837" y="158408"/>
                </a:cubicBezTo>
                <a:cubicBezTo>
                  <a:pt x="11258316" y="168700"/>
                  <a:pt x="11398290" y="214695"/>
                  <a:pt x="11441081" y="215166"/>
                </a:cubicBezTo>
                <a:cubicBezTo>
                  <a:pt x="11527425" y="176524"/>
                  <a:pt x="11555084" y="259670"/>
                  <a:pt x="11625707" y="248450"/>
                </a:cubicBezTo>
                <a:cubicBezTo>
                  <a:pt x="11659001" y="250424"/>
                  <a:pt x="11733823" y="201527"/>
                  <a:pt x="11769018" y="187575"/>
                </a:cubicBezTo>
                <a:cubicBezTo>
                  <a:pt x="11823798" y="181653"/>
                  <a:pt x="11897800" y="197061"/>
                  <a:pt x="11987050" y="183064"/>
                </a:cubicBezTo>
                <a:cubicBezTo>
                  <a:pt x="12085408" y="161858"/>
                  <a:pt x="12094685" y="18125"/>
                  <a:pt x="12251338" y="0"/>
                </a:cubicBezTo>
                <a:lnTo>
                  <a:pt x="12362426" y="722441"/>
                </a:lnTo>
                <a:lnTo>
                  <a:pt x="312058" y="2575409"/>
                </a:lnTo>
                <a:lnTo>
                  <a:pt x="0" y="546006"/>
                </a:lnTo>
                <a:lnTo>
                  <a:pt x="4427" y="544712"/>
                </a:lnTo>
                <a:cubicBezTo>
                  <a:pt x="16251" y="542900"/>
                  <a:pt x="29474" y="542346"/>
                  <a:pt x="36478" y="535541"/>
                </a:cubicBezTo>
                <a:lnTo>
                  <a:pt x="74319" y="518467"/>
                </a:lnTo>
                <a:cubicBezTo>
                  <a:pt x="112484" y="508144"/>
                  <a:pt x="216903" y="485532"/>
                  <a:pt x="265466" y="473605"/>
                </a:cubicBezTo>
                <a:cubicBezTo>
                  <a:pt x="302490" y="464239"/>
                  <a:pt x="333634" y="449827"/>
                  <a:pt x="365700" y="446909"/>
                </a:cubicBezTo>
                <a:cubicBezTo>
                  <a:pt x="377695" y="438659"/>
                  <a:pt x="389409" y="433665"/>
                  <a:pt x="402179" y="438574"/>
                </a:cubicBezTo>
                <a:cubicBezTo>
                  <a:pt x="436185" y="425405"/>
                  <a:pt x="440821" y="414281"/>
                  <a:pt x="504196" y="399069"/>
                </a:cubicBezTo>
                <a:cubicBezTo>
                  <a:pt x="517694" y="396708"/>
                  <a:pt x="559393" y="394705"/>
                  <a:pt x="579858" y="387416"/>
                </a:cubicBezTo>
                <a:cubicBezTo>
                  <a:pt x="627282" y="375348"/>
                  <a:pt x="743704" y="362413"/>
                  <a:pt x="788740" y="326657"/>
                </a:cubicBezTo>
                <a:cubicBezTo>
                  <a:pt x="832061" y="312781"/>
                  <a:pt x="888070" y="308451"/>
                  <a:pt x="942632" y="292230"/>
                </a:cubicBezTo>
                <a:cubicBezTo>
                  <a:pt x="1004730" y="281277"/>
                  <a:pt x="1142556" y="265577"/>
                  <a:pt x="1166396" y="266362"/>
                </a:cubicBezTo>
                <a:cubicBezTo>
                  <a:pt x="1180842" y="264881"/>
                  <a:pt x="1229112" y="248098"/>
                  <a:pt x="1247277" y="236911"/>
                </a:cubicBezTo>
                <a:cubicBezTo>
                  <a:pt x="1273242" y="229188"/>
                  <a:pt x="1307354" y="223594"/>
                  <a:pt x="1322184" y="220028"/>
                </a:cubicBezTo>
                <a:lnTo>
                  <a:pt x="1336256" y="215516"/>
                </a:lnTo>
                <a:cubicBezTo>
                  <a:pt x="1349149" y="213626"/>
                  <a:pt x="1353961" y="205056"/>
                  <a:pt x="1399541" y="208691"/>
                </a:cubicBezTo>
                <a:cubicBezTo>
                  <a:pt x="1464294" y="223882"/>
                  <a:pt x="1554585" y="211888"/>
                  <a:pt x="1609734" y="237324"/>
                </a:cubicBezTo>
                <a:cubicBezTo>
                  <a:pt x="1664358" y="240244"/>
                  <a:pt x="1695118" y="258703"/>
                  <a:pt x="1736383" y="264102"/>
                </a:cubicBezTo>
                <a:cubicBezTo>
                  <a:pt x="1797860" y="271013"/>
                  <a:pt x="1819035" y="274641"/>
                  <a:pt x="1857314" y="269725"/>
                </a:cubicBezTo>
                <a:cubicBezTo>
                  <a:pt x="1874190" y="256939"/>
                  <a:pt x="1996002" y="284387"/>
                  <a:pt x="2026639" y="288420"/>
                </a:cubicBezTo>
                <a:lnTo>
                  <a:pt x="2043398" y="293341"/>
                </a:lnTo>
                <a:cubicBezTo>
                  <a:pt x="2064711" y="297515"/>
                  <a:pt x="2122990" y="311318"/>
                  <a:pt x="2154517" y="313461"/>
                </a:cubicBezTo>
                <a:cubicBezTo>
                  <a:pt x="2195401" y="310913"/>
                  <a:pt x="2210633" y="302413"/>
                  <a:pt x="2277168" y="305816"/>
                </a:cubicBezTo>
                <a:cubicBezTo>
                  <a:pt x="2298958" y="304416"/>
                  <a:pt x="2330720" y="293109"/>
                  <a:pt x="2361853" y="288395"/>
                </a:cubicBezTo>
                <a:cubicBezTo>
                  <a:pt x="2402208" y="285809"/>
                  <a:pt x="2423140" y="268716"/>
                  <a:pt x="2463967" y="277530"/>
                </a:cubicBezTo>
                <a:lnTo>
                  <a:pt x="2699787" y="249273"/>
                </a:lnTo>
                <a:lnTo>
                  <a:pt x="2705016" y="247786"/>
                </a:lnTo>
                <a:lnTo>
                  <a:pt x="2828071" y="227258"/>
                </a:lnTo>
                <a:cubicBezTo>
                  <a:pt x="2840561" y="222109"/>
                  <a:pt x="2853284" y="220585"/>
                  <a:pt x="2858408" y="219063"/>
                </a:cubicBezTo>
                <a:lnTo>
                  <a:pt x="2858814" y="218122"/>
                </a:lnTo>
                <a:lnTo>
                  <a:pt x="2927761" y="222886"/>
                </a:lnTo>
                <a:lnTo>
                  <a:pt x="2982332" y="228553"/>
                </a:lnTo>
                <a:cubicBezTo>
                  <a:pt x="2987847" y="230180"/>
                  <a:pt x="2992975" y="232356"/>
                  <a:pt x="2997509" y="235293"/>
                </a:cubicBezTo>
                <a:cubicBezTo>
                  <a:pt x="3043147" y="252873"/>
                  <a:pt x="3109249" y="231169"/>
                  <a:pt x="3270214" y="231016"/>
                </a:cubicBezTo>
                <a:cubicBezTo>
                  <a:pt x="3304672" y="242304"/>
                  <a:pt x="3350498" y="220631"/>
                  <a:pt x="3396647" y="226358"/>
                </a:cubicBezTo>
                <a:cubicBezTo>
                  <a:pt x="3454806" y="223784"/>
                  <a:pt x="3503484" y="216490"/>
                  <a:pt x="3557903" y="212497"/>
                </a:cubicBezTo>
                <a:cubicBezTo>
                  <a:pt x="3616751" y="208819"/>
                  <a:pt x="3708944" y="207609"/>
                  <a:pt x="3749729" y="204287"/>
                </a:cubicBezTo>
                <a:cubicBezTo>
                  <a:pt x="3771620" y="201913"/>
                  <a:pt x="3769228" y="196783"/>
                  <a:pt x="3802620" y="192566"/>
                </a:cubicBezTo>
                <a:cubicBezTo>
                  <a:pt x="3836497" y="203009"/>
                  <a:pt x="3880828" y="176311"/>
                  <a:pt x="3922921" y="190394"/>
                </a:cubicBezTo>
                <a:cubicBezTo>
                  <a:pt x="3938308" y="193745"/>
                  <a:pt x="3985382" y="192912"/>
                  <a:pt x="3993939" y="185934"/>
                </a:cubicBezTo>
                <a:cubicBezTo>
                  <a:pt x="4003683" y="184356"/>
                  <a:pt x="4015261" y="186705"/>
                  <a:pt x="4019416" y="179275"/>
                </a:cubicBezTo>
                <a:cubicBezTo>
                  <a:pt x="4026456" y="170317"/>
                  <a:pt x="4061432" y="183768"/>
                  <a:pt x="4056007" y="173314"/>
                </a:cubicBezTo>
                <a:lnTo>
                  <a:pt x="4180468" y="152354"/>
                </a:lnTo>
                <a:lnTo>
                  <a:pt x="4221483" y="150733"/>
                </a:lnTo>
                <a:lnTo>
                  <a:pt x="4227430" y="150889"/>
                </a:lnTo>
                <a:lnTo>
                  <a:pt x="4281173" y="154243"/>
                </a:lnTo>
                <a:cubicBezTo>
                  <a:pt x="4305327" y="165139"/>
                  <a:pt x="4341431" y="159742"/>
                  <a:pt x="4371560" y="162491"/>
                </a:cubicBezTo>
                <a:lnTo>
                  <a:pt x="4454221" y="168769"/>
                </a:lnTo>
                <a:lnTo>
                  <a:pt x="4508379" y="166239"/>
                </a:lnTo>
                <a:lnTo>
                  <a:pt x="4531879" y="169183"/>
                </a:lnTo>
                <a:cubicBezTo>
                  <a:pt x="4548395" y="169109"/>
                  <a:pt x="4609567" y="160882"/>
                  <a:pt x="4634634" y="154393"/>
                </a:cubicBezTo>
                <a:cubicBezTo>
                  <a:pt x="4655826" y="148551"/>
                  <a:pt x="4650066" y="139749"/>
                  <a:pt x="4682281" y="130253"/>
                </a:cubicBezTo>
                <a:cubicBezTo>
                  <a:pt x="4717705" y="135070"/>
                  <a:pt x="4756542" y="101747"/>
                  <a:pt x="4800765" y="108819"/>
                </a:cubicBezTo>
                <a:cubicBezTo>
                  <a:pt x="4846101" y="112735"/>
                  <a:pt x="4832394" y="140816"/>
                  <a:pt x="4954298" y="153752"/>
                </a:cubicBezTo>
                <a:cubicBezTo>
                  <a:pt x="4980543" y="158808"/>
                  <a:pt x="5513104" y="194371"/>
                  <a:pt x="5532192" y="186436"/>
                </a:cubicBezTo>
                <a:lnTo>
                  <a:pt x="6298845" y="174694"/>
                </a:lnTo>
                <a:close/>
              </a:path>
            </a:pathLst>
          </a:custGeom>
          <a:blipFill>
            <a:blip r:embed="rId2"/>
            <a:tile tx="0" ty="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59" name="Rectangle 2058">
            <a:extLst>
              <a:ext uri="{FF2B5EF4-FFF2-40B4-BE49-F238E27FC236}">
                <a16:creationId xmlns:a16="http://schemas.microsoft.com/office/drawing/2014/main" id="{316287B8-D771-4102-A547-95F1D48467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0000">
            <a:off x="4193911" y="392371"/>
            <a:ext cx="7411319" cy="5804687"/>
          </a:xfrm>
          <a:prstGeom prst="rect">
            <a:avLst/>
          </a:prstGeom>
          <a:solidFill>
            <a:srgbClr val="EFEEE9"/>
          </a:solidFill>
          <a:ln>
            <a:no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1" name="Freeform: Shape 2060">
            <a:extLst>
              <a:ext uri="{FF2B5EF4-FFF2-40B4-BE49-F238E27FC236}">
                <a16:creationId xmlns:a16="http://schemas.microsoft.com/office/drawing/2014/main" id="{02B3F3D7-F61A-47E5-9E6D-4718104A56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340000">
            <a:off x="4940739" y="-432209"/>
            <a:ext cx="5941638" cy="7468496"/>
          </a:xfrm>
          <a:custGeom>
            <a:avLst/>
            <a:gdLst>
              <a:gd name="connsiteX0" fmla="*/ 51 w 5747715"/>
              <a:gd name="connsiteY0" fmla="*/ 7156095 h 7476434"/>
              <a:gd name="connsiteX1" fmla="*/ 372468 w 5747715"/>
              <a:gd name="connsiteY1" fmla="*/ 49980 h 7476434"/>
              <a:gd name="connsiteX2" fmla="*/ 428298 w 5747715"/>
              <a:gd name="connsiteY2" fmla="*/ 36 h 7476434"/>
              <a:gd name="connsiteX3" fmla="*/ 1260896 w 5747715"/>
              <a:gd name="connsiteY3" fmla="*/ 43670 h 7476434"/>
              <a:gd name="connsiteX4" fmla="*/ 1260903 w 5747715"/>
              <a:gd name="connsiteY4" fmla="*/ 43667 h 7476434"/>
              <a:gd name="connsiteX5" fmla="*/ 5703188 w 5747715"/>
              <a:gd name="connsiteY5" fmla="*/ 276477 h 7476434"/>
              <a:gd name="connsiteX6" fmla="*/ 5731744 w 5747715"/>
              <a:gd name="connsiteY6" fmla="*/ 290068 h 7476434"/>
              <a:gd name="connsiteX7" fmla="*/ 5737944 w 5747715"/>
              <a:gd name="connsiteY7" fmla="*/ 307379 h 7476434"/>
              <a:gd name="connsiteX8" fmla="*/ 5747715 w 5747715"/>
              <a:gd name="connsiteY8" fmla="*/ 310316 h 7476434"/>
              <a:gd name="connsiteX9" fmla="*/ 5742359 w 5747715"/>
              <a:gd name="connsiteY9" fmla="*/ 368088 h 7476434"/>
              <a:gd name="connsiteX10" fmla="*/ 5729800 w 5747715"/>
              <a:gd name="connsiteY10" fmla="*/ 582441 h 7476434"/>
              <a:gd name="connsiteX11" fmla="*/ 5729763 w 5747715"/>
              <a:gd name="connsiteY11" fmla="*/ 583226 h 7476434"/>
              <a:gd name="connsiteX12" fmla="*/ 5703604 w 5747715"/>
              <a:gd name="connsiteY12" fmla="*/ 1111310 h 7476434"/>
              <a:gd name="connsiteX13" fmla="*/ 5701408 w 5747715"/>
              <a:gd name="connsiteY13" fmla="*/ 1154921 h 7476434"/>
              <a:gd name="connsiteX14" fmla="*/ 5702723 w 5747715"/>
              <a:gd name="connsiteY14" fmla="*/ 1160573 h 7476434"/>
              <a:gd name="connsiteX15" fmla="*/ 5704569 w 5747715"/>
              <a:gd name="connsiteY15" fmla="*/ 1189001 h 7476434"/>
              <a:gd name="connsiteX16" fmla="*/ 5698571 w 5747715"/>
              <a:gd name="connsiteY16" fmla="*/ 1305093 h 7476434"/>
              <a:gd name="connsiteX17" fmla="*/ 5698439 w 5747715"/>
              <a:gd name="connsiteY17" fmla="*/ 1373782 h 7476434"/>
              <a:gd name="connsiteX18" fmla="*/ 5703819 w 5747715"/>
              <a:gd name="connsiteY18" fmla="*/ 1398663 h 7476434"/>
              <a:gd name="connsiteX19" fmla="*/ 5705163 w 5747715"/>
              <a:gd name="connsiteY19" fmla="*/ 1564478 h 7476434"/>
              <a:gd name="connsiteX20" fmla="*/ 5698497 w 5747715"/>
              <a:gd name="connsiteY20" fmla="*/ 1620768 h 7476434"/>
              <a:gd name="connsiteX21" fmla="*/ 5682815 w 5747715"/>
              <a:gd name="connsiteY21" fmla="*/ 1736849 h 7476434"/>
              <a:gd name="connsiteX22" fmla="*/ 5683823 w 5747715"/>
              <a:gd name="connsiteY22" fmla="*/ 1825831 h 7476434"/>
              <a:gd name="connsiteX23" fmla="*/ 5677720 w 5747715"/>
              <a:gd name="connsiteY23" fmla="*/ 1838743 h 7476434"/>
              <a:gd name="connsiteX24" fmla="*/ 5671230 w 5747715"/>
              <a:gd name="connsiteY24" fmla="*/ 1885441 h 7476434"/>
              <a:gd name="connsiteX25" fmla="*/ 5662929 w 5747715"/>
              <a:gd name="connsiteY25" fmla="*/ 1912918 h 7476434"/>
              <a:gd name="connsiteX26" fmla="*/ 5658020 w 5747715"/>
              <a:gd name="connsiteY26" fmla="*/ 2008900 h 7476434"/>
              <a:gd name="connsiteX27" fmla="*/ 5650780 w 5747715"/>
              <a:gd name="connsiteY27" fmla="*/ 2149876 h 7476434"/>
              <a:gd name="connsiteX28" fmla="*/ 5651025 w 5747715"/>
              <a:gd name="connsiteY28" fmla="*/ 2150933 h 7476434"/>
              <a:gd name="connsiteX29" fmla="*/ 5652871 w 5747715"/>
              <a:gd name="connsiteY29" fmla="*/ 2179360 h 7476434"/>
              <a:gd name="connsiteX30" fmla="*/ 5646872 w 5747715"/>
              <a:gd name="connsiteY30" fmla="*/ 2295452 h 7476434"/>
              <a:gd name="connsiteX31" fmla="*/ 5646741 w 5747715"/>
              <a:gd name="connsiteY31" fmla="*/ 2364141 h 7476434"/>
              <a:gd name="connsiteX32" fmla="*/ 5657938 w 5747715"/>
              <a:gd name="connsiteY32" fmla="*/ 2389009 h 7476434"/>
              <a:gd name="connsiteX33" fmla="*/ 5533444 w 5747715"/>
              <a:gd name="connsiteY33" fmla="*/ 4422183 h 7476434"/>
              <a:gd name="connsiteX34" fmla="*/ 5526370 w 5747715"/>
              <a:gd name="connsiteY34" fmla="*/ 4537395 h 7476434"/>
              <a:gd name="connsiteX35" fmla="*/ 5503188 w 5747715"/>
              <a:gd name="connsiteY35" fmla="*/ 4975984 h 7476434"/>
              <a:gd name="connsiteX36" fmla="*/ 5369324 w 5747715"/>
              <a:gd name="connsiteY36" fmla="*/ 7437603 h 7476434"/>
              <a:gd name="connsiteX37" fmla="*/ 5325855 w 5747715"/>
              <a:gd name="connsiteY37" fmla="*/ 7476382 h 7476434"/>
              <a:gd name="connsiteX38" fmla="*/ 4493251 w 5747715"/>
              <a:gd name="connsiteY38" fmla="*/ 7432748 h 7476434"/>
              <a:gd name="connsiteX39" fmla="*/ 4493249 w 5747715"/>
              <a:gd name="connsiteY39" fmla="*/ 7432748 h 7476434"/>
              <a:gd name="connsiteX40" fmla="*/ 39226 w 5747715"/>
              <a:gd name="connsiteY40" fmla="*/ 7199323 h 7476434"/>
              <a:gd name="connsiteX41" fmla="*/ 28872 w 5747715"/>
              <a:gd name="connsiteY41" fmla="*/ 7194396 h 7476434"/>
              <a:gd name="connsiteX42" fmla="*/ 23220 w 5747715"/>
              <a:gd name="connsiteY42" fmla="*/ 7194103 h 7476434"/>
              <a:gd name="connsiteX43" fmla="*/ 23354 w 5747715"/>
              <a:gd name="connsiteY43" fmla="*/ 7191771 h 7476434"/>
              <a:gd name="connsiteX44" fmla="*/ 10670 w 5747715"/>
              <a:gd name="connsiteY44" fmla="*/ 7185736 h 7476434"/>
              <a:gd name="connsiteX45" fmla="*/ 51 w 5747715"/>
              <a:gd name="connsiteY45" fmla="*/ 7156095 h 7476434"/>
              <a:gd name="connsiteX0" fmla="*/ 51 w 5747715"/>
              <a:gd name="connsiteY0" fmla="*/ 7156095 h 7476434"/>
              <a:gd name="connsiteX1" fmla="*/ 372468 w 5747715"/>
              <a:gd name="connsiteY1" fmla="*/ 49980 h 7476434"/>
              <a:gd name="connsiteX2" fmla="*/ 428298 w 5747715"/>
              <a:gd name="connsiteY2" fmla="*/ 36 h 7476434"/>
              <a:gd name="connsiteX3" fmla="*/ 1260896 w 5747715"/>
              <a:gd name="connsiteY3" fmla="*/ 43670 h 7476434"/>
              <a:gd name="connsiteX4" fmla="*/ 1260903 w 5747715"/>
              <a:gd name="connsiteY4" fmla="*/ 43667 h 7476434"/>
              <a:gd name="connsiteX5" fmla="*/ 5703188 w 5747715"/>
              <a:gd name="connsiteY5" fmla="*/ 276477 h 7476434"/>
              <a:gd name="connsiteX6" fmla="*/ 5731744 w 5747715"/>
              <a:gd name="connsiteY6" fmla="*/ 290068 h 7476434"/>
              <a:gd name="connsiteX7" fmla="*/ 5737944 w 5747715"/>
              <a:gd name="connsiteY7" fmla="*/ 307379 h 7476434"/>
              <a:gd name="connsiteX8" fmla="*/ 5747715 w 5747715"/>
              <a:gd name="connsiteY8" fmla="*/ 310316 h 7476434"/>
              <a:gd name="connsiteX9" fmla="*/ 5742359 w 5747715"/>
              <a:gd name="connsiteY9" fmla="*/ 368088 h 7476434"/>
              <a:gd name="connsiteX10" fmla="*/ 5729800 w 5747715"/>
              <a:gd name="connsiteY10" fmla="*/ 582441 h 7476434"/>
              <a:gd name="connsiteX11" fmla="*/ 5729763 w 5747715"/>
              <a:gd name="connsiteY11" fmla="*/ 583226 h 7476434"/>
              <a:gd name="connsiteX12" fmla="*/ 5703604 w 5747715"/>
              <a:gd name="connsiteY12" fmla="*/ 1111310 h 7476434"/>
              <a:gd name="connsiteX13" fmla="*/ 5701408 w 5747715"/>
              <a:gd name="connsiteY13" fmla="*/ 1154921 h 7476434"/>
              <a:gd name="connsiteX14" fmla="*/ 5702723 w 5747715"/>
              <a:gd name="connsiteY14" fmla="*/ 1160573 h 7476434"/>
              <a:gd name="connsiteX15" fmla="*/ 5704569 w 5747715"/>
              <a:gd name="connsiteY15" fmla="*/ 1189001 h 7476434"/>
              <a:gd name="connsiteX16" fmla="*/ 5698571 w 5747715"/>
              <a:gd name="connsiteY16" fmla="*/ 1305093 h 7476434"/>
              <a:gd name="connsiteX17" fmla="*/ 5698439 w 5747715"/>
              <a:gd name="connsiteY17" fmla="*/ 1373782 h 7476434"/>
              <a:gd name="connsiteX18" fmla="*/ 5703819 w 5747715"/>
              <a:gd name="connsiteY18" fmla="*/ 1398663 h 7476434"/>
              <a:gd name="connsiteX19" fmla="*/ 5705163 w 5747715"/>
              <a:gd name="connsiteY19" fmla="*/ 1564478 h 7476434"/>
              <a:gd name="connsiteX20" fmla="*/ 5698497 w 5747715"/>
              <a:gd name="connsiteY20" fmla="*/ 1620768 h 7476434"/>
              <a:gd name="connsiteX21" fmla="*/ 5682815 w 5747715"/>
              <a:gd name="connsiteY21" fmla="*/ 1736849 h 7476434"/>
              <a:gd name="connsiteX22" fmla="*/ 5683823 w 5747715"/>
              <a:gd name="connsiteY22" fmla="*/ 1825831 h 7476434"/>
              <a:gd name="connsiteX23" fmla="*/ 5677720 w 5747715"/>
              <a:gd name="connsiteY23" fmla="*/ 1838743 h 7476434"/>
              <a:gd name="connsiteX24" fmla="*/ 5671230 w 5747715"/>
              <a:gd name="connsiteY24" fmla="*/ 1885441 h 7476434"/>
              <a:gd name="connsiteX25" fmla="*/ 5662929 w 5747715"/>
              <a:gd name="connsiteY25" fmla="*/ 1912918 h 7476434"/>
              <a:gd name="connsiteX26" fmla="*/ 5658020 w 5747715"/>
              <a:gd name="connsiteY26" fmla="*/ 2008900 h 7476434"/>
              <a:gd name="connsiteX27" fmla="*/ 5650780 w 5747715"/>
              <a:gd name="connsiteY27" fmla="*/ 2149876 h 7476434"/>
              <a:gd name="connsiteX28" fmla="*/ 5651025 w 5747715"/>
              <a:gd name="connsiteY28" fmla="*/ 2150933 h 7476434"/>
              <a:gd name="connsiteX29" fmla="*/ 5652871 w 5747715"/>
              <a:gd name="connsiteY29" fmla="*/ 2179360 h 7476434"/>
              <a:gd name="connsiteX30" fmla="*/ 5646872 w 5747715"/>
              <a:gd name="connsiteY30" fmla="*/ 2295452 h 7476434"/>
              <a:gd name="connsiteX31" fmla="*/ 5646741 w 5747715"/>
              <a:gd name="connsiteY31" fmla="*/ 2364141 h 7476434"/>
              <a:gd name="connsiteX32" fmla="*/ 5657938 w 5747715"/>
              <a:gd name="connsiteY32" fmla="*/ 2389009 h 7476434"/>
              <a:gd name="connsiteX33" fmla="*/ 5533444 w 5747715"/>
              <a:gd name="connsiteY33" fmla="*/ 4422183 h 7476434"/>
              <a:gd name="connsiteX34" fmla="*/ 5526370 w 5747715"/>
              <a:gd name="connsiteY34" fmla="*/ 4537395 h 7476434"/>
              <a:gd name="connsiteX35" fmla="*/ 5503188 w 5747715"/>
              <a:gd name="connsiteY35" fmla="*/ 4975984 h 7476434"/>
              <a:gd name="connsiteX36" fmla="*/ 5369324 w 5747715"/>
              <a:gd name="connsiteY36" fmla="*/ 7437603 h 7476434"/>
              <a:gd name="connsiteX37" fmla="*/ 5325855 w 5747715"/>
              <a:gd name="connsiteY37" fmla="*/ 7476382 h 7476434"/>
              <a:gd name="connsiteX38" fmla="*/ 4493251 w 5747715"/>
              <a:gd name="connsiteY38" fmla="*/ 7432748 h 7476434"/>
              <a:gd name="connsiteX39" fmla="*/ 4493249 w 5747715"/>
              <a:gd name="connsiteY39" fmla="*/ 7432748 h 7476434"/>
              <a:gd name="connsiteX40" fmla="*/ 39226 w 5747715"/>
              <a:gd name="connsiteY40" fmla="*/ 7199323 h 7476434"/>
              <a:gd name="connsiteX41" fmla="*/ 23220 w 5747715"/>
              <a:gd name="connsiteY41" fmla="*/ 7194103 h 7476434"/>
              <a:gd name="connsiteX42" fmla="*/ 23354 w 5747715"/>
              <a:gd name="connsiteY42" fmla="*/ 7191771 h 7476434"/>
              <a:gd name="connsiteX43" fmla="*/ 10670 w 5747715"/>
              <a:gd name="connsiteY43" fmla="*/ 7185736 h 7476434"/>
              <a:gd name="connsiteX44" fmla="*/ 51 w 5747715"/>
              <a:gd name="connsiteY44" fmla="*/ 7156095 h 7476434"/>
              <a:gd name="connsiteX0" fmla="*/ 51 w 5747715"/>
              <a:gd name="connsiteY0" fmla="*/ 7156095 h 7476434"/>
              <a:gd name="connsiteX1" fmla="*/ 372468 w 5747715"/>
              <a:gd name="connsiteY1" fmla="*/ 49980 h 7476434"/>
              <a:gd name="connsiteX2" fmla="*/ 428298 w 5747715"/>
              <a:gd name="connsiteY2" fmla="*/ 36 h 7476434"/>
              <a:gd name="connsiteX3" fmla="*/ 1260896 w 5747715"/>
              <a:gd name="connsiteY3" fmla="*/ 43670 h 7476434"/>
              <a:gd name="connsiteX4" fmla="*/ 1260903 w 5747715"/>
              <a:gd name="connsiteY4" fmla="*/ 43667 h 7476434"/>
              <a:gd name="connsiteX5" fmla="*/ 5703188 w 5747715"/>
              <a:gd name="connsiteY5" fmla="*/ 276477 h 7476434"/>
              <a:gd name="connsiteX6" fmla="*/ 5731744 w 5747715"/>
              <a:gd name="connsiteY6" fmla="*/ 290068 h 7476434"/>
              <a:gd name="connsiteX7" fmla="*/ 5737944 w 5747715"/>
              <a:gd name="connsiteY7" fmla="*/ 307379 h 7476434"/>
              <a:gd name="connsiteX8" fmla="*/ 5747715 w 5747715"/>
              <a:gd name="connsiteY8" fmla="*/ 310316 h 7476434"/>
              <a:gd name="connsiteX9" fmla="*/ 5742359 w 5747715"/>
              <a:gd name="connsiteY9" fmla="*/ 368088 h 7476434"/>
              <a:gd name="connsiteX10" fmla="*/ 5729800 w 5747715"/>
              <a:gd name="connsiteY10" fmla="*/ 582441 h 7476434"/>
              <a:gd name="connsiteX11" fmla="*/ 5729763 w 5747715"/>
              <a:gd name="connsiteY11" fmla="*/ 583226 h 7476434"/>
              <a:gd name="connsiteX12" fmla="*/ 5703604 w 5747715"/>
              <a:gd name="connsiteY12" fmla="*/ 1111310 h 7476434"/>
              <a:gd name="connsiteX13" fmla="*/ 5701408 w 5747715"/>
              <a:gd name="connsiteY13" fmla="*/ 1154921 h 7476434"/>
              <a:gd name="connsiteX14" fmla="*/ 5702723 w 5747715"/>
              <a:gd name="connsiteY14" fmla="*/ 1160573 h 7476434"/>
              <a:gd name="connsiteX15" fmla="*/ 5704569 w 5747715"/>
              <a:gd name="connsiteY15" fmla="*/ 1189001 h 7476434"/>
              <a:gd name="connsiteX16" fmla="*/ 5698571 w 5747715"/>
              <a:gd name="connsiteY16" fmla="*/ 1305093 h 7476434"/>
              <a:gd name="connsiteX17" fmla="*/ 5698439 w 5747715"/>
              <a:gd name="connsiteY17" fmla="*/ 1373782 h 7476434"/>
              <a:gd name="connsiteX18" fmla="*/ 5703819 w 5747715"/>
              <a:gd name="connsiteY18" fmla="*/ 1398663 h 7476434"/>
              <a:gd name="connsiteX19" fmla="*/ 5705163 w 5747715"/>
              <a:gd name="connsiteY19" fmla="*/ 1564478 h 7476434"/>
              <a:gd name="connsiteX20" fmla="*/ 5698497 w 5747715"/>
              <a:gd name="connsiteY20" fmla="*/ 1620768 h 7476434"/>
              <a:gd name="connsiteX21" fmla="*/ 5682815 w 5747715"/>
              <a:gd name="connsiteY21" fmla="*/ 1736849 h 7476434"/>
              <a:gd name="connsiteX22" fmla="*/ 5683823 w 5747715"/>
              <a:gd name="connsiteY22" fmla="*/ 1825831 h 7476434"/>
              <a:gd name="connsiteX23" fmla="*/ 5677720 w 5747715"/>
              <a:gd name="connsiteY23" fmla="*/ 1838743 h 7476434"/>
              <a:gd name="connsiteX24" fmla="*/ 5671230 w 5747715"/>
              <a:gd name="connsiteY24" fmla="*/ 1885441 h 7476434"/>
              <a:gd name="connsiteX25" fmla="*/ 5662929 w 5747715"/>
              <a:gd name="connsiteY25" fmla="*/ 1912918 h 7476434"/>
              <a:gd name="connsiteX26" fmla="*/ 5658020 w 5747715"/>
              <a:gd name="connsiteY26" fmla="*/ 2008900 h 7476434"/>
              <a:gd name="connsiteX27" fmla="*/ 5650780 w 5747715"/>
              <a:gd name="connsiteY27" fmla="*/ 2149876 h 7476434"/>
              <a:gd name="connsiteX28" fmla="*/ 5651025 w 5747715"/>
              <a:gd name="connsiteY28" fmla="*/ 2150933 h 7476434"/>
              <a:gd name="connsiteX29" fmla="*/ 5652871 w 5747715"/>
              <a:gd name="connsiteY29" fmla="*/ 2179360 h 7476434"/>
              <a:gd name="connsiteX30" fmla="*/ 5646872 w 5747715"/>
              <a:gd name="connsiteY30" fmla="*/ 2295452 h 7476434"/>
              <a:gd name="connsiteX31" fmla="*/ 5646741 w 5747715"/>
              <a:gd name="connsiteY31" fmla="*/ 2364141 h 7476434"/>
              <a:gd name="connsiteX32" fmla="*/ 5657938 w 5747715"/>
              <a:gd name="connsiteY32" fmla="*/ 2389009 h 7476434"/>
              <a:gd name="connsiteX33" fmla="*/ 5533444 w 5747715"/>
              <a:gd name="connsiteY33" fmla="*/ 4422183 h 7476434"/>
              <a:gd name="connsiteX34" fmla="*/ 5526370 w 5747715"/>
              <a:gd name="connsiteY34" fmla="*/ 4537395 h 7476434"/>
              <a:gd name="connsiteX35" fmla="*/ 5503188 w 5747715"/>
              <a:gd name="connsiteY35" fmla="*/ 4975984 h 7476434"/>
              <a:gd name="connsiteX36" fmla="*/ 5369324 w 5747715"/>
              <a:gd name="connsiteY36" fmla="*/ 7437603 h 7476434"/>
              <a:gd name="connsiteX37" fmla="*/ 5325855 w 5747715"/>
              <a:gd name="connsiteY37" fmla="*/ 7476382 h 7476434"/>
              <a:gd name="connsiteX38" fmla="*/ 4493251 w 5747715"/>
              <a:gd name="connsiteY38" fmla="*/ 7432748 h 7476434"/>
              <a:gd name="connsiteX39" fmla="*/ 4493249 w 5747715"/>
              <a:gd name="connsiteY39" fmla="*/ 7432748 h 7476434"/>
              <a:gd name="connsiteX40" fmla="*/ 23220 w 5747715"/>
              <a:gd name="connsiteY40" fmla="*/ 7194103 h 7476434"/>
              <a:gd name="connsiteX41" fmla="*/ 23354 w 5747715"/>
              <a:gd name="connsiteY41" fmla="*/ 7191771 h 7476434"/>
              <a:gd name="connsiteX42" fmla="*/ 10670 w 5747715"/>
              <a:gd name="connsiteY42" fmla="*/ 7185736 h 7476434"/>
              <a:gd name="connsiteX43" fmla="*/ 51 w 5747715"/>
              <a:gd name="connsiteY43" fmla="*/ 7156095 h 7476434"/>
              <a:gd name="connsiteX0" fmla="*/ 311288 w 6058952"/>
              <a:gd name="connsiteY0" fmla="*/ 7156095 h 7476434"/>
              <a:gd name="connsiteX1" fmla="*/ 683705 w 6058952"/>
              <a:gd name="connsiteY1" fmla="*/ 49980 h 7476434"/>
              <a:gd name="connsiteX2" fmla="*/ 739535 w 6058952"/>
              <a:gd name="connsiteY2" fmla="*/ 36 h 7476434"/>
              <a:gd name="connsiteX3" fmla="*/ 1572133 w 6058952"/>
              <a:gd name="connsiteY3" fmla="*/ 43670 h 7476434"/>
              <a:gd name="connsiteX4" fmla="*/ 1572140 w 6058952"/>
              <a:gd name="connsiteY4" fmla="*/ 43667 h 7476434"/>
              <a:gd name="connsiteX5" fmla="*/ 6014425 w 6058952"/>
              <a:gd name="connsiteY5" fmla="*/ 276477 h 7476434"/>
              <a:gd name="connsiteX6" fmla="*/ 6042981 w 6058952"/>
              <a:gd name="connsiteY6" fmla="*/ 290068 h 7476434"/>
              <a:gd name="connsiteX7" fmla="*/ 6049181 w 6058952"/>
              <a:gd name="connsiteY7" fmla="*/ 307379 h 7476434"/>
              <a:gd name="connsiteX8" fmla="*/ 6058952 w 6058952"/>
              <a:gd name="connsiteY8" fmla="*/ 310316 h 7476434"/>
              <a:gd name="connsiteX9" fmla="*/ 6053596 w 6058952"/>
              <a:gd name="connsiteY9" fmla="*/ 368088 h 7476434"/>
              <a:gd name="connsiteX10" fmla="*/ 6041037 w 6058952"/>
              <a:gd name="connsiteY10" fmla="*/ 582441 h 7476434"/>
              <a:gd name="connsiteX11" fmla="*/ 6041000 w 6058952"/>
              <a:gd name="connsiteY11" fmla="*/ 583226 h 7476434"/>
              <a:gd name="connsiteX12" fmla="*/ 6014841 w 6058952"/>
              <a:gd name="connsiteY12" fmla="*/ 1111310 h 7476434"/>
              <a:gd name="connsiteX13" fmla="*/ 6012645 w 6058952"/>
              <a:gd name="connsiteY13" fmla="*/ 1154921 h 7476434"/>
              <a:gd name="connsiteX14" fmla="*/ 6013960 w 6058952"/>
              <a:gd name="connsiteY14" fmla="*/ 1160573 h 7476434"/>
              <a:gd name="connsiteX15" fmla="*/ 6015806 w 6058952"/>
              <a:gd name="connsiteY15" fmla="*/ 1189001 h 7476434"/>
              <a:gd name="connsiteX16" fmla="*/ 6009808 w 6058952"/>
              <a:gd name="connsiteY16" fmla="*/ 1305093 h 7476434"/>
              <a:gd name="connsiteX17" fmla="*/ 6009676 w 6058952"/>
              <a:gd name="connsiteY17" fmla="*/ 1373782 h 7476434"/>
              <a:gd name="connsiteX18" fmla="*/ 6015056 w 6058952"/>
              <a:gd name="connsiteY18" fmla="*/ 1398663 h 7476434"/>
              <a:gd name="connsiteX19" fmla="*/ 6016400 w 6058952"/>
              <a:gd name="connsiteY19" fmla="*/ 1564478 h 7476434"/>
              <a:gd name="connsiteX20" fmla="*/ 6009734 w 6058952"/>
              <a:gd name="connsiteY20" fmla="*/ 1620768 h 7476434"/>
              <a:gd name="connsiteX21" fmla="*/ 5994052 w 6058952"/>
              <a:gd name="connsiteY21" fmla="*/ 1736849 h 7476434"/>
              <a:gd name="connsiteX22" fmla="*/ 5995060 w 6058952"/>
              <a:gd name="connsiteY22" fmla="*/ 1825831 h 7476434"/>
              <a:gd name="connsiteX23" fmla="*/ 5988957 w 6058952"/>
              <a:gd name="connsiteY23" fmla="*/ 1838743 h 7476434"/>
              <a:gd name="connsiteX24" fmla="*/ 5982467 w 6058952"/>
              <a:gd name="connsiteY24" fmla="*/ 1885441 h 7476434"/>
              <a:gd name="connsiteX25" fmla="*/ 5974166 w 6058952"/>
              <a:gd name="connsiteY25" fmla="*/ 1912918 h 7476434"/>
              <a:gd name="connsiteX26" fmla="*/ 5969257 w 6058952"/>
              <a:gd name="connsiteY26" fmla="*/ 2008900 h 7476434"/>
              <a:gd name="connsiteX27" fmla="*/ 5962017 w 6058952"/>
              <a:gd name="connsiteY27" fmla="*/ 2149876 h 7476434"/>
              <a:gd name="connsiteX28" fmla="*/ 5962262 w 6058952"/>
              <a:gd name="connsiteY28" fmla="*/ 2150933 h 7476434"/>
              <a:gd name="connsiteX29" fmla="*/ 5964108 w 6058952"/>
              <a:gd name="connsiteY29" fmla="*/ 2179360 h 7476434"/>
              <a:gd name="connsiteX30" fmla="*/ 5958109 w 6058952"/>
              <a:gd name="connsiteY30" fmla="*/ 2295452 h 7476434"/>
              <a:gd name="connsiteX31" fmla="*/ 5957978 w 6058952"/>
              <a:gd name="connsiteY31" fmla="*/ 2364141 h 7476434"/>
              <a:gd name="connsiteX32" fmla="*/ 5969175 w 6058952"/>
              <a:gd name="connsiteY32" fmla="*/ 2389009 h 7476434"/>
              <a:gd name="connsiteX33" fmla="*/ 5844681 w 6058952"/>
              <a:gd name="connsiteY33" fmla="*/ 4422183 h 7476434"/>
              <a:gd name="connsiteX34" fmla="*/ 5837607 w 6058952"/>
              <a:gd name="connsiteY34" fmla="*/ 4537395 h 7476434"/>
              <a:gd name="connsiteX35" fmla="*/ 5814425 w 6058952"/>
              <a:gd name="connsiteY35" fmla="*/ 4975984 h 7476434"/>
              <a:gd name="connsiteX36" fmla="*/ 5680561 w 6058952"/>
              <a:gd name="connsiteY36" fmla="*/ 7437603 h 7476434"/>
              <a:gd name="connsiteX37" fmla="*/ 5637092 w 6058952"/>
              <a:gd name="connsiteY37" fmla="*/ 7476382 h 7476434"/>
              <a:gd name="connsiteX38" fmla="*/ 4804488 w 6058952"/>
              <a:gd name="connsiteY38" fmla="*/ 7432748 h 7476434"/>
              <a:gd name="connsiteX39" fmla="*/ 4804486 w 6058952"/>
              <a:gd name="connsiteY39" fmla="*/ 7432748 h 7476434"/>
              <a:gd name="connsiteX40" fmla="*/ 334457 w 6058952"/>
              <a:gd name="connsiteY40" fmla="*/ 7194103 h 7476434"/>
              <a:gd name="connsiteX41" fmla="*/ 321907 w 6058952"/>
              <a:gd name="connsiteY41" fmla="*/ 7185736 h 7476434"/>
              <a:gd name="connsiteX42" fmla="*/ 311288 w 6058952"/>
              <a:gd name="connsiteY42" fmla="*/ 7156095 h 7476434"/>
              <a:gd name="connsiteX0" fmla="*/ 52 w 5747716"/>
              <a:gd name="connsiteY0" fmla="*/ 7156095 h 7476434"/>
              <a:gd name="connsiteX1" fmla="*/ 372469 w 5747716"/>
              <a:gd name="connsiteY1" fmla="*/ 49980 h 7476434"/>
              <a:gd name="connsiteX2" fmla="*/ 428299 w 5747716"/>
              <a:gd name="connsiteY2" fmla="*/ 36 h 7476434"/>
              <a:gd name="connsiteX3" fmla="*/ 1260897 w 5747716"/>
              <a:gd name="connsiteY3" fmla="*/ 43670 h 7476434"/>
              <a:gd name="connsiteX4" fmla="*/ 1260904 w 5747716"/>
              <a:gd name="connsiteY4" fmla="*/ 43667 h 7476434"/>
              <a:gd name="connsiteX5" fmla="*/ 5703189 w 5747716"/>
              <a:gd name="connsiteY5" fmla="*/ 276477 h 7476434"/>
              <a:gd name="connsiteX6" fmla="*/ 5731745 w 5747716"/>
              <a:gd name="connsiteY6" fmla="*/ 290068 h 7476434"/>
              <a:gd name="connsiteX7" fmla="*/ 5737945 w 5747716"/>
              <a:gd name="connsiteY7" fmla="*/ 307379 h 7476434"/>
              <a:gd name="connsiteX8" fmla="*/ 5747716 w 5747716"/>
              <a:gd name="connsiteY8" fmla="*/ 310316 h 7476434"/>
              <a:gd name="connsiteX9" fmla="*/ 5742360 w 5747716"/>
              <a:gd name="connsiteY9" fmla="*/ 368088 h 7476434"/>
              <a:gd name="connsiteX10" fmla="*/ 5729801 w 5747716"/>
              <a:gd name="connsiteY10" fmla="*/ 582441 h 7476434"/>
              <a:gd name="connsiteX11" fmla="*/ 5729764 w 5747716"/>
              <a:gd name="connsiteY11" fmla="*/ 583226 h 7476434"/>
              <a:gd name="connsiteX12" fmla="*/ 5703605 w 5747716"/>
              <a:gd name="connsiteY12" fmla="*/ 1111310 h 7476434"/>
              <a:gd name="connsiteX13" fmla="*/ 5701409 w 5747716"/>
              <a:gd name="connsiteY13" fmla="*/ 1154921 h 7476434"/>
              <a:gd name="connsiteX14" fmla="*/ 5702724 w 5747716"/>
              <a:gd name="connsiteY14" fmla="*/ 1160573 h 7476434"/>
              <a:gd name="connsiteX15" fmla="*/ 5704570 w 5747716"/>
              <a:gd name="connsiteY15" fmla="*/ 1189001 h 7476434"/>
              <a:gd name="connsiteX16" fmla="*/ 5698572 w 5747716"/>
              <a:gd name="connsiteY16" fmla="*/ 1305093 h 7476434"/>
              <a:gd name="connsiteX17" fmla="*/ 5698440 w 5747716"/>
              <a:gd name="connsiteY17" fmla="*/ 1373782 h 7476434"/>
              <a:gd name="connsiteX18" fmla="*/ 5703820 w 5747716"/>
              <a:gd name="connsiteY18" fmla="*/ 1398663 h 7476434"/>
              <a:gd name="connsiteX19" fmla="*/ 5705164 w 5747716"/>
              <a:gd name="connsiteY19" fmla="*/ 1564478 h 7476434"/>
              <a:gd name="connsiteX20" fmla="*/ 5698498 w 5747716"/>
              <a:gd name="connsiteY20" fmla="*/ 1620768 h 7476434"/>
              <a:gd name="connsiteX21" fmla="*/ 5682816 w 5747716"/>
              <a:gd name="connsiteY21" fmla="*/ 1736849 h 7476434"/>
              <a:gd name="connsiteX22" fmla="*/ 5683824 w 5747716"/>
              <a:gd name="connsiteY22" fmla="*/ 1825831 h 7476434"/>
              <a:gd name="connsiteX23" fmla="*/ 5677721 w 5747716"/>
              <a:gd name="connsiteY23" fmla="*/ 1838743 h 7476434"/>
              <a:gd name="connsiteX24" fmla="*/ 5671231 w 5747716"/>
              <a:gd name="connsiteY24" fmla="*/ 1885441 h 7476434"/>
              <a:gd name="connsiteX25" fmla="*/ 5662930 w 5747716"/>
              <a:gd name="connsiteY25" fmla="*/ 1912918 h 7476434"/>
              <a:gd name="connsiteX26" fmla="*/ 5658021 w 5747716"/>
              <a:gd name="connsiteY26" fmla="*/ 2008900 h 7476434"/>
              <a:gd name="connsiteX27" fmla="*/ 5650781 w 5747716"/>
              <a:gd name="connsiteY27" fmla="*/ 2149876 h 7476434"/>
              <a:gd name="connsiteX28" fmla="*/ 5651026 w 5747716"/>
              <a:gd name="connsiteY28" fmla="*/ 2150933 h 7476434"/>
              <a:gd name="connsiteX29" fmla="*/ 5652872 w 5747716"/>
              <a:gd name="connsiteY29" fmla="*/ 2179360 h 7476434"/>
              <a:gd name="connsiteX30" fmla="*/ 5646873 w 5747716"/>
              <a:gd name="connsiteY30" fmla="*/ 2295452 h 7476434"/>
              <a:gd name="connsiteX31" fmla="*/ 5646742 w 5747716"/>
              <a:gd name="connsiteY31" fmla="*/ 2364141 h 7476434"/>
              <a:gd name="connsiteX32" fmla="*/ 5657939 w 5747716"/>
              <a:gd name="connsiteY32" fmla="*/ 2389009 h 7476434"/>
              <a:gd name="connsiteX33" fmla="*/ 5533445 w 5747716"/>
              <a:gd name="connsiteY33" fmla="*/ 4422183 h 7476434"/>
              <a:gd name="connsiteX34" fmla="*/ 5526371 w 5747716"/>
              <a:gd name="connsiteY34" fmla="*/ 4537395 h 7476434"/>
              <a:gd name="connsiteX35" fmla="*/ 5503189 w 5747716"/>
              <a:gd name="connsiteY35" fmla="*/ 4975984 h 7476434"/>
              <a:gd name="connsiteX36" fmla="*/ 5369325 w 5747716"/>
              <a:gd name="connsiteY36" fmla="*/ 7437603 h 7476434"/>
              <a:gd name="connsiteX37" fmla="*/ 5325856 w 5747716"/>
              <a:gd name="connsiteY37" fmla="*/ 7476382 h 7476434"/>
              <a:gd name="connsiteX38" fmla="*/ 4493252 w 5747716"/>
              <a:gd name="connsiteY38" fmla="*/ 7432748 h 7476434"/>
              <a:gd name="connsiteX39" fmla="*/ 4493250 w 5747716"/>
              <a:gd name="connsiteY39" fmla="*/ 7432748 h 7476434"/>
              <a:gd name="connsiteX40" fmla="*/ 10671 w 5747716"/>
              <a:gd name="connsiteY40" fmla="*/ 7185736 h 7476434"/>
              <a:gd name="connsiteX41" fmla="*/ 52 w 5747716"/>
              <a:gd name="connsiteY41" fmla="*/ 7156095 h 7476434"/>
              <a:gd name="connsiteX0" fmla="*/ 6 w 5747670"/>
              <a:gd name="connsiteY0" fmla="*/ 7156095 h 7476434"/>
              <a:gd name="connsiteX1" fmla="*/ 372423 w 5747670"/>
              <a:gd name="connsiteY1" fmla="*/ 49980 h 7476434"/>
              <a:gd name="connsiteX2" fmla="*/ 428253 w 5747670"/>
              <a:gd name="connsiteY2" fmla="*/ 36 h 7476434"/>
              <a:gd name="connsiteX3" fmla="*/ 1260851 w 5747670"/>
              <a:gd name="connsiteY3" fmla="*/ 43670 h 7476434"/>
              <a:gd name="connsiteX4" fmla="*/ 1260858 w 5747670"/>
              <a:gd name="connsiteY4" fmla="*/ 43667 h 7476434"/>
              <a:gd name="connsiteX5" fmla="*/ 5703143 w 5747670"/>
              <a:gd name="connsiteY5" fmla="*/ 276477 h 7476434"/>
              <a:gd name="connsiteX6" fmla="*/ 5731699 w 5747670"/>
              <a:gd name="connsiteY6" fmla="*/ 290068 h 7476434"/>
              <a:gd name="connsiteX7" fmla="*/ 5737899 w 5747670"/>
              <a:gd name="connsiteY7" fmla="*/ 307379 h 7476434"/>
              <a:gd name="connsiteX8" fmla="*/ 5747670 w 5747670"/>
              <a:gd name="connsiteY8" fmla="*/ 310316 h 7476434"/>
              <a:gd name="connsiteX9" fmla="*/ 5742314 w 5747670"/>
              <a:gd name="connsiteY9" fmla="*/ 368088 h 7476434"/>
              <a:gd name="connsiteX10" fmla="*/ 5729755 w 5747670"/>
              <a:gd name="connsiteY10" fmla="*/ 582441 h 7476434"/>
              <a:gd name="connsiteX11" fmla="*/ 5729718 w 5747670"/>
              <a:gd name="connsiteY11" fmla="*/ 583226 h 7476434"/>
              <a:gd name="connsiteX12" fmla="*/ 5703559 w 5747670"/>
              <a:gd name="connsiteY12" fmla="*/ 1111310 h 7476434"/>
              <a:gd name="connsiteX13" fmla="*/ 5701363 w 5747670"/>
              <a:gd name="connsiteY13" fmla="*/ 1154921 h 7476434"/>
              <a:gd name="connsiteX14" fmla="*/ 5702678 w 5747670"/>
              <a:gd name="connsiteY14" fmla="*/ 1160573 h 7476434"/>
              <a:gd name="connsiteX15" fmla="*/ 5704524 w 5747670"/>
              <a:gd name="connsiteY15" fmla="*/ 1189001 h 7476434"/>
              <a:gd name="connsiteX16" fmla="*/ 5698526 w 5747670"/>
              <a:gd name="connsiteY16" fmla="*/ 1305093 h 7476434"/>
              <a:gd name="connsiteX17" fmla="*/ 5698394 w 5747670"/>
              <a:gd name="connsiteY17" fmla="*/ 1373782 h 7476434"/>
              <a:gd name="connsiteX18" fmla="*/ 5703774 w 5747670"/>
              <a:gd name="connsiteY18" fmla="*/ 1398663 h 7476434"/>
              <a:gd name="connsiteX19" fmla="*/ 5705118 w 5747670"/>
              <a:gd name="connsiteY19" fmla="*/ 1564478 h 7476434"/>
              <a:gd name="connsiteX20" fmla="*/ 5698452 w 5747670"/>
              <a:gd name="connsiteY20" fmla="*/ 1620768 h 7476434"/>
              <a:gd name="connsiteX21" fmla="*/ 5682770 w 5747670"/>
              <a:gd name="connsiteY21" fmla="*/ 1736849 h 7476434"/>
              <a:gd name="connsiteX22" fmla="*/ 5683778 w 5747670"/>
              <a:gd name="connsiteY22" fmla="*/ 1825831 h 7476434"/>
              <a:gd name="connsiteX23" fmla="*/ 5677675 w 5747670"/>
              <a:gd name="connsiteY23" fmla="*/ 1838743 h 7476434"/>
              <a:gd name="connsiteX24" fmla="*/ 5671185 w 5747670"/>
              <a:gd name="connsiteY24" fmla="*/ 1885441 h 7476434"/>
              <a:gd name="connsiteX25" fmla="*/ 5662884 w 5747670"/>
              <a:gd name="connsiteY25" fmla="*/ 1912918 h 7476434"/>
              <a:gd name="connsiteX26" fmla="*/ 5657975 w 5747670"/>
              <a:gd name="connsiteY26" fmla="*/ 2008900 h 7476434"/>
              <a:gd name="connsiteX27" fmla="*/ 5650735 w 5747670"/>
              <a:gd name="connsiteY27" fmla="*/ 2149876 h 7476434"/>
              <a:gd name="connsiteX28" fmla="*/ 5650980 w 5747670"/>
              <a:gd name="connsiteY28" fmla="*/ 2150933 h 7476434"/>
              <a:gd name="connsiteX29" fmla="*/ 5652826 w 5747670"/>
              <a:gd name="connsiteY29" fmla="*/ 2179360 h 7476434"/>
              <a:gd name="connsiteX30" fmla="*/ 5646827 w 5747670"/>
              <a:gd name="connsiteY30" fmla="*/ 2295452 h 7476434"/>
              <a:gd name="connsiteX31" fmla="*/ 5646696 w 5747670"/>
              <a:gd name="connsiteY31" fmla="*/ 2364141 h 7476434"/>
              <a:gd name="connsiteX32" fmla="*/ 5657893 w 5747670"/>
              <a:gd name="connsiteY32" fmla="*/ 2389009 h 7476434"/>
              <a:gd name="connsiteX33" fmla="*/ 5533399 w 5747670"/>
              <a:gd name="connsiteY33" fmla="*/ 4422183 h 7476434"/>
              <a:gd name="connsiteX34" fmla="*/ 5526325 w 5747670"/>
              <a:gd name="connsiteY34" fmla="*/ 4537395 h 7476434"/>
              <a:gd name="connsiteX35" fmla="*/ 5503143 w 5747670"/>
              <a:gd name="connsiteY35" fmla="*/ 4975984 h 7476434"/>
              <a:gd name="connsiteX36" fmla="*/ 5369279 w 5747670"/>
              <a:gd name="connsiteY36" fmla="*/ 7437603 h 7476434"/>
              <a:gd name="connsiteX37" fmla="*/ 5325810 w 5747670"/>
              <a:gd name="connsiteY37" fmla="*/ 7476382 h 7476434"/>
              <a:gd name="connsiteX38" fmla="*/ 4493206 w 5747670"/>
              <a:gd name="connsiteY38" fmla="*/ 7432748 h 7476434"/>
              <a:gd name="connsiteX39" fmla="*/ 4493204 w 5747670"/>
              <a:gd name="connsiteY39" fmla="*/ 7432748 h 7476434"/>
              <a:gd name="connsiteX40" fmla="*/ 50380 w 5747670"/>
              <a:gd name="connsiteY40" fmla="*/ 7171526 h 7476434"/>
              <a:gd name="connsiteX41" fmla="*/ 6 w 5747670"/>
              <a:gd name="connsiteY41" fmla="*/ 7156095 h 7476434"/>
              <a:gd name="connsiteX0" fmla="*/ 4 w 5747668"/>
              <a:gd name="connsiteY0" fmla="*/ 7156095 h 7476434"/>
              <a:gd name="connsiteX1" fmla="*/ 372421 w 5747668"/>
              <a:gd name="connsiteY1" fmla="*/ 49980 h 7476434"/>
              <a:gd name="connsiteX2" fmla="*/ 428251 w 5747668"/>
              <a:gd name="connsiteY2" fmla="*/ 36 h 7476434"/>
              <a:gd name="connsiteX3" fmla="*/ 1260849 w 5747668"/>
              <a:gd name="connsiteY3" fmla="*/ 43670 h 7476434"/>
              <a:gd name="connsiteX4" fmla="*/ 1260856 w 5747668"/>
              <a:gd name="connsiteY4" fmla="*/ 43667 h 7476434"/>
              <a:gd name="connsiteX5" fmla="*/ 5703141 w 5747668"/>
              <a:gd name="connsiteY5" fmla="*/ 276477 h 7476434"/>
              <a:gd name="connsiteX6" fmla="*/ 5731697 w 5747668"/>
              <a:gd name="connsiteY6" fmla="*/ 290068 h 7476434"/>
              <a:gd name="connsiteX7" fmla="*/ 5737897 w 5747668"/>
              <a:gd name="connsiteY7" fmla="*/ 307379 h 7476434"/>
              <a:gd name="connsiteX8" fmla="*/ 5747668 w 5747668"/>
              <a:gd name="connsiteY8" fmla="*/ 310316 h 7476434"/>
              <a:gd name="connsiteX9" fmla="*/ 5742312 w 5747668"/>
              <a:gd name="connsiteY9" fmla="*/ 368088 h 7476434"/>
              <a:gd name="connsiteX10" fmla="*/ 5729753 w 5747668"/>
              <a:gd name="connsiteY10" fmla="*/ 582441 h 7476434"/>
              <a:gd name="connsiteX11" fmla="*/ 5729716 w 5747668"/>
              <a:gd name="connsiteY11" fmla="*/ 583226 h 7476434"/>
              <a:gd name="connsiteX12" fmla="*/ 5703557 w 5747668"/>
              <a:gd name="connsiteY12" fmla="*/ 1111310 h 7476434"/>
              <a:gd name="connsiteX13" fmla="*/ 5701361 w 5747668"/>
              <a:gd name="connsiteY13" fmla="*/ 1154921 h 7476434"/>
              <a:gd name="connsiteX14" fmla="*/ 5702676 w 5747668"/>
              <a:gd name="connsiteY14" fmla="*/ 1160573 h 7476434"/>
              <a:gd name="connsiteX15" fmla="*/ 5704522 w 5747668"/>
              <a:gd name="connsiteY15" fmla="*/ 1189001 h 7476434"/>
              <a:gd name="connsiteX16" fmla="*/ 5698524 w 5747668"/>
              <a:gd name="connsiteY16" fmla="*/ 1305093 h 7476434"/>
              <a:gd name="connsiteX17" fmla="*/ 5698392 w 5747668"/>
              <a:gd name="connsiteY17" fmla="*/ 1373782 h 7476434"/>
              <a:gd name="connsiteX18" fmla="*/ 5703772 w 5747668"/>
              <a:gd name="connsiteY18" fmla="*/ 1398663 h 7476434"/>
              <a:gd name="connsiteX19" fmla="*/ 5705116 w 5747668"/>
              <a:gd name="connsiteY19" fmla="*/ 1564478 h 7476434"/>
              <a:gd name="connsiteX20" fmla="*/ 5698450 w 5747668"/>
              <a:gd name="connsiteY20" fmla="*/ 1620768 h 7476434"/>
              <a:gd name="connsiteX21" fmla="*/ 5682768 w 5747668"/>
              <a:gd name="connsiteY21" fmla="*/ 1736849 h 7476434"/>
              <a:gd name="connsiteX22" fmla="*/ 5683776 w 5747668"/>
              <a:gd name="connsiteY22" fmla="*/ 1825831 h 7476434"/>
              <a:gd name="connsiteX23" fmla="*/ 5677673 w 5747668"/>
              <a:gd name="connsiteY23" fmla="*/ 1838743 h 7476434"/>
              <a:gd name="connsiteX24" fmla="*/ 5671183 w 5747668"/>
              <a:gd name="connsiteY24" fmla="*/ 1885441 h 7476434"/>
              <a:gd name="connsiteX25" fmla="*/ 5662882 w 5747668"/>
              <a:gd name="connsiteY25" fmla="*/ 1912918 h 7476434"/>
              <a:gd name="connsiteX26" fmla="*/ 5657973 w 5747668"/>
              <a:gd name="connsiteY26" fmla="*/ 2008900 h 7476434"/>
              <a:gd name="connsiteX27" fmla="*/ 5650733 w 5747668"/>
              <a:gd name="connsiteY27" fmla="*/ 2149876 h 7476434"/>
              <a:gd name="connsiteX28" fmla="*/ 5650978 w 5747668"/>
              <a:gd name="connsiteY28" fmla="*/ 2150933 h 7476434"/>
              <a:gd name="connsiteX29" fmla="*/ 5652824 w 5747668"/>
              <a:gd name="connsiteY29" fmla="*/ 2179360 h 7476434"/>
              <a:gd name="connsiteX30" fmla="*/ 5646825 w 5747668"/>
              <a:gd name="connsiteY30" fmla="*/ 2295452 h 7476434"/>
              <a:gd name="connsiteX31" fmla="*/ 5646694 w 5747668"/>
              <a:gd name="connsiteY31" fmla="*/ 2364141 h 7476434"/>
              <a:gd name="connsiteX32" fmla="*/ 5657891 w 5747668"/>
              <a:gd name="connsiteY32" fmla="*/ 2389009 h 7476434"/>
              <a:gd name="connsiteX33" fmla="*/ 5533397 w 5747668"/>
              <a:gd name="connsiteY33" fmla="*/ 4422183 h 7476434"/>
              <a:gd name="connsiteX34" fmla="*/ 5526323 w 5747668"/>
              <a:gd name="connsiteY34" fmla="*/ 4537395 h 7476434"/>
              <a:gd name="connsiteX35" fmla="*/ 5503141 w 5747668"/>
              <a:gd name="connsiteY35" fmla="*/ 4975984 h 7476434"/>
              <a:gd name="connsiteX36" fmla="*/ 5369277 w 5747668"/>
              <a:gd name="connsiteY36" fmla="*/ 7437603 h 7476434"/>
              <a:gd name="connsiteX37" fmla="*/ 5325808 w 5747668"/>
              <a:gd name="connsiteY37" fmla="*/ 7476382 h 7476434"/>
              <a:gd name="connsiteX38" fmla="*/ 4493204 w 5747668"/>
              <a:gd name="connsiteY38" fmla="*/ 7432748 h 7476434"/>
              <a:gd name="connsiteX39" fmla="*/ 4493202 w 5747668"/>
              <a:gd name="connsiteY39" fmla="*/ 7432748 h 7476434"/>
              <a:gd name="connsiteX40" fmla="*/ 75516 w 5747668"/>
              <a:gd name="connsiteY40" fmla="*/ 7171982 h 7476434"/>
              <a:gd name="connsiteX41" fmla="*/ 4 w 5747668"/>
              <a:gd name="connsiteY41" fmla="*/ 7156095 h 7476434"/>
              <a:gd name="connsiteX0" fmla="*/ 5 w 5729713"/>
              <a:gd name="connsiteY0" fmla="*/ 7650086 h 7970099"/>
              <a:gd name="connsiteX1" fmla="*/ 354466 w 5729713"/>
              <a:gd name="connsiteY1" fmla="*/ 543645 h 7970099"/>
              <a:gd name="connsiteX2" fmla="*/ 410296 w 5729713"/>
              <a:gd name="connsiteY2" fmla="*/ 493701 h 7970099"/>
              <a:gd name="connsiteX3" fmla="*/ 1242894 w 5729713"/>
              <a:gd name="connsiteY3" fmla="*/ 537335 h 7970099"/>
              <a:gd name="connsiteX4" fmla="*/ 1242901 w 5729713"/>
              <a:gd name="connsiteY4" fmla="*/ 537332 h 7970099"/>
              <a:gd name="connsiteX5" fmla="*/ 5685186 w 5729713"/>
              <a:gd name="connsiteY5" fmla="*/ 770142 h 7970099"/>
              <a:gd name="connsiteX6" fmla="*/ 5713742 w 5729713"/>
              <a:gd name="connsiteY6" fmla="*/ 783733 h 7970099"/>
              <a:gd name="connsiteX7" fmla="*/ 5719942 w 5729713"/>
              <a:gd name="connsiteY7" fmla="*/ 801044 h 7970099"/>
              <a:gd name="connsiteX8" fmla="*/ 5729713 w 5729713"/>
              <a:gd name="connsiteY8" fmla="*/ 803981 h 7970099"/>
              <a:gd name="connsiteX9" fmla="*/ 5724357 w 5729713"/>
              <a:gd name="connsiteY9" fmla="*/ 861753 h 7970099"/>
              <a:gd name="connsiteX10" fmla="*/ 5711798 w 5729713"/>
              <a:gd name="connsiteY10" fmla="*/ 1076106 h 7970099"/>
              <a:gd name="connsiteX11" fmla="*/ 5711761 w 5729713"/>
              <a:gd name="connsiteY11" fmla="*/ 1076891 h 7970099"/>
              <a:gd name="connsiteX12" fmla="*/ 5685602 w 5729713"/>
              <a:gd name="connsiteY12" fmla="*/ 1604975 h 7970099"/>
              <a:gd name="connsiteX13" fmla="*/ 5683406 w 5729713"/>
              <a:gd name="connsiteY13" fmla="*/ 1648586 h 7970099"/>
              <a:gd name="connsiteX14" fmla="*/ 5684721 w 5729713"/>
              <a:gd name="connsiteY14" fmla="*/ 1654238 h 7970099"/>
              <a:gd name="connsiteX15" fmla="*/ 5686567 w 5729713"/>
              <a:gd name="connsiteY15" fmla="*/ 1682666 h 7970099"/>
              <a:gd name="connsiteX16" fmla="*/ 5680569 w 5729713"/>
              <a:gd name="connsiteY16" fmla="*/ 1798758 h 7970099"/>
              <a:gd name="connsiteX17" fmla="*/ 5680437 w 5729713"/>
              <a:gd name="connsiteY17" fmla="*/ 1867447 h 7970099"/>
              <a:gd name="connsiteX18" fmla="*/ 5685817 w 5729713"/>
              <a:gd name="connsiteY18" fmla="*/ 1892328 h 7970099"/>
              <a:gd name="connsiteX19" fmla="*/ 5687161 w 5729713"/>
              <a:gd name="connsiteY19" fmla="*/ 2058143 h 7970099"/>
              <a:gd name="connsiteX20" fmla="*/ 5680495 w 5729713"/>
              <a:gd name="connsiteY20" fmla="*/ 2114433 h 7970099"/>
              <a:gd name="connsiteX21" fmla="*/ 5664813 w 5729713"/>
              <a:gd name="connsiteY21" fmla="*/ 2230514 h 7970099"/>
              <a:gd name="connsiteX22" fmla="*/ 5665821 w 5729713"/>
              <a:gd name="connsiteY22" fmla="*/ 2319496 h 7970099"/>
              <a:gd name="connsiteX23" fmla="*/ 5659718 w 5729713"/>
              <a:gd name="connsiteY23" fmla="*/ 2332408 h 7970099"/>
              <a:gd name="connsiteX24" fmla="*/ 5653228 w 5729713"/>
              <a:gd name="connsiteY24" fmla="*/ 2379106 h 7970099"/>
              <a:gd name="connsiteX25" fmla="*/ 5644927 w 5729713"/>
              <a:gd name="connsiteY25" fmla="*/ 2406583 h 7970099"/>
              <a:gd name="connsiteX26" fmla="*/ 5640018 w 5729713"/>
              <a:gd name="connsiteY26" fmla="*/ 2502565 h 7970099"/>
              <a:gd name="connsiteX27" fmla="*/ 5632778 w 5729713"/>
              <a:gd name="connsiteY27" fmla="*/ 2643541 h 7970099"/>
              <a:gd name="connsiteX28" fmla="*/ 5633023 w 5729713"/>
              <a:gd name="connsiteY28" fmla="*/ 2644598 h 7970099"/>
              <a:gd name="connsiteX29" fmla="*/ 5634869 w 5729713"/>
              <a:gd name="connsiteY29" fmla="*/ 2673025 h 7970099"/>
              <a:gd name="connsiteX30" fmla="*/ 5628870 w 5729713"/>
              <a:gd name="connsiteY30" fmla="*/ 2789117 h 7970099"/>
              <a:gd name="connsiteX31" fmla="*/ 5628739 w 5729713"/>
              <a:gd name="connsiteY31" fmla="*/ 2857806 h 7970099"/>
              <a:gd name="connsiteX32" fmla="*/ 5639936 w 5729713"/>
              <a:gd name="connsiteY32" fmla="*/ 2882674 h 7970099"/>
              <a:gd name="connsiteX33" fmla="*/ 5515442 w 5729713"/>
              <a:gd name="connsiteY33" fmla="*/ 4915848 h 7970099"/>
              <a:gd name="connsiteX34" fmla="*/ 5508368 w 5729713"/>
              <a:gd name="connsiteY34" fmla="*/ 5031060 h 7970099"/>
              <a:gd name="connsiteX35" fmla="*/ 5485186 w 5729713"/>
              <a:gd name="connsiteY35" fmla="*/ 5469649 h 7970099"/>
              <a:gd name="connsiteX36" fmla="*/ 5351322 w 5729713"/>
              <a:gd name="connsiteY36" fmla="*/ 7931268 h 7970099"/>
              <a:gd name="connsiteX37" fmla="*/ 5307853 w 5729713"/>
              <a:gd name="connsiteY37" fmla="*/ 7970047 h 7970099"/>
              <a:gd name="connsiteX38" fmla="*/ 4475249 w 5729713"/>
              <a:gd name="connsiteY38" fmla="*/ 7926413 h 7970099"/>
              <a:gd name="connsiteX39" fmla="*/ 4475247 w 5729713"/>
              <a:gd name="connsiteY39" fmla="*/ 7926413 h 7970099"/>
              <a:gd name="connsiteX40" fmla="*/ 57561 w 5729713"/>
              <a:gd name="connsiteY40" fmla="*/ 7665647 h 7970099"/>
              <a:gd name="connsiteX41" fmla="*/ 5 w 5729713"/>
              <a:gd name="connsiteY41" fmla="*/ 7650086 h 7970099"/>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685186 w 5729713"/>
              <a:gd name="connsiteY5" fmla="*/ 283575 h 7483532"/>
              <a:gd name="connsiteX6" fmla="*/ 5713742 w 5729713"/>
              <a:gd name="connsiteY6" fmla="*/ 297166 h 7483532"/>
              <a:gd name="connsiteX7" fmla="*/ 5719942 w 5729713"/>
              <a:gd name="connsiteY7" fmla="*/ 314477 h 7483532"/>
              <a:gd name="connsiteX8" fmla="*/ 5729713 w 5729713"/>
              <a:gd name="connsiteY8" fmla="*/ 317414 h 7483532"/>
              <a:gd name="connsiteX9" fmla="*/ 5724357 w 5729713"/>
              <a:gd name="connsiteY9" fmla="*/ 375186 h 7483532"/>
              <a:gd name="connsiteX10" fmla="*/ 5711798 w 5729713"/>
              <a:gd name="connsiteY10" fmla="*/ 589539 h 7483532"/>
              <a:gd name="connsiteX11" fmla="*/ 5711761 w 5729713"/>
              <a:gd name="connsiteY11" fmla="*/ 590324 h 7483532"/>
              <a:gd name="connsiteX12" fmla="*/ 5685602 w 5729713"/>
              <a:gd name="connsiteY12" fmla="*/ 1118408 h 7483532"/>
              <a:gd name="connsiteX13" fmla="*/ 5683406 w 5729713"/>
              <a:gd name="connsiteY13" fmla="*/ 1162019 h 7483532"/>
              <a:gd name="connsiteX14" fmla="*/ 5684721 w 5729713"/>
              <a:gd name="connsiteY14" fmla="*/ 1167671 h 7483532"/>
              <a:gd name="connsiteX15" fmla="*/ 5686567 w 5729713"/>
              <a:gd name="connsiteY15" fmla="*/ 1196099 h 7483532"/>
              <a:gd name="connsiteX16" fmla="*/ 5680569 w 5729713"/>
              <a:gd name="connsiteY16" fmla="*/ 1312191 h 7483532"/>
              <a:gd name="connsiteX17" fmla="*/ 5680437 w 5729713"/>
              <a:gd name="connsiteY17" fmla="*/ 1380880 h 7483532"/>
              <a:gd name="connsiteX18" fmla="*/ 5685817 w 5729713"/>
              <a:gd name="connsiteY18" fmla="*/ 1405761 h 7483532"/>
              <a:gd name="connsiteX19" fmla="*/ 5687161 w 5729713"/>
              <a:gd name="connsiteY19" fmla="*/ 1571576 h 7483532"/>
              <a:gd name="connsiteX20" fmla="*/ 5680495 w 5729713"/>
              <a:gd name="connsiteY20" fmla="*/ 1627866 h 7483532"/>
              <a:gd name="connsiteX21" fmla="*/ 5664813 w 5729713"/>
              <a:gd name="connsiteY21" fmla="*/ 1743947 h 7483532"/>
              <a:gd name="connsiteX22" fmla="*/ 5665821 w 5729713"/>
              <a:gd name="connsiteY22" fmla="*/ 1832929 h 7483532"/>
              <a:gd name="connsiteX23" fmla="*/ 5659718 w 5729713"/>
              <a:gd name="connsiteY23" fmla="*/ 1845841 h 7483532"/>
              <a:gd name="connsiteX24" fmla="*/ 5653228 w 5729713"/>
              <a:gd name="connsiteY24" fmla="*/ 1892539 h 7483532"/>
              <a:gd name="connsiteX25" fmla="*/ 5644927 w 5729713"/>
              <a:gd name="connsiteY25" fmla="*/ 1920016 h 7483532"/>
              <a:gd name="connsiteX26" fmla="*/ 5640018 w 5729713"/>
              <a:gd name="connsiteY26" fmla="*/ 2015998 h 7483532"/>
              <a:gd name="connsiteX27" fmla="*/ 5632778 w 5729713"/>
              <a:gd name="connsiteY27" fmla="*/ 2156974 h 7483532"/>
              <a:gd name="connsiteX28" fmla="*/ 5633023 w 5729713"/>
              <a:gd name="connsiteY28" fmla="*/ 2158031 h 7483532"/>
              <a:gd name="connsiteX29" fmla="*/ 5634869 w 5729713"/>
              <a:gd name="connsiteY29" fmla="*/ 2186458 h 7483532"/>
              <a:gd name="connsiteX30" fmla="*/ 5628870 w 5729713"/>
              <a:gd name="connsiteY30" fmla="*/ 2302550 h 7483532"/>
              <a:gd name="connsiteX31" fmla="*/ 5628739 w 5729713"/>
              <a:gd name="connsiteY31" fmla="*/ 2371239 h 7483532"/>
              <a:gd name="connsiteX32" fmla="*/ 5639936 w 5729713"/>
              <a:gd name="connsiteY32" fmla="*/ 2396107 h 7483532"/>
              <a:gd name="connsiteX33" fmla="*/ 5515442 w 5729713"/>
              <a:gd name="connsiteY33" fmla="*/ 4429281 h 7483532"/>
              <a:gd name="connsiteX34" fmla="*/ 5508368 w 5729713"/>
              <a:gd name="connsiteY34" fmla="*/ 4544493 h 7483532"/>
              <a:gd name="connsiteX35" fmla="*/ 5485186 w 5729713"/>
              <a:gd name="connsiteY35" fmla="*/ 4983082 h 7483532"/>
              <a:gd name="connsiteX36" fmla="*/ 5351322 w 5729713"/>
              <a:gd name="connsiteY36" fmla="*/ 7444701 h 7483532"/>
              <a:gd name="connsiteX37" fmla="*/ 5307853 w 5729713"/>
              <a:gd name="connsiteY37" fmla="*/ 7483480 h 7483532"/>
              <a:gd name="connsiteX38" fmla="*/ 4475249 w 5729713"/>
              <a:gd name="connsiteY38" fmla="*/ 7439846 h 7483532"/>
              <a:gd name="connsiteX39" fmla="*/ 4475247 w 5729713"/>
              <a:gd name="connsiteY39" fmla="*/ 7439846 h 7483532"/>
              <a:gd name="connsiteX40" fmla="*/ 57561 w 5729713"/>
              <a:gd name="connsiteY40" fmla="*/ 7179080 h 7483532"/>
              <a:gd name="connsiteX41" fmla="*/ 5 w 5729713"/>
              <a:gd name="connsiteY41"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3742 w 5729713"/>
              <a:gd name="connsiteY5" fmla="*/ 297166 h 7483532"/>
              <a:gd name="connsiteX6" fmla="*/ 5719942 w 5729713"/>
              <a:gd name="connsiteY6" fmla="*/ 314477 h 7483532"/>
              <a:gd name="connsiteX7" fmla="*/ 5729713 w 5729713"/>
              <a:gd name="connsiteY7" fmla="*/ 317414 h 7483532"/>
              <a:gd name="connsiteX8" fmla="*/ 5724357 w 5729713"/>
              <a:gd name="connsiteY8" fmla="*/ 375186 h 7483532"/>
              <a:gd name="connsiteX9" fmla="*/ 5711798 w 5729713"/>
              <a:gd name="connsiteY9" fmla="*/ 589539 h 7483532"/>
              <a:gd name="connsiteX10" fmla="*/ 5711761 w 5729713"/>
              <a:gd name="connsiteY10" fmla="*/ 590324 h 7483532"/>
              <a:gd name="connsiteX11" fmla="*/ 5685602 w 5729713"/>
              <a:gd name="connsiteY11" fmla="*/ 1118408 h 7483532"/>
              <a:gd name="connsiteX12" fmla="*/ 5683406 w 5729713"/>
              <a:gd name="connsiteY12" fmla="*/ 1162019 h 7483532"/>
              <a:gd name="connsiteX13" fmla="*/ 5684721 w 5729713"/>
              <a:gd name="connsiteY13" fmla="*/ 1167671 h 7483532"/>
              <a:gd name="connsiteX14" fmla="*/ 5686567 w 5729713"/>
              <a:gd name="connsiteY14" fmla="*/ 1196099 h 7483532"/>
              <a:gd name="connsiteX15" fmla="*/ 5680569 w 5729713"/>
              <a:gd name="connsiteY15" fmla="*/ 1312191 h 7483532"/>
              <a:gd name="connsiteX16" fmla="*/ 5680437 w 5729713"/>
              <a:gd name="connsiteY16" fmla="*/ 1380880 h 7483532"/>
              <a:gd name="connsiteX17" fmla="*/ 5685817 w 5729713"/>
              <a:gd name="connsiteY17" fmla="*/ 1405761 h 7483532"/>
              <a:gd name="connsiteX18" fmla="*/ 5687161 w 5729713"/>
              <a:gd name="connsiteY18" fmla="*/ 1571576 h 7483532"/>
              <a:gd name="connsiteX19" fmla="*/ 5680495 w 5729713"/>
              <a:gd name="connsiteY19" fmla="*/ 1627866 h 7483532"/>
              <a:gd name="connsiteX20" fmla="*/ 5664813 w 5729713"/>
              <a:gd name="connsiteY20" fmla="*/ 1743947 h 7483532"/>
              <a:gd name="connsiteX21" fmla="*/ 5665821 w 5729713"/>
              <a:gd name="connsiteY21" fmla="*/ 1832929 h 7483532"/>
              <a:gd name="connsiteX22" fmla="*/ 5659718 w 5729713"/>
              <a:gd name="connsiteY22" fmla="*/ 1845841 h 7483532"/>
              <a:gd name="connsiteX23" fmla="*/ 5653228 w 5729713"/>
              <a:gd name="connsiteY23" fmla="*/ 1892539 h 7483532"/>
              <a:gd name="connsiteX24" fmla="*/ 5644927 w 5729713"/>
              <a:gd name="connsiteY24" fmla="*/ 1920016 h 7483532"/>
              <a:gd name="connsiteX25" fmla="*/ 5640018 w 5729713"/>
              <a:gd name="connsiteY25" fmla="*/ 2015998 h 7483532"/>
              <a:gd name="connsiteX26" fmla="*/ 5632778 w 5729713"/>
              <a:gd name="connsiteY26" fmla="*/ 2156974 h 7483532"/>
              <a:gd name="connsiteX27" fmla="*/ 5633023 w 5729713"/>
              <a:gd name="connsiteY27" fmla="*/ 2158031 h 7483532"/>
              <a:gd name="connsiteX28" fmla="*/ 5634869 w 5729713"/>
              <a:gd name="connsiteY28" fmla="*/ 2186458 h 7483532"/>
              <a:gd name="connsiteX29" fmla="*/ 5628870 w 5729713"/>
              <a:gd name="connsiteY29" fmla="*/ 2302550 h 7483532"/>
              <a:gd name="connsiteX30" fmla="*/ 5628739 w 5729713"/>
              <a:gd name="connsiteY30" fmla="*/ 2371239 h 7483532"/>
              <a:gd name="connsiteX31" fmla="*/ 5639936 w 5729713"/>
              <a:gd name="connsiteY31" fmla="*/ 2396107 h 7483532"/>
              <a:gd name="connsiteX32" fmla="*/ 5515442 w 5729713"/>
              <a:gd name="connsiteY32" fmla="*/ 4429281 h 7483532"/>
              <a:gd name="connsiteX33" fmla="*/ 5508368 w 5729713"/>
              <a:gd name="connsiteY33" fmla="*/ 4544493 h 7483532"/>
              <a:gd name="connsiteX34" fmla="*/ 5485186 w 5729713"/>
              <a:gd name="connsiteY34" fmla="*/ 4983082 h 7483532"/>
              <a:gd name="connsiteX35" fmla="*/ 5351322 w 5729713"/>
              <a:gd name="connsiteY35" fmla="*/ 7444701 h 7483532"/>
              <a:gd name="connsiteX36" fmla="*/ 5307853 w 5729713"/>
              <a:gd name="connsiteY36" fmla="*/ 7483480 h 7483532"/>
              <a:gd name="connsiteX37" fmla="*/ 4475249 w 5729713"/>
              <a:gd name="connsiteY37" fmla="*/ 7439846 h 7483532"/>
              <a:gd name="connsiteX38" fmla="*/ 4475247 w 5729713"/>
              <a:gd name="connsiteY38" fmla="*/ 7439846 h 7483532"/>
              <a:gd name="connsiteX39" fmla="*/ 57561 w 5729713"/>
              <a:gd name="connsiteY39" fmla="*/ 7179080 h 7483532"/>
              <a:gd name="connsiteX40" fmla="*/ 5 w 5729713"/>
              <a:gd name="connsiteY40"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711798 w 5729713"/>
              <a:gd name="connsiteY8" fmla="*/ 589539 h 7483532"/>
              <a:gd name="connsiteX9" fmla="*/ 5711761 w 5729713"/>
              <a:gd name="connsiteY9" fmla="*/ 590324 h 7483532"/>
              <a:gd name="connsiteX10" fmla="*/ 5685602 w 5729713"/>
              <a:gd name="connsiteY10" fmla="*/ 1118408 h 7483532"/>
              <a:gd name="connsiteX11" fmla="*/ 5683406 w 5729713"/>
              <a:gd name="connsiteY11" fmla="*/ 1162019 h 7483532"/>
              <a:gd name="connsiteX12" fmla="*/ 5684721 w 5729713"/>
              <a:gd name="connsiteY12" fmla="*/ 1167671 h 7483532"/>
              <a:gd name="connsiteX13" fmla="*/ 5686567 w 5729713"/>
              <a:gd name="connsiteY13" fmla="*/ 1196099 h 7483532"/>
              <a:gd name="connsiteX14" fmla="*/ 5680569 w 5729713"/>
              <a:gd name="connsiteY14" fmla="*/ 1312191 h 7483532"/>
              <a:gd name="connsiteX15" fmla="*/ 5680437 w 5729713"/>
              <a:gd name="connsiteY15" fmla="*/ 1380880 h 7483532"/>
              <a:gd name="connsiteX16" fmla="*/ 5685817 w 5729713"/>
              <a:gd name="connsiteY16" fmla="*/ 1405761 h 7483532"/>
              <a:gd name="connsiteX17" fmla="*/ 5687161 w 5729713"/>
              <a:gd name="connsiteY17" fmla="*/ 1571576 h 7483532"/>
              <a:gd name="connsiteX18" fmla="*/ 5680495 w 5729713"/>
              <a:gd name="connsiteY18" fmla="*/ 1627866 h 7483532"/>
              <a:gd name="connsiteX19" fmla="*/ 5664813 w 5729713"/>
              <a:gd name="connsiteY19" fmla="*/ 1743947 h 7483532"/>
              <a:gd name="connsiteX20" fmla="*/ 5665821 w 5729713"/>
              <a:gd name="connsiteY20" fmla="*/ 1832929 h 7483532"/>
              <a:gd name="connsiteX21" fmla="*/ 5659718 w 5729713"/>
              <a:gd name="connsiteY21" fmla="*/ 1845841 h 7483532"/>
              <a:gd name="connsiteX22" fmla="*/ 5653228 w 5729713"/>
              <a:gd name="connsiteY22" fmla="*/ 1892539 h 7483532"/>
              <a:gd name="connsiteX23" fmla="*/ 5644927 w 5729713"/>
              <a:gd name="connsiteY23" fmla="*/ 1920016 h 7483532"/>
              <a:gd name="connsiteX24" fmla="*/ 5640018 w 5729713"/>
              <a:gd name="connsiteY24" fmla="*/ 2015998 h 7483532"/>
              <a:gd name="connsiteX25" fmla="*/ 5632778 w 5729713"/>
              <a:gd name="connsiteY25" fmla="*/ 2156974 h 7483532"/>
              <a:gd name="connsiteX26" fmla="*/ 5633023 w 5729713"/>
              <a:gd name="connsiteY26" fmla="*/ 2158031 h 7483532"/>
              <a:gd name="connsiteX27" fmla="*/ 5634869 w 5729713"/>
              <a:gd name="connsiteY27" fmla="*/ 2186458 h 7483532"/>
              <a:gd name="connsiteX28" fmla="*/ 5628870 w 5729713"/>
              <a:gd name="connsiteY28" fmla="*/ 2302550 h 7483532"/>
              <a:gd name="connsiteX29" fmla="*/ 5628739 w 5729713"/>
              <a:gd name="connsiteY29" fmla="*/ 2371239 h 7483532"/>
              <a:gd name="connsiteX30" fmla="*/ 5639936 w 5729713"/>
              <a:gd name="connsiteY30" fmla="*/ 2396107 h 7483532"/>
              <a:gd name="connsiteX31" fmla="*/ 5515442 w 5729713"/>
              <a:gd name="connsiteY31" fmla="*/ 4429281 h 7483532"/>
              <a:gd name="connsiteX32" fmla="*/ 5508368 w 5729713"/>
              <a:gd name="connsiteY32" fmla="*/ 4544493 h 7483532"/>
              <a:gd name="connsiteX33" fmla="*/ 5485186 w 5729713"/>
              <a:gd name="connsiteY33" fmla="*/ 4983082 h 7483532"/>
              <a:gd name="connsiteX34" fmla="*/ 5351322 w 5729713"/>
              <a:gd name="connsiteY34" fmla="*/ 7444701 h 7483532"/>
              <a:gd name="connsiteX35" fmla="*/ 5307853 w 5729713"/>
              <a:gd name="connsiteY35" fmla="*/ 7483480 h 7483532"/>
              <a:gd name="connsiteX36" fmla="*/ 4475249 w 5729713"/>
              <a:gd name="connsiteY36" fmla="*/ 7439846 h 7483532"/>
              <a:gd name="connsiteX37" fmla="*/ 4475247 w 5729713"/>
              <a:gd name="connsiteY37" fmla="*/ 7439846 h 7483532"/>
              <a:gd name="connsiteX38" fmla="*/ 57561 w 5729713"/>
              <a:gd name="connsiteY38" fmla="*/ 7179080 h 7483532"/>
              <a:gd name="connsiteX39" fmla="*/ 5 w 5729713"/>
              <a:gd name="connsiteY39"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711798 w 5729713"/>
              <a:gd name="connsiteY8" fmla="*/ 589539 h 7483532"/>
              <a:gd name="connsiteX9" fmla="*/ 5711761 w 5729713"/>
              <a:gd name="connsiteY9" fmla="*/ 590324 h 7483532"/>
              <a:gd name="connsiteX10" fmla="*/ 5685602 w 5729713"/>
              <a:gd name="connsiteY10" fmla="*/ 1118408 h 7483532"/>
              <a:gd name="connsiteX11" fmla="*/ 5683406 w 5729713"/>
              <a:gd name="connsiteY11" fmla="*/ 1162019 h 7483532"/>
              <a:gd name="connsiteX12" fmla="*/ 5684721 w 5729713"/>
              <a:gd name="connsiteY12" fmla="*/ 1167671 h 7483532"/>
              <a:gd name="connsiteX13" fmla="*/ 5686567 w 5729713"/>
              <a:gd name="connsiteY13" fmla="*/ 1196099 h 7483532"/>
              <a:gd name="connsiteX14" fmla="*/ 5680437 w 5729713"/>
              <a:gd name="connsiteY14" fmla="*/ 1380880 h 7483532"/>
              <a:gd name="connsiteX15" fmla="*/ 5685817 w 5729713"/>
              <a:gd name="connsiteY15" fmla="*/ 1405761 h 7483532"/>
              <a:gd name="connsiteX16" fmla="*/ 5687161 w 5729713"/>
              <a:gd name="connsiteY16" fmla="*/ 1571576 h 7483532"/>
              <a:gd name="connsiteX17" fmla="*/ 5680495 w 5729713"/>
              <a:gd name="connsiteY17" fmla="*/ 1627866 h 7483532"/>
              <a:gd name="connsiteX18" fmla="*/ 5664813 w 5729713"/>
              <a:gd name="connsiteY18" fmla="*/ 1743947 h 7483532"/>
              <a:gd name="connsiteX19" fmla="*/ 5665821 w 5729713"/>
              <a:gd name="connsiteY19" fmla="*/ 1832929 h 7483532"/>
              <a:gd name="connsiteX20" fmla="*/ 5659718 w 5729713"/>
              <a:gd name="connsiteY20" fmla="*/ 1845841 h 7483532"/>
              <a:gd name="connsiteX21" fmla="*/ 5653228 w 5729713"/>
              <a:gd name="connsiteY21" fmla="*/ 1892539 h 7483532"/>
              <a:gd name="connsiteX22" fmla="*/ 5644927 w 5729713"/>
              <a:gd name="connsiteY22" fmla="*/ 1920016 h 7483532"/>
              <a:gd name="connsiteX23" fmla="*/ 5640018 w 5729713"/>
              <a:gd name="connsiteY23" fmla="*/ 2015998 h 7483532"/>
              <a:gd name="connsiteX24" fmla="*/ 5632778 w 5729713"/>
              <a:gd name="connsiteY24" fmla="*/ 2156974 h 7483532"/>
              <a:gd name="connsiteX25" fmla="*/ 5633023 w 5729713"/>
              <a:gd name="connsiteY25" fmla="*/ 2158031 h 7483532"/>
              <a:gd name="connsiteX26" fmla="*/ 5634869 w 5729713"/>
              <a:gd name="connsiteY26" fmla="*/ 2186458 h 7483532"/>
              <a:gd name="connsiteX27" fmla="*/ 5628870 w 5729713"/>
              <a:gd name="connsiteY27" fmla="*/ 2302550 h 7483532"/>
              <a:gd name="connsiteX28" fmla="*/ 5628739 w 5729713"/>
              <a:gd name="connsiteY28" fmla="*/ 2371239 h 7483532"/>
              <a:gd name="connsiteX29" fmla="*/ 5639936 w 5729713"/>
              <a:gd name="connsiteY29" fmla="*/ 2396107 h 7483532"/>
              <a:gd name="connsiteX30" fmla="*/ 5515442 w 5729713"/>
              <a:gd name="connsiteY30" fmla="*/ 4429281 h 7483532"/>
              <a:gd name="connsiteX31" fmla="*/ 5508368 w 5729713"/>
              <a:gd name="connsiteY31" fmla="*/ 4544493 h 7483532"/>
              <a:gd name="connsiteX32" fmla="*/ 5485186 w 5729713"/>
              <a:gd name="connsiteY32" fmla="*/ 4983082 h 7483532"/>
              <a:gd name="connsiteX33" fmla="*/ 5351322 w 5729713"/>
              <a:gd name="connsiteY33" fmla="*/ 7444701 h 7483532"/>
              <a:gd name="connsiteX34" fmla="*/ 5307853 w 5729713"/>
              <a:gd name="connsiteY34" fmla="*/ 7483480 h 7483532"/>
              <a:gd name="connsiteX35" fmla="*/ 4475249 w 5729713"/>
              <a:gd name="connsiteY35" fmla="*/ 7439846 h 7483532"/>
              <a:gd name="connsiteX36" fmla="*/ 4475247 w 5729713"/>
              <a:gd name="connsiteY36" fmla="*/ 7439846 h 7483532"/>
              <a:gd name="connsiteX37" fmla="*/ 57561 w 5729713"/>
              <a:gd name="connsiteY37" fmla="*/ 7179080 h 7483532"/>
              <a:gd name="connsiteX38" fmla="*/ 5 w 5729713"/>
              <a:gd name="connsiteY38"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711798 w 5729713"/>
              <a:gd name="connsiteY8" fmla="*/ 589539 h 7483532"/>
              <a:gd name="connsiteX9" fmla="*/ 5711761 w 5729713"/>
              <a:gd name="connsiteY9" fmla="*/ 590324 h 7483532"/>
              <a:gd name="connsiteX10" fmla="*/ 5685602 w 5729713"/>
              <a:gd name="connsiteY10" fmla="*/ 1118408 h 7483532"/>
              <a:gd name="connsiteX11" fmla="*/ 5683406 w 5729713"/>
              <a:gd name="connsiteY11" fmla="*/ 1162019 h 7483532"/>
              <a:gd name="connsiteX12" fmla="*/ 5684721 w 5729713"/>
              <a:gd name="connsiteY12" fmla="*/ 1167671 h 7483532"/>
              <a:gd name="connsiteX13" fmla="*/ 5686567 w 5729713"/>
              <a:gd name="connsiteY13" fmla="*/ 1196099 h 7483532"/>
              <a:gd name="connsiteX14" fmla="*/ 5680437 w 5729713"/>
              <a:gd name="connsiteY14" fmla="*/ 1380880 h 7483532"/>
              <a:gd name="connsiteX15" fmla="*/ 5685817 w 5729713"/>
              <a:gd name="connsiteY15" fmla="*/ 1405761 h 7483532"/>
              <a:gd name="connsiteX16" fmla="*/ 5687161 w 5729713"/>
              <a:gd name="connsiteY16" fmla="*/ 1571576 h 7483532"/>
              <a:gd name="connsiteX17" fmla="*/ 5680495 w 5729713"/>
              <a:gd name="connsiteY17" fmla="*/ 1627866 h 7483532"/>
              <a:gd name="connsiteX18" fmla="*/ 5664813 w 5729713"/>
              <a:gd name="connsiteY18" fmla="*/ 1743947 h 7483532"/>
              <a:gd name="connsiteX19" fmla="*/ 5665821 w 5729713"/>
              <a:gd name="connsiteY19" fmla="*/ 1832929 h 7483532"/>
              <a:gd name="connsiteX20" fmla="*/ 5659718 w 5729713"/>
              <a:gd name="connsiteY20" fmla="*/ 1845841 h 7483532"/>
              <a:gd name="connsiteX21" fmla="*/ 5653228 w 5729713"/>
              <a:gd name="connsiteY21" fmla="*/ 1892539 h 7483532"/>
              <a:gd name="connsiteX22" fmla="*/ 5644927 w 5729713"/>
              <a:gd name="connsiteY22" fmla="*/ 1920016 h 7483532"/>
              <a:gd name="connsiteX23" fmla="*/ 5632778 w 5729713"/>
              <a:gd name="connsiteY23" fmla="*/ 2156974 h 7483532"/>
              <a:gd name="connsiteX24" fmla="*/ 5633023 w 5729713"/>
              <a:gd name="connsiteY24" fmla="*/ 2158031 h 7483532"/>
              <a:gd name="connsiteX25" fmla="*/ 5634869 w 5729713"/>
              <a:gd name="connsiteY25" fmla="*/ 2186458 h 7483532"/>
              <a:gd name="connsiteX26" fmla="*/ 5628870 w 5729713"/>
              <a:gd name="connsiteY26" fmla="*/ 2302550 h 7483532"/>
              <a:gd name="connsiteX27" fmla="*/ 5628739 w 5729713"/>
              <a:gd name="connsiteY27" fmla="*/ 2371239 h 7483532"/>
              <a:gd name="connsiteX28" fmla="*/ 5639936 w 5729713"/>
              <a:gd name="connsiteY28" fmla="*/ 2396107 h 7483532"/>
              <a:gd name="connsiteX29" fmla="*/ 5515442 w 5729713"/>
              <a:gd name="connsiteY29" fmla="*/ 4429281 h 7483532"/>
              <a:gd name="connsiteX30" fmla="*/ 5508368 w 5729713"/>
              <a:gd name="connsiteY30" fmla="*/ 4544493 h 7483532"/>
              <a:gd name="connsiteX31" fmla="*/ 5485186 w 5729713"/>
              <a:gd name="connsiteY31" fmla="*/ 4983082 h 7483532"/>
              <a:gd name="connsiteX32" fmla="*/ 5351322 w 5729713"/>
              <a:gd name="connsiteY32" fmla="*/ 7444701 h 7483532"/>
              <a:gd name="connsiteX33" fmla="*/ 5307853 w 5729713"/>
              <a:gd name="connsiteY33" fmla="*/ 7483480 h 7483532"/>
              <a:gd name="connsiteX34" fmla="*/ 4475249 w 5729713"/>
              <a:gd name="connsiteY34" fmla="*/ 7439846 h 7483532"/>
              <a:gd name="connsiteX35" fmla="*/ 4475247 w 5729713"/>
              <a:gd name="connsiteY35" fmla="*/ 7439846 h 7483532"/>
              <a:gd name="connsiteX36" fmla="*/ 57561 w 5729713"/>
              <a:gd name="connsiteY36" fmla="*/ 7179080 h 7483532"/>
              <a:gd name="connsiteX37" fmla="*/ 5 w 5729713"/>
              <a:gd name="connsiteY37"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711798 w 5729713"/>
              <a:gd name="connsiteY8" fmla="*/ 589539 h 7483532"/>
              <a:gd name="connsiteX9" fmla="*/ 5685602 w 5729713"/>
              <a:gd name="connsiteY9" fmla="*/ 1118408 h 7483532"/>
              <a:gd name="connsiteX10" fmla="*/ 5683406 w 5729713"/>
              <a:gd name="connsiteY10" fmla="*/ 1162019 h 7483532"/>
              <a:gd name="connsiteX11" fmla="*/ 5684721 w 5729713"/>
              <a:gd name="connsiteY11" fmla="*/ 1167671 h 7483532"/>
              <a:gd name="connsiteX12" fmla="*/ 5686567 w 5729713"/>
              <a:gd name="connsiteY12" fmla="*/ 1196099 h 7483532"/>
              <a:gd name="connsiteX13" fmla="*/ 5680437 w 5729713"/>
              <a:gd name="connsiteY13" fmla="*/ 1380880 h 7483532"/>
              <a:gd name="connsiteX14" fmla="*/ 5685817 w 5729713"/>
              <a:gd name="connsiteY14" fmla="*/ 1405761 h 7483532"/>
              <a:gd name="connsiteX15" fmla="*/ 5687161 w 5729713"/>
              <a:gd name="connsiteY15" fmla="*/ 1571576 h 7483532"/>
              <a:gd name="connsiteX16" fmla="*/ 5680495 w 5729713"/>
              <a:gd name="connsiteY16" fmla="*/ 1627866 h 7483532"/>
              <a:gd name="connsiteX17" fmla="*/ 5664813 w 5729713"/>
              <a:gd name="connsiteY17" fmla="*/ 1743947 h 7483532"/>
              <a:gd name="connsiteX18" fmla="*/ 5665821 w 5729713"/>
              <a:gd name="connsiteY18" fmla="*/ 1832929 h 7483532"/>
              <a:gd name="connsiteX19" fmla="*/ 5659718 w 5729713"/>
              <a:gd name="connsiteY19" fmla="*/ 1845841 h 7483532"/>
              <a:gd name="connsiteX20" fmla="*/ 5653228 w 5729713"/>
              <a:gd name="connsiteY20" fmla="*/ 1892539 h 7483532"/>
              <a:gd name="connsiteX21" fmla="*/ 5644927 w 5729713"/>
              <a:gd name="connsiteY21" fmla="*/ 1920016 h 7483532"/>
              <a:gd name="connsiteX22" fmla="*/ 5632778 w 5729713"/>
              <a:gd name="connsiteY22" fmla="*/ 2156974 h 7483532"/>
              <a:gd name="connsiteX23" fmla="*/ 5633023 w 5729713"/>
              <a:gd name="connsiteY23" fmla="*/ 2158031 h 7483532"/>
              <a:gd name="connsiteX24" fmla="*/ 5634869 w 5729713"/>
              <a:gd name="connsiteY24" fmla="*/ 2186458 h 7483532"/>
              <a:gd name="connsiteX25" fmla="*/ 5628870 w 5729713"/>
              <a:gd name="connsiteY25" fmla="*/ 2302550 h 7483532"/>
              <a:gd name="connsiteX26" fmla="*/ 5628739 w 5729713"/>
              <a:gd name="connsiteY26" fmla="*/ 2371239 h 7483532"/>
              <a:gd name="connsiteX27" fmla="*/ 5639936 w 5729713"/>
              <a:gd name="connsiteY27" fmla="*/ 2396107 h 7483532"/>
              <a:gd name="connsiteX28" fmla="*/ 5515442 w 5729713"/>
              <a:gd name="connsiteY28" fmla="*/ 4429281 h 7483532"/>
              <a:gd name="connsiteX29" fmla="*/ 5508368 w 5729713"/>
              <a:gd name="connsiteY29" fmla="*/ 4544493 h 7483532"/>
              <a:gd name="connsiteX30" fmla="*/ 5485186 w 5729713"/>
              <a:gd name="connsiteY30" fmla="*/ 4983082 h 7483532"/>
              <a:gd name="connsiteX31" fmla="*/ 5351322 w 5729713"/>
              <a:gd name="connsiteY31" fmla="*/ 7444701 h 7483532"/>
              <a:gd name="connsiteX32" fmla="*/ 5307853 w 5729713"/>
              <a:gd name="connsiteY32" fmla="*/ 7483480 h 7483532"/>
              <a:gd name="connsiteX33" fmla="*/ 4475249 w 5729713"/>
              <a:gd name="connsiteY33" fmla="*/ 7439846 h 7483532"/>
              <a:gd name="connsiteX34" fmla="*/ 4475247 w 5729713"/>
              <a:gd name="connsiteY34" fmla="*/ 7439846 h 7483532"/>
              <a:gd name="connsiteX35" fmla="*/ 57561 w 5729713"/>
              <a:gd name="connsiteY35" fmla="*/ 7179080 h 7483532"/>
              <a:gd name="connsiteX36" fmla="*/ 5 w 5729713"/>
              <a:gd name="connsiteY36"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724357 w 5729713"/>
              <a:gd name="connsiteY7" fmla="*/ 375186 h 7483532"/>
              <a:gd name="connsiteX8" fmla="*/ 5685602 w 5729713"/>
              <a:gd name="connsiteY8" fmla="*/ 1118408 h 7483532"/>
              <a:gd name="connsiteX9" fmla="*/ 5683406 w 5729713"/>
              <a:gd name="connsiteY9" fmla="*/ 1162019 h 7483532"/>
              <a:gd name="connsiteX10" fmla="*/ 5684721 w 5729713"/>
              <a:gd name="connsiteY10" fmla="*/ 1167671 h 7483532"/>
              <a:gd name="connsiteX11" fmla="*/ 5686567 w 5729713"/>
              <a:gd name="connsiteY11" fmla="*/ 1196099 h 7483532"/>
              <a:gd name="connsiteX12" fmla="*/ 5680437 w 5729713"/>
              <a:gd name="connsiteY12" fmla="*/ 1380880 h 7483532"/>
              <a:gd name="connsiteX13" fmla="*/ 5685817 w 5729713"/>
              <a:gd name="connsiteY13" fmla="*/ 1405761 h 7483532"/>
              <a:gd name="connsiteX14" fmla="*/ 5687161 w 5729713"/>
              <a:gd name="connsiteY14" fmla="*/ 1571576 h 7483532"/>
              <a:gd name="connsiteX15" fmla="*/ 5680495 w 5729713"/>
              <a:gd name="connsiteY15" fmla="*/ 1627866 h 7483532"/>
              <a:gd name="connsiteX16" fmla="*/ 5664813 w 5729713"/>
              <a:gd name="connsiteY16" fmla="*/ 1743947 h 7483532"/>
              <a:gd name="connsiteX17" fmla="*/ 5665821 w 5729713"/>
              <a:gd name="connsiteY17" fmla="*/ 1832929 h 7483532"/>
              <a:gd name="connsiteX18" fmla="*/ 5659718 w 5729713"/>
              <a:gd name="connsiteY18" fmla="*/ 1845841 h 7483532"/>
              <a:gd name="connsiteX19" fmla="*/ 5653228 w 5729713"/>
              <a:gd name="connsiteY19" fmla="*/ 1892539 h 7483532"/>
              <a:gd name="connsiteX20" fmla="*/ 5644927 w 5729713"/>
              <a:gd name="connsiteY20" fmla="*/ 1920016 h 7483532"/>
              <a:gd name="connsiteX21" fmla="*/ 5632778 w 5729713"/>
              <a:gd name="connsiteY21" fmla="*/ 2156974 h 7483532"/>
              <a:gd name="connsiteX22" fmla="*/ 5633023 w 5729713"/>
              <a:gd name="connsiteY22" fmla="*/ 2158031 h 7483532"/>
              <a:gd name="connsiteX23" fmla="*/ 5634869 w 5729713"/>
              <a:gd name="connsiteY23" fmla="*/ 2186458 h 7483532"/>
              <a:gd name="connsiteX24" fmla="*/ 5628870 w 5729713"/>
              <a:gd name="connsiteY24" fmla="*/ 2302550 h 7483532"/>
              <a:gd name="connsiteX25" fmla="*/ 5628739 w 5729713"/>
              <a:gd name="connsiteY25" fmla="*/ 2371239 h 7483532"/>
              <a:gd name="connsiteX26" fmla="*/ 5639936 w 5729713"/>
              <a:gd name="connsiteY26" fmla="*/ 2396107 h 7483532"/>
              <a:gd name="connsiteX27" fmla="*/ 5515442 w 5729713"/>
              <a:gd name="connsiteY27" fmla="*/ 4429281 h 7483532"/>
              <a:gd name="connsiteX28" fmla="*/ 5508368 w 5729713"/>
              <a:gd name="connsiteY28" fmla="*/ 4544493 h 7483532"/>
              <a:gd name="connsiteX29" fmla="*/ 5485186 w 5729713"/>
              <a:gd name="connsiteY29" fmla="*/ 4983082 h 7483532"/>
              <a:gd name="connsiteX30" fmla="*/ 5351322 w 5729713"/>
              <a:gd name="connsiteY30" fmla="*/ 7444701 h 7483532"/>
              <a:gd name="connsiteX31" fmla="*/ 5307853 w 5729713"/>
              <a:gd name="connsiteY31" fmla="*/ 7483480 h 7483532"/>
              <a:gd name="connsiteX32" fmla="*/ 4475249 w 5729713"/>
              <a:gd name="connsiteY32" fmla="*/ 7439846 h 7483532"/>
              <a:gd name="connsiteX33" fmla="*/ 4475247 w 5729713"/>
              <a:gd name="connsiteY33" fmla="*/ 7439846 h 7483532"/>
              <a:gd name="connsiteX34" fmla="*/ 57561 w 5729713"/>
              <a:gd name="connsiteY34" fmla="*/ 7179080 h 7483532"/>
              <a:gd name="connsiteX35" fmla="*/ 5 w 5729713"/>
              <a:gd name="connsiteY35"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3406 w 5729713"/>
              <a:gd name="connsiteY8" fmla="*/ 1162019 h 7483532"/>
              <a:gd name="connsiteX9" fmla="*/ 5684721 w 5729713"/>
              <a:gd name="connsiteY9" fmla="*/ 1167671 h 7483532"/>
              <a:gd name="connsiteX10" fmla="*/ 5686567 w 5729713"/>
              <a:gd name="connsiteY10" fmla="*/ 1196099 h 7483532"/>
              <a:gd name="connsiteX11" fmla="*/ 5680437 w 5729713"/>
              <a:gd name="connsiteY11" fmla="*/ 1380880 h 7483532"/>
              <a:gd name="connsiteX12" fmla="*/ 5685817 w 5729713"/>
              <a:gd name="connsiteY12" fmla="*/ 1405761 h 7483532"/>
              <a:gd name="connsiteX13" fmla="*/ 5687161 w 5729713"/>
              <a:gd name="connsiteY13" fmla="*/ 1571576 h 7483532"/>
              <a:gd name="connsiteX14" fmla="*/ 5680495 w 5729713"/>
              <a:gd name="connsiteY14" fmla="*/ 1627866 h 7483532"/>
              <a:gd name="connsiteX15" fmla="*/ 5664813 w 5729713"/>
              <a:gd name="connsiteY15" fmla="*/ 1743947 h 7483532"/>
              <a:gd name="connsiteX16" fmla="*/ 5665821 w 5729713"/>
              <a:gd name="connsiteY16" fmla="*/ 1832929 h 7483532"/>
              <a:gd name="connsiteX17" fmla="*/ 5659718 w 5729713"/>
              <a:gd name="connsiteY17" fmla="*/ 1845841 h 7483532"/>
              <a:gd name="connsiteX18" fmla="*/ 5653228 w 5729713"/>
              <a:gd name="connsiteY18" fmla="*/ 1892539 h 7483532"/>
              <a:gd name="connsiteX19" fmla="*/ 5644927 w 5729713"/>
              <a:gd name="connsiteY19" fmla="*/ 1920016 h 7483532"/>
              <a:gd name="connsiteX20" fmla="*/ 5632778 w 5729713"/>
              <a:gd name="connsiteY20" fmla="*/ 2156974 h 7483532"/>
              <a:gd name="connsiteX21" fmla="*/ 5633023 w 5729713"/>
              <a:gd name="connsiteY21" fmla="*/ 2158031 h 7483532"/>
              <a:gd name="connsiteX22" fmla="*/ 5634869 w 5729713"/>
              <a:gd name="connsiteY22" fmla="*/ 2186458 h 7483532"/>
              <a:gd name="connsiteX23" fmla="*/ 5628870 w 5729713"/>
              <a:gd name="connsiteY23" fmla="*/ 2302550 h 7483532"/>
              <a:gd name="connsiteX24" fmla="*/ 5628739 w 5729713"/>
              <a:gd name="connsiteY24" fmla="*/ 2371239 h 7483532"/>
              <a:gd name="connsiteX25" fmla="*/ 5639936 w 5729713"/>
              <a:gd name="connsiteY25" fmla="*/ 2396107 h 7483532"/>
              <a:gd name="connsiteX26" fmla="*/ 5515442 w 5729713"/>
              <a:gd name="connsiteY26" fmla="*/ 4429281 h 7483532"/>
              <a:gd name="connsiteX27" fmla="*/ 5508368 w 5729713"/>
              <a:gd name="connsiteY27" fmla="*/ 4544493 h 7483532"/>
              <a:gd name="connsiteX28" fmla="*/ 5485186 w 5729713"/>
              <a:gd name="connsiteY28" fmla="*/ 4983082 h 7483532"/>
              <a:gd name="connsiteX29" fmla="*/ 5351322 w 5729713"/>
              <a:gd name="connsiteY29" fmla="*/ 7444701 h 7483532"/>
              <a:gd name="connsiteX30" fmla="*/ 5307853 w 5729713"/>
              <a:gd name="connsiteY30" fmla="*/ 7483480 h 7483532"/>
              <a:gd name="connsiteX31" fmla="*/ 4475249 w 5729713"/>
              <a:gd name="connsiteY31" fmla="*/ 7439846 h 7483532"/>
              <a:gd name="connsiteX32" fmla="*/ 4475247 w 5729713"/>
              <a:gd name="connsiteY32" fmla="*/ 7439846 h 7483532"/>
              <a:gd name="connsiteX33" fmla="*/ 57561 w 5729713"/>
              <a:gd name="connsiteY33" fmla="*/ 7179080 h 7483532"/>
              <a:gd name="connsiteX34" fmla="*/ 5 w 5729713"/>
              <a:gd name="connsiteY34"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3406 w 5729713"/>
              <a:gd name="connsiteY8" fmla="*/ 1162019 h 7483532"/>
              <a:gd name="connsiteX9" fmla="*/ 5684721 w 5729713"/>
              <a:gd name="connsiteY9" fmla="*/ 1167671 h 7483532"/>
              <a:gd name="connsiteX10" fmla="*/ 5686567 w 5729713"/>
              <a:gd name="connsiteY10" fmla="*/ 1196099 h 7483532"/>
              <a:gd name="connsiteX11" fmla="*/ 5680437 w 5729713"/>
              <a:gd name="connsiteY11" fmla="*/ 1380880 h 7483532"/>
              <a:gd name="connsiteX12" fmla="*/ 5687161 w 5729713"/>
              <a:gd name="connsiteY12" fmla="*/ 1571576 h 7483532"/>
              <a:gd name="connsiteX13" fmla="*/ 5680495 w 5729713"/>
              <a:gd name="connsiteY13" fmla="*/ 1627866 h 7483532"/>
              <a:gd name="connsiteX14" fmla="*/ 5664813 w 5729713"/>
              <a:gd name="connsiteY14" fmla="*/ 1743947 h 7483532"/>
              <a:gd name="connsiteX15" fmla="*/ 5665821 w 5729713"/>
              <a:gd name="connsiteY15" fmla="*/ 1832929 h 7483532"/>
              <a:gd name="connsiteX16" fmla="*/ 5659718 w 5729713"/>
              <a:gd name="connsiteY16" fmla="*/ 1845841 h 7483532"/>
              <a:gd name="connsiteX17" fmla="*/ 5653228 w 5729713"/>
              <a:gd name="connsiteY17" fmla="*/ 1892539 h 7483532"/>
              <a:gd name="connsiteX18" fmla="*/ 5644927 w 5729713"/>
              <a:gd name="connsiteY18" fmla="*/ 1920016 h 7483532"/>
              <a:gd name="connsiteX19" fmla="*/ 5632778 w 5729713"/>
              <a:gd name="connsiteY19" fmla="*/ 2156974 h 7483532"/>
              <a:gd name="connsiteX20" fmla="*/ 5633023 w 5729713"/>
              <a:gd name="connsiteY20" fmla="*/ 2158031 h 7483532"/>
              <a:gd name="connsiteX21" fmla="*/ 5634869 w 5729713"/>
              <a:gd name="connsiteY21" fmla="*/ 2186458 h 7483532"/>
              <a:gd name="connsiteX22" fmla="*/ 5628870 w 5729713"/>
              <a:gd name="connsiteY22" fmla="*/ 2302550 h 7483532"/>
              <a:gd name="connsiteX23" fmla="*/ 5628739 w 5729713"/>
              <a:gd name="connsiteY23" fmla="*/ 2371239 h 7483532"/>
              <a:gd name="connsiteX24" fmla="*/ 5639936 w 5729713"/>
              <a:gd name="connsiteY24" fmla="*/ 2396107 h 7483532"/>
              <a:gd name="connsiteX25" fmla="*/ 5515442 w 5729713"/>
              <a:gd name="connsiteY25" fmla="*/ 4429281 h 7483532"/>
              <a:gd name="connsiteX26" fmla="*/ 5508368 w 5729713"/>
              <a:gd name="connsiteY26" fmla="*/ 4544493 h 7483532"/>
              <a:gd name="connsiteX27" fmla="*/ 5485186 w 5729713"/>
              <a:gd name="connsiteY27" fmla="*/ 4983082 h 7483532"/>
              <a:gd name="connsiteX28" fmla="*/ 5351322 w 5729713"/>
              <a:gd name="connsiteY28" fmla="*/ 7444701 h 7483532"/>
              <a:gd name="connsiteX29" fmla="*/ 5307853 w 5729713"/>
              <a:gd name="connsiteY29" fmla="*/ 7483480 h 7483532"/>
              <a:gd name="connsiteX30" fmla="*/ 4475249 w 5729713"/>
              <a:gd name="connsiteY30" fmla="*/ 7439846 h 7483532"/>
              <a:gd name="connsiteX31" fmla="*/ 4475247 w 5729713"/>
              <a:gd name="connsiteY31" fmla="*/ 7439846 h 7483532"/>
              <a:gd name="connsiteX32" fmla="*/ 57561 w 5729713"/>
              <a:gd name="connsiteY32" fmla="*/ 7179080 h 7483532"/>
              <a:gd name="connsiteX33" fmla="*/ 5 w 5729713"/>
              <a:gd name="connsiteY33"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3406 w 5729713"/>
              <a:gd name="connsiteY8" fmla="*/ 1162019 h 7483532"/>
              <a:gd name="connsiteX9" fmla="*/ 5686567 w 5729713"/>
              <a:gd name="connsiteY9" fmla="*/ 1196099 h 7483532"/>
              <a:gd name="connsiteX10" fmla="*/ 5680437 w 5729713"/>
              <a:gd name="connsiteY10" fmla="*/ 1380880 h 7483532"/>
              <a:gd name="connsiteX11" fmla="*/ 5687161 w 5729713"/>
              <a:gd name="connsiteY11" fmla="*/ 1571576 h 7483532"/>
              <a:gd name="connsiteX12" fmla="*/ 5680495 w 5729713"/>
              <a:gd name="connsiteY12" fmla="*/ 1627866 h 7483532"/>
              <a:gd name="connsiteX13" fmla="*/ 5664813 w 5729713"/>
              <a:gd name="connsiteY13" fmla="*/ 1743947 h 7483532"/>
              <a:gd name="connsiteX14" fmla="*/ 5665821 w 5729713"/>
              <a:gd name="connsiteY14" fmla="*/ 1832929 h 7483532"/>
              <a:gd name="connsiteX15" fmla="*/ 5659718 w 5729713"/>
              <a:gd name="connsiteY15" fmla="*/ 1845841 h 7483532"/>
              <a:gd name="connsiteX16" fmla="*/ 5653228 w 5729713"/>
              <a:gd name="connsiteY16" fmla="*/ 1892539 h 7483532"/>
              <a:gd name="connsiteX17" fmla="*/ 5644927 w 5729713"/>
              <a:gd name="connsiteY17" fmla="*/ 1920016 h 7483532"/>
              <a:gd name="connsiteX18" fmla="*/ 5632778 w 5729713"/>
              <a:gd name="connsiteY18" fmla="*/ 2156974 h 7483532"/>
              <a:gd name="connsiteX19" fmla="*/ 5633023 w 5729713"/>
              <a:gd name="connsiteY19" fmla="*/ 2158031 h 7483532"/>
              <a:gd name="connsiteX20" fmla="*/ 5634869 w 5729713"/>
              <a:gd name="connsiteY20" fmla="*/ 2186458 h 7483532"/>
              <a:gd name="connsiteX21" fmla="*/ 5628870 w 5729713"/>
              <a:gd name="connsiteY21" fmla="*/ 2302550 h 7483532"/>
              <a:gd name="connsiteX22" fmla="*/ 5628739 w 5729713"/>
              <a:gd name="connsiteY22" fmla="*/ 2371239 h 7483532"/>
              <a:gd name="connsiteX23" fmla="*/ 5639936 w 5729713"/>
              <a:gd name="connsiteY23" fmla="*/ 2396107 h 7483532"/>
              <a:gd name="connsiteX24" fmla="*/ 5515442 w 5729713"/>
              <a:gd name="connsiteY24" fmla="*/ 4429281 h 7483532"/>
              <a:gd name="connsiteX25" fmla="*/ 5508368 w 5729713"/>
              <a:gd name="connsiteY25" fmla="*/ 4544493 h 7483532"/>
              <a:gd name="connsiteX26" fmla="*/ 5485186 w 5729713"/>
              <a:gd name="connsiteY26" fmla="*/ 4983082 h 7483532"/>
              <a:gd name="connsiteX27" fmla="*/ 5351322 w 5729713"/>
              <a:gd name="connsiteY27" fmla="*/ 7444701 h 7483532"/>
              <a:gd name="connsiteX28" fmla="*/ 5307853 w 5729713"/>
              <a:gd name="connsiteY28" fmla="*/ 7483480 h 7483532"/>
              <a:gd name="connsiteX29" fmla="*/ 4475249 w 5729713"/>
              <a:gd name="connsiteY29" fmla="*/ 7439846 h 7483532"/>
              <a:gd name="connsiteX30" fmla="*/ 4475247 w 5729713"/>
              <a:gd name="connsiteY30" fmla="*/ 7439846 h 7483532"/>
              <a:gd name="connsiteX31" fmla="*/ 57561 w 5729713"/>
              <a:gd name="connsiteY31" fmla="*/ 7179080 h 7483532"/>
              <a:gd name="connsiteX32" fmla="*/ 5 w 5729713"/>
              <a:gd name="connsiteY32"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6567 w 5729713"/>
              <a:gd name="connsiteY8" fmla="*/ 1196099 h 7483532"/>
              <a:gd name="connsiteX9" fmla="*/ 5680437 w 5729713"/>
              <a:gd name="connsiteY9" fmla="*/ 1380880 h 7483532"/>
              <a:gd name="connsiteX10" fmla="*/ 5687161 w 5729713"/>
              <a:gd name="connsiteY10" fmla="*/ 1571576 h 7483532"/>
              <a:gd name="connsiteX11" fmla="*/ 5680495 w 5729713"/>
              <a:gd name="connsiteY11" fmla="*/ 1627866 h 7483532"/>
              <a:gd name="connsiteX12" fmla="*/ 5664813 w 5729713"/>
              <a:gd name="connsiteY12" fmla="*/ 1743947 h 7483532"/>
              <a:gd name="connsiteX13" fmla="*/ 5665821 w 5729713"/>
              <a:gd name="connsiteY13" fmla="*/ 1832929 h 7483532"/>
              <a:gd name="connsiteX14" fmla="*/ 5659718 w 5729713"/>
              <a:gd name="connsiteY14" fmla="*/ 1845841 h 7483532"/>
              <a:gd name="connsiteX15" fmla="*/ 5653228 w 5729713"/>
              <a:gd name="connsiteY15" fmla="*/ 1892539 h 7483532"/>
              <a:gd name="connsiteX16" fmla="*/ 5644927 w 5729713"/>
              <a:gd name="connsiteY16" fmla="*/ 1920016 h 7483532"/>
              <a:gd name="connsiteX17" fmla="*/ 5632778 w 5729713"/>
              <a:gd name="connsiteY17" fmla="*/ 2156974 h 7483532"/>
              <a:gd name="connsiteX18" fmla="*/ 5633023 w 5729713"/>
              <a:gd name="connsiteY18" fmla="*/ 2158031 h 7483532"/>
              <a:gd name="connsiteX19" fmla="*/ 5634869 w 5729713"/>
              <a:gd name="connsiteY19" fmla="*/ 2186458 h 7483532"/>
              <a:gd name="connsiteX20" fmla="*/ 5628870 w 5729713"/>
              <a:gd name="connsiteY20" fmla="*/ 2302550 h 7483532"/>
              <a:gd name="connsiteX21" fmla="*/ 5628739 w 5729713"/>
              <a:gd name="connsiteY21" fmla="*/ 2371239 h 7483532"/>
              <a:gd name="connsiteX22" fmla="*/ 5639936 w 5729713"/>
              <a:gd name="connsiteY22" fmla="*/ 2396107 h 7483532"/>
              <a:gd name="connsiteX23" fmla="*/ 5515442 w 5729713"/>
              <a:gd name="connsiteY23" fmla="*/ 4429281 h 7483532"/>
              <a:gd name="connsiteX24" fmla="*/ 5508368 w 5729713"/>
              <a:gd name="connsiteY24" fmla="*/ 4544493 h 7483532"/>
              <a:gd name="connsiteX25" fmla="*/ 5485186 w 5729713"/>
              <a:gd name="connsiteY25" fmla="*/ 4983082 h 7483532"/>
              <a:gd name="connsiteX26" fmla="*/ 5351322 w 5729713"/>
              <a:gd name="connsiteY26" fmla="*/ 7444701 h 7483532"/>
              <a:gd name="connsiteX27" fmla="*/ 5307853 w 5729713"/>
              <a:gd name="connsiteY27" fmla="*/ 7483480 h 7483532"/>
              <a:gd name="connsiteX28" fmla="*/ 4475249 w 5729713"/>
              <a:gd name="connsiteY28" fmla="*/ 7439846 h 7483532"/>
              <a:gd name="connsiteX29" fmla="*/ 4475247 w 5729713"/>
              <a:gd name="connsiteY29" fmla="*/ 7439846 h 7483532"/>
              <a:gd name="connsiteX30" fmla="*/ 57561 w 5729713"/>
              <a:gd name="connsiteY30" fmla="*/ 7179080 h 7483532"/>
              <a:gd name="connsiteX31" fmla="*/ 5 w 5729713"/>
              <a:gd name="connsiteY31"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6567 w 5729713"/>
              <a:gd name="connsiteY8" fmla="*/ 1196099 h 7483532"/>
              <a:gd name="connsiteX9" fmla="*/ 5680437 w 5729713"/>
              <a:gd name="connsiteY9" fmla="*/ 1380880 h 7483532"/>
              <a:gd name="connsiteX10" fmla="*/ 5687161 w 5729713"/>
              <a:gd name="connsiteY10" fmla="*/ 1571576 h 7483532"/>
              <a:gd name="connsiteX11" fmla="*/ 5680495 w 5729713"/>
              <a:gd name="connsiteY11" fmla="*/ 1627866 h 7483532"/>
              <a:gd name="connsiteX12" fmla="*/ 5664813 w 5729713"/>
              <a:gd name="connsiteY12" fmla="*/ 1743947 h 7483532"/>
              <a:gd name="connsiteX13" fmla="*/ 5665821 w 5729713"/>
              <a:gd name="connsiteY13" fmla="*/ 1832929 h 7483532"/>
              <a:gd name="connsiteX14" fmla="*/ 5659718 w 5729713"/>
              <a:gd name="connsiteY14" fmla="*/ 1845841 h 7483532"/>
              <a:gd name="connsiteX15" fmla="*/ 5653228 w 5729713"/>
              <a:gd name="connsiteY15" fmla="*/ 1892539 h 7483532"/>
              <a:gd name="connsiteX16" fmla="*/ 5644927 w 5729713"/>
              <a:gd name="connsiteY16" fmla="*/ 1920016 h 7483532"/>
              <a:gd name="connsiteX17" fmla="*/ 5632778 w 5729713"/>
              <a:gd name="connsiteY17" fmla="*/ 2156974 h 7483532"/>
              <a:gd name="connsiteX18" fmla="*/ 5634869 w 5729713"/>
              <a:gd name="connsiteY18" fmla="*/ 2186458 h 7483532"/>
              <a:gd name="connsiteX19" fmla="*/ 5628870 w 5729713"/>
              <a:gd name="connsiteY19" fmla="*/ 2302550 h 7483532"/>
              <a:gd name="connsiteX20" fmla="*/ 5628739 w 5729713"/>
              <a:gd name="connsiteY20" fmla="*/ 2371239 h 7483532"/>
              <a:gd name="connsiteX21" fmla="*/ 5639936 w 5729713"/>
              <a:gd name="connsiteY21" fmla="*/ 2396107 h 7483532"/>
              <a:gd name="connsiteX22" fmla="*/ 5515442 w 5729713"/>
              <a:gd name="connsiteY22" fmla="*/ 4429281 h 7483532"/>
              <a:gd name="connsiteX23" fmla="*/ 5508368 w 5729713"/>
              <a:gd name="connsiteY23" fmla="*/ 4544493 h 7483532"/>
              <a:gd name="connsiteX24" fmla="*/ 5485186 w 5729713"/>
              <a:gd name="connsiteY24" fmla="*/ 4983082 h 7483532"/>
              <a:gd name="connsiteX25" fmla="*/ 5351322 w 5729713"/>
              <a:gd name="connsiteY25" fmla="*/ 7444701 h 7483532"/>
              <a:gd name="connsiteX26" fmla="*/ 5307853 w 5729713"/>
              <a:gd name="connsiteY26" fmla="*/ 7483480 h 7483532"/>
              <a:gd name="connsiteX27" fmla="*/ 4475249 w 5729713"/>
              <a:gd name="connsiteY27" fmla="*/ 7439846 h 7483532"/>
              <a:gd name="connsiteX28" fmla="*/ 4475247 w 5729713"/>
              <a:gd name="connsiteY28" fmla="*/ 7439846 h 7483532"/>
              <a:gd name="connsiteX29" fmla="*/ 57561 w 5729713"/>
              <a:gd name="connsiteY29" fmla="*/ 7179080 h 7483532"/>
              <a:gd name="connsiteX30" fmla="*/ 5 w 5729713"/>
              <a:gd name="connsiteY30" fmla="*/ 7163519 h 7483532"/>
              <a:gd name="connsiteX0" fmla="*/ 5 w 5729713"/>
              <a:gd name="connsiteY0" fmla="*/ 7163519 h 7483532"/>
              <a:gd name="connsiteX1" fmla="*/ 354466 w 5729713"/>
              <a:gd name="connsiteY1" fmla="*/ 57078 h 7483532"/>
              <a:gd name="connsiteX2" fmla="*/ 410296 w 5729713"/>
              <a:gd name="connsiteY2" fmla="*/ 7134 h 7483532"/>
              <a:gd name="connsiteX3" fmla="*/ 1242894 w 5729713"/>
              <a:gd name="connsiteY3" fmla="*/ 50768 h 7483532"/>
              <a:gd name="connsiteX4" fmla="*/ 1242901 w 5729713"/>
              <a:gd name="connsiteY4" fmla="*/ 50765 h 7483532"/>
              <a:gd name="connsiteX5" fmla="*/ 5719942 w 5729713"/>
              <a:gd name="connsiteY5" fmla="*/ 314477 h 7483532"/>
              <a:gd name="connsiteX6" fmla="*/ 5729713 w 5729713"/>
              <a:gd name="connsiteY6" fmla="*/ 317414 h 7483532"/>
              <a:gd name="connsiteX7" fmla="*/ 5685602 w 5729713"/>
              <a:gd name="connsiteY7" fmla="*/ 1118408 h 7483532"/>
              <a:gd name="connsiteX8" fmla="*/ 5686567 w 5729713"/>
              <a:gd name="connsiteY8" fmla="*/ 1196099 h 7483532"/>
              <a:gd name="connsiteX9" fmla="*/ 5680437 w 5729713"/>
              <a:gd name="connsiteY9" fmla="*/ 1380880 h 7483532"/>
              <a:gd name="connsiteX10" fmla="*/ 5687161 w 5729713"/>
              <a:gd name="connsiteY10" fmla="*/ 1571576 h 7483532"/>
              <a:gd name="connsiteX11" fmla="*/ 5680495 w 5729713"/>
              <a:gd name="connsiteY11" fmla="*/ 1627866 h 7483532"/>
              <a:gd name="connsiteX12" fmla="*/ 5664813 w 5729713"/>
              <a:gd name="connsiteY12" fmla="*/ 1743947 h 7483532"/>
              <a:gd name="connsiteX13" fmla="*/ 5665821 w 5729713"/>
              <a:gd name="connsiteY13" fmla="*/ 1832929 h 7483532"/>
              <a:gd name="connsiteX14" fmla="*/ 5653228 w 5729713"/>
              <a:gd name="connsiteY14" fmla="*/ 1892539 h 7483532"/>
              <a:gd name="connsiteX15" fmla="*/ 5644927 w 5729713"/>
              <a:gd name="connsiteY15" fmla="*/ 1920016 h 7483532"/>
              <a:gd name="connsiteX16" fmla="*/ 5632778 w 5729713"/>
              <a:gd name="connsiteY16" fmla="*/ 2156974 h 7483532"/>
              <a:gd name="connsiteX17" fmla="*/ 5634869 w 5729713"/>
              <a:gd name="connsiteY17" fmla="*/ 2186458 h 7483532"/>
              <a:gd name="connsiteX18" fmla="*/ 5628870 w 5729713"/>
              <a:gd name="connsiteY18" fmla="*/ 2302550 h 7483532"/>
              <a:gd name="connsiteX19" fmla="*/ 5628739 w 5729713"/>
              <a:gd name="connsiteY19" fmla="*/ 2371239 h 7483532"/>
              <a:gd name="connsiteX20" fmla="*/ 5639936 w 5729713"/>
              <a:gd name="connsiteY20" fmla="*/ 2396107 h 7483532"/>
              <a:gd name="connsiteX21" fmla="*/ 5515442 w 5729713"/>
              <a:gd name="connsiteY21" fmla="*/ 4429281 h 7483532"/>
              <a:gd name="connsiteX22" fmla="*/ 5508368 w 5729713"/>
              <a:gd name="connsiteY22" fmla="*/ 4544493 h 7483532"/>
              <a:gd name="connsiteX23" fmla="*/ 5485186 w 5729713"/>
              <a:gd name="connsiteY23" fmla="*/ 4983082 h 7483532"/>
              <a:gd name="connsiteX24" fmla="*/ 5351322 w 5729713"/>
              <a:gd name="connsiteY24" fmla="*/ 7444701 h 7483532"/>
              <a:gd name="connsiteX25" fmla="*/ 5307853 w 5729713"/>
              <a:gd name="connsiteY25" fmla="*/ 7483480 h 7483532"/>
              <a:gd name="connsiteX26" fmla="*/ 4475249 w 5729713"/>
              <a:gd name="connsiteY26" fmla="*/ 7439846 h 7483532"/>
              <a:gd name="connsiteX27" fmla="*/ 4475247 w 5729713"/>
              <a:gd name="connsiteY27" fmla="*/ 7439846 h 7483532"/>
              <a:gd name="connsiteX28" fmla="*/ 57561 w 5729713"/>
              <a:gd name="connsiteY28" fmla="*/ 7179080 h 7483532"/>
              <a:gd name="connsiteX29" fmla="*/ 5 w 5729713"/>
              <a:gd name="connsiteY29" fmla="*/ 7163519 h 7483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729713" h="7483532">
                <a:moveTo>
                  <a:pt x="5" y="7163519"/>
                </a:moveTo>
                <a:cubicBezTo>
                  <a:pt x="118159" y="4794705"/>
                  <a:pt x="310880" y="1250972"/>
                  <a:pt x="354466" y="57078"/>
                </a:cubicBezTo>
                <a:cubicBezTo>
                  <a:pt x="357512" y="-26357"/>
                  <a:pt x="387520" y="5940"/>
                  <a:pt x="410296" y="7134"/>
                </a:cubicBezTo>
                <a:lnTo>
                  <a:pt x="1242894" y="50768"/>
                </a:lnTo>
                <a:cubicBezTo>
                  <a:pt x="1242896" y="50767"/>
                  <a:pt x="1242899" y="50766"/>
                  <a:pt x="1242901" y="50765"/>
                </a:cubicBezTo>
                <a:lnTo>
                  <a:pt x="5719942" y="314477"/>
                </a:lnTo>
                <a:lnTo>
                  <a:pt x="5729713" y="317414"/>
                </a:lnTo>
                <a:cubicBezTo>
                  <a:pt x="5723990" y="451403"/>
                  <a:pt x="5693320" y="977641"/>
                  <a:pt x="5685602" y="1118408"/>
                </a:cubicBezTo>
                <a:cubicBezTo>
                  <a:pt x="5685924" y="1144305"/>
                  <a:pt x="5686245" y="1170202"/>
                  <a:pt x="5686567" y="1196099"/>
                </a:cubicBezTo>
                <a:cubicBezTo>
                  <a:pt x="5685853" y="1231634"/>
                  <a:pt x="5680562" y="1345936"/>
                  <a:pt x="5680437" y="1380880"/>
                </a:cubicBezTo>
                <a:cubicBezTo>
                  <a:pt x="5680536" y="1443459"/>
                  <a:pt x="5687151" y="1530412"/>
                  <a:pt x="5687161" y="1571576"/>
                </a:cubicBezTo>
                <a:cubicBezTo>
                  <a:pt x="5686794" y="1584784"/>
                  <a:pt x="5680862" y="1614657"/>
                  <a:pt x="5680495" y="1627866"/>
                </a:cubicBezTo>
                <a:cubicBezTo>
                  <a:pt x="5674569" y="1690263"/>
                  <a:pt x="5670918" y="1705451"/>
                  <a:pt x="5664813" y="1743947"/>
                </a:cubicBezTo>
                <a:lnTo>
                  <a:pt x="5665821" y="1832929"/>
                </a:lnTo>
                <a:lnTo>
                  <a:pt x="5653228" y="1892539"/>
                </a:lnTo>
                <a:lnTo>
                  <a:pt x="5644927" y="1920016"/>
                </a:lnTo>
                <a:lnTo>
                  <a:pt x="5632778" y="2156974"/>
                </a:lnTo>
                <a:cubicBezTo>
                  <a:pt x="5631102" y="2201381"/>
                  <a:pt x="5635520" y="2162195"/>
                  <a:pt x="5634869" y="2186458"/>
                </a:cubicBezTo>
                <a:cubicBezTo>
                  <a:pt x="5621319" y="2218626"/>
                  <a:pt x="5646894" y="2262634"/>
                  <a:pt x="5628870" y="2302550"/>
                </a:cubicBezTo>
                <a:cubicBezTo>
                  <a:pt x="5624211" y="2317231"/>
                  <a:pt x="5621846" y="2362657"/>
                  <a:pt x="5628739" y="2371239"/>
                </a:cubicBezTo>
                <a:cubicBezTo>
                  <a:pt x="5629758" y="2380709"/>
                  <a:pt x="5632254" y="2391749"/>
                  <a:pt x="5639936" y="2396107"/>
                </a:cubicBezTo>
                <a:cubicBezTo>
                  <a:pt x="5618133" y="2750044"/>
                  <a:pt x="5568708" y="3560972"/>
                  <a:pt x="5515442" y="4429281"/>
                </a:cubicBezTo>
                <a:lnTo>
                  <a:pt x="5508368" y="4544493"/>
                </a:lnTo>
                <a:lnTo>
                  <a:pt x="5485186" y="4983082"/>
                </a:lnTo>
                <a:cubicBezTo>
                  <a:pt x="5428494" y="6052470"/>
                  <a:pt x="5377353" y="6997409"/>
                  <a:pt x="5351322" y="7444701"/>
                </a:cubicBezTo>
                <a:cubicBezTo>
                  <a:pt x="5350007" y="7467302"/>
                  <a:pt x="5330607" y="7484614"/>
                  <a:pt x="5307853" y="7483480"/>
                </a:cubicBezTo>
                <a:lnTo>
                  <a:pt x="4475249" y="7439846"/>
                </a:lnTo>
                <a:lnTo>
                  <a:pt x="4475247" y="7439846"/>
                </a:lnTo>
                <a:lnTo>
                  <a:pt x="57561" y="7179080"/>
                </a:lnTo>
                <a:cubicBezTo>
                  <a:pt x="50476" y="7171262"/>
                  <a:pt x="-556" y="7174849"/>
                  <a:pt x="5" y="7163519"/>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050" name="Picture 2" descr="Introduction to Agents-Based Modelling: Talk | NC State University Libraries">
            <a:extLst>
              <a:ext uri="{FF2B5EF4-FFF2-40B4-BE49-F238E27FC236}">
                <a16:creationId xmlns:a16="http://schemas.microsoft.com/office/drawing/2014/main" id="{C5A6E2CC-978C-3756-BB0A-CB9D3097C0B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rot="151251">
            <a:off x="4506166" y="1274257"/>
            <a:ext cx="6814585" cy="4020606"/>
          </a:xfrm>
          <a:prstGeom prst="rect">
            <a:avLst/>
          </a:prstGeom>
          <a:solidFill>
            <a:schemeClr val="tx1"/>
          </a:solidFill>
        </p:spPr>
      </p:pic>
      <p:sp>
        <p:nvSpPr>
          <p:cNvPr id="2" name="Title 1">
            <a:extLst>
              <a:ext uri="{FF2B5EF4-FFF2-40B4-BE49-F238E27FC236}">
                <a16:creationId xmlns:a16="http://schemas.microsoft.com/office/drawing/2014/main" id="{B68CFCF9-A806-DA09-887A-76A03317352F}"/>
              </a:ext>
            </a:extLst>
          </p:cNvPr>
          <p:cNvSpPr>
            <a:spLocks noGrp="1"/>
          </p:cNvSpPr>
          <p:nvPr>
            <p:ph type="title"/>
          </p:nvPr>
        </p:nvSpPr>
        <p:spPr>
          <a:xfrm>
            <a:off x="697160" y="1295400"/>
            <a:ext cx="4243330" cy="2931543"/>
          </a:xfrm>
        </p:spPr>
        <p:txBody>
          <a:bodyPr vert="horz" lIns="91440" tIns="45720" rIns="91440" bIns="45720" rtlCol="0" anchor="b">
            <a:normAutofit/>
          </a:bodyPr>
          <a:lstStyle/>
          <a:p>
            <a:r>
              <a:rPr lang="en-US"/>
              <a:t>After the conceptual paper</a:t>
            </a:r>
          </a:p>
        </p:txBody>
      </p:sp>
    </p:spTree>
    <p:extLst>
      <p:ext uri="{BB962C8B-B14F-4D97-AF65-F5344CB8AC3E}">
        <p14:creationId xmlns:p14="http://schemas.microsoft.com/office/powerpoint/2010/main" val="1055090847"/>
      </p:ext>
    </p:extLst>
  </p:cSld>
  <p:clrMapOvr>
    <a:masterClrMapping/>
  </p:clrMapOvr>
</p:sld>
</file>

<file path=ppt/theme/theme1.xml><?xml version="1.0" encoding="utf-8"?>
<a:theme xmlns:a="http://schemas.openxmlformats.org/drawingml/2006/main" name="AfterhoursVTI">
  <a:themeElements>
    <a:clrScheme name="AnalogousFromDarkSeedLeftStep">
      <a:dk1>
        <a:srgbClr val="000000"/>
      </a:dk1>
      <a:lt1>
        <a:srgbClr val="FFFFFF"/>
      </a:lt1>
      <a:dk2>
        <a:srgbClr val="242C41"/>
      </a:dk2>
      <a:lt2>
        <a:srgbClr val="E2E8E2"/>
      </a:lt2>
      <a:accent1>
        <a:srgbClr val="C24DC3"/>
      </a:accent1>
      <a:accent2>
        <a:srgbClr val="7E3BB1"/>
      </a:accent2>
      <a:accent3>
        <a:srgbClr val="5F4DC3"/>
      </a:accent3>
      <a:accent4>
        <a:srgbClr val="3B5AB1"/>
      </a:accent4>
      <a:accent5>
        <a:srgbClr val="4D9DC3"/>
      </a:accent5>
      <a:accent6>
        <a:srgbClr val="3BB1A6"/>
      </a:accent6>
      <a:hlink>
        <a:srgbClr val="3F81BF"/>
      </a:hlink>
      <a:folHlink>
        <a:srgbClr val="7F7F7F"/>
      </a:folHlink>
    </a:clrScheme>
    <a:fontScheme name="Street">
      <a:majorFont>
        <a:latin typeface="Franklin Gothic Heavy"/>
        <a:ea typeface=""/>
        <a:cs typeface=""/>
      </a:majorFont>
      <a:minorFont>
        <a:latin typeface="Consola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fterhoursVTI" id="{90A150B1-9C08-42C7-B4E0-C1D732064FA1}" vid="{A6104589-8A83-4A64-B7F1-AAF946A40515}"/>
    </a:ext>
  </a:extLst>
</a:theme>
</file>

<file path=docProps/app.xml><?xml version="1.0" encoding="utf-8"?>
<Properties xmlns="http://schemas.openxmlformats.org/officeDocument/2006/extended-properties" xmlns:vt="http://schemas.openxmlformats.org/officeDocument/2006/docPropsVTypes">
  <Template>Office Theme</Template>
  <TotalTime>98</TotalTime>
  <Words>713</Words>
  <Application>Microsoft Office PowerPoint</Application>
  <PresentationFormat>Widescreen</PresentationFormat>
  <Paragraphs>54</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Consolas</vt:lpstr>
      <vt:lpstr>Franklin Gothic Heavy</vt:lpstr>
      <vt:lpstr>Myriad Web Pro</vt:lpstr>
      <vt:lpstr>Times New Roman</vt:lpstr>
      <vt:lpstr>AfterhoursVTI</vt:lpstr>
      <vt:lpstr>Navigating the Interplay of Ad Avoidance, Government Messaging, and UN SDG 11:  A Theoretical Review</vt:lpstr>
      <vt:lpstr>UN SDG 11- Sustainable Cities</vt:lpstr>
      <vt:lpstr>15-Minute Cities: Governments vs conspiracies</vt:lpstr>
      <vt:lpstr>Government Messaging and Four Model of PR (Grunig and Hunt, 1984)</vt:lpstr>
      <vt:lpstr>Government Messaging</vt:lpstr>
      <vt:lpstr>Ad Avoidance</vt:lpstr>
      <vt:lpstr>Types of Ad avoidance</vt:lpstr>
      <vt:lpstr>Conceptual Model</vt:lpstr>
      <vt:lpstr>After the conceptual paper</vt:lpstr>
      <vt:lpstr>References</vt:lpstr>
    </vt:vector>
  </TitlesOfParts>
  <Company>Cardiff Metropolitan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Navigating the Interplay of Ad Avoidance, Government Messaging, and UN SDG 11:  A Theoretical Review</dc:title>
  <dc:creator>Costello, Joyce</dc:creator>
  <cp:lastModifiedBy>Costello, Joyce</cp:lastModifiedBy>
  <cp:revision>1</cp:revision>
  <dcterms:created xsi:type="dcterms:W3CDTF">2023-05-12T14:09:04Z</dcterms:created>
  <dcterms:modified xsi:type="dcterms:W3CDTF">2023-05-12T15:47:07Z</dcterms:modified>
</cp:coreProperties>
</file>