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8" r:id="rId5"/>
    <p:sldId id="257" r:id="rId6"/>
    <p:sldId id="258" r:id="rId7"/>
    <p:sldId id="259" r:id="rId8"/>
    <p:sldId id="260" r:id="rId9"/>
    <p:sldId id="261" r:id="rId10"/>
    <p:sldId id="269" r:id="rId11"/>
    <p:sldId id="263" r:id="rId12"/>
    <p:sldId id="270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AAE587-B67C-42D7-A06F-941C79F28C46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EE9C884-8121-4A1F-ABF9-DBF8D8343138}">
      <dgm:prSet/>
      <dgm:spPr/>
      <dgm:t>
        <a:bodyPr/>
        <a:lstStyle/>
        <a:p>
          <a:r>
            <a:rPr lang="en-GB"/>
            <a:t>Assistive technologies offer those with a visual impairment the opportunity to source information, plan itineraries and purchase travel products and services.</a:t>
          </a:r>
          <a:endParaRPr lang="en-US"/>
        </a:p>
      </dgm:t>
    </dgm:pt>
    <dgm:pt modelId="{B718121C-CF26-41C0-8708-53D0A4119C82}" type="parTrans" cxnId="{F4484304-CCA8-4913-A33E-B3F0BA867E42}">
      <dgm:prSet/>
      <dgm:spPr/>
      <dgm:t>
        <a:bodyPr/>
        <a:lstStyle/>
        <a:p>
          <a:endParaRPr lang="en-US"/>
        </a:p>
      </dgm:t>
    </dgm:pt>
    <dgm:pt modelId="{39785AA1-9FC9-4B5A-AB57-4DBF0777A4FA}" type="sibTrans" cxnId="{F4484304-CCA8-4913-A33E-B3F0BA867E42}">
      <dgm:prSet/>
      <dgm:spPr/>
      <dgm:t>
        <a:bodyPr/>
        <a:lstStyle/>
        <a:p>
          <a:endParaRPr lang="en-US"/>
        </a:p>
      </dgm:t>
    </dgm:pt>
    <dgm:pt modelId="{6DC57F7D-880D-4A16-B50B-31F829E64F8E}">
      <dgm:prSet/>
      <dgm:spPr/>
      <dgm:t>
        <a:bodyPr/>
        <a:lstStyle/>
        <a:p>
          <a:r>
            <a:rPr lang="en-GB"/>
            <a:t>This </a:t>
          </a:r>
          <a:r>
            <a:rPr lang="en-GB" i="1"/>
            <a:t>potentially </a:t>
          </a:r>
          <a:r>
            <a:rPr lang="en-GB"/>
            <a:t>allows people with disabilities to travel and take charge of their own tourism experience.</a:t>
          </a:r>
          <a:endParaRPr lang="en-US"/>
        </a:p>
      </dgm:t>
    </dgm:pt>
    <dgm:pt modelId="{8DA2F7D2-F97D-4B8A-89AE-1866FD4D5BED}" type="parTrans" cxnId="{FD256B1D-D4F2-495D-97BA-7F5E6F486CD1}">
      <dgm:prSet/>
      <dgm:spPr/>
      <dgm:t>
        <a:bodyPr/>
        <a:lstStyle/>
        <a:p>
          <a:endParaRPr lang="en-US"/>
        </a:p>
      </dgm:t>
    </dgm:pt>
    <dgm:pt modelId="{62F3CDAD-4DAB-45DC-933B-195814EA441F}" type="sibTrans" cxnId="{FD256B1D-D4F2-495D-97BA-7F5E6F486CD1}">
      <dgm:prSet/>
      <dgm:spPr/>
      <dgm:t>
        <a:bodyPr/>
        <a:lstStyle/>
        <a:p>
          <a:endParaRPr lang="en-US"/>
        </a:p>
      </dgm:t>
    </dgm:pt>
    <dgm:pt modelId="{409050DA-AD2D-4829-A80D-96F9A555A513}">
      <dgm:prSet/>
      <dgm:spPr/>
      <dgm:t>
        <a:bodyPr/>
        <a:lstStyle/>
        <a:p>
          <a:r>
            <a:rPr lang="en-GB"/>
            <a:t>This can be realised </a:t>
          </a:r>
          <a:r>
            <a:rPr lang="en-GB" i="1"/>
            <a:t>only if </a:t>
          </a:r>
          <a:r>
            <a:rPr lang="en-GB"/>
            <a:t>the technology facilitates an inclusive and full experience for both disabled and non-disabled users</a:t>
          </a:r>
          <a:endParaRPr lang="en-US"/>
        </a:p>
      </dgm:t>
    </dgm:pt>
    <dgm:pt modelId="{CBBE8A33-3436-4434-BD26-ABB6DFDF1D36}" type="parTrans" cxnId="{C8515493-7783-45CA-A9B4-B0F2DFA6C99B}">
      <dgm:prSet/>
      <dgm:spPr/>
      <dgm:t>
        <a:bodyPr/>
        <a:lstStyle/>
        <a:p>
          <a:endParaRPr lang="en-US"/>
        </a:p>
      </dgm:t>
    </dgm:pt>
    <dgm:pt modelId="{0132844D-2A3B-4D12-A365-7130CA570128}" type="sibTrans" cxnId="{C8515493-7783-45CA-A9B4-B0F2DFA6C99B}">
      <dgm:prSet/>
      <dgm:spPr/>
      <dgm:t>
        <a:bodyPr/>
        <a:lstStyle/>
        <a:p>
          <a:endParaRPr lang="en-US"/>
        </a:p>
      </dgm:t>
    </dgm:pt>
    <dgm:pt modelId="{3A653638-FD75-426F-87E6-7A2EC2D67813}" type="pres">
      <dgm:prSet presAssocID="{10AAE587-B67C-42D7-A06F-941C79F28C46}" presName="vert0" presStyleCnt="0">
        <dgm:presLayoutVars>
          <dgm:dir/>
          <dgm:animOne val="branch"/>
          <dgm:animLvl val="lvl"/>
        </dgm:presLayoutVars>
      </dgm:prSet>
      <dgm:spPr/>
    </dgm:pt>
    <dgm:pt modelId="{35F207D8-7274-430D-851C-7A841AFDF2F8}" type="pres">
      <dgm:prSet presAssocID="{9EE9C884-8121-4A1F-ABF9-DBF8D8343138}" presName="thickLine" presStyleLbl="alignNode1" presStyleIdx="0" presStyleCnt="3"/>
      <dgm:spPr/>
    </dgm:pt>
    <dgm:pt modelId="{6346B421-6EA7-4B0E-8F3E-BAC760444DDD}" type="pres">
      <dgm:prSet presAssocID="{9EE9C884-8121-4A1F-ABF9-DBF8D8343138}" presName="horz1" presStyleCnt="0"/>
      <dgm:spPr/>
    </dgm:pt>
    <dgm:pt modelId="{B1CB03C6-7E22-4A2C-9AF1-BCD67D751550}" type="pres">
      <dgm:prSet presAssocID="{9EE9C884-8121-4A1F-ABF9-DBF8D8343138}" presName="tx1" presStyleLbl="revTx" presStyleIdx="0" presStyleCnt="3"/>
      <dgm:spPr/>
    </dgm:pt>
    <dgm:pt modelId="{8DC12A87-FD4F-46BD-A1BC-8D0E06F04069}" type="pres">
      <dgm:prSet presAssocID="{9EE9C884-8121-4A1F-ABF9-DBF8D8343138}" presName="vert1" presStyleCnt="0"/>
      <dgm:spPr/>
    </dgm:pt>
    <dgm:pt modelId="{D8C9DB9E-AC5D-4486-92F0-9E624622D4D1}" type="pres">
      <dgm:prSet presAssocID="{6DC57F7D-880D-4A16-B50B-31F829E64F8E}" presName="thickLine" presStyleLbl="alignNode1" presStyleIdx="1" presStyleCnt="3"/>
      <dgm:spPr/>
    </dgm:pt>
    <dgm:pt modelId="{74B90D6F-8B53-4B39-9DA1-EB46586F5A17}" type="pres">
      <dgm:prSet presAssocID="{6DC57F7D-880D-4A16-B50B-31F829E64F8E}" presName="horz1" presStyleCnt="0"/>
      <dgm:spPr/>
    </dgm:pt>
    <dgm:pt modelId="{4E83BED6-833F-4E97-B6A8-B15A02E23059}" type="pres">
      <dgm:prSet presAssocID="{6DC57F7D-880D-4A16-B50B-31F829E64F8E}" presName="tx1" presStyleLbl="revTx" presStyleIdx="1" presStyleCnt="3"/>
      <dgm:spPr/>
    </dgm:pt>
    <dgm:pt modelId="{1CA344C4-F963-4AF3-B4FB-85B682F81841}" type="pres">
      <dgm:prSet presAssocID="{6DC57F7D-880D-4A16-B50B-31F829E64F8E}" presName="vert1" presStyleCnt="0"/>
      <dgm:spPr/>
    </dgm:pt>
    <dgm:pt modelId="{0094AE56-2397-454F-817F-157D8BECFC72}" type="pres">
      <dgm:prSet presAssocID="{409050DA-AD2D-4829-A80D-96F9A555A513}" presName="thickLine" presStyleLbl="alignNode1" presStyleIdx="2" presStyleCnt="3"/>
      <dgm:spPr/>
    </dgm:pt>
    <dgm:pt modelId="{72298C13-A619-4822-9ACD-F6D7D441D0AF}" type="pres">
      <dgm:prSet presAssocID="{409050DA-AD2D-4829-A80D-96F9A555A513}" presName="horz1" presStyleCnt="0"/>
      <dgm:spPr/>
    </dgm:pt>
    <dgm:pt modelId="{582A59E2-A780-442D-838A-3846A1B7AB32}" type="pres">
      <dgm:prSet presAssocID="{409050DA-AD2D-4829-A80D-96F9A555A513}" presName="tx1" presStyleLbl="revTx" presStyleIdx="2" presStyleCnt="3"/>
      <dgm:spPr/>
    </dgm:pt>
    <dgm:pt modelId="{A9F0C868-2651-4EB3-BCF6-9D9C74EC7809}" type="pres">
      <dgm:prSet presAssocID="{409050DA-AD2D-4829-A80D-96F9A555A513}" presName="vert1" presStyleCnt="0"/>
      <dgm:spPr/>
    </dgm:pt>
  </dgm:ptLst>
  <dgm:cxnLst>
    <dgm:cxn modelId="{F4484304-CCA8-4913-A33E-B3F0BA867E42}" srcId="{10AAE587-B67C-42D7-A06F-941C79F28C46}" destId="{9EE9C884-8121-4A1F-ABF9-DBF8D8343138}" srcOrd="0" destOrd="0" parTransId="{B718121C-CF26-41C0-8708-53D0A4119C82}" sibTransId="{39785AA1-9FC9-4B5A-AB57-4DBF0777A4FA}"/>
    <dgm:cxn modelId="{FD256B1D-D4F2-495D-97BA-7F5E6F486CD1}" srcId="{10AAE587-B67C-42D7-A06F-941C79F28C46}" destId="{6DC57F7D-880D-4A16-B50B-31F829E64F8E}" srcOrd="1" destOrd="0" parTransId="{8DA2F7D2-F97D-4B8A-89AE-1866FD4D5BED}" sibTransId="{62F3CDAD-4DAB-45DC-933B-195814EA441F}"/>
    <dgm:cxn modelId="{F18BBF24-3500-4835-A52D-08693CE17345}" type="presOf" srcId="{10AAE587-B67C-42D7-A06F-941C79F28C46}" destId="{3A653638-FD75-426F-87E6-7A2EC2D67813}" srcOrd="0" destOrd="0" presId="urn:microsoft.com/office/officeart/2008/layout/LinedList"/>
    <dgm:cxn modelId="{EE199E51-66E7-41D7-BAC9-8731FB0BB31E}" type="presOf" srcId="{9EE9C884-8121-4A1F-ABF9-DBF8D8343138}" destId="{B1CB03C6-7E22-4A2C-9AF1-BCD67D751550}" srcOrd="0" destOrd="0" presId="urn:microsoft.com/office/officeart/2008/layout/LinedList"/>
    <dgm:cxn modelId="{C8515493-7783-45CA-A9B4-B0F2DFA6C99B}" srcId="{10AAE587-B67C-42D7-A06F-941C79F28C46}" destId="{409050DA-AD2D-4829-A80D-96F9A555A513}" srcOrd="2" destOrd="0" parTransId="{CBBE8A33-3436-4434-BD26-ABB6DFDF1D36}" sibTransId="{0132844D-2A3B-4D12-A365-7130CA570128}"/>
    <dgm:cxn modelId="{E1CF05D9-619E-4A72-A779-BAFA8D15BB11}" type="presOf" srcId="{6DC57F7D-880D-4A16-B50B-31F829E64F8E}" destId="{4E83BED6-833F-4E97-B6A8-B15A02E23059}" srcOrd="0" destOrd="0" presId="urn:microsoft.com/office/officeart/2008/layout/LinedList"/>
    <dgm:cxn modelId="{723CA1FA-CE5D-4BF9-8966-D09CC1396127}" type="presOf" srcId="{409050DA-AD2D-4829-A80D-96F9A555A513}" destId="{582A59E2-A780-442D-838A-3846A1B7AB32}" srcOrd="0" destOrd="0" presId="urn:microsoft.com/office/officeart/2008/layout/LinedList"/>
    <dgm:cxn modelId="{956CE3EA-9070-4F0A-BCC2-2EEA181A10D6}" type="presParOf" srcId="{3A653638-FD75-426F-87E6-7A2EC2D67813}" destId="{35F207D8-7274-430D-851C-7A841AFDF2F8}" srcOrd="0" destOrd="0" presId="urn:microsoft.com/office/officeart/2008/layout/LinedList"/>
    <dgm:cxn modelId="{699DDAB7-98D0-4D17-8111-4C1243352DA8}" type="presParOf" srcId="{3A653638-FD75-426F-87E6-7A2EC2D67813}" destId="{6346B421-6EA7-4B0E-8F3E-BAC760444DDD}" srcOrd="1" destOrd="0" presId="urn:microsoft.com/office/officeart/2008/layout/LinedList"/>
    <dgm:cxn modelId="{40F55670-99B7-46B8-A94B-BAB1A226BFA5}" type="presParOf" srcId="{6346B421-6EA7-4B0E-8F3E-BAC760444DDD}" destId="{B1CB03C6-7E22-4A2C-9AF1-BCD67D751550}" srcOrd="0" destOrd="0" presId="urn:microsoft.com/office/officeart/2008/layout/LinedList"/>
    <dgm:cxn modelId="{D141DD7F-6AC7-4DFC-A7AC-69AF2404FC9F}" type="presParOf" srcId="{6346B421-6EA7-4B0E-8F3E-BAC760444DDD}" destId="{8DC12A87-FD4F-46BD-A1BC-8D0E06F04069}" srcOrd="1" destOrd="0" presId="urn:microsoft.com/office/officeart/2008/layout/LinedList"/>
    <dgm:cxn modelId="{35DEEF8D-0700-40A1-A80C-8ED76FEE65BE}" type="presParOf" srcId="{3A653638-FD75-426F-87E6-7A2EC2D67813}" destId="{D8C9DB9E-AC5D-4486-92F0-9E624622D4D1}" srcOrd="2" destOrd="0" presId="urn:microsoft.com/office/officeart/2008/layout/LinedList"/>
    <dgm:cxn modelId="{C768E912-C4E9-4F73-91BB-0F8509366369}" type="presParOf" srcId="{3A653638-FD75-426F-87E6-7A2EC2D67813}" destId="{74B90D6F-8B53-4B39-9DA1-EB46586F5A17}" srcOrd="3" destOrd="0" presId="urn:microsoft.com/office/officeart/2008/layout/LinedList"/>
    <dgm:cxn modelId="{EB92D453-09C8-43F4-8D96-49E267120B33}" type="presParOf" srcId="{74B90D6F-8B53-4B39-9DA1-EB46586F5A17}" destId="{4E83BED6-833F-4E97-B6A8-B15A02E23059}" srcOrd="0" destOrd="0" presId="urn:microsoft.com/office/officeart/2008/layout/LinedList"/>
    <dgm:cxn modelId="{F7FD29DB-48D1-43C3-B359-625B02ACEB84}" type="presParOf" srcId="{74B90D6F-8B53-4B39-9DA1-EB46586F5A17}" destId="{1CA344C4-F963-4AF3-B4FB-85B682F81841}" srcOrd="1" destOrd="0" presId="urn:microsoft.com/office/officeart/2008/layout/LinedList"/>
    <dgm:cxn modelId="{FD7D67EC-BDA9-420D-889D-F9CDE6FBE6A4}" type="presParOf" srcId="{3A653638-FD75-426F-87E6-7A2EC2D67813}" destId="{0094AE56-2397-454F-817F-157D8BECFC72}" srcOrd="4" destOrd="0" presId="urn:microsoft.com/office/officeart/2008/layout/LinedList"/>
    <dgm:cxn modelId="{FB1FDC2F-A4B2-4BE3-9AA2-8797C7B57529}" type="presParOf" srcId="{3A653638-FD75-426F-87E6-7A2EC2D67813}" destId="{72298C13-A619-4822-9ACD-F6D7D441D0AF}" srcOrd="5" destOrd="0" presId="urn:microsoft.com/office/officeart/2008/layout/LinedList"/>
    <dgm:cxn modelId="{81B6C44B-D142-4396-88DD-4D9DBDA89F32}" type="presParOf" srcId="{72298C13-A619-4822-9ACD-F6D7D441D0AF}" destId="{582A59E2-A780-442D-838A-3846A1B7AB32}" srcOrd="0" destOrd="0" presId="urn:microsoft.com/office/officeart/2008/layout/LinedList"/>
    <dgm:cxn modelId="{ECF48A33-568B-4A03-AC1B-2AE9FA2815F2}" type="presParOf" srcId="{72298C13-A619-4822-9ACD-F6D7D441D0AF}" destId="{A9F0C868-2651-4EB3-BCF6-9D9C74EC780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B5C62E-1947-4735-9FAA-76407C0B1020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C57ECBB-DA6E-463E-8F1A-079FEA2DDC5D}">
      <dgm:prSet/>
      <dgm:spPr/>
      <dgm:t>
        <a:bodyPr/>
        <a:lstStyle/>
        <a:p>
          <a:r>
            <a:rPr lang="en-GB"/>
            <a:t>Disabled people have similar tourism motivations and wishes as others (Yau et al., 2004).</a:t>
          </a:r>
          <a:endParaRPr lang="en-US"/>
        </a:p>
      </dgm:t>
    </dgm:pt>
    <dgm:pt modelId="{BF3CE273-C54C-4983-A9B0-A1B19C6D9E51}" type="parTrans" cxnId="{5FCC3DFC-2011-48FB-BEE7-649D4D4AD746}">
      <dgm:prSet/>
      <dgm:spPr/>
      <dgm:t>
        <a:bodyPr/>
        <a:lstStyle/>
        <a:p>
          <a:endParaRPr lang="en-US"/>
        </a:p>
      </dgm:t>
    </dgm:pt>
    <dgm:pt modelId="{588F1415-9C48-40A0-98C0-378378E7E729}" type="sibTrans" cxnId="{5FCC3DFC-2011-48FB-BEE7-649D4D4AD746}">
      <dgm:prSet/>
      <dgm:spPr/>
      <dgm:t>
        <a:bodyPr/>
        <a:lstStyle/>
        <a:p>
          <a:endParaRPr lang="en-US"/>
        </a:p>
      </dgm:t>
    </dgm:pt>
    <dgm:pt modelId="{B265050A-5713-4E82-8FC8-5CD01B15DC56}">
      <dgm:prSet/>
      <dgm:spPr/>
      <dgm:t>
        <a:bodyPr/>
        <a:lstStyle/>
        <a:p>
          <a:r>
            <a:rPr lang="en-GB"/>
            <a:t>Yet they are not always able to use public and/or private facilities in the way as people without disabilities (Tutuncu, 2017).</a:t>
          </a:r>
          <a:endParaRPr lang="en-US"/>
        </a:p>
      </dgm:t>
    </dgm:pt>
    <dgm:pt modelId="{136A5E23-DBE0-4341-9F8C-ABB9A26DF20D}" type="parTrans" cxnId="{F10DBBC6-F390-4856-B2D1-BF632CB6A6D0}">
      <dgm:prSet/>
      <dgm:spPr/>
      <dgm:t>
        <a:bodyPr/>
        <a:lstStyle/>
        <a:p>
          <a:endParaRPr lang="en-US"/>
        </a:p>
      </dgm:t>
    </dgm:pt>
    <dgm:pt modelId="{15DBCC1C-E736-4817-B346-8C925A7605D8}" type="sibTrans" cxnId="{F10DBBC6-F390-4856-B2D1-BF632CB6A6D0}">
      <dgm:prSet/>
      <dgm:spPr/>
      <dgm:t>
        <a:bodyPr/>
        <a:lstStyle/>
        <a:p>
          <a:endParaRPr lang="en-US"/>
        </a:p>
      </dgm:t>
    </dgm:pt>
    <dgm:pt modelId="{BF89B892-4F5D-405A-9F14-7BCF871941FC}">
      <dgm:prSet/>
      <dgm:spPr/>
      <dgm:t>
        <a:bodyPr/>
        <a:lstStyle/>
        <a:p>
          <a:r>
            <a:rPr lang="en-GB"/>
            <a:t>Tourism technologies lack human-centred design (Stankov &amp; Gretzel, 2020).</a:t>
          </a:r>
          <a:endParaRPr lang="en-US"/>
        </a:p>
      </dgm:t>
    </dgm:pt>
    <dgm:pt modelId="{6B45A7F9-093A-4F36-BAFE-DC00A8330E4C}" type="parTrans" cxnId="{1680D8DF-4F80-4EEB-B295-1DB2C229806E}">
      <dgm:prSet/>
      <dgm:spPr/>
      <dgm:t>
        <a:bodyPr/>
        <a:lstStyle/>
        <a:p>
          <a:endParaRPr lang="en-US"/>
        </a:p>
      </dgm:t>
    </dgm:pt>
    <dgm:pt modelId="{2C8BCC9A-B82F-4643-A7EB-DE044A5E4073}" type="sibTrans" cxnId="{1680D8DF-4F80-4EEB-B295-1DB2C229806E}">
      <dgm:prSet/>
      <dgm:spPr/>
      <dgm:t>
        <a:bodyPr/>
        <a:lstStyle/>
        <a:p>
          <a:endParaRPr lang="en-US"/>
        </a:p>
      </dgm:t>
    </dgm:pt>
    <dgm:pt modelId="{A339F4EC-41A7-4F72-95FB-F2D5C46D38AA}">
      <dgm:prSet/>
      <dgm:spPr/>
      <dgm:t>
        <a:bodyPr/>
        <a:lstStyle/>
        <a:p>
          <a:r>
            <a:rPr lang="en-GB"/>
            <a:t>Smartphone apps alongside booking sites and information boards continue to come in inaccessible formats together with limited functionality (Richards et al. 2021)</a:t>
          </a:r>
          <a:endParaRPr lang="en-US"/>
        </a:p>
      </dgm:t>
    </dgm:pt>
    <dgm:pt modelId="{7C6FB6FB-8171-456B-BD7B-6B7C62BB53EB}" type="parTrans" cxnId="{70A0EE87-E838-4F09-9091-8AAFEEAEB835}">
      <dgm:prSet/>
      <dgm:spPr/>
      <dgm:t>
        <a:bodyPr/>
        <a:lstStyle/>
        <a:p>
          <a:endParaRPr lang="en-US"/>
        </a:p>
      </dgm:t>
    </dgm:pt>
    <dgm:pt modelId="{36AF3BB1-6088-466E-A8D5-DCD0D9B25E27}" type="sibTrans" cxnId="{70A0EE87-E838-4F09-9091-8AAFEEAEB835}">
      <dgm:prSet/>
      <dgm:spPr/>
      <dgm:t>
        <a:bodyPr/>
        <a:lstStyle/>
        <a:p>
          <a:endParaRPr lang="en-US"/>
        </a:p>
      </dgm:t>
    </dgm:pt>
    <dgm:pt modelId="{108AD4E8-D183-434F-A5EE-1722684C65A9}" type="pres">
      <dgm:prSet presAssocID="{E1B5C62E-1947-4735-9FAA-76407C0B1020}" presName="diagram" presStyleCnt="0">
        <dgm:presLayoutVars>
          <dgm:dir/>
          <dgm:resizeHandles val="exact"/>
        </dgm:presLayoutVars>
      </dgm:prSet>
      <dgm:spPr/>
    </dgm:pt>
    <dgm:pt modelId="{3691F582-2D65-4720-9548-B22D6CA98812}" type="pres">
      <dgm:prSet presAssocID="{2C57ECBB-DA6E-463E-8F1A-079FEA2DDC5D}" presName="node" presStyleLbl="node1" presStyleIdx="0" presStyleCnt="4">
        <dgm:presLayoutVars>
          <dgm:bulletEnabled val="1"/>
        </dgm:presLayoutVars>
      </dgm:prSet>
      <dgm:spPr/>
    </dgm:pt>
    <dgm:pt modelId="{ABCC728E-85CE-4E8A-85D4-09CCDAC00F6E}" type="pres">
      <dgm:prSet presAssocID="{588F1415-9C48-40A0-98C0-378378E7E729}" presName="sibTrans" presStyleCnt="0"/>
      <dgm:spPr/>
    </dgm:pt>
    <dgm:pt modelId="{DF34A094-4A19-4A6F-8958-EE161C3970DA}" type="pres">
      <dgm:prSet presAssocID="{B265050A-5713-4E82-8FC8-5CD01B15DC56}" presName="node" presStyleLbl="node1" presStyleIdx="1" presStyleCnt="4">
        <dgm:presLayoutVars>
          <dgm:bulletEnabled val="1"/>
        </dgm:presLayoutVars>
      </dgm:prSet>
      <dgm:spPr/>
    </dgm:pt>
    <dgm:pt modelId="{6B8FA921-3945-4771-9445-98794A50397A}" type="pres">
      <dgm:prSet presAssocID="{15DBCC1C-E736-4817-B346-8C925A7605D8}" presName="sibTrans" presStyleCnt="0"/>
      <dgm:spPr/>
    </dgm:pt>
    <dgm:pt modelId="{58C93BE7-2F50-40FB-AC0A-981CC1C00AF4}" type="pres">
      <dgm:prSet presAssocID="{BF89B892-4F5D-405A-9F14-7BCF871941FC}" presName="node" presStyleLbl="node1" presStyleIdx="2" presStyleCnt="4">
        <dgm:presLayoutVars>
          <dgm:bulletEnabled val="1"/>
        </dgm:presLayoutVars>
      </dgm:prSet>
      <dgm:spPr/>
    </dgm:pt>
    <dgm:pt modelId="{095895ED-5875-43E7-8EBF-5F337AB3AA19}" type="pres">
      <dgm:prSet presAssocID="{2C8BCC9A-B82F-4643-A7EB-DE044A5E4073}" presName="sibTrans" presStyleCnt="0"/>
      <dgm:spPr/>
    </dgm:pt>
    <dgm:pt modelId="{BBA90A23-207A-4697-AD65-5A6AD3A1991D}" type="pres">
      <dgm:prSet presAssocID="{A339F4EC-41A7-4F72-95FB-F2D5C46D38AA}" presName="node" presStyleLbl="node1" presStyleIdx="3" presStyleCnt="4">
        <dgm:presLayoutVars>
          <dgm:bulletEnabled val="1"/>
        </dgm:presLayoutVars>
      </dgm:prSet>
      <dgm:spPr/>
    </dgm:pt>
  </dgm:ptLst>
  <dgm:cxnLst>
    <dgm:cxn modelId="{C166553E-96DD-4669-99E5-D8DE3344FA6E}" type="presOf" srcId="{A339F4EC-41A7-4F72-95FB-F2D5C46D38AA}" destId="{BBA90A23-207A-4697-AD65-5A6AD3A1991D}" srcOrd="0" destOrd="0" presId="urn:microsoft.com/office/officeart/2005/8/layout/default"/>
    <dgm:cxn modelId="{70A0EE87-E838-4F09-9091-8AAFEEAEB835}" srcId="{E1B5C62E-1947-4735-9FAA-76407C0B1020}" destId="{A339F4EC-41A7-4F72-95FB-F2D5C46D38AA}" srcOrd="3" destOrd="0" parTransId="{7C6FB6FB-8171-456B-BD7B-6B7C62BB53EB}" sibTransId="{36AF3BB1-6088-466E-A8D5-DCD0D9B25E27}"/>
    <dgm:cxn modelId="{C6747FA3-FED1-4223-B1CA-EB222DD5489E}" type="presOf" srcId="{B265050A-5713-4E82-8FC8-5CD01B15DC56}" destId="{DF34A094-4A19-4A6F-8958-EE161C3970DA}" srcOrd="0" destOrd="0" presId="urn:microsoft.com/office/officeart/2005/8/layout/default"/>
    <dgm:cxn modelId="{DC1225AA-FFE2-4D3F-8CE6-9347D74E20EC}" type="presOf" srcId="{BF89B892-4F5D-405A-9F14-7BCF871941FC}" destId="{58C93BE7-2F50-40FB-AC0A-981CC1C00AF4}" srcOrd="0" destOrd="0" presId="urn:microsoft.com/office/officeart/2005/8/layout/default"/>
    <dgm:cxn modelId="{F10DBBC6-F390-4856-B2D1-BF632CB6A6D0}" srcId="{E1B5C62E-1947-4735-9FAA-76407C0B1020}" destId="{B265050A-5713-4E82-8FC8-5CD01B15DC56}" srcOrd="1" destOrd="0" parTransId="{136A5E23-DBE0-4341-9F8C-ABB9A26DF20D}" sibTransId="{15DBCC1C-E736-4817-B346-8C925A7605D8}"/>
    <dgm:cxn modelId="{1AC20FCB-11EA-4396-B636-0143C2A8A6AA}" type="presOf" srcId="{2C57ECBB-DA6E-463E-8F1A-079FEA2DDC5D}" destId="{3691F582-2D65-4720-9548-B22D6CA98812}" srcOrd="0" destOrd="0" presId="urn:microsoft.com/office/officeart/2005/8/layout/default"/>
    <dgm:cxn modelId="{1FE2EAD6-176D-4BFF-ACA5-7377351848E9}" type="presOf" srcId="{E1B5C62E-1947-4735-9FAA-76407C0B1020}" destId="{108AD4E8-D183-434F-A5EE-1722684C65A9}" srcOrd="0" destOrd="0" presId="urn:microsoft.com/office/officeart/2005/8/layout/default"/>
    <dgm:cxn modelId="{1680D8DF-4F80-4EEB-B295-1DB2C229806E}" srcId="{E1B5C62E-1947-4735-9FAA-76407C0B1020}" destId="{BF89B892-4F5D-405A-9F14-7BCF871941FC}" srcOrd="2" destOrd="0" parTransId="{6B45A7F9-093A-4F36-BAFE-DC00A8330E4C}" sibTransId="{2C8BCC9A-B82F-4643-A7EB-DE044A5E4073}"/>
    <dgm:cxn modelId="{5FCC3DFC-2011-48FB-BEE7-649D4D4AD746}" srcId="{E1B5C62E-1947-4735-9FAA-76407C0B1020}" destId="{2C57ECBB-DA6E-463E-8F1A-079FEA2DDC5D}" srcOrd="0" destOrd="0" parTransId="{BF3CE273-C54C-4983-A9B0-A1B19C6D9E51}" sibTransId="{588F1415-9C48-40A0-98C0-378378E7E729}"/>
    <dgm:cxn modelId="{46C65F61-3A94-4197-BE45-2D1FCB007E93}" type="presParOf" srcId="{108AD4E8-D183-434F-A5EE-1722684C65A9}" destId="{3691F582-2D65-4720-9548-B22D6CA98812}" srcOrd="0" destOrd="0" presId="urn:microsoft.com/office/officeart/2005/8/layout/default"/>
    <dgm:cxn modelId="{0023F03A-B14D-42AC-9893-0A47518D17B4}" type="presParOf" srcId="{108AD4E8-D183-434F-A5EE-1722684C65A9}" destId="{ABCC728E-85CE-4E8A-85D4-09CCDAC00F6E}" srcOrd="1" destOrd="0" presId="urn:microsoft.com/office/officeart/2005/8/layout/default"/>
    <dgm:cxn modelId="{177CA6C3-6B6A-4DCF-960A-60AD724CBA01}" type="presParOf" srcId="{108AD4E8-D183-434F-A5EE-1722684C65A9}" destId="{DF34A094-4A19-4A6F-8958-EE161C3970DA}" srcOrd="2" destOrd="0" presId="urn:microsoft.com/office/officeart/2005/8/layout/default"/>
    <dgm:cxn modelId="{DEF7B623-119F-4AE8-B724-3A7B22CF3C9F}" type="presParOf" srcId="{108AD4E8-D183-434F-A5EE-1722684C65A9}" destId="{6B8FA921-3945-4771-9445-98794A50397A}" srcOrd="3" destOrd="0" presId="urn:microsoft.com/office/officeart/2005/8/layout/default"/>
    <dgm:cxn modelId="{6401B2C9-24F7-46EF-8616-A30F9AB9714D}" type="presParOf" srcId="{108AD4E8-D183-434F-A5EE-1722684C65A9}" destId="{58C93BE7-2F50-40FB-AC0A-981CC1C00AF4}" srcOrd="4" destOrd="0" presId="urn:microsoft.com/office/officeart/2005/8/layout/default"/>
    <dgm:cxn modelId="{636F491E-3D37-4592-9374-5B1730F910A8}" type="presParOf" srcId="{108AD4E8-D183-434F-A5EE-1722684C65A9}" destId="{095895ED-5875-43E7-8EBF-5F337AB3AA19}" srcOrd="5" destOrd="0" presId="urn:microsoft.com/office/officeart/2005/8/layout/default"/>
    <dgm:cxn modelId="{41CAB47F-E4D2-4164-9909-87EEAAA4B5B0}" type="presParOf" srcId="{108AD4E8-D183-434F-A5EE-1722684C65A9}" destId="{BBA90A23-207A-4697-AD65-5A6AD3A1991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BFD8ED-D993-4DFC-BD9D-2A66E439FBE8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44346E4-C48C-4FC0-A0DD-17C3BD4A81DE}">
      <dgm:prSet/>
      <dgm:spPr/>
      <dgm:t>
        <a:bodyPr/>
        <a:lstStyle/>
        <a:p>
          <a:r>
            <a:rPr lang="en-GB"/>
            <a:t>Grounded theory –</a:t>
          </a:r>
          <a:r>
            <a:rPr lang="en-GB" i="1"/>
            <a:t>observations</a:t>
          </a:r>
          <a:r>
            <a:rPr lang="en-GB"/>
            <a:t> and interviews</a:t>
          </a:r>
          <a:endParaRPr lang="en-US"/>
        </a:p>
      </dgm:t>
    </dgm:pt>
    <dgm:pt modelId="{AB524C6B-A932-4CB6-93C7-4489E2FBAB13}" type="parTrans" cxnId="{489A0D2F-80F4-4F76-9447-FFC7FB6B76D8}">
      <dgm:prSet/>
      <dgm:spPr/>
      <dgm:t>
        <a:bodyPr/>
        <a:lstStyle/>
        <a:p>
          <a:endParaRPr lang="en-US"/>
        </a:p>
      </dgm:t>
    </dgm:pt>
    <dgm:pt modelId="{C8C63330-D36A-4273-AFF7-48D21A93426F}" type="sibTrans" cxnId="{489A0D2F-80F4-4F76-9447-FFC7FB6B76D8}">
      <dgm:prSet/>
      <dgm:spPr/>
      <dgm:t>
        <a:bodyPr/>
        <a:lstStyle/>
        <a:p>
          <a:endParaRPr lang="en-US"/>
        </a:p>
      </dgm:t>
    </dgm:pt>
    <dgm:pt modelId="{8479838D-56D5-45BD-AE39-68AD3A683DDF}">
      <dgm:prSet/>
      <dgm:spPr/>
      <dgm:t>
        <a:bodyPr/>
        <a:lstStyle/>
        <a:p>
          <a:r>
            <a:rPr lang="en-GB"/>
            <a:t>RQ: ‘</a:t>
          </a:r>
          <a:r>
            <a:rPr lang="en-GB" i="1"/>
            <a:t>how do people with visual impairment use and experience using mainstream travel booking apps?’</a:t>
          </a:r>
          <a:endParaRPr lang="en-US"/>
        </a:p>
      </dgm:t>
    </dgm:pt>
    <dgm:pt modelId="{23C08501-1991-40B2-97EA-BE4C272F5283}" type="parTrans" cxnId="{83700803-B883-40DD-AB9E-B66D647CCA42}">
      <dgm:prSet/>
      <dgm:spPr/>
      <dgm:t>
        <a:bodyPr/>
        <a:lstStyle/>
        <a:p>
          <a:endParaRPr lang="en-US"/>
        </a:p>
      </dgm:t>
    </dgm:pt>
    <dgm:pt modelId="{881B8601-4D14-4226-B39D-4699CA71D22D}" type="sibTrans" cxnId="{83700803-B883-40DD-AB9E-B66D647CCA42}">
      <dgm:prSet/>
      <dgm:spPr/>
      <dgm:t>
        <a:bodyPr/>
        <a:lstStyle/>
        <a:p>
          <a:endParaRPr lang="en-US"/>
        </a:p>
      </dgm:t>
    </dgm:pt>
    <dgm:pt modelId="{39F95DEE-1C83-4005-9920-9E66962B2863}">
      <dgm:prSet/>
      <dgm:spPr/>
      <dgm:t>
        <a:bodyPr/>
        <a:lstStyle/>
        <a:p>
          <a:r>
            <a:rPr lang="en-GB"/>
            <a:t>Recordings of naturally occurring interaction with one of the leading 3rd party travel booking apps </a:t>
          </a:r>
          <a:endParaRPr lang="en-US"/>
        </a:p>
      </dgm:t>
    </dgm:pt>
    <dgm:pt modelId="{4076F14A-A85C-43CD-8958-F75848330914}" type="parTrans" cxnId="{7B31F828-1508-4A5E-A253-9E6E6A48AE84}">
      <dgm:prSet/>
      <dgm:spPr/>
      <dgm:t>
        <a:bodyPr/>
        <a:lstStyle/>
        <a:p>
          <a:endParaRPr lang="en-US"/>
        </a:p>
      </dgm:t>
    </dgm:pt>
    <dgm:pt modelId="{3D07B707-5222-4C2C-813A-E8A929A7052E}" type="sibTrans" cxnId="{7B31F828-1508-4A5E-A253-9E6E6A48AE84}">
      <dgm:prSet/>
      <dgm:spPr/>
      <dgm:t>
        <a:bodyPr/>
        <a:lstStyle/>
        <a:p>
          <a:endParaRPr lang="en-US"/>
        </a:p>
      </dgm:t>
    </dgm:pt>
    <dgm:pt modelId="{0CB3582C-F043-428F-98E0-4E0836C07220}">
      <dgm:prSet/>
      <dgm:spPr/>
      <dgm:t>
        <a:bodyPr/>
        <a:lstStyle/>
        <a:p>
          <a:r>
            <a:rPr lang="en-GB"/>
            <a:t>Pre-set travel booking scenario, compromising of using four features of the app</a:t>
          </a:r>
          <a:endParaRPr lang="en-US"/>
        </a:p>
      </dgm:t>
    </dgm:pt>
    <dgm:pt modelId="{06803B56-BEA1-49B9-AC88-20D09CB17C9A}" type="parTrans" cxnId="{6FF923BE-68E1-429C-B737-F887347B99A4}">
      <dgm:prSet/>
      <dgm:spPr/>
      <dgm:t>
        <a:bodyPr/>
        <a:lstStyle/>
        <a:p>
          <a:endParaRPr lang="en-US"/>
        </a:p>
      </dgm:t>
    </dgm:pt>
    <dgm:pt modelId="{43384533-B407-413F-AA70-4C454C647CD0}" type="sibTrans" cxnId="{6FF923BE-68E1-429C-B737-F887347B99A4}">
      <dgm:prSet/>
      <dgm:spPr/>
      <dgm:t>
        <a:bodyPr/>
        <a:lstStyle/>
        <a:p>
          <a:endParaRPr lang="en-US"/>
        </a:p>
      </dgm:t>
    </dgm:pt>
    <dgm:pt modelId="{1AB2AE29-FCE7-4AFD-9ABC-2716F299C28C}">
      <dgm:prSet/>
      <dgm:spPr/>
      <dgm:t>
        <a:bodyPr/>
        <a:lstStyle/>
        <a:p>
          <a:r>
            <a:rPr lang="en-GB"/>
            <a:t>14 observations, 5h, 35 min and 34 sec of footage reviewed </a:t>
          </a:r>
          <a:endParaRPr lang="en-US"/>
        </a:p>
      </dgm:t>
    </dgm:pt>
    <dgm:pt modelId="{24E4B3BA-489C-439D-BA49-E7800C2CC693}" type="parTrans" cxnId="{25491546-9B25-4734-A905-362F92527E8F}">
      <dgm:prSet/>
      <dgm:spPr/>
      <dgm:t>
        <a:bodyPr/>
        <a:lstStyle/>
        <a:p>
          <a:endParaRPr lang="en-US"/>
        </a:p>
      </dgm:t>
    </dgm:pt>
    <dgm:pt modelId="{3B9E75F3-0C95-4D84-963F-5F88878034CD}" type="sibTrans" cxnId="{25491546-9B25-4734-A905-362F92527E8F}">
      <dgm:prSet/>
      <dgm:spPr/>
      <dgm:t>
        <a:bodyPr/>
        <a:lstStyle/>
        <a:p>
          <a:endParaRPr lang="en-US"/>
        </a:p>
      </dgm:t>
    </dgm:pt>
    <dgm:pt modelId="{DA01912B-2A37-40CF-A062-24CBCA7C2257}" type="pres">
      <dgm:prSet presAssocID="{71BFD8ED-D993-4DFC-BD9D-2A66E439FBE8}" presName="Name0" presStyleCnt="0">
        <dgm:presLayoutVars>
          <dgm:dir/>
          <dgm:resizeHandles val="exact"/>
        </dgm:presLayoutVars>
      </dgm:prSet>
      <dgm:spPr/>
    </dgm:pt>
    <dgm:pt modelId="{DED18AAA-2B43-462B-94F1-89DA1F6858EF}" type="pres">
      <dgm:prSet presAssocID="{144346E4-C48C-4FC0-A0DD-17C3BD4A81DE}" presName="node" presStyleLbl="node1" presStyleIdx="0" presStyleCnt="5">
        <dgm:presLayoutVars>
          <dgm:bulletEnabled val="1"/>
        </dgm:presLayoutVars>
      </dgm:prSet>
      <dgm:spPr/>
    </dgm:pt>
    <dgm:pt modelId="{C3E7D3DA-528D-4895-BD6D-2C43DE35700F}" type="pres">
      <dgm:prSet presAssocID="{C8C63330-D36A-4273-AFF7-48D21A93426F}" presName="sibTrans" presStyleLbl="sibTrans1D1" presStyleIdx="0" presStyleCnt="4"/>
      <dgm:spPr/>
    </dgm:pt>
    <dgm:pt modelId="{15861D2F-8154-485E-B607-20806BEFEAF4}" type="pres">
      <dgm:prSet presAssocID="{C8C63330-D36A-4273-AFF7-48D21A93426F}" presName="connectorText" presStyleLbl="sibTrans1D1" presStyleIdx="0" presStyleCnt="4"/>
      <dgm:spPr/>
    </dgm:pt>
    <dgm:pt modelId="{D18DDFC0-CBB7-4DDF-9002-65F845568881}" type="pres">
      <dgm:prSet presAssocID="{8479838D-56D5-45BD-AE39-68AD3A683DDF}" presName="node" presStyleLbl="node1" presStyleIdx="1" presStyleCnt="5">
        <dgm:presLayoutVars>
          <dgm:bulletEnabled val="1"/>
        </dgm:presLayoutVars>
      </dgm:prSet>
      <dgm:spPr/>
    </dgm:pt>
    <dgm:pt modelId="{0A3A2147-D565-441B-89A5-2CFA7AAABB6A}" type="pres">
      <dgm:prSet presAssocID="{881B8601-4D14-4226-B39D-4699CA71D22D}" presName="sibTrans" presStyleLbl="sibTrans1D1" presStyleIdx="1" presStyleCnt="4"/>
      <dgm:spPr/>
    </dgm:pt>
    <dgm:pt modelId="{B2B32D5F-C3ED-4798-AACF-ECC4F2604B83}" type="pres">
      <dgm:prSet presAssocID="{881B8601-4D14-4226-B39D-4699CA71D22D}" presName="connectorText" presStyleLbl="sibTrans1D1" presStyleIdx="1" presStyleCnt="4"/>
      <dgm:spPr/>
    </dgm:pt>
    <dgm:pt modelId="{9AD704FA-E0A1-4CFD-9EE6-C78C7A765581}" type="pres">
      <dgm:prSet presAssocID="{39F95DEE-1C83-4005-9920-9E66962B2863}" presName="node" presStyleLbl="node1" presStyleIdx="2" presStyleCnt="5">
        <dgm:presLayoutVars>
          <dgm:bulletEnabled val="1"/>
        </dgm:presLayoutVars>
      </dgm:prSet>
      <dgm:spPr/>
    </dgm:pt>
    <dgm:pt modelId="{9641A0AD-2233-4B1F-B271-5409C21166FC}" type="pres">
      <dgm:prSet presAssocID="{3D07B707-5222-4C2C-813A-E8A929A7052E}" presName="sibTrans" presStyleLbl="sibTrans1D1" presStyleIdx="2" presStyleCnt="4"/>
      <dgm:spPr/>
    </dgm:pt>
    <dgm:pt modelId="{9E68020C-225F-463C-A393-031EFB56DA7D}" type="pres">
      <dgm:prSet presAssocID="{3D07B707-5222-4C2C-813A-E8A929A7052E}" presName="connectorText" presStyleLbl="sibTrans1D1" presStyleIdx="2" presStyleCnt="4"/>
      <dgm:spPr/>
    </dgm:pt>
    <dgm:pt modelId="{A9A87A3C-47FF-47D6-BA37-E5A723C06A14}" type="pres">
      <dgm:prSet presAssocID="{0CB3582C-F043-428F-98E0-4E0836C07220}" presName="node" presStyleLbl="node1" presStyleIdx="3" presStyleCnt="5">
        <dgm:presLayoutVars>
          <dgm:bulletEnabled val="1"/>
        </dgm:presLayoutVars>
      </dgm:prSet>
      <dgm:spPr/>
    </dgm:pt>
    <dgm:pt modelId="{01604609-8991-41CC-AFF2-72904902CC99}" type="pres">
      <dgm:prSet presAssocID="{43384533-B407-413F-AA70-4C454C647CD0}" presName="sibTrans" presStyleLbl="sibTrans1D1" presStyleIdx="3" presStyleCnt="4"/>
      <dgm:spPr/>
    </dgm:pt>
    <dgm:pt modelId="{7C6A933C-12D7-4059-99F7-29E1B4746F42}" type="pres">
      <dgm:prSet presAssocID="{43384533-B407-413F-AA70-4C454C647CD0}" presName="connectorText" presStyleLbl="sibTrans1D1" presStyleIdx="3" presStyleCnt="4"/>
      <dgm:spPr/>
    </dgm:pt>
    <dgm:pt modelId="{076080BF-0D54-49BA-853E-7EFF00905467}" type="pres">
      <dgm:prSet presAssocID="{1AB2AE29-FCE7-4AFD-9ABC-2716F299C28C}" presName="node" presStyleLbl="node1" presStyleIdx="4" presStyleCnt="5">
        <dgm:presLayoutVars>
          <dgm:bulletEnabled val="1"/>
        </dgm:presLayoutVars>
      </dgm:prSet>
      <dgm:spPr/>
    </dgm:pt>
  </dgm:ptLst>
  <dgm:cxnLst>
    <dgm:cxn modelId="{83700803-B883-40DD-AB9E-B66D647CCA42}" srcId="{71BFD8ED-D993-4DFC-BD9D-2A66E439FBE8}" destId="{8479838D-56D5-45BD-AE39-68AD3A683DDF}" srcOrd="1" destOrd="0" parTransId="{23C08501-1991-40B2-97EA-BE4C272F5283}" sibTransId="{881B8601-4D14-4226-B39D-4699CA71D22D}"/>
    <dgm:cxn modelId="{8D313E03-8A94-4AED-9FCF-8735495D666B}" type="presOf" srcId="{881B8601-4D14-4226-B39D-4699CA71D22D}" destId="{B2B32D5F-C3ED-4798-AACF-ECC4F2604B83}" srcOrd="1" destOrd="0" presId="urn:microsoft.com/office/officeart/2016/7/layout/RepeatingBendingProcessNew"/>
    <dgm:cxn modelId="{D95FFC0D-C240-45D8-863F-2FB925BB2AE4}" type="presOf" srcId="{1AB2AE29-FCE7-4AFD-9ABC-2716F299C28C}" destId="{076080BF-0D54-49BA-853E-7EFF00905467}" srcOrd="0" destOrd="0" presId="urn:microsoft.com/office/officeart/2016/7/layout/RepeatingBendingProcessNew"/>
    <dgm:cxn modelId="{7B31F828-1508-4A5E-A253-9E6E6A48AE84}" srcId="{71BFD8ED-D993-4DFC-BD9D-2A66E439FBE8}" destId="{39F95DEE-1C83-4005-9920-9E66962B2863}" srcOrd="2" destOrd="0" parTransId="{4076F14A-A85C-43CD-8958-F75848330914}" sibTransId="{3D07B707-5222-4C2C-813A-E8A929A7052E}"/>
    <dgm:cxn modelId="{489A0D2F-80F4-4F76-9447-FFC7FB6B76D8}" srcId="{71BFD8ED-D993-4DFC-BD9D-2A66E439FBE8}" destId="{144346E4-C48C-4FC0-A0DD-17C3BD4A81DE}" srcOrd="0" destOrd="0" parTransId="{AB524C6B-A932-4CB6-93C7-4489E2FBAB13}" sibTransId="{C8C63330-D36A-4273-AFF7-48D21A93426F}"/>
    <dgm:cxn modelId="{33639230-2996-4B56-8668-EF8653014671}" type="presOf" srcId="{3D07B707-5222-4C2C-813A-E8A929A7052E}" destId="{9641A0AD-2233-4B1F-B271-5409C21166FC}" srcOrd="0" destOrd="0" presId="urn:microsoft.com/office/officeart/2016/7/layout/RepeatingBendingProcessNew"/>
    <dgm:cxn modelId="{FD203131-5615-4EAE-BC20-AC45D62E6140}" type="presOf" srcId="{39F95DEE-1C83-4005-9920-9E66962B2863}" destId="{9AD704FA-E0A1-4CFD-9EE6-C78C7A765581}" srcOrd="0" destOrd="0" presId="urn:microsoft.com/office/officeart/2016/7/layout/RepeatingBendingProcessNew"/>
    <dgm:cxn modelId="{D03C4938-2AF1-40D0-B370-CB8708451ED4}" type="presOf" srcId="{71BFD8ED-D993-4DFC-BD9D-2A66E439FBE8}" destId="{DA01912B-2A37-40CF-A062-24CBCA7C2257}" srcOrd="0" destOrd="0" presId="urn:microsoft.com/office/officeart/2016/7/layout/RepeatingBendingProcessNew"/>
    <dgm:cxn modelId="{E07A8C41-0469-40C2-BDA9-79B5D0F1756D}" type="presOf" srcId="{C8C63330-D36A-4273-AFF7-48D21A93426F}" destId="{C3E7D3DA-528D-4895-BD6D-2C43DE35700F}" srcOrd="0" destOrd="0" presId="urn:microsoft.com/office/officeart/2016/7/layout/RepeatingBendingProcessNew"/>
    <dgm:cxn modelId="{C3BE6245-C67A-4B4F-A854-71D60E74BC64}" type="presOf" srcId="{8479838D-56D5-45BD-AE39-68AD3A683DDF}" destId="{D18DDFC0-CBB7-4DDF-9002-65F845568881}" srcOrd="0" destOrd="0" presId="urn:microsoft.com/office/officeart/2016/7/layout/RepeatingBendingProcessNew"/>
    <dgm:cxn modelId="{25491546-9B25-4734-A905-362F92527E8F}" srcId="{71BFD8ED-D993-4DFC-BD9D-2A66E439FBE8}" destId="{1AB2AE29-FCE7-4AFD-9ABC-2716F299C28C}" srcOrd="4" destOrd="0" parTransId="{24E4B3BA-489C-439D-BA49-E7800C2CC693}" sibTransId="{3B9E75F3-0C95-4D84-963F-5F88878034CD}"/>
    <dgm:cxn modelId="{E0D64456-9AA1-4766-B94C-FDB6F2AAA642}" type="presOf" srcId="{881B8601-4D14-4226-B39D-4699CA71D22D}" destId="{0A3A2147-D565-441B-89A5-2CFA7AAABB6A}" srcOrd="0" destOrd="0" presId="urn:microsoft.com/office/officeart/2016/7/layout/RepeatingBendingProcessNew"/>
    <dgm:cxn modelId="{990DBD94-C9C0-42B9-B98C-BB35B3EE4A36}" type="presOf" srcId="{43384533-B407-413F-AA70-4C454C647CD0}" destId="{01604609-8991-41CC-AFF2-72904902CC99}" srcOrd="0" destOrd="0" presId="urn:microsoft.com/office/officeart/2016/7/layout/RepeatingBendingProcessNew"/>
    <dgm:cxn modelId="{6FF923BE-68E1-429C-B737-F887347B99A4}" srcId="{71BFD8ED-D993-4DFC-BD9D-2A66E439FBE8}" destId="{0CB3582C-F043-428F-98E0-4E0836C07220}" srcOrd="3" destOrd="0" parTransId="{06803B56-BEA1-49B9-AC88-20D09CB17C9A}" sibTransId="{43384533-B407-413F-AA70-4C454C647CD0}"/>
    <dgm:cxn modelId="{620235C0-8E05-444D-BF7C-581A1E414F52}" type="presOf" srcId="{C8C63330-D36A-4273-AFF7-48D21A93426F}" destId="{15861D2F-8154-485E-B607-20806BEFEAF4}" srcOrd="1" destOrd="0" presId="urn:microsoft.com/office/officeart/2016/7/layout/RepeatingBendingProcessNew"/>
    <dgm:cxn modelId="{CF6C27CB-00DE-4383-8379-100C5E12F458}" type="presOf" srcId="{43384533-B407-413F-AA70-4C454C647CD0}" destId="{7C6A933C-12D7-4059-99F7-29E1B4746F42}" srcOrd="1" destOrd="0" presId="urn:microsoft.com/office/officeart/2016/7/layout/RepeatingBendingProcessNew"/>
    <dgm:cxn modelId="{0C3DCFE3-CCF5-4D67-BF46-B47CC541925C}" type="presOf" srcId="{3D07B707-5222-4C2C-813A-E8A929A7052E}" destId="{9E68020C-225F-463C-A393-031EFB56DA7D}" srcOrd="1" destOrd="0" presId="urn:microsoft.com/office/officeart/2016/7/layout/RepeatingBendingProcessNew"/>
    <dgm:cxn modelId="{00D06FF1-F8E1-436B-9007-ABEDF46423FD}" type="presOf" srcId="{0CB3582C-F043-428F-98E0-4E0836C07220}" destId="{A9A87A3C-47FF-47D6-BA37-E5A723C06A14}" srcOrd="0" destOrd="0" presId="urn:microsoft.com/office/officeart/2016/7/layout/RepeatingBendingProcessNew"/>
    <dgm:cxn modelId="{718806F5-4112-4013-ABE3-E9D98CD0C83B}" type="presOf" srcId="{144346E4-C48C-4FC0-A0DD-17C3BD4A81DE}" destId="{DED18AAA-2B43-462B-94F1-89DA1F6858EF}" srcOrd="0" destOrd="0" presId="urn:microsoft.com/office/officeart/2016/7/layout/RepeatingBendingProcessNew"/>
    <dgm:cxn modelId="{E366EBD4-27FA-455C-9F46-6A23047BB048}" type="presParOf" srcId="{DA01912B-2A37-40CF-A062-24CBCA7C2257}" destId="{DED18AAA-2B43-462B-94F1-89DA1F6858EF}" srcOrd="0" destOrd="0" presId="urn:microsoft.com/office/officeart/2016/7/layout/RepeatingBendingProcessNew"/>
    <dgm:cxn modelId="{D70B4FA1-2C64-4F94-A09F-770C2FA5E279}" type="presParOf" srcId="{DA01912B-2A37-40CF-A062-24CBCA7C2257}" destId="{C3E7D3DA-528D-4895-BD6D-2C43DE35700F}" srcOrd="1" destOrd="0" presId="urn:microsoft.com/office/officeart/2016/7/layout/RepeatingBendingProcessNew"/>
    <dgm:cxn modelId="{DAC02468-4690-42E6-8A51-AC00EC5843AA}" type="presParOf" srcId="{C3E7D3DA-528D-4895-BD6D-2C43DE35700F}" destId="{15861D2F-8154-485E-B607-20806BEFEAF4}" srcOrd="0" destOrd="0" presId="urn:microsoft.com/office/officeart/2016/7/layout/RepeatingBendingProcessNew"/>
    <dgm:cxn modelId="{3FAB2C8B-E4D8-4A40-95C7-9763098EAD24}" type="presParOf" srcId="{DA01912B-2A37-40CF-A062-24CBCA7C2257}" destId="{D18DDFC0-CBB7-4DDF-9002-65F845568881}" srcOrd="2" destOrd="0" presId="urn:microsoft.com/office/officeart/2016/7/layout/RepeatingBendingProcessNew"/>
    <dgm:cxn modelId="{4BCB4319-202A-4E89-AA73-3A7C95221071}" type="presParOf" srcId="{DA01912B-2A37-40CF-A062-24CBCA7C2257}" destId="{0A3A2147-D565-441B-89A5-2CFA7AAABB6A}" srcOrd="3" destOrd="0" presId="urn:microsoft.com/office/officeart/2016/7/layout/RepeatingBendingProcessNew"/>
    <dgm:cxn modelId="{F5989DD1-A116-4AAF-A0D3-3A7103DDCB9B}" type="presParOf" srcId="{0A3A2147-D565-441B-89A5-2CFA7AAABB6A}" destId="{B2B32D5F-C3ED-4798-AACF-ECC4F2604B83}" srcOrd="0" destOrd="0" presId="urn:microsoft.com/office/officeart/2016/7/layout/RepeatingBendingProcessNew"/>
    <dgm:cxn modelId="{5D7B5221-FE3F-49D6-B2CB-CF68EE381178}" type="presParOf" srcId="{DA01912B-2A37-40CF-A062-24CBCA7C2257}" destId="{9AD704FA-E0A1-4CFD-9EE6-C78C7A765581}" srcOrd="4" destOrd="0" presId="urn:microsoft.com/office/officeart/2016/7/layout/RepeatingBendingProcessNew"/>
    <dgm:cxn modelId="{7232C927-0FDC-4D02-8097-07437399D173}" type="presParOf" srcId="{DA01912B-2A37-40CF-A062-24CBCA7C2257}" destId="{9641A0AD-2233-4B1F-B271-5409C21166FC}" srcOrd="5" destOrd="0" presId="urn:microsoft.com/office/officeart/2016/7/layout/RepeatingBendingProcessNew"/>
    <dgm:cxn modelId="{40FE46DD-46C7-49A1-9762-CBE70731645C}" type="presParOf" srcId="{9641A0AD-2233-4B1F-B271-5409C21166FC}" destId="{9E68020C-225F-463C-A393-031EFB56DA7D}" srcOrd="0" destOrd="0" presId="urn:microsoft.com/office/officeart/2016/7/layout/RepeatingBendingProcessNew"/>
    <dgm:cxn modelId="{6641B012-8007-4C72-A0A4-0B125D115955}" type="presParOf" srcId="{DA01912B-2A37-40CF-A062-24CBCA7C2257}" destId="{A9A87A3C-47FF-47D6-BA37-E5A723C06A14}" srcOrd="6" destOrd="0" presId="urn:microsoft.com/office/officeart/2016/7/layout/RepeatingBendingProcessNew"/>
    <dgm:cxn modelId="{03358ED7-44B3-4916-A7DE-F8703400326E}" type="presParOf" srcId="{DA01912B-2A37-40CF-A062-24CBCA7C2257}" destId="{01604609-8991-41CC-AFF2-72904902CC99}" srcOrd="7" destOrd="0" presId="urn:microsoft.com/office/officeart/2016/7/layout/RepeatingBendingProcessNew"/>
    <dgm:cxn modelId="{4208A518-3B2A-45FC-BB74-4608D2A55B75}" type="presParOf" srcId="{01604609-8991-41CC-AFF2-72904902CC99}" destId="{7C6A933C-12D7-4059-99F7-29E1B4746F42}" srcOrd="0" destOrd="0" presId="urn:microsoft.com/office/officeart/2016/7/layout/RepeatingBendingProcessNew"/>
    <dgm:cxn modelId="{9A5A0D98-F5D2-4B88-9781-5CF3C703B106}" type="presParOf" srcId="{DA01912B-2A37-40CF-A062-24CBCA7C2257}" destId="{076080BF-0D54-49BA-853E-7EFF00905467}" srcOrd="8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99362F-D5FE-493A-861B-1E49534FD779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24DD05D-9944-47B4-A0EC-53226A2A8E5A}">
      <dgm:prSet phldrT="[Text]" phldr="0"/>
      <dgm:spPr/>
      <dgm:t>
        <a:bodyPr/>
        <a:lstStyle/>
        <a:p>
          <a:pPr rtl="0"/>
          <a:r>
            <a:rPr lang="en-GB" dirty="0">
              <a:latin typeface="Calibri"/>
              <a:cs typeface="Calibri"/>
            </a:rPr>
            <a:t>None of the participants were able to complete the booking scenario</a:t>
          </a:r>
          <a:endParaRPr lang="en-US" dirty="0"/>
        </a:p>
      </dgm:t>
    </dgm:pt>
    <dgm:pt modelId="{E19A555C-6574-4578-B7F0-4BDDC84AC2FC}" type="parTrans" cxnId="{5204E0D0-C4DD-4DBD-B716-886017536714}">
      <dgm:prSet/>
      <dgm:spPr/>
      <dgm:t>
        <a:bodyPr/>
        <a:lstStyle/>
        <a:p>
          <a:endParaRPr lang="en-US"/>
        </a:p>
      </dgm:t>
    </dgm:pt>
    <dgm:pt modelId="{E88795B2-7089-4202-8645-D03D12F419D1}" type="sibTrans" cxnId="{5204E0D0-C4DD-4DBD-B716-886017536714}">
      <dgm:prSet/>
      <dgm:spPr/>
      <dgm:t>
        <a:bodyPr/>
        <a:lstStyle/>
        <a:p>
          <a:endParaRPr lang="en-US"/>
        </a:p>
      </dgm:t>
    </dgm:pt>
    <dgm:pt modelId="{45E16536-2F4B-4150-B062-F281B26F4EDD}">
      <dgm:prSet phldr="0"/>
      <dgm:spPr/>
      <dgm:t>
        <a:bodyPr/>
        <a:lstStyle/>
        <a:p>
          <a:pPr algn="l" rtl="0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If bookings were made, it was a random choice </a:t>
          </a:r>
          <a:endParaRPr lang="en-US" dirty="0">
            <a:latin typeface="Calibri"/>
            <a:cs typeface="Calibri"/>
          </a:endParaRPr>
        </a:p>
      </dgm:t>
    </dgm:pt>
    <dgm:pt modelId="{185F858D-0E80-451E-AEFF-53B72A4C06A4}" type="parTrans" cxnId="{E11CE631-2D72-4BD6-B5A4-70F48FC232C5}">
      <dgm:prSet/>
      <dgm:spPr/>
    </dgm:pt>
    <dgm:pt modelId="{038E269B-4357-4041-A177-C89084054BE5}" type="sibTrans" cxnId="{E11CE631-2D72-4BD6-B5A4-70F48FC232C5}">
      <dgm:prSet/>
      <dgm:spPr/>
    </dgm:pt>
    <dgm:pt modelId="{C930DCFA-7E6A-4C26-9AAD-017580A74137}">
      <dgm:prSet phldr="0"/>
      <dgm:spPr/>
      <dgm:t>
        <a:bodyPr/>
        <a:lstStyle/>
        <a:p>
          <a:pPr algn="l" rtl="0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App was incompatible with assistive technologies </a:t>
          </a:r>
          <a:endParaRPr lang="en-US" dirty="0">
            <a:latin typeface="Calibri"/>
            <a:cs typeface="Calibri"/>
          </a:endParaRPr>
        </a:p>
      </dgm:t>
    </dgm:pt>
    <dgm:pt modelId="{205D2785-6FF7-4912-A62C-26F3E3E69EBB}" type="parTrans" cxnId="{CAA29910-B0D2-444C-B64C-BB8849717FCA}">
      <dgm:prSet/>
      <dgm:spPr/>
    </dgm:pt>
    <dgm:pt modelId="{9BBB5132-DA8F-4F9E-9E7B-56DD82CE2C55}" type="sibTrans" cxnId="{CAA29910-B0D2-444C-B64C-BB8849717FCA}">
      <dgm:prSet/>
      <dgm:spPr/>
    </dgm:pt>
    <dgm:pt modelId="{8EFD69DE-F1CA-406B-945F-094823FD1798}">
      <dgm:prSet phldr="0"/>
      <dgm:spPr/>
      <dgm:t>
        <a:bodyPr/>
        <a:lstStyle/>
        <a:p>
          <a:pPr algn="l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E.g. no alt text,  participants bellied the screen was blank </a:t>
          </a:r>
          <a:endParaRPr lang="en-US" dirty="0">
            <a:latin typeface="Calibri"/>
            <a:cs typeface="Calibri"/>
          </a:endParaRPr>
        </a:p>
      </dgm:t>
    </dgm:pt>
    <dgm:pt modelId="{47326F13-DD7B-4389-A6BC-18482B24C29F}" type="parTrans" cxnId="{4BC3FF0A-E8BF-413F-BD6E-546EA2550B04}">
      <dgm:prSet/>
      <dgm:spPr/>
    </dgm:pt>
    <dgm:pt modelId="{8310CFD7-E84C-430A-8991-B38031E963FF}" type="sibTrans" cxnId="{4BC3FF0A-E8BF-413F-BD6E-546EA2550B04}">
      <dgm:prSet/>
      <dgm:spPr/>
    </dgm:pt>
    <dgm:pt modelId="{82D70A98-DAE3-4FF5-8186-93A01F4A6179}">
      <dgm:prSet phldr="0"/>
      <dgm:spPr/>
      <dgm:t>
        <a:bodyPr/>
        <a:lstStyle/>
        <a:p>
          <a:pPr algn="l" rtl="0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Lack of usable functionality</a:t>
          </a:r>
          <a:endParaRPr lang="en-US" dirty="0">
            <a:latin typeface="Calibri"/>
            <a:cs typeface="Calibri"/>
          </a:endParaRPr>
        </a:p>
      </dgm:t>
    </dgm:pt>
    <dgm:pt modelId="{067BE6F1-EB6B-4BD6-9799-57D4087D9C6A}" type="parTrans" cxnId="{8036ADE1-AC13-4F81-9456-F27AE3C4263F}">
      <dgm:prSet/>
      <dgm:spPr/>
    </dgm:pt>
    <dgm:pt modelId="{5F117C80-98E5-4B76-894B-47A828B934B7}" type="sibTrans" cxnId="{8036ADE1-AC13-4F81-9456-F27AE3C4263F}">
      <dgm:prSet/>
      <dgm:spPr/>
    </dgm:pt>
    <dgm:pt modelId="{B6BB901C-8105-406E-8C38-D550422EF3E6}">
      <dgm:prSet phldr="0"/>
      <dgm:spPr/>
      <dgm:t>
        <a:bodyPr/>
        <a:lstStyle/>
        <a:p>
          <a:pPr algn="l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‘home button’ issues, annotation issue</a:t>
          </a:r>
          <a:endParaRPr lang="en-US" dirty="0">
            <a:latin typeface="Calibri"/>
            <a:cs typeface="Calibri"/>
          </a:endParaRPr>
        </a:p>
      </dgm:t>
    </dgm:pt>
    <dgm:pt modelId="{B7F0A8DF-3080-4F59-A47C-E965B1552C2C}" type="parTrans" cxnId="{F986BD30-D742-449B-BA2C-78D6E2BC308D}">
      <dgm:prSet/>
      <dgm:spPr/>
    </dgm:pt>
    <dgm:pt modelId="{DAA3BFF4-2D06-4877-A330-9FBD1F507EDD}" type="sibTrans" cxnId="{F986BD30-D742-449B-BA2C-78D6E2BC308D}">
      <dgm:prSet/>
      <dgm:spPr/>
    </dgm:pt>
    <dgm:pt modelId="{87DE19E7-AD42-423A-9B63-6E87DFB9EC5E}" type="pres">
      <dgm:prSet presAssocID="{BF99362F-D5FE-493A-861B-1E49534FD779}" presName="linear" presStyleCnt="0">
        <dgm:presLayoutVars>
          <dgm:dir/>
          <dgm:animLvl val="lvl"/>
          <dgm:resizeHandles val="exact"/>
        </dgm:presLayoutVars>
      </dgm:prSet>
      <dgm:spPr/>
    </dgm:pt>
    <dgm:pt modelId="{22A82D1A-60F9-488E-91CD-7EB305E4BE3C}" type="pres">
      <dgm:prSet presAssocID="{024DD05D-9944-47B4-A0EC-53226A2A8E5A}" presName="parentLin" presStyleCnt="0"/>
      <dgm:spPr/>
    </dgm:pt>
    <dgm:pt modelId="{4AA27D36-CB09-4864-8C5C-E97896AFDB46}" type="pres">
      <dgm:prSet presAssocID="{024DD05D-9944-47B4-A0EC-53226A2A8E5A}" presName="parentLeftMargin" presStyleLbl="node1" presStyleIdx="0" presStyleCnt="4"/>
      <dgm:spPr/>
    </dgm:pt>
    <dgm:pt modelId="{30CD9743-D026-4A3A-9D07-6A40F0AC2C33}" type="pres">
      <dgm:prSet presAssocID="{024DD05D-9944-47B4-A0EC-53226A2A8E5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E19C918-E769-42A3-BA2B-3E121B49C181}" type="pres">
      <dgm:prSet presAssocID="{024DD05D-9944-47B4-A0EC-53226A2A8E5A}" presName="negativeSpace" presStyleCnt="0"/>
      <dgm:spPr/>
    </dgm:pt>
    <dgm:pt modelId="{4C072F9A-5D40-439F-A20B-81F69CF0CDCF}" type="pres">
      <dgm:prSet presAssocID="{024DD05D-9944-47B4-A0EC-53226A2A8E5A}" presName="childText" presStyleLbl="conFgAcc1" presStyleIdx="0" presStyleCnt="4">
        <dgm:presLayoutVars>
          <dgm:bulletEnabled val="1"/>
        </dgm:presLayoutVars>
      </dgm:prSet>
      <dgm:spPr/>
    </dgm:pt>
    <dgm:pt modelId="{46610EFF-4E01-43F5-8C40-140900678338}" type="pres">
      <dgm:prSet presAssocID="{E88795B2-7089-4202-8645-D03D12F419D1}" presName="spaceBetweenRectangles" presStyleCnt="0"/>
      <dgm:spPr/>
    </dgm:pt>
    <dgm:pt modelId="{91DD8138-355F-4D23-904A-78BC25175D5D}" type="pres">
      <dgm:prSet presAssocID="{45E16536-2F4B-4150-B062-F281B26F4EDD}" presName="parentLin" presStyleCnt="0"/>
      <dgm:spPr/>
    </dgm:pt>
    <dgm:pt modelId="{0D58D6F6-8B2C-4C7E-A3AB-6246BDEF3B75}" type="pres">
      <dgm:prSet presAssocID="{45E16536-2F4B-4150-B062-F281B26F4EDD}" presName="parentLeftMargin" presStyleLbl="node1" presStyleIdx="0" presStyleCnt="4"/>
      <dgm:spPr/>
    </dgm:pt>
    <dgm:pt modelId="{F8AF3D3A-DF2B-492D-AF43-A83D62AEFF0F}" type="pres">
      <dgm:prSet presAssocID="{45E16536-2F4B-4150-B062-F281B26F4ED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532AA21-1E37-4F25-94AF-85F548E23664}" type="pres">
      <dgm:prSet presAssocID="{45E16536-2F4B-4150-B062-F281B26F4EDD}" presName="negativeSpace" presStyleCnt="0"/>
      <dgm:spPr/>
    </dgm:pt>
    <dgm:pt modelId="{801E8BBC-007E-4526-B50E-4C479026D37B}" type="pres">
      <dgm:prSet presAssocID="{45E16536-2F4B-4150-B062-F281B26F4EDD}" presName="childText" presStyleLbl="conFgAcc1" presStyleIdx="1" presStyleCnt="4">
        <dgm:presLayoutVars>
          <dgm:bulletEnabled val="1"/>
        </dgm:presLayoutVars>
      </dgm:prSet>
      <dgm:spPr/>
    </dgm:pt>
    <dgm:pt modelId="{5BB1932A-FF6F-47E5-8549-2C5BD7F380AB}" type="pres">
      <dgm:prSet presAssocID="{038E269B-4357-4041-A177-C89084054BE5}" presName="spaceBetweenRectangles" presStyleCnt="0"/>
      <dgm:spPr/>
    </dgm:pt>
    <dgm:pt modelId="{867DA906-12F4-46C6-9021-DD686A688B5A}" type="pres">
      <dgm:prSet presAssocID="{C930DCFA-7E6A-4C26-9AAD-017580A74137}" presName="parentLin" presStyleCnt="0"/>
      <dgm:spPr/>
    </dgm:pt>
    <dgm:pt modelId="{8DDB80AA-B35C-44AB-AC65-8907567148DA}" type="pres">
      <dgm:prSet presAssocID="{C930DCFA-7E6A-4C26-9AAD-017580A74137}" presName="parentLeftMargin" presStyleLbl="node1" presStyleIdx="1" presStyleCnt="4"/>
      <dgm:spPr/>
    </dgm:pt>
    <dgm:pt modelId="{649F316D-F486-4F29-B150-B7FC3C73F937}" type="pres">
      <dgm:prSet presAssocID="{C930DCFA-7E6A-4C26-9AAD-017580A7413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9F8BA8C-7971-4C6E-B205-728E585ED6BC}" type="pres">
      <dgm:prSet presAssocID="{C930DCFA-7E6A-4C26-9AAD-017580A74137}" presName="negativeSpace" presStyleCnt="0"/>
      <dgm:spPr/>
    </dgm:pt>
    <dgm:pt modelId="{C7C1AC4D-8107-4D80-A3D3-FBC7A281E087}" type="pres">
      <dgm:prSet presAssocID="{C930DCFA-7E6A-4C26-9AAD-017580A74137}" presName="childText" presStyleLbl="conFgAcc1" presStyleIdx="2" presStyleCnt="4">
        <dgm:presLayoutVars>
          <dgm:bulletEnabled val="1"/>
        </dgm:presLayoutVars>
      </dgm:prSet>
      <dgm:spPr/>
    </dgm:pt>
    <dgm:pt modelId="{952BC67C-BB89-45EE-BFFB-D8CDBE9991DB}" type="pres">
      <dgm:prSet presAssocID="{9BBB5132-DA8F-4F9E-9E7B-56DD82CE2C55}" presName="spaceBetweenRectangles" presStyleCnt="0"/>
      <dgm:spPr/>
    </dgm:pt>
    <dgm:pt modelId="{2EEF9B77-0017-4A83-ADF5-E25F788C1201}" type="pres">
      <dgm:prSet presAssocID="{82D70A98-DAE3-4FF5-8186-93A01F4A6179}" presName="parentLin" presStyleCnt="0"/>
      <dgm:spPr/>
    </dgm:pt>
    <dgm:pt modelId="{7628B018-3E21-4497-BD5D-C70CAC36D905}" type="pres">
      <dgm:prSet presAssocID="{82D70A98-DAE3-4FF5-8186-93A01F4A6179}" presName="parentLeftMargin" presStyleLbl="node1" presStyleIdx="2" presStyleCnt="4"/>
      <dgm:spPr/>
    </dgm:pt>
    <dgm:pt modelId="{0029B0AB-72B9-4026-B241-69FAD93F598B}" type="pres">
      <dgm:prSet presAssocID="{82D70A98-DAE3-4FF5-8186-93A01F4A6179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D5BC94C-42C7-40E3-8804-7CECC7F59DB8}" type="pres">
      <dgm:prSet presAssocID="{82D70A98-DAE3-4FF5-8186-93A01F4A6179}" presName="negativeSpace" presStyleCnt="0"/>
      <dgm:spPr/>
    </dgm:pt>
    <dgm:pt modelId="{794E1824-FB47-44C5-8F5F-28E05504DF0A}" type="pres">
      <dgm:prSet presAssocID="{82D70A98-DAE3-4FF5-8186-93A01F4A617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E4BDF02-76A9-42E0-82A8-CCA149633AB7}" type="presOf" srcId="{BF99362F-D5FE-493A-861B-1E49534FD779}" destId="{87DE19E7-AD42-423A-9B63-6E87DFB9EC5E}" srcOrd="0" destOrd="0" presId="urn:microsoft.com/office/officeart/2005/8/layout/list1"/>
    <dgm:cxn modelId="{4BC3FF0A-E8BF-413F-BD6E-546EA2550B04}" srcId="{C930DCFA-7E6A-4C26-9AAD-017580A74137}" destId="{8EFD69DE-F1CA-406B-945F-094823FD1798}" srcOrd="0" destOrd="0" parTransId="{47326F13-DD7B-4389-A6BC-18482B24C29F}" sibTransId="{8310CFD7-E84C-430A-8991-B38031E963FF}"/>
    <dgm:cxn modelId="{CAA29910-B0D2-444C-B64C-BB8849717FCA}" srcId="{BF99362F-D5FE-493A-861B-1E49534FD779}" destId="{C930DCFA-7E6A-4C26-9AAD-017580A74137}" srcOrd="2" destOrd="0" parTransId="{205D2785-6FF7-4912-A62C-26F3E3E69EBB}" sibTransId="{9BBB5132-DA8F-4F9E-9E7B-56DD82CE2C55}"/>
    <dgm:cxn modelId="{3739A221-822E-4367-A5C2-1FF65D68D8B5}" type="presOf" srcId="{45E16536-2F4B-4150-B062-F281B26F4EDD}" destId="{F8AF3D3A-DF2B-492D-AF43-A83D62AEFF0F}" srcOrd="1" destOrd="0" presId="urn:microsoft.com/office/officeart/2005/8/layout/list1"/>
    <dgm:cxn modelId="{F986BD30-D742-449B-BA2C-78D6E2BC308D}" srcId="{82D70A98-DAE3-4FF5-8186-93A01F4A6179}" destId="{B6BB901C-8105-406E-8C38-D550422EF3E6}" srcOrd="0" destOrd="0" parTransId="{B7F0A8DF-3080-4F59-A47C-E965B1552C2C}" sibTransId="{DAA3BFF4-2D06-4877-A330-9FBD1F507EDD}"/>
    <dgm:cxn modelId="{E11CE631-2D72-4BD6-B5A4-70F48FC232C5}" srcId="{BF99362F-D5FE-493A-861B-1E49534FD779}" destId="{45E16536-2F4B-4150-B062-F281B26F4EDD}" srcOrd="1" destOrd="0" parTransId="{185F858D-0E80-451E-AEFF-53B72A4C06A4}" sibTransId="{038E269B-4357-4041-A177-C89084054BE5}"/>
    <dgm:cxn modelId="{89C1A13A-1A3C-4D37-A7D6-572E6D278581}" type="presOf" srcId="{45E16536-2F4B-4150-B062-F281B26F4EDD}" destId="{0D58D6F6-8B2C-4C7E-A3AB-6246BDEF3B75}" srcOrd="0" destOrd="0" presId="urn:microsoft.com/office/officeart/2005/8/layout/list1"/>
    <dgm:cxn modelId="{BDD11A65-63CB-4970-935C-E5A5BE2609A0}" type="presOf" srcId="{024DD05D-9944-47B4-A0EC-53226A2A8E5A}" destId="{4AA27D36-CB09-4864-8C5C-E97896AFDB46}" srcOrd="0" destOrd="0" presId="urn:microsoft.com/office/officeart/2005/8/layout/list1"/>
    <dgm:cxn modelId="{2FF14584-A6D7-488B-A1B1-01C007B7F1A2}" type="presOf" srcId="{024DD05D-9944-47B4-A0EC-53226A2A8E5A}" destId="{30CD9743-D026-4A3A-9D07-6A40F0AC2C33}" srcOrd="1" destOrd="0" presId="urn:microsoft.com/office/officeart/2005/8/layout/list1"/>
    <dgm:cxn modelId="{EE57A391-80DD-479D-B480-6163D2F254C0}" type="presOf" srcId="{C930DCFA-7E6A-4C26-9AAD-017580A74137}" destId="{649F316D-F486-4F29-B150-B7FC3C73F937}" srcOrd="1" destOrd="0" presId="urn:microsoft.com/office/officeart/2005/8/layout/list1"/>
    <dgm:cxn modelId="{61865A96-B274-4B1C-9E51-CA65C695753A}" type="presOf" srcId="{B6BB901C-8105-406E-8C38-D550422EF3E6}" destId="{794E1824-FB47-44C5-8F5F-28E05504DF0A}" srcOrd="0" destOrd="0" presId="urn:microsoft.com/office/officeart/2005/8/layout/list1"/>
    <dgm:cxn modelId="{7F5CF2A2-6CA6-4479-BF64-495BF78B46D7}" type="presOf" srcId="{8EFD69DE-F1CA-406B-945F-094823FD1798}" destId="{C7C1AC4D-8107-4D80-A3D3-FBC7A281E087}" srcOrd="0" destOrd="0" presId="urn:microsoft.com/office/officeart/2005/8/layout/list1"/>
    <dgm:cxn modelId="{5204E0D0-C4DD-4DBD-B716-886017536714}" srcId="{BF99362F-D5FE-493A-861B-1E49534FD779}" destId="{024DD05D-9944-47B4-A0EC-53226A2A8E5A}" srcOrd="0" destOrd="0" parTransId="{E19A555C-6574-4578-B7F0-4BDDC84AC2FC}" sibTransId="{E88795B2-7089-4202-8645-D03D12F419D1}"/>
    <dgm:cxn modelId="{8036ADE1-AC13-4F81-9456-F27AE3C4263F}" srcId="{BF99362F-D5FE-493A-861B-1E49534FD779}" destId="{82D70A98-DAE3-4FF5-8186-93A01F4A6179}" srcOrd="3" destOrd="0" parTransId="{067BE6F1-EB6B-4BD6-9799-57D4087D9C6A}" sibTransId="{5F117C80-98E5-4B76-894B-47A828B934B7}"/>
    <dgm:cxn modelId="{420D1DEF-B6AA-4BB8-9B73-71AB2083C56B}" type="presOf" srcId="{82D70A98-DAE3-4FF5-8186-93A01F4A6179}" destId="{7628B018-3E21-4497-BD5D-C70CAC36D905}" srcOrd="0" destOrd="0" presId="urn:microsoft.com/office/officeart/2005/8/layout/list1"/>
    <dgm:cxn modelId="{FA110DFC-34B9-46B4-98E2-3D8AB8AD9502}" type="presOf" srcId="{C930DCFA-7E6A-4C26-9AAD-017580A74137}" destId="{8DDB80AA-B35C-44AB-AC65-8907567148DA}" srcOrd="0" destOrd="0" presId="urn:microsoft.com/office/officeart/2005/8/layout/list1"/>
    <dgm:cxn modelId="{F195FEFC-4816-4A02-B323-87504A75FB3D}" type="presOf" srcId="{82D70A98-DAE3-4FF5-8186-93A01F4A6179}" destId="{0029B0AB-72B9-4026-B241-69FAD93F598B}" srcOrd="1" destOrd="0" presId="urn:microsoft.com/office/officeart/2005/8/layout/list1"/>
    <dgm:cxn modelId="{CA7646AA-30BD-450D-BEBA-51B1D64E1AB8}" type="presParOf" srcId="{87DE19E7-AD42-423A-9B63-6E87DFB9EC5E}" destId="{22A82D1A-60F9-488E-91CD-7EB305E4BE3C}" srcOrd="0" destOrd="0" presId="urn:microsoft.com/office/officeart/2005/8/layout/list1"/>
    <dgm:cxn modelId="{61BDAC06-342B-4107-91BD-0FCC051BB214}" type="presParOf" srcId="{22A82D1A-60F9-488E-91CD-7EB305E4BE3C}" destId="{4AA27D36-CB09-4864-8C5C-E97896AFDB46}" srcOrd="0" destOrd="0" presId="urn:microsoft.com/office/officeart/2005/8/layout/list1"/>
    <dgm:cxn modelId="{D3143458-E56D-45A4-AB73-945A7D73F9D1}" type="presParOf" srcId="{22A82D1A-60F9-488E-91CD-7EB305E4BE3C}" destId="{30CD9743-D026-4A3A-9D07-6A40F0AC2C33}" srcOrd="1" destOrd="0" presId="urn:microsoft.com/office/officeart/2005/8/layout/list1"/>
    <dgm:cxn modelId="{681F296F-C51F-45AA-9CDB-0560EB16013E}" type="presParOf" srcId="{87DE19E7-AD42-423A-9B63-6E87DFB9EC5E}" destId="{4E19C918-E769-42A3-BA2B-3E121B49C181}" srcOrd="1" destOrd="0" presId="urn:microsoft.com/office/officeart/2005/8/layout/list1"/>
    <dgm:cxn modelId="{96CC8221-C926-4E43-876E-76F8FB21E8C0}" type="presParOf" srcId="{87DE19E7-AD42-423A-9B63-6E87DFB9EC5E}" destId="{4C072F9A-5D40-439F-A20B-81F69CF0CDCF}" srcOrd="2" destOrd="0" presId="urn:microsoft.com/office/officeart/2005/8/layout/list1"/>
    <dgm:cxn modelId="{DAB1BCF7-A41A-47FD-893A-3EE017369AD1}" type="presParOf" srcId="{87DE19E7-AD42-423A-9B63-6E87DFB9EC5E}" destId="{46610EFF-4E01-43F5-8C40-140900678338}" srcOrd="3" destOrd="0" presId="urn:microsoft.com/office/officeart/2005/8/layout/list1"/>
    <dgm:cxn modelId="{659ABFA0-09A5-4D4E-9013-D298A430FBF2}" type="presParOf" srcId="{87DE19E7-AD42-423A-9B63-6E87DFB9EC5E}" destId="{91DD8138-355F-4D23-904A-78BC25175D5D}" srcOrd="4" destOrd="0" presId="urn:microsoft.com/office/officeart/2005/8/layout/list1"/>
    <dgm:cxn modelId="{C77EBB5E-F7B4-4196-A81C-F492DC028DD9}" type="presParOf" srcId="{91DD8138-355F-4D23-904A-78BC25175D5D}" destId="{0D58D6F6-8B2C-4C7E-A3AB-6246BDEF3B75}" srcOrd="0" destOrd="0" presId="urn:microsoft.com/office/officeart/2005/8/layout/list1"/>
    <dgm:cxn modelId="{FECBCF9D-D7E0-41E8-B02A-521A4A5048B0}" type="presParOf" srcId="{91DD8138-355F-4D23-904A-78BC25175D5D}" destId="{F8AF3D3A-DF2B-492D-AF43-A83D62AEFF0F}" srcOrd="1" destOrd="0" presId="urn:microsoft.com/office/officeart/2005/8/layout/list1"/>
    <dgm:cxn modelId="{B8AA9D6E-12A2-43A1-8144-105425CC5405}" type="presParOf" srcId="{87DE19E7-AD42-423A-9B63-6E87DFB9EC5E}" destId="{3532AA21-1E37-4F25-94AF-85F548E23664}" srcOrd="5" destOrd="0" presId="urn:microsoft.com/office/officeart/2005/8/layout/list1"/>
    <dgm:cxn modelId="{967C8396-118E-44B2-969F-9993918DC109}" type="presParOf" srcId="{87DE19E7-AD42-423A-9B63-6E87DFB9EC5E}" destId="{801E8BBC-007E-4526-B50E-4C479026D37B}" srcOrd="6" destOrd="0" presId="urn:microsoft.com/office/officeart/2005/8/layout/list1"/>
    <dgm:cxn modelId="{0AE7D09E-42A2-434E-8D75-E2E8F6B5BDC4}" type="presParOf" srcId="{87DE19E7-AD42-423A-9B63-6E87DFB9EC5E}" destId="{5BB1932A-FF6F-47E5-8549-2C5BD7F380AB}" srcOrd="7" destOrd="0" presId="urn:microsoft.com/office/officeart/2005/8/layout/list1"/>
    <dgm:cxn modelId="{050FE147-0532-4F48-8F8E-484DAA277746}" type="presParOf" srcId="{87DE19E7-AD42-423A-9B63-6E87DFB9EC5E}" destId="{867DA906-12F4-46C6-9021-DD686A688B5A}" srcOrd="8" destOrd="0" presId="urn:microsoft.com/office/officeart/2005/8/layout/list1"/>
    <dgm:cxn modelId="{F1604166-C353-4864-AE33-AA35CDBC8318}" type="presParOf" srcId="{867DA906-12F4-46C6-9021-DD686A688B5A}" destId="{8DDB80AA-B35C-44AB-AC65-8907567148DA}" srcOrd="0" destOrd="0" presId="urn:microsoft.com/office/officeart/2005/8/layout/list1"/>
    <dgm:cxn modelId="{3390F869-F0A8-40A5-B69B-5A436A45E297}" type="presParOf" srcId="{867DA906-12F4-46C6-9021-DD686A688B5A}" destId="{649F316D-F486-4F29-B150-B7FC3C73F937}" srcOrd="1" destOrd="0" presId="urn:microsoft.com/office/officeart/2005/8/layout/list1"/>
    <dgm:cxn modelId="{7BA38516-779F-4B6C-894F-15E2A20D15E5}" type="presParOf" srcId="{87DE19E7-AD42-423A-9B63-6E87DFB9EC5E}" destId="{F9F8BA8C-7971-4C6E-B205-728E585ED6BC}" srcOrd="9" destOrd="0" presId="urn:microsoft.com/office/officeart/2005/8/layout/list1"/>
    <dgm:cxn modelId="{6FAE4769-337E-4147-A1F8-6CCC23375E2F}" type="presParOf" srcId="{87DE19E7-AD42-423A-9B63-6E87DFB9EC5E}" destId="{C7C1AC4D-8107-4D80-A3D3-FBC7A281E087}" srcOrd="10" destOrd="0" presId="urn:microsoft.com/office/officeart/2005/8/layout/list1"/>
    <dgm:cxn modelId="{74A672AF-B9C8-4BC7-97D9-2E18DF69F7C5}" type="presParOf" srcId="{87DE19E7-AD42-423A-9B63-6E87DFB9EC5E}" destId="{952BC67C-BB89-45EE-BFFB-D8CDBE9991DB}" srcOrd="11" destOrd="0" presId="urn:microsoft.com/office/officeart/2005/8/layout/list1"/>
    <dgm:cxn modelId="{2E8EFFDB-0B71-44C4-B413-4F99783D37BD}" type="presParOf" srcId="{87DE19E7-AD42-423A-9B63-6E87DFB9EC5E}" destId="{2EEF9B77-0017-4A83-ADF5-E25F788C1201}" srcOrd="12" destOrd="0" presId="urn:microsoft.com/office/officeart/2005/8/layout/list1"/>
    <dgm:cxn modelId="{A46A3D98-6CB0-4D2C-B44E-8169B1091978}" type="presParOf" srcId="{2EEF9B77-0017-4A83-ADF5-E25F788C1201}" destId="{7628B018-3E21-4497-BD5D-C70CAC36D905}" srcOrd="0" destOrd="0" presId="urn:microsoft.com/office/officeart/2005/8/layout/list1"/>
    <dgm:cxn modelId="{51EDAE30-A31F-4B0D-AE8D-A898E4335D0C}" type="presParOf" srcId="{2EEF9B77-0017-4A83-ADF5-E25F788C1201}" destId="{0029B0AB-72B9-4026-B241-69FAD93F598B}" srcOrd="1" destOrd="0" presId="urn:microsoft.com/office/officeart/2005/8/layout/list1"/>
    <dgm:cxn modelId="{4DCD64D3-68C2-4236-9B9B-D4EE5BD86368}" type="presParOf" srcId="{87DE19E7-AD42-423A-9B63-6E87DFB9EC5E}" destId="{6D5BC94C-42C7-40E3-8804-7CECC7F59DB8}" srcOrd="13" destOrd="0" presId="urn:microsoft.com/office/officeart/2005/8/layout/list1"/>
    <dgm:cxn modelId="{60E3149C-4137-4004-BA92-9853B9805803}" type="presParOf" srcId="{87DE19E7-AD42-423A-9B63-6E87DFB9EC5E}" destId="{794E1824-FB47-44C5-8F5F-28E05504DF0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9AC82E-06D8-4FE4-9260-8F3A5B9647A0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71AA70D-45AF-42DF-9AC0-098D815DA91B}">
      <dgm:prSet phldr="0"/>
      <dgm:spPr/>
      <dgm:t>
        <a:bodyPr/>
        <a:lstStyle/>
        <a:p>
          <a:pPr algn="l" rtl="0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Able to complete the booking process, but:</a:t>
          </a:r>
          <a:endParaRPr lang="en-US" dirty="0">
            <a:latin typeface="Calibri"/>
            <a:cs typeface="Calibri"/>
          </a:endParaRPr>
        </a:p>
      </dgm:t>
    </dgm:pt>
    <dgm:pt modelId="{48832DAC-B63F-40BE-8A33-A8F57A5F19D1}" type="parTrans" cxnId="{85E19547-2D99-471B-9030-9EE155ABD140}">
      <dgm:prSet/>
      <dgm:spPr/>
    </dgm:pt>
    <dgm:pt modelId="{5A56E50D-F27C-45DD-AD9B-C971339537C3}" type="sibTrans" cxnId="{85E19547-2D99-471B-9030-9EE155ABD140}">
      <dgm:prSet/>
      <dgm:spPr/>
    </dgm:pt>
    <dgm:pt modelId="{D7041C9B-11C4-4A68-8FBF-1FC73609FC50}">
      <dgm:prSet phldr="0"/>
      <dgm:spPr/>
      <dgm:t>
        <a:bodyPr/>
        <a:lstStyle/>
        <a:p>
          <a:pPr algn="l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limited choices or limited informed decision making</a:t>
          </a:r>
          <a:endParaRPr lang="en-US" dirty="0">
            <a:latin typeface="Calibri"/>
            <a:cs typeface="Calibri"/>
          </a:endParaRPr>
        </a:p>
      </dgm:t>
    </dgm:pt>
    <dgm:pt modelId="{9C024C4C-4D7A-41C4-AEF2-4265630122FB}" type="parTrans" cxnId="{5130066D-3173-4627-8F8B-768258308A05}">
      <dgm:prSet/>
      <dgm:spPr/>
    </dgm:pt>
    <dgm:pt modelId="{2CD1A7FF-E413-42D9-819B-B0E2CD154CCC}" type="sibTrans" cxnId="{5130066D-3173-4627-8F8B-768258308A05}">
      <dgm:prSet/>
      <dgm:spPr/>
    </dgm:pt>
    <dgm:pt modelId="{8C74B7A1-D319-42C8-BFDB-50EAF138E2A5}">
      <dgm:prSet phldr="0"/>
      <dgm:spPr/>
      <dgm:t>
        <a:bodyPr/>
        <a:lstStyle/>
        <a:p>
          <a:pPr algn="l" rtl="0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Assistive technologies</a:t>
          </a:r>
          <a:endParaRPr lang="en-US" dirty="0">
            <a:latin typeface="Calibri"/>
            <a:cs typeface="Calibri"/>
          </a:endParaRPr>
        </a:p>
      </dgm:t>
    </dgm:pt>
    <dgm:pt modelId="{BFAA942A-E706-4D0F-B530-7F3B6A925664}" type="parTrans" cxnId="{B76EA041-3F70-41E9-ACBD-2C9BFEA4DFEA}">
      <dgm:prSet/>
      <dgm:spPr/>
    </dgm:pt>
    <dgm:pt modelId="{C887DF8D-B646-4029-A8A0-0947801A0B21}" type="sibTrans" cxnId="{B76EA041-3F70-41E9-ACBD-2C9BFEA4DFEA}">
      <dgm:prSet/>
      <dgm:spPr/>
    </dgm:pt>
    <dgm:pt modelId="{5C9D259D-645C-4B83-8D6A-EB52BC23D219}">
      <dgm:prSet phldr="0"/>
      <dgm:spPr/>
      <dgm:t>
        <a:bodyPr/>
        <a:lstStyle/>
        <a:p>
          <a:pPr algn="l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Zoom function cuts off information</a:t>
          </a:r>
          <a:endParaRPr lang="en-US" dirty="0">
            <a:latin typeface="Calibri"/>
            <a:cs typeface="Calibri"/>
          </a:endParaRPr>
        </a:p>
      </dgm:t>
    </dgm:pt>
    <dgm:pt modelId="{D15C8020-2198-4D4F-A5E4-9230546C7767}" type="parTrans" cxnId="{BE9A914E-3F87-44A7-904B-2A27F74C1257}">
      <dgm:prSet/>
      <dgm:spPr/>
    </dgm:pt>
    <dgm:pt modelId="{4265D129-8687-41EB-B2B9-C70FE4BAEF48}" type="sibTrans" cxnId="{BE9A914E-3F87-44A7-904B-2A27F74C1257}">
      <dgm:prSet/>
      <dgm:spPr/>
    </dgm:pt>
    <dgm:pt modelId="{2BF1ABEA-78C2-48E0-8893-7E4D9487F66A}">
      <dgm:prSet phldr="0"/>
      <dgm:spPr/>
      <dgm:t>
        <a:bodyPr/>
        <a:lstStyle/>
        <a:p>
          <a:pPr algn="l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Lack of contrast </a:t>
          </a:r>
          <a:endParaRPr lang="en-US" dirty="0">
            <a:latin typeface="Calibri"/>
            <a:cs typeface="Calibri"/>
          </a:endParaRPr>
        </a:p>
      </dgm:t>
    </dgm:pt>
    <dgm:pt modelId="{6693DBFE-C02F-4967-BC97-DED53F4028C0}" type="parTrans" cxnId="{5EE42535-7548-493C-A72D-4848DA2D4F6F}">
      <dgm:prSet/>
      <dgm:spPr/>
    </dgm:pt>
    <dgm:pt modelId="{2AA195F3-CC30-4C0B-8C77-718A67324157}" type="sibTrans" cxnId="{5EE42535-7548-493C-A72D-4848DA2D4F6F}">
      <dgm:prSet/>
      <dgm:spPr/>
    </dgm:pt>
    <dgm:pt modelId="{92080AC8-236C-4632-A7DE-681DB0C32E17}">
      <dgm:prSet phldr="0"/>
      <dgm:spPr/>
      <dgm:t>
        <a:bodyPr/>
        <a:lstStyle/>
        <a:p>
          <a:pPr algn="l">
            <a:lnSpc>
              <a:spcPct val="90000"/>
            </a:lnSpc>
          </a:pPr>
          <a:r>
            <a:rPr lang="en-GB" dirty="0">
              <a:latin typeface="Calibri"/>
              <a:cs typeface="Calibri"/>
            </a:rPr>
            <a:t>Lack of dark mode compatibility </a:t>
          </a:r>
          <a:endParaRPr lang="en-US" dirty="0">
            <a:latin typeface="Calibri"/>
            <a:cs typeface="Calibri"/>
          </a:endParaRPr>
        </a:p>
      </dgm:t>
    </dgm:pt>
    <dgm:pt modelId="{F0CB6428-73CD-4A31-B3BC-E9B92EDC310A}" type="parTrans" cxnId="{A2D18F84-794C-42E0-8837-6D8EC5C89711}">
      <dgm:prSet/>
      <dgm:spPr/>
    </dgm:pt>
    <dgm:pt modelId="{DD74C7E0-DED0-425E-9F3D-27A123AF9A61}" type="sibTrans" cxnId="{A2D18F84-794C-42E0-8837-6D8EC5C89711}">
      <dgm:prSet/>
      <dgm:spPr/>
    </dgm:pt>
    <dgm:pt modelId="{DCBA7276-541E-405C-A4F6-C95B88BE2285}" type="pres">
      <dgm:prSet presAssocID="{C29AC82E-06D8-4FE4-9260-8F3A5B9647A0}" presName="linear" presStyleCnt="0">
        <dgm:presLayoutVars>
          <dgm:dir/>
          <dgm:animLvl val="lvl"/>
          <dgm:resizeHandles val="exact"/>
        </dgm:presLayoutVars>
      </dgm:prSet>
      <dgm:spPr/>
    </dgm:pt>
    <dgm:pt modelId="{FD5D834E-0350-4D64-A849-6318364C4837}" type="pres">
      <dgm:prSet presAssocID="{771AA70D-45AF-42DF-9AC0-098D815DA91B}" presName="parentLin" presStyleCnt="0"/>
      <dgm:spPr/>
    </dgm:pt>
    <dgm:pt modelId="{7457865E-E676-4EFB-8107-8F5587539595}" type="pres">
      <dgm:prSet presAssocID="{771AA70D-45AF-42DF-9AC0-098D815DA91B}" presName="parentLeftMargin" presStyleLbl="node1" presStyleIdx="0" presStyleCnt="2"/>
      <dgm:spPr/>
    </dgm:pt>
    <dgm:pt modelId="{D1FA8A97-A560-4560-ADBC-B08CEFE7D3E3}" type="pres">
      <dgm:prSet presAssocID="{771AA70D-45AF-42DF-9AC0-098D815DA91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E7EB064-F225-4CDC-A9AA-A2A37A51FC23}" type="pres">
      <dgm:prSet presAssocID="{771AA70D-45AF-42DF-9AC0-098D815DA91B}" presName="negativeSpace" presStyleCnt="0"/>
      <dgm:spPr/>
    </dgm:pt>
    <dgm:pt modelId="{0E12869B-2115-44D9-8264-F8C05EE0E516}" type="pres">
      <dgm:prSet presAssocID="{771AA70D-45AF-42DF-9AC0-098D815DA91B}" presName="childText" presStyleLbl="conFgAcc1" presStyleIdx="0" presStyleCnt="2">
        <dgm:presLayoutVars>
          <dgm:bulletEnabled val="1"/>
        </dgm:presLayoutVars>
      </dgm:prSet>
      <dgm:spPr/>
    </dgm:pt>
    <dgm:pt modelId="{68229BB3-572A-412C-840D-816FA9CDA37C}" type="pres">
      <dgm:prSet presAssocID="{5A56E50D-F27C-45DD-AD9B-C971339537C3}" presName="spaceBetweenRectangles" presStyleCnt="0"/>
      <dgm:spPr/>
    </dgm:pt>
    <dgm:pt modelId="{D7720C84-6BE0-47F3-BB9D-C2AA2E6DD489}" type="pres">
      <dgm:prSet presAssocID="{8C74B7A1-D319-42C8-BFDB-50EAF138E2A5}" presName="parentLin" presStyleCnt="0"/>
      <dgm:spPr/>
    </dgm:pt>
    <dgm:pt modelId="{2B654D11-FA8F-47BA-905A-4688D55E3149}" type="pres">
      <dgm:prSet presAssocID="{8C74B7A1-D319-42C8-BFDB-50EAF138E2A5}" presName="parentLeftMargin" presStyleLbl="node1" presStyleIdx="0" presStyleCnt="2"/>
      <dgm:spPr/>
    </dgm:pt>
    <dgm:pt modelId="{6C35C00A-6CA9-4CF3-ACDE-FB614A39A17D}" type="pres">
      <dgm:prSet presAssocID="{8C74B7A1-D319-42C8-BFDB-50EAF138E2A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88CE736-E5F3-497C-8709-CC93CB558903}" type="pres">
      <dgm:prSet presAssocID="{8C74B7A1-D319-42C8-BFDB-50EAF138E2A5}" presName="negativeSpace" presStyleCnt="0"/>
      <dgm:spPr/>
    </dgm:pt>
    <dgm:pt modelId="{54AFA554-1EE0-466B-9B2A-598C70FA2B1D}" type="pres">
      <dgm:prSet presAssocID="{8C74B7A1-D319-42C8-BFDB-50EAF138E2A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8C0B211-703C-493A-9DD8-B4B107EA5DAE}" type="presOf" srcId="{D7041C9B-11C4-4A68-8FBF-1FC73609FC50}" destId="{0E12869B-2115-44D9-8264-F8C05EE0E516}" srcOrd="0" destOrd="0" presId="urn:microsoft.com/office/officeart/2005/8/layout/list1"/>
    <dgm:cxn modelId="{5EE42535-7548-493C-A72D-4848DA2D4F6F}" srcId="{8C74B7A1-D319-42C8-BFDB-50EAF138E2A5}" destId="{2BF1ABEA-78C2-48E0-8893-7E4D9487F66A}" srcOrd="1" destOrd="0" parTransId="{6693DBFE-C02F-4967-BC97-DED53F4028C0}" sibTransId="{2AA195F3-CC30-4C0B-8C77-718A67324157}"/>
    <dgm:cxn modelId="{B76EA041-3F70-41E9-ACBD-2C9BFEA4DFEA}" srcId="{C29AC82E-06D8-4FE4-9260-8F3A5B9647A0}" destId="{8C74B7A1-D319-42C8-BFDB-50EAF138E2A5}" srcOrd="1" destOrd="0" parTransId="{BFAA942A-E706-4D0F-B530-7F3B6A925664}" sibTransId="{C887DF8D-B646-4029-A8A0-0947801A0B21}"/>
    <dgm:cxn modelId="{82C22247-55A5-40CC-AB22-2D9819A0AC4A}" type="presOf" srcId="{771AA70D-45AF-42DF-9AC0-098D815DA91B}" destId="{7457865E-E676-4EFB-8107-8F5587539595}" srcOrd="0" destOrd="0" presId="urn:microsoft.com/office/officeart/2005/8/layout/list1"/>
    <dgm:cxn modelId="{85E19547-2D99-471B-9030-9EE155ABD140}" srcId="{C29AC82E-06D8-4FE4-9260-8F3A5B9647A0}" destId="{771AA70D-45AF-42DF-9AC0-098D815DA91B}" srcOrd="0" destOrd="0" parTransId="{48832DAC-B63F-40BE-8A33-A8F57A5F19D1}" sibTransId="{5A56E50D-F27C-45DD-AD9B-C971339537C3}"/>
    <dgm:cxn modelId="{5130066D-3173-4627-8F8B-768258308A05}" srcId="{771AA70D-45AF-42DF-9AC0-098D815DA91B}" destId="{D7041C9B-11C4-4A68-8FBF-1FC73609FC50}" srcOrd="0" destOrd="0" parTransId="{9C024C4C-4D7A-41C4-AEF2-4265630122FB}" sibTransId="{2CD1A7FF-E413-42D9-819B-B0E2CD154CCC}"/>
    <dgm:cxn modelId="{BE9A914E-3F87-44A7-904B-2A27F74C1257}" srcId="{8C74B7A1-D319-42C8-BFDB-50EAF138E2A5}" destId="{5C9D259D-645C-4B83-8D6A-EB52BC23D219}" srcOrd="0" destOrd="0" parTransId="{D15C8020-2198-4D4F-A5E4-9230546C7767}" sibTransId="{4265D129-8687-41EB-B2B9-C70FE4BAEF48}"/>
    <dgm:cxn modelId="{A2D18F84-794C-42E0-8837-6D8EC5C89711}" srcId="{8C74B7A1-D319-42C8-BFDB-50EAF138E2A5}" destId="{92080AC8-236C-4632-A7DE-681DB0C32E17}" srcOrd="2" destOrd="0" parTransId="{F0CB6428-73CD-4A31-B3BC-E9B92EDC310A}" sibTransId="{DD74C7E0-DED0-425E-9F3D-27A123AF9A61}"/>
    <dgm:cxn modelId="{BF77F58A-46EA-40CD-8450-F44967CBAB23}" type="presOf" srcId="{C29AC82E-06D8-4FE4-9260-8F3A5B9647A0}" destId="{DCBA7276-541E-405C-A4F6-C95B88BE2285}" srcOrd="0" destOrd="0" presId="urn:microsoft.com/office/officeart/2005/8/layout/list1"/>
    <dgm:cxn modelId="{A0EFF2AB-2C6B-47DD-82D8-4B25A24CF984}" type="presOf" srcId="{92080AC8-236C-4632-A7DE-681DB0C32E17}" destId="{54AFA554-1EE0-466B-9B2A-598C70FA2B1D}" srcOrd="0" destOrd="2" presId="urn:microsoft.com/office/officeart/2005/8/layout/list1"/>
    <dgm:cxn modelId="{C12ADDB2-5121-424E-BF2B-6F3EE16879A8}" type="presOf" srcId="{8C74B7A1-D319-42C8-BFDB-50EAF138E2A5}" destId="{2B654D11-FA8F-47BA-905A-4688D55E3149}" srcOrd="0" destOrd="0" presId="urn:microsoft.com/office/officeart/2005/8/layout/list1"/>
    <dgm:cxn modelId="{0E3413CE-F0FE-4184-BDD6-F51AF3DDCD29}" type="presOf" srcId="{771AA70D-45AF-42DF-9AC0-098D815DA91B}" destId="{D1FA8A97-A560-4560-ADBC-B08CEFE7D3E3}" srcOrd="1" destOrd="0" presId="urn:microsoft.com/office/officeart/2005/8/layout/list1"/>
    <dgm:cxn modelId="{504A7DED-F11B-419C-87B0-DC5F2900B0B4}" type="presOf" srcId="{2BF1ABEA-78C2-48E0-8893-7E4D9487F66A}" destId="{54AFA554-1EE0-466B-9B2A-598C70FA2B1D}" srcOrd="0" destOrd="1" presId="urn:microsoft.com/office/officeart/2005/8/layout/list1"/>
    <dgm:cxn modelId="{865106F7-F1C3-4141-8F74-485A35D583F0}" type="presOf" srcId="{5C9D259D-645C-4B83-8D6A-EB52BC23D219}" destId="{54AFA554-1EE0-466B-9B2A-598C70FA2B1D}" srcOrd="0" destOrd="0" presId="urn:microsoft.com/office/officeart/2005/8/layout/list1"/>
    <dgm:cxn modelId="{44CDB4FB-2F6A-4A51-8352-CA3E4FF74F77}" type="presOf" srcId="{8C74B7A1-D319-42C8-BFDB-50EAF138E2A5}" destId="{6C35C00A-6CA9-4CF3-ACDE-FB614A39A17D}" srcOrd="1" destOrd="0" presId="urn:microsoft.com/office/officeart/2005/8/layout/list1"/>
    <dgm:cxn modelId="{8A8B95F5-B40C-4379-8A3B-062A7539E91B}" type="presParOf" srcId="{DCBA7276-541E-405C-A4F6-C95B88BE2285}" destId="{FD5D834E-0350-4D64-A849-6318364C4837}" srcOrd="0" destOrd="0" presId="urn:microsoft.com/office/officeart/2005/8/layout/list1"/>
    <dgm:cxn modelId="{B6D35344-2629-4994-A001-51BD93386792}" type="presParOf" srcId="{FD5D834E-0350-4D64-A849-6318364C4837}" destId="{7457865E-E676-4EFB-8107-8F5587539595}" srcOrd="0" destOrd="0" presId="urn:microsoft.com/office/officeart/2005/8/layout/list1"/>
    <dgm:cxn modelId="{9E102C70-F1B8-4F15-8C20-9DF3583C659A}" type="presParOf" srcId="{FD5D834E-0350-4D64-A849-6318364C4837}" destId="{D1FA8A97-A560-4560-ADBC-B08CEFE7D3E3}" srcOrd="1" destOrd="0" presId="urn:microsoft.com/office/officeart/2005/8/layout/list1"/>
    <dgm:cxn modelId="{36B7F4DD-9E36-4AB4-AB35-C1FADED45307}" type="presParOf" srcId="{DCBA7276-541E-405C-A4F6-C95B88BE2285}" destId="{0E7EB064-F225-4CDC-A9AA-A2A37A51FC23}" srcOrd="1" destOrd="0" presId="urn:microsoft.com/office/officeart/2005/8/layout/list1"/>
    <dgm:cxn modelId="{66D9E7DB-FFF5-4BBB-949F-48B7BB5F65E7}" type="presParOf" srcId="{DCBA7276-541E-405C-A4F6-C95B88BE2285}" destId="{0E12869B-2115-44D9-8264-F8C05EE0E516}" srcOrd="2" destOrd="0" presId="urn:microsoft.com/office/officeart/2005/8/layout/list1"/>
    <dgm:cxn modelId="{CA9CF2CE-1A18-489B-8026-CC23E99F80BC}" type="presParOf" srcId="{DCBA7276-541E-405C-A4F6-C95B88BE2285}" destId="{68229BB3-572A-412C-840D-816FA9CDA37C}" srcOrd="3" destOrd="0" presId="urn:microsoft.com/office/officeart/2005/8/layout/list1"/>
    <dgm:cxn modelId="{1F704B90-5474-4DAF-9FDA-A8EC82377305}" type="presParOf" srcId="{DCBA7276-541E-405C-A4F6-C95B88BE2285}" destId="{D7720C84-6BE0-47F3-BB9D-C2AA2E6DD489}" srcOrd="4" destOrd="0" presId="urn:microsoft.com/office/officeart/2005/8/layout/list1"/>
    <dgm:cxn modelId="{77BA3F96-7296-4023-8502-53F2640C8830}" type="presParOf" srcId="{D7720C84-6BE0-47F3-BB9D-C2AA2E6DD489}" destId="{2B654D11-FA8F-47BA-905A-4688D55E3149}" srcOrd="0" destOrd="0" presId="urn:microsoft.com/office/officeart/2005/8/layout/list1"/>
    <dgm:cxn modelId="{AE60D21D-702B-4AE3-9A04-8B206B653113}" type="presParOf" srcId="{D7720C84-6BE0-47F3-BB9D-C2AA2E6DD489}" destId="{6C35C00A-6CA9-4CF3-ACDE-FB614A39A17D}" srcOrd="1" destOrd="0" presId="urn:microsoft.com/office/officeart/2005/8/layout/list1"/>
    <dgm:cxn modelId="{DF80E39C-688F-4EAF-8083-BAAAF381BEDE}" type="presParOf" srcId="{DCBA7276-541E-405C-A4F6-C95B88BE2285}" destId="{488CE736-E5F3-497C-8709-CC93CB558903}" srcOrd="5" destOrd="0" presId="urn:microsoft.com/office/officeart/2005/8/layout/list1"/>
    <dgm:cxn modelId="{514E0042-DC47-4228-A977-5F760AC06441}" type="presParOf" srcId="{DCBA7276-541E-405C-A4F6-C95B88BE2285}" destId="{54AFA554-1EE0-466B-9B2A-598C70FA2B1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2C6046-A781-4BC5-B695-FF791865FCA4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8A714DC7-413A-42E3-9FDF-DC8D1B951B16}">
      <dgm:prSet/>
      <dgm:spPr/>
      <dgm:t>
        <a:bodyPr/>
        <a:lstStyle/>
        <a:p>
          <a:r>
            <a:rPr lang="en-GB"/>
            <a:t>D</a:t>
          </a:r>
          <a:r>
            <a:rPr lang="en-GB" b="0" i="0"/>
            <a:t>espite a growing awareness of individual differences and needs, and associated legislation being brought in, the needs and travel behaviours of disabled travellers are still poorly understood</a:t>
          </a:r>
          <a:endParaRPr lang="en-US"/>
        </a:p>
      </dgm:t>
    </dgm:pt>
    <dgm:pt modelId="{54E67669-E5ED-487C-8EF7-7335634C7FCE}" type="parTrans" cxnId="{0630E39B-068D-43F1-97D6-92957B8F4433}">
      <dgm:prSet/>
      <dgm:spPr/>
      <dgm:t>
        <a:bodyPr/>
        <a:lstStyle/>
        <a:p>
          <a:endParaRPr lang="en-US"/>
        </a:p>
      </dgm:t>
    </dgm:pt>
    <dgm:pt modelId="{F27DF5AD-BD76-4695-99E3-B0564C7E2485}" type="sibTrans" cxnId="{0630E39B-068D-43F1-97D6-92957B8F4433}">
      <dgm:prSet/>
      <dgm:spPr/>
      <dgm:t>
        <a:bodyPr/>
        <a:lstStyle/>
        <a:p>
          <a:endParaRPr lang="en-US"/>
        </a:p>
      </dgm:t>
    </dgm:pt>
    <dgm:pt modelId="{E14261F8-C67B-4E23-83EB-C36617301D36}">
      <dgm:prSet/>
      <dgm:spPr/>
      <dgm:t>
        <a:bodyPr/>
        <a:lstStyle/>
        <a:p>
          <a:r>
            <a:rPr lang="en-GB"/>
            <a:t>Disabled people are unlikely to engage with tourism offering on an equal level if the technologies which promote these activities are inaccessible</a:t>
          </a:r>
          <a:endParaRPr lang="en-US"/>
        </a:p>
      </dgm:t>
    </dgm:pt>
    <dgm:pt modelId="{EF3F187A-85B7-40D6-9ECF-DF74BAEA96DD}" type="parTrans" cxnId="{BFF868D8-B736-4299-BDDF-752036D24B99}">
      <dgm:prSet/>
      <dgm:spPr/>
      <dgm:t>
        <a:bodyPr/>
        <a:lstStyle/>
        <a:p>
          <a:endParaRPr lang="en-US"/>
        </a:p>
      </dgm:t>
    </dgm:pt>
    <dgm:pt modelId="{E3D86DD2-1C61-4C4E-91A1-7DDC4D9BD0FF}" type="sibTrans" cxnId="{BFF868D8-B736-4299-BDDF-752036D24B99}">
      <dgm:prSet/>
      <dgm:spPr/>
      <dgm:t>
        <a:bodyPr/>
        <a:lstStyle/>
        <a:p>
          <a:endParaRPr lang="en-US"/>
        </a:p>
      </dgm:t>
    </dgm:pt>
    <dgm:pt modelId="{F218E8E9-F5E7-4E42-876B-C3456F213646}">
      <dgm:prSet/>
      <dgm:spPr/>
      <dgm:t>
        <a:bodyPr/>
        <a:lstStyle/>
        <a:p>
          <a:r>
            <a:rPr lang="en-GB"/>
            <a:t>Inaccessible technology can severely undermine the principles of accessible tourism and create a substantial barrier in access to tourism related services and prohibiting rather than enhancing tourism experiences</a:t>
          </a:r>
          <a:endParaRPr lang="en-US"/>
        </a:p>
      </dgm:t>
    </dgm:pt>
    <dgm:pt modelId="{80EFE7B1-2083-4CB2-9131-CC924D8437C6}" type="parTrans" cxnId="{2EDBB91B-BB93-4E60-9C78-69D1B3B1B237}">
      <dgm:prSet/>
      <dgm:spPr/>
      <dgm:t>
        <a:bodyPr/>
        <a:lstStyle/>
        <a:p>
          <a:endParaRPr lang="en-US"/>
        </a:p>
      </dgm:t>
    </dgm:pt>
    <dgm:pt modelId="{25D14489-71BC-4879-B814-9C2430E2CAC3}" type="sibTrans" cxnId="{2EDBB91B-BB93-4E60-9C78-69D1B3B1B237}">
      <dgm:prSet/>
      <dgm:spPr/>
      <dgm:t>
        <a:bodyPr/>
        <a:lstStyle/>
        <a:p>
          <a:endParaRPr lang="en-US"/>
        </a:p>
      </dgm:t>
    </dgm:pt>
    <dgm:pt modelId="{E1365966-8593-4D97-B9C9-87B56A596271}" type="pres">
      <dgm:prSet presAssocID="{FA2C6046-A781-4BC5-B695-FF791865FCA4}" presName="vert0" presStyleCnt="0">
        <dgm:presLayoutVars>
          <dgm:dir/>
          <dgm:animOne val="branch"/>
          <dgm:animLvl val="lvl"/>
        </dgm:presLayoutVars>
      </dgm:prSet>
      <dgm:spPr/>
    </dgm:pt>
    <dgm:pt modelId="{4F6032F3-057E-4B6B-BA2D-708F53E6DC76}" type="pres">
      <dgm:prSet presAssocID="{8A714DC7-413A-42E3-9FDF-DC8D1B951B16}" presName="thickLine" presStyleLbl="alignNode1" presStyleIdx="0" presStyleCnt="3"/>
      <dgm:spPr/>
    </dgm:pt>
    <dgm:pt modelId="{B28CEBA2-C063-4A98-94A9-451AC4EE5F4B}" type="pres">
      <dgm:prSet presAssocID="{8A714DC7-413A-42E3-9FDF-DC8D1B951B16}" presName="horz1" presStyleCnt="0"/>
      <dgm:spPr/>
    </dgm:pt>
    <dgm:pt modelId="{251FCE32-A829-49F2-8BF2-D806F9705C7A}" type="pres">
      <dgm:prSet presAssocID="{8A714DC7-413A-42E3-9FDF-DC8D1B951B16}" presName="tx1" presStyleLbl="revTx" presStyleIdx="0" presStyleCnt="3"/>
      <dgm:spPr/>
    </dgm:pt>
    <dgm:pt modelId="{A2A34093-FF5D-4178-BFC9-8BDD418AA31D}" type="pres">
      <dgm:prSet presAssocID="{8A714DC7-413A-42E3-9FDF-DC8D1B951B16}" presName="vert1" presStyleCnt="0"/>
      <dgm:spPr/>
    </dgm:pt>
    <dgm:pt modelId="{46E30E53-8ED2-42A5-8211-CD1FFF665C08}" type="pres">
      <dgm:prSet presAssocID="{E14261F8-C67B-4E23-83EB-C36617301D36}" presName="thickLine" presStyleLbl="alignNode1" presStyleIdx="1" presStyleCnt="3"/>
      <dgm:spPr/>
    </dgm:pt>
    <dgm:pt modelId="{D6069BF2-FB8D-49BB-9D30-EC791CA06BFB}" type="pres">
      <dgm:prSet presAssocID="{E14261F8-C67B-4E23-83EB-C36617301D36}" presName="horz1" presStyleCnt="0"/>
      <dgm:spPr/>
    </dgm:pt>
    <dgm:pt modelId="{CFB048EC-FD14-497B-BC79-D57C12EBF288}" type="pres">
      <dgm:prSet presAssocID="{E14261F8-C67B-4E23-83EB-C36617301D36}" presName="tx1" presStyleLbl="revTx" presStyleIdx="1" presStyleCnt="3"/>
      <dgm:spPr/>
    </dgm:pt>
    <dgm:pt modelId="{2CC14077-F2E1-4F08-A38E-0984CCA895A3}" type="pres">
      <dgm:prSet presAssocID="{E14261F8-C67B-4E23-83EB-C36617301D36}" presName="vert1" presStyleCnt="0"/>
      <dgm:spPr/>
    </dgm:pt>
    <dgm:pt modelId="{5D5937DB-59BA-4F23-B0D7-46838C721967}" type="pres">
      <dgm:prSet presAssocID="{F218E8E9-F5E7-4E42-876B-C3456F213646}" presName="thickLine" presStyleLbl="alignNode1" presStyleIdx="2" presStyleCnt="3"/>
      <dgm:spPr/>
    </dgm:pt>
    <dgm:pt modelId="{7555B6EF-A560-4426-BF8F-1F500CA70D1A}" type="pres">
      <dgm:prSet presAssocID="{F218E8E9-F5E7-4E42-876B-C3456F213646}" presName="horz1" presStyleCnt="0"/>
      <dgm:spPr/>
    </dgm:pt>
    <dgm:pt modelId="{67F5ADFA-75FA-4FA2-B2C6-1F4AA08DE12E}" type="pres">
      <dgm:prSet presAssocID="{F218E8E9-F5E7-4E42-876B-C3456F213646}" presName="tx1" presStyleLbl="revTx" presStyleIdx="2" presStyleCnt="3"/>
      <dgm:spPr/>
    </dgm:pt>
    <dgm:pt modelId="{53ADD6E1-55A4-4440-8A26-E9A4D33D6EEA}" type="pres">
      <dgm:prSet presAssocID="{F218E8E9-F5E7-4E42-876B-C3456F213646}" presName="vert1" presStyleCnt="0"/>
      <dgm:spPr/>
    </dgm:pt>
  </dgm:ptLst>
  <dgm:cxnLst>
    <dgm:cxn modelId="{2EDBB91B-BB93-4E60-9C78-69D1B3B1B237}" srcId="{FA2C6046-A781-4BC5-B695-FF791865FCA4}" destId="{F218E8E9-F5E7-4E42-876B-C3456F213646}" srcOrd="2" destOrd="0" parTransId="{80EFE7B1-2083-4CB2-9131-CC924D8437C6}" sibTransId="{25D14489-71BC-4879-B814-9C2430E2CAC3}"/>
    <dgm:cxn modelId="{61C3EE21-0FFE-4EAA-8702-A7D9AD5FC609}" type="presOf" srcId="{E14261F8-C67B-4E23-83EB-C36617301D36}" destId="{CFB048EC-FD14-497B-BC79-D57C12EBF288}" srcOrd="0" destOrd="0" presId="urn:microsoft.com/office/officeart/2008/layout/LinedList"/>
    <dgm:cxn modelId="{E1D2A78A-F456-4AAB-9A99-3A8521086A20}" type="presOf" srcId="{FA2C6046-A781-4BC5-B695-FF791865FCA4}" destId="{E1365966-8593-4D97-B9C9-87B56A596271}" srcOrd="0" destOrd="0" presId="urn:microsoft.com/office/officeart/2008/layout/LinedList"/>
    <dgm:cxn modelId="{0630E39B-068D-43F1-97D6-92957B8F4433}" srcId="{FA2C6046-A781-4BC5-B695-FF791865FCA4}" destId="{8A714DC7-413A-42E3-9FDF-DC8D1B951B16}" srcOrd="0" destOrd="0" parTransId="{54E67669-E5ED-487C-8EF7-7335634C7FCE}" sibTransId="{F27DF5AD-BD76-4695-99E3-B0564C7E2485}"/>
    <dgm:cxn modelId="{4C091BBF-226C-40C4-BC51-6EAB13264FD2}" type="presOf" srcId="{F218E8E9-F5E7-4E42-876B-C3456F213646}" destId="{67F5ADFA-75FA-4FA2-B2C6-1F4AA08DE12E}" srcOrd="0" destOrd="0" presId="urn:microsoft.com/office/officeart/2008/layout/LinedList"/>
    <dgm:cxn modelId="{AAED00CF-2DD9-4809-9550-0367125BEC6D}" type="presOf" srcId="{8A714DC7-413A-42E3-9FDF-DC8D1B951B16}" destId="{251FCE32-A829-49F2-8BF2-D806F9705C7A}" srcOrd="0" destOrd="0" presId="urn:microsoft.com/office/officeart/2008/layout/LinedList"/>
    <dgm:cxn modelId="{BFF868D8-B736-4299-BDDF-752036D24B99}" srcId="{FA2C6046-A781-4BC5-B695-FF791865FCA4}" destId="{E14261F8-C67B-4E23-83EB-C36617301D36}" srcOrd="1" destOrd="0" parTransId="{EF3F187A-85B7-40D6-9ECF-DF74BAEA96DD}" sibTransId="{E3D86DD2-1C61-4C4E-91A1-7DDC4D9BD0FF}"/>
    <dgm:cxn modelId="{4480FDC7-987B-4B8A-8E3B-B01D57E1EEDC}" type="presParOf" srcId="{E1365966-8593-4D97-B9C9-87B56A596271}" destId="{4F6032F3-057E-4B6B-BA2D-708F53E6DC76}" srcOrd="0" destOrd="0" presId="urn:microsoft.com/office/officeart/2008/layout/LinedList"/>
    <dgm:cxn modelId="{9036D375-62EF-4EA2-A795-CB1638522802}" type="presParOf" srcId="{E1365966-8593-4D97-B9C9-87B56A596271}" destId="{B28CEBA2-C063-4A98-94A9-451AC4EE5F4B}" srcOrd="1" destOrd="0" presId="urn:microsoft.com/office/officeart/2008/layout/LinedList"/>
    <dgm:cxn modelId="{80A7B4BD-8A39-4033-8BA2-CB44A63BCC43}" type="presParOf" srcId="{B28CEBA2-C063-4A98-94A9-451AC4EE5F4B}" destId="{251FCE32-A829-49F2-8BF2-D806F9705C7A}" srcOrd="0" destOrd="0" presId="urn:microsoft.com/office/officeart/2008/layout/LinedList"/>
    <dgm:cxn modelId="{2D7B7969-5593-46B8-A861-0C0108E60AF6}" type="presParOf" srcId="{B28CEBA2-C063-4A98-94A9-451AC4EE5F4B}" destId="{A2A34093-FF5D-4178-BFC9-8BDD418AA31D}" srcOrd="1" destOrd="0" presId="urn:microsoft.com/office/officeart/2008/layout/LinedList"/>
    <dgm:cxn modelId="{D6665A34-1815-4F1E-915B-990CC8A28E0C}" type="presParOf" srcId="{E1365966-8593-4D97-B9C9-87B56A596271}" destId="{46E30E53-8ED2-42A5-8211-CD1FFF665C08}" srcOrd="2" destOrd="0" presId="urn:microsoft.com/office/officeart/2008/layout/LinedList"/>
    <dgm:cxn modelId="{1B63442A-CEB8-483E-B248-7AF34C85CC6C}" type="presParOf" srcId="{E1365966-8593-4D97-B9C9-87B56A596271}" destId="{D6069BF2-FB8D-49BB-9D30-EC791CA06BFB}" srcOrd="3" destOrd="0" presId="urn:microsoft.com/office/officeart/2008/layout/LinedList"/>
    <dgm:cxn modelId="{BA2862AB-E7EF-4A2F-AD87-1FE75DDD16C5}" type="presParOf" srcId="{D6069BF2-FB8D-49BB-9D30-EC791CA06BFB}" destId="{CFB048EC-FD14-497B-BC79-D57C12EBF288}" srcOrd="0" destOrd="0" presId="urn:microsoft.com/office/officeart/2008/layout/LinedList"/>
    <dgm:cxn modelId="{E208DAA4-D4A1-470D-A988-F64D8F9FF2A8}" type="presParOf" srcId="{D6069BF2-FB8D-49BB-9D30-EC791CA06BFB}" destId="{2CC14077-F2E1-4F08-A38E-0984CCA895A3}" srcOrd="1" destOrd="0" presId="urn:microsoft.com/office/officeart/2008/layout/LinedList"/>
    <dgm:cxn modelId="{1E5A08BA-B79A-42F7-8FD3-5A222713E12E}" type="presParOf" srcId="{E1365966-8593-4D97-B9C9-87B56A596271}" destId="{5D5937DB-59BA-4F23-B0D7-46838C721967}" srcOrd="4" destOrd="0" presId="urn:microsoft.com/office/officeart/2008/layout/LinedList"/>
    <dgm:cxn modelId="{0ED94E76-D31E-4097-8875-85C2290071A2}" type="presParOf" srcId="{E1365966-8593-4D97-B9C9-87B56A596271}" destId="{7555B6EF-A560-4426-BF8F-1F500CA70D1A}" srcOrd="5" destOrd="0" presId="urn:microsoft.com/office/officeart/2008/layout/LinedList"/>
    <dgm:cxn modelId="{26B50704-336E-4655-91AC-46902D96C1BC}" type="presParOf" srcId="{7555B6EF-A560-4426-BF8F-1F500CA70D1A}" destId="{67F5ADFA-75FA-4FA2-B2C6-1F4AA08DE12E}" srcOrd="0" destOrd="0" presId="urn:microsoft.com/office/officeart/2008/layout/LinedList"/>
    <dgm:cxn modelId="{C002CFF8-2150-4847-B6B9-07725B503BF0}" type="presParOf" srcId="{7555B6EF-A560-4426-BF8F-1F500CA70D1A}" destId="{53ADD6E1-55A4-4440-8A26-E9A4D33D6EE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207D8-7274-430D-851C-7A841AFDF2F8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CB03C6-7E22-4A2C-9AF1-BCD67D751550}">
      <dsp:nvSpPr>
        <dsp:cNvPr id="0" name=""/>
        <dsp:cNvSpPr/>
      </dsp:nvSpPr>
      <dsp:spPr>
        <a:xfrm>
          <a:off x="0" y="212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Assistive technologies offer those with a visual impairment the opportunity to source information, plan itineraries and purchase travel products and services.</a:t>
          </a:r>
          <a:endParaRPr lang="en-US" sz="2900" kern="1200"/>
        </a:p>
      </dsp:txBody>
      <dsp:txXfrm>
        <a:off x="0" y="2124"/>
        <a:ext cx="10515600" cy="1449029"/>
      </dsp:txXfrm>
    </dsp:sp>
    <dsp:sp modelId="{D8C9DB9E-AC5D-4486-92F0-9E624622D4D1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83BED6-833F-4E97-B6A8-B15A02E23059}">
      <dsp:nvSpPr>
        <dsp:cNvPr id="0" name=""/>
        <dsp:cNvSpPr/>
      </dsp:nvSpPr>
      <dsp:spPr>
        <a:xfrm>
          <a:off x="0" y="145115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This </a:t>
          </a:r>
          <a:r>
            <a:rPr lang="en-GB" sz="2900" i="1" kern="1200"/>
            <a:t>potentially </a:t>
          </a:r>
          <a:r>
            <a:rPr lang="en-GB" sz="2900" kern="1200"/>
            <a:t>allows people with disabilities to travel and take charge of their own tourism experience.</a:t>
          </a:r>
          <a:endParaRPr lang="en-US" sz="2900" kern="1200"/>
        </a:p>
      </dsp:txBody>
      <dsp:txXfrm>
        <a:off x="0" y="1451154"/>
        <a:ext cx="10515600" cy="1449029"/>
      </dsp:txXfrm>
    </dsp:sp>
    <dsp:sp modelId="{0094AE56-2397-454F-817F-157D8BECFC72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2A59E2-A780-442D-838A-3846A1B7AB32}">
      <dsp:nvSpPr>
        <dsp:cNvPr id="0" name=""/>
        <dsp:cNvSpPr/>
      </dsp:nvSpPr>
      <dsp:spPr>
        <a:xfrm>
          <a:off x="0" y="2900183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This can be realised </a:t>
          </a:r>
          <a:r>
            <a:rPr lang="en-GB" sz="2900" i="1" kern="1200"/>
            <a:t>only if </a:t>
          </a:r>
          <a:r>
            <a:rPr lang="en-GB" sz="2900" kern="1200"/>
            <a:t>the technology facilitates an inclusive and full experience for both disabled and non-disabled users</a:t>
          </a:r>
          <a:endParaRPr lang="en-US" sz="2900" kern="1200"/>
        </a:p>
      </dsp:txBody>
      <dsp:txXfrm>
        <a:off x="0" y="2900183"/>
        <a:ext cx="10515600" cy="14490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91F582-2D65-4720-9548-B22D6CA98812}">
      <dsp:nvSpPr>
        <dsp:cNvPr id="0" name=""/>
        <dsp:cNvSpPr/>
      </dsp:nvSpPr>
      <dsp:spPr>
        <a:xfrm>
          <a:off x="1408875" y="248"/>
          <a:ext cx="3805202" cy="22831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Disabled people have similar tourism motivations and wishes as others (Yau et al., 2004).</a:t>
          </a:r>
          <a:endParaRPr lang="en-US" sz="2300" kern="1200"/>
        </a:p>
      </dsp:txBody>
      <dsp:txXfrm>
        <a:off x="1408875" y="248"/>
        <a:ext cx="3805202" cy="2283121"/>
      </dsp:txXfrm>
    </dsp:sp>
    <dsp:sp modelId="{DF34A094-4A19-4A6F-8958-EE161C3970DA}">
      <dsp:nvSpPr>
        <dsp:cNvPr id="0" name=""/>
        <dsp:cNvSpPr/>
      </dsp:nvSpPr>
      <dsp:spPr>
        <a:xfrm>
          <a:off x="5594598" y="248"/>
          <a:ext cx="3805202" cy="2283121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Yet they are not always able to use public and/or private facilities in the way as people without disabilities (Tutuncu, 2017).</a:t>
          </a:r>
          <a:endParaRPr lang="en-US" sz="2300" kern="1200"/>
        </a:p>
      </dsp:txBody>
      <dsp:txXfrm>
        <a:off x="5594598" y="248"/>
        <a:ext cx="3805202" cy="2283121"/>
      </dsp:txXfrm>
    </dsp:sp>
    <dsp:sp modelId="{58C93BE7-2F50-40FB-AC0A-981CC1C00AF4}">
      <dsp:nvSpPr>
        <dsp:cNvPr id="0" name=""/>
        <dsp:cNvSpPr/>
      </dsp:nvSpPr>
      <dsp:spPr>
        <a:xfrm>
          <a:off x="1408875" y="2663890"/>
          <a:ext cx="3805202" cy="2283121"/>
        </a:xfrm>
        <a:prstGeom prst="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Tourism technologies lack human-centred design (Stankov &amp; Gretzel, 2020).</a:t>
          </a:r>
          <a:endParaRPr lang="en-US" sz="2300" kern="1200"/>
        </a:p>
      </dsp:txBody>
      <dsp:txXfrm>
        <a:off x="1408875" y="2663890"/>
        <a:ext cx="3805202" cy="2283121"/>
      </dsp:txXfrm>
    </dsp:sp>
    <dsp:sp modelId="{BBA90A23-207A-4697-AD65-5A6AD3A1991D}">
      <dsp:nvSpPr>
        <dsp:cNvPr id="0" name=""/>
        <dsp:cNvSpPr/>
      </dsp:nvSpPr>
      <dsp:spPr>
        <a:xfrm>
          <a:off x="5594598" y="2663890"/>
          <a:ext cx="3805202" cy="2283121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/>
            <a:t>Smartphone apps alongside booking sites and information boards continue to come in inaccessible formats together with limited functionality (Richards et al. 2021)</a:t>
          </a:r>
          <a:endParaRPr lang="en-US" sz="2300" kern="1200"/>
        </a:p>
      </dsp:txBody>
      <dsp:txXfrm>
        <a:off x="5594598" y="2663890"/>
        <a:ext cx="3805202" cy="22831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7D3DA-528D-4895-BD6D-2C43DE35700F}">
      <dsp:nvSpPr>
        <dsp:cNvPr id="0" name=""/>
        <dsp:cNvSpPr/>
      </dsp:nvSpPr>
      <dsp:spPr>
        <a:xfrm>
          <a:off x="3040792" y="870618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912848"/>
        <a:ext cx="34897" cy="6979"/>
      </dsp:txXfrm>
    </dsp:sp>
    <dsp:sp modelId="{DED18AAA-2B43-462B-94F1-89DA1F6858EF}">
      <dsp:nvSpPr>
        <dsp:cNvPr id="0" name=""/>
        <dsp:cNvSpPr/>
      </dsp:nvSpPr>
      <dsp:spPr>
        <a:xfrm>
          <a:off x="8061" y="5979"/>
          <a:ext cx="3034531" cy="18207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Grounded theory –</a:t>
          </a:r>
          <a:r>
            <a:rPr lang="en-GB" sz="2100" i="1" kern="1200"/>
            <a:t>observations</a:t>
          </a:r>
          <a:r>
            <a:rPr lang="en-GB" sz="2100" kern="1200"/>
            <a:t> and interviews</a:t>
          </a:r>
          <a:endParaRPr lang="en-US" sz="2100" kern="1200"/>
        </a:p>
      </dsp:txBody>
      <dsp:txXfrm>
        <a:off x="8061" y="5979"/>
        <a:ext cx="3034531" cy="1820718"/>
      </dsp:txXfrm>
    </dsp:sp>
    <dsp:sp modelId="{0A3A2147-D565-441B-89A5-2CFA7AAABB6A}">
      <dsp:nvSpPr>
        <dsp:cNvPr id="0" name=""/>
        <dsp:cNvSpPr/>
      </dsp:nvSpPr>
      <dsp:spPr>
        <a:xfrm>
          <a:off x="6773265" y="870618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912848"/>
        <a:ext cx="34897" cy="6979"/>
      </dsp:txXfrm>
    </dsp:sp>
    <dsp:sp modelId="{D18DDFC0-CBB7-4DDF-9002-65F845568881}">
      <dsp:nvSpPr>
        <dsp:cNvPr id="0" name=""/>
        <dsp:cNvSpPr/>
      </dsp:nvSpPr>
      <dsp:spPr>
        <a:xfrm>
          <a:off x="3740534" y="5979"/>
          <a:ext cx="3034531" cy="1820718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RQ: ‘</a:t>
          </a:r>
          <a:r>
            <a:rPr lang="en-GB" sz="2100" i="1" kern="1200"/>
            <a:t>how do people with visual impairment use and experience using mainstream travel booking apps?’</a:t>
          </a:r>
          <a:endParaRPr lang="en-US" sz="2100" kern="1200"/>
        </a:p>
      </dsp:txBody>
      <dsp:txXfrm>
        <a:off x="3740534" y="5979"/>
        <a:ext cx="3034531" cy="1820718"/>
      </dsp:txXfrm>
    </dsp:sp>
    <dsp:sp modelId="{9641A0AD-2233-4B1F-B271-5409C21166FC}">
      <dsp:nvSpPr>
        <dsp:cNvPr id="0" name=""/>
        <dsp:cNvSpPr/>
      </dsp:nvSpPr>
      <dsp:spPr>
        <a:xfrm>
          <a:off x="1525326" y="1824897"/>
          <a:ext cx="7464946" cy="667342"/>
        </a:xfrm>
        <a:custGeom>
          <a:avLst/>
          <a:gdLst/>
          <a:ahLst/>
          <a:cxnLst/>
          <a:rect l="0" t="0" r="0" b="0"/>
          <a:pathLst>
            <a:path>
              <a:moveTo>
                <a:pt x="7464946" y="0"/>
              </a:moveTo>
              <a:lnTo>
                <a:pt x="7464946" y="350771"/>
              </a:lnTo>
              <a:lnTo>
                <a:pt x="0" y="350771"/>
              </a:lnTo>
              <a:lnTo>
                <a:pt x="0" y="667342"/>
              </a:lnTo>
            </a:path>
          </a:pathLst>
        </a:custGeom>
        <a:noFill/>
        <a:ln w="635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70362" y="2155079"/>
        <a:ext cx="374875" cy="6979"/>
      </dsp:txXfrm>
    </dsp:sp>
    <dsp:sp modelId="{9AD704FA-E0A1-4CFD-9EE6-C78C7A765581}">
      <dsp:nvSpPr>
        <dsp:cNvPr id="0" name=""/>
        <dsp:cNvSpPr/>
      </dsp:nvSpPr>
      <dsp:spPr>
        <a:xfrm>
          <a:off x="7473007" y="5979"/>
          <a:ext cx="3034531" cy="1820718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Recordings of naturally occurring interaction with one of the leading 3rd party travel booking apps </a:t>
          </a:r>
          <a:endParaRPr lang="en-US" sz="2100" kern="1200"/>
        </a:p>
      </dsp:txBody>
      <dsp:txXfrm>
        <a:off x="7473007" y="5979"/>
        <a:ext cx="3034531" cy="1820718"/>
      </dsp:txXfrm>
    </dsp:sp>
    <dsp:sp modelId="{01604609-8991-41CC-AFF2-72904902CC99}">
      <dsp:nvSpPr>
        <dsp:cNvPr id="0" name=""/>
        <dsp:cNvSpPr/>
      </dsp:nvSpPr>
      <dsp:spPr>
        <a:xfrm>
          <a:off x="3040792" y="3389279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3431509"/>
        <a:ext cx="34897" cy="6979"/>
      </dsp:txXfrm>
    </dsp:sp>
    <dsp:sp modelId="{A9A87A3C-47FF-47D6-BA37-E5A723C06A14}">
      <dsp:nvSpPr>
        <dsp:cNvPr id="0" name=""/>
        <dsp:cNvSpPr/>
      </dsp:nvSpPr>
      <dsp:spPr>
        <a:xfrm>
          <a:off x="8061" y="2524640"/>
          <a:ext cx="3034531" cy="1820718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Pre-set travel booking scenario, compromising of using four features of the app</a:t>
          </a:r>
          <a:endParaRPr lang="en-US" sz="2100" kern="1200"/>
        </a:p>
      </dsp:txBody>
      <dsp:txXfrm>
        <a:off x="8061" y="2524640"/>
        <a:ext cx="3034531" cy="1820718"/>
      </dsp:txXfrm>
    </dsp:sp>
    <dsp:sp modelId="{076080BF-0D54-49BA-853E-7EFF00905467}">
      <dsp:nvSpPr>
        <dsp:cNvPr id="0" name=""/>
        <dsp:cNvSpPr/>
      </dsp:nvSpPr>
      <dsp:spPr>
        <a:xfrm>
          <a:off x="3740534" y="2524640"/>
          <a:ext cx="3034531" cy="1820718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14 observations, 5h, 35 min and 34 sec of footage reviewed </a:t>
          </a:r>
          <a:endParaRPr lang="en-US" sz="2100" kern="1200"/>
        </a:p>
      </dsp:txBody>
      <dsp:txXfrm>
        <a:off x="3740534" y="2524640"/>
        <a:ext cx="3034531" cy="18207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072F9A-5D40-439F-A20B-81F69CF0CDCF}">
      <dsp:nvSpPr>
        <dsp:cNvPr id="0" name=""/>
        <dsp:cNvSpPr/>
      </dsp:nvSpPr>
      <dsp:spPr>
        <a:xfrm>
          <a:off x="0" y="924157"/>
          <a:ext cx="10515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CD9743-D026-4A3A-9D07-6A40F0AC2C33}">
      <dsp:nvSpPr>
        <dsp:cNvPr id="0" name=""/>
        <dsp:cNvSpPr/>
      </dsp:nvSpPr>
      <dsp:spPr>
        <a:xfrm>
          <a:off x="525780" y="643717"/>
          <a:ext cx="7360920" cy="56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Calibri"/>
              <a:cs typeface="Calibri"/>
            </a:rPr>
            <a:t>None of the participants were able to complete the booking scenario</a:t>
          </a:r>
          <a:endParaRPr lang="en-US" sz="1900" kern="1200" dirty="0"/>
        </a:p>
      </dsp:txBody>
      <dsp:txXfrm>
        <a:off x="553160" y="671097"/>
        <a:ext cx="7306160" cy="506120"/>
      </dsp:txXfrm>
    </dsp:sp>
    <dsp:sp modelId="{801E8BBC-007E-4526-B50E-4C479026D37B}">
      <dsp:nvSpPr>
        <dsp:cNvPr id="0" name=""/>
        <dsp:cNvSpPr/>
      </dsp:nvSpPr>
      <dsp:spPr>
        <a:xfrm>
          <a:off x="0" y="1785998"/>
          <a:ext cx="10515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903533"/>
              <a:satOff val="33333"/>
              <a:lumOff val="-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F3D3A-DF2B-492D-AF43-A83D62AEFF0F}">
      <dsp:nvSpPr>
        <dsp:cNvPr id="0" name=""/>
        <dsp:cNvSpPr/>
      </dsp:nvSpPr>
      <dsp:spPr>
        <a:xfrm>
          <a:off x="525780" y="1505558"/>
          <a:ext cx="7360920" cy="560880"/>
        </a:xfrm>
        <a:prstGeom prst="round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Calibri"/>
              <a:cs typeface="Calibri"/>
            </a:rPr>
            <a:t>If bookings were made, it was a random choice </a:t>
          </a:r>
          <a:endParaRPr lang="en-US" sz="1900" kern="1200" dirty="0">
            <a:latin typeface="Calibri"/>
            <a:cs typeface="Calibri"/>
          </a:endParaRPr>
        </a:p>
      </dsp:txBody>
      <dsp:txXfrm>
        <a:off x="553160" y="1532938"/>
        <a:ext cx="7306160" cy="506120"/>
      </dsp:txXfrm>
    </dsp:sp>
    <dsp:sp modelId="{C7C1AC4D-8107-4D80-A3D3-FBC7A281E087}">
      <dsp:nvSpPr>
        <dsp:cNvPr id="0" name=""/>
        <dsp:cNvSpPr/>
      </dsp:nvSpPr>
      <dsp:spPr>
        <a:xfrm>
          <a:off x="0" y="2647838"/>
          <a:ext cx="10515600" cy="807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807066"/>
              <a:satOff val="66667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95732" rIns="816127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>
              <a:latin typeface="Calibri"/>
              <a:cs typeface="Calibri"/>
            </a:rPr>
            <a:t>E.g. no alt text,  participants bellied the screen was blank </a:t>
          </a:r>
          <a:endParaRPr lang="en-US" sz="1900" kern="1200" dirty="0">
            <a:latin typeface="Calibri"/>
            <a:cs typeface="Calibri"/>
          </a:endParaRPr>
        </a:p>
      </dsp:txBody>
      <dsp:txXfrm>
        <a:off x="0" y="2647838"/>
        <a:ext cx="10515600" cy="807975"/>
      </dsp:txXfrm>
    </dsp:sp>
    <dsp:sp modelId="{649F316D-F486-4F29-B150-B7FC3C73F937}">
      <dsp:nvSpPr>
        <dsp:cNvPr id="0" name=""/>
        <dsp:cNvSpPr/>
      </dsp:nvSpPr>
      <dsp:spPr>
        <a:xfrm>
          <a:off x="525780" y="2367398"/>
          <a:ext cx="7360920" cy="560880"/>
        </a:xfrm>
        <a:prstGeom prst="round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Calibri"/>
              <a:cs typeface="Calibri"/>
            </a:rPr>
            <a:t>App was incompatible with assistive technologies </a:t>
          </a:r>
          <a:endParaRPr lang="en-US" sz="1900" kern="1200" dirty="0">
            <a:latin typeface="Calibri"/>
            <a:cs typeface="Calibri"/>
          </a:endParaRPr>
        </a:p>
      </dsp:txBody>
      <dsp:txXfrm>
        <a:off x="553160" y="2394778"/>
        <a:ext cx="7306160" cy="506120"/>
      </dsp:txXfrm>
    </dsp:sp>
    <dsp:sp modelId="{794E1824-FB47-44C5-8F5F-28E05504DF0A}">
      <dsp:nvSpPr>
        <dsp:cNvPr id="0" name=""/>
        <dsp:cNvSpPr/>
      </dsp:nvSpPr>
      <dsp:spPr>
        <a:xfrm>
          <a:off x="0" y="3838853"/>
          <a:ext cx="10515600" cy="807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95732" rIns="816127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>
              <a:latin typeface="Calibri"/>
              <a:cs typeface="Calibri"/>
            </a:rPr>
            <a:t>‘home button’ issues, annotation issue</a:t>
          </a:r>
          <a:endParaRPr lang="en-US" sz="1900" kern="1200" dirty="0">
            <a:latin typeface="Calibri"/>
            <a:cs typeface="Calibri"/>
          </a:endParaRPr>
        </a:p>
      </dsp:txBody>
      <dsp:txXfrm>
        <a:off x="0" y="3838853"/>
        <a:ext cx="10515600" cy="807975"/>
      </dsp:txXfrm>
    </dsp:sp>
    <dsp:sp modelId="{0029B0AB-72B9-4026-B241-69FAD93F598B}">
      <dsp:nvSpPr>
        <dsp:cNvPr id="0" name=""/>
        <dsp:cNvSpPr/>
      </dsp:nvSpPr>
      <dsp:spPr>
        <a:xfrm>
          <a:off x="525780" y="3558413"/>
          <a:ext cx="7360920" cy="560880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Calibri"/>
              <a:cs typeface="Calibri"/>
            </a:rPr>
            <a:t>Lack of usable functionality</a:t>
          </a:r>
          <a:endParaRPr lang="en-US" sz="1900" kern="1200" dirty="0">
            <a:latin typeface="Calibri"/>
            <a:cs typeface="Calibri"/>
          </a:endParaRPr>
        </a:p>
      </dsp:txBody>
      <dsp:txXfrm>
        <a:off x="553160" y="3585793"/>
        <a:ext cx="7306160" cy="5061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12869B-2115-44D9-8264-F8C05EE0E516}">
      <dsp:nvSpPr>
        <dsp:cNvPr id="0" name=""/>
        <dsp:cNvSpPr/>
      </dsp:nvSpPr>
      <dsp:spPr>
        <a:xfrm>
          <a:off x="0" y="446319"/>
          <a:ext cx="10515600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583184" rIns="816127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alibri"/>
              <a:cs typeface="Calibri"/>
            </a:rPr>
            <a:t>limited choices or limited informed decision making</a:t>
          </a:r>
          <a:endParaRPr lang="en-US" sz="2800" kern="1200" dirty="0">
            <a:latin typeface="Calibri"/>
            <a:cs typeface="Calibri"/>
          </a:endParaRPr>
        </a:p>
      </dsp:txBody>
      <dsp:txXfrm>
        <a:off x="0" y="446319"/>
        <a:ext cx="10515600" cy="1190700"/>
      </dsp:txXfrm>
    </dsp:sp>
    <dsp:sp modelId="{D1FA8A97-A560-4560-ADBC-B08CEFE7D3E3}">
      <dsp:nvSpPr>
        <dsp:cNvPr id="0" name=""/>
        <dsp:cNvSpPr/>
      </dsp:nvSpPr>
      <dsp:spPr>
        <a:xfrm>
          <a:off x="525780" y="33039"/>
          <a:ext cx="7360920" cy="826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"/>
              <a:cs typeface="Calibri"/>
            </a:rPr>
            <a:t>Able to complete the booking process, but:</a:t>
          </a:r>
          <a:endParaRPr lang="en-US" sz="2800" kern="1200" dirty="0">
            <a:latin typeface="Calibri"/>
            <a:cs typeface="Calibri"/>
          </a:endParaRPr>
        </a:p>
      </dsp:txBody>
      <dsp:txXfrm>
        <a:off x="566129" y="73388"/>
        <a:ext cx="7280222" cy="745862"/>
      </dsp:txXfrm>
    </dsp:sp>
    <dsp:sp modelId="{54AFA554-1EE0-466B-9B2A-598C70FA2B1D}">
      <dsp:nvSpPr>
        <dsp:cNvPr id="0" name=""/>
        <dsp:cNvSpPr/>
      </dsp:nvSpPr>
      <dsp:spPr>
        <a:xfrm>
          <a:off x="0" y="2201499"/>
          <a:ext cx="10515600" cy="211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583184" rIns="816127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alibri"/>
              <a:cs typeface="Calibri"/>
            </a:rPr>
            <a:t>Zoom function cuts off information</a:t>
          </a:r>
          <a:endParaRPr lang="en-US" sz="2800" kern="1200" dirty="0">
            <a:latin typeface="Calibri"/>
            <a:cs typeface="Calibri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alibri"/>
              <a:cs typeface="Calibri"/>
            </a:rPr>
            <a:t>Lack of contrast </a:t>
          </a:r>
          <a:endParaRPr lang="en-US" sz="2800" kern="1200" dirty="0">
            <a:latin typeface="Calibri"/>
            <a:cs typeface="Calibri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800" kern="1200" dirty="0">
              <a:latin typeface="Calibri"/>
              <a:cs typeface="Calibri"/>
            </a:rPr>
            <a:t>Lack of dark mode compatibility </a:t>
          </a:r>
          <a:endParaRPr lang="en-US" sz="2800" kern="1200" dirty="0">
            <a:latin typeface="Calibri"/>
            <a:cs typeface="Calibri"/>
          </a:endParaRPr>
        </a:p>
      </dsp:txBody>
      <dsp:txXfrm>
        <a:off x="0" y="2201499"/>
        <a:ext cx="10515600" cy="2116800"/>
      </dsp:txXfrm>
    </dsp:sp>
    <dsp:sp modelId="{6C35C00A-6CA9-4CF3-ACDE-FB614A39A17D}">
      <dsp:nvSpPr>
        <dsp:cNvPr id="0" name=""/>
        <dsp:cNvSpPr/>
      </dsp:nvSpPr>
      <dsp:spPr>
        <a:xfrm>
          <a:off x="525780" y="1788219"/>
          <a:ext cx="7360920" cy="826560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"/>
              <a:cs typeface="Calibri"/>
            </a:rPr>
            <a:t>Assistive technologies</a:t>
          </a:r>
          <a:endParaRPr lang="en-US" sz="2800" kern="1200" dirty="0">
            <a:latin typeface="Calibri"/>
            <a:cs typeface="Calibri"/>
          </a:endParaRPr>
        </a:p>
      </dsp:txBody>
      <dsp:txXfrm>
        <a:off x="566129" y="1828568"/>
        <a:ext cx="7280222" cy="7458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6032F3-057E-4B6B-BA2D-708F53E6DC76}">
      <dsp:nvSpPr>
        <dsp:cNvPr id="0" name=""/>
        <dsp:cNvSpPr/>
      </dsp:nvSpPr>
      <dsp:spPr>
        <a:xfrm>
          <a:off x="0" y="2124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1FCE32-A829-49F2-8BF2-D806F9705C7A}">
      <dsp:nvSpPr>
        <dsp:cNvPr id="0" name=""/>
        <dsp:cNvSpPr/>
      </dsp:nvSpPr>
      <dsp:spPr>
        <a:xfrm>
          <a:off x="0" y="212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D</a:t>
          </a:r>
          <a:r>
            <a:rPr lang="en-GB" sz="2600" b="0" i="0" kern="1200"/>
            <a:t>espite a growing awareness of individual differences and needs, and associated legislation being brought in, the needs and travel behaviours of disabled travellers are still poorly understood</a:t>
          </a:r>
          <a:endParaRPr lang="en-US" sz="2600" kern="1200"/>
        </a:p>
      </dsp:txBody>
      <dsp:txXfrm>
        <a:off x="0" y="2124"/>
        <a:ext cx="10515600" cy="1449029"/>
      </dsp:txXfrm>
    </dsp:sp>
    <dsp:sp modelId="{46E30E53-8ED2-42A5-8211-CD1FFF665C08}">
      <dsp:nvSpPr>
        <dsp:cNvPr id="0" name=""/>
        <dsp:cNvSpPr/>
      </dsp:nvSpPr>
      <dsp:spPr>
        <a:xfrm>
          <a:off x="0" y="1451154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B048EC-FD14-497B-BC79-D57C12EBF288}">
      <dsp:nvSpPr>
        <dsp:cNvPr id="0" name=""/>
        <dsp:cNvSpPr/>
      </dsp:nvSpPr>
      <dsp:spPr>
        <a:xfrm>
          <a:off x="0" y="1451154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Disabled people are unlikely to engage with tourism offering on an equal level if the technologies which promote these activities are inaccessible</a:t>
          </a:r>
          <a:endParaRPr lang="en-US" sz="2600" kern="1200"/>
        </a:p>
      </dsp:txBody>
      <dsp:txXfrm>
        <a:off x="0" y="1451154"/>
        <a:ext cx="10515600" cy="1449029"/>
      </dsp:txXfrm>
    </dsp:sp>
    <dsp:sp modelId="{5D5937DB-59BA-4F23-B0D7-46838C721967}">
      <dsp:nvSpPr>
        <dsp:cNvPr id="0" name=""/>
        <dsp:cNvSpPr/>
      </dsp:nvSpPr>
      <dsp:spPr>
        <a:xfrm>
          <a:off x="0" y="2900183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F5ADFA-75FA-4FA2-B2C6-1F4AA08DE12E}">
      <dsp:nvSpPr>
        <dsp:cNvPr id="0" name=""/>
        <dsp:cNvSpPr/>
      </dsp:nvSpPr>
      <dsp:spPr>
        <a:xfrm>
          <a:off x="0" y="2900183"/>
          <a:ext cx="10515600" cy="1449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Inaccessible technology can severely undermine the principles of accessible tourism and create a substantial barrier in access to tourism related services and prohibiting rather than enhancing tourism experiences</a:t>
          </a:r>
          <a:endParaRPr lang="en-US" sz="2600" kern="1200"/>
        </a:p>
      </dsp:txBody>
      <dsp:txXfrm>
        <a:off x="0" y="2900183"/>
        <a:ext cx="10515600" cy="1449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C7E16-8698-1F0B-3335-DEF5FC8884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A3B55F-716A-AAF8-1E2C-84AA51674D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0FBD0-ABF8-2A66-4309-4A8F6F448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10804-0598-EECD-28A4-52B3BAA73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57F9C-7FCF-8A3F-62CE-1D231C97B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32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E5A7-7474-40C0-3E99-2239C22AB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AF5AD-A5AE-FAD9-FC6F-B144C34B4A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A934E-B617-649E-64C1-B97C71A9A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AE0B9-337B-719F-C851-DDE54A466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DBA2C-6AA7-9C65-A76B-1A76B7B41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77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B912E3-A680-04C5-C7B2-0703F02C52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1D4F4-1A2C-C3B1-13C4-CF6513B999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514CF-0E2C-847F-7B32-54EE76B90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E5B3F-9EBD-3D25-5711-1162E275C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1CECD-27DA-3DCD-080F-5E88538D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05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85D03-87FF-A0A4-FE7B-7113BC7A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D8098-CAFA-4304-23A3-4E8760C93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479D8-0F6E-1E8C-1819-FD2BDEC53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914DD-E6B2-26FD-F0E9-BCD5A71AD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EE42D-4A42-8073-D215-6749B19A9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12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32808-886D-DF04-D705-548AA15EA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1DD2D-725F-F748-B5E6-EF3AA46FB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A630C-6620-FEB7-A436-80EA22D1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56310-F432-F181-4CB0-8079B90CC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3C882-0FD2-88B1-F048-7867EF796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257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1C955-A1BB-A362-0F2A-5D47C50A1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3271B-BF7A-4CE4-8859-4757D96CE9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9285B1-3FC5-8FC0-B16E-3286243C73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C58FB-22D9-BC73-9DB7-8D5A1345F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B526A-3733-D059-7603-9C21D5DF5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4AA548-F20D-7502-0419-0136D70D2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76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998A2-58D2-0869-9514-2A03F4CC3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0ECA4B-EC3A-9E37-BD52-692C753B1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024F19-6AAD-82D7-6585-D17B27069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D75DB5-BACD-15C6-D1C3-6ED2C5B469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B4040E-CA85-2CAA-15CC-5D4A32EB4D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1D3FCF-9D0A-38EE-06A6-F7A6468C9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0CC26-F902-01FF-A6EB-6A2B7B37F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3AB5C6-07CF-74C9-D6B1-E5573E05C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809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5FC0-FB48-4FF1-CD8E-4B2A0883C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1388BF-4B83-E7B5-1770-427C1DD01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8BC91-D9C0-EC4A-5BE5-F1D56AE53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7FEF3-691F-FDB1-D55F-A3BB42243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410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C65140-8E56-2015-C296-26616D8E5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BAA3AB-6A0D-733F-BF90-B2F95A3AF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ABC424-31B2-E0F2-52F3-11D552A6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8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677E8-E32C-E423-F4C9-69FF63B5D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0601E-F9D5-BAA9-EC25-E5D770B51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2C33BA-28E8-AC54-910A-F6E1873DA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9B267-5914-C7C3-8FC2-D804BCEA3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6917B-7CEB-C4E2-B972-79251ED8F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79029-688D-21AC-CF3A-6B7338F13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77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CCAE-75EE-30D9-87E1-E78A59313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A42273-7CB5-5CD5-7155-6EE52C52E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9E49A5-FDD1-CA93-6C9C-0428F96CB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91BBC-6A07-C528-719E-3182FE039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0B90E0-E5A9-8334-D716-A6FC7C398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FC768E-5583-84C0-1ACD-FFAF947E3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92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FCE020-422A-BECB-F865-2505CB1D0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081CD-5F0E-6BD8-3FCB-DB0322E62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358A5-C2EE-5515-7A92-2BF996585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F06F9-F655-43E9-BCE8-58654E015C52}" type="datetimeFigureOut">
              <a:rPr lang="en-GB" smtClean="0"/>
              <a:t>11/05/2023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70C36-0889-C0AE-4E18-50CA7DB573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6A8EB-19E0-353E-97C8-F093E4496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434C7-E88E-4FFB-91DF-89452E81C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58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5" descr="Travel">
            <a:extLst>
              <a:ext uri="{FF2B5EF4-FFF2-40B4-BE49-F238E27FC236}">
                <a16:creationId xmlns:a16="http://schemas.microsoft.com/office/drawing/2014/main" id="{7F2D5365-9124-317C-4F6D-031765ACF4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b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B52746-CF85-B36A-AABD-CC2EFB2DE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4969" y="829285"/>
            <a:ext cx="10691446" cy="2900518"/>
          </a:xfrm>
        </p:spPr>
        <p:txBody>
          <a:bodyPr>
            <a:normAutofit/>
          </a:bodyPr>
          <a:lstStyle/>
          <a:p>
            <a:r>
              <a:rPr lang="en-GB" sz="4400" dirty="0">
                <a:solidFill>
                  <a:srgbClr val="FFFFFF"/>
                </a:solidFill>
                <a:latin typeface="Times New Roman"/>
                <a:cs typeface="Times New Roman"/>
              </a:rPr>
              <a:t>The inequalities in the travel booking process: The case of mobile booking apps</a:t>
            </a:r>
            <a:endParaRPr lang="en-US" sz="44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endParaRPr lang="en-US" sz="4400">
              <a:solidFill>
                <a:srgbClr val="FFFFFF"/>
              </a:solidFill>
              <a:cs typeface="Calibri Ligh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9DAED5-27CE-CC6C-FBC6-16454695D3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7585" y="5536866"/>
            <a:ext cx="10515600" cy="109839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>
                <a:solidFill>
                  <a:srgbClr val="FFFFFF"/>
                </a:solidFill>
                <a:cs typeface="Calibri"/>
              </a:rPr>
              <a:t>AMI Conference 2023</a:t>
            </a:r>
          </a:p>
          <a:p>
            <a:r>
              <a:rPr lang="en-GB" sz="2800" dirty="0">
                <a:solidFill>
                  <a:srgbClr val="FFFFFF"/>
                </a:solidFill>
                <a:cs typeface="Calibri"/>
              </a:rPr>
              <a:t>Kasha Minor; Emmet McLoughlin; Vicky Richards; Nic Matthews</a:t>
            </a:r>
            <a:endParaRPr lang="en-US" sz="2800" dirty="0">
              <a:solidFill>
                <a:srgbClr val="FFFFFF"/>
              </a:solidFill>
              <a:cs typeface="Calibri"/>
            </a:endParaRPr>
          </a:p>
          <a:p>
            <a:endParaRPr lang="en-US" sz="2800" dirty="0">
              <a:solidFill>
                <a:srgbClr val="FFFFFF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588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C173DD0-876D-5950-7294-DE0D6CAFD7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33" y="799335"/>
            <a:ext cx="3400481" cy="1793753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E3B4FF89-C45F-4E24-B963-61E855708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23671" y="0"/>
            <a:ext cx="731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E20AE780-F094-4880-8B58-652785E21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216" y="879837"/>
            <a:ext cx="3401568" cy="1632752"/>
          </a:xfrm>
          <a:prstGeom prst="rect">
            <a:avLst/>
          </a:prstGeom>
        </p:spPr>
      </p:pic>
      <p:sp>
        <p:nvSpPr>
          <p:cNvPr id="68" name="Rectangle 55">
            <a:extLst>
              <a:ext uri="{FF2B5EF4-FFF2-40B4-BE49-F238E27FC236}">
                <a16:creationId xmlns:a16="http://schemas.microsoft.com/office/drawing/2014/main" id="{14F25C03-EF67-4344-8AEA-7B3FA0DED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07836" y="0"/>
            <a:ext cx="731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DE0E7B6-9103-DCD4-588A-8A5013E357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040" y="766726"/>
            <a:ext cx="3401568" cy="1862358"/>
          </a:xfrm>
          <a:prstGeom prst="rect">
            <a:avLst/>
          </a:prstGeom>
        </p:spPr>
      </p:pic>
      <p:sp>
        <p:nvSpPr>
          <p:cNvPr id="69" name="Rectangle 57">
            <a:extLst>
              <a:ext uri="{FF2B5EF4-FFF2-40B4-BE49-F238E27FC236}">
                <a16:creationId xmlns:a16="http://schemas.microsoft.com/office/drawing/2014/main" id="{F74793DE-3651-410B-B243-8F0B1468E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059424" y="-2665476"/>
            <a:ext cx="73152" cy="121889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D24C91C6-1426-82E0-1E68-6EE5661E99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6" y="4237420"/>
            <a:ext cx="3401568" cy="1845350"/>
          </a:xfrm>
          <a:prstGeom prst="rect">
            <a:avLst/>
          </a:prstGeom>
        </p:spPr>
      </p:pic>
      <p:pic>
        <p:nvPicPr>
          <p:cNvPr id="19" name="Picture 18" descr="Graphical user interface&#10;&#10;Description automatically generated">
            <a:extLst>
              <a:ext uri="{FF2B5EF4-FFF2-40B4-BE49-F238E27FC236}">
                <a16:creationId xmlns:a16="http://schemas.microsoft.com/office/drawing/2014/main" id="{62B46726-959B-AE58-6ADB-0F85AF767B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095" y="4254428"/>
            <a:ext cx="3401568" cy="1811334"/>
          </a:xfrm>
          <a:prstGeom prst="rect">
            <a:avLst/>
          </a:prstGeom>
        </p:spPr>
      </p:pic>
      <p:pic>
        <p:nvPicPr>
          <p:cNvPr id="9" name="Picture 8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304AB07C-4DB8-5AB8-41B3-6204E30226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124" y="4262931"/>
            <a:ext cx="3401568" cy="179432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9B2C790-FC51-EA55-575D-10E2BE9BDD6F}"/>
              </a:ext>
            </a:extLst>
          </p:cNvPr>
          <p:cNvSpPr txBox="1"/>
          <p:nvPr/>
        </p:nvSpPr>
        <p:spPr>
          <a:xfrm>
            <a:off x="373745" y="2682894"/>
            <a:ext cx="334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Using a screen shot to zoom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81D1B3-B073-1B53-E6F3-994FAA56167B}"/>
              </a:ext>
            </a:extLst>
          </p:cNvPr>
          <p:cNvSpPr txBox="1"/>
          <p:nvPr/>
        </p:nvSpPr>
        <p:spPr>
          <a:xfrm>
            <a:off x="4354860" y="2714493"/>
            <a:ext cx="3348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Suggested departure place not visible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6D3ABF-2C27-CD19-7E0A-CFF9DA6B088A}"/>
              </a:ext>
            </a:extLst>
          </p:cNvPr>
          <p:cNvSpPr txBox="1"/>
          <p:nvPr/>
        </p:nvSpPr>
        <p:spPr>
          <a:xfrm>
            <a:off x="8370474" y="2746093"/>
            <a:ext cx="3348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Unknown icon, information ‘cut off’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122B62-AB61-DBA4-110F-FD7A6753DB6A}"/>
              </a:ext>
            </a:extLst>
          </p:cNvPr>
          <p:cNvSpPr txBox="1"/>
          <p:nvPr/>
        </p:nvSpPr>
        <p:spPr>
          <a:xfrm>
            <a:off x="249308" y="6152452"/>
            <a:ext cx="334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Calendar view with large font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1233F6-5163-E8B9-47D7-B7B9F7A72A93}"/>
              </a:ext>
            </a:extLst>
          </p:cNvPr>
          <p:cNvSpPr txBox="1"/>
          <p:nvPr/>
        </p:nvSpPr>
        <p:spPr>
          <a:xfrm>
            <a:off x="4271455" y="6211669"/>
            <a:ext cx="3348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Inverted colours, top menu not visible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2BAB87C-47BE-952E-8818-BDCABD517B7B}"/>
              </a:ext>
            </a:extLst>
          </p:cNvPr>
          <p:cNvSpPr txBox="1"/>
          <p:nvPr/>
        </p:nvSpPr>
        <p:spPr>
          <a:xfrm>
            <a:off x="8560894" y="6152452"/>
            <a:ext cx="3348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Unable to see ‘x’ to close the popup </a:t>
            </a:r>
          </a:p>
        </p:txBody>
      </p:sp>
    </p:spTree>
    <p:extLst>
      <p:ext uri="{BB962C8B-B14F-4D97-AF65-F5344CB8AC3E}">
        <p14:creationId xmlns:p14="http://schemas.microsoft.com/office/powerpoint/2010/main" val="3565207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F88998-859E-D725-4374-D896E41013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0967" b="47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02F7E8-810A-359E-7F44-55D56CF61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Conclusions </a:t>
            </a: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D24A98AF-DE0C-E292-72C7-630FDDA5A1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42655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91911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5219498-D544-41AC-98FE-8F956EF66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00DBFC-17A9-4E0A-AEE2-A49F9AEEF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815A2E6-F4D1-B7E4-330F-BDD6C4CC8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4267832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 you</a:t>
            </a:r>
            <a:br>
              <a:rPr lang="en-US" sz="4000" dirty="0">
                <a:solidFill>
                  <a:schemeClr val="tx2"/>
                </a:solidFill>
              </a:rPr>
            </a:br>
            <a:r>
              <a:rPr lang="en-US" sz="4000" dirty="0" err="1">
                <a:solidFill>
                  <a:schemeClr val="tx2"/>
                </a:solidFill>
                <a:cs typeface="Calibri Light"/>
              </a:rPr>
              <a:t>Diolch</a:t>
            </a:r>
            <a:r>
              <a:rPr lang="en-US" sz="4000" dirty="0">
                <a:solidFill>
                  <a:schemeClr val="tx2"/>
                </a:solidFill>
                <a:cs typeface="Calibri Light"/>
              </a:rPr>
              <a:t> </a:t>
            </a:r>
            <a:r>
              <a:rPr lang="en-US" sz="4000" dirty="0" err="1">
                <a:solidFill>
                  <a:schemeClr val="tx2"/>
                </a:solidFill>
                <a:cs typeface="Calibri Light"/>
              </a:rPr>
              <a:t>yn</a:t>
            </a:r>
            <a:r>
              <a:rPr lang="en-US" sz="4000" dirty="0">
                <a:solidFill>
                  <a:schemeClr val="tx2"/>
                </a:solidFill>
                <a:cs typeface="Calibri Light"/>
              </a:rPr>
              <a:t> </a:t>
            </a:r>
            <a:r>
              <a:rPr lang="en-US" sz="4000" dirty="0" err="1">
                <a:solidFill>
                  <a:schemeClr val="tx2"/>
                </a:solidFill>
                <a:cs typeface="Calibri Light"/>
              </a:rPr>
              <a:t>Fawr</a:t>
            </a:r>
            <a:endParaRPr lang="en-US" sz="4000" kern="1200" dirty="0" err="1">
              <a:solidFill>
                <a:schemeClr val="tx2"/>
              </a:solidFill>
              <a:latin typeface="+mj-lt"/>
              <a:cs typeface="Calibri Ligh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9BD52ED-B8B4-C92C-CDB6-27FEA0F68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672" y="3428999"/>
            <a:ext cx="4805691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000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Questions?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4613BB-817C-4C4F-8A24-4936F2F06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01023" y="52996"/>
            <a:ext cx="6093363" cy="6805005"/>
            <a:chOff x="6101023" y="52996"/>
            <a:chExt cx="6093363" cy="6805005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26C820D-9A01-44F0-AE18-C2DAB089B8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01024" y="52997"/>
              <a:ext cx="6093362" cy="6805004"/>
            </a:xfrm>
            <a:custGeom>
              <a:avLst/>
              <a:gdLst>
                <a:gd name="connsiteX0" fmla="*/ 3517682 w 5890490"/>
                <a:gd name="connsiteY0" fmla="*/ 0 h 6578439"/>
                <a:gd name="connsiteX1" fmla="*/ 5849513 w 5890490"/>
                <a:gd name="connsiteY1" fmla="*/ 841730 h 6578439"/>
                <a:gd name="connsiteX2" fmla="*/ 5890490 w 5890490"/>
                <a:gd name="connsiteY2" fmla="*/ 879060 h 6578439"/>
                <a:gd name="connsiteX3" fmla="*/ 5890490 w 5890490"/>
                <a:gd name="connsiteY3" fmla="*/ 1816052 h 6578439"/>
                <a:gd name="connsiteX4" fmla="*/ 5856961 w 5890490"/>
                <a:gd name="connsiteY4" fmla="*/ 1771023 h 6578439"/>
                <a:gd name="connsiteX5" fmla="*/ 5655397 w 5890490"/>
                <a:gd name="connsiteY5" fmla="*/ 1548813 h 6578439"/>
                <a:gd name="connsiteX6" fmla="*/ 3517682 w 5890490"/>
                <a:gd name="connsiteY6" fmla="*/ 658717 h 6578439"/>
                <a:gd name="connsiteX7" fmla="*/ 2395696 w 5890490"/>
                <a:gd name="connsiteY7" fmla="*/ 850721 h 6578439"/>
                <a:gd name="connsiteX8" fmla="*/ 1519955 w 5890490"/>
                <a:gd name="connsiteY8" fmla="*/ 1450441 h 6578439"/>
                <a:gd name="connsiteX9" fmla="*/ 1223630 w 5890490"/>
                <a:gd name="connsiteY9" fmla="*/ 1841430 h 6578439"/>
                <a:gd name="connsiteX10" fmla="*/ 1075857 w 5890490"/>
                <a:gd name="connsiteY10" fmla="*/ 2329343 h 6578439"/>
                <a:gd name="connsiteX11" fmla="*/ 731010 w 5890490"/>
                <a:gd name="connsiteY11" fmla="*/ 3483744 h 6578439"/>
                <a:gd name="connsiteX12" fmla="*/ 741000 w 5890490"/>
                <a:gd name="connsiteY12" fmla="*/ 4479719 h 6578439"/>
                <a:gd name="connsiteX13" fmla="*/ 1315615 w 5890490"/>
                <a:gd name="connsiteY13" fmla="*/ 5443827 h 6578439"/>
                <a:gd name="connsiteX14" fmla="*/ 2277503 w 5890490"/>
                <a:gd name="connsiteY14" fmla="*/ 6259386 h 6578439"/>
                <a:gd name="connsiteX15" fmla="*/ 3439448 w 5890490"/>
                <a:gd name="connsiteY15" fmla="*/ 6551739 h 6578439"/>
                <a:gd name="connsiteX16" fmla="*/ 4408732 w 5890490"/>
                <a:gd name="connsiteY16" fmla="*/ 6255172 h 6578439"/>
                <a:gd name="connsiteX17" fmla="*/ 5343243 w 5890490"/>
                <a:gd name="connsiteY17" fmla="*/ 5442509 h 6578439"/>
                <a:gd name="connsiteX18" fmla="*/ 5745566 w 5890490"/>
                <a:gd name="connsiteY18" fmla="*/ 5056656 h 6578439"/>
                <a:gd name="connsiteX19" fmla="*/ 5890490 w 5890490"/>
                <a:gd name="connsiteY19" fmla="*/ 4920880 h 6578439"/>
                <a:gd name="connsiteX20" fmla="*/ 5890490 w 5890490"/>
                <a:gd name="connsiteY20" fmla="*/ 5821966 h 6578439"/>
                <a:gd name="connsiteX21" fmla="*/ 5802002 w 5890490"/>
                <a:gd name="connsiteY21" fmla="*/ 5907904 h 6578439"/>
                <a:gd name="connsiteX22" fmla="*/ 5294358 w 5890490"/>
                <a:gd name="connsiteY22" fmla="*/ 6397505 h 6578439"/>
                <a:gd name="connsiteX23" fmla="*/ 5077178 w 5890490"/>
                <a:gd name="connsiteY23" fmla="*/ 6578439 h 6578439"/>
                <a:gd name="connsiteX24" fmla="*/ 1567290 w 5890490"/>
                <a:gd name="connsiteY24" fmla="*/ 6578439 h 6578439"/>
                <a:gd name="connsiteX25" fmla="*/ 1508588 w 5890490"/>
                <a:gd name="connsiteY25" fmla="*/ 6535186 h 6578439"/>
                <a:gd name="connsiteX26" fmla="*/ 826498 w 5890490"/>
                <a:gd name="connsiteY26" fmla="*/ 5876034 h 6578439"/>
                <a:gd name="connsiteX27" fmla="*/ 122403 w 5890490"/>
                <a:gd name="connsiteY27" fmla="*/ 3255655 h 6578439"/>
                <a:gd name="connsiteX28" fmla="*/ 1061197 w 5890490"/>
                <a:gd name="connsiteY28" fmla="*/ 984650 h 6578439"/>
                <a:gd name="connsiteX29" fmla="*/ 3517682 w 5890490"/>
                <a:gd name="connsiteY29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90490" h="6578439">
                  <a:moveTo>
                    <a:pt x="3517682" y="0"/>
                  </a:moveTo>
                  <a:cubicBezTo>
                    <a:pt x="4402016" y="0"/>
                    <a:pt x="5213741" y="315483"/>
                    <a:pt x="5849513" y="841730"/>
                  </a:cubicBezTo>
                  <a:lnTo>
                    <a:pt x="5890490" y="879060"/>
                  </a:lnTo>
                  <a:lnTo>
                    <a:pt x="5890490" y="1816052"/>
                  </a:lnTo>
                  <a:lnTo>
                    <a:pt x="5856961" y="1771023"/>
                  </a:lnTo>
                  <a:cubicBezTo>
                    <a:pt x="5793650" y="1694076"/>
                    <a:pt x="5726429" y="1619959"/>
                    <a:pt x="5655397" y="1548813"/>
                  </a:cubicBezTo>
                  <a:cubicBezTo>
                    <a:pt x="5082208" y="974906"/>
                    <a:pt x="4322973" y="658717"/>
                    <a:pt x="3517682" y="658717"/>
                  </a:cubicBezTo>
                  <a:cubicBezTo>
                    <a:pt x="3085520" y="658717"/>
                    <a:pt x="2718488" y="721533"/>
                    <a:pt x="2395696" y="850721"/>
                  </a:cubicBezTo>
                  <a:cubicBezTo>
                    <a:pt x="2079132" y="977407"/>
                    <a:pt x="1792668" y="1173626"/>
                    <a:pt x="1519955" y="1450441"/>
                  </a:cubicBezTo>
                  <a:cubicBezTo>
                    <a:pt x="1330275" y="1642840"/>
                    <a:pt x="1263719" y="1756094"/>
                    <a:pt x="1223630" y="1841430"/>
                  </a:cubicBezTo>
                  <a:cubicBezTo>
                    <a:pt x="1166545" y="1962981"/>
                    <a:pt x="1128532" y="2116663"/>
                    <a:pt x="1075857" y="2329343"/>
                  </a:cubicBezTo>
                  <a:cubicBezTo>
                    <a:pt x="1008652" y="2601153"/>
                    <a:pt x="916537" y="2973574"/>
                    <a:pt x="731010" y="3483744"/>
                  </a:cubicBezTo>
                  <a:cubicBezTo>
                    <a:pt x="617488" y="3795981"/>
                    <a:pt x="620731" y="4121653"/>
                    <a:pt x="741000" y="4479719"/>
                  </a:cubicBezTo>
                  <a:cubicBezTo>
                    <a:pt x="847257" y="4796172"/>
                    <a:pt x="1045888" y="5129481"/>
                    <a:pt x="1315615" y="5443827"/>
                  </a:cubicBezTo>
                  <a:cubicBezTo>
                    <a:pt x="1630753" y="5810980"/>
                    <a:pt x="1945371" y="6077784"/>
                    <a:pt x="2277503" y="6259386"/>
                  </a:cubicBezTo>
                  <a:cubicBezTo>
                    <a:pt x="2637530" y="6456133"/>
                    <a:pt x="3017536" y="6551739"/>
                    <a:pt x="3439448" y="6551739"/>
                  </a:cubicBezTo>
                  <a:cubicBezTo>
                    <a:pt x="3781571" y="6551739"/>
                    <a:pt x="4089573" y="6457449"/>
                    <a:pt x="4408732" y="6255172"/>
                  </a:cubicBezTo>
                  <a:cubicBezTo>
                    <a:pt x="4738010" y="6046310"/>
                    <a:pt x="5050941" y="5739207"/>
                    <a:pt x="5343243" y="5442509"/>
                  </a:cubicBezTo>
                  <a:cubicBezTo>
                    <a:pt x="5479860" y="5303970"/>
                    <a:pt x="5614918" y="5178206"/>
                    <a:pt x="5745566" y="5056656"/>
                  </a:cubicBezTo>
                  <a:lnTo>
                    <a:pt x="5890490" y="4920880"/>
                  </a:lnTo>
                  <a:lnTo>
                    <a:pt x="5890490" y="5821966"/>
                  </a:lnTo>
                  <a:lnTo>
                    <a:pt x="5802002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5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5000"/>
                  </a:schemeClr>
                </a:gs>
              </a:gsLst>
              <a:lin ang="12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8B604F-996E-4349-B131-E04ED285D8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01025" y="52996"/>
              <a:ext cx="6093361" cy="6805003"/>
            </a:xfrm>
            <a:custGeom>
              <a:avLst/>
              <a:gdLst>
                <a:gd name="connsiteX0" fmla="*/ 3391253 w 5890489"/>
                <a:gd name="connsiteY0" fmla="*/ 0 h 6578438"/>
                <a:gd name="connsiteX1" fmla="*/ 3434974 w 5890489"/>
                <a:gd name="connsiteY1" fmla="*/ 646 h 6578438"/>
                <a:gd name="connsiteX2" fmla="*/ 3522419 w 5890489"/>
                <a:gd name="connsiteY2" fmla="*/ 2712 h 6578438"/>
                <a:gd name="connsiteX3" fmla="*/ 3610261 w 5890489"/>
                <a:gd name="connsiteY3" fmla="*/ 6458 h 6578438"/>
                <a:gd name="connsiteX4" fmla="*/ 3786872 w 5890489"/>
                <a:gd name="connsiteY4" fmla="*/ 20667 h 6578438"/>
                <a:gd name="connsiteX5" fmla="*/ 3962291 w 5890489"/>
                <a:gd name="connsiteY5" fmla="*/ 43530 h 6578438"/>
                <a:gd name="connsiteX6" fmla="*/ 4135855 w 5890489"/>
                <a:gd name="connsiteY6" fmla="*/ 75176 h 6578438"/>
                <a:gd name="connsiteX7" fmla="*/ 4307299 w 5890489"/>
                <a:gd name="connsiteY7" fmla="*/ 114315 h 6578438"/>
                <a:gd name="connsiteX8" fmla="*/ 4476358 w 5890489"/>
                <a:gd name="connsiteY8" fmla="*/ 160816 h 6578438"/>
                <a:gd name="connsiteX9" fmla="*/ 4559829 w 5890489"/>
                <a:gd name="connsiteY9" fmla="*/ 186779 h 6578438"/>
                <a:gd name="connsiteX10" fmla="*/ 4642901 w 5890489"/>
                <a:gd name="connsiteY10" fmla="*/ 213648 h 6578438"/>
                <a:gd name="connsiteX11" fmla="*/ 5280847 w 5890489"/>
                <a:gd name="connsiteY11" fmla="*/ 485936 h 6578438"/>
                <a:gd name="connsiteX12" fmla="*/ 5865400 w 5890489"/>
                <a:gd name="connsiteY12" fmla="*/ 851099 h 6578438"/>
                <a:gd name="connsiteX13" fmla="*/ 5890489 w 5890489"/>
                <a:gd name="connsiteY13" fmla="*/ 870950 h 6578438"/>
                <a:gd name="connsiteX14" fmla="*/ 5890489 w 5890489"/>
                <a:gd name="connsiteY14" fmla="*/ 1321814 h 6578438"/>
                <a:gd name="connsiteX15" fmla="*/ 5887395 w 5890489"/>
                <a:gd name="connsiteY15" fmla="*/ 1318952 h 6578438"/>
                <a:gd name="connsiteX16" fmla="*/ 5830291 w 5890489"/>
                <a:gd name="connsiteY16" fmla="*/ 1265992 h 6578438"/>
                <a:gd name="connsiteX17" fmla="*/ 5815981 w 5890489"/>
                <a:gd name="connsiteY17" fmla="*/ 1252687 h 6578438"/>
                <a:gd name="connsiteX18" fmla="*/ 5801142 w 5890489"/>
                <a:gd name="connsiteY18" fmla="*/ 1240158 h 6578438"/>
                <a:gd name="connsiteX19" fmla="*/ 5771464 w 5890489"/>
                <a:gd name="connsiteY19" fmla="*/ 1214969 h 6578438"/>
                <a:gd name="connsiteX20" fmla="*/ 5651030 w 5890489"/>
                <a:gd name="connsiteY20" fmla="*/ 1115767 h 6578438"/>
                <a:gd name="connsiteX21" fmla="*/ 5123183 w 5890489"/>
                <a:gd name="connsiteY21" fmla="*/ 780443 h 6578438"/>
                <a:gd name="connsiteX22" fmla="*/ 4533860 w 5890489"/>
                <a:gd name="connsiteY22" fmla="*/ 567701 h 6578438"/>
                <a:gd name="connsiteX23" fmla="*/ 4457281 w 5890489"/>
                <a:gd name="connsiteY23" fmla="*/ 550780 h 6578438"/>
                <a:gd name="connsiteX24" fmla="*/ 4380568 w 5890489"/>
                <a:gd name="connsiteY24" fmla="*/ 535279 h 6578438"/>
                <a:gd name="connsiteX25" fmla="*/ 4303325 w 5890489"/>
                <a:gd name="connsiteY25" fmla="*/ 522879 h 6578438"/>
                <a:gd name="connsiteX26" fmla="*/ 4264769 w 5890489"/>
                <a:gd name="connsiteY26" fmla="*/ 516679 h 6578438"/>
                <a:gd name="connsiteX27" fmla="*/ 4226082 w 5890489"/>
                <a:gd name="connsiteY27" fmla="*/ 511253 h 6578438"/>
                <a:gd name="connsiteX28" fmla="*/ 4070934 w 5890489"/>
                <a:gd name="connsiteY28" fmla="*/ 494848 h 6578438"/>
                <a:gd name="connsiteX29" fmla="*/ 3915521 w 5890489"/>
                <a:gd name="connsiteY29" fmla="*/ 486065 h 6578438"/>
                <a:gd name="connsiteX30" fmla="*/ 3760241 w 5890489"/>
                <a:gd name="connsiteY30" fmla="*/ 484257 h 6578438"/>
                <a:gd name="connsiteX31" fmla="*/ 3682734 w 5890489"/>
                <a:gd name="connsiteY31" fmla="*/ 486581 h 6578438"/>
                <a:gd name="connsiteX32" fmla="*/ 3605491 w 5890489"/>
                <a:gd name="connsiteY32" fmla="*/ 488907 h 6578438"/>
                <a:gd name="connsiteX33" fmla="*/ 3527454 w 5890489"/>
                <a:gd name="connsiteY33" fmla="*/ 493169 h 6578438"/>
                <a:gd name="connsiteX34" fmla="*/ 3449151 w 5890489"/>
                <a:gd name="connsiteY34" fmla="*/ 498336 h 6578438"/>
                <a:gd name="connsiteX35" fmla="*/ 3410067 w 5890489"/>
                <a:gd name="connsiteY35" fmla="*/ 500532 h 6578438"/>
                <a:gd name="connsiteX36" fmla="*/ 3371246 w 5890489"/>
                <a:gd name="connsiteY36" fmla="*/ 504279 h 6578438"/>
                <a:gd name="connsiteX37" fmla="*/ 3293739 w 5890489"/>
                <a:gd name="connsiteY37" fmla="*/ 511512 h 6578438"/>
                <a:gd name="connsiteX38" fmla="*/ 2689445 w 5890489"/>
                <a:gd name="connsiteY38" fmla="*/ 610198 h 6578438"/>
                <a:gd name="connsiteX39" fmla="*/ 2117875 w 5890489"/>
                <a:gd name="connsiteY39" fmla="*/ 800335 h 6578438"/>
                <a:gd name="connsiteX40" fmla="*/ 1981276 w 5890489"/>
                <a:gd name="connsiteY40" fmla="*/ 865566 h 6578438"/>
                <a:gd name="connsiteX41" fmla="*/ 1847991 w 5890489"/>
                <a:gd name="connsiteY41" fmla="*/ 938676 h 6578438"/>
                <a:gd name="connsiteX42" fmla="*/ 1783069 w 5890489"/>
                <a:gd name="connsiteY42" fmla="*/ 978718 h 6578438"/>
                <a:gd name="connsiteX43" fmla="*/ 1750609 w 5890489"/>
                <a:gd name="connsiteY43" fmla="*/ 998869 h 6578438"/>
                <a:gd name="connsiteX44" fmla="*/ 1734312 w 5890489"/>
                <a:gd name="connsiteY44" fmla="*/ 1008945 h 6578438"/>
                <a:gd name="connsiteX45" fmla="*/ 1718547 w 5890489"/>
                <a:gd name="connsiteY45" fmla="*/ 1019924 h 6578438"/>
                <a:gd name="connsiteX46" fmla="*/ 1655481 w 5890489"/>
                <a:gd name="connsiteY46" fmla="*/ 1063582 h 6578438"/>
                <a:gd name="connsiteX47" fmla="*/ 1593077 w 5890489"/>
                <a:gd name="connsiteY47" fmla="*/ 1108664 h 6578438"/>
                <a:gd name="connsiteX48" fmla="*/ 1532263 w 5890489"/>
                <a:gd name="connsiteY48" fmla="*/ 1156197 h 6578438"/>
                <a:gd name="connsiteX49" fmla="*/ 1472509 w 5890489"/>
                <a:gd name="connsiteY49" fmla="*/ 1205152 h 6578438"/>
                <a:gd name="connsiteX50" fmla="*/ 1414212 w 5890489"/>
                <a:gd name="connsiteY50" fmla="*/ 1256175 h 6578438"/>
                <a:gd name="connsiteX51" fmla="*/ 1357242 w 5890489"/>
                <a:gd name="connsiteY51" fmla="*/ 1308359 h 6578438"/>
                <a:gd name="connsiteX52" fmla="*/ 1153072 w 5890489"/>
                <a:gd name="connsiteY52" fmla="*/ 1529498 h 6578438"/>
                <a:gd name="connsiteX53" fmla="*/ 1002694 w 5890489"/>
                <a:gd name="connsiteY53" fmla="*/ 1770658 h 6578438"/>
                <a:gd name="connsiteX54" fmla="*/ 974076 w 5890489"/>
                <a:gd name="connsiteY54" fmla="*/ 1835371 h 6578438"/>
                <a:gd name="connsiteX55" fmla="*/ 949564 w 5890489"/>
                <a:gd name="connsiteY55" fmla="*/ 1903573 h 6578438"/>
                <a:gd name="connsiteX56" fmla="*/ 927173 w 5890489"/>
                <a:gd name="connsiteY56" fmla="*/ 1974229 h 6578438"/>
                <a:gd name="connsiteX57" fmla="*/ 906107 w 5890489"/>
                <a:gd name="connsiteY57" fmla="*/ 2046952 h 6578438"/>
                <a:gd name="connsiteX58" fmla="*/ 751092 w 5890489"/>
                <a:gd name="connsiteY58" fmla="*/ 2676266 h 6578438"/>
                <a:gd name="connsiteX59" fmla="*/ 547189 w 5890489"/>
                <a:gd name="connsiteY59" fmla="*/ 3308422 h 6578438"/>
                <a:gd name="connsiteX60" fmla="*/ 441195 w 5890489"/>
                <a:gd name="connsiteY60" fmla="*/ 3866306 h 6578438"/>
                <a:gd name="connsiteX61" fmla="*/ 527182 w 5890489"/>
                <a:gd name="connsiteY61" fmla="*/ 4439174 h 6578438"/>
                <a:gd name="connsiteX62" fmla="*/ 775073 w 5890489"/>
                <a:gd name="connsiteY62" fmla="*/ 4987240 h 6578438"/>
                <a:gd name="connsiteX63" fmla="*/ 943206 w 5890489"/>
                <a:gd name="connsiteY63" fmla="*/ 5244933 h 6578438"/>
                <a:gd name="connsiteX64" fmla="*/ 1133728 w 5890489"/>
                <a:gd name="connsiteY64" fmla="*/ 5490356 h 6578438"/>
                <a:gd name="connsiteX65" fmla="*/ 1359626 w 5890489"/>
                <a:gd name="connsiteY65" fmla="*/ 5709815 h 6578438"/>
                <a:gd name="connsiteX66" fmla="*/ 1481254 w 5890489"/>
                <a:gd name="connsiteY66" fmla="*/ 5809146 h 6578438"/>
                <a:gd name="connsiteX67" fmla="*/ 1543260 w 5890489"/>
                <a:gd name="connsiteY67" fmla="*/ 5856940 h 6578438"/>
                <a:gd name="connsiteX68" fmla="*/ 1607518 w 5890489"/>
                <a:gd name="connsiteY68" fmla="*/ 5901374 h 6578438"/>
                <a:gd name="connsiteX69" fmla="*/ 2145566 w 5890489"/>
                <a:gd name="connsiteY69" fmla="*/ 6193814 h 6578438"/>
                <a:gd name="connsiteX70" fmla="*/ 2214991 w 5890489"/>
                <a:gd name="connsiteY70" fmla="*/ 6221844 h 6578438"/>
                <a:gd name="connsiteX71" fmla="*/ 2249307 w 5890489"/>
                <a:gd name="connsiteY71" fmla="*/ 6236182 h 6578438"/>
                <a:gd name="connsiteX72" fmla="*/ 2284285 w 5890489"/>
                <a:gd name="connsiteY72" fmla="*/ 6248711 h 6578438"/>
                <a:gd name="connsiteX73" fmla="*/ 2354241 w 5890489"/>
                <a:gd name="connsiteY73" fmla="*/ 6273124 h 6578438"/>
                <a:gd name="connsiteX74" fmla="*/ 2371597 w 5890489"/>
                <a:gd name="connsiteY74" fmla="*/ 6279324 h 6578438"/>
                <a:gd name="connsiteX75" fmla="*/ 2387894 w 5890489"/>
                <a:gd name="connsiteY75" fmla="*/ 6287719 h 6578438"/>
                <a:gd name="connsiteX76" fmla="*/ 2421414 w 5890489"/>
                <a:gd name="connsiteY76" fmla="*/ 6302186 h 6578438"/>
                <a:gd name="connsiteX77" fmla="*/ 2489117 w 5890489"/>
                <a:gd name="connsiteY77" fmla="*/ 6329441 h 6578438"/>
                <a:gd name="connsiteX78" fmla="*/ 2522902 w 5890489"/>
                <a:gd name="connsiteY78" fmla="*/ 6343134 h 6578438"/>
                <a:gd name="connsiteX79" fmla="*/ 2556953 w 5890489"/>
                <a:gd name="connsiteY79" fmla="*/ 6356051 h 6578438"/>
                <a:gd name="connsiteX80" fmla="*/ 2695009 w 5890489"/>
                <a:gd name="connsiteY80" fmla="*/ 6401905 h 6578438"/>
                <a:gd name="connsiteX81" fmla="*/ 3268035 w 5890489"/>
                <a:gd name="connsiteY81" fmla="*/ 6501238 h 6578438"/>
                <a:gd name="connsiteX82" fmla="*/ 3341038 w 5890489"/>
                <a:gd name="connsiteY82" fmla="*/ 6506145 h 6578438"/>
                <a:gd name="connsiteX83" fmla="*/ 3414703 w 5890489"/>
                <a:gd name="connsiteY83" fmla="*/ 6507050 h 6578438"/>
                <a:gd name="connsiteX84" fmla="*/ 3488237 w 5890489"/>
                <a:gd name="connsiteY84" fmla="*/ 6508212 h 6578438"/>
                <a:gd name="connsiteX85" fmla="*/ 3524142 w 5890489"/>
                <a:gd name="connsiteY85" fmla="*/ 6507955 h 6578438"/>
                <a:gd name="connsiteX86" fmla="*/ 3559252 w 5890489"/>
                <a:gd name="connsiteY86" fmla="*/ 6506921 h 6578438"/>
                <a:gd name="connsiteX87" fmla="*/ 3629207 w 5890489"/>
                <a:gd name="connsiteY87" fmla="*/ 6503045 h 6578438"/>
                <a:gd name="connsiteX88" fmla="*/ 3698633 w 5890489"/>
                <a:gd name="connsiteY88" fmla="*/ 6496845 h 6578438"/>
                <a:gd name="connsiteX89" fmla="*/ 3733213 w 5890489"/>
                <a:gd name="connsiteY89" fmla="*/ 6493357 h 6578438"/>
                <a:gd name="connsiteX90" fmla="*/ 3767529 w 5890489"/>
                <a:gd name="connsiteY90" fmla="*/ 6488707 h 6578438"/>
                <a:gd name="connsiteX91" fmla="*/ 3801845 w 5890489"/>
                <a:gd name="connsiteY91" fmla="*/ 6484057 h 6578438"/>
                <a:gd name="connsiteX92" fmla="*/ 3835895 w 5890489"/>
                <a:gd name="connsiteY92" fmla="*/ 6478116 h 6578438"/>
                <a:gd name="connsiteX93" fmla="*/ 4364801 w 5890489"/>
                <a:gd name="connsiteY93" fmla="*/ 6308517 h 6578438"/>
                <a:gd name="connsiteX94" fmla="*/ 4861379 w 5890489"/>
                <a:gd name="connsiteY94" fmla="*/ 6000576 h 6578438"/>
                <a:gd name="connsiteX95" fmla="*/ 5341263 w 5890489"/>
                <a:gd name="connsiteY95" fmla="*/ 5605834 h 6578438"/>
                <a:gd name="connsiteX96" fmla="*/ 5587301 w 5890489"/>
                <a:gd name="connsiteY96" fmla="*/ 5390379 h 6578438"/>
                <a:gd name="connsiteX97" fmla="*/ 5849105 w 5890489"/>
                <a:gd name="connsiteY97" fmla="*/ 5176344 h 6578438"/>
                <a:gd name="connsiteX98" fmla="*/ 5890489 w 5890489"/>
                <a:gd name="connsiteY98" fmla="*/ 5145260 h 6578438"/>
                <a:gd name="connsiteX99" fmla="*/ 5890489 w 5890489"/>
                <a:gd name="connsiteY99" fmla="*/ 5995323 h 6578438"/>
                <a:gd name="connsiteX100" fmla="*/ 5811477 w 5890489"/>
                <a:gd name="connsiteY100" fmla="*/ 6077819 h 6578438"/>
                <a:gd name="connsiteX101" fmla="*/ 5301384 w 5890489"/>
                <a:gd name="connsiteY101" fmla="*/ 6542958 h 6578438"/>
                <a:gd name="connsiteX102" fmla="*/ 5252008 w 5890489"/>
                <a:gd name="connsiteY102" fmla="*/ 6578438 h 6578438"/>
                <a:gd name="connsiteX103" fmla="*/ 1653730 w 5890489"/>
                <a:gd name="connsiteY103" fmla="*/ 6578438 h 6578438"/>
                <a:gd name="connsiteX104" fmla="*/ 1549768 w 5890489"/>
                <a:gd name="connsiteY104" fmla="*/ 6488821 h 6578438"/>
                <a:gd name="connsiteX105" fmla="*/ 1298282 w 5890489"/>
                <a:gd name="connsiteY105" fmla="*/ 6243932 h 6578438"/>
                <a:gd name="connsiteX106" fmla="*/ 1237999 w 5890489"/>
                <a:gd name="connsiteY106" fmla="*/ 6181671 h 6578438"/>
                <a:gd name="connsiteX107" fmla="*/ 1179967 w 5890489"/>
                <a:gd name="connsiteY107" fmla="*/ 6117862 h 6578438"/>
                <a:gd name="connsiteX108" fmla="*/ 1121936 w 5890489"/>
                <a:gd name="connsiteY108" fmla="*/ 6054569 h 6578438"/>
                <a:gd name="connsiteX109" fmla="*/ 1065628 w 5890489"/>
                <a:gd name="connsiteY109" fmla="*/ 5990243 h 6578438"/>
                <a:gd name="connsiteX110" fmla="*/ 954335 w 5890489"/>
                <a:gd name="connsiteY110" fmla="*/ 5861460 h 6578438"/>
                <a:gd name="connsiteX111" fmla="*/ 898953 w 5890489"/>
                <a:gd name="connsiteY111" fmla="*/ 5797393 h 6578438"/>
                <a:gd name="connsiteX112" fmla="*/ 842908 w 5890489"/>
                <a:gd name="connsiteY112" fmla="*/ 5733582 h 6578438"/>
                <a:gd name="connsiteX113" fmla="*/ 622442 w 5890489"/>
                <a:gd name="connsiteY113" fmla="*/ 5471884 h 6578438"/>
                <a:gd name="connsiteX114" fmla="*/ 425559 w 5890489"/>
                <a:gd name="connsiteY114" fmla="*/ 5190036 h 6578438"/>
                <a:gd name="connsiteX115" fmla="*/ 123877 w 5890489"/>
                <a:gd name="connsiteY115" fmla="*/ 4564210 h 6578438"/>
                <a:gd name="connsiteX116" fmla="*/ 130 w 5890489"/>
                <a:gd name="connsiteY116" fmla="*/ 3865530 h 6578438"/>
                <a:gd name="connsiteX117" fmla="*/ 30602 w 5890489"/>
                <a:gd name="connsiteY117" fmla="*/ 3505793 h 6578438"/>
                <a:gd name="connsiteX118" fmla="*/ 126924 w 5890489"/>
                <a:gd name="connsiteY118" fmla="*/ 3157164 h 6578438"/>
                <a:gd name="connsiteX119" fmla="*/ 334803 w 5890489"/>
                <a:gd name="connsiteY119" fmla="*/ 2560530 h 6578438"/>
                <a:gd name="connsiteX120" fmla="*/ 381176 w 5890489"/>
                <a:gd name="connsiteY120" fmla="*/ 2409144 h 6578438"/>
                <a:gd name="connsiteX121" fmla="*/ 425825 w 5890489"/>
                <a:gd name="connsiteY121" fmla="*/ 2255819 h 6578438"/>
                <a:gd name="connsiteX122" fmla="*/ 470210 w 5890489"/>
                <a:gd name="connsiteY122" fmla="*/ 2099523 h 6578438"/>
                <a:gd name="connsiteX123" fmla="*/ 492998 w 5890489"/>
                <a:gd name="connsiteY123" fmla="*/ 2020213 h 6578438"/>
                <a:gd name="connsiteX124" fmla="*/ 517509 w 5890489"/>
                <a:gd name="connsiteY124" fmla="*/ 1939224 h 6578438"/>
                <a:gd name="connsiteX125" fmla="*/ 544007 w 5890489"/>
                <a:gd name="connsiteY125" fmla="*/ 1857201 h 6578438"/>
                <a:gd name="connsiteX126" fmla="*/ 573288 w 5890489"/>
                <a:gd name="connsiteY126" fmla="*/ 1774274 h 6578438"/>
                <a:gd name="connsiteX127" fmla="*/ 606146 w 5890489"/>
                <a:gd name="connsiteY127" fmla="*/ 1690832 h 6578438"/>
                <a:gd name="connsiteX128" fmla="*/ 644569 w 5890489"/>
                <a:gd name="connsiteY128" fmla="*/ 1607775 h 6578438"/>
                <a:gd name="connsiteX129" fmla="*/ 837874 w 5890489"/>
                <a:gd name="connsiteY129" fmla="*/ 1297638 h 6578438"/>
                <a:gd name="connsiteX130" fmla="*/ 1069602 w 5890489"/>
                <a:gd name="connsiteY130" fmla="*/ 1032194 h 6578438"/>
                <a:gd name="connsiteX131" fmla="*/ 1130548 w 5890489"/>
                <a:gd name="connsiteY131" fmla="*/ 970839 h 6578438"/>
                <a:gd name="connsiteX132" fmla="*/ 1192024 w 5890489"/>
                <a:gd name="connsiteY132" fmla="*/ 910129 h 6578438"/>
                <a:gd name="connsiteX133" fmla="*/ 1255356 w 5890489"/>
                <a:gd name="connsiteY133" fmla="*/ 850841 h 6578438"/>
                <a:gd name="connsiteX134" fmla="*/ 1319614 w 5890489"/>
                <a:gd name="connsiteY134" fmla="*/ 792068 h 6578438"/>
                <a:gd name="connsiteX135" fmla="*/ 1385728 w 5890489"/>
                <a:gd name="connsiteY135" fmla="*/ 734975 h 6578438"/>
                <a:gd name="connsiteX136" fmla="*/ 1452768 w 5890489"/>
                <a:gd name="connsiteY136" fmla="*/ 678528 h 6578438"/>
                <a:gd name="connsiteX137" fmla="*/ 1469594 w 5890489"/>
                <a:gd name="connsiteY137" fmla="*/ 664449 h 6578438"/>
                <a:gd name="connsiteX138" fmla="*/ 1487083 w 5890489"/>
                <a:gd name="connsiteY138" fmla="*/ 651015 h 6578438"/>
                <a:gd name="connsiteX139" fmla="*/ 1522193 w 5890489"/>
                <a:gd name="connsiteY139" fmla="*/ 624277 h 6578438"/>
                <a:gd name="connsiteX140" fmla="*/ 1592415 w 5890489"/>
                <a:gd name="connsiteY140" fmla="*/ 570671 h 6578438"/>
                <a:gd name="connsiteX141" fmla="*/ 1738287 w 5890489"/>
                <a:gd name="connsiteY141" fmla="*/ 469402 h 6578438"/>
                <a:gd name="connsiteX142" fmla="*/ 1890918 w 5890489"/>
                <a:gd name="connsiteY142" fmla="*/ 376530 h 6578438"/>
                <a:gd name="connsiteX143" fmla="*/ 2555363 w 5890489"/>
                <a:gd name="connsiteY143" fmla="*/ 105274 h 6578438"/>
                <a:gd name="connsiteX144" fmla="*/ 3259291 w 5890489"/>
                <a:gd name="connsiteY144" fmla="*/ 3229 h 6578438"/>
                <a:gd name="connsiteX145" fmla="*/ 3347265 w 5890489"/>
                <a:gd name="connsiteY145" fmla="*/ 903 h 657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890489" h="6578438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 flip="none" rotWithShape="1"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5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5000"/>
                  </a:schemeClr>
                </a:gs>
              </a:gsLst>
              <a:lin ang="12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7CCEAF3-651B-4605-AE58-F96E227036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01023" y="52997"/>
              <a:ext cx="6093363" cy="6805004"/>
            </a:xfrm>
            <a:custGeom>
              <a:avLst/>
              <a:gdLst>
                <a:gd name="connsiteX0" fmla="*/ 3517682 w 5890491"/>
                <a:gd name="connsiteY0" fmla="*/ 0 h 6578439"/>
                <a:gd name="connsiteX1" fmla="*/ 5849513 w 5890491"/>
                <a:gd name="connsiteY1" fmla="*/ 841730 h 6578439"/>
                <a:gd name="connsiteX2" fmla="*/ 5890491 w 5890491"/>
                <a:gd name="connsiteY2" fmla="*/ 879061 h 6578439"/>
                <a:gd name="connsiteX3" fmla="*/ 5890491 w 5890491"/>
                <a:gd name="connsiteY3" fmla="*/ 2034114 h 6578439"/>
                <a:gd name="connsiteX4" fmla="*/ 5757065 w 5890491"/>
                <a:gd name="connsiteY4" fmla="*/ 1854938 h 6578439"/>
                <a:gd name="connsiteX5" fmla="*/ 5564060 w 5890491"/>
                <a:gd name="connsiteY5" fmla="*/ 1642182 h 6578439"/>
                <a:gd name="connsiteX6" fmla="*/ 3517551 w 5890491"/>
                <a:gd name="connsiteY6" fmla="*/ 790012 h 6578439"/>
                <a:gd name="connsiteX7" fmla="*/ 1611552 w 5890491"/>
                <a:gd name="connsiteY7" fmla="*/ 1543282 h 6578439"/>
                <a:gd name="connsiteX8" fmla="*/ 1340656 w 5890491"/>
                <a:gd name="connsiteY8" fmla="*/ 1897925 h 6578439"/>
                <a:gd name="connsiteX9" fmla="*/ 1201705 w 5890491"/>
                <a:gd name="connsiteY9" fmla="*/ 2361213 h 6578439"/>
                <a:gd name="connsiteX10" fmla="*/ 852705 w 5890491"/>
                <a:gd name="connsiteY10" fmla="*/ 3529176 h 6578439"/>
                <a:gd name="connsiteX11" fmla="*/ 863863 w 5890491"/>
                <a:gd name="connsiteY11" fmla="*/ 4437051 h 6578439"/>
                <a:gd name="connsiteX12" fmla="*/ 1413569 w 5890491"/>
                <a:gd name="connsiteY12" fmla="*/ 5357174 h 6578439"/>
                <a:gd name="connsiteX13" fmla="*/ 2339129 w 5890491"/>
                <a:gd name="connsiteY13" fmla="*/ 6143367 h 6578439"/>
                <a:gd name="connsiteX14" fmla="*/ 3439449 w 5890491"/>
                <a:gd name="connsiteY14" fmla="*/ 6420049 h 6578439"/>
                <a:gd name="connsiteX15" fmla="*/ 5251388 w 5890491"/>
                <a:gd name="connsiteY15" fmla="*/ 5349009 h 6578439"/>
                <a:gd name="connsiteX16" fmla="*/ 5657731 w 5890491"/>
                <a:gd name="connsiteY16" fmla="*/ 4959205 h 6578439"/>
                <a:gd name="connsiteX17" fmla="*/ 5836127 w 5890491"/>
                <a:gd name="connsiteY17" fmla="*/ 4792052 h 6578439"/>
                <a:gd name="connsiteX18" fmla="*/ 5890491 w 5890491"/>
                <a:gd name="connsiteY18" fmla="*/ 4738662 h 6578439"/>
                <a:gd name="connsiteX19" fmla="*/ 5890491 w 5890491"/>
                <a:gd name="connsiteY19" fmla="*/ 5821964 h 6578439"/>
                <a:gd name="connsiteX20" fmla="*/ 5802001 w 5890491"/>
                <a:gd name="connsiteY20" fmla="*/ 5907904 h 6578439"/>
                <a:gd name="connsiteX21" fmla="*/ 5294358 w 5890491"/>
                <a:gd name="connsiteY21" fmla="*/ 6397505 h 6578439"/>
                <a:gd name="connsiteX22" fmla="*/ 5077178 w 5890491"/>
                <a:gd name="connsiteY22" fmla="*/ 6578439 h 6578439"/>
                <a:gd name="connsiteX23" fmla="*/ 1567290 w 5890491"/>
                <a:gd name="connsiteY23" fmla="*/ 6578439 h 6578439"/>
                <a:gd name="connsiteX24" fmla="*/ 1508588 w 5890491"/>
                <a:gd name="connsiteY24" fmla="*/ 6535186 h 6578439"/>
                <a:gd name="connsiteX25" fmla="*/ 826498 w 5890491"/>
                <a:gd name="connsiteY25" fmla="*/ 5876034 h 6578439"/>
                <a:gd name="connsiteX26" fmla="*/ 122403 w 5890491"/>
                <a:gd name="connsiteY26" fmla="*/ 3255655 h 6578439"/>
                <a:gd name="connsiteX27" fmla="*/ 1061197 w 5890491"/>
                <a:gd name="connsiteY27" fmla="*/ 984650 h 6578439"/>
                <a:gd name="connsiteX28" fmla="*/ 3517682 w 5890491"/>
                <a:gd name="connsiteY28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890491" h="6578439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chemeClr val="bg1"/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D519330-E5F1-4248-B58C-1AA0D9E6D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01024" y="52997"/>
              <a:ext cx="6093362" cy="6805004"/>
            </a:xfrm>
            <a:custGeom>
              <a:avLst/>
              <a:gdLst>
                <a:gd name="connsiteX0" fmla="*/ 5890490 w 5890490"/>
                <a:gd name="connsiteY0" fmla="*/ 5389037 h 6578439"/>
                <a:gd name="connsiteX1" fmla="*/ 5890490 w 5890490"/>
                <a:gd name="connsiteY1" fmla="*/ 5855587 h 6578439"/>
                <a:gd name="connsiteX2" fmla="*/ 5784593 w 5890490"/>
                <a:gd name="connsiteY2" fmla="*/ 5962054 h 6578439"/>
                <a:gd name="connsiteX3" fmla="*/ 5663414 w 5890490"/>
                <a:gd name="connsiteY3" fmla="*/ 6082564 h 6578439"/>
                <a:gd name="connsiteX4" fmla="*/ 5147099 w 5890490"/>
                <a:gd name="connsiteY4" fmla="*/ 6547726 h 6578439"/>
                <a:gd name="connsiteX5" fmla="*/ 5105015 w 5890490"/>
                <a:gd name="connsiteY5" fmla="*/ 6578439 h 6578439"/>
                <a:gd name="connsiteX6" fmla="*/ 4385601 w 5890490"/>
                <a:gd name="connsiteY6" fmla="*/ 6578439 h 6578439"/>
                <a:gd name="connsiteX7" fmla="*/ 4507252 w 5890490"/>
                <a:gd name="connsiteY7" fmla="*/ 6515968 h 6578439"/>
                <a:gd name="connsiteX8" fmla="*/ 4909330 w 5890490"/>
                <a:gd name="connsiteY8" fmla="*/ 6253453 h 6578439"/>
                <a:gd name="connsiteX9" fmla="*/ 5411374 w 5890490"/>
                <a:gd name="connsiteY9" fmla="*/ 5828544 h 6578439"/>
                <a:gd name="connsiteX10" fmla="*/ 5533570 w 5890490"/>
                <a:gd name="connsiteY10" fmla="*/ 5714534 h 6578439"/>
                <a:gd name="connsiteX11" fmla="*/ 5657425 w 5890490"/>
                <a:gd name="connsiteY11" fmla="*/ 5597650 h 6578439"/>
                <a:gd name="connsiteX12" fmla="*/ 3336813 w 5890490"/>
                <a:gd name="connsiteY12" fmla="*/ 499 h 6578439"/>
                <a:gd name="connsiteX13" fmla="*/ 3513674 w 5890490"/>
                <a:gd name="connsiteY13" fmla="*/ 1202 h 6578439"/>
                <a:gd name="connsiteX14" fmla="*/ 3602743 w 5890490"/>
                <a:gd name="connsiteY14" fmla="*/ 4827 h 6578439"/>
                <a:gd name="connsiteX15" fmla="*/ 3647213 w 5890490"/>
                <a:gd name="connsiteY15" fmla="*/ 6703 h 6578439"/>
                <a:gd name="connsiteX16" fmla="*/ 3691684 w 5890490"/>
                <a:gd name="connsiteY16" fmla="*/ 9453 h 6578439"/>
                <a:gd name="connsiteX17" fmla="*/ 3868927 w 5890490"/>
                <a:gd name="connsiteY17" fmla="*/ 27080 h 6578439"/>
                <a:gd name="connsiteX18" fmla="*/ 5200872 w 5890490"/>
                <a:gd name="connsiteY18" fmla="*/ 472240 h 6578439"/>
                <a:gd name="connsiteX19" fmla="*/ 5772711 w 5890490"/>
                <a:gd name="connsiteY19" fmla="*/ 866334 h 6578439"/>
                <a:gd name="connsiteX20" fmla="*/ 5890490 w 5890490"/>
                <a:gd name="connsiteY20" fmla="*/ 972426 h 6578439"/>
                <a:gd name="connsiteX21" fmla="*/ 5890490 w 5890490"/>
                <a:gd name="connsiteY21" fmla="*/ 1158576 h 6578439"/>
                <a:gd name="connsiteX22" fmla="*/ 5676045 w 5890490"/>
                <a:gd name="connsiteY22" fmla="*/ 986969 h 6578439"/>
                <a:gd name="connsiteX23" fmla="*/ 5103776 w 5890490"/>
                <a:gd name="connsiteY23" fmla="*/ 655879 h 6578439"/>
                <a:gd name="connsiteX24" fmla="*/ 4482465 w 5890490"/>
                <a:gd name="connsiteY24" fmla="*/ 440363 h 6578439"/>
                <a:gd name="connsiteX25" fmla="*/ 4402444 w 5890490"/>
                <a:gd name="connsiteY25" fmla="*/ 422111 h 6578439"/>
                <a:gd name="connsiteX26" fmla="*/ 4322423 w 5890490"/>
                <a:gd name="connsiteY26" fmla="*/ 404610 h 6578439"/>
                <a:gd name="connsiteX27" fmla="*/ 4241892 w 5890490"/>
                <a:gd name="connsiteY27" fmla="*/ 389858 h 6578439"/>
                <a:gd name="connsiteX28" fmla="*/ 4201627 w 5890490"/>
                <a:gd name="connsiteY28" fmla="*/ 382483 h 6578439"/>
                <a:gd name="connsiteX29" fmla="*/ 4161234 w 5890490"/>
                <a:gd name="connsiteY29" fmla="*/ 375857 h 6578439"/>
                <a:gd name="connsiteX30" fmla="*/ 3999280 w 5890490"/>
                <a:gd name="connsiteY30" fmla="*/ 353606 h 6578439"/>
                <a:gd name="connsiteX31" fmla="*/ 3836817 w 5890490"/>
                <a:gd name="connsiteY31" fmla="*/ 338480 h 6578439"/>
                <a:gd name="connsiteX32" fmla="*/ 3673972 w 5890490"/>
                <a:gd name="connsiteY32" fmla="*/ 330604 h 6578439"/>
                <a:gd name="connsiteX33" fmla="*/ 3511126 w 5890490"/>
                <a:gd name="connsiteY33" fmla="*/ 328978 h 6578439"/>
                <a:gd name="connsiteX34" fmla="*/ 3183142 w 5890490"/>
                <a:gd name="connsiteY34" fmla="*/ 342854 h 6578439"/>
                <a:gd name="connsiteX35" fmla="*/ 2541444 w 5890490"/>
                <a:gd name="connsiteY35" fmla="*/ 439988 h 6578439"/>
                <a:gd name="connsiteX36" fmla="*/ 1933895 w 5890490"/>
                <a:gd name="connsiteY36" fmla="*/ 650505 h 6578439"/>
                <a:gd name="connsiteX37" fmla="*/ 1378079 w 5890490"/>
                <a:gd name="connsiteY37" fmla="*/ 983905 h 6578439"/>
                <a:gd name="connsiteX38" fmla="*/ 1312967 w 5890490"/>
                <a:gd name="connsiteY38" fmla="*/ 1033660 h 6578439"/>
                <a:gd name="connsiteX39" fmla="*/ 1248364 w 5890490"/>
                <a:gd name="connsiteY39" fmla="*/ 1084413 h 6578439"/>
                <a:gd name="connsiteX40" fmla="*/ 1185163 w 5890490"/>
                <a:gd name="connsiteY40" fmla="*/ 1137168 h 6578439"/>
                <a:gd name="connsiteX41" fmla="*/ 1122852 w 5890490"/>
                <a:gd name="connsiteY41" fmla="*/ 1190922 h 6578439"/>
                <a:gd name="connsiteX42" fmla="*/ 892092 w 5890490"/>
                <a:gd name="connsiteY42" fmla="*/ 1421440 h 6578439"/>
                <a:gd name="connsiteX43" fmla="*/ 707202 w 5890490"/>
                <a:gd name="connsiteY43" fmla="*/ 1684212 h 6578439"/>
                <a:gd name="connsiteX44" fmla="*/ 670121 w 5890490"/>
                <a:gd name="connsiteY44" fmla="*/ 1756093 h 6578439"/>
                <a:gd name="connsiteX45" fmla="*/ 637630 w 5890490"/>
                <a:gd name="connsiteY45" fmla="*/ 1830724 h 6578439"/>
                <a:gd name="connsiteX46" fmla="*/ 607685 w 5890490"/>
                <a:gd name="connsiteY46" fmla="*/ 1907105 h 6578439"/>
                <a:gd name="connsiteX47" fmla="*/ 580034 w 5890490"/>
                <a:gd name="connsiteY47" fmla="*/ 1984986 h 6578439"/>
                <a:gd name="connsiteX48" fmla="*/ 481919 w 5890490"/>
                <a:gd name="connsiteY48" fmla="*/ 2304386 h 6578439"/>
                <a:gd name="connsiteX49" fmla="*/ 433881 w 5890490"/>
                <a:gd name="connsiteY49" fmla="*/ 2465399 h 6578439"/>
                <a:gd name="connsiteX50" fmla="*/ 384442 w 5890490"/>
                <a:gd name="connsiteY50" fmla="*/ 2626163 h 6578439"/>
                <a:gd name="connsiteX51" fmla="*/ 166039 w 5890490"/>
                <a:gd name="connsiteY51" fmla="*/ 3261338 h 6578439"/>
                <a:gd name="connsiteX52" fmla="*/ 56202 w 5890490"/>
                <a:gd name="connsiteY52" fmla="*/ 3910265 h 6578439"/>
                <a:gd name="connsiteX53" fmla="*/ 93664 w 5890490"/>
                <a:gd name="connsiteY53" fmla="*/ 4237292 h 6578439"/>
                <a:gd name="connsiteX54" fmla="*/ 111758 w 5890490"/>
                <a:gd name="connsiteY54" fmla="*/ 4317548 h 6578439"/>
                <a:gd name="connsiteX55" fmla="*/ 133038 w 5890490"/>
                <a:gd name="connsiteY55" fmla="*/ 4397054 h 6578439"/>
                <a:gd name="connsiteX56" fmla="*/ 157757 w 5890490"/>
                <a:gd name="connsiteY56" fmla="*/ 4475560 h 6578439"/>
                <a:gd name="connsiteX57" fmla="*/ 185153 w 5890490"/>
                <a:gd name="connsiteY57" fmla="*/ 4553066 h 6578439"/>
                <a:gd name="connsiteX58" fmla="*/ 493642 w 5890490"/>
                <a:gd name="connsiteY58" fmla="*/ 5132239 h 6578439"/>
                <a:gd name="connsiteX59" fmla="*/ 914391 w 5890490"/>
                <a:gd name="connsiteY59" fmla="*/ 5636528 h 6578439"/>
                <a:gd name="connsiteX60" fmla="*/ 1402034 w 5890490"/>
                <a:gd name="connsiteY60" fmla="*/ 6076188 h 6578439"/>
                <a:gd name="connsiteX61" fmla="*/ 1664397 w 5890490"/>
                <a:gd name="connsiteY61" fmla="*/ 6267079 h 6578439"/>
                <a:gd name="connsiteX62" fmla="*/ 1938992 w 5890490"/>
                <a:gd name="connsiteY62" fmla="*/ 6434343 h 6578439"/>
                <a:gd name="connsiteX63" fmla="*/ 2225931 w 5890490"/>
                <a:gd name="connsiteY63" fmla="*/ 6574322 h 6578439"/>
                <a:gd name="connsiteX64" fmla="*/ 2236328 w 5890490"/>
                <a:gd name="connsiteY64" fmla="*/ 6578439 h 6578439"/>
                <a:gd name="connsiteX65" fmla="*/ 1504665 w 5890490"/>
                <a:gd name="connsiteY65" fmla="*/ 6578439 h 6578439"/>
                <a:gd name="connsiteX66" fmla="*/ 1456827 w 5890490"/>
                <a:gd name="connsiteY66" fmla="*/ 6543476 h 6578439"/>
                <a:gd name="connsiteX67" fmla="*/ 1188475 w 5890490"/>
                <a:gd name="connsiteY67" fmla="*/ 6314083 h 6578439"/>
                <a:gd name="connsiteX68" fmla="*/ 721728 w 5890490"/>
                <a:gd name="connsiteY68" fmla="*/ 5798666 h 6578439"/>
                <a:gd name="connsiteX69" fmla="*/ 344175 w 5890490"/>
                <a:gd name="connsiteY69" fmla="*/ 5219495 h 6578439"/>
                <a:gd name="connsiteX70" fmla="*/ 87293 w 5890490"/>
                <a:gd name="connsiteY70" fmla="*/ 4583569 h 6578439"/>
                <a:gd name="connsiteX71" fmla="*/ 65886 w 5890490"/>
                <a:gd name="connsiteY71" fmla="*/ 4500813 h 6578439"/>
                <a:gd name="connsiteX72" fmla="*/ 47409 w 5890490"/>
                <a:gd name="connsiteY72" fmla="*/ 4417431 h 6578439"/>
                <a:gd name="connsiteX73" fmla="*/ 39000 w 5890490"/>
                <a:gd name="connsiteY73" fmla="*/ 4375677 h 6578439"/>
                <a:gd name="connsiteX74" fmla="*/ 31610 w 5890490"/>
                <a:gd name="connsiteY74" fmla="*/ 4333674 h 6578439"/>
                <a:gd name="connsiteX75" fmla="*/ 18868 w 5890490"/>
                <a:gd name="connsiteY75" fmla="*/ 4249417 h 6578439"/>
                <a:gd name="connsiteX76" fmla="*/ 646 w 5890490"/>
                <a:gd name="connsiteY76" fmla="*/ 3910265 h 6578439"/>
                <a:gd name="connsiteX77" fmla="*/ 130234 w 5890490"/>
                <a:gd name="connsiteY77" fmla="*/ 3248337 h 6578439"/>
                <a:gd name="connsiteX78" fmla="*/ 335383 w 5890490"/>
                <a:gd name="connsiteY78" fmla="*/ 2611911 h 6578439"/>
                <a:gd name="connsiteX79" fmla="*/ 487272 w 5890490"/>
                <a:gd name="connsiteY79" fmla="*/ 1958609 h 6578439"/>
                <a:gd name="connsiteX80" fmla="*/ 508550 w 5890490"/>
                <a:gd name="connsiteY80" fmla="*/ 1876227 h 6578439"/>
                <a:gd name="connsiteX81" fmla="*/ 531742 w 5890490"/>
                <a:gd name="connsiteY81" fmla="*/ 1793721 h 6578439"/>
                <a:gd name="connsiteX82" fmla="*/ 558245 w 5890490"/>
                <a:gd name="connsiteY82" fmla="*/ 1711465 h 6578439"/>
                <a:gd name="connsiteX83" fmla="*/ 590100 w 5890490"/>
                <a:gd name="connsiteY83" fmla="*/ 1630332 h 6578439"/>
                <a:gd name="connsiteX84" fmla="*/ 758680 w 5890490"/>
                <a:gd name="connsiteY84" fmla="*/ 1322433 h 6578439"/>
                <a:gd name="connsiteX85" fmla="*/ 976317 w 5890490"/>
                <a:gd name="connsiteY85" fmla="*/ 1049286 h 6578439"/>
                <a:gd name="connsiteX86" fmla="*/ 1035314 w 5890490"/>
                <a:gd name="connsiteY86" fmla="*/ 985406 h 6578439"/>
                <a:gd name="connsiteX87" fmla="*/ 1095329 w 5890490"/>
                <a:gd name="connsiteY87" fmla="*/ 922526 h 6578439"/>
                <a:gd name="connsiteX88" fmla="*/ 1157384 w 5890490"/>
                <a:gd name="connsiteY88" fmla="*/ 861271 h 6578439"/>
                <a:gd name="connsiteX89" fmla="*/ 1220841 w 5890490"/>
                <a:gd name="connsiteY89" fmla="*/ 801017 h 6578439"/>
                <a:gd name="connsiteX90" fmla="*/ 1286462 w 5890490"/>
                <a:gd name="connsiteY90" fmla="*/ 742886 h 6578439"/>
                <a:gd name="connsiteX91" fmla="*/ 1353233 w 5890490"/>
                <a:gd name="connsiteY91" fmla="*/ 685632 h 6578439"/>
                <a:gd name="connsiteX92" fmla="*/ 1369924 w 5890490"/>
                <a:gd name="connsiteY92" fmla="*/ 671256 h 6578439"/>
                <a:gd name="connsiteX93" fmla="*/ 1387380 w 5890490"/>
                <a:gd name="connsiteY93" fmla="*/ 657755 h 6578439"/>
                <a:gd name="connsiteX94" fmla="*/ 1422422 w 5890490"/>
                <a:gd name="connsiteY94" fmla="*/ 630877 h 6578439"/>
                <a:gd name="connsiteX95" fmla="*/ 1492759 w 5890490"/>
                <a:gd name="connsiteY95" fmla="*/ 577248 h 6578439"/>
                <a:gd name="connsiteX96" fmla="*/ 1528820 w 5890490"/>
                <a:gd name="connsiteY96" fmla="*/ 551496 h 6578439"/>
                <a:gd name="connsiteX97" fmla="*/ 1565390 w 5890490"/>
                <a:gd name="connsiteY97" fmla="*/ 526370 h 6578439"/>
                <a:gd name="connsiteX98" fmla="*/ 1639040 w 5890490"/>
                <a:gd name="connsiteY98" fmla="*/ 476490 h 6578439"/>
                <a:gd name="connsiteX99" fmla="*/ 1792075 w 5890490"/>
                <a:gd name="connsiteY99" fmla="*/ 384859 h 6578439"/>
                <a:gd name="connsiteX100" fmla="*/ 2455943 w 5890490"/>
                <a:gd name="connsiteY100" fmla="*/ 117836 h 6578439"/>
                <a:gd name="connsiteX101" fmla="*/ 3159952 w 5890490"/>
                <a:gd name="connsiteY101" fmla="*/ 7203 h 6578439"/>
                <a:gd name="connsiteX102" fmla="*/ 3336813 w 5890490"/>
                <a:gd name="connsiteY102" fmla="*/ 499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890490" h="6578439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5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" name="Graphic 9" descr="Help">
            <a:extLst>
              <a:ext uri="{FF2B5EF4-FFF2-40B4-BE49-F238E27FC236}">
                <a16:creationId xmlns:a16="http://schemas.microsoft.com/office/drawing/2014/main" id="{30011B07-5F73-5D44-61D2-8C4744A1F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29652" y="1859078"/>
            <a:ext cx="3821102" cy="382110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9014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947A310B-77F7-FE93-D743-57D08077B3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E08D43-0956-7980-7064-8B0604549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/>
              <a:t>Study context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D18C172-ED09-72D0-C96D-D0656FCD26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80844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5840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709ACF78-49D9-150B-1E8F-DD5A01603E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3476" b="973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9345DF-D773-AE95-3A85-ACDCD96E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815" y="1208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/>
              <a:t>Literature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D3CAB82-7451-5865-F9D2-724735C960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654383"/>
              </p:ext>
            </p:extLst>
          </p:nvPr>
        </p:nvGraphicFramePr>
        <p:xfrm>
          <a:off x="838200" y="1503241"/>
          <a:ext cx="10808676" cy="4947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14407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bstract blurred public library with bookshelves">
            <a:extLst>
              <a:ext uri="{FF2B5EF4-FFF2-40B4-BE49-F238E27FC236}">
                <a16:creationId xmlns:a16="http://schemas.microsoft.com/office/drawing/2014/main" id="{3F55F068-4125-2CAC-C587-B81F7821D6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5712" b="1001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B9A88A-E1BF-49FA-9EC7-B8EFA175D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We believe that...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799C6-BE14-A167-17A1-A038F22DC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/>
              <a:t>Accessible tourism needs to focus on enabling equitable experiences through consideration of universal design (Darcy &amp; Dickson, 2009)</a:t>
            </a:r>
          </a:p>
          <a:p>
            <a:r>
              <a:rPr lang="en-GB"/>
              <a:t>Accessible tourism begins at the point at which any traveller makes an initial decision to book a trip and to seek out novel experiences within their chosen destination</a:t>
            </a:r>
          </a:p>
          <a:p>
            <a:pPr marL="0" indent="0">
              <a:buNone/>
            </a:pPr>
            <a:r>
              <a:rPr lang="en-GB" i="1"/>
              <a:t>Thus </a:t>
            </a:r>
          </a:p>
          <a:p>
            <a:pPr marL="0" indent="0">
              <a:buNone/>
            </a:pPr>
            <a:r>
              <a:rPr lang="en-GB" u="sng"/>
              <a:t>We examine the accessibility and usability of travel apps for individuals with impaired vision, seeking to further understand their booking experience</a:t>
            </a:r>
          </a:p>
        </p:txBody>
      </p:sp>
    </p:spTree>
    <p:extLst>
      <p:ext uri="{BB962C8B-B14F-4D97-AF65-F5344CB8AC3E}">
        <p14:creationId xmlns:p14="http://schemas.microsoft.com/office/powerpoint/2010/main" val="1155487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88596F-0B05-4C5A-C1F1-52AA5F3E1B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279" b="45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E84FE1-2980-F3D5-65B8-C566B1855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Methodology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672614C-53B2-179E-F9BA-E5A5C4FF99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45300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4662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F01D2A-0E53-1C86-B56B-A28C76999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Participants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1EE9AC2-0C3F-FCAE-8460-75D8C99012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958133"/>
              </p:ext>
            </p:extLst>
          </p:nvPr>
        </p:nvGraphicFramePr>
        <p:xfrm>
          <a:off x="4777316" y="345234"/>
          <a:ext cx="6780704" cy="6446985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</a:tblPr>
              <a:tblGrid>
                <a:gridCol w="578246">
                  <a:extLst>
                    <a:ext uri="{9D8B030D-6E8A-4147-A177-3AD203B41FA5}">
                      <a16:colId xmlns:a16="http://schemas.microsoft.com/office/drawing/2014/main" val="668364609"/>
                    </a:ext>
                  </a:extLst>
                </a:gridCol>
                <a:gridCol w="539471">
                  <a:extLst>
                    <a:ext uri="{9D8B030D-6E8A-4147-A177-3AD203B41FA5}">
                      <a16:colId xmlns:a16="http://schemas.microsoft.com/office/drawing/2014/main" val="2182655499"/>
                    </a:ext>
                  </a:extLst>
                </a:gridCol>
                <a:gridCol w="315828">
                  <a:extLst>
                    <a:ext uri="{9D8B030D-6E8A-4147-A177-3AD203B41FA5}">
                      <a16:colId xmlns:a16="http://schemas.microsoft.com/office/drawing/2014/main" val="2711734865"/>
                    </a:ext>
                  </a:extLst>
                </a:gridCol>
                <a:gridCol w="360135">
                  <a:extLst>
                    <a:ext uri="{9D8B030D-6E8A-4147-A177-3AD203B41FA5}">
                      <a16:colId xmlns:a16="http://schemas.microsoft.com/office/drawing/2014/main" val="3151889703"/>
                    </a:ext>
                  </a:extLst>
                </a:gridCol>
                <a:gridCol w="420721">
                  <a:extLst>
                    <a:ext uri="{9D8B030D-6E8A-4147-A177-3AD203B41FA5}">
                      <a16:colId xmlns:a16="http://schemas.microsoft.com/office/drawing/2014/main" val="2419174831"/>
                    </a:ext>
                  </a:extLst>
                </a:gridCol>
                <a:gridCol w="3079259">
                  <a:extLst>
                    <a:ext uri="{9D8B030D-6E8A-4147-A177-3AD203B41FA5}">
                      <a16:colId xmlns:a16="http://schemas.microsoft.com/office/drawing/2014/main" val="2174056550"/>
                    </a:ext>
                  </a:extLst>
                </a:gridCol>
                <a:gridCol w="1487044">
                  <a:extLst>
                    <a:ext uri="{9D8B030D-6E8A-4147-A177-3AD203B41FA5}">
                      <a16:colId xmlns:a16="http://schemas.microsoft.com/office/drawing/2014/main" val="3724225129"/>
                    </a:ext>
                  </a:extLst>
                </a:gridCol>
              </a:tblGrid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b="0" cap="none" spc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Participant  </a:t>
                      </a:r>
                      <a:endParaRPr lang="en-GB" sz="900" b="0" i="0" cap="none" spc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285" marR="3862" marT="24065" marB="24065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cap="none" spc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Familiarity</a:t>
                      </a:r>
                      <a:endParaRPr lang="en-GB" sz="900" b="0" i="0" cap="none" spc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285" marR="3862" marT="24065" marB="24065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cap="none" spc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bg1"/>
                          </a:solidFill>
                          <a:effectLst/>
                        </a:rPr>
                        <a:t>Skill </a:t>
                      </a:r>
                    </a:p>
                  </a:txBody>
                  <a:tcPr marL="31285" marR="3862" marT="24065" marB="24065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cap="none" spc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Age </a:t>
                      </a:r>
                      <a:endParaRPr lang="en-GB" sz="900" b="0" i="0" cap="none" spc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285" marR="3862" marT="24065" marB="24065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cap="none" spc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Gender </a:t>
                      </a:r>
                      <a:endParaRPr lang="en-GB" sz="900" b="0" i="0" cap="none" spc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285" marR="3862" marT="24065" marB="24065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cap="none" spc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Assistive technologies used </a:t>
                      </a:r>
                      <a:endParaRPr lang="en-GB" sz="900" b="0" i="0" cap="none" spc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285" marR="3862" marT="24065" marB="24065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cap="none" spc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Degree of vision  </a:t>
                      </a:r>
                      <a:endParaRPr lang="en-GB" sz="900" b="0" i="0" cap="none" spc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1285" marR="3862" marT="24065" marB="24065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276472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65+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dark mode; large font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7119425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55-64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contrast enhanced; magnification/zoom function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sight impaired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009147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65+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text to speech; speech to text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 (no vision)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580422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2-3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25-34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brightness alteration; inverted/dark mode; zoom function and magnifier app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424944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45-54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text to speech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 (no vision)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599824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25-34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text to speech; voice to text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 (no vision)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171731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45-54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inverted/dark mode; text to speech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744185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25-34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magnification/ zoom; large text; inverted/dark mode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sight impaired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047382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25-34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magnification/zoom; occasionally text to speech  </a:t>
                      </a:r>
                      <a:endParaRPr lang="en-GB" sz="900" b="0" i="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3404668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45-54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text to speech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 (no vision)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549743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55-64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text to speech; magnification/zoom; occasionally speech to text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0479020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12 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55-65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speech to text; magnification/zoom function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sight impaired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011012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34-44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text to speech; occasionally speech to text 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 (no vision)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745886"/>
                  </a:ext>
                </a:extLst>
              </a:tr>
              <a:tr h="409925">
                <a:tc>
                  <a:txBody>
                    <a:bodyPr/>
                    <a:lstStyle/>
                    <a:p>
                      <a:pPr algn="l" fontAlgn="t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14 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53 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text to speech </a:t>
                      </a:r>
                      <a:endParaRPr lang="en-GB" sz="900" b="0" i="0" cap="none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en-GB" sz="900" b="0" i="0" cap="none" spc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severely sight impaired  </a:t>
                      </a:r>
                      <a:endParaRPr lang="en-GB" sz="900" b="0" i="0" cap="none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285" marR="3862" marT="24065" marB="24065" anchor="b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930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7483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BF9A0-5A0D-A29C-9639-C77900684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060" y="436009"/>
            <a:ext cx="10515600" cy="1325563"/>
          </a:xfrm>
        </p:spPr>
        <p:txBody>
          <a:bodyPr/>
          <a:lstStyle/>
          <a:p>
            <a:pPr algn="ctr"/>
            <a:r>
              <a:rPr lang="en-GB" b="1" dirty="0">
                <a:cs typeface="Calibri Light"/>
              </a:rPr>
              <a:t>Results: 'Severely sight-impaired' travellers </a:t>
            </a:r>
            <a:endParaRPr lang="en-US" b="1">
              <a:cs typeface="Calibri Light"/>
            </a:endParaRPr>
          </a:p>
          <a:p>
            <a:pPr algn="ctr"/>
            <a:endParaRPr lang="en-US" dirty="0">
              <a:cs typeface="Calibri Light"/>
            </a:endParaRPr>
          </a:p>
        </p:txBody>
      </p:sp>
      <p:graphicFrame>
        <p:nvGraphicFramePr>
          <p:cNvPr id="4" name="Diagram 4">
            <a:extLst>
              <a:ext uri="{FF2B5EF4-FFF2-40B4-BE49-F238E27FC236}">
                <a16:creationId xmlns:a16="http://schemas.microsoft.com/office/drawing/2014/main" id="{1B6F5A87-A5D4-7DDE-73A0-567916C001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6863377"/>
              </p:ext>
            </p:extLst>
          </p:nvPr>
        </p:nvGraphicFramePr>
        <p:xfrm>
          <a:off x="838200" y="1320579"/>
          <a:ext cx="10515600" cy="52905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947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150A0ECA-47FF-0F0F-26EC-D707A4E56B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8"/>
          <a:stretch/>
        </p:blipFill>
        <p:spPr>
          <a:xfrm>
            <a:off x="643467" y="1061284"/>
            <a:ext cx="3278292" cy="1789027"/>
          </a:xfrm>
          <a:prstGeom prst="rect">
            <a:avLst/>
          </a:prstGeom>
        </p:spPr>
      </p:pic>
      <p:pic>
        <p:nvPicPr>
          <p:cNvPr id="16" name="Picture 1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A8856B0-1D7D-2E95-A514-77D28900D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493" y="1005874"/>
            <a:ext cx="3743538" cy="1899845"/>
          </a:xfrm>
          <a:prstGeom prst="rect">
            <a:avLst/>
          </a:prstGeom>
        </p:spPr>
      </p:pic>
      <p:pic>
        <p:nvPicPr>
          <p:cNvPr id="13" name="Picture 12" descr="A person holding a phone&#10;&#10;Description automatically generated with low confidence">
            <a:extLst>
              <a:ext uri="{FF2B5EF4-FFF2-40B4-BE49-F238E27FC236}">
                <a16:creationId xmlns:a16="http://schemas.microsoft.com/office/drawing/2014/main" id="{97E78246-C4B5-EE44-AE95-F71BDBD057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764" y="1040562"/>
            <a:ext cx="3239769" cy="1830469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">
            <a:extLst>
              <a:ext uri="{FF2B5EF4-FFF2-40B4-BE49-F238E27FC236}">
                <a16:creationId xmlns:a16="http://schemas.microsoft.com/office/drawing/2014/main" id="{699E3D2F-EF59-60DB-F18F-ABCDCC4A1B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" r="3" b="3"/>
          <a:stretch/>
        </p:blipFill>
        <p:spPr>
          <a:xfrm>
            <a:off x="643467" y="4006721"/>
            <a:ext cx="3278292" cy="1790948"/>
          </a:xfrm>
          <a:prstGeom prst="rect">
            <a:avLst/>
          </a:prstGeom>
        </p:spPr>
      </p:pic>
      <p:pic>
        <p:nvPicPr>
          <p:cNvPr id="7" name="Picture 6" descr="A close-up of a cell phone&#10;&#10;Description automatically generated with medium confidence">
            <a:extLst>
              <a:ext uri="{FF2B5EF4-FFF2-40B4-BE49-F238E27FC236}">
                <a16:creationId xmlns:a16="http://schemas.microsoft.com/office/drawing/2014/main" id="{3F710A59-E9DD-F6CC-D20A-E55F11A889F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3" r="-2" b="13223"/>
          <a:stretch/>
        </p:blipFill>
        <p:spPr>
          <a:xfrm>
            <a:off x="8308763" y="4133206"/>
            <a:ext cx="3239769" cy="15573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F3DB169-FE61-B3B7-79D1-B95916B07B63}"/>
              </a:ext>
            </a:extLst>
          </p:cNvPr>
          <p:cNvSpPr txBox="1"/>
          <p:nvPr/>
        </p:nvSpPr>
        <p:spPr>
          <a:xfrm>
            <a:off x="4441372" y="2976466"/>
            <a:ext cx="3125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Can’t find ‘back’ or ‘home button’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813943-72EF-9DC0-D678-6358920712A6}"/>
              </a:ext>
            </a:extLst>
          </p:cNvPr>
          <p:cNvSpPr txBox="1"/>
          <p:nvPr/>
        </p:nvSpPr>
        <p:spPr>
          <a:xfrm>
            <a:off x="8365769" y="2999426"/>
            <a:ext cx="312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Can’t find ‘done’ button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F6C0BE-6A9E-198A-53AB-1D9C33AD6611}"/>
              </a:ext>
            </a:extLst>
          </p:cNvPr>
          <p:cNvSpPr txBox="1"/>
          <p:nvPr/>
        </p:nvSpPr>
        <p:spPr>
          <a:xfrm>
            <a:off x="643467" y="3013997"/>
            <a:ext cx="312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‘Dismiss sheet’ communicated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DFCFED-6C66-2530-A0E7-8D54871B077F}"/>
              </a:ext>
            </a:extLst>
          </p:cNvPr>
          <p:cNvSpPr txBox="1"/>
          <p:nvPr/>
        </p:nvSpPr>
        <p:spPr>
          <a:xfrm>
            <a:off x="8422777" y="5964345"/>
            <a:ext cx="312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Nothing being communicated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1A23FF-2779-6891-5EBF-37CC5E5A03B7}"/>
              </a:ext>
            </a:extLst>
          </p:cNvPr>
          <p:cNvSpPr txBox="1"/>
          <p:nvPr/>
        </p:nvSpPr>
        <p:spPr>
          <a:xfrm>
            <a:off x="4441371" y="6010511"/>
            <a:ext cx="312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 results are read out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7DF022-FF73-23E7-DE21-DB7730BFA466}"/>
              </a:ext>
            </a:extLst>
          </p:cNvPr>
          <p:cNvSpPr txBox="1"/>
          <p:nvPr/>
        </p:nvSpPr>
        <p:spPr>
          <a:xfrm>
            <a:off x="459965" y="6056677"/>
            <a:ext cx="3125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Letter by letter reading of information</a:t>
            </a:r>
          </a:p>
        </p:txBody>
      </p:sp>
      <p:pic>
        <p:nvPicPr>
          <p:cNvPr id="29" name="Picture 28" descr="A person holding a cell phone&#10;&#10;Description automatically generated with low confidence">
            <a:extLst>
              <a:ext uri="{FF2B5EF4-FFF2-40B4-BE49-F238E27FC236}">
                <a16:creationId xmlns:a16="http://schemas.microsoft.com/office/drawing/2014/main" id="{36C9BF3A-76BB-ABB5-638C-AA3FAB934C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122" y="4001742"/>
            <a:ext cx="3125756" cy="191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031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819DA-9AB7-BF65-6F9F-1E18E7C5A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cs typeface="Calibri Light"/>
              </a:rPr>
              <a:t>Results: 'Sight Impaired' Travellers</a:t>
            </a:r>
          </a:p>
        </p:txBody>
      </p:sp>
      <p:graphicFrame>
        <p:nvGraphicFramePr>
          <p:cNvPr id="4" name="Diagram 4">
            <a:extLst>
              <a:ext uri="{FF2B5EF4-FFF2-40B4-BE49-F238E27FC236}">
                <a16:creationId xmlns:a16="http://schemas.microsoft.com/office/drawing/2014/main" id="{92D6C137-9324-526B-C615-7B6CCB49D1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99244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127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72BFA74007D1458A37EE869D487A35" ma:contentTypeVersion="2" ma:contentTypeDescription="Create a new document." ma:contentTypeScope="" ma:versionID="2051fe5ca245dd9ebc1f6f91b9c002f8">
  <xsd:schema xmlns:xsd="http://www.w3.org/2001/XMLSchema" xmlns:xs="http://www.w3.org/2001/XMLSchema" xmlns:p="http://schemas.microsoft.com/office/2006/metadata/properties" xmlns:ns2="7d052ee4-c6a3-4d8b-ae06-f44cdb40df46" targetNamespace="http://schemas.microsoft.com/office/2006/metadata/properties" ma:root="true" ma:fieldsID="57bfcb9c4d079942acbb55bf8575b747" ns2:_="">
    <xsd:import namespace="7d052ee4-c6a3-4d8b-ae06-f44cdb40df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052ee4-c6a3-4d8b-ae06-f44cdb40df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770442B-1A89-4144-BA93-C597063EFB14}"/>
</file>

<file path=customXml/itemProps2.xml><?xml version="1.0" encoding="utf-8"?>
<ds:datastoreItem xmlns:ds="http://schemas.openxmlformats.org/officeDocument/2006/customXml" ds:itemID="{4ACE8850-832B-48B2-9449-D73FB166BF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655193-5271-4C4F-9595-2627D4E77C19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b38bfaa1-959b-436f-96f4-70e824ce779e"/>
    <ds:schemaRef ds:uri="http://www.w3.org/XML/1998/namespace"/>
    <ds:schemaRef ds:uri="http://schemas.microsoft.com/office/infopath/2007/PartnerControls"/>
    <ds:schemaRef ds:uri="ab29efe7-22b1-4be0-a603-548785e5181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819</Words>
  <Application>Microsoft Office PowerPoint</Application>
  <PresentationFormat>Widescreen</PresentationFormat>
  <Paragraphs>263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The inequalities in the travel booking process: The case of mobile booking apps </vt:lpstr>
      <vt:lpstr>Study context</vt:lpstr>
      <vt:lpstr>Literature </vt:lpstr>
      <vt:lpstr>We believe that...</vt:lpstr>
      <vt:lpstr>Methodology </vt:lpstr>
      <vt:lpstr>Participants </vt:lpstr>
      <vt:lpstr>Results: 'Severely sight-impaired' travellers  </vt:lpstr>
      <vt:lpstr>PowerPoint Presentation</vt:lpstr>
      <vt:lpstr>Results: 'Sight Impaired' Travellers</vt:lpstr>
      <vt:lpstr>PowerPoint Presentation</vt:lpstr>
      <vt:lpstr>Conclusions </vt:lpstr>
      <vt:lpstr>Thank you Diolch yn Fawr</vt:lpstr>
    </vt:vector>
  </TitlesOfParts>
  <Company>Cardiff Metropolitan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inequalities in the travel booking process: The case of mobile booking apps</dc:title>
  <dc:creator>Minor, Kasha</dc:creator>
  <cp:lastModifiedBy>Richards, Vicky</cp:lastModifiedBy>
  <cp:revision>74</cp:revision>
  <dcterms:created xsi:type="dcterms:W3CDTF">2023-05-10T15:37:28Z</dcterms:created>
  <dcterms:modified xsi:type="dcterms:W3CDTF">2023-05-11T09:16:29Z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0x010100A472BFA74007D1458A37EE869D487A35</vt:lpwstr>
  </property>
</Properties>
</file>