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0" r:id="rId1"/>
  </p:sldMasterIdLst>
  <p:sldIdLst>
    <p:sldId id="257" r:id="rId2"/>
    <p:sldId id="258" r:id="rId3"/>
    <p:sldId id="260" r:id="rId4"/>
    <p:sldId id="261" r:id="rId5"/>
    <p:sldId id="262" r:id="rId6"/>
    <p:sldId id="264" r:id="rId7"/>
    <p:sldId id="265" r:id="rId8"/>
    <p:sldId id="263" r:id="rId9"/>
    <p:sldId id="267" r:id="rId10"/>
    <p:sldId id="266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83" r:id="rId21"/>
    <p:sldId id="281" r:id="rId22"/>
    <p:sldId id="280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CC9900"/>
    <a:srgbClr val="CC3300"/>
    <a:srgbClr val="FF9933"/>
    <a:srgbClr val="FFCC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C833CF-F473-4777-A25C-2C004D036FA0}" v="1752" dt="2023-05-10T14:02:42.9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sim Hasan (MOL PAKISTAN B.V.)" userId="dfeec08e-1836-47e7-bc01-4b04978dd528" providerId="ADAL" clId="{2EC833CF-F473-4777-A25C-2C004D036FA0}"/>
    <pc:docChg chg="undo custSel addSld delSld modSld sldOrd">
      <pc:chgData name="Jasim Hasan (MOL PAKISTAN B.V.)" userId="dfeec08e-1836-47e7-bc01-4b04978dd528" providerId="ADAL" clId="{2EC833CF-F473-4777-A25C-2C004D036FA0}" dt="2023-05-10T14:02:48.714" v="15393" actId="1036"/>
      <pc:docMkLst>
        <pc:docMk/>
      </pc:docMkLst>
      <pc:sldChg chg="addSp delSp modSp new add del mod setBg setClrOvrMap delDesignElem">
        <pc:chgData name="Jasim Hasan (MOL PAKISTAN B.V.)" userId="dfeec08e-1836-47e7-bc01-4b04978dd528" providerId="ADAL" clId="{2EC833CF-F473-4777-A25C-2C004D036FA0}" dt="2023-04-25T04:34:00.570" v="297" actId="47"/>
        <pc:sldMkLst>
          <pc:docMk/>
          <pc:sldMk cId="170723077" sldId="256"/>
        </pc:sldMkLst>
        <pc:spChg chg="mod ord">
          <ac:chgData name="Jasim Hasan (MOL PAKISTAN B.V.)" userId="dfeec08e-1836-47e7-bc01-4b04978dd528" providerId="ADAL" clId="{2EC833CF-F473-4777-A25C-2C004D036FA0}" dt="2023-04-25T04:30:28.107" v="256" actId="26606"/>
          <ac:spMkLst>
            <pc:docMk/>
            <pc:sldMk cId="170723077" sldId="256"/>
            <ac:spMk id="2" creationId="{98604F72-7568-2D11-9EC9-4EE17F677E6B}"/>
          </ac:spMkLst>
        </pc:spChg>
        <pc:spChg chg="mod">
          <ac:chgData name="Jasim Hasan (MOL PAKISTAN B.V.)" userId="dfeec08e-1836-47e7-bc01-4b04978dd528" providerId="ADAL" clId="{2EC833CF-F473-4777-A25C-2C004D036FA0}" dt="2023-04-25T04:30:28.107" v="256" actId="26606"/>
          <ac:spMkLst>
            <pc:docMk/>
            <pc:sldMk cId="170723077" sldId="256"/>
            <ac:spMk id="3" creationId="{B016F15F-5359-5C7C-51AF-181F68DD8114}"/>
          </ac:spMkLst>
        </pc:spChg>
        <pc:spChg chg="add del">
          <ac:chgData name="Jasim Hasan (MOL PAKISTAN B.V.)" userId="dfeec08e-1836-47e7-bc01-4b04978dd528" providerId="ADAL" clId="{2EC833CF-F473-4777-A25C-2C004D036FA0}" dt="2023-04-25T04:20:08.839" v="18" actId="26606"/>
          <ac:spMkLst>
            <pc:docMk/>
            <pc:sldMk cId="170723077" sldId="256"/>
            <ac:spMk id="5" creationId="{BAD76F3E-3A97-486B-B402-44400A8B9173}"/>
          </ac:spMkLst>
        </pc:spChg>
        <pc:spChg chg="add del">
          <ac:chgData name="Jasim Hasan (MOL PAKISTAN B.V.)" userId="dfeec08e-1836-47e7-bc01-4b04978dd528" providerId="ADAL" clId="{2EC833CF-F473-4777-A25C-2C004D036FA0}" dt="2023-04-25T04:20:08.839" v="18" actId="26606"/>
          <ac:spMkLst>
            <pc:docMk/>
            <pc:sldMk cId="170723077" sldId="256"/>
            <ac:spMk id="6" creationId="{391F6B52-91F4-4AEB-B6DB-29FEBCF28C8B}"/>
          </ac:spMkLst>
        </pc:spChg>
        <pc:spChg chg="add del">
          <ac:chgData name="Jasim Hasan (MOL PAKISTAN B.V.)" userId="dfeec08e-1836-47e7-bc01-4b04978dd528" providerId="ADAL" clId="{2EC833CF-F473-4777-A25C-2C004D036FA0}" dt="2023-04-25T04:20:08.839" v="18" actId="26606"/>
          <ac:spMkLst>
            <pc:docMk/>
            <pc:sldMk cId="170723077" sldId="256"/>
            <ac:spMk id="7" creationId="{2CD6F061-7C53-44F4-9794-953DB70A451B}"/>
          </ac:spMkLst>
        </pc:spChg>
        <pc:spChg chg="add del">
          <ac:chgData name="Jasim Hasan (MOL PAKISTAN B.V.)" userId="dfeec08e-1836-47e7-bc01-4b04978dd528" providerId="ADAL" clId="{2EC833CF-F473-4777-A25C-2C004D036FA0}" dt="2023-04-25T04:01:29.965" v="4" actId="26606"/>
          <ac:spMkLst>
            <pc:docMk/>
            <pc:sldMk cId="170723077" sldId="256"/>
            <ac:spMk id="8" creationId="{9179DE42-5613-4B35-A1E6-6CCBAA13C743}"/>
          </ac:spMkLst>
        </pc:spChg>
        <pc:spChg chg="add del">
          <ac:chgData name="Jasim Hasan (MOL PAKISTAN B.V.)" userId="dfeec08e-1836-47e7-bc01-4b04978dd528" providerId="ADAL" clId="{2EC833CF-F473-4777-A25C-2C004D036FA0}" dt="2023-04-25T04:20:08.827" v="17" actId="26606"/>
          <ac:spMkLst>
            <pc:docMk/>
            <pc:sldMk cId="170723077" sldId="256"/>
            <ac:spMk id="9" creationId="{5463EB0A-3D7C-4AA5-BFA5-8EE5B4BA5624}"/>
          </ac:spMkLst>
        </pc:spChg>
        <pc:spChg chg="add del">
          <ac:chgData name="Jasim Hasan (MOL PAKISTAN B.V.)" userId="dfeec08e-1836-47e7-bc01-4b04978dd528" providerId="ADAL" clId="{2EC833CF-F473-4777-A25C-2C004D036FA0}" dt="2023-04-25T04:20:08.827" v="17" actId="26606"/>
          <ac:spMkLst>
            <pc:docMk/>
            <pc:sldMk cId="170723077" sldId="256"/>
            <ac:spMk id="11" creationId="{7945AD00-F967-454D-A4B2-39ABA5C88C20}"/>
          </ac:spMkLst>
        </pc:spChg>
        <pc:spChg chg="add del">
          <ac:chgData name="Jasim Hasan (MOL PAKISTAN B.V.)" userId="dfeec08e-1836-47e7-bc01-4b04978dd528" providerId="ADAL" clId="{2EC833CF-F473-4777-A25C-2C004D036FA0}" dt="2023-04-25T04:20:08.827" v="17" actId="26606"/>
          <ac:spMkLst>
            <pc:docMk/>
            <pc:sldMk cId="170723077" sldId="256"/>
            <ac:spMk id="13" creationId="{E9BC5B79-B912-427C-8219-E3E50943FCDE}"/>
          </ac:spMkLst>
        </pc:spChg>
        <pc:spChg chg="add del">
          <ac:chgData name="Jasim Hasan (MOL PAKISTAN B.V.)" userId="dfeec08e-1836-47e7-bc01-4b04978dd528" providerId="ADAL" clId="{2EC833CF-F473-4777-A25C-2C004D036FA0}" dt="2023-04-25T04:01:29.965" v="4" actId="26606"/>
          <ac:spMkLst>
            <pc:docMk/>
            <pc:sldMk cId="170723077" sldId="256"/>
            <ac:spMk id="14" creationId="{52FB45E9-914E-4471-AC87-E475CD51767D}"/>
          </ac:spMkLst>
        </pc:spChg>
        <pc:spChg chg="add del">
          <ac:chgData name="Jasim Hasan (MOL PAKISTAN B.V.)" userId="dfeec08e-1836-47e7-bc01-4b04978dd528" providerId="ADAL" clId="{2EC833CF-F473-4777-A25C-2C004D036FA0}" dt="2023-04-25T04:20:13.964" v="20"/>
          <ac:spMkLst>
            <pc:docMk/>
            <pc:sldMk cId="170723077" sldId="256"/>
            <ac:spMk id="15" creationId="{BAD76F3E-3A97-486B-B402-44400A8B9173}"/>
          </ac:spMkLst>
        </pc:spChg>
        <pc:spChg chg="add del">
          <ac:chgData name="Jasim Hasan (MOL PAKISTAN B.V.)" userId="dfeec08e-1836-47e7-bc01-4b04978dd528" providerId="ADAL" clId="{2EC833CF-F473-4777-A25C-2C004D036FA0}" dt="2023-04-25T04:01:29.965" v="4" actId="26606"/>
          <ac:spMkLst>
            <pc:docMk/>
            <pc:sldMk cId="170723077" sldId="256"/>
            <ac:spMk id="16" creationId="{C310626D-5743-49D4-8F7D-88C4F8F05774}"/>
          </ac:spMkLst>
        </pc:spChg>
        <pc:spChg chg="add del">
          <ac:chgData name="Jasim Hasan (MOL PAKISTAN B.V.)" userId="dfeec08e-1836-47e7-bc01-4b04978dd528" providerId="ADAL" clId="{2EC833CF-F473-4777-A25C-2C004D036FA0}" dt="2023-04-25T04:20:13.964" v="20"/>
          <ac:spMkLst>
            <pc:docMk/>
            <pc:sldMk cId="170723077" sldId="256"/>
            <ac:spMk id="17" creationId="{391F6B52-91F4-4AEB-B6DB-29FEBCF28C8B}"/>
          </ac:spMkLst>
        </pc:spChg>
        <pc:spChg chg="add del">
          <ac:chgData name="Jasim Hasan (MOL PAKISTAN B.V.)" userId="dfeec08e-1836-47e7-bc01-4b04978dd528" providerId="ADAL" clId="{2EC833CF-F473-4777-A25C-2C004D036FA0}" dt="2023-04-25T04:01:29.965" v="4" actId="26606"/>
          <ac:spMkLst>
            <pc:docMk/>
            <pc:sldMk cId="170723077" sldId="256"/>
            <ac:spMk id="18" creationId="{3C195FC1-B568-4C72-9902-34CB35DDD7A1}"/>
          </ac:spMkLst>
        </pc:spChg>
        <pc:spChg chg="add del">
          <ac:chgData name="Jasim Hasan (MOL PAKISTAN B.V.)" userId="dfeec08e-1836-47e7-bc01-4b04978dd528" providerId="ADAL" clId="{2EC833CF-F473-4777-A25C-2C004D036FA0}" dt="2023-04-25T04:20:13.964" v="20"/>
          <ac:spMkLst>
            <pc:docMk/>
            <pc:sldMk cId="170723077" sldId="256"/>
            <ac:spMk id="19" creationId="{2CD6F061-7C53-44F4-9794-953DB70A451B}"/>
          </ac:spMkLst>
        </pc:spChg>
        <pc:spChg chg="add del">
          <ac:chgData name="Jasim Hasan (MOL PAKISTAN B.V.)" userId="dfeec08e-1836-47e7-bc01-4b04978dd528" providerId="ADAL" clId="{2EC833CF-F473-4777-A25C-2C004D036FA0}" dt="2023-04-25T04:01:29.965" v="4" actId="26606"/>
          <ac:spMkLst>
            <pc:docMk/>
            <pc:sldMk cId="170723077" sldId="256"/>
            <ac:spMk id="20" creationId="{EF2BDF77-362C-43F0-8CBB-A969EC2AE0C4}"/>
          </ac:spMkLst>
        </pc:spChg>
        <pc:spChg chg="add del">
          <ac:chgData name="Jasim Hasan (MOL PAKISTAN B.V.)" userId="dfeec08e-1836-47e7-bc01-4b04978dd528" providerId="ADAL" clId="{2EC833CF-F473-4777-A25C-2C004D036FA0}" dt="2023-04-25T04:30:28.107" v="256" actId="26606"/>
          <ac:spMkLst>
            <pc:docMk/>
            <pc:sldMk cId="170723077" sldId="256"/>
            <ac:spMk id="21" creationId="{BAD76F3E-3A97-486B-B402-44400A8B9173}"/>
          </ac:spMkLst>
        </pc:spChg>
        <pc:spChg chg="add del">
          <ac:chgData name="Jasim Hasan (MOL PAKISTAN B.V.)" userId="dfeec08e-1836-47e7-bc01-4b04978dd528" providerId="ADAL" clId="{2EC833CF-F473-4777-A25C-2C004D036FA0}" dt="2023-04-25T04:01:29.965" v="4" actId="26606"/>
          <ac:spMkLst>
            <pc:docMk/>
            <pc:sldMk cId="170723077" sldId="256"/>
            <ac:spMk id="22" creationId="{4BE96B01-3929-432D-B8C2-ADBCB74C2EF4}"/>
          </ac:spMkLst>
        </pc:spChg>
        <pc:spChg chg="add del">
          <ac:chgData name="Jasim Hasan (MOL PAKISTAN B.V.)" userId="dfeec08e-1836-47e7-bc01-4b04978dd528" providerId="ADAL" clId="{2EC833CF-F473-4777-A25C-2C004D036FA0}" dt="2023-04-25T04:30:28.107" v="256" actId="26606"/>
          <ac:spMkLst>
            <pc:docMk/>
            <pc:sldMk cId="170723077" sldId="256"/>
            <ac:spMk id="23" creationId="{391F6B52-91F4-4AEB-B6DB-29FEBCF28C8B}"/>
          </ac:spMkLst>
        </pc:spChg>
        <pc:spChg chg="add del">
          <ac:chgData name="Jasim Hasan (MOL PAKISTAN B.V.)" userId="dfeec08e-1836-47e7-bc01-4b04978dd528" providerId="ADAL" clId="{2EC833CF-F473-4777-A25C-2C004D036FA0}" dt="2023-04-25T04:01:29.965" v="4" actId="26606"/>
          <ac:spMkLst>
            <pc:docMk/>
            <pc:sldMk cId="170723077" sldId="256"/>
            <ac:spMk id="24" creationId="{2A6FCDE6-CDE2-4C51-B18E-A95CFB679714}"/>
          </ac:spMkLst>
        </pc:spChg>
        <pc:spChg chg="add del">
          <ac:chgData name="Jasim Hasan (MOL PAKISTAN B.V.)" userId="dfeec08e-1836-47e7-bc01-4b04978dd528" providerId="ADAL" clId="{2EC833CF-F473-4777-A25C-2C004D036FA0}" dt="2023-04-25T04:30:28.107" v="256" actId="26606"/>
          <ac:spMkLst>
            <pc:docMk/>
            <pc:sldMk cId="170723077" sldId="256"/>
            <ac:spMk id="25" creationId="{2CD6F061-7C53-44F4-9794-953DB70A451B}"/>
          </ac:spMkLst>
        </pc:spChg>
        <pc:spChg chg="add del">
          <ac:chgData name="Jasim Hasan (MOL PAKISTAN B.V.)" userId="dfeec08e-1836-47e7-bc01-4b04978dd528" providerId="ADAL" clId="{2EC833CF-F473-4777-A25C-2C004D036FA0}" dt="2023-04-25T04:01:29.965" v="4" actId="26606"/>
          <ac:spMkLst>
            <pc:docMk/>
            <pc:sldMk cId="170723077" sldId="256"/>
            <ac:spMk id="26" creationId="{9D2E8756-2465-473A-BA2A-2DB1D6224745}"/>
          </ac:spMkLst>
        </pc:spChg>
        <pc:spChg chg="add del">
          <ac:chgData name="Jasim Hasan (MOL PAKISTAN B.V.)" userId="dfeec08e-1836-47e7-bc01-4b04978dd528" providerId="ADAL" clId="{2EC833CF-F473-4777-A25C-2C004D036FA0}" dt="2023-04-25T04:24:43.202" v="85" actId="26606"/>
          <ac:spMkLst>
            <pc:docMk/>
            <pc:sldMk cId="170723077" sldId="256"/>
            <ac:spMk id="27" creationId="{5463EB0A-3D7C-4AA5-BFA5-8EE5B4BA5624}"/>
          </ac:spMkLst>
        </pc:spChg>
        <pc:spChg chg="add del">
          <ac:chgData name="Jasim Hasan (MOL PAKISTAN B.V.)" userId="dfeec08e-1836-47e7-bc01-4b04978dd528" providerId="ADAL" clId="{2EC833CF-F473-4777-A25C-2C004D036FA0}" dt="2023-04-25T04:01:30.406" v="6" actId="26606"/>
          <ac:spMkLst>
            <pc:docMk/>
            <pc:sldMk cId="170723077" sldId="256"/>
            <ac:spMk id="28" creationId="{DD6BC9EB-F181-48AB-BCA2-3D1DB20D2D87}"/>
          </ac:spMkLst>
        </pc:spChg>
        <pc:spChg chg="add del">
          <ac:chgData name="Jasim Hasan (MOL PAKISTAN B.V.)" userId="dfeec08e-1836-47e7-bc01-4b04978dd528" providerId="ADAL" clId="{2EC833CF-F473-4777-A25C-2C004D036FA0}" dt="2023-04-25T04:01:30.406" v="6" actId="26606"/>
          <ac:spMkLst>
            <pc:docMk/>
            <pc:sldMk cId="170723077" sldId="256"/>
            <ac:spMk id="29" creationId="{D33AAA80-39DC-4020-9BFF-0718F35C7661}"/>
          </ac:spMkLst>
        </pc:spChg>
        <pc:spChg chg="add del">
          <ac:chgData name="Jasim Hasan (MOL PAKISTAN B.V.)" userId="dfeec08e-1836-47e7-bc01-4b04978dd528" providerId="ADAL" clId="{2EC833CF-F473-4777-A25C-2C004D036FA0}" dt="2023-04-25T04:01:30.406" v="6" actId="26606"/>
          <ac:spMkLst>
            <pc:docMk/>
            <pc:sldMk cId="170723077" sldId="256"/>
            <ac:spMk id="31" creationId="{1177F295-741F-4EFF-B0CA-BE69295ADA07}"/>
          </ac:spMkLst>
        </pc:spChg>
        <pc:spChg chg="add del">
          <ac:chgData name="Jasim Hasan (MOL PAKISTAN B.V.)" userId="dfeec08e-1836-47e7-bc01-4b04978dd528" providerId="ADAL" clId="{2EC833CF-F473-4777-A25C-2C004D036FA0}" dt="2023-04-25T04:24:43.202" v="85" actId="26606"/>
          <ac:spMkLst>
            <pc:docMk/>
            <pc:sldMk cId="170723077" sldId="256"/>
            <ac:spMk id="32" creationId="{7945AD00-F967-454D-A4B2-39ABA5C88C20}"/>
          </ac:spMkLst>
        </pc:spChg>
        <pc:spChg chg="add del">
          <ac:chgData name="Jasim Hasan (MOL PAKISTAN B.V.)" userId="dfeec08e-1836-47e7-bc01-4b04978dd528" providerId="ADAL" clId="{2EC833CF-F473-4777-A25C-2C004D036FA0}" dt="2023-04-25T04:01:31.863" v="8" actId="26606"/>
          <ac:spMkLst>
            <pc:docMk/>
            <pc:sldMk cId="170723077" sldId="256"/>
            <ac:spMk id="33" creationId="{2783C067-F8BF-4755-B516-8A0CD74CF60C}"/>
          </ac:spMkLst>
        </pc:spChg>
        <pc:spChg chg="add del">
          <ac:chgData name="Jasim Hasan (MOL PAKISTAN B.V.)" userId="dfeec08e-1836-47e7-bc01-4b04978dd528" providerId="ADAL" clId="{2EC833CF-F473-4777-A25C-2C004D036FA0}" dt="2023-04-25T04:01:31.863" v="8" actId="26606"/>
          <ac:spMkLst>
            <pc:docMk/>
            <pc:sldMk cId="170723077" sldId="256"/>
            <ac:spMk id="34" creationId="{2ED796EC-E7FF-46DB-B912-FB08BF12AA6E}"/>
          </ac:spMkLst>
        </pc:spChg>
        <pc:spChg chg="add del">
          <ac:chgData name="Jasim Hasan (MOL PAKISTAN B.V.)" userId="dfeec08e-1836-47e7-bc01-4b04978dd528" providerId="ADAL" clId="{2EC833CF-F473-4777-A25C-2C004D036FA0}" dt="2023-04-25T04:01:31.863" v="8" actId="26606"/>
          <ac:spMkLst>
            <pc:docMk/>
            <pc:sldMk cId="170723077" sldId="256"/>
            <ac:spMk id="35" creationId="{549A2DAB-B431-487D-95AD-BB0FECB49E57}"/>
          </ac:spMkLst>
        </pc:spChg>
        <pc:spChg chg="add del">
          <ac:chgData name="Jasim Hasan (MOL PAKISTAN B.V.)" userId="dfeec08e-1836-47e7-bc01-4b04978dd528" providerId="ADAL" clId="{2EC833CF-F473-4777-A25C-2C004D036FA0}" dt="2023-04-25T04:01:31.863" v="8" actId="26606"/>
          <ac:spMkLst>
            <pc:docMk/>
            <pc:sldMk cId="170723077" sldId="256"/>
            <ac:spMk id="36" creationId="{0819F787-32B4-46A8-BC57-C6571BCEE243}"/>
          </ac:spMkLst>
        </pc:spChg>
        <pc:spChg chg="add del">
          <ac:chgData name="Jasim Hasan (MOL PAKISTAN B.V.)" userId="dfeec08e-1836-47e7-bc01-4b04978dd528" providerId="ADAL" clId="{2EC833CF-F473-4777-A25C-2C004D036FA0}" dt="2023-04-25T04:24:43.202" v="85" actId="26606"/>
          <ac:spMkLst>
            <pc:docMk/>
            <pc:sldMk cId="170723077" sldId="256"/>
            <ac:spMk id="39" creationId="{E9BC5B79-B912-427C-8219-E3E50943FCDE}"/>
          </ac:spMkLst>
        </pc:spChg>
        <pc:spChg chg="add del">
          <ac:chgData name="Jasim Hasan (MOL PAKISTAN B.V.)" userId="dfeec08e-1836-47e7-bc01-4b04978dd528" providerId="ADAL" clId="{2EC833CF-F473-4777-A25C-2C004D036FA0}" dt="2023-04-25T04:01:32.361" v="10" actId="26606"/>
          <ac:spMkLst>
            <pc:docMk/>
            <pc:sldMk cId="170723077" sldId="256"/>
            <ac:spMk id="40" creationId="{9B8A5A16-7BE9-4AA1-9B5E-00FAFA5C8647}"/>
          </ac:spMkLst>
        </pc:spChg>
        <pc:spChg chg="add del">
          <ac:chgData name="Jasim Hasan (MOL PAKISTAN B.V.)" userId="dfeec08e-1836-47e7-bc01-4b04978dd528" providerId="ADAL" clId="{2EC833CF-F473-4777-A25C-2C004D036FA0}" dt="2023-04-25T04:24:44.664" v="87" actId="26606"/>
          <ac:spMkLst>
            <pc:docMk/>
            <pc:sldMk cId="170723077" sldId="256"/>
            <ac:spMk id="42" creationId="{DAF1966E-FD40-4A4A-B61B-C4DF7FA05F06}"/>
          </ac:spMkLst>
        </pc:spChg>
        <pc:spChg chg="add del">
          <ac:chgData name="Jasim Hasan (MOL PAKISTAN B.V.)" userId="dfeec08e-1836-47e7-bc01-4b04978dd528" providerId="ADAL" clId="{2EC833CF-F473-4777-A25C-2C004D036FA0}" dt="2023-04-25T04:24:44.664" v="87" actId="26606"/>
          <ac:spMkLst>
            <pc:docMk/>
            <pc:sldMk cId="170723077" sldId="256"/>
            <ac:spMk id="43" creationId="{047BFA19-D45E-416B-A404-7AF2F3F27017}"/>
          </ac:spMkLst>
        </pc:spChg>
        <pc:spChg chg="add del">
          <ac:chgData name="Jasim Hasan (MOL PAKISTAN B.V.)" userId="dfeec08e-1836-47e7-bc01-4b04978dd528" providerId="ADAL" clId="{2EC833CF-F473-4777-A25C-2C004D036FA0}" dt="2023-04-25T04:24:44.664" v="87" actId="26606"/>
          <ac:spMkLst>
            <pc:docMk/>
            <pc:sldMk cId="170723077" sldId="256"/>
            <ac:spMk id="44" creationId="{8E0105E7-23DB-4CF2-8258-FF47C7620F6E}"/>
          </ac:spMkLst>
        </pc:spChg>
        <pc:spChg chg="add del">
          <ac:chgData name="Jasim Hasan (MOL PAKISTAN B.V.)" userId="dfeec08e-1836-47e7-bc01-4b04978dd528" providerId="ADAL" clId="{2EC833CF-F473-4777-A25C-2C004D036FA0}" dt="2023-04-25T04:24:44.664" v="87" actId="26606"/>
          <ac:spMkLst>
            <pc:docMk/>
            <pc:sldMk cId="170723077" sldId="256"/>
            <ac:spMk id="45" creationId="{074B4F7D-14B2-478B-8BF5-01E4E0C5D263}"/>
          </ac:spMkLst>
        </pc:spChg>
        <pc:spChg chg="add del">
          <ac:chgData name="Jasim Hasan (MOL PAKISTAN B.V.)" userId="dfeec08e-1836-47e7-bc01-4b04978dd528" providerId="ADAL" clId="{2EC833CF-F473-4777-A25C-2C004D036FA0}" dt="2023-04-25T04:30:22.121" v="253" actId="26606"/>
          <ac:spMkLst>
            <pc:docMk/>
            <pc:sldMk cId="170723077" sldId="256"/>
            <ac:spMk id="46" creationId="{777A147A-9ED8-46B4-8660-1B3C2AA880B5}"/>
          </ac:spMkLst>
        </pc:spChg>
        <pc:spChg chg="add del">
          <ac:chgData name="Jasim Hasan (MOL PAKISTAN B.V.)" userId="dfeec08e-1836-47e7-bc01-4b04978dd528" providerId="ADAL" clId="{2EC833CF-F473-4777-A25C-2C004D036FA0}" dt="2023-04-25T04:01:34.588" v="13"/>
          <ac:spMkLst>
            <pc:docMk/>
            <pc:sldMk cId="170723077" sldId="256"/>
            <ac:spMk id="47" creationId="{4F57DB1C-6494-4CC4-A5E8-931957565379}"/>
          </ac:spMkLst>
        </pc:spChg>
        <pc:spChg chg="add del">
          <ac:chgData name="Jasim Hasan (MOL PAKISTAN B.V.)" userId="dfeec08e-1836-47e7-bc01-4b04978dd528" providerId="ADAL" clId="{2EC833CF-F473-4777-A25C-2C004D036FA0}" dt="2023-04-25T04:01:34.588" v="13"/>
          <ac:spMkLst>
            <pc:docMk/>
            <pc:sldMk cId="170723077" sldId="256"/>
            <ac:spMk id="48" creationId="{FFFB778B-5206-4BB0-A468-327E71367654}"/>
          </ac:spMkLst>
        </pc:spChg>
        <pc:spChg chg="add del">
          <ac:chgData name="Jasim Hasan (MOL PAKISTAN B.V.)" userId="dfeec08e-1836-47e7-bc01-4b04978dd528" providerId="ADAL" clId="{2EC833CF-F473-4777-A25C-2C004D036FA0}" dt="2023-04-25T04:01:34.588" v="13"/>
          <ac:spMkLst>
            <pc:docMk/>
            <pc:sldMk cId="170723077" sldId="256"/>
            <ac:spMk id="49" creationId="{E6C0471D-BE03-4D81-BDB5-D510BC0D8A77}"/>
          </ac:spMkLst>
        </pc:spChg>
        <pc:spChg chg="add del">
          <ac:chgData name="Jasim Hasan (MOL PAKISTAN B.V.)" userId="dfeec08e-1836-47e7-bc01-4b04978dd528" providerId="ADAL" clId="{2EC833CF-F473-4777-A25C-2C004D036FA0}" dt="2023-04-25T04:01:34.588" v="13"/>
          <ac:spMkLst>
            <pc:docMk/>
            <pc:sldMk cId="170723077" sldId="256"/>
            <ac:spMk id="52" creationId="{A27691EB-14CF-4237-B5EB-C94B92677A05}"/>
          </ac:spMkLst>
        </pc:spChg>
        <pc:spChg chg="add del">
          <ac:chgData name="Jasim Hasan (MOL PAKISTAN B.V.)" userId="dfeec08e-1836-47e7-bc01-4b04978dd528" providerId="ADAL" clId="{2EC833CF-F473-4777-A25C-2C004D036FA0}" dt="2023-04-25T04:24:46.228" v="89" actId="26606"/>
          <ac:spMkLst>
            <pc:docMk/>
            <pc:sldMk cId="170723077" sldId="256"/>
            <ac:spMk id="53" creationId="{BAD76F3E-3A97-486B-B402-44400A8B9173}"/>
          </ac:spMkLst>
        </pc:spChg>
        <pc:spChg chg="add del">
          <ac:chgData name="Jasim Hasan (MOL PAKISTAN B.V.)" userId="dfeec08e-1836-47e7-bc01-4b04978dd528" providerId="ADAL" clId="{2EC833CF-F473-4777-A25C-2C004D036FA0}" dt="2023-04-25T04:24:46.228" v="89" actId="26606"/>
          <ac:spMkLst>
            <pc:docMk/>
            <pc:sldMk cId="170723077" sldId="256"/>
            <ac:spMk id="54" creationId="{391F6B52-91F4-4AEB-B6DB-29FEBCF28C8B}"/>
          </ac:spMkLst>
        </pc:spChg>
        <pc:spChg chg="add del">
          <ac:chgData name="Jasim Hasan (MOL PAKISTAN B.V.)" userId="dfeec08e-1836-47e7-bc01-4b04978dd528" providerId="ADAL" clId="{2EC833CF-F473-4777-A25C-2C004D036FA0}" dt="2023-04-25T04:24:46.228" v="89" actId="26606"/>
          <ac:spMkLst>
            <pc:docMk/>
            <pc:sldMk cId="170723077" sldId="256"/>
            <ac:spMk id="55" creationId="{2CD6F061-7C53-44F4-9794-953DB70A451B}"/>
          </ac:spMkLst>
        </pc:spChg>
        <pc:spChg chg="add del">
          <ac:chgData name="Jasim Hasan (MOL PAKISTAN B.V.)" userId="dfeec08e-1836-47e7-bc01-4b04978dd528" providerId="ADAL" clId="{2EC833CF-F473-4777-A25C-2C004D036FA0}" dt="2023-04-25T04:30:22.121" v="253" actId="26606"/>
          <ac:spMkLst>
            <pc:docMk/>
            <pc:sldMk cId="170723077" sldId="256"/>
            <ac:spMk id="56" creationId="{5D6C15A0-C087-4593-8414-2B4EC1CDC3DE}"/>
          </ac:spMkLst>
        </pc:spChg>
        <pc:spChg chg="add del">
          <ac:chgData name="Jasim Hasan (MOL PAKISTAN B.V.)" userId="dfeec08e-1836-47e7-bc01-4b04978dd528" providerId="ADAL" clId="{2EC833CF-F473-4777-A25C-2C004D036FA0}" dt="2023-04-25T04:24:49.877" v="91" actId="26606"/>
          <ac:spMkLst>
            <pc:docMk/>
            <pc:sldMk cId="170723077" sldId="256"/>
            <ac:spMk id="57" creationId="{5463EB0A-3D7C-4AA5-BFA5-8EE5B4BA5624}"/>
          </ac:spMkLst>
        </pc:spChg>
        <pc:spChg chg="add del">
          <ac:chgData name="Jasim Hasan (MOL PAKISTAN B.V.)" userId="dfeec08e-1836-47e7-bc01-4b04978dd528" providerId="ADAL" clId="{2EC833CF-F473-4777-A25C-2C004D036FA0}" dt="2023-04-25T04:24:49.877" v="91" actId="26606"/>
          <ac:spMkLst>
            <pc:docMk/>
            <pc:sldMk cId="170723077" sldId="256"/>
            <ac:spMk id="58" creationId="{7945AD00-F967-454D-A4B2-39ABA5C88C20}"/>
          </ac:spMkLst>
        </pc:spChg>
        <pc:spChg chg="add del">
          <ac:chgData name="Jasim Hasan (MOL PAKISTAN B.V.)" userId="dfeec08e-1836-47e7-bc01-4b04978dd528" providerId="ADAL" clId="{2EC833CF-F473-4777-A25C-2C004D036FA0}" dt="2023-04-25T04:24:49.877" v="91" actId="26606"/>
          <ac:spMkLst>
            <pc:docMk/>
            <pc:sldMk cId="170723077" sldId="256"/>
            <ac:spMk id="59" creationId="{E9BC5B79-B912-427C-8219-E3E50943FCDE}"/>
          </ac:spMkLst>
        </pc:spChg>
        <pc:spChg chg="add del">
          <ac:chgData name="Jasim Hasan (MOL PAKISTAN B.V.)" userId="dfeec08e-1836-47e7-bc01-4b04978dd528" providerId="ADAL" clId="{2EC833CF-F473-4777-A25C-2C004D036FA0}" dt="2023-04-25T04:30:28.107" v="256" actId="26606"/>
          <ac:spMkLst>
            <pc:docMk/>
            <pc:sldMk cId="170723077" sldId="256"/>
            <ac:spMk id="60" creationId="{FFD48BC7-DC40-47DE-87EE-9F4B6ECB9ABB}"/>
          </ac:spMkLst>
        </pc:spChg>
        <pc:spChg chg="add del">
          <ac:chgData name="Jasim Hasan (MOL PAKISTAN B.V.)" userId="dfeec08e-1836-47e7-bc01-4b04978dd528" providerId="ADAL" clId="{2EC833CF-F473-4777-A25C-2C004D036FA0}" dt="2023-04-25T04:24:53.486" v="94" actId="26606"/>
          <ac:spMkLst>
            <pc:docMk/>
            <pc:sldMk cId="170723077" sldId="256"/>
            <ac:spMk id="61" creationId="{1ACA2EA0-FFD3-42EC-9406-B595015ED96E}"/>
          </ac:spMkLst>
        </pc:spChg>
        <pc:spChg chg="add del">
          <ac:chgData name="Jasim Hasan (MOL PAKISTAN B.V.)" userId="dfeec08e-1836-47e7-bc01-4b04978dd528" providerId="ADAL" clId="{2EC833CF-F473-4777-A25C-2C004D036FA0}" dt="2023-04-25T04:24:53.486" v="94" actId="26606"/>
          <ac:spMkLst>
            <pc:docMk/>
            <pc:sldMk cId="170723077" sldId="256"/>
            <ac:spMk id="62" creationId="{D5288BCE-665C-472A-8C43-664BCFA31E43}"/>
          </ac:spMkLst>
        </pc:spChg>
        <pc:spChg chg="add del">
          <ac:chgData name="Jasim Hasan (MOL PAKISTAN B.V.)" userId="dfeec08e-1836-47e7-bc01-4b04978dd528" providerId="ADAL" clId="{2EC833CF-F473-4777-A25C-2C004D036FA0}" dt="2023-04-25T04:24:53.486" v="94" actId="26606"/>
          <ac:spMkLst>
            <pc:docMk/>
            <pc:sldMk cId="170723077" sldId="256"/>
            <ac:spMk id="63" creationId="{46C57131-53A7-4C1A-BEA8-25F06A06AD29}"/>
          </ac:spMkLst>
        </pc:spChg>
        <pc:spChg chg="add del">
          <ac:chgData name="Jasim Hasan (MOL PAKISTAN B.V.)" userId="dfeec08e-1836-47e7-bc01-4b04978dd528" providerId="ADAL" clId="{2EC833CF-F473-4777-A25C-2C004D036FA0}" dt="2023-04-25T04:30:28.107" v="256" actId="26606"/>
          <ac:spMkLst>
            <pc:docMk/>
            <pc:sldMk cId="170723077" sldId="256"/>
            <ac:spMk id="64" creationId="{E502BBC7-2C76-46F3-BC24-5985BC13DB88}"/>
          </ac:spMkLst>
        </pc:spChg>
        <pc:spChg chg="add del">
          <ac:chgData name="Jasim Hasan (MOL PAKISTAN B.V.)" userId="dfeec08e-1836-47e7-bc01-4b04978dd528" providerId="ADAL" clId="{2EC833CF-F473-4777-A25C-2C004D036FA0}" dt="2023-04-25T04:25:01.147" v="96" actId="26606"/>
          <ac:spMkLst>
            <pc:docMk/>
            <pc:sldMk cId="170723077" sldId="256"/>
            <ac:spMk id="65" creationId="{5463EB0A-3D7C-4AA5-BFA5-8EE5B4BA5624}"/>
          </ac:spMkLst>
        </pc:spChg>
        <pc:spChg chg="add del">
          <ac:chgData name="Jasim Hasan (MOL PAKISTAN B.V.)" userId="dfeec08e-1836-47e7-bc01-4b04978dd528" providerId="ADAL" clId="{2EC833CF-F473-4777-A25C-2C004D036FA0}" dt="2023-04-25T04:25:01.147" v="96" actId="26606"/>
          <ac:spMkLst>
            <pc:docMk/>
            <pc:sldMk cId="170723077" sldId="256"/>
            <ac:spMk id="66" creationId="{7945AD00-F967-454D-A4B2-39ABA5C88C20}"/>
          </ac:spMkLst>
        </pc:spChg>
        <pc:spChg chg="add del">
          <ac:chgData name="Jasim Hasan (MOL PAKISTAN B.V.)" userId="dfeec08e-1836-47e7-bc01-4b04978dd528" providerId="ADAL" clId="{2EC833CF-F473-4777-A25C-2C004D036FA0}" dt="2023-04-25T04:25:01.147" v="96" actId="26606"/>
          <ac:spMkLst>
            <pc:docMk/>
            <pc:sldMk cId="170723077" sldId="256"/>
            <ac:spMk id="67" creationId="{E9BC5B79-B912-427C-8219-E3E50943FCDE}"/>
          </ac:spMkLst>
        </pc:spChg>
        <pc:spChg chg="add del">
          <ac:chgData name="Jasim Hasan (MOL PAKISTAN B.V.)" userId="dfeec08e-1836-47e7-bc01-4b04978dd528" providerId="ADAL" clId="{2EC833CF-F473-4777-A25C-2C004D036FA0}" dt="2023-04-25T04:30:28.107" v="256" actId="26606"/>
          <ac:spMkLst>
            <pc:docMk/>
            <pc:sldMk cId="170723077" sldId="256"/>
            <ac:spMk id="68" creationId="{C7F28D52-2A5F-4D23-81AE-7CB8B591C7AF}"/>
          </ac:spMkLst>
        </pc:spChg>
        <pc:spChg chg="add del">
          <ac:chgData name="Jasim Hasan (MOL PAKISTAN B.V.)" userId="dfeec08e-1836-47e7-bc01-4b04978dd528" providerId="ADAL" clId="{2EC833CF-F473-4777-A25C-2C004D036FA0}" dt="2023-04-25T04:30:28.107" v="256" actId="26606"/>
          <ac:spMkLst>
            <pc:docMk/>
            <pc:sldMk cId="170723077" sldId="256"/>
            <ac:spMk id="69" creationId="{3629484E-3792-4B3D-89AD-7C8A1ED0E0D4}"/>
          </ac:spMkLst>
        </pc:spChg>
        <pc:grpChg chg="add del">
          <ac:chgData name="Jasim Hasan (MOL PAKISTAN B.V.)" userId="dfeec08e-1836-47e7-bc01-4b04978dd528" providerId="ADAL" clId="{2EC833CF-F473-4777-A25C-2C004D036FA0}" dt="2023-04-25T04:01:32.361" v="10" actId="26606"/>
          <ac:grpSpMkLst>
            <pc:docMk/>
            <pc:sldMk cId="170723077" sldId="256"/>
            <ac:grpSpMk id="41" creationId="{C55D27F9-7623-4A6E-89FF-87E6C4E0D908}"/>
          </ac:grpSpMkLst>
        </pc:grpChg>
        <pc:cxnChg chg="add del">
          <ac:chgData name="Jasim Hasan (MOL PAKISTAN B.V.)" userId="dfeec08e-1836-47e7-bc01-4b04978dd528" providerId="ADAL" clId="{2EC833CF-F473-4777-A25C-2C004D036FA0}" dt="2023-04-25T04:01:29.965" v="4" actId="26606"/>
          <ac:cxnSpMkLst>
            <pc:docMk/>
            <pc:sldMk cId="170723077" sldId="256"/>
            <ac:cxnSpMk id="10" creationId="{EB898B32-3891-4C3A-8F58-C5969D2E9033}"/>
          </ac:cxnSpMkLst>
        </pc:cxnChg>
        <pc:cxnChg chg="add del">
          <ac:chgData name="Jasim Hasan (MOL PAKISTAN B.V.)" userId="dfeec08e-1836-47e7-bc01-4b04978dd528" providerId="ADAL" clId="{2EC833CF-F473-4777-A25C-2C004D036FA0}" dt="2023-04-25T04:01:29.965" v="4" actId="26606"/>
          <ac:cxnSpMkLst>
            <pc:docMk/>
            <pc:sldMk cId="170723077" sldId="256"/>
            <ac:cxnSpMk id="12" creationId="{4AE4806D-B8F9-4679-A68A-9BD21C01A301}"/>
          </ac:cxnSpMkLst>
        </pc:cxnChg>
        <pc:cxnChg chg="add del">
          <ac:chgData name="Jasim Hasan (MOL PAKISTAN B.V.)" userId="dfeec08e-1836-47e7-bc01-4b04978dd528" providerId="ADAL" clId="{2EC833CF-F473-4777-A25C-2C004D036FA0}" dt="2023-04-25T04:01:30.406" v="6" actId="26606"/>
          <ac:cxnSpMkLst>
            <pc:docMk/>
            <pc:sldMk cId="170723077" sldId="256"/>
            <ac:cxnSpMk id="30" creationId="{C9C5D90B-7EE3-4D26-AB7D-A5A3A6E11203}"/>
          </ac:cxnSpMkLst>
        </pc:cxnChg>
        <pc:cxnChg chg="add del">
          <ac:chgData name="Jasim Hasan (MOL PAKISTAN B.V.)" userId="dfeec08e-1836-47e7-bc01-4b04978dd528" providerId="ADAL" clId="{2EC833CF-F473-4777-A25C-2C004D036FA0}" dt="2023-04-25T04:01:31.863" v="8" actId="26606"/>
          <ac:cxnSpMkLst>
            <pc:docMk/>
            <pc:sldMk cId="170723077" sldId="256"/>
            <ac:cxnSpMk id="37" creationId="{C5ECDEE1-7093-418F-9CF5-24EEB115C1C1}"/>
          </ac:cxnSpMkLst>
        </pc:cxnChg>
        <pc:cxnChg chg="add del">
          <ac:chgData name="Jasim Hasan (MOL PAKISTAN B.V.)" userId="dfeec08e-1836-47e7-bc01-4b04978dd528" providerId="ADAL" clId="{2EC833CF-F473-4777-A25C-2C004D036FA0}" dt="2023-04-25T04:01:31.863" v="8" actId="26606"/>
          <ac:cxnSpMkLst>
            <pc:docMk/>
            <pc:sldMk cId="170723077" sldId="256"/>
            <ac:cxnSpMk id="38" creationId="{045062AF-EB11-4651-BC4A-4DA21768DE8E}"/>
          </ac:cxnSpMkLst>
        </pc:cxnChg>
        <pc:cxnChg chg="add del">
          <ac:chgData name="Jasim Hasan (MOL PAKISTAN B.V.)" userId="dfeec08e-1836-47e7-bc01-4b04978dd528" providerId="ADAL" clId="{2EC833CF-F473-4777-A25C-2C004D036FA0}" dt="2023-04-25T04:01:34.588" v="13"/>
          <ac:cxnSpMkLst>
            <pc:docMk/>
            <pc:sldMk cId="170723077" sldId="256"/>
            <ac:cxnSpMk id="50" creationId="{E5E836EB-03CD-4BA5-A751-21D2ACC28303}"/>
          </ac:cxnSpMkLst>
        </pc:cxnChg>
        <pc:cxnChg chg="add del">
          <ac:chgData name="Jasim Hasan (MOL PAKISTAN B.V.)" userId="dfeec08e-1836-47e7-bc01-4b04978dd528" providerId="ADAL" clId="{2EC833CF-F473-4777-A25C-2C004D036FA0}" dt="2023-04-25T04:01:34.588" v="13"/>
          <ac:cxnSpMkLst>
            <pc:docMk/>
            <pc:sldMk cId="170723077" sldId="256"/>
            <ac:cxnSpMk id="51" creationId="{22721A85-1EA4-4D87-97AB-0BB4AB78F92D}"/>
          </ac:cxnSpMkLst>
        </pc:cxnChg>
      </pc:sldChg>
      <pc:sldChg chg="new del">
        <pc:chgData name="Jasim Hasan (MOL PAKISTAN B.V.)" userId="dfeec08e-1836-47e7-bc01-4b04978dd528" providerId="ADAL" clId="{2EC833CF-F473-4777-A25C-2C004D036FA0}" dt="2023-04-25T04:31:22.894" v="265" actId="680"/>
        <pc:sldMkLst>
          <pc:docMk/>
          <pc:sldMk cId="3696461215" sldId="256"/>
        </pc:sldMkLst>
      </pc:sldChg>
      <pc:sldChg chg="addSp delSp modSp new del mod setBg">
        <pc:chgData name="Jasim Hasan (MOL PAKISTAN B.V.)" userId="dfeec08e-1836-47e7-bc01-4b04978dd528" providerId="ADAL" clId="{2EC833CF-F473-4777-A25C-2C004D036FA0}" dt="2023-04-25T04:30:02.402" v="251" actId="47"/>
        <pc:sldMkLst>
          <pc:docMk/>
          <pc:sldMk cId="814922824" sldId="257"/>
        </pc:sldMkLst>
        <pc:spChg chg="mod">
          <ac:chgData name="Jasim Hasan (MOL PAKISTAN B.V.)" userId="dfeec08e-1836-47e7-bc01-4b04978dd528" providerId="ADAL" clId="{2EC833CF-F473-4777-A25C-2C004D036FA0}" dt="2023-04-25T04:28:56.055" v="248" actId="14100"/>
          <ac:spMkLst>
            <pc:docMk/>
            <pc:sldMk cId="814922824" sldId="257"/>
            <ac:spMk id="2" creationId="{6AEF14D2-F064-D85C-410E-0545CC05CD89}"/>
          </ac:spMkLst>
        </pc:spChg>
        <pc:spChg chg="del mod">
          <ac:chgData name="Jasim Hasan (MOL PAKISTAN B.V.)" userId="dfeec08e-1836-47e7-bc01-4b04978dd528" providerId="ADAL" clId="{2EC833CF-F473-4777-A25C-2C004D036FA0}" dt="2023-04-25T04:24:29.824" v="83" actId="26606"/>
          <ac:spMkLst>
            <pc:docMk/>
            <pc:sldMk cId="814922824" sldId="257"/>
            <ac:spMk id="3" creationId="{CAC586B1-EB23-80ED-1334-3FDA397DC54D}"/>
          </ac:spMkLst>
        </pc:spChg>
        <pc:spChg chg="add del">
          <ac:chgData name="Jasim Hasan (MOL PAKISTAN B.V.)" userId="dfeec08e-1836-47e7-bc01-4b04978dd528" providerId="ADAL" clId="{2EC833CF-F473-4777-A25C-2C004D036FA0}" dt="2023-04-25T04:24:10.013" v="74" actId="26606"/>
          <ac:spMkLst>
            <pc:docMk/>
            <pc:sldMk cId="814922824" sldId="257"/>
            <ac:spMk id="8" creationId="{DAF1966E-FD40-4A4A-B61B-C4DF7FA05F06}"/>
          </ac:spMkLst>
        </pc:spChg>
        <pc:spChg chg="add del">
          <ac:chgData name="Jasim Hasan (MOL PAKISTAN B.V.)" userId="dfeec08e-1836-47e7-bc01-4b04978dd528" providerId="ADAL" clId="{2EC833CF-F473-4777-A25C-2C004D036FA0}" dt="2023-04-25T04:24:10.013" v="74" actId="26606"/>
          <ac:spMkLst>
            <pc:docMk/>
            <pc:sldMk cId="814922824" sldId="257"/>
            <ac:spMk id="10" creationId="{047BFA19-D45E-416B-A404-7AF2F3F27017}"/>
          </ac:spMkLst>
        </pc:spChg>
        <pc:spChg chg="add del">
          <ac:chgData name="Jasim Hasan (MOL PAKISTAN B.V.)" userId="dfeec08e-1836-47e7-bc01-4b04978dd528" providerId="ADAL" clId="{2EC833CF-F473-4777-A25C-2C004D036FA0}" dt="2023-04-25T04:24:10.013" v="74" actId="26606"/>
          <ac:spMkLst>
            <pc:docMk/>
            <pc:sldMk cId="814922824" sldId="257"/>
            <ac:spMk id="12" creationId="{8E0105E7-23DB-4CF2-8258-FF47C7620F6E}"/>
          </ac:spMkLst>
        </pc:spChg>
        <pc:spChg chg="add del">
          <ac:chgData name="Jasim Hasan (MOL PAKISTAN B.V.)" userId="dfeec08e-1836-47e7-bc01-4b04978dd528" providerId="ADAL" clId="{2EC833CF-F473-4777-A25C-2C004D036FA0}" dt="2023-04-25T04:24:10.013" v="74" actId="26606"/>
          <ac:spMkLst>
            <pc:docMk/>
            <pc:sldMk cId="814922824" sldId="257"/>
            <ac:spMk id="14" creationId="{074B4F7D-14B2-478B-8BF5-01E4E0C5D263}"/>
          </ac:spMkLst>
        </pc:spChg>
        <pc:spChg chg="add del">
          <ac:chgData name="Jasim Hasan (MOL PAKISTAN B.V.)" userId="dfeec08e-1836-47e7-bc01-4b04978dd528" providerId="ADAL" clId="{2EC833CF-F473-4777-A25C-2C004D036FA0}" dt="2023-04-25T04:24:12.183" v="76" actId="26606"/>
          <ac:spMkLst>
            <pc:docMk/>
            <pc:sldMk cId="814922824" sldId="257"/>
            <ac:spMk id="16" creationId="{E777E57D-6A88-4B5B-A068-2BA7FF4E8CCA}"/>
          </ac:spMkLst>
        </pc:spChg>
        <pc:spChg chg="add del">
          <ac:chgData name="Jasim Hasan (MOL PAKISTAN B.V.)" userId="dfeec08e-1836-47e7-bc01-4b04978dd528" providerId="ADAL" clId="{2EC833CF-F473-4777-A25C-2C004D036FA0}" dt="2023-04-25T04:24:12.183" v="76" actId="26606"/>
          <ac:spMkLst>
            <pc:docMk/>
            <pc:sldMk cId="814922824" sldId="257"/>
            <ac:spMk id="17" creationId="{F7117410-A2A4-4085-9ADC-46744551DBDE}"/>
          </ac:spMkLst>
        </pc:spChg>
        <pc:spChg chg="add del">
          <ac:chgData name="Jasim Hasan (MOL PAKISTAN B.V.)" userId="dfeec08e-1836-47e7-bc01-4b04978dd528" providerId="ADAL" clId="{2EC833CF-F473-4777-A25C-2C004D036FA0}" dt="2023-04-25T04:24:12.183" v="76" actId="26606"/>
          <ac:spMkLst>
            <pc:docMk/>
            <pc:sldMk cId="814922824" sldId="257"/>
            <ac:spMk id="18" creationId="{99F74EB5-E547-4FB4-95F5-BCC788F3C4A0}"/>
          </ac:spMkLst>
        </pc:spChg>
        <pc:spChg chg="add del">
          <ac:chgData name="Jasim Hasan (MOL PAKISTAN B.V.)" userId="dfeec08e-1836-47e7-bc01-4b04978dd528" providerId="ADAL" clId="{2EC833CF-F473-4777-A25C-2C004D036FA0}" dt="2023-04-25T04:24:13.134" v="78" actId="26606"/>
          <ac:spMkLst>
            <pc:docMk/>
            <pc:sldMk cId="814922824" sldId="257"/>
            <ac:spMk id="20" creationId="{CBB2B1F0-0DD6-4744-9A46-7A344FB48E40}"/>
          </ac:spMkLst>
        </pc:spChg>
        <pc:spChg chg="add del">
          <ac:chgData name="Jasim Hasan (MOL PAKISTAN B.V.)" userId="dfeec08e-1836-47e7-bc01-4b04978dd528" providerId="ADAL" clId="{2EC833CF-F473-4777-A25C-2C004D036FA0}" dt="2023-04-25T04:24:13.134" v="78" actId="26606"/>
          <ac:spMkLst>
            <pc:docMk/>
            <pc:sldMk cId="814922824" sldId="257"/>
            <ac:spMk id="21" creationId="{52D502E5-F6B4-4D58-B4AE-FC466FF15EE8}"/>
          </ac:spMkLst>
        </pc:spChg>
        <pc:spChg chg="add del">
          <ac:chgData name="Jasim Hasan (MOL PAKISTAN B.V.)" userId="dfeec08e-1836-47e7-bc01-4b04978dd528" providerId="ADAL" clId="{2EC833CF-F473-4777-A25C-2C004D036FA0}" dt="2023-04-25T04:24:13.134" v="78" actId="26606"/>
          <ac:spMkLst>
            <pc:docMk/>
            <pc:sldMk cId="814922824" sldId="257"/>
            <ac:spMk id="22" creationId="{9DECDBF4-02B6-4BB4-B65B-B8107AD6A9E8}"/>
          </ac:spMkLst>
        </pc:spChg>
        <pc:spChg chg="add del">
          <ac:chgData name="Jasim Hasan (MOL PAKISTAN B.V.)" userId="dfeec08e-1836-47e7-bc01-4b04978dd528" providerId="ADAL" clId="{2EC833CF-F473-4777-A25C-2C004D036FA0}" dt="2023-04-25T04:24:24.078" v="80" actId="26606"/>
          <ac:spMkLst>
            <pc:docMk/>
            <pc:sldMk cId="814922824" sldId="257"/>
            <ac:spMk id="24" creationId="{18873D23-2DCF-4B31-A009-95721C06E8E1}"/>
          </ac:spMkLst>
        </pc:spChg>
        <pc:spChg chg="add del">
          <ac:chgData name="Jasim Hasan (MOL PAKISTAN B.V.)" userId="dfeec08e-1836-47e7-bc01-4b04978dd528" providerId="ADAL" clId="{2EC833CF-F473-4777-A25C-2C004D036FA0}" dt="2023-04-25T04:24:24.078" v="80" actId="26606"/>
          <ac:spMkLst>
            <pc:docMk/>
            <pc:sldMk cId="814922824" sldId="257"/>
            <ac:spMk id="25" creationId="{C13EF075-D4EF-4929-ADBC-91B27DA19955}"/>
          </ac:spMkLst>
        </pc:spChg>
        <pc:spChg chg="add del">
          <ac:chgData name="Jasim Hasan (MOL PAKISTAN B.V.)" userId="dfeec08e-1836-47e7-bc01-4b04978dd528" providerId="ADAL" clId="{2EC833CF-F473-4777-A25C-2C004D036FA0}" dt="2023-04-25T04:24:29.808" v="82" actId="26606"/>
          <ac:spMkLst>
            <pc:docMk/>
            <pc:sldMk cId="814922824" sldId="257"/>
            <ac:spMk id="30" creationId="{DAF1966E-FD40-4A4A-B61B-C4DF7FA05F06}"/>
          </ac:spMkLst>
        </pc:spChg>
        <pc:spChg chg="add del">
          <ac:chgData name="Jasim Hasan (MOL PAKISTAN B.V.)" userId="dfeec08e-1836-47e7-bc01-4b04978dd528" providerId="ADAL" clId="{2EC833CF-F473-4777-A25C-2C004D036FA0}" dt="2023-04-25T04:24:29.808" v="82" actId="26606"/>
          <ac:spMkLst>
            <pc:docMk/>
            <pc:sldMk cId="814922824" sldId="257"/>
            <ac:spMk id="31" creationId="{047BFA19-D45E-416B-A404-7AF2F3F27017}"/>
          </ac:spMkLst>
        </pc:spChg>
        <pc:spChg chg="add del">
          <ac:chgData name="Jasim Hasan (MOL PAKISTAN B.V.)" userId="dfeec08e-1836-47e7-bc01-4b04978dd528" providerId="ADAL" clId="{2EC833CF-F473-4777-A25C-2C004D036FA0}" dt="2023-04-25T04:24:29.808" v="82" actId="26606"/>
          <ac:spMkLst>
            <pc:docMk/>
            <pc:sldMk cId="814922824" sldId="257"/>
            <ac:spMk id="32" creationId="{8E0105E7-23DB-4CF2-8258-FF47C7620F6E}"/>
          </ac:spMkLst>
        </pc:spChg>
        <pc:spChg chg="add del">
          <ac:chgData name="Jasim Hasan (MOL PAKISTAN B.V.)" userId="dfeec08e-1836-47e7-bc01-4b04978dd528" providerId="ADAL" clId="{2EC833CF-F473-4777-A25C-2C004D036FA0}" dt="2023-04-25T04:24:29.808" v="82" actId="26606"/>
          <ac:spMkLst>
            <pc:docMk/>
            <pc:sldMk cId="814922824" sldId="257"/>
            <ac:spMk id="33" creationId="{074B4F7D-14B2-478B-8BF5-01E4E0C5D263}"/>
          </ac:spMkLst>
        </pc:spChg>
        <pc:spChg chg="add del">
          <ac:chgData name="Jasim Hasan (MOL PAKISTAN B.V.)" userId="dfeec08e-1836-47e7-bc01-4b04978dd528" providerId="ADAL" clId="{2EC833CF-F473-4777-A25C-2C004D036FA0}" dt="2023-04-25T04:25:07.317" v="99" actId="26606"/>
          <ac:spMkLst>
            <pc:docMk/>
            <pc:sldMk cId="814922824" sldId="257"/>
            <ac:spMk id="35" creationId="{BAD76F3E-3A97-486B-B402-44400A8B9173}"/>
          </ac:spMkLst>
        </pc:spChg>
        <pc:spChg chg="add del">
          <ac:chgData name="Jasim Hasan (MOL PAKISTAN B.V.)" userId="dfeec08e-1836-47e7-bc01-4b04978dd528" providerId="ADAL" clId="{2EC833CF-F473-4777-A25C-2C004D036FA0}" dt="2023-04-25T04:25:07.317" v="99" actId="26606"/>
          <ac:spMkLst>
            <pc:docMk/>
            <pc:sldMk cId="814922824" sldId="257"/>
            <ac:spMk id="36" creationId="{391F6B52-91F4-4AEB-B6DB-29FEBCF28C8B}"/>
          </ac:spMkLst>
        </pc:spChg>
        <pc:spChg chg="add del">
          <ac:chgData name="Jasim Hasan (MOL PAKISTAN B.V.)" userId="dfeec08e-1836-47e7-bc01-4b04978dd528" providerId="ADAL" clId="{2EC833CF-F473-4777-A25C-2C004D036FA0}" dt="2023-04-25T04:25:07.317" v="99" actId="26606"/>
          <ac:spMkLst>
            <pc:docMk/>
            <pc:sldMk cId="814922824" sldId="257"/>
            <ac:spMk id="37" creationId="{2CD6F061-7C53-44F4-9794-953DB70A451B}"/>
          </ac:spMkLst>
        </pc:spChg>
        <pc:spChg chg="add del">
          <ac:chgData name="Jasim Hasan (MOL PAKISTAN B.V.)" userId="dfeec08e-1836-47e7-bc01-4b04978dd528" providerId="ADAL" clId="{2EC833CF-F473-4777-A25C-2C004D036FA0}" dt="2023-04-25T04:25:07.305" v="98" actId="26606"/>
          <ac:spMkLst>
            <pc:docMk/>
            <pc:sldMk cId="814922824" sldId="257"/>
            <ac:spMk id="42" creationId="{BAD76F3E-3A97-486B-B402-44400A8B9173}"/>
          </ac:spMkLst>
        </pc:spChg>
        <pc:spChg chg="add del">
          <ac:chgData name="Jasim Hasan (MOL PAKISTAN B.V.)" userId="dfeec08e-1836-47e7-bc01-4b04978dd528" providerId="ADAL" clId="{2EC833CF-F473-4777-A25C-2C004D036FA0}" dt="2023-04-25T04:25:07.305" v="98" actId="26606"/>
          <ac:spMkLst>
            <pc:docMk/>
            <pc:sldMk cId="814922824" sldId="257"/>
            <ac:spMk id="44" creationId="{391F6B52-91F4-4AEB-B6DB-29FEBCF28C8B}"/>
          </ac:spMkLst>
        </pc:spChg>
        <pc:spChg chg="add del">
          <ac:chgData name="Jasim Hasan (MOL PAKISTAN B.V.)" userId="dfeec08e-1836-47e7-bc01-4b04978dd528" providerId="ADAL" clId="{2EC833CF-F473-4777-A25C-2C004D036FA0}" dt="2023-04-25T04:25:07.305" v="98" actId="26606"/>
          <ac:spMkLst>
            <pc:docMk/>
            <pc:sldMk cId="814922824" sldId="257"/>
            <ac:spMk id="46" creationId="{2CD6F061-7C53-44F4-9794-953DB70A451B}"/>
          </ac:spMkLst>
        </pc:spChg>
        <pc:spChg chg="add">
          <ac:chgData name="Jasim Hasan (MOL PAKISTAN B.V.)" userId="dfeec08e-1836-47e7-bc01-4b04978dd528" providerId="ADAL" clId="{2EC833CF-F473-4777-A25C-2C004D036FA0}" dt="2023-04-25T04:25:07.317" v="99" actId="26606"/>
          <ac:spMkLst>
            <pc:docMk/>
            <pc:sldMk cId="814922824" sldId="257"/>
            <ac:spMk id="48" creationId="{5463EB0A-3D7C-4AA5-BFA5-8EE5B4BA5624}"/>
          </ac:spMkLst>
        </pc:spChg>
        <pc:spChg chg="add">
          <ac:chgData name="Jasim Hasan (MOL PAKISTAN B.V.)" userId="dfeec08e-1836-47e7-bc01-4b04978dd528" providerId="ADAL" clId="{2EC833CF-F473-4777-A25C-2C004D036FA0}" dt="2023-04-25T04:25:07.317" v="99" actId="26606"/>
          <ac:spMkLst>
            <pc:docMk/>
            <pc:sldMk cId="814922824" sldId="257"/>
            <ac:spMk id="49" creationId="{7945AD00-F967-454D-A4B2-39ABA5C88C20}"/>
          </ac:spMkLst>
        </pc:spChg>
        <pc:spChg chg="add">
          <ac:chgData name="Jasim Hasan (MOL PAKISTAN B.V.)" userId="dfeec08e-1836-47e7-bc01-4b04978dd528" providerId="ADAL" clId="{2EC833CF-F473-4777-A25C-2C004D036FA0}" dt="2023-04-25T04:25:07.317" v="99" actId="26606"/>
          <ac:spMkLst>
            <pc:docMk/>
            <pc:sldMk cId="814922824" sldId="257"/>
            <ac:spMk id="50" creationId="{E9BC5B79-B912-427C-8219-E3E50943FCDE}"/>
          </ac:spMkLst>
        </pc:spChg>
        <pc:grpChg chg="add del">
          <ac:chgData name="Jasim Hasan (MOL PAKISTAN B.V.)" userId="dfeec08e-1836-47e7-bc01-4b04978dd528" providerId="ADAL" clId="{2EC833CF-F473-4777-A25C-2C004D036FA0}" dt="2023-04-25T04:24:24.078" v="80" actId="26606"/>
          <ac:grpSpMkLst>
            <pc:docMk/>
            <pc:sldMk cId="814922824" sldId="257"/>
            <ac:grpSpMk id="26" creationId="{DAA26DFA-AAB2-4973-9C17-16D587C7B198}"/>
          </ac:grpSpMkLst>
        </pc:grpChg>
      </pc:sldChg>
      <pc:sldChg chg="addSp delSp modSp new add del mod setBg">
        <pc:chgData name="Jasim Hasan (MOL PAKISTAN B.V.)" userId="dfeec08e-1836-47e7-bc01-4b04978dd528" providerId="ADAL" clId="{2EC833CF-F473-4777-A25C-2C004D036FA0}" dt="2023-04-25T07:12:02.790" v="3958"/>
        <pc:sldMkLst>
          <pc:docMk/>
          <pc:sldMk cId="3026676532" sldId="257"/>
        </pc:sldMkLst>
        <pc:spChg chg="del">
          <ac:chgData name="Jasim Hasan (MOL PAKISTAN B.V.)" userId="dfeec08e-1836-47e7-bc01-4b04978dd528" providerId="ADAL" clId="{2EC833CF-F473-4777-A25C-2C004D036FA0}" dt="2023-04-25T04:31:53.852" v="269" actId="478"/>
          <ac:spMkLst>
            <pc:docMk/>
            <pc:sldMk cId="3026676532" sldId="257"/>
            <ac:spMk id="2" creationId="{1F087258-5348-9A14-DCA6-2614C30C8242}"/>
          </ac:spMkLst>
        </pc:spChg>
        <pc:spChg chg="del">
          <ac:chgData name="Jasim Hasan (MOL PAKISTAN B.V.)" userId="dfeec08e-1836-47e7-bc01-4b04978dd528" providerId="ADAL" clId="{2EC833CF-F473-4777-A25C-2C004D036FA0}" dt="2023-04-25T04:31:56.274" v="270" actId="478"/>
          <ac:spMkLst>
            <pc:docMk/>
            <pc:sldMk cId="3026676532" sldId="257"/>
            <ac:spMk id="3" creationId="{EE7436E1-2165-C05A-F111-A3373CCB99E0}"/>
          </ac:spMkLst>
        </pc:spChg>
        <pc:spChg chg="add mod">
          <ac:chgData name="Jasim Hasan (MOL PAKISTAN B.V.)" userId="dfeec08e-1836-47e7-bc01-4b04978dd528" providerId="ADAL" clId="{2EC833CF-F473-4777-A25C-2C004D036FA0}" dt="2023-04-25T05:54:58.165" v="1975" actId="207"/>
          <ac:spMkLst>
            <pc:docMk/>
            <pc:sldMk cId="3026676532" sldId="257"/>
            <ac:spMk id="4" creationId="{C6EB80FA-D3DD-EEDD-0EE5-843846661FD0}"/>
          </ac:spMkLst>
        </pc:spChg>
        <pc:spChg chg="add mod">
          <ac:chgData name="Jasim Hasan (MOL PAKISTAN B.V.)" userId="dfeec08e-1836-47e7-bc01-4b04978dd528" providerId="ADAL" clId="{2EC833CF-F473-4777-A25C-2C004D036FA0}" dt="2023-04-25T05:55:03.007" v="1977" actId="207"/>
          <ac:spMkLst>
            <pc:docMk/>
            <pc:sldMk cId="3026676532" sldId="257"/>
            <ac:spMk id="5" creationId="{ED67AD2A-C4E9-9F76-9DE9-30E6917AD043}"/>
          </ac:spMkLst>
        </pc:spChg>
        <pc:spChg chg="add mod">
          <ac:chgData name="Jasim Hasan (MOL PAKISTAN B.V.)" userId="dfeec08e-1836-47e7-bc01-4b04978dd528" providerId="ADAL" clId="{2EC833CF-F473-4777-A25C-2C004D036FA0}" dt="2023-04-25T05:49:13.765" v="1882" actId="207"/>
          <ac:spMkLst>
            <pc:docMk/>
            <pc:sldMk cId="3026676532" sldId="257"/>
            <ac:spMk id="8" creationId="{D050CFAA-3A11-8E0A-EC17-957832229D48}"/>
          </ac:spMkLst>
        </pc:spChg>
        <pc:cxnChg chg="add mod">
          <ac:chgData name="Jasim Hasan (MOL PAKISTAN B.V.)" userId="dfeec08e-1836-47e7-bc01-4b04978dd528" providerId="ADAL" clId="{2EC833CF-F473-4777-A25C-2C004D036FA0}" dt="2023-04-25T05:24:19.067" v="1222" actId="1036"/>
          <ac:cxnSpMkLst>
            <pc:docMk/>
            <pc:sldMk cId="3026676532" sldId="257"/>
            <ac:cxnSpMk id="7" creationId="{8289EA16-8BCB-12FA-C30E-6ABC31FFD1AA}"/>
          </ac:cxnSpMkLst>
        </pc:cxnChg>
      </pc:sldChg>
      <pc:sldChg chg="new del">
        <pc:chgData name="Jasim Hasan (MOL PAKISTAN B.V.)" userId="dfeec08e-1836-47e7-bc01-4b04978dd528" providerId="ADAL" clId="{2EC833CF-F473-4777-A25C-2C004D036FA0}" dt="2023-04-25T04:31:22.264" v="264" actId="680"/>
        <pc:sldMkLst>
          <pc:docMk/>
          <pc:sldMk cId="3246653144" sldId="257"/>
        </pc:sldMkLst>
      </pc:sldChg>
      <pc:sldChg chg="new del">
        <pc:chgData name="Jasim Hasan (MOL PAKISTAN B.V.)" userId="dfeec08e-1836-47e7-bc01-4b04978dd528" providerId="ADAL" clId="{2EC833CF-F473-4777-A25C-2C004D036FA0}" dt="2023-04-25T04:30:01.871" v="250" actId="47"/>
        <pc:sldMkLst>
          <pc:docMk/>
          <pc:sldMk cId="1210144513" sldId="258"/>
        </pc:sldMkLst>
      </pc:sldChg>
      <pc:sldChg chg="new del">
        <pc:chgData name="Jasim Hasan (MOL PAKISTAN B.V.)" userId="dfeec08e-1836-47e7-bc01-4b04978dd528" providerId="ADAL" clId="{2EC833CF-F473-4777-A25C-2C004D036FA0}" dt="2023-04-25T04:31:02.304" v="259" actId="47"/>
        <pc:sldMkLst>
          <pc:docMk/>
          <pc:sldMk cId="1725168729" sldId="258"/>
        </pc:sldMkLst>
      </pc:sldChg>
      <pc:sldChg chg="addSp delSp modSp new mod setBg">
        <pc:chgData name="Jasim Hasan (MOL PAKISTAN B.V.)" userId="dfeec08e-1836-47e7-bc01-4b04978dd528" providerId="ADAL" clId="{2EC833CF-F473-4777-A25C-2C004D036FA0}" dt="2023-05-07T11:16:05.966" v="14303" actId="20577"/>
        <pc:sldMkLst>
          <pc:docMk/>
          <pc:sldMk cId="3900944871" sldId="258"/>
        </pc:sldMkLst>
        <pc:spChg chg="del">
          <ac:chgData name="Jasim Hasan (MOL PAKISTAN B.V.)" userId="dfeec08e-1836-47e7-bc01-4b04978dd528" providerId="ADAL" clId="{2EC833CF-F473-4777-A25C-2C004D036FA0}" dt="2023-04-25T04:34:55.550" v="301" actId="478"/>
          <ac:spMkLst>
            <pc:docMk/>
            <pc:sldMk cId="3900944871" sldId="258"/>
            <ac:spMk id="2" creationId="{19A84B88-7C81-93B2-2322-E13E2ACCC1FA}"/>
          </ac:spMkLst>
        </pc:spChg>
        <pc:spChg chg="del">
          <ac:chgData name="Jasim Hasan (MOL PAKISTAN B.V.)" userId="dfeec08e-1836-47e7-bc01-4b04978dd528" providerId="ADAL" clId="{2EC833CF-F473-4777-A25C-2C004D036FA0}" dt="2023-04-25T04:34:56.336" v="302" actId="478"/>
          <ac:spMkLst>
            <pc:docMk/>
            <pc:sldMk cId="3900944871" sldId="258"/>
            <ac:spMk id="3" creationId="{6A43958F-9D0B-73A2-13D1-2AA9A7357B25}"/>
          </ac:spMkLst>
        </pc:spChg>
        <pc:spChg chg="add mod">
          <ac:chgData name="Jasim Hasan (MOL PAKISTAN B.V.)" userId="dfeec08e-1836-47e7-bc01-4b04978dd528" providerId="ADAL" clId="{2EC833CF-F473-4777-A25C-2C004D036FA0}" dt="2023-04-25T05:49:25.810" v="1883" actId="207"/>
          <ac:spMkLst>
            <pc:docMk/>
            <pc:sldMk cId="3900944871" sldId="258"/>
            <ac:spMk id="5" creationId="{9DDFAFA4-802E-72DA-3949-DE781C44AB75}"/>
          </ac:spMkLst>
        </pc:spChg>
        <pc:spChg chg="add mod">
          <ac:chgData name="Jasim Hasan (MOL PAKISTAN B.V.)" userId="dfeec08e-1836-47e7-bc01-4b04978dd528" providerId="ADAL" clId="{2EC833CF-F473-4777-A25C-2C004D036FA0}" dt="2023-04-25T05:54:53.366" v="1974" actId="207"/>
          <ac:spMkLst>
            <pc:docMk/>
            <pc:sldMk cId="3900944871" sldId="258"/>
            <ac:spMk id="6" creationId="{4E946261-4117-BF53-EF00-2CBAC8D278B6}"/>
          </ac:spMkLst>
        </pc:spChg>
        <pc:spChg chg="add mod">
          <ac:chgData name="Jasim Hasan (MOL PAKISTAN B.V.)" userId="dfeec08e-1836-47e7-bc01-4b04978dd528" providerId="ADAL" clId="{2EC833CF-F473-4777-A25C-2C004D036FA0}" dt="2023-05-07T11:16:05.966" v="14303" actId="20577"/>
          <ac:spMkLst>
            <pc:docMk/>
            <pc:sldMk cId="3900944871" sldId="258"/>
            <ac:spMk id="7" creationId="{05290BC3-69F7-E6BE-A8FE-24E29346FC7D}"/>
          </ac:spMkLst>
        </pc:spChg>
        <pc:cxnChg chg="add mod">
          <ac:chgData name="Jasim Hasan (MOL PAKISTAN B.V.)" userId="dfeec08e-1836-47e7-bc01-4b04978dd528" providerId="ADAL" clId="{2EC833CF-F473-4777-A25C-2C004D036FA0}" dt="2023-04-25T04:36:00.508" v="436" actId="1037"/>
          <ac:cxnSpMkLst>
            <pc:docMk/>
            <pc:sldMk cId="3900944871" sldId="258"/>
            <ac:cxnSpMk id="4" creationId="{23480ED3-C049-EC80-666B-674BC4F44FE1}"/>
          </ac:cxnSpMkLst>
        </pc:cxnChg>
      </pc:sldChg>
      <pc:sldChg chg="new del">
        <pc:chgData name="Jasim Hasan (MOL PAKISTAN B.V.)" userId="dfeec08e-1836-47e7-bc01-4b04978dd528" providerId="ADAL" clId="{2EC833CF-F473-4777-A25C-2C004D036FA0}" dt="2023-04-25T04:40:50.178" v="598" actId="47"/>
        <pc:sldMkLst>
          <pc:docMk/>
          <pc:sldMk cId="2905830757" sldId="259"/>
        </pc:sldMkLst>
      </pc:sldChg>
      <pc:sldChg chg="addSp delSp modSp add mod setBg modAnim">
        <pc:chgData name="Jasim Hasan (MOL PAKISTAN B.V.)" userId="dfeec08e-1836-47e7-bc01-4b04978dd528" providerId="ADAL" clId="{2EC833CF-F473-4777-A25C-2C004D036FA0}" dt="2023-05-07T10:50:03.936" v="13629" actId="20577"/>
        <pc:sldMkLst>
          <pc:docMk/>
          <pc:sldMk cId="3768444939" sldId="260"/>
        </pc:sldMkLst>
        <pc:spChg chg="add mod">
          <ac:chgData name="Jasim Hasan (MOL PAKISTAN B.V.)" userId="dfeec08e-1836-47e7-bc01-4b04978dd528" providerId="ADAL" clId="{2EC833CF-F473-4777-A25C-2C004D036FA0}" dt="2023-05-07T09:19:15.626" v="11509" actId="1076"/>
          <ac:spMkLst>
            <pc:docMk/>
            <pc:sldMk cId="3768444939" sldId="260"/>
            <ac:spMk id="2" creationId="{892348EA-7B2B-845C-9AF1-5914EFE734DB}"/>
          </ac:spMkLst>
        </pc:spChg>
        <pc:spChg chg="add mod">
          <ac:chgData name="Jasim Hasan (MOL PAKISTAN B.V.)" userId="dfeec08e-1836-47e7-bc01-4b04978dd528" providerId="ADAL" clId="{2EC833CF-F473-4777-A25C-2C004D036FA0}" dt="2023-05-07T09:31:56.324" v="11718" actId="14100"/>
          <ac:spMkLst>
            <pc:docMk/>
            <pc:sldMk cId="3768444939" sldId="260"/>
            <ac:spMk id="3" creationId="{6EF69347-9854-951D-D5EA-354450091A37}"/>
          </ac:spMkLst>
        </pc:spChg>
        <pc:spChg chg="mod">
          <ac:chgData name="Jasim Hasan (MOL PAKISTAN B.V.)" userId="dfeec08e-1836-47e7-bc01-4b04978dd528" providerId="ADAL" clId="{2EC833CF-F473-4777-A25C-2C004D036FA0}" dt="2023-04-25T05:50:32.460" v="1888" actId="207"/>
          <ac:spMkLst>
            <pc:docMk/>
            <pc:sldMk cId="3768444939" sldId="260"/>
            <ac:spMk id="5" creationId="{9DDFAFA4-802E-72DA-3949-DE781C44AB75}"/>
          </ac:spMkLst>
        </pc:spChg>
        <pc:spChg chg="mod">
          <ac:chgData name="Jasim Hasan (MOL PAKISTAN B.V.)" userId="dfeec08e-1836-47e7-bc01-4b04978dd528" providerId="ADAL" clId="{2EC833CF-F473-4777-A25C-2C004D036FA0}" dt="2023-04-25T04:56:01.429" v="725" actId="113"/>
          <ac:spMkLst>
            <pc:docMk/>
            <pc:sldMk cId="3768444939" sldId="260"/>
            <ac:spMk id="6" creationId="{4E946261-4117-BF53-EF00-2CBAC8D278B6}"/>
          </ac:spMkLst>
        </pc:spChg>
        <pc:spChg chg="add mod">
          <ac:chgData name="Jasim Hasan (MOL PAKISTAN B.V.)" userId="dfeec08e-1836-47e7-bc01-4b04978dd528" providerId="ADAL" clId="{2EC833CF-F473-4777-A25C-2C004D036FA0}" dt="2023-05-07T09:32:34.464" v="11740" actId="1035"/>
          <ac:spMkLst>
            <pc:docMk/>
            <pc:sldMk cId="3768444939" sldId="260"/>
            <ac:spMk id="7" creationId="{010725D0-50BA-5677-41E3-D34BA4D1FC59}"/>
          </ac:spMkLst>
        </pc:spChg>
        <pc:spChg chg="del">
          <ac:chgData name="Jasim Hasan (MOL PAKISTAN B.V.)" userId="dfeec08e-1836-47e7-bc01-4b04978dd528" providerId="ADAL" clId="{2EC833CF-F473-4777-A25C-2C004D036FA0}" dt="2023-04-25T04:41:30.345" v="611" actId="478"/>
          <ac:spMkLst>
            <pc:docMk/>
            <pc:sldMk cId="3768444939" sldId="260"/>
            <ac:spMk id="7" creationId="{05290BC3-69F7-E6BE-A8FE-24E29346FC7D}"/>
          </ac:spMkLst>
        </pc:spChg>
        <pc:spChg chg="add del mod">
          <ac:chgData name="Jasim Hasan (MOL PAKISTAN B.V.)" userId="dfeec08e-1836-47e7-bc01-4b04978dd528" providerId="ADAL" clId="{2EC833CF-F473-4777-A25C-2C004D036FA0}" dt="2023-05-07T09:29:15.900" v="11610"/>
          <ac:spMkLst>
            <pc:docMk/>
            <pc:sldMk cId="3768444939" sldId="260"/>
            <ac:spMk id="9" creationId="{8996A807-F486-17BE-A0B3-BE75652854E2}"/>
          </ac:spMkLst>
        </pc:spChg>
        <pc:spChg chg="add del mod">
          <ac:chgData name="Jasim Hasan (MOL PAKISTAN B.V.)" userId="dfeec08e-1836-47e7-bc01-4b04978dd528" providerId="ADAL" clId="{2EC833CF-F473-4777-A25C-2C004D036FA0}" dt="2023-05-07T09:29:15.193" v="11609"/>
          <ac:spMkLst>
            <pc:docMk/>
            <pc:sldMk cId="3768444939" sldId="260"/>
            <ac:spMk id="11" creationId="{A7108E87-FC18-DF20-9795-A28FF4C87CBE}"/>
          </ac:spMkLst>
        </pc:spChg>
        <pc:spChg chg="add mod">
          <ac:chgData name="Jasim Hasan (MOL PAKISTAN B.V.)" userId="dfeec08e-1836-47e7-bc01-4b04978dd528" providerId="ADAL" clId="{2EC833CF-F473-4777-A25C-2C004D036FA0}" dt="2023-05-07T09:32:43.554" v="11744" actId="1036"/>
          <ac:spMkLst>
            <pc:docMk/>
            <pc:sldMk cId="3768444939" sldId="260"/>
            <ac:spMk id="13" creationId="{41F73671-D3F9-D496-F41C-4D9D194D5F34}"/>
          </ac:spMkLst>
        </pc:spChg>
        <pc:spChg chg="add mod">
          <ac:chgData name="Jasim Hasan (MOL PAKISTAN B.V.)" userId="dfeec08e-1836-47e7-bc01-4b04978dd528" providerId="ADAL" clId="{2EC833CF-F473-4777-A25C-2C004D036FA0}" dt="2023-05-07T10:50:03.936" v="13629" actId="20577"/>
          <ac:spMkLst>
            <pc:docMk/>
            <pc:sldMk cId="3768444939" sldId="260"/>
            <ac:spMk id="15" creationId="{4EC10507-45A8-48FC-E456-6391002DC1BA}"/>
          </ac:spMkLst>
        </pc:spChg>
        <pc:spChg chg="add mod">
          <ac:chgData name="Jasim Hasan (MOL PAKISTAN B.V.)" userId="dfeec08e-1836-47e7-bc01-4b04978dd528" providerId="ADAL" clId="{2EC833CF-F473-4777-A25C-2C004D036FA0}" dt="2023-05-07T09:32:51.872" v="11790" actId="1036"/>
          <ac:spMkLst>
            <pc:docMk/>
            <pc:sldMk cId="3768444939" sldId="260"/>
            <ac:spMk id="16" creationId="{7F2ABCFA-24D9-1095-0825-56DC00B27D69}"/>
          </ac:spMkLst>
        </pc:spChg>
        <pc:spChg chg="add del mod">
          <ac:chgData name="Jasim Hasan (MOL PAKISTAN B.V.)" userId="dfeec08e-1836-47e7-bc01-4b04978dd528" providerId="ADAL" clId="{2EC833CF-F473-4777-A25C-2C004D036FA0}" dt="2023-04-25T05:13:53.664" v="913"/>
          <ac:spMkLst>
            <pc:docMk/>
            <pc:sldMk cId="3768444939" sldId="260"/>
            <ac:spMk id="26" creationId="{40548322-528E-02A4-E0C0-0B941BA342FF}"/>
          </ac:spMkLst>
        </pc:spChg>
        <pc:spChg chg="add mod">
          <ac:chgData name="Jasim Hasan (MOL PAKISTAN B.V.)" userId="dfeec08e-1836-47e7-bc01-4b04978dd528" providerId="ADAL" clId="{2EC833CF-F473-4777-A25C-2C004D036FA0}" dt="2023-05-07T09:24:19.328" v="11548" actId="1076"/>
          <ac:spMkLst>
            <pc:docMk/>
            <pc:sldMk cId="3768444939" sldId="260"/>
            <ac:spMk id="27" creationId="{082EB4F3-49EF-54CF-C5E6-4C3FA365D1EC}"/>
          </ac:spMkLst>
        </pc:spChg>
        <pc:spChg chg="add mod">
          <ac:chgData name="Jasim Hasan (MOL PAKISTAN B.V.)" userId="dfeec08e-1836-47e7-bc01-4b04978dd528" providerId="ADAL" clId="{2EC833CF-F473-4777-A25C-2C004D036FA0}" dt="2023-05-07T09:24:22.272" v="11549" actId="1076"/>
          <ac:spMkLst>
            <pc:docMk/>
            <pc:sldMk cId="3768444939" sldId="260"/>
            <ac:spMk id="30" creationId="{0A4FBBB7-7920-823C-F87F-F9C09B44E167}"/>
          </ac:spMkLst>
        </pc:spChg>
        <pc:spChg chg="add del mod">
          <ac:chgData name="Jasim Hasan (MOL PAKISTAN B.V.)" userId="dfeec08e-1836-47e7-bc01-4b04978dd528" providerId="ADAL" clId="{2EC833CF-F473-4777-A25C-2C004D036FA0}" dt="2023-05-07T09:28:20.079" v="11596" actId="1037"/>
          <ac:spMkLst>
            <pc:docMk/>
            <pc:sldMk cId="3768444939" sldId="260"/>
            <ac:spMk id="35" creationId="{205D5D9E-898A-798E-8FBF-74517E90E8C3}"/>
          </ac:spMkLst>
        </pc:spChg>
        <pc:spChg chg="add mod">
          <ac:chgData name="Jasim Hasan (MOL PAKISTAN B.V.)" userId="dfeec08e-1836-47e7-bc01-4b04978dd528" providerId="ADAL" clId="{2EC833CF-F473-4777-A25C-2C004D036FA0}" dt="2023-05-07T09:30:10.465" v="11693" actId="1037"/>
          <ac:spMkLst>
            <pc:docMk/>
            <pc:sldMk cId="3768444939" sldId="260"/>
            <ac:spMk id="36" creationId="{8E4C15E3-25E2-B181-F977-85E9F908531F}"/>
          </ac:spMkLst>
        </pc:spChg>
        <pc:spChg chg="add mod">
          <ac:chgData name="Jasim Hasan (MOL PAKISTAN B.V.)" userId="dfeec08e-1836-47e7-bc01-4b04978dd528" providerId="ADAL" clId="{2EC833CF-F473-4777-A25C-2C004D036FA0}" dt="2023-05-07T09:30:18.048" v="11701" actId="1037"/>
          <ac:spMkLst>
            <pc:docMk/>
            <pc:sldMk cId="3768444939" sldId="260"/>
            <ac:spMk id="37" creationId="{306E5C7A-AA35-E747-8676-88192771436E}"/>
          </ac:spMkLst>
        </pc:spChg>
        <pc:spChg chg="add mod">
          <ac:chgData name="Jasim Hasan (MOL PAKISTAN B.V.)" userId="dfeec08e-1836-47e7-bc01-4b04978dd528" providerId="ADAL" clId="{2EC833CF-F473-4777-A25C-2C004D036FA0}" dt="2023-05-07T09:32:27.929" v="11730" actId="1035"/>
          <ac:spMkLst>
            <pc:docMk/>
            <pc:sldMk cId="3768444939" sldId="260"/>
            <ac:spMk id="38" creationId="{229633BD-70AD-7F96-000D-88200F1FCCD0}"/>
          </ac:spMkLst>
        </pc:spChg>
        <pc:spChg chg="add mod">
          <ac:chgData name="Jasim Hasan (MOL PAKISTAN B.V.)" userId="dfeec08e-1836-47e7-bc01-4b04978dd528" providerId="ADAL" clId="{2EC833CF-F473-4777-A25C-2C004D036FA0}" dt="2023-05-07T09:32:27.929" v="11730" actId="1035"/>
          <ac:spMkLst>
            <pc:docMk/>
            <pc:sldMk cId="3768444939" sldId="260"/>
            <ac:spMk id="39" creationId="{BC4F1249-CA0D-7B93-3214-95704825C51A}"/>
          </ac:spMkLst>
        </pc:spChg>
        <pc:spChg chg="add mod">
          <ac:chgData name="Jasim Hasan (MOL PAKISTAN B.V.)" userId="dfeec08e-1836-47e7-bc01-4b04978dd528" providerId="ADAL" clId="{2EC833CF-F473-4777-A25C-2C004D036FA0}" dt="2023-05-07T09:32:27.929" v="11730" actId="1035"/>
          <ac:spMkLst>
            <pc:docMk/>
            <pc:sldMk cId="3768444939" sldId="260"/>
            <ac:spMk id="40" creationId="{EEA1FDC5-F07F-458B-CA78-EF370592536E}"/>
          </ac:spMkLst>
        </pc:spChg>
        <pc:spChg chg="add mod">
          <ac:chgData name="Jasim Hasan (MOL PAKISTAN B.V.)" userId="dfeec08e-1836-47e7-bc01-4b04978dd528" providerId="ADAL" clId="{2EC833CF-F473-4777-A25C-2C004D036FA0}" dt="2023-05-07T09:25:06.426" v="11553" actId="1076"/>
          <ac:spMkLst>
            <pc:docMk/>
            <pc:sldMk cId="3768444939" sldId="260"/>
            <ac:spMk id="41" creationId="{46200256-C325-5F9B-A861-C4B86CC44601}"/>
          </ac:spMkLst>
        </pc:spChg>
        <pc:spChg chg="add mod">
          <ac:chgData name="Jasim Hasan (MOL PAKISTAN B.V.)" userId="dfeec08e-1836-47e7-bc01-4b04978dd528" providerId="ADAL" clId="{2EC833CF-F473-4777-A25C-2C004D036FA0}" dt="2023-05-07T09:25:11.182" v="11555" actId="1076"/>
          <ac:spMkLst>
            <pc:docMk/>
            <pc:sldMk cId="3768444939" sldId="260"/>
            <ac:spMk id="42" creationId="{860545FB-2EB9-61FD-4740-02C119622EEE}"/>
          </ac:spMkLst>
        </pc:spChg>
        <pc:spChg chg="add mod">
          <ac:chgData name="Jasim Hasan (MOL PAKISTAN B.V.)" userId="dfeec08e-1836-47e7-bc01-4b04978dd528" providerId="ADAL" clId="{2EC833CF-F473-4777-A25C-2C004D036FA0}" dt="2023-05-07T09:25:13.532" v="11556" actId="1076"/>
          <ac:spMkLst>
            <pc:docMk/>
            <pc:sldMk cId="3768444939" sldId="260"/>
            <ac:spMk id="45" creationId="{66484D2E-EE0A-6843-97BB-6C63384277ED}"/>
          </ac:spMkLst>
        </pc:spChg>
        <pc:spChg chg="add mod">
          <ac:chgData name="Jasim Hasan (MOL PAKISTAN B.V.)" userId="dfeec08e-1836-47e7-bc01-4b04978dd528" providerId="ADAL" clId="{2EC833CF-F473-4777-A25C-2C004D036FA0}" dt="2023-05-07T09:24:31.050" v="11550" actId="1076"/>
          <ac:spMkLst>
            <pc:docMk/>
            <pc:sldMk cId="3768444939" sldId="260"/>
            <ac:spMk id="46" creationId="{12B117C5-DC6C-8E23-8EA6-B91FA8A03ED9}"/>
          </ac:spMkLst>
        </pc:spChg>
        <pc:picChg chg="add mod">
          <ac:chgData name="Jasim Hasan (MOL PAKISTAN B.V.)" userId="dfeec08e-1836-47e7-bc01-4b04978dd528" providerId="ADAL" clId="{2EC833CF-F473-4777-A25C-2C004D036FA0}" dt="2023-05-07T09:28:20.079" v="11596" actId="1037"/>
          <ac:picMkLst>
            <pc:docMk/>
            <pc:sldMk cId="3768444939" sldId="260"/>
            <ac:picMk id="8" creationId="{9DDF7ACA-31D6-3D68-9717-1EC536220434}"/>
          </ac:picMkLst>
        </pc:picChg>
        <pc:picChg chg="add mod">
          <ac:chgData name="Jasim Hasan (MOL PAKISTAN B.V.)" userId="dfeec08e-1836-47e7-bc01-4b04978dd528" providerId="ADAL" clId="{2EC833CF-F473-4777-A25C-2C004D036FA0}" dt="2023-05-07T09:30:10.465" v="11693" actId="1037"/>
          <ac:picMkLst>
            <pc:docMk/>
            <pc:sldMk cId="3768444939" sldId="260"/>
            <ac:picMk id="10" creationId="{E2A43C84-E776-8D7A-AC73-B809EE1E353E}"/>
          </ac:picMkLst>
        </pc:picChg>
        <pc:picChg chg="add mod">
          <ac:chgData name="Jasim Hasan (MOL PAKISTAN B.V.)" userId="dfeec08e-1836-47e7-bc01-4b04978dd528" providerId="ADAL" clId="{2EC833CF-F473-4777-A25C-2C004D036FA0}" dt="2023-05-07T09:30:18.048" v="11701" actId="1037"/>
          <ac:picMkLst>
            <pc:docMk/>
            <pc:sldMk cId="3768444939" sldId="260"/>
            <ac:picMk id="12" creationId="{F592621B-6CBC-63B2-A8A1-B65BF7F56BD1}"/>
          </ac:picMkLst>
        </pc:picChg>
        <pc:picChg chg="add mod">
          <ac:chgData name="Jasim Hasan (MOL PAKISTAN B.V.)" userId="dfeec08e-1836-47e7-bc01-4b04978dd528" providerId="ADAL" clId="{2EC833CF-F473-4777-A25C-2C004D036FA0}" dt="2023-05-07T09:30:18.048" v="11701" actId="1037"/>
          <ac:picMkLst>
            <pc:docMk/>
            <pc:sldMk cId="3768444939" sldId="260"/>
            <ac:picMk id="14" creationId="{A7E1B631-A724-7174-0A44-13F697F35E0C}"/>
          </ac:picMkLst>
        </pc:picChg>
        <pc:picChg chg="add mod">
          <ac:chgData name="Jasim Hasan (MOL PAKISTAN B.V.)" userId="dfeec08e-1836-47e7-bc01-4b04978dd528" providerId="ADAL" clId="{2EC833CF-F473-4777-A25C-2C004D036FA0}" dt="2023-05-07T09:32:27.929" v="11730" actId="1035"/>
          <ac:picMkLst>
            <pc:docMk/>
            <pc:sldMk cId="3768444939" sldId="260"/>
            <ac:picMk id="17" creationId="{C76C5296-0FB8-CDCC-0B41-E8C518AC984D}"/>
          </ac:picMkLst>
        </pc:picChg>
        <pc:picChg chg="add mod">
          <ac:chgData name="Jasim Hasan (MOL PAKISTAN B.V.)" userId="dfeec08e-1836-47e7-bc01-4b04978dd528" providerId="ADAL" clId="{2EC833CF-F473-4777-A25C-2C004D036FA0}" dt="2023-05-07T09:32:27.929" v="11730" actId="1035"/>
          <ac:picMkLst>
            <pc:docMk/>
            <pc:sldMk cId="3768444939" sldId="260"/>
            <ac:picMk id="19" creationId="{44B911D8-6DA4-0E86-3315-5201C37FDA79}"/>
          </ac:picMkLst>
        </pc:picChg>
        <pc:picChg chg="add mod">
          <ac:chgData name="Jasim Hasan (MOL PAKISTAN B.V.)" userId="dfeec08e-1836-47e7-bc01-4b04978dd528" providerId="ADAL" clId="{2EC833CF-F473-4777-A25C-2C004D036FA0}" dt="2023-05-07T09:25:04.238" v="11552" actId="1076"/>
          <ac:picMkLst>
            <pc:docMk/>
            <pc:sldMk cId="3768444939" sldId="260"/>
            <ac:picMk id="21" creationId="{8D3AB963-1154-18C1-6610-E3720F342597}"/>
          </ac:picMkLst>
        </pc:picChg>
        <pc:picChg chg="add del mod">
          <ac:chgData name="Jasim Hasan (MOL PAKISTAN B.V.)" userId="dfeec08e-1836-47e7-bc01-4b04978dd528" providerId="ADAL" clId="{2EC833CF-F473-4777-A25C-2C004D036FA0}" dt="2023-04-25T05:19:35.334" v="1093" actId="478"/>
          <ac:picMkLst>
            <pc:docMk/>
            <pc:sldMk cId="3768444939" sldId="260"/>
            <ac:picMk id="23" creationId="{28E88FB1-7477-D153-37FF-4D78EE9D4B78}"/>
          </ac:picMkLst>
        </pc:picChg>
        <pc:picChg chg="add mod">
          <ac:chgData name="Jasim Hasan (MOL PAKISTAN B.V.)" userId="dfeec08e-1836-47e7-bc01-4b04978dd528" providerId="ADAL" clId="{2EC833CF-F473-4777-A25C-2C004D036FA0}" dt="2023-05-07T09:25:08.292" v="11554" actId="1076"/>
          <ac:picMkLst>
            <pc:docMk/>
            <pc:sldMk cId="3768444939" sldId="260"/>
            <ac:picMk id="25" creationId="{B61F2958-EAD7-011B-318A-DCFD358DD963}"/>
          </ac:picMkLst>
        </pc:picChg>
        <pc:picChg chg="add mod">
          <ac:chgData name="Jasim Hasan (MOL PAKISTAN B.V.)" userId="dfeec08e-1836-47e7-bc01-4b04978dd528" providerId="ADAL" clId="{2EC833CF-F473-4777-A25C-2C004D036FA0}" dt="2023-05-07T09:32:27.929" v="11730" actId="1035"/>
          <ac:picMkLst>
            <pc:docMk/>
            <pc:sldMk cId="3768444939" sldId="260"/>
            <ac:picMk id="29" creationId="{6A4C8199-CF9A-3B81-900E-D2BDD0A50348}"/>
          </ac:picMkLst>
        </pc:picChg>
        <pc:picChg chg="add mod">
          <ac:chgData name="Jasim Hasan (MOL PAKISTAN B.V.)" userId="dfeec08e-1836-47e7-bc01-4b04978dd528" providerId="ADAL" clId="{2EC833CF-F473-4777-A25C-2C004D036FA0}" dt="2023-05-07T09:24:31.050" v="11550" actId="1076"/>
          <ac:picMkLst>
            <pc:docMk/>
            <pc:sldMk cId="3768444939" sldId="260"/>
            <ac:picMk id="32" creationId="{1689BBC5-3B61-AA6A-32D4-F4F122813774}"/>
          </ac:picMkLst>
        </pc:picChg>
        <pc:picChg chg="add del mod">
          <ac:chgData name="Jasim Hasan (MOL PAKISTAN B.V.)" userId="dfeec08e-1836-47e7-bc01-4b04978dd528" providerId="ADAL" clId="{2EC833CF-F473-4777-A25C-2C004D036FA0}" dt="2023-04-25T05:44:48.994" v="1751" actId="478"/>
          <ac:picMkLst>
            <pc:docMk/>
            <pc:sldMk cId="3768444939" sldId="260"/>
            <ac:picMk id="34" creationId="{77F6778D-4A01-E016-778F-6D5B5A722FC7}"/>
          </ac:picMkLst>
        </pc:picChg>
        <pc:picChg chg="add mod">
          <ac:chgData name="Jasim Hasan (MOL PAKISTAN B.V.)" userId="dfeec08e-1836-47e7-bc01-4b04978dd528" providerId="ADAL" clId="{2EC833CF-F473-4777-A25C-2C004D036FA0}" dt="2023-05-07T09:25:15.808" v="11557" actId="1076"/>
          <ac:picMkLst>
            <pc:docMk/>
            <pc:sldMk cId="3768444939" sldId="260"/>
            <ac:picMk id="44" creationId="{E3BAAB1A-7360-7CD8-D9B1-437061496596}"/>
          </ac:picMkLst>
        </pc:picChg>
        <pc:cxnChg chg="mod">
          <ac:chgData name="Jasim Hasan (MOL PAKISTAN B.V.)" userId="dfeec08e-1836-47e7-bc01-4b04978dd528" providerId="ADAL" clId="{2EC833CF-F473-4777-A25C-2C004D036FA0}" dt="2023-05-07T09:29:58.611" v="11678" actId="14100"/>
          <ac:cxnSpMkLst>
            <pc:docMk/>
            <pc:sldMk cId="3768444939" sldId="260"/>
            <ac:cxnSpMk id="4" creationId="{23480ED3-C049-EC80-666B-674BC4F44FE1}"/>
          </ac:cxnSpMkLst>
        </pc:cxnChg>
      </pc:sldChg>
      <pc:sldChg chg="addSp delSp modSp add mod setBg">
        <pc:chgData name="Jasim Hasan (MOL PAKISTAN B.V.)" userId="dfeec08e-1836-47e7-bc01-4b04978dd528" providerId="ADAL" clId="{2EC833CF-F473-4777-A25C-2C004D036FA0}" dt="2023-05-07T09:35:09.853" v="11818" actId="403"/>
        <pc:sldMkLst>
          <pc:docMk/>
          <pc:sldMk cId="843402058" sldId="261"/>
        </pc:sldMkLst>
        <pc:spChg chg="del mod">
          <ac:chgData name="Jasim Hasan (MOL PAKISTAN B.V.)" userId="dfeec08e-1836-47e7-bc01-4b04978dd528" providerId="ADAL" clId="{2EC833CF-F473-4777-A25C-2C004D036FA0}" dt="2023-04-25T05:27:53.052" v="1322" actId="478"/>
          <ac:spMkLst>
            <pc:docMk/>
            <pc:sldMk cId="843402058" sldId="261"/>
            <ac:spMk id="2" creationId="{892348EA-7B2B-845C-9AF1-5914EFE734DB}"/>
          </ac:spMkLst>
        </pc:spChg>
        <pc:spChg chg="add mod">
          <ac:chgData name="Jasim Hasan (MOL PAKISTAN B.V.)" userId="dfeec08e-1836-47e7-bc01-4b04978dd528" providerId="ADAL" clId="{2EC833CF-F473-4777-A25C-2C004D036FA0}" dt="2023-05-07T09:35:09.853" v="11818" actId="403"/>
          <ac:spMkLst>
            <pc:docMk/>
            <pc:sldMk cId="843402058" sldId="261"/>
            <ac:spMk id="3" creationId="{E0750789-C8CD-89C2-7935-DFDB79053DCD}"/>
          </ac:spMkLst>
        </pc:spChg>
        <pc:spChg chg="mod">
          <ac:chgData name="Jasim Hasan (MOL PAKISTAN B.V.)" userId="dfeec08e-1836-47e7-bc01-4b04978dd528" providerId="ADAL" clId="{2EC833CF-F473-4777-A25C-2C004D036FA0}" dt="2023-04-25T05:50:43.502" v="1889" actId="207"/>
          <ac:spMkLst>
            <pc:docMk/>
            <pc:sldMk cId="843402058" sldId="261"/>
            <ac:spMk id="5" creationId="{9DDFAFA4-802E-72DA-3949-DE781C44AB75}"/>
          </ac:spMkLst>
        </pc:spChg>
        <pc:spChg chg="add mod">
          <ac:chgData name="Jasim Hasan (MOL PAKISTAN B.V.)" userId="dfeec08e-1836-47e7-bc01-4b04978dd528" providerId="ADAL" clId="{2EC833CF-F473-4777-A25C-2C004D036FA0}" dt="2023-05-07T09:25:47.186" v="11571" actId="6549"/>
          <ac:spMkLst>
            <pc:docMk/>
            <pc:sldMk cId="843402058" sldId="261"/>
            <ac:spMk id="9" creationId="{E5239C0D-360C-6872-7092-65A9E8A29EF5}"/>
          </ac:spMkLst>
        </pc:spChg>
        <pc:spChg chg="add mod">
          <ac:chgData name="Jasim Hasan (MOL PAKISTAN B.V.)" userId="dfeec08e-1836-47e7-bc01-4b04978dd528" providerId="ADAL" clId="{2EC833CF-F473-4777-A25C-2C004D036FA0}" dt="2023-04-25T08:02:57.246" v="5976" actId="113"/>
          <ac:spMkLst>
            <pc:docMk/>
            <pc:sldMk cId="843402058" sldId="261"/>
            <ac:spMk id="11" creationId="{91767DC1-4A5B-2E99-94FC-B4CF3F6F2A78}"/>
          </ac:spMkLst>
        </pc:spChg>
        <pc:spChg chg="del">
          <ac:chgData name="Jasim Hasan (MOL PAKISTAN B.V.)" userId="dfeec08e-1836-47e7-bc01-4b04978dd528" providerId="ADAL" clId="{2EC833CF-F473-4777-A25C-2C004D036FA0}" dt="2023-04-25T05:27:39.641" v="1321" actId="478"/>
          <ac:spMkLst>
            <pc:docMk/>
            <pc:sldMk cId="843402058" sldId="261"/>
            <ac:spMk id="15" creationId="{4EC10507-45A8-48FC-E456-6391002DC1BA}"/>
          </ac:spMkLst>
        </pc:spChg>
        <pc:spChg chg="del">
          <ac:chgData name="Jasim Hasan (MOL PAKISTAN B.V.)" userId="dfeec08e-1836-47e7-bc01-4b04978dd528" providerId="ADAL" clId="{2EC833CF-F473-4777-A25C-2C004D036FA0}" dt="2023-04-25T05:27:39.641" v="1321" actId="478"/>
          <ac:spMkLst>
            <pc:docMk/>
            <pc:sldMk cId="843402058" sldId="261"/>
            <ac:spMk id="27" creationId="{082EB4F3-49EF-54CF-C5E6-4C3FA365D1EC}"/>
          </ac:spMkLst>
        </pc:spChg>
        <pc:spChg chg="del">
          <ac:chgData name="Jasim Hasan (MOL PAKISTAN B.V.)" userId="dfeec08e-1836-47e7-bc01-4b04978dd528" providerId="ADAL" clId="{2EC833CF-F473-4777-A25C-2C004D036FA0}" dt="2023-04-25T05:27:39.641" v="1321" actId="478"/>
          <ac:spMkLst>
            <pc:docMk/>
            <pc:sldMk cId="843402058" sldId="261"/>
            <ac:spMk id="30" creationId="{0A4FBBB7-7920-823C-F87F-F9C09B44E167}"/>
          </ac:spMkLst>
        </pc:spChg>
        <pc:picChg chg="del">
          <ac:chgData name="Jasim Hasan (MOL PAKISTAN B.V.)" userId="dfeec08e-1836-47e7-bc01-4b04978dd528" providerId="ADAL" clId="{2EC833CF-F473-4777-A25C-2C004D036FA0}" dt="2023-04-25T05:26:39.309" v="1224" actId="478"/>
          <ac:picMkLst>
            <pc:docMk/>
            <pc:sldMk cId="843402058" sldId="261"/>
            <ac:picMk id="8" creationId="{9DDF7ACA-31D6-3D68-9717-1EC536220434}"/>
          </ac:picMkLst>
        </pc:picChg>
        <pc:picChg chg="del">
          <ac:chgData name="Jasim Hasan (MOL PAKISTAN B.V.)" userId="dfeec08e-1836-47e7-bc01-4b04978dd528" providerId="ADAL" clId="{2EC833CF-F473-4777-A25C-2C004D036FA0}" dt="2023-04-25T05:26:39.309" v="1224" actId="478"/>
          <ac:picMkLst>
            <pc:docMk/>
            <pc:sldMk cId="843402058" sldId="261"/>
            <ac:picMk id="10" creationId="{E2A43C84-E776-8D7A-AC73-B809EE1E353E}"/>
          </ac:picMkLst>
        </pc:picChg>
        <pc:picChg chg="del">
          <ac:chgData name="Jasim Hasan (MOL PAKISTAN B.V.)" userId="dfeec08e-1836-47e7-bc01-4b04978dd528" providerId="ADAL" clId="{2EC833CF-F473-4777-A25C-2C004D036FA0}" dt="2023-04-25T05:26:41.087" v="1225" actId="478"/>
          <ac:picMkLst>
            <pc:docMk/>
            <pc:sldMk cId="843402058" sldId="261"/>
            <ac:picMk id="12" creationId="{F592621B-6CBC-63B2-A8A1-B65BF7F56BD1}"/>
          </ac:picMkLst>
        </pc:picChg>
        <pc:picChg chg="del">
          <ac:chgData name="Jasim Hasan (MOL PAKISTAN B.V.)" userId="dfeec08e-1836-47e7-bc01-4b04978dd528" providerId="ADAL" clId="{2EC833CF-F473-4777-A25C-2C004D036FA0}" dt="2023-04-25T05:26:39.309" v="1224" actId="478"/>
          <ac:picMkLst>
            <pc:docMk/>
            <pc:sldMk cId="843402058" sldId="261"/>
            <ac:picMk id="14" creationId="{A7E1B631-A724-7174-0A44-13F697F35E0C}"/>
          </ac:picMkLst>
        </pc:picChg>
        <pc:picChg chg="del">
          <ac:chgData name="Jasim Hasan (MOL PAKISTAN B.V.)" userId="dfeec08e-1836-47e7-bc01-4b04978dd528" providerId="ADAL" clId="{2EC833CF-F473-4777-A25C-2C004D036FA0}" dt="2023-04-25T05:26:39.309" v="1224" actId="478"/>
          <ac:picMkLst>
            <pc:docMk/>
            <pc:sldMk cId="843402058" sldId="261"/>
            <ac:picMk id="17" creationId="{C76C5296-0FB8-CDCC-0B41-E8C518AC984D}"/>
          </ac:picMkLst>
        </pc:picChg>
        <pc:picChg chg="del">
          <ac:chgData name="Jasim Hasan (MOL PAKISTAN B.V.)" userId="dfeec08e-1836-47e7-bc01-4b04978dd528" providerId="ADAL" clId="{2EC833CF-F473-4777-A25C-2C004D036FA0}" dt="2023-04-25T05:26:39.309" v="1224" actId="478"/>
          <ac:picMkLst>
            <pc:docMk/>
            <pc:sldMk cId="843402058" sldId="261"/>
            <ac:picMk id="19" creationId="{44B911D8-6DA4-0E86-3315-5201C37FDA79}"/>
          </ac:picMkLst>
        </pc:picChg>
        <pc:picChg chg="del">
          <ac:chgData name="Jasim Hasan (MOL PAKISTAN B.V.)" userId="dfeec08e-1836-47e7-bc01-4b04978dd528" providerId="ADAL" clId="{2EC833CF-F473-4777-A25C-2C004D036FA0}" dt="2023-04-25T05:26:39.309" v="1224" actId="478"/>
          <ac:picMkLst>
            <pc:docMk/>
            <pc:sldMk cId="843402058" sldId="261"/>
            <ac:picMk id="21" creationId="{8D3AB963-1154-18C1-6610-E3720F342597}"/>
          </ac:picMkLst>
        </pc:picChg>
        <pc:picChg chg="del">
          <ac:chgData name="Jasim Hasan (MOL PAKISTAN B.V.)" userId="dfeec08e-1836-47e7-bc01-4b04978dd528" providerId="ADAL" clId="{2EC833CF-F473-4777-A25C-2C004D036FA0}" dt="2023-04-25T05:26:39.309" v="1224" actId="478"/>
          <ac:picMkLst>
            <pc:docMk/>
            <pc:sldMk cId="843402058" sldId="261"/>
            <ac:picMk id="25" creationId="{B61F2958-EAD7-011B-318A-DCFD358DD963}"/>
          </ac:picMkLst>
        </pc:picChg>
        <pc:picChg chg="del">
          <ac:chgData name="Jasim Hasan (MOL PAKISTAN B.V.)" userId="dfeec08e-1836-47e7-bc01-4b04978dd528" providerId="ADAL" clId="{2EC833CF-F473-4777-A25C-2C004D036FA0}" dt="2023-04-25T05:26:39.309" v="1224" actId="478"/>
          <ac:picMkLst>
            <pc:docMk/>
            <pc:sldMk cId="843402058" sldId="261"/>
            <ac:picMk id="29" creationId="{6A4C8199-CF9A-3B81-900E-D2BDD0A50348}"/>
          </ac:picMkLst>
        </pc:picChg>
        <pc:picChg chg="del">
          <ac:chgData name="Jasim Hasan (MOL PAKISTAN B.V.)" userId="dfeec08e-1836-47e7-bc01-4b04978dd528" providerId="ADAL" clId="{2EC833CF-F473-4777-A25C-2C004D036FA0}" dt="2023-04-25T05:26:39.309" v="1224" actId="478"/>
          <ac:picMkLst>
            <pc:docMk/>
            <pc:sldMk cId="843402058" sldId="261"/>
            <ac:picMk id="32" creationId="{1689BBC5-3B61-AA6A-32D4-F4F122813774}"/>
          </ac:picMkLst>
        </pc:picChg>
        <pc:picChg chg="del">
          <ac:chgData name="Jasim Hasan (MOL PAKISTAN B.V.)" userId="dfeec08e-1836-47e7-bc01-4b04978dd528" providerId="ADAL" clId="{2EC833CF-F473-4777-A25C-2C004D036FA0}" dt="2023-04-25T05:26:39.309" v="1224" actId="478"/>
          <ac:picMkLst>
            <pc:docMk/>
            <pc:sldMk cId="843402058" sldId="261"/>
            <ac:picMk id="34" creationId="{77F6778D-4A01-E016-778F-6D5B5A722FC7}"/>
          </ac:picMkLst>
        </pc:picChg>
      </pc:sldChg>
      <pc:sldChg chg="addSp delSp modSp add mod setBg">
        <pc:chgData name="Jasim Hasan (MOL PAKISTAN B.V.)" userId="dfeec08e-1836-47e7-bc01-4b04978dd528" providerId="ADAL" clId="{2EC833CF-F473-4777-A25C-2C004D036FA0}" dt="2023-05-09T13:59:24.265" v="14320" actId="20577"/>
        <pc:sldMkLst>
          <pc:docMk/>
          <pc:sldMk cId="3775767781" sldId="262"/>
        </pc:sldMkLst>
        <pc:spChg chg="add del mod">
          <ac:chgData name="Jasim Hasan (MOL PAKISTAN B.V.)" userId="dfeec08e-1836-47e7-bc01-4b04978dd528" providerId="ADAL" clId="{2EC833CF-F473-4777-A25C-2C004D036FA0}" dt="2023-05-07T09:59:58.020" v="12668" actId="478"/>
          <ac:spMkLst>
            <pc:docMk/>
            <pc:sldMk cId="3775767781" sldId="262"/>
            <ac:spMk id="2" creationId="{EC9B2B81-E02E-C397-43EC-7BE7A1E0383F}"/>
          </ac:spMkLst>
        </pc:spChg>
        <pc:spChg chg="add del mod">
          <ac:chgData name="Jasim Hasan (MOL PAKISTAN B.V.)" userId="dfeec08e-1836-47e7-bc01-4b04978dd528" providerId="ADAL" clId="{2EC833CF-F473-4777-A25C-2C004D036FA0}" dt="2023-05-07T09:59:58.020" v="12668" actId="478"/>
          <ac:spMkLst>
            <pc:docMk/>
            <pc:sldMk cId="3775767781" sldId="262"/>
            <ac:spMk id="3" creationId="{B1791C96-CB6B-C6FE-B590-386355058C53}"/>
          </ac:spMkLst>
        </pc:spChg>
        <pc:spChg chg="del">
          <ac:chgData name="Jasim Hasan (MOL PAKISTAN B.V.)" userId="dfeec08e-1836-47e7-bc01-4b04978dd528" providerId="ADAL" clId="{2EC833CF-F473-4777-A25C-2C004D036FA0}" dt="2023-04-25T05:53:08.074" v="1945" actId="478"/>
          <ac:spMkLst>
            <pc:docMk/>
            <pc:sldMk cId="3775767781" sldId="262"/>
            <ac:spMk id="3" creationId="{E0750789-C8CD-89C2-7935-DFDB79053DCD}"/>
          </ac:spMkLst>
        </pc:spChg>
        <pc:spChg chg="mod">
          <ac:chgData name="Jasim Hasan (MOL PAKISTAN B.V.)" userId="dfeec08e-1836-47e7-bc01-4b04978dd528" providerId="ADAL" clId="{2EC833CF-F473-4777-A25C-2C004D036FA0}" dt="2023-04-25T05:51:26.576" v="1924" actId="20577"/>
          <ac:spMkLst>
            <pc:docMk/>
            <pc:sldMk cId="3775767781" sldId="262"/>
            <ac:spMk id="6" creationId="{4E946261-4117-BF53-EF00-2CBAC8D278B6}"/>
          </ac:spMkLst>
        </pc:spChg>
        <pc:spChg chg="add del mod">
          <ac:chgData name="Jasim Hasan (MOL PAKISTAN B.V.)" userId="dfeec08e-1836-47e7-bc01-4b04978dd528" providerId="ADAL" clId="{2EC833CF-F473-4777-A25C-2C004D036FA0}" dt="2023-04-25T05:54:13.780" v="1970"/>
          <ac:spMkLst>
            <pc:docMk/>
            <pc:sldMk cId="3775767781" sldId="262"/>
            <ac:spMk id="7" creationId="{0A710243-5B68-A1E3-5B13-5428C3E19E63}"/>
          </ac:spMkLst>
        </pc:spChg>
        <pc:spChg chg="add mod">
          <ac:chgData name="Jasim Hasan (MOL PAKISTAN B.V.)" userId="dfeec08e-1836-47e7-bc01-4b04978dd528" providerId="ADAL" clId="{2EC833CF-F473-4777-A25C-2C004D036FA0}" dt="2023-05-09T13:59:24.265" v="14320" actId="20577"/>
          <ac:spMkLst>
            <pc:docMk/>
            <pc:sldMk cId="3775767781" sldId="262"/>
            <ac:spMk id="7" creationId="{948C82D2-27F1-CC43-7862-84E51C4F86A0}"/>
          </ac:spMkLst>
        </pc:spChg>
        <pc:spChg chg="add mod">
          <ac:chgData name="Jasim Hasan (MOL PAKISTAN B.V.)" userId="dfeec08e-1836-47e7-bc01-4b04978dd528" providerId="ADAL" clId="{2EC833CF-F473-4777-A25C-2C004D036FA0}" dt="2023-05-07T10:53:32.786" v="13701"/>
          <ac:spMkLst>
            <pc:docMk/>
            <pc:sldMk cId="3775767781" sldId="262"/>
            <ac:spMk id="8" creationId="{2E76057F-3A8B-74F7-FF81-016F761FEE68}"/>
          </ac:spMkLst>
        </pc:spChg>
        <pc:spChg chg="add del mod">
          <ac:chgData name="Jasim Hasan (MOL PAKISTAN B.V.)" userId="dfeec08e-1836-47e7-bc01-4b04978dd528" providerId="ADAL" clId="{2EC833CF-F473-4777-A25C-2C004D036FA0}" dt="2023-05-07T09:59:58.020" v="12668" actId="478"/>
          <ac:spMkLst>
            <pc:docMk/>
            <pc:sldMk cId="3775767781" sldId="262"/>
            <ac:spMk id="9" creationId="{060BDECB-1AA7-3B10-7D1D-9576D126D61D}"/>
          </ac:spMkLst>
        </pc:spChg>
        <pc:spChg chg="del">
          <ac:chgData name="Jasim Hasan (MOL PAKISTAN B.V.)" userId="dfeec08e-1836-47e7-bc01-4b04978dd528" providerId="ADAL" clId="{2EC833CF-F473-4777-A25C-2C004D036FA0}" dt="2023-04-25T05:55:27.068" v="1980" actId="478"/>
          <ac:spMkLst>
            <pc:docMk/>
            <pc:sldMk cId="3775767781" sldId="262"/>
            <ac:spMk id="9" creationId="{E5239C0D-360C-6872-7092-65A9E8A29EF5}"/>
          </ac:spMkLst>
        </pc:spChg>
        <pc:spChg chg="add mod">
          <ac:chgData name="Jasim Hasan (MOL PAKISTAN B.V.)" userId="dfeec08e-1836-47e7-bc01-4b04978dd528" providerId="ADAL" clId="{2EC833CF-F473-4777-A25C-2C004D036FA0}" dt="2023-05-07T09:40:40.336" v="11959" actId="14100"/>
          <ac:spMkLst>
            <pc:docMk/>
            <pc:sldMk cId="3775767781" sldId="262"/>
            <ac:spMk id="10" creationId="{CC7402E8-8FDE-1578-AFBF-AADD89F89DF0}"/>
          </ac:spMkLst>
        </pc:spChg>
        <pc:spChg chg="add del mod">
          <ac:chgData name="Jasim Hasan (MOL PAKISTAN B.V.)" userId="dfeec08e-1836-47e7-bc01-4b04978dd528" providerId="ADAL" clId="{2EC833CF-F473-4777-A25C-2C004D036FA0}" dt="2023-04-25T05:59:48.101" v="2084" actId="478"/>
          <ac:spMkLst>
            <pc:docMk/>
            <pc:sldMk cId="3775767781" sldId="262"/>
            <ac:spMk id="11" creationId="{017FEC33-9005-9B85-AC4E-46B9A6582BED}"/>
          </ac:spMkLst>
        </pc:spChg>
        <pc:spChg chg="add mod">
          <ac:chgData name="Jasim Hasan (MOL PAKISTAN B.V.)" userId="dfeec08e-1836-47e7-bc01-4b04978dd528" providerId="ADAL" clId="{2EC833CF-F473-4777-A25C-2C004D036FA0}" dt="2023-05-07T09:42:23.953" v="11984" actId="20577"/>
          <ac:spMkLst>
            <pc:docMk/>
            <pc:sldMk cId="3775767781" sldId="262"/>
            <ac:spMk id="11" creationId="{7CA056DE-E249-B1AD-895E-8336FC56DC87}"/>
          </ac:spMkLst>
        </pc:spChg>
        <pc:spChg chg="add mod">
          <ac:chgData name="Jasim Hasan (MOL PAKISTAN B.V.)" userId="dfeec08e-1836-47e7-bc01-4b04978dd528" providerId="ADAL" clId="{2EC833CF-F473-4777-A25C-2C004D036FA0}" dt="2023-05-07T09:42:50.964" v="12010" actId="122"/>
          <ac:spMkLst>
            <pc:docMk/>
            <pc:sldMk cId="3775767781" sldId="262"/>
            <ac:spMk id="12" creationId="{08BB6F31-1B71-C32C-E26E-FAB818E86C50}"/>
          </ac:spMkLst>
        </pc:spChg>
        <pc:spChg chg="add del mod">
          <ac:chgData name="Jasim Hasan (MOL PAKISTAN B.V.)" userId="dfeec08e-1836-47e7-bc01-4b04978dd528" providerId="ADAL" clId="{2EC833CF-F473-4777-A25C-2C004D036FA0}" dt="2023-04-25T05:59:48.101" v="2084" actId="478"/>
          <ac:spMkLst>
            <pc:docMk/>
            <pc:sldMk cId="3775767781" sldId="262"/>
            <ac:spMk id="12" creationId="{93043EA3-63FB-7507-E1BF-96E0AB56DFBF}"/>
          </ac:spMkLst>
        </pc:spChg>
        <pc:spChg chg="add del mod">
          <ac:chgData name="Jasim Hasan (MOL PAKISTAN B.V.)" userId="dfeec08e-1836-47e7-bc01-4b04978dd528" providerId="ADAL" clId="{2EC833CF-F473-4777-A25C-2C004D036FA0}" dt="2023-04-25T05:57:55.276" v="2043"/>
          <ac:spMkLst>
            <pc:docMk/>
            <pc:sldMk cId="3775767781" sldId="262"/>
            <ac:spMk id="13" creationId="{DBEA50DB-2D6C-BB9C-0363-49E4F25E2DF7}"/>
          </ac:spMkLst>
        </pc:spChg>
        <pc:spChg chg="add del mod">
          <ac:chgData name="Jasim Hasan (MOL PAKISTAN B.V.)" userId="dfeec08e-1836-47e7-bc01-4b04978dd528" providerId="ADAL" clId="{2EC833CF-F473-4777-A25C-2C004D036FA0}" dt="2023-04-25T06:11:25.745" v="2093" actId="478"/>
          <ac:spMkLst>
            <pc:docMk/>
            <pc:sldMk cId="3775767781" sldId="262"/>
            <ac:spMk id="14" creationId="{6034D03B-7FD0-AC97-2336-52A24A46CC8E}"/>
          </ac:spMkLst>
        </pc:spChg>
        <pc:spChg chg="add mod">
          <ac:chgData name="Jasim Hasan (MOL PAKISTAN B.V.)" userId="dfeec08e-1836-47e7-bc01-4b04978dd528" providerId="ADAL" clId="{2EC833CF-F473-4777-A25C-2C004D036FA0}" dt="2023-05-07T09:38:01.838" v="11850" actId="20577"/>
          <ac:spMkLst>
            <pc:docMk/>
            <pc:sldMk cId="3775767781" sldId="262"/>
            <ac:spMk id="17" creationId="{66A33024-2DC1-7D97-646E-CC256D566800}"/>
          </ac:spMkLst>
        </pc:spChg>
        <pc:spChg chg="add mod">
          <ac:chgData name="Jasim Hasan (MOL PAKISTAN B.V.)" userId="dfeec08e-1836-47e7-bc01-4b04978dd528" providerId="ADAL" clId="{2EC833CF-F473-4777-A25C-2C004D036FA0}" dt="2023-05-07T09:39:28.514" v="11885" actId="1076"/>
          <ac:spMkLst>
            <pc:docMk/>
            <pc:sldMk cId="3775767781" sldId="262"/>
            <ac:spMk id="20" creationId="{2F207473-2B45-A818-9DC7-BEBF322F8DE2}"/>
          </ac:spMkLst>
        </pc:spChg>
        <pc:spChg chg="add mod">
          <ac:chgData name="Jasim Hasan (MOL PAKISTAN B.V.)" userId="dfeec08e-1836-47e7-bc01-4b04978dd528" providerId="ADAL" clId="{2EC833CF-F473-4777-A25C-2C004D036FA0}" dt="2023-05-07T09:39:19.174" v="11883" actId="1076"/>
          <ac:spMkLst>
            <pc:docMk/>
            <pc:sldMk cId="3775767781" sldId="262"/>
            <ac:spMk id="25" creationId="{43F175CC-03B4-0689-12F7-EAE562485F93}"/>
          </ac:spMkLst>
        </pc:spChg>
        <pc:picChg chg="add mod">
          <ac:chgData name="Jasim Hasan (MOL PAKISTAN B.V.)" userId="dfeec08e-1836-47e7-bc01-4b04978dd528" providerId="ADAL" clId="{2EC833CF-F473-4777-A25C-2C004D036FA0}" dt="2023-05-07T09:37:18.815" v="11840" actId="1076"/>
          <ac:picMkLst>
            <pc:docMk/>
            <pc:sldMk cId="3775767781" sldId="262"/>
            <ac:picMk id="16" creationId="{A5286662-F3F8-4E61-74D9-36DBE60C03E3}"/>
          </ac:picMkLst>
        </pc:picChg>
        <pc:picChg chg="add mod">
          <ac:chgData name="Jasim Hasan (MOL PAKISTAN B.V.)" userId="dfeec08e-1836-47e7-bc01-4b04978dd528" providerId="ADAL" clId="{2EC833CF-F473-4777-A25C-2C004D036FA0}" dt="2023-05-07T09:37:48.890" v="11849" actId="1076"/>
          <ac:picMkLst>
            <pc:docMk/>
            <pc:sldMk cId="3775767781" sldId="262"/>
            <ac:picMk id="19" creationId="{679A8BD5-DF6C-AE9F-CDE4-8D8C84DAF6D0}"/>
          </ac:picMkLst>
        </pc:picChg>
        <pc:picChg chg="add mod">
          <ac:chgData name="Jasim Hasan (MOL PAKISTAN B.V.)" userId="dfeec08e-1836-47e7-bc01-4b04978dd528" providerId="ADAL" clId="{2EC833CF-F473-4777-A25C-2C004D036FA0}" dt="2023-05-07T09:39:19.174" v="11883" actId="1076"/>
          <ac:picMkLst>
            <pc:docMk/>
            <pc:sldMk cId="3775767781" sldId="262"/>
            <ac:picMk id="22" creationId="{280FCFB7-D535-ABB2-C8EF-94A8D7CD7643}"/>
          </ac:picMkLst>
        </pc:picChg>
        <pc:picChg chg="add mod">
          <ac:chgData name="Jasim Hasan (MOL PAKISTAN B.V.)" userId="dfeec08e-1836-47e7-bc01-4b04978dd528" providerId="ADAL" clId="{2EC833CF-F473-4777-A25C-2C004D036FA0}" dt="2023-05-07T09:39:19.174" v="11883" actId="1076"/>
          <ac:picMkLst>
            <pc:docMk/>
            <pc:sldMk cId="3775767781" sldId="262"/>
            <ac:picMk id="24" creationId="{46AC7C78-E785-F4F8-047E-B3E5D51B8E44}"/>
          </ac:picMkLst>
        </pc:picChg>
        <pc:cxnChg chg="mod">
          <ac:chgData name="Jasim Hasan (MOL PAKISTAN B.V.)" userId="dfeec08e-1836-47e7-bc01-4b04978dd528" providerId="ADAL" clId="{2EC833CF-F473-4777-A25C-2C004D036FA0}" dt="2023-04-25T06:10:24.388" v="2088" actId="1076"/>
          <ac:cxnSpMkLst>
            <pc:docMk/>
            <pc:sldMk cId="3775767781" sldId="262"/>
            <ac:cxnSpMk id="4" creationId="{23480ED3-C049-EC80-666B-674BC4F44FE1}"/>
          </ac:cxnSpMkLst>
        </pc:cxnChg>
        <pc:cxnChg chg="add mod">
          <ac:chgData name="Jasim Hasan (MOL PAKISTAN B.V.)" userId="dfeec08e-1836-47e7-bc01-4b04978dd528" providerId="ADAL" clId="{2EC833CF-F473-4777-A25C-2C004D036FA0}" dt="2023-05-07T10:00:07.140" v="12670" actId="1076"/>
          <ac:cxnSpMkLst>
            <pc:docMk/>
            <pc:sldMk cId="3775767781" sldId="262"/>
            <ac:cxnSpMk id="13" creationId="{2BC8D977-182B-7F43-8681-AC6FA7C81812}"/>
          </ac:cxnSpMkLst>
        </pc:cxnChg>
      </pc:sldChg>
      <pc:sldChg chg="addSp delSp modSp add mod setBg">
        <pc:chgData name="Jasim Hasan (MOL PAKISTAN B.V.)" userId="dfeec08e-1836-47e7-bc01-4b04978dd528" providerId="ADAL" clId="{2EC833CF-F473-4777-A25C-2C004D036FA0}" dt="2023-05-07T12:29:12.833" v="14318" actId="20577"/>
        <pc:sldMkLst>
          <pc:docMk/>
          <pc:sldMk cId="3579728559" sldId="263"/>
        </pc:sldMkLst>
        <pc:spChg chg="mod">
          <ac:chgData name="Jasim Hasan (MOL PAKISTAN B.V.)" userId="dfeec08e-1836-47e7-bc01-4b04978dd528" providerId="ADAL" clId="{2EC833CF-F473-4777-A25C-2C004D036FA0}" dt="2023-04-25T05:59:43.576" v="2083" actId="20577"/>
          <ac:spMkLst>
            <pc:docMk/>
            <pc:sldMk cId="3579728559" sldId="263"/>
            <ac:spMk id="6" creationId="{4E946261-4117-BF53-EF00-2CBAC8D278B6}"/>
          </ac:spMkLst>
        </pc:spChg>
        <pc:spChg chg="del">
          <ac:chgData name="Jasim Hasan (MOL PAKISTAN B.V.)" userId="dfeec08e-1836-47e7-bc01-4b04978dd528" providerId="ADAL" clId="{2EC833CF-F473-4777-A25C-2C004D036FA0}" dt="2023-04-25T05:59:38.860" v="2067" actId="478"/>
          <ac:spMkLst>
            <pc:docMk/>
            <pc:sldMk cId="3579728559" sldId="263"/>
            <ac:spMk id="8" creationId="{2E76057F-3A8B-74F7-FF81-016F761FEE68}"/>
          </ac:spMkLst>
        </pc:spChg>
        <pc:spChg chg="del">
          <ac:chgData name="Jasim Hasan (MOL PAKISTAN B.V.)" userId="dfeec08e-1836-47e7-bc01-4b04978dd528" providerId="ADAL" clId="{2EC833CF-F473-4777-A25C-2C004D036FA0}" dt="2023-04-25T05:59:38.860" v="2067" actId="478"/>
          <ac:spMkLst>
            <pc:docMk/>
            <pc:sldMk cId="3579728559" sldId="263"/>
            <ac:spMk id="10" creationId="{CC7402E8-8FDE-1578-AFBF-AADD89F89DF0}"/>
          </ac:spMkLst>
        </pc:spChg>
        <pc:spChg chg="add del mod">
          <ac:chgData name="Jasim Hasan (MOL PAKISTAN B.V.)" userId="dfeec08e-1836-47e7-bc01-4b04978dd528" providerId="ADAL" clId="{2EC833CF-F473-4777-A25C-2C004D036FA0}" dt="2023-04-25T08:01:18.343" v="5912" actId="113"/>
          <ac:spMkLst>
            <pc:docMk/>
            <pc:sldMk cId="3579728559" sldId="263"/>
            <ac:spMk id="11" creationId="{017FEC33-9005-9B85-AC4E-46B9A6582BED}"/>
          </ac:spMkLst>
        </pc:spChg>
        <pc:spChg chg="add del mod">
          <ac:chgData name="Jasim Hasan (MOL PAKISTAN B.V.)" userId="dfeec08e-1836-47e7-bc01-4b04978dd528" providerId="ADAL" clId="{2EC833CF-F473-4777-A25C-2C004D036FA0}" dt="2023-05-07T12:29:12.833" v="14318" actId="20577"/>
          <ac:spMkLst>
            <pc:docMk/>
            <pc:sldMk cId="3579728559" sldId="263"/>
            <ac:spMk id="12" creationId="{93043EA3-63FB-7507-E1BF-96E0AB56DFBF}"/>
          </ac:spMkLst>
        </pc:spChg>
      </pc:sldChg>
      <pc:sldChg chg="addSp delSp modSp add mod setBg">
        <pc:chgData name="Jasim Hasan (MOL PAKISTAN B.V.)" userId="dfeec08e-1836-47e7-bc01-4b04978dd528" providerId="ADAL" clId="{2EC833CF-F473-4777-A25C-2C004D036FA0}" dt="2023-05-10T14:02:23.439" v="15379" actId="1036"/>
        <pc:sldMkLst>
          <pc:docMk/>
          <pc:sldMk cId="642146390" sldId="264"/>
        </pc:sldMkLst>
        <pc:spChg chg="add mod">
          <ac:chgData name="Jasim Hasan (MOL PAKISTAN B.V.)" userId="dfeec08e-1836-47e7-bc01-4b04978dd528" providerId="ADAL" clId="{2EC833CF-F473-4777-A25C-2C004D036FA0}" dt="2023-05-07T09:58:41.783" v="12662" actId="403"/>
          <ac:spMkLst>
            <pc:docMk/>
            <pc:sldMk cId="642146390" sldId="264"/>
            <ac:spMk id="3" creationId="{2FA03A65-8881-5FD7-704B-43DED59163BB}"/>
          </ac:spMkLst>
        </pc:spChg>
        <pc:spChg chg="mod">
          <ac:chgData name="Jasim Hasan (MOL PAKISTAN B.V.)" userId="dfeec08e-1836-47e7-bc01-4b04978dd528" providerId="ADAL" clId="{2EC833CF-F473-4777-A25C-2C004D036FA0}" dt="2023-05-07T09:43:53.107" v="12125" actId="1035"/>
          <ac:spMkLst>
            <pc:docMk/>
            <pc:sldMk cId="642146390" sldId="264"/>
            <ac:spMk id="5" creationId="{9DDFAFA4-802E-72DA-3949-DE781C44AB75}"/>
          </ac:spMkLst>
        </pc:spChg>
        <pc:spChg chg="mod">
          <ac:chgData name="Jasim Hasan (MOL PAKISTAN B.V.)" userId="dfeec08e-1836-47e7-bc01-4b04978dd528" providerId="ADAL" clId="{2EC833CF-F473-4777-A25C-2C004D036FA0}" dt="2023-05-10T14:02:23.439" v="15379" actId="1036"/>
          <ac:spMkLst>
            <pc:docMk/>
            <pc:sldMk cId="642146390" sldId="264"/>
            <ac:spMk id="6" creationId="{4E946261-4117-BF53-EF00-2CBAC8D278B6}"/>
          </ac:spMkLst>
        </pc:spChg>
        <pc:spChg chg="add mod">
          <ac:chgData name="Jasim Hasan (MOL PAKISTAN B.V.)" userId="dfeec08e-1836-47e7-bc01-4b04978dd528" providerId="ADAL" clId="{2EC833CF-F473-4777-A25C-2C004D036FA0}" dt="2023-05-07T09:58:46.811" v="12663" actId="403"/>
          <ac:spMkLst>
            <pc:docMk/>
            <pc:sldMk cId="642146390" sldId="264"/>
            <ac:spMk id="7" creationId="{6D030482-B877-6CF8-829B-7BC21776B70B}"/>
          </ac:spMkLst>
        </pc:spChg>
        <pc:spChg chg="add del mod">
          <ac:chgData name="Jasim Hasan (MOL PAKISTAN B.V.)" userId="dfeec08e-1836-47e7-bc01-4b04978dd528" providerId="ADAL" clId="{2EC833CF-F473-4777-A25C-2C004D036FA0}" dt="2023-04-25T06:36:59.836" v="3219" actId="478"/>
          <ac:spMkLst>
            <pc:docMk/>
            <pc:sldMk cId="642146390" sldId="264"/>
            <ac:spMk id="7" creationId="{D71EFA79-3E23-2A85-6831-0D59598A8EB3}"/>
          </ac:spMkLst>
        </pc:spChg>
        <pc:spChg chg="del mod">
          <ac:chgData name="Jasim Hasan (MOL PAKISTAN B.V.)" userId="dfeec08e-1836-47e7-bc01-4b04978dd528" providerId="ADAL" clId="{2EC833CF-F473-4777-A25C-2C004D036FA0}" dt="2023-04-25T06:22:47.970" v="2422" actId="478"/>
          <ac:spMkLst>
            <pc:docMk/>
            <pc:sldMk cId="642146390" sldId="264"/>
            <ac:spMk id="8" creationId="{2E76057F-3A8B-74F7-FF81-016F761FEE68}"/>
          </ac:spMkLst>
        </pc:spChg>
        <pc:spChg chg="add del mod">
          <ac:chgData name="Jasim Hasan (MOL PAKISTAN B.V.)" userId="dfeec08e-1836-47e7-bc01-4b04978dd528" providerId="ADAL" clId="{2EC833CF-F473-4777-A25C-2C004D036FA0}" dt="2023-04-25T06:56:49.095" v="3691" actId="478"/>
          <ac:spMkLst>
            <pc:docMk/>
            <pc:sldMk cId="642146390" sldId="264"/>
            <ac:spMk id="9" creationId="{838FE49E-D30D-7F92-042B-51D49506DF73}"/>
          </ac:spMkLst>
        </pc:spChg>
        <pc:spChg chg="del">
          <ac:chgData name="Jasim Hasan (MOL PAKISTAN B.V.)" userId="dfeec08e-1836-47e7-bc01-4b04978dd528" providerId="ADAL" clId="{2EC833CF-F473-4777-A25C-2C004D036FA0}" dt="2023-04-25T06:23:01.575" v="2423" actId="478"/>
          <ac:spMkLst>
            <pc:docMk/>
            <pc:sldMk cId="642146390" sldId="264"/>
            <ac:spMk id="10" creationId="{CC7402E8-8FDE-1578-AFBF-AADD89F89DF0}"/>
          </ac:spMkLst>
        </pc:spChg>
        <pc:spChg chg="add del mod">
          <ac:chgData name="Jasim Hasan (MOL PAKISTAN B.V.)" userId="dfeec08e-1836-47e7-bc01-4b04978dd528" providerId="ADAL" clId="{2EC833CF-F473-4777-A25C-2C004D036FA0}" dt="2023-04-25T06:56:47.971" v="3690" actId="478"/>
          <ac:spMkLst>
            <pc:docMk/>
            <pc:sldMk cId="642146390" sldId="264"/>
            <ac:spMk id="11" creationId="{01E7F328-2539-9350-902C-BA1EB5ADD4B0}"/>
          </ac:spMkLst>
        </pc:spChg>
        <pc:spChg chg="del">
          <ac:chgData name="Jasim Hasan (MOL PAKISTAN B.V.)" userId="dfeec08e-1836-47e7-bc01-4b04978dd528" providerId="ADAL" clId="{2EC833CF-F473-4777-A25C-2C004D036FA0}" dt="2023-04-25T06:22:40.494" v="2419" actId="478"/>
          <ac:spMkLst>
            <pc:docMk/>
            <pc:sldMk cId="642146390" sldId="264"/>
            <ac:spMk id="17" creationId="{66A33024-2DC1-7D97-646E-CC256D566800}"/>
          </ac:spMkLst>
        </pc:spChg>
        <pc:spChg chg="del">
          <ac:chgData name="Jasim Hasan (MOL PAKISTAN B.V.)" userId="dfeec08e-1836-47e7-bc01-4b04978dd528" providerId="ADAL" clId="{2EC833CF-F473-4777-A25C-2C004D036FA0}" dt="2023-04-25T06:22:40.494" v="2419" actId="478"/>
          <ac:spMkLst>
            <pc:docMk/>
            <pc:sldMk cId="642146390" sldId="264"/>
            <ac:spMk id="20" creationId="{2F207473-2B45-A818-9DC7-BEBF322F8DE2}"/>
          </ac:spMkLst>
        </pc:spChg>
        <pc:spChg chg="del">
          <ac:chgData name="Jasim Hasan (MOL PAKISTAN B.V.)" userId="dfeec08e-1836-47e7-bc01-4b04978dd528" providerId="ADAL" clId="{2EC833CF-F473-4777-A25C-2C004D036FA0}" dt="2023-04-25T06:22:40.494" v="2419" actId="478"/>
          <ac:spMkLst>
            <pc:docMk/>
            <pc:sldMk cId="642146390" sldId="264"/>
            <ac:spMk id="25" creationId="{43F175CC-03B4-0689-12F7-EAE562485F93}"/>
          </ac:spMkLst>
        </pc:spChg>
        <pc:graphicFrameChg chg="add mod modGraphic">
          <ac:chgData name="Jasim Hasan (MOL PAKISTAN B.V.)" userId="dfeec08e-1836-47e7-bc01-4b04978dd528" providerId="ADAL" clId="{2EC833CF-F473-4777-A25C-2C004D036FA0}" dt="2023-05-07T11:18:58.577" v="14317" actId="20577"/>
          <ac:graphicFrameMkLst>
            <pc:docMk/>
            <pc:sldMk cId="642146390" sldId="264"/>
            <ac:graphicFrameMk id="2" creationId="{3B1CE494-7CDE-C045-C53E-305BC6F793F6}"/>
          </ac:graphicFrameMkLst>
        </pc:graphicFrameChg>
        <pc:picChg chg="del">
          <ac:chgData name="Jasim Hasan (MOL PAKISTAN B.V.)" userId="dfeec08e-1836-47e7-bc01-4b04978dd528" providerId="ADAL" clId="{2EC833CF-F473-4777-A25C-2C004D036FA0}" dt="2023-04-25T06:22:40.494" v="2419" actId="478"/>
          <ac:picMkLst>
            <pc:docMk/>
            <pc:sldMk cId="642146390" sldId="264"/>
            <ac:picMk id="16" creationId="{A5286662-F3F8-4E61-74D9-36DBE60C03E3}"/>
          </ac:picMkLst>
        </pc:picChg>
        <pc:picChg chg="del">
          <ac:chgData name="Jasim Hasan (MOL PAKISTAN B.V.)" userId="dfeec08e-1836-47e7-bc01-4b04978dd528" providerId="ADAL" clId="{2EC833CF-F473-4777-A25C-2C004D036FA0}" dt="2023-04-25T06:22:40.494" v="2419" actId="478"/>
          <ac:picMkLst>
            <pc:docMk/>
            <pc:sldMk cId="642146390" sldId="264"/>
            <ac:picMk id="19" creationId="{679A8BD5-DF6C-AE9F-CDE4-8D8C84DAF6D0}"/>
          </ac:picMkLst>
        </pc:picChg>
        <pc:picChg chg="del">
          <ac:chgData name="Jasim Hasan (MOL PAKISTAN B.V.)" userId="dfeec08e-1836-47e7-bc01-4b04978dd528" providerId="ADAL" clId="{2EC833CF-F473-4777-A25C-2C004D036FA0}" dt="2023-04-25T06:22:40.494" v="2419" actId="478"/>
          <ac:picMkLst>
            <pc:docMk/>
            <pc:sldMk cId="642146390" sldId="264"/>
            <ac:picMk id="22" creationId="{280FCFB7-D535-ABB2-C8EF-94A8D7CD7643}"/>
          </ac:picMkLst>
        </pc:picChg>
        <pc:picChg chg="del">
          <ac:chgData name="Jasim Hasan (MOL PAKISTAN B.V.)" userId="dfeec08e-1836-47e7-bc01-4b04978dd528" providerId="ADAL" clId="{2EC833CF-F473-4777-A25C-2C004D036FA0}" dt="2023-04-25T06:22:40.494" v="2419" actId="478"/>
          <ac:picMkLst>
            <pc:docMk/>
            <pc:sldMk cId="642146390" sldId="264"/>
            <ac:picMk id="24" creationId="{46AC7C78-E785-F4F8-047E-B3E5D51B8E44}"/>
          </ac:picMkLst>
        </pc:picChg>
        <pc:cxnChg chg="mod">
          <ac:chgData name="Jasim Hasan (MOL PAKISTAN B.V.)" userId="dfeec08e-1836-47e7-bc01-4b04978dd528" providerId="ADAL" clId="{2EC833CF-F473-4777-A25C-2C004D036FA0}" dt="2023-05-10T14:02:17.928" v="15369" actId="1037"/>
          <ac:cxnSpMkLst>
            <pc:docMk/>
            <pc:sldMk cId="642146390" sldId="264"/>
            <ac:cxnSpMk id="4" creationId="{23480ED3-C049-EC80-666B-674BC4F44FE1}"/>
          </ac:cxnSpMkLst>
        </pc:cxnChg>
      </pc:sldChg>
      <pc:sldChg chg="addSp delSp modSp add mod setBg">
        <pc:chgData name="Jasim Hasan (MOL PAKISTAN B.V.)" userId="dfeec08e-1836-47e7-bc01-4b04978dd528" providerId="ADAL" clId="{2EC833CF-F473-4777-A25C-2C004D036FA0}" dt="2023-05-10T14:02:48.714" v="15393" actId="1036"/>
        <pc:sldMkLst>
          <pc:docMk/>
          <pc:sldMk cId="2873744014" sldId="265"/>
        </pc:sldMkLst>
        <pc:spChg chg="del mod">
          <ac:chgData name="Jasim Hasan (MOL PAKISTAN B.V.)" userId="dfeec08e-1836-47e7-bc01-4b04978dd528" providerId="ADAL" clId="{2EC833CF-F473-4777-A25C-2C004D036FA0}" dt="2023-04-25T06:42:21.028" v="3257" actId="478"/>
          <ac:spMkLst>
            <pc:docMk/>
            <pc:sldMk cId="2873744014" sldId="265"/>
            <ac:spMk id="3" creationId="{2FA03A65-8881-5FD7-704B-43DED59163BB}"/>
          </ac:spMkLst>
        </pc:spChg>
        <pc:spChg chg="mod">
          <ac:chgData name="Jasim Hasan (MOL PAKISTAN B.V.)" userId="dfeec08e-1836-47e7-bc01-4b04978dd528" providerId="ADAL" clId="{2EC833CF-F473-4777-A25C-2C004D036FA0}" dt="2023-05-10T14:01:18.709" v="15213" actId="20577"/>
          <ac:spMkLst>
            <pc:docMk/>
            <pc:sldMk cId="2873744014" sldId="265"/>
            <ac:spMk id="6" creationId="{4E946261-4117-BF53-EF00-2CBAC8D278B6}"/>
          </ac:spMkLst>
        </pc:spChg>
        <pc:spChg chg="add del mod">
          <ac:chgData name="Jasim Hasan (MOL PAKISTAN B.V.)" userId="dfeec08e-1836-47e7-bc01-4b04978dd528" providerId="ADAL" clId="{2EC833CF-F473-4777-A25C-2C004D036FA0}" dt="2023-05-07T09:51:07.275" v="12227" actId="478"/>
          <ac:spMkLst>
            <pc:docMk/>
            <pc:sldMk cId="2873744014" sldId="265"/>
            <ac:spMk id="7" creationId="{6650199D-7D29-39A9-3B4D-A7EF9032CF61}"/>
          </ac:spMkLst>
        </pc:spChg>
        <pc:spChg chg="add del mod">
          <ac:chgData name="Jasim Hasan (MOL PAKISTAN B.V.)" userId="dfeec08e-1836-47e7-bc01-4b04978dd528" providerId="ADAL" clId="{2EC833CF-F473-4777-A25C-2C004D036FA0}" dt="2023-04-25T06:49:19.981" v="3466" actId="478"/>
          <ac:spMkLst>
            <pc:docMk/>
            <pc:sldMk cId="2873744014" sldId="265"/>
            <ac:spMk id="8" creationId="{5AC0C590-C352-D8A1-8E6F-9E74DFD17BE9}"/>
          </ac:spMkLst>
        </pc:spChg>
        <pc:spChg chg="add mod">
          <ac:chgData name="Jasim Hasan (MOL PAKISTAN B.V.)" userId="dfeec08e-1836-47e7-bc01-4b04978dd528" providerId="ADAL" clId="{2EC833CF-F473-4777-A25C-2C004D036FA0}" dt="2023-05-07T09:49:12.495" v="12202"/>
          <ac:spMkLst>
            <pc:docMk/>
            <pc:sldMk cId="2873744014" sldId="265"/>
            <ac:spMk id="8" creationId="{68C6E140-6341-B49B-5E80-3A119BC48881}"/>
          </ac:spMkLst>
        </pc:spChg>
        <pc:spChg chg="add del mod">
          <ac:chgData name="Jasim Hasan (MOL PAKISTAN B.V.)" userId="dfeec08e-1836-47e7-bc01-4b04978dd528" providerId="ADAL" clId="{2EC833CF-F473-4777-A25C-2C004D036FA0}" dt="2023-05-07T09:51:08.886" v="12230" actId="478"/>
          <ac:spMkLst>
            <pc:docMk/>
            <pc:sldMk cId="2873744014" sldId="265"/>
            <ac:spMk id="9" creationId="{4A015F76-516F-703B-29D2-F25F3A024CFB}"/>
          </ac:spMkLst>
        </pc:spChg>
        <pc:spChg chg="add del mod">
          <ac:chgData name="Jasim Hasan (MOL PAKISTAN B.V.)" userId="dfeec08e-1836-47e7-bc01-4b04978dd528" providerId="ADAL" clId="{2EC833CF-F473-4777-A25C-2C004D036FA0}" dt="2023-05-07T09:51:07.817" v="12228" actId="478"/>
          <ac:spMkLst>
            <pc:docMk/>
            <pc:sldMk cId="2873744014" sldId="265"/>
            <ac:spMk id="10" creationId="{C75A6E06-BB0E-526E-E82D-D27815C4B288}"/>
          </ac:spMkLst>
        </pc:spChg>
        <pc:spChg chg="add del mod">
          <ac:chgData name="Jasim Hasan (MOL PAKISTAN B.V.)" userId="dfeec08e-1836-47e7-bc01-4b04978dd528" providerId="ADAL" clId="{2EC833CF-F473-4777-A25C-2C004D036FA0}" dt="2023-05-07T09:51:08.366" v="12229" actId="478"/>
          <ac:spMkLst>
            <pc:docMk/>
            <pc:sldMk cId="2873744014" sldId="265"/>
            <ac:spMk id="11" creationId="{D4C181AE-8009-0ABC-9B9D-ABD34E47DA8B}"/>
          </ac:spMkLst>
        </pc:spChg>
        <pc:spChg chg="add del mod">
          <ac:chgData name="Jasim Hasan (MOL PAKISTAN B.V.)" userId="dfeec08e-1836-47e7-bc01-4b04978dd528" providerId="ADAL" clId="{2EC833CF-F473-4777-A25C-2C004D036FA0}" dt="2023-05-07T09:51:29.918" v="12233" actId="478"/>
          <ac:spMkLst>
            <pc:docMk/>
            <pc:sldMk cId="2873744014" sldId="265"/>
            <ac:spMk id="12" creationId="{C8DCE83B-D9C9-EF93-890E-EE2B3FD05D6E}"/>
          </ac:spMkLst>
        </pc:spChg>
        <pc:spChg chg="add mod">
          <ac:chgData name="Jasim Hasan (MOL PAKISTAN B.V.)" userId="dfeec08e-1836-47e7-bc01-4b04978dd528" providerId="ADAL" clId="{2EC833CF-F473-4777-A25C-2C004D036FA0}" dt="2023-05-10T14:01:15.169" v="15210" actId="113"/>
          <ac:spMkLst>
            <pc:docMk/>
            <pc:sldMk cId="2873744014" sldId="265"/>
            <ac:spMk id="13" creationId="{356ED2A6-89BD-F45C-95B7-4F8A9225E88F}"/>
          </ac:spMkLst>
        </pc:spChg>
        <pc:spChg chg="add mod">
          <ac:chgData name="Jasim Hasan (MOL PAKISTAN B.V.)" userId="dfeec08e-1836-47e7-bc01-4b04978dd528" providerId="ADAL" clId="{2EC833CF-F473-4777-A25C-2C004D036FA0}" dt="2023-05-10T14:01:15.169" v="15210" actId="113"/>
          <ac:spMkLst>
            <pc:docMk/>
            <pc:sldMk cId="2873744014" sldId="265"/>
            <ac:spMk id="14" creationId="{9E194E56-1A6F-0282-9AC4-92BA92362473}"/>
          </ac:spMkLst>
        </pc:spChg>
        <pc:spChg chg="add mod">
          <ac:chgData name="Jasim Hasan (MOL PAKISTAN B.V.)" userId="dfeec08e-1836-47e7-bc01-4b04978dd528" providerId="ADAL" clId="{2EC833CF-F473-4777-A25C-2C004D036FA0}" dt="2023-05-10T14:01:15.169" v="15210" actId="113"/>
          <ac:spMkLst>
            <pc:docMk/>
            <pc:sldMk cId="2873744014" sldId="265"/>
            <ac:spMk id="15" creationId="{21A692D2-9199-EC51-F47D-FED4F3F1A362}"/>
          </ac:spMkLst>
        </pc:spChg>
        <pc:spChg chg="add mod">
          <ac:chgData name="Jasim Hasan (MOL PAKISTAN B.V.)" userId="dfeec08e-1836-47e7-bc01-4b04978dd528" providerId="ADAL" clId="{2EC833CF-F473-4777-A25C-2C004D036FA0}" dt="2023-05-07T09:55:42.063" v="12456" actId="403"/>
          <ac:spMkLst>
            <pc:docMk/>
            <pc:sldMk cId="2873744014" sldId="265"/>
            <ac:spMk id="16" creationId="{BAFC8456-1A85-7177-61EC-2CEECD58A568}"/>
          </ac:spMkLst>
        </pc:spChg>
        <pc:spChg chg="add del mod">
          <ac:chgData name="Jasim Hasan (MOL PAKISTAN B.V.)" userId="dfeec08e-1836-47e7-bc01-4b04978dd528" providerId="ADAL" clId="{2EC833CF-F473-4777-A25C-2C004D036FA0}" dt="2023-04-25T07:00:41.921" v="3757" actId="478"/>
          <ac:spMkLst>
            <pc:docMk/>
            <pc:sldMk cId="2873744014" sldId="265"/>
            <ac:spMk id="16" creationId="{C48E4770-3E58-6AB7-48C6-E85838940B51}"/>
          </ac:spMkLst>
        </pc:spChg>
        <pc:spChg chg="add del mod">
          <ac:chgData name="Jasim Hasan (MOL PAKISTAN B.V.)" userId="dfeec08e-1836-47e7-bc01-4b04978dd528" providerId="ADAL" clId="{2EC833CF-F473-4777-A25C-2C004D036FA0}" dt="2023-05-07T09:49:21.775" v="12204" actId="478"/>
          <ac:spMkLst>
            <pc:docMk/>
            <pc:sldMk cId="2873744014" sldId="265"/>
            <ac:spMk id="17" creationId="{4F3385C1-E151-A4C1-C1B6-C4A077E9E590}"/>
          </ac:spMkLst>
        </pc:spChg>
        <pc:spChg chg="add del mod">
          <ac:chgData name="Jasim Hasan (MOL PAKISTAN B.V.)" userId="dfeec08e-1836-47e7-bc01-4b04978dd528" providerId="ADAL" clId="{2EC833CF-F473-4777-A25C-2C004D036FA0}" dt="2023-04-25T07:04:25.317" v="3854" actId="478"/>
          <ac:spMkLst>
            <pc:docMk/>
            <pc:sldMk cId="2873744014" sldId="265"/>
            <ac:spMk id="18" creationId="{40144ACA-8872-4F11-4E2D-1C370DE281A6}"/>
          </ac:spMkLst>
        </pc:spChg>
        <pc:spChg chg="add del mod">
          <ac:chgData name="Jasim Hasan (MOL PAKISTAN B.V.)" userId="dfeec08e-1836-47e7-bc01-4b04978dd528" providerId="ADAL" clId="{2EC833CF-F473-4777-A25C-2C004D036FA0}" dt="2023-05-07T09:51:05.297" v="12226" actId="478"/>
          <ac:spMkLst>
            <pc:docMk/>
            <pc:sldMk cId="2873744014" sldId="265"/>
            <ac:spMk id="19" creationId="{27F4DB1C-DE5B-32FB-FDB1-CAE1ACFFA986}"/>
          </ac:spMkLst>
        </pc:spChg>
        <pc:spChg chg="add del mod">
          <ac:chgData name="Jasim Hasan (MOL PAKISTAN B.V.)" userId="dfeec08e-1836-47e7-bc01-4b04978dd528" providerId="ADAL" clId="{2EC833CF-F473-4777-A25C-2C004D036FA0}" dt="2023-05-07T09:51:35.528" v="12234" actId="478"/>
          <ac:spMkLst>
            <pc:docMk/>
            <pc:sldMk cId="2873744014" sldId="265"/>
            <ac:spMk id="20" creationId="{0B0B4BCB-322F-66F6-1C26-EE0FEC7A3683}"/>
          </ac:spMkLst>
        </pc:spChg>
        <pc:spChg chg="add mod">
          <ac:chgData name="Jasim Hasan (MOL PAKISTAN B.V.)" userId="dfeec08e-1836-47e7-bc01-4b04978dd528" providerId="ADAL" clId="{2EC833CF-F473-4777-A25C-2C004D036FA0}" dt="2023-05-07T09:49:45.898" v="12206"/>
          <ac:spMkLst>
            <pc:docMk/>
            <pc:sldMk cId="2873744014" sldId="265"/>
            <ac:spMk id="21" creationId="{2C0D2033-DA42-9E21-D0EA-FCF124C8221D}"/>
          </ac:spMkLst>
        </pc:spChg>
        <pc:spChg chg="add mod">
          <ac:chgData name="Jasim Hasan (MOL PAKISTAN B.V.)" userId="dfeec08e-1836-47e7-bc01-4b04978dd528" providerId="ADAL" clId="{2EC833CF-F473-4777-A25C-2C004D036FA0}" dt="2023-05-07T09:55:44.902" v="12458" actId="403"/>
          <ac:spMkLst>
            <pc:docMk/>
            <pc:sldMk cId="2873744014" sldId="265"/>
            <ac:spMk id="22" creationId="{2C602F4A-EB6E-3D2E-D3DD-5A442D53DD13}"/>
          </ac:spMkLst>
        </pc:spChg>
        <pc:spChg chg="add mod">
          <ac:chgData name="Jasim Hasan (MOL PAKISTAN B.V.)" userId="dfeec08e-1836-47e7-bc01-4b04978dd528" providerId="ADAL" clId="{2EC833CF-F473-4777-A25C-2C004D036FA0}" dt="2023-05-07T09:49:59.645" v="12209"/>
          <ac:spMkLst>
            <pc:docMk/>
            <pc:sldMk cId="2873744014" sldId="265"/>
            <ac:spMk id="24" creationId="{801705B4-793C-8FE2-7D4B-2287AE21E2AD}"/>
          </ac:spMkLst>
        </pc:spChg>
        <pc:spChg chg="add mod">
          <ac:chgData name="Jasim Hasan (MOL PAKISTAN B.V.)" userId="dfeec08e-1836-47e7-bc01-4b04978dd528" providerId="ADAL" clId="{2EC833CF-F473-4777-A25C-2C004D036FA0}" dt="2023-05-07T09:49:59.645" v="12209"/>
          <ac:spMkLst>
            <pc:docMk/>
            <pc:sldMk cId="2873744014" sldId="265"/>
            <ac:spMk id="25" creationId="{EE389115-8C40-F6FA-0DB7-A1C385C9F8F9}"/>
          </ac:spMkLst>
        </pc:spChg>
        <pc:spChg chg="add mod">
          <ac:chgData name="Jasim Hasan (MOL PAKISTAN B.V.)" userId="dfeec08e-1836-47e7-bc01-4b04978dd528" providerId="ADAL" clId="{2EC833CF-F473-4777-A25C-2C004D036FA0}" dt="2023-05-07T09:50:56.022" v="12224"/>
          <ac:spMkLst>
            <pc:docMk/>
            <pc:sldMk cId="2873744014" sldId="265"/>
            <ac:spMk id="28" creationId="{195EA30B-D442-2655-2B2F-39147E44EC14}"/>
          </ac:spMkLst>
        </pc:spChg>
        <pc:spChg chg="add mod">
          <ac:chgData name="Jasim Hasan (MOL PAKISTAN B.V.)" userId="dfeec08e-1836-47e7-bc01-4b04978dd528" providerId="ADAL" clId="{2EC833CF-F473-4777-A25C-2C004D036FA0}" dt="2023-05-07T10:01:28.695" v="12848" actId="404"/>
          <ac:spMkLst>
            <pc:docMk/>
            <pc:sldMk cId="2873744014" sldId="265"/>
            <ac:spMk id="29" creationId="{B0C1156C-220F-521D-C0D8-026E6EA1EEA3}"/>
          </ac:spMkLst>
        </pc:spChg>
        <pc:spChg chg="add mod">
          <ac:chgData name="Jasim Hasan (MOL PAKISTAN B.V.)" userId="dfeec08e-1836-47e7-bc01-4b04978dd528" providerId="ADAL" clId="{2EC833CF-F473-4777-A25C-2C004D036FA0}" dt="2023-05-07T09:50:56.022" v="12224"/>
          <ac:spMkLst>
            <pc:docMk/>
            <pc:sldMk cId="2873744014" sldId="265"/>
            <ac:spMk id="30" creationId="{A86C9AC3-F155-44D6-651F-D8ACFD7943B5}"/>
          </ac:spMkLst>
        </pc:spChg>
        <pc:spChg chg="add mod">
          <ac:chgData name="Jasim Hasan (MOL PAKISTAN B.V.)" userId="dfeec08e-1836-47e7-bc01-4b04978dd528" providerId="ADAL" clId="{2EC833CF-F473-4777-A25C-2C004D036FA0}" dt="2023-05-07T09:59:08.028" v="12666" actId="404"/>
          <ac:spMkLst>
            <pc:docMk/>
            <pc:sldMk cId="2873744014" sldId="265"/>
            <ac:spMk id="31" creationId="{68D78299-4F39-91A2-2C27-0092EC01D6D3}"/>
          </ac:spMkLst>
        </pc:spChg>
        <pc:spChg chg="add mod">
          <ac:chgData name="Jasim Hasan (MOL PAKISTAN B.V.)" userId="dfeec08e-1836-47e7-bc01-4b04978dd528" providerId="ADAL" clId="{2EC833CF-F473-4777-A25C-2C004D036FA0}" dt="2023-05-07T09:51:45.861" v="12235"/>
          <ac:spMkLst>
            <pc:docMk/>
            <pc:sldMk cId="2873744014" sldId="265"/>
            <ac:spMk id="35" creationId="{FC6E8FF4-A2E7-75B3-9D4F-6D041328BA25}"/>
          </ac:spMkLst>
        </pc:spChg>
        <pc:spChg chg="add mod">
          <ac:chgData name="Jasim Hasan (MOL PAKISTAN B.V.)" userId="dfeec08e-1836-47e7-bc01-4b04978dd528" providerId="ADAL" clId="{2EC833CF-F473-4777-A25C-2C004D036FA0}" dt="2023-05-07T09:51:45.861" v="12235"/>
          <ac:spMkLst>
            <pc:docMk/>
            <pc:sldMk cId="2873744014" sldId="265"/>
            <ac:spMk id="36" creationId="{697DAE11-4C18-AACA-D954-760E603EAC70}"/>
          </ac:spMkLst>
        </pc:spChg>
        <pc:spChg chg="add mod">
          <ac:chgData name="Jasim Hasan (MOL PAKISTAN B.V.)" userId="dfeec08e-1836-47e7-bc01-4b04978dd528" providerId="ADAL" clId="{2EC833CF-F473-4777-A25C-2C004D036FA0}" dt="2023-05-07T09:51:45.861" v="12235"/>
          <ac:spMkLst>
            <pc:docMk/>
            <pc:sldMk cId="2873744014" sldId="265"/>
            <ac:spMk id="37" creationId="{D42AB032-2675-B279-1720-5B8E3425E043}"/>
          </ac:spMkLst>
        </pc:spChg>
        <pc:spChg chg="add mod">
          <ac:chgData name="Jasim Hasan (MOL PAKISTAN B.V.)" userId="dfeec08e-1836-47e7-bc01-4b04978dd528" providerId="ADAL" clId="{2EC833CF-F473-4777-A25C-2C004D036FA0}" dt="2023-05-07T09:51:45.861" v="12235"/>
          <ac:spMkLst>
            <pc:docMk/>
            <pc:sldMk cId="2873744014" sldId="265"/>
            <ac:spMk id="38" creationId="{19D12CC6-D015-5184-E3DC-34E5AD183F5A}"/>
          </ac:spMkLst>
        </pc:spChg>
        <pc:spChg chg="add mod">
          <ac:chgData name="Jasim Hasan (MOL PAKISTAN B.V.)" userId="dfeec08e-1836-47e7-bc01-4b04978dd528" providerId="ADAL" clId="{2EC833CF-F473-4777-A25C-2C004D036FA0}" dt="2023-05-07T09:51:45.861" v="12235"/>
          <ac:spMkLst>
            <pc:docMk/>
            <pc:sldMk cId="2873744014" sldId="265"/>
            <ac:spMk id="39" creationId="{C1271DD4-4F8D-3BE0-5340-8B2CF82C1B00}"/>
          </ac:spMkLst>
        </pc:spChg>
        <pc:spChg chg="add mod">
          <ac:chgData name="Jasim Hasan (MOL PAKISTAN B.V.)" userId="dfeec08e-1836-47e7-bc01-4b04978dd528" providerId="ADAL" clId="{2EC833CF-F473-4777-A25C-2C004D036FA0}" dt="2023-05-07T09:51:45.861" v="12235"/>
          <ac:spMkLst>
            <pc:docMk/>
            <pc:sldMk cId="2873744014" sldId="265"/>
            <ac:spMk id="40" creationId="{42ADED3D-1C51-8E92-3EF1-69F2775D2D5D}"/>
          </ac:spMkLst>
        </pc:spChg>
        <pc:grpChg chg="add mod">
          <ac:chgData name="Jasim Hasan (MOL PAKISTAN B.V.)" userId="dfeec08e-1836-47e7-bc01-4b04978dd528" providerId="ADAL" clId="{2EC833CF-F473-4777-A25C-2C004D036FA0}" dt="2023-05-07T10:50:38.410" v="13645" actId="1038"/>
          <ac:grpSpMkLst>
            <pc:docMk/>
            <pc:sldMk cId="2873744014" sldId="265"/>
            <ac:grpSpMk id="3" creationId="{ACF869AF-F9E6-7121-5C51-77C55748F480}"/>
          </ac:grpSpMkLst>
        </pc:grpChg>
        <pc:grpChg chg="add mod">
          <ac:chgData name="Jasim Hasan (MOL PAKISTAN B.V.)" userId="dfeec08e-1836-47e7-bc01-4b04978dd528" providerId="ADAL" clId="{2EC833CF-F473-4777-A25C-2C004D036FA0}" dt="2023-05-07T10:50:38.410" v="13645" actId="1038"/>
          <ac:grpSpMkLst>
            <pc:docMk/>
            <pc:sldMk cId="2873744014" sldId="265"/>
            <ac:grpSpMk id="18" creationId="{EB3F6CCB-F008-739C-FAF3-AEBF4C69CED0}"/>
          </ac:grpSpMkLst>
        </pc:grpChg>
        <pc:grpChg chg="add mod">
          <ac:chgData name="Jasim Hasan (MOL PAKISTAN B.V.)" userId="dfeec08e-1836-47e7-bc01-4b04978dd528" providerId="ADAL" clId="{2EC833CF-F473-4777-A25C-2C004D036FA0}" dt="2023-05-07T10:50:38.410" v="13645" actId="1038"/>
          <ac:grpSpMkLst>
            <pc:docMk/>
            <pc:sldMk cId="2873744014" sldId="265"/>
            <ac:grpSpMk id="23" creationId="{EBC8564F-6B32-FCB1-5607-9ECA9AE0C24F}"/>
          </ac:grpSpMkLst>
        </pc:grpChg>
        <pc:grpChg chg="add mod">
          <ac:chgData name="Jasim Hasan (MOL PAKISTAN B.V.)" userId="dfeec08e-1836-47e7-bc01-4b04978dd528" providerId="ADAL" clId="{2EC833CF-F473-4777-A25C-2C004D036FA0}" dt="2023-05-07T10:02:21.037" v="12903" actId="1035"/>
          <ac:grpSpMkLst>
            <pc:docMk/>
            <pc:sldMk cId="2873744014" sldId="265"/>
            <ac:grpSpMk id="26" creationId="{B42C0BDA-1637-1AEA-CB1B-D7A122C1A653}"/>
          </ac:grpSpMkLst>
        </pc:grpChg>
        <pc:grpChg chg="add mod">
          <ac:chgData name="Jasim Hasan (MOL PAKISTAN B.V.)" userId="dfeec08e-1836-47e7-bc01-4b04978dd528" providerId="ADAL" clId="{2EC833CF-F473-4777-A25C-2C004D036FA0}" dt="2023-05-07T10:02:27.527" v="12905" actId="1076"/>
          <ac:grpSpMkLst>
            <pc:docMk/>
            <pc:sldMk cId="2873744014" sldId="265"/>
            <ac:grpSpMk id="27" creationId="{F4E95096-059D-01BB-3AA9-C6EA06B3C2A0}"/>
          </ac:grpSpMkLst>
        </pc:grpChg>
        <pc:grpChg chg="add mod">
          <ac:chgData name="Jasim Hasan (MOL PAKISTAN B.V.)" userId="dfeec08e-1836-47e7-bc01-4b04978dd528" providerId="ADAL" clId="{2EC833CF-F473-4777-A25C-2C004D036FA0}" dt="2023-05-07T10:02:21.037" v="12903" actId="1035"/>
          <ac:grpSpMkLst>
            <pc:docMk/>
            <pc:sldMk cId="2873744014" sldId="265"/>
            <ac:grpSpMk id="32" creationId="{5A56D541-7AEB-1E9E-91C2-7C85B7AC0462}"/>
          </ac:grpSpMkLst>
        </pc:grpChg>
        <pc:grpChg chg="add mod">
          <ac:chgData name="Jasim Hasan (MOL PAKISTAN B.V.)" userId="dfeec08e-1836-47e7-bc01-4b04978dd528" providerId="ADAL" clId="{2EC833CF-F473-4777-A25C-2C004D036FA0}" dt="2023-05-07T10:02:31.560" v="12915" actId="1035"/>
          <ac:grpSpMkLst>
            <pc:docMk/>
            <pc:sldMk cId="2873744014" sldId="265"/>
            <ac:grpSpMk id="33" creationId="{B35546BC-0A02-18AE-7ED3-54E2A184C30E}"/>
          </ac:grpSpMkLst>
        </pc:grpChg>
        <pc:grpChg chg="add mod">
          <ac:chgData name="Jasim Hasan (MOL PAKISTAN B.V.)" userId="dfeec08e-1836-47e7-bc01-4b04978dd528" providerId="ADAL" clId="{2EC833CF-F473-4777-A25C-2C004D036FA0}" dt="2023-05-07T10:02:31.560" v="12915" actId="1035"/>
          <ac:grpSpMkLst>
            <pc:docMk/>
            <pc:sldMk cId="2873744014" sldId="265"/>
            <ac:grpSpMk id="34" creationId="{BC72F51E-B9A8-0A02-EE1E-B4C0BB46D601}"/>
          </ac:grpSpMkLst>
        </pc:grpChg>
        <pc:graphicFrameChg chg="add del mod modGraphic">
          <ac:chgData name="Jasim Hasan (MOL PAKISTAN B.V.)" userId="dfeec08e-1836-47e7-bc01-4b04978dd528" providerId="ADAL" clId="{2EC833CF-F473-4777-A25C-2C004D036FA0}" dt="2023-05-07T09:50:48.589" v="12223" actId="478"/>
          <ac:graphicFrameMkLst>
            <pc:docMk/>
            <pc:sldMk cId="2873744014" sldId="265"/>
            <ac:graphicFrameMk id="2" creationId="{3B1CE494-7CDE-C045-C53E-305BC6F793F6}"/>
          </ac:graphicFrameMkLst>
        </pc:graphicFrameChg>
        <pc:cxnChg chg="add mod">
          <ac:chgData name="Jasim Hasan (MOL PAKISTAN B.V.)" userId="dfeec08e-1836-47e7-bc01-4b04978dd528" providerId="ADAL" clId="{2EC833CF-F473-4777-A25C-2C004D036FA0}" dt="2023-05-10T14:02:48.714" v="15393" actId="1036"/>
          <ac:cxnSpMkLst>
            <pc:docMk/>
            <pc:sldMk cId="2873744014" sldId="265"/>
            <ac:cxnSpMk id="2" creationId="{EB0B0267-D810-59D8-C450-57FA4722BEC6}"/>
          </ac:cxnSpMkLst>
        </pc:cxnChg>
        <pc:cxnChg chg="del">
          <ac:chgData name="Jasim Hasan (MOL PAKISTAN B.V.)" userId="dfeec08e-1836-47e7-bc01-4b04978dd528" providerId="ADAL" clId="{2EC833CF-F473-4777-A25C-2C004D036FA0}" dt="2023-05-10T14:02:42.735" v="15380" actId="478"/>
          <ac:cxnSpMkLst>
            <pc:docMk/>
            <pc:sldMk cId="2873744014" sldId="265"/>
            <ac:cxnSpMk id="4" creationId="{23480ED3-C049-EC80-666B-674BC4F44FE1}"/>
          </ac:cxnSpMkLst>
        </pc:cxnChg>
        <pc:cxnChg chg="add del mod">
          <ac:chgData name="Jasim Hasan (MOL PAKISTAN B.V.)" userId="dfeec08e-1836-47e7-bc01-4b04978dd528" providerId="ADAL" clId="{2EC833CF-F473-4777-A25C-2C004D036FA0}" dt="2023-05-07T10:00:40.584" v="12678" actId="478"/>
          <ac:cxnSpMkLst>
            <pc:docMk/>
            <pc:sldMk cId="2873744014" sldId="265"/>
            <ac:cxnSpMk id="42" creationId="{7BFE4111-46A4-3C3C-98B9-9D32C30210C2}"/>
          </ac:cxnSpMkLst>
        </pc:cxnChg>
        <pc:cxnChg chg="add del mod">
          <ac:chgData name="Jasim Hasan (MOL PAKISTAN B.V.)" userId="dfeec08e-1836-47e7-bc01-4b04978dd528" providerId="ADAL" clId="{2EC833CF-F473-4777-A25C-2C004D036FA0}" dt="2023-05-07T09:58:19.759" v="12658" actId="478"/>
          <ac:cxnSpMkLst>
            <pc:docMk/>
            <pc:sldMk cId="2873744014" sldId="265"/>
            <ac:cxnSpMk id="43" creationId="{3880A4FC-4821-7B29-3164-7E9FA66700AC}"/>
          </ac:cxnSpMkLst>
        </pc:cxnChg>
        <pc:cxnChg chg="add del mod">
          <ac:chgData name="Jasim Hasan (MOL PAKISTAN B.V.)" userId="dfeec08e-1836-47e7-bc01-4b04978dd528" providerId="ADAL" clId="{2EC833CF-F473-4777-A25C-2C004D036FA0}" dt="2023-05-07T10:00:40.584" v="12678" actId="478"/>
          <ac:cxnSpMkLst>
            <pc:docMk/>
            <pc:sldMk cId="2873744014" sldId="265"/>
            <ac:cxnSpMk id="44" creationId="{B13582BB-55E2-3E5F-BAA7-4A00352041FD}"/>
          </ac:cxnSpMkLst>
        </pc:cxnChg>
        <pc:cxnChg chg="add mod">
          <ac:chgData name="Jasim Hasan (MOL PAKISTAN B.V.)" userId="dfeec08e-1836-47e7-bc01-4b04978dd528" providerId="ADAL" clId="{2EC833CF-F473-4777-A25C-2C004D036FA0}" dt="2023-05-07T10:02:37.960" v="12929" actId="1035"/>
          <ac:cxnSpMkLst>
            <pc:docMk/>
            <pc:sldMk cId="2873744014" sldId="265"/>
            <ac:cxnSpMk id="45" creationId="{2C8ED80F-3C76-1169-F47D-FCCB3A890657}"/>
          </ac:cxnSpMkLst>
        </pc:cxnChg>
        <pc:cxnChg chg="add mod">
          <ac:chgData name="Jasim Hasan (MOL PAKISTAN B.V.)" userId="dfeec08e-1836-47e7-bc01-4b04978dd528" providerId="ADAL" clId="{2EC833CF-F473-4777-A25C-2C004D036FA0}" dt="2023-05-07T10:02:37.960" v="12929" actId="1035"/>
          <ac:cxnSpMkLst>
            <pc:docMk/>
            <pc:sldMk cId="2873744014" sldId="265"/>
            <ac:cxnSpMk id="46" creationId="{2816C155-ECDB-3111-3E06-AD04F200B5BD}"/>
          </ac:cxnSpMkLst>
        </pc:cxnChg>
      </pc:sldChg>
      <pc:sldChg chg="addSp delSp modSp add mod ord setBg">
        <pc:chgData name="Jasim Hasan (MOL PAKISTAN B.V.)" userId="dfeec08e-1836-47e7-bc01-4b04978dd528" providerId="ADAL" clId="{2EC833CF-F473-4777-A25C-2C004D036FA0}" dt="2023-05-07T11:12:19.944" v="14272" actId="1036"/>
        <pc:sldMkLst>
          <pc:docMk/>
          <pc:sldMk cId="2505435482" sldId="266"/>
        </pc:sldMkLst>
        <pc:spChg chg="add del mod">
          <ac:chgData name="Jasim Hasan (MOL PAKISTAN B.V.)" userId="dfeec08e-1836-47e7-bc01-4b04978dd528" providerId="ADAL" clId="{2EC833CF-F473-4777-A25C-2C004D036FA0}" dt="2023-05-07T11:11:07.313" v="14125" actId="21"/>
          <ac:spMkLst>
            <pc:docMk/>
            <pc:sldMk cId="2505435482" sldId="266"/>
            <ac:spMk id="7" creationId="{EA95043D-734D-FD23-C4F1-CD1CDC2CF009}"/>
          </ac:spMkLst>
        </pc:spChg>
        <pc:spChg chg="add del mod">
          <ac:chgData name="Jasim Hasan (MOL PAKISTAN B.V.)" userId="dfeec08e-1836-47e7-bc01-4b04978dd528" providerId="ADAL" clId="{2EC833CF-F473-4777-A25C-2C004D036FA0}" dt="2023-04-25T07:28:09.602" v="4445" actId="478"/>
          <ac:spMkLst>
            <pc:docMk/>
            <pc:sldMk cId="2505435482" sldId="266"/>
            <ac:spMk id="8" creationId="{6E9F3F9A-149D-8259-0540-3A2475480849}"/>
          </ac:spMkLst>
        </pc:spChg>
        <pc:spChg chg="add del mod">
          <ac:chgData name="Jasim Hasan (MOL PAKISTAN B.V.)" userId="dfeec08e-1836-47e7-bc01-4b04978dd528" providerId="ADAL" clId="{2EC833CF-F473-4777-A25C-2C004D036FA0}" dt="2023-04-25T07:33:26.804" v="4613" actId="478"/>
          <ac:spMkLst>
            <pc:docMk/>
            <pc:sldMk cId="2505435482" sldId="266"/>
            <ac:spMk id="9" creationId="{E6EBD4F6-85E9-6B86-3FA4-1A59C4F17534}"/>
          </ac:spMkLst>
        </pc:spChg>
        <pc:spChg chg="del mod">
          <ac:chgData name="Jasim Hasan (MOL PAKISTAN B.V.)" userId="dfeec08e-1836-47e7-bc01-4b04978dd528" providerId="ADAL" clId="{2EC833CF-F473-4777-A25C-2C004D036FA0}" dt="2023-05-07T11:11:07.313" v="14125" actId="21"/>
          <ac:spMkLst>
            <pc:docMk/>
            <pc:sldMk cId="2505435482" sldId="266"/>
            <ac:spMk id="11" creationId="{017FEC33-9005-9B85-AC4E-46B9A6582BED}"/>
          </ac:spMkLst>
        </pc:spChg>
        <pc:spChg chg="del">
          <ac:chgData name="Jasim Hasan (MOL PAKISTAN B.V.)" userId="dfeec08e-1836-47e7-bc01-4b04978dd528" providerId="ADAL" clId="{2EC833CF-F473-4777-A25C-2C004D036FA0}" dt="2023-04-25T07:11:30.678" v="3954" actId="478"/>
          <ac:spMkLst>
            <pc:docMk/>
            <pc:sldMk cId="2505435482" sldId="266"/>
            <ac:spMk id="12" creationId="{93043EA3-63FB-7507-E1BF-96E0AB56DFBF}"/>
          </ac:spMkLst>
        </pc:spChg>
        <pc:spChg chg="add del mod">
          <ac:chgData name="Jasim Hasan (MOL PAKISTAN B.V.)" userId="dfeec08e-1836-47e7-bc01-4b04978dd528" providerId="ADAL" clId="{2EC833CF-F473-4777-A25C-2C004D036FA0}" dt="2023-04-25T07:33:25.450" v="4612" actId="478"/>
          <ac:spMkLst>
            <pc:docMk/>
            <pc:sldMk cId="2505435482" sldId="266"/>
            <ac:spMk id="14" creationId="{BF8B9DE2-FF89-B929-2296-86FD0DC80453}"/>
          </ac:spMkLst>
        </pc:spChg>
        <pc:spChg chg="add del mod">
          <ac:chgData name="Jasim Hasan (MOL PAKISTAN B.V.)" userId="dfeec08e-1836-47e7-bc01-4b04978dd528" providerId="ADAL" clId="{2EC833CF-F473-4777-A25C-2C004D036FA0}" dt="2023-04-25T07:28:08.526" v="4443" actId="478"/>
          <ac:spMkLst>
            <pc:docMk/>
            <pc:sldMk cId="2505435482" sldId="266"/>
            <ac:spMk id="15" creationId="{E698F8DF-760C-AFFB-315F-9134C2D3FCBD}"/>
          </ac:spMkLst>
        </pc:spChg>
        <pc:spChg chg="add mod">
          <ac:chgData name="Jasim Hasan (MOL PAKISTAN B.V.)" userId="dfeec08e-1836-47e7-bc01-4b04978dd528" providerId="ADAL" clId="{2EC833CF-F473-4777-A25C-2C004D036FA0}" dt="2023-05-07T11:11:58.289" v="14210" actId="1035"/>
          <ac:spMkLst>
            <pc:docMk/>
            <pc:sldMk cId="2505435482" sldId="266"/>
            <ac:spMk id="16" creationId="{FDAAF3E8-91AD-98D4-AD39-31B0EA468F51}"/>
          </ac:spMkLst>
        </pc:spChg>
        <pc:spChg chg="add del mod">
          <ac:chgData name="Jasim Hasan (MOL PAKISTAN B.V.)" userId="dfeec08e-1836-47e7-bc01-4b04978dd528" providerId="ADAL" clId="{2EC833CF-F473-4777-A25C-2C004D036FA0}" dt="2023-04-25T07:46:31.494" v="5241" actId="478"/>
          <ac:spMkLst>
            <pc:docMk/>
            <pc:sldMk cId="2505435482" sldId="266"/>
            <ac:spMk id="19" creationId="{3330764F-C38A-7C84-C1FD-1F4BAAF5361A}"/>
          </ac:spMkLst>
        </pc:spChg>
        <pc:spChg chg="add del mod">
          <ac:chgData name="Jasim Hasan (MOL PAKISTAN B.V.)" userId="dfeec08e-1836-47e7-bc01-4b04978dd528" providerId="ADAL" clId="{2EC833CF-F473-4777-A25C-2C004D036FA0}" dt="2023-04-25T07:28:17.217" v="4448" actId="478"/>
          <ac:spMkLst>
            <pc:docMk/>
            <pc:sldMk cId="2505435482" sldId="266"/>
            <ac:spMk id="20" creationId="{A3A6493E-9B67-5A6D-FEA5-44D2BC2F9E05}"/>
          </ac:spMkLst>
        </pc:spChg>
        <pc:spChg chg="add del mod">
          <ac:chgData name="Jasim Hasan (MOL PAKISTAN B.V.)" userId="dfeec08e-1836-47e7-bc01-4b04978dd528" providerId="ADAL" clId="{2EC833CF-F473-4777-A25C-2C004D036FA0}" dt="2023-04-25T07:46:48.016" v="5246" actId="478"/>
          <ac:spMkLst>
            <pc:docMk/>
            <pc:sldMk cId="2505435482" sldId="266"/>
            <ac:spMk id="25" creationId="{C4C013BA-2588-4BBA-7431-C11AA7378E4E}"/>
          </ac:spMkLst>
        </pc:spChg>
        <pc:spChg chg="add mod">
          <ac:chgData name="Jasim Hasan (MOL PAKISTAN B.V.)" userId="dfeec08e-1836-47e7-bc01-4b04978dd528" providerId="ADAL" clId="{2EC833CF-F473-4777-A25C-2C004D036FA0}" dt="2023-05-07T11:11:58.289" v="14210" actId="1035"/>
          <ac:spMkLst>
            <pc:docMk/>
            <pc:sldMk cId="2505435482" sldId="266"/>
            <ac:spMk id="26" creationId="{B446FFED-1579-4636-CF32-A6AFACE9284A}"/>
          </ac:spMkLst>
        </pc:spChg>
        <pc:spChg chg="add mod">
          <ac:chgData name="Jasim Hasan (MOL PAKISTAN B.V.)" userId="dfeec08e-1836-47e7-bc01-4b04978dd528" providerId="ADAL" clId="{2EC833CF-F473-4777-A25C-2C004D036FA0}" dt="2023-05-07T11:12:19.944" v="14272" actId="1036"/>
          <ac:spMkLst>
            <pc:docMk/>
            <pc:sldMk cId="2505435482" sldId="266"/>
            <ac:spMk id="29" creationId="{75215350-FF3D-6499-31D6-3A6300CDD029}"/>
          </ac:spMkLst>
        </pc:spChg>
        <pc:spChg chg="add del mod">
          <ac:chgData name="Jasim Hasan (MOL PAKISTAN B.V.)" userId="dfeec08e-1836-47e7-bc01-4b04978dd528" providerId="ADAL" clId="{2EC833CF-F473-4777-A25C-2C004D036FA0}" dt="2023-04-25T07:48:41.229" v="5307" actId="478"/>
          <ac:spMkLst>
            <pc:docMk/>
            <pc:sldMk cId="2505435482" sldId="266"/>
            <ac:spMk id="31" creationId="{CC2A7B2F-32A9-577A-CB42-81E898B6B0F5}"/>
          </ac:spMkLst>
        </pc:spChg>
        <pc:spChg chg="add mod">
          <ac:chgData name="Jasim Hasan (MOL PAKISTAN B.V.)" userId="dfeec08e-1836-47e7-bc01-4b04978dd528" providerId="ADAL" clId="{2EC833CF-F473-4777-A25C-2C004D036FA0}" dt="2023-05-07T11:12:04.612" v="14242" actId="1036"/>
          <ac:spMkLst>
            <pc:docMk/>
            <pc:sldMk cId="2505435482" sldId="266"/>
            <ac:spMk id="32" creationId="{98B55D26-8E9F-D984-CED4-0D5ECC751FC1}"/>
          </ac:spMkLst>
        </pc:spChg>
        <pc:spChg chg="add mod">
          <ac:chgData name="Jasim Hasan (MOL PAKISTAN B.V.)" userId="dfeec08e-1836-47e7-bc01-4b04978dd528" providerId="ADAL" clId="{2EC833CF-F473-4777-A25C-2C004D036FA0}" dt="2023-05-07T11:12:15.672" v="14267" actId="1036"/>
          <ac:spMkLst>
            <pc:docMk/>
            <pc:sldMk cId="2505435482" sldId="266"/>
            <ac:spMk id="35" creationId="{F09634CF-34DD-F6CE-1FB7-48FD0890C4C5}"/>
          </ac:spMkLst>
        </pc:spChg>
        <pc:spChg chg="add mod">
          <ac:chgData name="Jasim Hasan (MOL PAKISTAN B.V.)" userId="dfeec08e-1836-47e7-bc01-4b04978dd528" providerId="ADAL" clId="{2EC833CF-F473-4777-A25C-2C004D036FA0}" dt="2023-05-07T11:12:10.690" v="14262" actId="1035"/>
          <ac:spMkLst>
            <pc:docMk/>
            <pc:sldMk cId="2505435482" sldId="266"/>
            <ac:spMk id="38" creationId="{3846BCD4-A300-142C-B992-448617CA9CDE}"/>
          </ac:spMkLst>
        </pc:spChg>
        <pc:picChg chg="add del mod">
          <ac:chgData name="Jasim Hasan (MOL PAKISTAN B.V.)" userId="dfeec08e-1836-47e7-bc01-4b04978dd528" providerId="ADAL" clId="{2EC833CF-F473-4777-A25C-2C004D036FA0}" dt="2023-04-25T07:28:09.024" v="4444" actId="478"/>
          <ac:picMkLst>
            <pc:docMk/>
            <pc:sldMk cId="2505435482" sldId="266"/>
            <ac:picMk id="3" creationId="{A02AB7E6-6A59-B0C8-E3E9-63E83C7946D7}"/>
          </ac:picMkLst>
        </pc:picChg>
        <pc:picChg chg="add del mod">
          <ac:chgData name="Jasim Hasan (MOL PAKISTAN B.V.)" userId="dfeec08e-1836-47e7-bc01-4b04978dd528" providerId="ADAL" clId="{2EC833CF-F473-4777-A25C-2C004D036FA0}" dt="2023-04-25T07:28:08.076" v="4442" actId="478"/>
          <ac:picMkLst>
            <pc:docMk/>
            <pc:sldMk cId="2505435482" sldId="266"/>
            <ac:picMk id="13" creationId="{C10C0846-E27F-2C19-F7FA-B6CBEC9D7ABA}"/>
          </ac:picMkLst>
        </pc:picChg>
        <pc:picChg chg="add del mod">
          <ac:chgData name="Jasim Hasan (MOL PAKISTAN B.V.)" userId="dfeec08e-1836-47e7-bc01-4b04978dd528" providerId="ADAL" clId="{2EC833CF-F473-4777-A25C-2C004D036FA0}" dt="2023-05-07T11:11:07.313" v="14125" actId="21"/>
          <ac:picMkLst>
            <pc:docMk/>
            <pc:sldMk cId="2505435482" sldId="266"/>
            <ac:picMk id="18" creationId="{BCC29B52-FB25-EEF3-D17B-A13E96CE4988}"/>
          </ac:picMkLst>
        </pc:picChg>
        <pc:picChg chg="add del mod">
          <ac:chgData name="Jasim Hasan (MOL PAKISTAN B.V.)" userId="dfeec08e-1836-47e7-bc01-4b04978dd528" providerId="ADAL" clId="{2EC833CF-F473-4777-A25C-2C004D036FA0}" dt="2023-04-25T07:28:07.528" v="4441" actId="478"/>
          <ac:picMkLst>
            <pc:docMk/>
            <pc:sldMk cId="2505435482" sldId="266"/>
            <ac:picMk id="22" creationId="{850E1AD8-A838-5F9A-6073-86508EFEDDC5}"/>
          </ac:picMkLst>
        </pc:picChg>
        <pc:picChg chg="add mod">
          <ac:chgData name="Jasim Hasan (MOL PAKISTAN B.V.)" userId="dfeec08e-1836-47e7-bc01-4b04978dd528" providerId="ADAL" clId="{2EC833CF-F473-4777-A25C-2C004D036FA0}" dt="2023-05-07T11:11:58.289" v="14210" actId="1035"/>
          <ac:picMkLst>
            <pc:docMk/>
            <pc:sldMk cId="2505435482" sldId="266"/>
            <ac:picMk id="24" creationId="{05262CEB-64B4-BE80-95F9-2D7D423868EB}"/>
          </ac:picMkLst>
        </pc:picChg>
        <pc:picChg chg="add mod">
          <ac:chgData name="Jasim Hasan (MOL PAKISTAN B.V.)" userId="dfeec08e-1836-47e7-bc01-4b04978dd528" providerId="ADAL" clId="{2EC833CF-F473-4777-A25C-2C004D036FA0}" dt="2023-05-07T11:12:19.944" v="14272" actId="1036"/>
          <ac:picMkLst>
            <pc:docMk/>
            <pc:sldMk cId="2505435482" sldId="266"/>
            <ac:picMk id="34" creationId="{7E97FB82-6847-0824-AA05-94C865860090}"/>
          </ac:picMkLst>
        </pc:picChg>
        <pc:picChg chg="add mod">
          <ac:chgData name="Jasim Hasan (MOL PAKISTAN B.V.)" userId="dfeec08e-1836-47e7-bc01-4b04978dd528" providerId="ADAL" clId="{2EC833CF-F473-4777-A25C-2C004D036FA0}" dt="2023-05-07T11:12:15.672" v="14267" actId="1036"/>
          <ac:picMkLst>
            <pc:docMk/>
            <pc:sldMk cId="2505435482" sldId="266"/>
            <ac:picMk id="37" creationId="{402835C1-F0D9-326B-1479-429F2C47ABE9}"/>
          </ac:picMkLst>
        </pc:picChg>
        <pc:cxnChg chg="add del mod">
          <ac:chgData name="Jasim Hasan (MOL PAKISTAN B.V.)" userId="dfeec08e-1836-47e7-bc01-4b04978dd528" providerId="ADAL" clId="{2EC833CF-F473-4777-A25C-2C004D036FA0}" dt="2023-05-07T10:55:39.130" v="13717" actId="478"/>
          <ac:cxnSpMkLst>
            <pc:docMk/>
            <pc:sldMk cId="2505435482" sldId="266"/>
            <ac:cxnSpMk id="27" creationId="{52DC6C51-EA3C-4405-6983-3AA170BB4BCE}"/>
          </ac:cxnSpMkLst>
        </pc:cxnChg>
        <pc:cxnChg chg="add del mod">
          <ac:chgData name="Jasim Hasan (MOL PAKISTAN B.V.)" userId="dfeec08e-1836-47e7-bc01-4b04978dd528" providerId="ADAL" clId="{2EC833CF-F473-4777-A25C-2C004D036FA0}" dt="2023-05-07T10:55:42.054" v="13718" actId="478"/>
          <ac:cxnSpMkLst>
            <pc:docMk/>
            <pc:sldMk cId="2505435482" sldId="266"/>
            <ac:cxnSpMk id="28" creationId="{699CDE36-CAC4-AEA7-D3A6-170F92E8CCA0}"/>
          </ac:cxnSpMkLst>
        </pc:cxnChg>
        <pc:cxnChg chg="add del mod">
          <ac:chgData name="Jasim Hasan (MOL PAKISTAN B.V.)" userId="dfeec08e-1836-47e7-bc01-4b04978dd528" providerId="ADAL" clId="{2EC833CF-F473-4777-A25C-2C004D036FA0}" dt="2023-05-07T10:55:42.921" v="13719" actId="478"/>
          <ac:cxnSpMkLst>
            <pc:docMk/>
            <pc:sldMk cId="2505435482" sldId="266"/>
            <ac:cxnSpMk id="30" creationId="{CC1D09A5-6D3C-28DD-0896-2CBBF0BFDEF5}"/>
          </ac:cxnSpMkLst>
        </pc:cxnChg>
      </pc:sldChg>
      <pc:sldChg chg="addSp delSp modSp add mod">
        <pc:chgData name="Jasim Hasan (MOL PAKISTAN B.V.)" userId="dfeec08e-1836-47e7-bc01-4b04978dd528" providerId="ADAL" clId="{2EC833CF-F473-4777-A25C-2C004D036FA0}" dt="2023-05-09T14:04:22.065" v="14356" actId="1076"/>
        <pc:sldMkLst>
          <pc:docMk/>
          <pc:sldMk cId="3020569543" sldId="267"/>
        </pc:sldMkLst>
        <pc:spChg chg="add mod">
          <ac:chgData name="Jasim Hasan (MOL PAKISTAN B.V.)" userId="dfeec08e-1836-47e7-bc01-4b04978dd528" providerId="ADAL" clId="{2EC833CF-F473-4777-A25C-2C004D036FA0}" dt="2023-05-07T11:11:15.115" v="14127" actId="1076"/>
          <ac:spMkLst>
            <pc:docMk/>
            <pc:sldMk cId="3020569543" sldId="267"/>
            <ac:spMk id="2" creationId="{6E3F2461-7AC3-83B5-E368-B6A9ECC482D9}"/>
          </ac:spMkLst>
        </pc:spChg>
        <pc:spChg chg="mod">
          <ac:chgData name="Jasim Hasan (MOL PAKISTAN B.V.)" userId="dfeec08e-1836-47e7-bc01-4b04978dd528" providerId="ADAL" clId="{2EC833CF-F473-4777-A25C-2C004D036FA0}" dt="2023-05-07T11:07:32.361" v="13941" actId="1037"/>
          <ac:spMkLst>
            <pc:docMk/>
            <pc:sldMk cId="3020569543" sldId="267"/>
            <ac:spMk id="7" creationId="{EA95043D-734D-FD23-C4F1-CD1CDC2CF009}"/>
          </ac:spMkLst>
        </pc:spChg>
        <pc:spChg chg="add mod">
          <ac:chgData name="Jasim Hasan (MOL PAKISTAN B.V.)" userId="dfeec08e-1836-47e7-bc01-4b04978dd528" providerId="ADAL" clId="{2EC833CF-F473-4777-A25C-2C004D036FA0}" dt="2023-05-09T14:04:22.065" v="14356" actId="1076"/>
          <ac:spMkLst>
            <pc:docMk/>
            <pc:sldMk cId="3020569543" sldId="267"/>
            <ac:spMk id="8" creationId="{085BF3B9-DFE0-0C98-9B23-F911353F7A80}"/>
          </ac:spMkLst>
        </pc:spChg>
        <pc:spChg chg="del mod">
          <ac:chgData name="Jasim Hasan (MOL PAKISTAN B.V.)" userId="dfeec08e-1836-47e7-bc01-4b04978dd528" providerId="ADAL" clId="{2EC833CF-F473-4777-A25C-2C004D036FA0}" dt="2023-04-25T07:44:10.817" v="5135" actId="478"/>
          <ac:spMkLst>
            <pc:docMk/>
            <pc:sldMk cId="3020569543" sldId="267"/>
            <ac:spMk id="8" creationId="{6E9F3F9A-149D-8259-0540-3A2475480849}"/>
          </ac:spMkLst>
        </pc:spChg>
        <pc:spChg chg="mod">
          <ac:chgData name="Jasim Hasan (MOL PAKISTAN B.V.)" userId="dfeec08e-1836-47e7-bc01-4b04978dd528" providerId="ADAL" clId="{2EC833CF-F473-4777-A25C-2C004D036FA0}" dt="2023-05-07T11:10:42.615" v="14090" actId="1036"/>
          <ac:spMkLst>
            <pc:docMk/>
            <pc:sldMk cId="3020569543" sldId="267"/>
            <ac:spMk id="9" creationId="{E6EBD4F6-85E9-6B86-3FA4-1A59C4F17534}"/>
          </ac:spMkLst>
        </pc:spChg>
        <pc:spChg chg="mod">
          <ac:chgData name="Jasim Hasan (MOL PAKISTAN B.V.)" userId="dfeec08e-1836-47e7-bc01-4b04978dd528" providerId="ADAL" clId="{2EC833CF-F473-4777-A25C-2C004D036FA0}" dt="2023-05-07T11:10:28.709" v="14069" actId="1076"/>
          <ac:spMkLst>
            <pc:docMk/>
            <pc:sldMk cId="3020569543" sldId="267"/>
            <ac:spMk id="11" creationId="{017FEC33-9005-9B85-AC4E-46B9A6582BED}"/>
          </ac:spMkLst>
        </pc:spChg>
        <pc:spChg chg="mod">
          <ac:chgData name="Jasim Hasan (MOL PAKISTAN B.V.)" userId="dfeec08e-1836-47e7-bc01-4b04978dd528" providerId="ADAL" clId="{2EC833CF-F473-4777-A25C-2C004D036FA0}" dt="2023-05-07T11:10:42.615" v="14090" actId="1036"/>
          <ac:spMkLst>
            <pc:docMk/>
            <pc:sldMk cId="3020569543" sldId="267"/>
            <ac:spMk id="14" creationId="{BF8B9DE2-FF89-B929-2296-86FD0DC80453}"/>
          </ac:spMkLst>
        </pc:spChg>
        <pc:spChg chg="del mod">
          <ac:chgData name="Jasim Hasan (MOL PAKISTAN B.V.)" userId="dfeec08e-1836-47e7-bc01-4b04978dd528" providerId="ADAL" clId="{2EC833CF-F473-4777-A25C-2C004D036FA0}" dt="2023-04-25T07:44:25.546" v="5139" actId="478"/>
          <ac:spMkLst>
            <pc:docMk/>
            <pc:sldMk cId="3020569543" sldId="267"/>
            <ac:spMk id="15" creationId="{E698F8DF-760C-AFFB-315F-9134C2D3FCBD}"/>
          </ac:spMkLst>
        </pc:spChg>
        <pc:spChg chg="mod">
          <ac:chgData name="Jasim Hasan (MOL PAKISTAN B.V.)" userId="dfeec08e-1836-47e7-bc01-4b04978dd528" providerId="ADAL" clId="{2EC833CF-F473-4777-A25C-2C004D036FA0}" dt="2023-05-07T11:10:50.535" v="14120" actId="1035"/>
          <ac:spMkLst>
            <pc:docMk/>
            <pc:sldMk cId="3020569543" sldId="267"/>
            <ac:spMk id="16" creationId="{FDAAF3E8-91AD-98D4-AD39-31B0EA468F51}"/>
          </ac:spMkLst>
        </pc:spChg>
        <pc:spChg chg="del mod">
          <ac:chgData name="Jasim Hasan (MOL PAKISTAN B.V.)" userId="dfeec08e-1836-47e7-bc01-4b04978dd528" providerId="ADAL" clId="{2EC833CF-F473-4777-A25C-2C004D036FA0}" dt="2023-04-25T07:44:32.668" v="5142" actId="478"/>
          <ac:spMkLst>
            <pc:docMk/>
            <pc:sldMk cId="3020569543" sldId="267"/>
            <ac:spMk id="19" creationId="{3330764F-C38A-7C84-C1FD-1F4BAAF5361A}"/>
          </ac:spMkLst>
        </pc:spChg>
        <pc:spChg chg="mod">
          <ac:chgData name="Jasim Hasan (MOL PAKISTAN B.V.)" userId="dfeec08e-1836-47e7-bc01-4b04978dd528" providerId="ADAL" clId="{2EC833CF-F473-4777-A25C-2C004D036FA0}" dt="2023-05-07T11:11:49.330" v="14189" actId="1076"/>
          <ac:spMkLst>
            <pc:docMk/>
            <pc:sldMk cId="3020569543" sldId="267"/>
            <ac:spMk id="20" creationId="{A3A6493E-9B67-5A6D-FEA5-44D2BC2F9E05}"/>
          </ac:spMkLst>
        </pc:spChg>
        <pc:picChg chg="mod">
          <ac:chgData name="Jasim Hasan (MOL PAKISTAN B.V.)" userId="dfeec08e-1836-47e7-bc01-4b04978dd528" providerId="ADAL" clId="{2EC833CF-F473-4777-A25C-2C004D036FA0}" dt="2023-05-07T11:07:23.880" v="13902" actId="1038"/>
          <ac:picMkLst>
            <pc:docMk/>
            <pc:sldMk cId="3020569543" sldId="267"/>
            <ac:picMk id="3" creationId="{A02AB7E6-6A59-B0C8-E3E9-63E83C7946D7}"/>
          </ac:picMkLst>
        </pc:picChg>
        <pc:picChg chg="add mod">
          <ac:chgData name="Jasim Hasan (MOL PAKISTAN B.V.)" userId="dfeec08e-1836-47e7-bc01-4b04978dd528" providerId="ADAL" clId="{2EC833CF-F473-4777-A25C-2C004D036FA0}" dt="2023-05-07T11:11:20.347" v="14159" actId="1037"/>
          <ac:picMkLst>
            <pc:docMk/>
            <pc:sldMk cId="3020569543" sldId="267"/>
            <ac:picMk id="10" creationId="{704BFE41-4270-48AF-64A6-B860E5881320}"/>
          </ac:picMkLst>
        </pc:picChg>
        <pc:picChg chg="mod">
          <ac:chgData name="Jasim Hasan (MOL PAKISTAN B.V.)" userId="dfeec08e-1836-47e7-bc01-4b04978dd528" providerId="ADAL" clId="{2EC833CF-F473-4777-A25C-2C004D036FA0}" dt="2023-05-07T11:10:42.615" v="14090" actId="1036"/>
          <ac:picMkLst>
            <pc:docMk/>
            <pc:sldMk cId="3020569543" sldId="267"/>
            <ac:picMk id="13" creationId="{C10C0846-E27F-2C19-F7FA-B6CBEC9D7ABA}"/>
          </ac:picMkLst>
        </pc:picChg>
        <pc:picChg chg="del">
          <ac:chgData name="Jasim Hasan (MOL PAKISTAN B.V.)" userId="dfeec08e-1836-47e7-bc01-4b04978dd528" providerId="ADAL" clId="{2EC833CF-F473-4777-A25C-2C004D036FA0}" dt="2023-04-25T07:26:45.663" v="4415" actId="478"/>
          <ac:picMkLst>
            <pc:docMk/>
            <pc:sldMk cId="3020569543" sldId="267"/>
            <ac:picMk id="18" creationId="{BCC29B52-FB25-EEF3-D17B-A13E96CE4988}"/>
          </ac:picMkLst>
        </pc:picChg>
        <pc:picChg chg="mod">
          <ac:chgData name="Jasim Hasan (MOL PAKISTAN B.V.)" userId="dfeec08e-1836-47e7-bc01-4b04978dd528" providerId="ADAL" clId="{2EC833CF-F473-4777-A25C-2C004D036FA0}" dt="2023-05-07T11:10:50.535" v="14120" actId="1035"/>
          <ac:picMkLst>
            <pc:docMk/>
            <pc:sldMk cId="3020569543" sldId="267"/>
            <ac:picMk id="22" creationId="{850E1AD8-A838-5F9A-6073-86508EFEDDC5}"/>
          </ac:picMkLst>
        </pc:picChg>
        <pc:cxnChg chg="add del mod">
          <ac:chgData name="Jasim Hasan (MOL PAKISTAN B.V.)" userId="dfeec08e-1836-47e7-bc01-4b04978dd528" providerId="ADAL" clId="{2EC833CF-F473-4777-A25C-2C004D036FA0}" dt="2023-05-07T10:54:31.145" v="13702" actId="478"/>
          <ac:cxnSpMkLst>
            <pc:docMk/>
            <pc:sldMk cId="3020569543" sldId="267"/>
            <ac:cxnSpMk id="10" creationId="{4E09950B-81FB-4D5D-77D9-3794B56BAD85}"/>
          </ac:cxnSpMkLst>
        </pc:cxnChg>
        <pc:cxnChg chg="add del mod">
          <ac:chgData name="Jasim Hasan (MOL PAKISTAN B.V.)" userId="dfeec08e-1836-47e7-bc01-4b04978dd528" providerId="ADAL" clId="{2EC833CF-F473-4777-A25C-2C004D036FA0}" dt="2023-05-07T10:54:33.135" v="13703" actId="478"/>
          <ac:cxnSpMkLst>
            <pc:docMk/>
            <pc:sldMk cId="3020569543" sldId="267"/>
            <ac:cxnSpMk id="12" creationId="{06E479E5-1927-CE24-0A54-52F76B289E2C}"/>
          </ac:cxnSpMkLst>
        </pc:cxnChg>
      </pc:sldChg>
      <pc:sldChg chg="addSp delSp modSp add mod">
        <pc:chgData name="Jasim Hasan (MOL PAKISTAN B.V.)" userId="dfeec08e-1836-47e7-bc01-4b04978dd528" providerId="ADAL" clId="{2EC833CF-F473-4777-A25C-2C004D036FA0}" dt="2023-05-07T11:15:40.335" v="14300" actId="20577"/>
        <pc:sldMkLst>
          <pc:docMk/>
          <pc:sldMk cId="2406179811" sldId="268"/>
        </pc:sldMkLst>
        <pc:spChg chg="add mod">
          <ac:chgData name="Jasim Hasan (MOL PAKISTAN B.V.)" userId="dfeec08e-1836-47e7-bc01-4b04978dd528" providerId="ADAL" clId="{2EC833CF-F473-4777-A25C-2C004D036FA0}" dt="2023-04-25T08:20:39.702" v="7073" actId="14100"/>
          <ac:spMkLst>
            <pc:docMk/>
            <pc:sldMk cId="2406179811" sldId="268"/>
            <ac:spMk id="3" creationId="{972345F3-4DDE-A4EA-9F9E-EEC927E596ED}"/>
          </ac:spMkLst>
        </pc:spChg>
        <pc:spChg chg="mod">
          <ac:chgData name="Jasim Hasan (MOL PAKISTAN B.V.)" userId="dfeec08e-1836-47e7-bc01-4b04978dd528" providerId="ADAL" clId="{2EC833CF-F473-4777-A25C-2C004D036FA0}" dt="2023-05-07T11:15:40.335" v="14300" actId="20577"/>
          <ac:spMkLst>
            <pc:docMk/>
            <pc:sldMk cId="2406179811" sldId="268"/>
            <ac:spMk id="6" creationId="{4E946261-4117-BF53-EF00-2CBAC8D278B6}"/>
          </ac:spMkLst>
        </pc:spChg>
        <pc:spChg chg="del">
          <ac:chgData name="Jasim Hasan (MOL PAKISTAN B.V.)" userId="dfeec08e-1836-47e7-bc01-4b04978dd528" providerId="ADAL" clId="{2EC833CF-F473-4777-A25C-2C004D036FA0}" dt="2023-04-25T07:59:46.601" v="5911" actId="478"/>
          <ac:spMkLst>
            <pc:docMk/>
            <pc:sldMk cId="2406179811" sldId="268"/>
            <ac:spMk id="7" creationId="{EA95043D-734D-FD23-C4F1-CD1CDC2CF009}"/>
          </ac:spMkLst>
        </pc:spChg>
        <pc:spChg chg="del">
          <ac:chgData name="Jasim Hasan (MOL PAKISTAN B.V.)" userId="dfeec08e-1836-47e7-bc01-4b04978dd528" providerId="ADAL" clId="{2EC833CF-F473-4777-A25C-2C004D036FA0}" dt="2023-04-25T07:59:42.770" v="5910" actId="478"/>
          <ac:spMkLst>
            <pc:docMk/>
            <pc:sldMk cId="2406179811" sldId="268"/>
            <ac:spMk id="11" creationId="{017FEC33-9005-9B85-AC4E-46B9A6582BED}"/>
          </ac:spMkLst>
        </pc:spChg>
        <pc:spChg chg="del">
          <ac:chgData name="Jasim Hasan (MOL PAKISTAN B.V.)" userId="dfeec08e-1836-47e7-bc01-4b04978dd528" providerId="ADAL" clId="{2EC833CF-F473-4777-A25C-2C004D036FA0}" dt="2023-04-25T07:59:42.770" v="5910" actId="478"/>
          <ac:spMkLst>
            <pc:docMk/>
            <pc:sldMk cId="2406179811" sldId="268"/>
            <ac:spMk id="16" creationId="{FDAAF3E8-91AD-98D4-AD39-31B0EA468F51}"/>
          </ac:spMkLst>
        </pc:spChg>
        <pc:spChg chg="del">
          <ac:chgData name="Jasim Hasan (MOL PAKISTAN B.V.)" userId="dfeec08e-1836-47e7-bc01-4b04978dd528" providerId="ADAL" clId="{2EC833CF-F473-4777-A25C-2C004D036FA0}" dt="2023-04-25T07:59:46.601" v="5911" actId="478"/>
          <ac:spMkLst>
            <pc:docMk/>
            <pc:sldMk cId="2406179811" sldId="268"/>
            <ac:spMk id="26" creationId="{B446FFED-1579-4636-CF32-A6AFACE9284A}"/>
          </ac:spMkLst>
        </pc:spChg>
        <pc:spChg chg="del">
          <ac:chgData name="Jasim Hasan (MOL PAKISTAN B.V.)" userId="dfeec08e-1836-47e7-bc01-4b04978dd528" providerId="ADAL" clId="{2EC833CF-F473-4777-A25C-2C004D036FA0}" dt="2023-04-25T07:59:42.770" v="5910" actId="478"/>
          <ac:spMkLst>
            <pc:docMk/>
            <pc:sldMk cId="2406179811" sldId="268"/>
            <ac:spMk id="29" creationId="{75215350-FF3D-6499-31D6-3A6300CDD029}"/>
          </ac:spMkLst>
        </pc:spChg>
        <pc:spChg chg="del">
          <ac:chgData name="Jasim Hasan (MOL PAKISTAN B.V.)" userId="dfeec08e-1836-47e7-bc01-4b04978dd528" providerId="ADAL" clId="{2EC833CF-F473-4777-A25C-2C004D036FA0}" dt="2023-04-25T07:59:46.601" v="5911" actId="478"/>
          <ac:spMkLst>
            <pc:docMk/>
            <pc:sldMk cId="2406179811" sldId="268"/>
            <ac:spMk id="32" creationId="{98B55D26-8E9F-D984-CED4-0D5ECC751FC1}"/>
          </ac:spMkLst>
        </pc:spChg>
        <pc:spChg chg="del">
          <ac:chgData name="Jasim Hasan (MOL PAKISTAN B.V.)" userId="dfeec08e-1836-47e7-bc01-4b04978dd528" providerId="ADAL" clId="{2EC833CF-F473-4777-A25C-2C004D036FA0}" dt="2023-04-25T07:59:42.770" v="5910" actId="478"/>
          <ac:spMkLst>
            <pc:docMk/>
            <pc:sldMk cId="2406179811" sldId="268"/>
            <ac:spMk id="35" creationId="{F09634CF-34DD-F6CE-1FB7-48FD0890C4C5}"/>
          </ac:spMkLst>
        </pc:spChg>
        <pc:spChg chg="del">
          <ac:chgData name="Jasim Hasan (MOL PAKISTAN B.V.)" userId="dfeec08e-1836-47e7-bc01-4b04978dd528" providerId="ADAL" clId="{2EC833CF-F473-4777-A25C-2C004D036FA0}" dt="2023-04-25T07:59:46.601" v="5911" actId="478"/>
          <ac:spMkLst>
            <pc:docMk/>
            <pc:sldMk cId="2406179811" sldId="268"/>
            <ac:spMk id="38" creationId="{3846BCD4-A300-142C-B992-448617CA9CDE}"/>
          </ac:spMkLst>
        </pc:spChg>
        <pc:graphicFrameChg chg="add mod modGraphic">
          <ac:chgData name="Jasim Hasan (MOL PAKISTAN B.V.)" userId="dfeec08e-1836-47e7-bc01-4b04978dd528" providerId="ADAL" clId="{2EC833CF-F473-4777-A25C-2C004D036FA0}" dt="2023-05-07T11:14:59.688" v="14299" actId="255"/>
          <ac:graphicFrameMkLst>
            <pc:docMk/>
            <pc:sldMk cId="2406179811" sldId="268"/>
            <ac:graphicFrameMk id="2" creationId="{5993BDDC-A831-512F-E444-C500139E53CC}"/>
          </ac:graphicFrameMkLst>
        </pc:graphicFrameChg>
        <pc:picChg chg="del">
          <ac:chgData name="Jasim Hasan (MOL PAKISTAN B.V.)" userId="dfeec08e-1836-47e7-bc01-4b04978dd528" providerId="ADAL" clId="{2EC833CF-F473-4777-A25C-2C004D036FA0}" dt="2023-04-25T07:59:42.770" v="5910" actId="478"/>
          <ac:picMkLst>
            <pc:docMk/>
            <pc:sldMk cId="2406179811" sldId="268"/>
            <ac:picMk id="18" creationId="{BCC29B52-FB25-EEF3-D17B-A13E96CE4988}"/>
          </ac:picMkLst>
        </pc:picChg>
        <pc:picChg chg="del">
          <ac:chgData name="Jasim Hasan (MOL PAKISTAN B.V.)" userId="dfeec08e-1836-47e7-bc01-4b04978dd528" providerId="ADAL" clId="{2EC833CF-F473-4777-A25C-2C004D036FA0}" dt="2023-04-25T07:59:42.770" v="5910" actId="478"/>
          <ac:picMkLst>
            <pc:docMk/>
            <pc:sldMk cId="2406179811" sldId="268"/>
            <ac:picMk id="24" creationId="{05262CEB-64B4-BE80-95F9-2D7D423868EB}"/>
          </ac:picMkLst>
        </pc:picChg>
        <pc:picChg chg="del">
          <ac:chgData name="Jasim Hasan (MOL PAKISTAN B.V.)" userId="dfeec08e-1836-47e7-bc01-4b04978dd528" providerId="ADAL" clId="{2EC833CF-F473-4777-A25C-2C004D036FA0}" dt="2023-04-25T07:59:42.770" v="5910" actId="478"/>
          <ac:picMkLst>
            <pc:docMk/>
            <pc:sldMk cId="2406179811" sldId="268"/>
            <ac:picMk id="34" creationId="{7E97FB82-6847-0824-AA05-94C865860090}"/>
          </ac:picMkLst>
        </pc:picChg>
        <pc:picChg chg="del">
          <ac:chgData name="Jasim Hasan (MOL PAKISTAN B.V.)" userId="dfeec08e-1836-47e7-bc01-4b04978dd528" providerId="ADAL" clId="{2EC833CF-F473-4777-A25C-2C004D036FA0}" dt="2023-04-25T07:59:42.770" v="5910" actId="478"/>
          <ac:picMkLst>
            <pc:docMk/>
            <pc:sldMk cId="2406179811" sldId="268"/>
            <ac:picMk id="37" creationId="{402835C1-F0D9-326B-1479-429F2C47ABE9}"/>
          </ac:picMkLst>
        </pc:picChg>
        <pc:cxnChg chg="add mod">
          <ac:chgData name="Jasim Hasan (MOL PAKISTAN B.V.)" userId="dfeec08e-1836-47e7-bc01-4b04978dd528" providerId="ADAL" clId="{2EC833CF-F473-4777-A25C-2C004D036FA0}" dt="2023-04-25T08:19:12.992" v="7049" actId="14100"/>
          <ac:cxnSpMkLst>
            <pc:docMk/>
            <pc:sldMk cId="2406179811" sldId="268"/>
            <ac:cxnSpMk id="9" creationId="{145EFDF7-6140-BFDD-2F54-AD1C7C031DC5}"/>
          </ac:cxnSpMkLst>
        </pc:cxnChg>
        <pc:cxnChg chg="add mod">
          <ac:chgData name="Jasim Hasan (MOL PAKISTAN B.V.)" userId="dfeec08e-1836-47e7-bc01-4b04978dd528" providerId="ADAL" clId="{2EC833CF-F473-4777-A25C-2C004D036FA0}" dt="2023-04-25T08:20:10.534" v="7065" actId="692"/>
          <ac:cxnSpMkLst>
            <pc:docMk/>
            <pc:sldMk cId="2406179811" sldId="268"/>
            <ac:cxnSpMk id="12" creationId="{7D1533D3-9F93-54CF-6D14-F71BA662A57A}"/>
          </ac:cxnSpMkLst>
        </pc:cxnChg>
        <pc:cxnChg chg="add mod">
          <ac:chgData name="Jasim Hasan (MOL PAKISTAN B.V.)" userId="dfeec08e-1836-47e7-bc01-4b04978dd528" providerId="ADAL" clId="{2EC833CF-F473-4777-A25C-2C004D036FA0}" dt="2023-04-25T08:20:14.751" v="7066" actId="692"/>
          <ac:cxnSpMkLst>
            <pc:docMk/>
            <pc:sldMk cId="2406179811" sldId="268"/>
            <ac:cxnSpMk id="14" creationId="{92C9FFAE-79D9-CD6D-F8DD-C84F9B7E9D7C}"/>
          </ac:cxnSpMkLst>
        </pc:cxnChg>
        <pc:cxnChg chg="add mod">
          <ac:chgData name="Jasim Hasan (MOL PAKISTAN B.V.)" userId="dfeec08e-1836-47e7-bc01-4b04978dd528" providerId="ADAL" clId="{2EC833CF-F473-4777-A25C-2C004D036FA0}" dt="2023-04-25T08:20:18.347" v="7067" actId="692"/>
          <ac:cxnSpMkLst>
            <pc:docMk/>
            <pc:sldMk cId="2406179811" sldId="268"/>
            <ac:cxnSpMk id="23" creationId="{6A90F74C-1541-1C83-CFE7-152B78308CE1}"/>
          </ac:cxnSpMkLst>
        </pc:cxnChg>
        <pc:cxnChg chg="del">
          <ac:chgData name="Jasim Hasan (MOL PAKISTAN B.V.)" userId="dfeec08e-1836-47e7-bc01-4b04978dd528" providerId="ADAL" clId="{2EC833CF-F473-4777-A25C-2C004D036FA0}" dt="2023-04-25T07:59:42.770" v="5910" actId="478"/>
          <ac:cxnSpMkLst>
            <pc:docMk/>
            <pc:sldMk cId="2406179811" sldId="268"/>
            <ac:cxnSpMk id="27" creationId="{52DC6C51-EA3C-4405-6983-3AA170BB4BCE}"/>
          </ac:cxnSpMkLst>
        </pc:cxnChg>
        <pc:cxnChg chg="del">
          <ac:chgData name="Jasim Hasan (MOL PAKISTAN B.V.)" userId="dfeec08e-1836-47e7-bc01-4b04978dd528" providerId="ADAL" clId="{2EC833CF-F473-4777-A25C-2C004D036FA0}" dt="2023-04-25T07:59:42.770" v="5910" actId="478"/>
          <ac:cxnSpMkLst>
            <pc:docMk/>
            <pc:sldMk cId="2406179811" sldId="268"/>
            <ac:cxnSpMk id="28" creationId="{699CDE36-CAC4-AEA7-D3A6-170F92E8CCA0}"/>
          </ac:cxnSpMkLst>
        </pc:cxnChg>
        <pc:cxnChg chg="del">
          <ac:chgData name="Jasim Hasan (MOL PAKISTAN B.V.)" userId="dfeec08e-1836-47e7-bc01-4b04978dd528" providerId="ADAL" clId="{2EC833CF-F473-4777-A25C-2C004D036FA0}" dt="2023-04-25T07:59:42.770" v="5910" actId="478"/>
          <ac:cxnSpMkLst>
            <pc:docMk/>
            <pc:sldMk cId="2406179811" sldId="268"/>
            <ac:cxnSpMk id="30" creationId="{CC1D09A5-6D3C-28DD-0896-2CBBF0BFDEF5}"/>
          </ac:cxnSpMkLst>
        </pc:cxnChg>
        <pc:cxnChg chg="add mod">
          <ac:chgData name="Jasim Hasan (MOL PAKISTAN B.V.)" userId="dfeec08e-1836-47e7-bc01-4b04978dd528" providerId="ADAL" clId="{2EC833CF-F473-4777-A25C-2C004D036FA0}" dt="2023-04-25T08:20:21.428" v="7068" actId="692"/>
          <ac:cxnSpMkLst>
            <pc:docMk/>
            <pc:sldMk cId="2406179811" sldId="268"/>
            <ac:cxnSpMk id="31" creationId="{B0C1B15B-1E90-C1B3-6C30-BDF7B3AFAF7D}"/>
          </ac:cxnSpMkLst>
        </pc:cxnChg>
        <pc:cxnChg chg="add mod">
          <ac:chgData name="Jasim Hasan (MOL PAKISTAN B.V.)" userId="dfeec08e-1836-47e7-bc01-4b04978dd528" providerId="ADAL" clId="{2EC833CF-F473-4777-A25C-2C004D036FA0}" dt="2023-04-25T08:20:25.864" v="7069" actId="692"/>
          <ac:cxnSpMkLst>
            <pc:docMk/>
            <pc:sldMk cId="2406179811" sldId="268"/>
            <ac:cxnSpMk id="41" creationId="{7D7FF457-19CC-F041-41C0-900F92C4F0C7}"/>
          </ac:cxnSpMkLst>
        </pc:cxnChg>
        <pc:cxnChg chg="add mod">
          <ac:chgData name="Jasim Hasan (MOL PAKISTAN B.V.)" userId="dfeec08e-1836-47e7-bc01-4b04978dd528" providerId="ADAL" clId="{2EC833CF-F473-4777-A25C-2C004D036FA0}" dt="2023-04-25T08:20:29.748" v="7070" actId="692"/>
          <ac:cxnSpMkLst>
            <pc:docMk/>
            <pc:sldMk cId="2406179811" sldId="268"/>
            <ac:cxnSpMk id="42" creationId="{AA12BBC2-95EA-00AA-A505-BAF35D1C1AD0}"/>
          </ac:cxnSpMkLst>
        </pc:cxnChg>
      </pc:sldChg>
      <pc:sldChg chg="addSp delSp modSp add mod">
        <pc:chgData name="Jasim Hasan (MOL PAKISTAN B.V.)" userId="dfeec08e-1836-47e7-bc01-4b04978dd528" providerId="ADAL" clId="{2EC833CF-F473-4777-A25C-2C004D036FA0}" dt="2023-05-07T11:14:15.960" v="14297" actId="1076"/>
        <pc:sldMkLst>
          <pc:docMk/>
          <pc:sldMk cId="2425343349" sldId="269"/>
        </pc:sldMkLst>
        <pc:spChg chg="add mod">
          <ac:chgData name="Jasim Hasan (MOL PAKISTAN B.V.)" userId="dfeec08e-1836-47e7-bc01-4b04978dd528" providerId="ADAL" clId="{2EC833CF-F473-4777-A25C-2C004D036FA0}" dt="2023-05-07T10:06:26.924" v="12961" actId="1076"/>
          <ac:spMkLst>
            <pc:docMk/>
            <pc:sldMk cId="2425343349" sldId="269"/>
            <ac:spMk id="2" creationId="{EBDEFD1C-DA5E-5631-20BB-B0446DE9F1D0}"/>
          </ac:spMkLst>
        </pc:spChg>
        <pc:spChg chg="del">
          <ac:chgData name="Jasim Hasan (MOL PAKISTAN B.V.)" userId="dfeec08e-1836-47e7-bc01-4b04978dd528" providerId="ADAL" clId="{2EC833CF-F473-4777-A25C-2C004D036FA0}" dt="2023-04-25T08:32:40.148" v="7079" actId="478"/>
          <ac:spMkLst>
            <pc:docMk/>
            <pc:sldMk cId="2425343349" sldId="269"/>
            <ac:spMk id="3" creationId="{972345F3-4DDE-A4EA-9F9E-EEC927E596ED}"/>
          </ac:spMkLst>
        </pc:spChg>
        <pc:spChg chg="add mod">
          <ac:chgData name="Jasim Hasan (MOL PAKISTAN B.V.)" userId="dfeec08e-1836-47e7-bc01-4b04978dd528" providerId="ADAL" clId="{2EC833CF-F473-4777-A25C-2C004D036FA0}" dt="2023-05-07T10:13:29.908" v="13075" actId="1038"/>
          <ac:spMkLst>
            <pc:docMk/>
            <pc:sldMk cId="2425343349" sldId="269"/>
            <ac:spMk id="3" creationId="{D73A0E68-D9C5-D175-04EF-084FC9CC39BB}"/>
          </ac:spMkLst>
        </pc:spChg>
        <pc:spChg chg="mod">
          <ac:chgData name="Jasim Hasan (MOL PAKISTAN B.V.)" userId="dfeec08e-1836-47e7-bc01-4b04978dd528" providerId="ADAL" clId="{2EC833CF-F473-4777-A25C-2C004D036FA0}" dt="2023-04-25T08:42:50.563" v="7188" actId="20577"/>
          <ac:spMkLst>
            <pc:docMk/>
            <pc:sldMk cId="2425343349" sldId="269"/>
            <ac:spMk id="6" creationId="{4E946261-4117-BF53-EF00-2CBAC8D278B6}"/>
          </ac:spMkLst>
        </pc:spChg>
        <pc:spChg chg="add mod">
          <ac:chgData name="Jasim Hasan (MOL PAKISTAN B.V.)" userId="dfeec08e-1836-47e7-bc01-4b04978dd528" providerId="ADAL" clId="{2EC833CF-F473-4777-A25C-2C004D036FA0}" dt="2023-04-25T08:44:44.055" v="7250" actId="14100"/>
          <ac:spMkLst>
            <pc:docMk/>
            <pc:sldMk cId="2425343349" sldId="269"/>
            <ac:spMk id="7" creationId="{24E5471F-665B-932D-2122-5BF962E4089A}"/>
          </ac:spMkLst>
        </pc:spChg>
        <pc:spChg chg="add mod">
          <ac:chgData name="Jasim Hasan (MOL PAKISTAN B.V.)" userId="dfeec08e-1836-47e7-bc01-4b04978dd528" providerId="ADAL" clId="{2EC833CF-F473-4777-A25C-2C004D036FA0}" dt="2023-05-07T10:06:23.538" v="12960" actId="1076"/>
          <ac:spMkLst>
            <pc:docMk/>
            <pc:sldMk cId="2425343349" sldId="269"/>
            <ac:spMk id="8" creationId="{E9951FC7-E5C5-DA73-E2A6-75B888FFC18C}"/>
          </ac:spMkLst>
        </pc:spChg>
        <pc:spChg chg="add mod">
          <ac:chgData name="Jasim Hasan (MOL PAKISTAN B.V.)" userId="dfeec08e-1836-47e7-bc01-4b04978dd528" providerId="ADAL" clId="{2EC833CF-F473-4777-A25C-2C004D036FA0}" dt="2023-05-07T10:06:48.263" v="12964" actId="1076"/>
          <ac:spMkLst>
            <pc:docMk/>
            <pc:sldMk cId="2425343349" sldId="269"/>
            <ac:spMk id="9" creationId="{A18341D9-9181-24EB-5588-928B2621AB69}"/>
          </ac:spMkLst>
        </pc:spChg>
        <pc:spChg chg="add mod">
          <ac:chgData name="Jasim Hasan (MOL PAKISTAN B.V.)" userId="dfeec08e-1836-47e7-bc01-4b04978dd528" providerId="ADAL" clId="{2EC833CF-F473-4777-A25C-2C004D036FA0}" dt="2023-05-07T11:14:15.960" v="14297" actId="1076"/>
          <ac:spMkLst>
            <pc:docMk/>
            <pc:sldMk cId="2425343349" sldId="269"/>
            <ac:spMk id="10" creationId="{87B48A08-60FB-D01F-C88B-003F883A16AE}"/>
          </ac:spMkLst>
        </pc:spChg>
        <pc:spChg chg="add mod">
          <ac:chgData name="Jasim Hasan (MOL PAKISTAN B.V.)" userId="dfeec08e-1836-47e7-bc01-4b04978dd528" providerId="ADAL" clId="{2EC833CF-F473-4777-A25C-2C004D036FA0}" dt="2023-05-07T10:13:29.908" v="13075" actId="1038"/>
          <ac:spMkLst>
            <pc:docMk/>
            <pc:sldMk cId="2425343349" sldId="269"/>
            <ac:spMk id="12" creationId="{CB4349F8-B1C6-BFCC-71D1-18C736D0A280}"/>
          </ac:spMkLst>
        </pc:spChg>
        <pc:spChg chg="add mod">
          <ac:chgData name="Jasim Hasan (MOL PAKISTAN B.V.)" userId="dfeec08e-1836-47e7-bc01-4b04978dd528" providerId="ADAL" clId="{2EC833CF-F473-4777-A25C-2C004D036FA0}" dt="2023-05-07T10:13:29.908" v="13075" actId="1038"/>
          <ac:spMkLst>
            <pc:docMk/>
            <pc:sldMk cId="2425343349" sldId="269"/>
            <ac:spMk id="14" creationId="{404E3231-4800-B1D4-0920-C6CC8C047D15}"/>
          </ac:spMkLst>
        </pc:spChg>
        <pc:spChg chg="add mod">
          <ac:chgData name="Jasim Hasan (MOL PAKISTAN B.V.)" userId="dfeec08e-1836-47e7-bc01-4b04978dd528" providerId="ADAL" clId="{2EC833CF-F473-4777-A25C-2C004D036FA0}" dt="2023-05-07T10:47:09.439" v="13568" actId="1076"/>
          <ac:spMkLst>
            <pc:docMk/>
            <pc:sldMk cId="2425343349" sldId="269"/>
            <ac:spMk id="15" creationId="{DB1E5A30-FB97-5CD7-FD6E-4ACC7F6F71EF}"/>
          </ac:spMkLst>
        </pc:spChg>
        <pc:spChg chg="add mod">
          <ac:chgData name="Jasim Hasan (MOL PAKISTAN B.V.)" userId="dfeec08e-1836-47e7-bc01-4b04978dd528" providerId="ADAL" clId="{2EC833CF-F473-4777-A25C-2C004D036FA0}" dt="2023-05-07T10:13:29.908" v="13075" actId="1038"/>
          <ac:spMkLst>
            <pc:docMk/>
            <pc:sldMk cId="2425343349" sldId="269"/>
            <ac:spMk id="16" creationId="{522F7EA6-BE81-36B8-3BE8-13DF2F0B095D}"/>
          </ac:spMkLst>
        </pc:spChg>
        <pc:spChg chg="add del mod">
          <ac:chgData name="Jasim Hasan (MOL PAKISTAN B.V.)" userId="dfeec08e-1836-47e7-bc01-4b04978dd528" providerId="ADAL" clId="{2EC833CF-F473-4777-A25C-2C004D036FA0}" dt="2023-05-07T10:08:18.528" v="12993" actId="207"/>
          <ac:spMkLst>
            <pc:docMk/>
            <pc:sldMk cId="2425343349" sldId="269"/>
            <ac:spMk id="17" creationId="{9DD38367-3548-9D6C-8F3A-8CBF82C6D408}"/>
          </ac:spMkLst>
        </pc:spChg>
        <pc:spChg chg="add mod">
          <ac:chgData name="Jasim Hasan (MOL PAKISTAN B.V.)" userId="dfeec08e-1836-47e7-bc01-4b04978dd528" providerId="ADAL" clId="{2EC833CF-F473-4777-A25C-2C004D036FA0}" dt="2023-05-07T10:13:29.908" v="13075" actId="1038"/>
          <ac:spMkLst>
            <pc:docMk/>
            <pc:sldMk cId="2425343349" sldId="269"/>
            <ac:spMk id="22" creationId="{BF204D5C-552C-426E-2A70-07BD770274CD}"/>
          </ac:spMkLst>
        </pc:spChg>
        <pc:spChg chg="add mod">
          <ac:chgData name="Jasim Hasan (MOL PAKISTAN B.V.)" userId="dfeec08e-1836-47e7-bc01-4b04978dd528" providerId="ADAL" clId="{2EC833CF-F473-4777-A25C-2C004D036FA0}" dt="2023-05-07T10:08:57.941" v="13000" actId="1076"/>
          <ac:spMkLst>
            <pc:docMk/>
            <pc:sldMk cId="2425343349" sldId="269"/>
            <ac:spMk id="23" creationId="{970896EB-5924-280D-CA15-C81D33424D9B}"/>
          </ac:spMkLst>
        </pc:spChg>
        <pc:spChg chg="add mod">
          <ac:chgData name="Jasim Hasan (MOL PAKISTAN B.V.)" userId="dfeec08e-1836-47e7-bc01-4b04978dd528" providerId="ADAL" clId="{2EC833CF-F473-4777-A25C-2C004D036FA0}" dt="2023-05-07T10:13:29.908" v="13075" actId="1038"/>
          <ac:spMkLst>
            <pc:docMk/>
            <pc:sldMk cId="2425343349" sldId="269"/>
            <ac:spMk id="31" creationId="{606A4164-1D36-6D75-3FF5-93840EB78A0E}"/>
          </ac:spMkLst>
        </pc:spChg>
        <pc:spChg chg="add del mod">
          <ac:chgData name="Jasim Hasan (MOL PAKISTAN B.V.)" userId="dfeec08e-1836-47e7-bc01-4b04978dd528" providerId="ADAL" clId="{2EC833CF-F473-4777-A25C-2C004D036FA0}" dt="2023-05-07T10:07:15.486" v="12980" actId="478"/>
          <ac:spMkLst>
            <pc:docMk/>
            <pc:sldMk cId="2425343349" sldId="269"/>
            <ac:spMk id="32" creationId="{41BFB58C-3872-468F-0642-CE972BE73E0F}"/>
          </ac:spMkLst>
        </pc:spChg>
        <pc:spChg chg="add mod">
          <ac:chgData name="Jasim Hasan (MOL PAKISTAN B.V.)" userId="dfeec08e-1836-47e7-bc01-4b04978dd528" providerId="ADAL" clId="{2EC833CF-F473-4777-A25C-2C004D036FA0}" dt="2023-05-07T10:09:27.839" v="13024" actId="1035"/>
          <ac:spMkLst>
            <pc:docMk/>
            <pc:sldMk cId="2425343349" sldId="269"/>
            <ac:spMk id="33" creationId="{A510480F-90B0-CCDF-75F3-A145C453D383}"/>
          </ac:spMkLst>
        </pc:spChg>
        <pc:spChg chg="add mod">
          <ac:chgData name="Jasim Hasan (MOL PAKISTAN B.V.)" userId="dfeec08e-1836-47e7-bc01-4b04978dd528" providerId="ADAL" clId="{2EC833CF-F473-4777-A25C-2C004D036FA0}" dt="2023-05-07T10:13:29.908" v="13075" actId="1038"/>
          <ac:spMkLst>
            <pc:docMk/>
            <pc:sldMk cId="2425343349" sldId="269"/>
            <ac:spMk id="34" creationId="{7F9E9F4A-D74E-ED6D-F115-8BE7980ED0BD}"/>
          </ac:spMkLst>
        </pc:spChg>
        <pc:spChg chg="add del mod">
          <ac:chgData name="Jasim Hasan (MOL PAKISTAN B.V.)" userId="dfeec08e-1836-47e7-bc01-4b04978dd528" providerId="ADAL" clId="{2EC833CF-F473-4777-A25C-2C004D036FA0}" dt="2023-05-07T10:09:55.492" v="13027" actId="478"/>
          <ac:spMkLst>
            <pc:docMk/>
            <pc:sldMk cId="2425343349" sldId="269"/>
            <ac:spMk id="37" creationId="{D5371B7F-5A1F-8035-1821-FEA309D169DF}"/>
          </ac:spMkLst>
        </pc:spChg>
        <pc:spChg chg="add mod">
          <ac:chgData name="Jasim Hasan (MOL PAKISTAN B.V.)" userId="dfeec08e-1836-47e7-bc01-4b04978dd528" providerId="ADAL" clId="{2EC833CF-F473-4777-A25C-2C004D036FA0}" dt="2023-05-07T10:13:29.908" v="13075" actId="1038"/>
          <ac:spMkLst>
            <pc:docMk/>
            <pc:sldMk cId="2425343349" sldId="269"/>
            <ac:spMk id="38" creationId="{AA9E041D-2E1D-33A8-1E8B-F725E4BC41F6}"/>
          </ac:spMkLst>
        </pc:spChg>
        <pc:graphicFrameChg chg="del">
          <ac:chgData name="Jasim Hasan (MOL PAKISTAN B.V.)" userId="dfeec08e-1836-47e7-bc01-4b04978dd528" providerId="ADAL" clId="{2EC833CF-F473-4777-A25C-2C004D036FA0}" dt="2023-04-25T08:32:40.148" v="7079" actId="478"/>
          <ac:graphicFrameMkLst>
            <pc:docMk/>
            <pc:sldMk cId="2425343349" sldId="269"/>
            <ac:graphicFrameMk id="2" creationId="{5993BDDC-A831-512F-E444-C500139E53CC}"/>
          </ac:graphicFrameMkLst>
        </pc:graphicFrameChg>
        <pc:graphicFrameChg chg="add del mod">
          <ac:chgData name="Jasim Hasan (MOL PAKISTAN B.V.)" userId="dfeec08e-1836-47e7-bc01-4b04978dd528" providerId="ADAL" clId="{2EC833CF-F473-4777-A25C-2C004D036FA0}" dt="2023-04-25T08:40:34.272" v="7153" actId="478"/>
          <ac:graphicFrameMkLst>
            <pc:docMk/>
            <pc:sldMk cId="2425343349" sldId="269"/>
            <ac:graphicFrameMk id="8" creationId="{C4A479DE-C3BB-9B2A-06D2-1781067E1B3A}"/>
          </ac:graphicFrameMkLst>
        </pc:graphicFrameChg>
        <pc:picChg chg="add del mod">
          <ac:chgData name="Jasim Hasan (MOL PAKISTAN B.V.)" userId="dfeec08e-1836-47e7-bc01-4b04978dd528" providerId="ADAL" clId="{2EC833CF-F473-4777-A25C-2C004D036FA0}" dt="2023-05-07T10:05:31.875" v="12943" actId="478"/>
          <ac:picMkLst>
            <pc:docMk/>
            <pc:sldMk cId="2425343349" sldId="269"/>
            <ac:picMk id="18" creationId="{3FFCCC78-84D8-F7F1-89E0-2C4747AF009D}"/>
          </ac:picMkLst>
        </pc:picChg>
        <pc:picChg chg="add del mod">
          <ac:chgData name="Jasim Hasan (MOL PAKISTAN B.V.)" userId="dfeec08e-1836-47e7-bc01-4b04978dd528" providerId="ADAL" clId="{2EC833CF-F473-4777-A25C-2C004D036FA0}" dt="2023-05-07T10:06:08.309" v="12954" actId="478"/>
          <ac:picMkLst>
            <pc:docMk/>
            <pc:sldMk cId="2425343349" sldId="269"/>
            <ac:picMk id="19" creationId="{1FDCA64F-3872-6F7F-692F-2176C37530D2}"/>
          </ac:picMkLst>
        </pc:picChg>
        <pc:picChg chg="add del mod">
          <ac:chgData name="Jasim Hasan (MOL PAKISTAN B.V.)" userId="dfeec08e-1836-47e7-bc01-4b04978dd528" providerId="ADAL" clId="{2EC833CF-F473-4777-A25C-2C004D036FA0}" dt="2023-05-07T10:06:08.309" v="12954" actId="478"/>
          <ac:picMkLst>
            <pc:docMk/>
            <pc:sldMk cId="2425343349" sldId="269"/>
            <ac:picMk id="20" creationId="{BF5557F3-56A5-D489-F468-57B9CA816F08}"/>
          </ac:picMkLst>
        </pc:picChg>
        <pc:picChg chg="add del mod">
          <ac:chgData name="Jasim Hasan (MOL PAKISTAN B.V.)" userId="dfeec08e-1836-47e7-bc01-4b04978dd528" providerId="ADAL" clId="{2EC833CF-F473-4777-A25C-2C004D036FA0}" dt="2023-05-07T10:09:12.727" v="13005" actId="478"/>
          <ac:picMkLst>
            <pc:docMk/>
            <pc:sldMk cId="2425343349" sldId="269"/>
            <ac:picMk id="21" creationId="{0FFCDA97-7A35-DADD-789E-FA5ABCA2F232}"/>
          </ac:picMkLst>
        </pc:picChg>
        <pc:picChg chg="add del mod">
          <ac:chgData name="Jasim Hasan (MOL PAKISTAN B.V.)" userId="dfeec08e-1836-47e7-bc01-4b04978dd528" providerId="ADAL" clId="{2EC833CF-F473-4777-A25C-2C004D036FA0}" dt="2023-05-07T10:08:03.708" v="12986" actId="478"/>
          <ac:picMkLst>
            <pc:docMk/>
            <pc:sldMk cId="2425343349" sldId="269"/>
            <ac:picMk id="24" creationId="{BB7235CF-8259-E417-9F0B-4EE85A1569BD}"/>
          </ac:picMkLst>
        </pc:picChg>
        <pc:picChg chg="add del mod">
          <ac:chgData name="Jasim Hasan (MOL PAKISTAN B.V.)" userId="dfeec08e-1836-47e7-bc01-4b04978dd528" providerId="ADAL" clId="{2EC833CF-F473-4777-A25C-2C004D036FA0}" dt="2023-05-07T10:08:46.782" v="12999" actId="478"/>
          <ac:picMkLst>
            <pc:docMk/>
            <pc:sldMk cId="2425343349" sldId="269"/>
            <ac:picMk id="25" creationId="{D088EF61-8143-68F0-0E14-A1F67FAE57C8}"/>
          </ac:picMkLst>
        </pc:picChg>
        <pc:picChg chg="add del mod">
          <ac:chgData name="Jasim Hasan (MOL PAKISTAN B.V.)" userId="dfeec08e-1836-47e7-bc01-4b04978dd528" providerId="ADAL" clId="{2EC833CF-F473-4777-A25C-2C004D036FA0}" dt="2023-05-07T10:05:48.303" v="12950" actId="478"/>
          <ac:picMkLst>
            <pc:docMk/>
            <pc:sldMk cId="2425343349" sldId="269"/>
            <ac:picMk id="26" creationId="{76B160FE-66B5-8397-F80F-6C0B9BEDDCAC}"/>
          </ac:picMkLst>
        </pc:picChg>
        <pc:picChg chg="add del mod">
          <ac:chgData name="Jasim Hasan (MOL PAKISTAN B.V.)" userId="dfeec08e-1836-47e7-bc01-4b04978dd528" providerId="ADAL" clId="{2EC833CF-F473-4777-A25C-2C004D036FA0}" dt="2023-05-07T10:06:08.309" v="12954" actId="478"/>
          <ac:picMkLst>
            <pc:docMk/>
            <pc:sldMk cId="2425343349" sldId="269"/>
            <ac:picMk id="27" creationId="{572C0386-115E-7846-B979-DA87E4B0764C}"/>
          </ac:picMkLst>
        </pc:picChg>
        <pc:picChg chg="add del mod">
          <ac:chgData name="Jasim Hasan (MOL PAKISTAN B.V.)" userId="dfeec08e-1836-47e7-bc01-4b04978dd528" providerId="ADAL" clId="{2EC833CF-F473-4777-A25C-2C004D036FA0}" dt="2023-05-07T10:09:12.727" v="13005" actId="478"/>
          <ac:picMkLst>
            <pc:docMk/>
            <pc:sldMk cId="2425343349" sldId="269"/>
            <ac:picMk id="28" creationId="{7AB798CA-BFCC-E389-99F9-19D677C6FD95}"/>
          </ac:picMkLst>
        </pc:picChg>
        <pc:picChg chg="add del mod">
          <ac:chgData name="Jasim Hasan (MOL PAKISTAN B.V.)" userId="dfeec08e-1836-47e7-bc01-4b04978dd528" providerId="ADAL" clId="{2EC833CF-F473-4777-A25C-2C004D036FA0}" dt="2023-05-07T10:08:21.273" v="12995" actId="478"/>
          <ac:picMkLst>
            <pc:docMk/>
            <pc:sldMk cId="2425343349" sldId="269"/>
            <ac:picMk id="29" creationId="{CDB401D5-41B2-4FC7-90EF-B04F06B2BA53}"/>
          </ac:picMkLst>
        </pc:picChg>
        <pc:picChg chg="add del mod">
          <ac:chgData name="Jasim Hasan (MOL PAKISTAN B.V.)" userId="dfeec08e-1836-47e7-bc01-4b04978dd528" providerId="ADAL" clId="{2EC833CF-F473-4777-A25C-2C004D036FA0}" dt="2023-05-07T10:08:46.782" v="12999" actId="478"/>
          <ac:picMkLst>
            <pc:docMk/>
            <pc:sldMk cId="2425343349" sldId="269"/>
            <ac:picMk id="30" creationId="{70E1FF5C-E119-3C42-8971-2C7F90BCCD47}"/>
          </ac:picMkLst>
        </pc:picChg>
        <pc:picChg chg="add del mod">
          <ac:chgData name="Jasim Hasan (MOL PAKISTAN B.V.)" userId="dfeec08e-1836-47e7-bc01-4b04978dd528" providerId="ADAL" clId="{2EC833CF-F473-4777-A25C-2C004D036FA0}" dt="2023-05-07T10:09:09.922" v="13004" actId="478"/>
          <ac:picMkLst>
            <pc:docMk/>
            <pc:sldMk cId="2425343349" sldId="269"/>
            <ac:picMk id="35" creationId="{08B77B64-1594-A4D4-D85F-F30EF1EBE003}"/>
          </ac:picMkLst>
        </pc:picChg>
        <pc:picChg chg="add del mod">
          <ac:chgData name="Jasim Hasan (MOL PAKISTAN B.V.)" userId="dfeec08e-1836-47e7-bc01-4b04978dd528" providerId="ADAL" clId="{2EC833CF-F473-4777-A25C-2C004D036FA0}" dt="2023-05-07T10:09:09.922" v="13004" actId="478"/>
          <ac:picMkLst>
            <pc:docMk/>
            <pc:sldMk cId="2425343349" sldId="269"/>
            <ac:picMk id="36" creationId="{AC1F468E-F285-6AF1-CC6D-49A301B481AD}"/>
          </ac:picMkLst>
        </pc:picChg>
        <pc:cxnChg chg="del">
          <ac:chgData name="Jasim Hasan (MOL PAKISTAN B.V.)" userId="dfeec08e-1836-47e7-bc01-4b04978dd528" providerId="ADAL" clId="{2EC833CF-F473-4777-A25C-2C004D036FA0}" dt="2023-04-25T08:32:40.148" v="7079" actId="478"/>
          <ac:cxnSpMkLst>
            <pc:docMk/>
            <pc:sldMk cId="2425343349" sldId="269"/>
            <ac:cxnSpMk id="9" creationId="{145EFDF7-6140-BFDD-2F54-AD1C7C031DC5}"/>
          </ac:cxnSpMkLst>
        </pc:cxnChg>
        <pc:cxnChg chg="add mod">
          <ac:chgData name="Jasim Hasan (MOL PAKISTAN B.V.)" userId="dfeec08e-1836-47e7-bc01-4b04978dd528" providerId="ADAL" clId="{2EC833CF-F473-4777-A25C-2C004D036FA0}" dt="2023-05-07T10:13:37.153" v="13078" actId="1038"/>
          <ac:cxnSpMkLst>
            <pc:docMk/>
            <pc:sldMk cId="2425343349" sldId="269"/>
            <ac:cxnSpMk id="11" creationId="{13954E0E-85EF-EE23-3656-7627B77E5A06}"/>
          </ac:cxnSpMkLst>
        </pc:cxnChg>
        <pc:cxnChg chg="del">
          <ac:chgData name="Jasim Hasan (MOL PAKISTAN B.V.)" userId="dfeec08e-1836-47e7-bc01-4b04978dd528" providerId="ADAL" clId="{2EC833CF-F473-4777-A25C-2C004D036FA0}" dt="2023-04-25T08:32:44.174" v="7080" actId="478"/>
          <ac:cxnSpMkLst>
            <pc:docMk/>
            <pc:sldMk cId="2425343349" sldId="269"/>
            <ac:cxnSpMk id="12" creationId="{7D1533D3-9F93-54CF-6D14-F71BA662A57A}"/>
          </ac:cxnSpMkLst>
        </pc:cxnChg>
        <pc:cxnChg chg="add mod">
          <ac:chgData name="Jasim Hasan (MOL PAKISTAN B.V.)" userId="dfeec08e-1836-47e7-bc01-4b04978dd528" providerId="ADAL" clId="{2EC833CF-F473-4777-A25C-2C004D036FA0}" dt="2023-05-07T10:47:12.057" v="13569" actId="1076"/>
          <ac:cxnSpMkLst>
            <pc:docMk/>
            <pc:sldMk cId="2425343349" sldId="269"/>
            <ac:cxnSpMk id="13" creationId="{31C1AE99-3364-7CC2-F801-E54E6D771845}"/>
          </ac:cxnSpMkLst>
        </pc:cxnChg>
        <pc:cxnChg chg="del">
          <ac:chgData name="Jasim Hasan (MOL PAKISTAN B.V.)" userId="dfeec08e-1836-47e7-bc01-4b04978dd528" providerId="ADAL" clId="{2EC833CF-F473-4777-A25C-2C004D036FA0}" dt="2023-04-25T08:32:44.174" v="7080" actId="478"/>
          <ac:cxnSpMkLst>
            <pc:docMk/>
            <pc:sldMk cId="2425343349" sldId="269"/>
            <ac:cxnSpMk id="14" creationId="{92C9FFAE-79D9-CD6D-F8DD-C84F9B7E9D7C}"/>
          </ac:cxnSpMkLst>
        </pc:cxnChg>
        <pc:cxnChg chg="del">
          <ac:chgData name="Jasim Hasan (MOL PAKISTAN B.V.)" userId="dfeec08e-1836-47e7-bc01-4b04978dd528" providerId="ADAL" clId="{2EC833CF-F473-4777-A25C-2C004D036FA0}" dt="2023-04-25T08:32:44.174" v="7080" actId="478"/>
          <ac:cxnSpMkLst>
            <pc:docMk/>
            <pc:sldMk cId="2425343349" sldId="269"/>
            <ac:cxnSpMk id="23" creationId="{6A90F74C-1541-1C83-CFE7-152B78308CE1}"/>
          </ac:cxnSpMkLst>
        </pc:cxnChg>
        <pc:cxnChg chg="del">
          <ac:chgData name="Jasim Hasan (MOL PAKISTAN B.V.)" userId="dfeec08e-1836-47e7-bc01-4b04978dd528" providerId="ADAL" clId="{2EC833CF-F473-4777-A25C-2C004D036FA0}" dt="2023-04-25T08:32:44.174" v="7080" actId="478"/>
          <ac:cxnSpMkLst>
            <pc:docMk/>
            <pc:sldMk cId="2425343349" sldId="269"/>
            <ac:cxnSpMk id="31" creationId="{B0C1B15B-1E90-C1B3-6C30-BDF7B3AFAF7D}"/>
          </ac:cxnSpMkLst>
        </pc:cxnChg>
        <pc:cxnChg chg="del">
          <ac:chgData name="Jasim Hasan (MOL PAKISTAN B.V.)" userId="dfeec08e-1836-47e7-bc01-4b04978dd528" providerId="ADAL" clId="{2EC833CF-F473-4777-A25C-2C004D036FA0}" dt="2023-04-25T08:32:44.174" v="7080" actId="478"/>
          <ac:cxnSpMkLst>
            <pc:docMk/>
            <pc:sldMk cId="2425343349" sldId="269"/>
            <ac:cxnSpMk id="41" creationId="{7D7FF457-19CC-F041-41C0-900F92C4F0C7}"/>
          </ac:cxnSpMkLst>
        </pc:cxnChg>
        <pc:cxnChg chg="del">
          <ac:chgData name="Jasim Hasan (MOL PAKISTAN B.V.)" userId="dfeec08e-1836-47e7-bc01-4b04978dd528" providerId="ADAL" clId="{2EC833CF-F473-4777-A25C-2C004D036FA0}" dt="2023-04-25T08:32:44.174" v="7080" actId="478"/>
          <ac:cxnSpMkLst>
            <pc:docMk/>
            <pc:sldMk cId="2425343349" sldId="269"/>
            <ac:cxnSpMk id="42" creationId="{AA12BBC2-95EA-00AA-A505-BAF35D1C1AD0}"/>
          </ac:cxnSpMkLst>
        </pc:cxnChg>
      </pc:sldChg>
      <pc:sldChg chg="addSp delSp modSp add mod">
        <pc:chgData name="Jasim Hasan (MOL PAKISTAN B.V.)" userId="dfeec08e-1836-47e7-bc01-4b04978dd528" providerId="ADAL" clId="{2EC833CF-F473-4777-A25C-2C004D036FA0}" dt="2023-05-07T10:52:08.018" v="13666" actId="1076"/>
        <pc:sldMkLst>
          <pc:docMk/>
          <pc:sldMk cId="2697643341" sldId="270"/>
        </pc:sldMkLst>
        <pc:spChg chg="mod">
          <ac:chgData name="Jasim Hasan (MOL PAKISTAN B.V.)" userId="dfeec08e-1836-47e7-bc01-4b04978dd528" providerId="ADAL" clId="{2EC833CF-F473-4777-A25C-2C004D036FA0}" dt="2023-04-25T08:52:09.277" v="7415" actId="20577"/>
          <ac:spMkLst>
            <pc:docMk/>
            <pc:sldMk cId="2697643341" sldId="270"/>
            <ac:spMk id="6" creationId="{4E946261-4117-BF53-EF00-2CBAC8D278B6}"/>
          </ac:spMkLst>
        </pc:spChg>
        <pc:spChg chg="mod">
          <ac:chgData name="Jasim Hasan (MOL PAKISTAN B.V.)" userId="dfeec08e-1836-47e7-bc01-4b04978dd528" providerId="ADAL" clId="{2EC833CF-F473-4777-A25C-2C004D036FA0}" dt="2023-04-25T09:05:25.026" v="7650" actId="20577"/>
          <ac:spMkLst>
            <pc:docMk/>
            <pc:sldMk cId="2697643341" sldId="270"/>
            <ac:spMk id="10" creationId="{87B48A08-60FB-D01F-C88B-003F883A16AE}"/>
          </ac:spMkLst>
        </pc:spChg>
        <pc:spChg chg="del mod">
          <ac:chgData name="Jasim Hasan (MOL PAKISTAN B.V.)" userId="dfeec08e-1836-47e7-bc01-4b04978dd528" providerId="ADAL" clId="{2EC833CF-F473-4777-A25C-2C004D036FA0}" dt="2023-05-07T10:14:20.223" v="13081" actId="478"/>
          <ac:spMkLst>
            <pc:docMk/>
            <pc:sldMk cId="2697643341" sldId="270"/>
            <ac:spMk id="15" creationId="{DB1E5A30-FB97-5CD7-FD6E-4ACC7F6F71EF}"/>
          </ac:spMkLst>
        </pc:spChg>
        <pc:spChg chg="del mod">
          <ac:chgData name="Jasim Hasan (MOL PAKISTAN B.V.)" userId="dfeec08e-1836-47e7-bc01-4b04978dd528" providerId="ADAL" clId="{2EC833CF-F473-4777-A25C-2C004D036FA0}" dt="2023-05-07T10:14:20.223" v="13081" actId="478"/>
          <ac:spMkLst>
            <pc:docMk/>
            <pc:sldMk cId="2697643341" sldId="270"/>
            <ac:spMk id="16" creationId="{522F7EA6-BE81-36B8-3BE8-13DF2F0B095D}"/>
          </ac:spMkLst>
        </pc:spChg>
        <pc:spChg chg="add del mod">
          <ac:chgData name="Jasim Hasan (MOL PAKISTAN B.V.)" userId="dfeec08e-1836-47e7-bc01-4b04978dd528" providerId="ADAL" clId="{2EC833CF-F473-4777-A25C-2C004D036FA0}" dt="2023-05-07T10:15:01.247" v="13105" actId="478"/>
          <ac:spMkLst>
            <pc:docMk/>
            <pc:sldMk cId="2697643341" sldId="270"/>
            <ac:spMk id="17" creationId="{CAA0D5D9-1A58-5C67-F046-5199E0785F82}"/>
          </ac:spMkLst>
        </pc:spChg>
        <pc:spChg chg="add mod">
          <ac:chgData name="Jasim Hasan (MOL PAKISTAN B.V.)" userId="dfeec08e-1836-47e7-bc01-4b04978dd528" providerId="ADAL" clId="{2EC833CF-F473-4777-A25C-2C004D036FA0}" dt="2023-05-07T10:47:26.766" v="13578" actId="1038"/>
          <ac:spMkLst>
            <pc:docMk/>
            <pc:sldMk cId="2697643341" sldId="270"/>
            <ac:spMk id="19" creationId="{6C8B6825-BB94-C751-3D7D-D079F4C75A14}"/>
          </ac:spMkLst>
        </pc:spChg>
        <pc:spChg chg="add del mod">
          <ac:chgData name="Jasim Hasan (MOL PAKISTAN B.V.)" userId="dfeec08e-1836-47e7-bc01-4b04978dd528" providerId="ADAL" clId="{2EC833CF-F473-4777-A25C-2C004D036FA0}" dt="2023-05-07T10:14:59.308" v="13104" actId="1076"/>
          <ac:spMkLst>
            <pc:docMk/>
            <pc:sldMk cId="2697643341" sldId="270"/>
            <ac:spMk id="20" creationId="{C8E88E91-5D96-71AB-A56C-461ACFC765A4}"/>
          </ac:spMkLst>
        </pc:spChg>
        <pc:spChg chg="add mod">
          <ac:chgData name="Jasim Hasan (MOL PAKISTAN B.V.)" userId="dfeec08e-1836-47e7-bc01-4b04978dd528" providerId="ADAL" clId="{2EC833CF-F473-4777-A25C-2C004D036FA0}" dt="2023-05-07T10:47:26.766" v="13578" actId="1038"/>
          <ac:spMkLst>
            <pc:docMk/>
            <pc:sldMk cId="2697643341" sldId="270"/>
            <ac:spMk id="21" creationId="{9B0BE39C-675B-3F71-06F9-D6FB8DD1CD6E}"/>
          </ac:spMkLst>
        </pc:spChg>
        <pc:spChg chg="add mod">
          <ac:chgData name="Jasim Hasan (MOL PAKISTAN B.V.)" userId="dfeec08e-1836-47e7-bc01-4b04978dd528" providerId="ADAL" clId="{2EC833CF-F473-4777-A25C-2C004D036FA0}" dt="2023-05-07T10:47:26.766" v="13578" actId="1038"/>
          <ac:spMkLst>
            <pc:docMk/>
            <pc:sldMk cId="2697643341" sldId="270"/>
            <ac:spMk id="22" creationId="{E81A7EE9-D7C3-F153-A5DB-203C16B6172D}"/>
          </ac:spMkLst>
        </pc:spChg>
        <pc:spChg chg="add mod">
          <ac:chgData name="Jasim Hasan (MOL PAKISTAN B.V.)" userId="dfeec08e-1836-47e7-bc01-4b04978dd528" providerId="ADAL" clId="{2EC833CF-F473-4777-A25C-2C004D036FA0}" dt="2023-05-07T10:47:26.766" v="13578" actId="1038"/>
          <ac:spMkLst>
            <pc:docMk/>
            <pc:sldMk cId="2697643341" sldId="270"/>
            <ac:spMk id="23" creationId="{7FF6FD59-963A-4DC6-2EDD-F321FE837D34}"/>
          </ac:spMkLst>
        </pc:spChg>
        <pc:spChg chg="add mod">
          <ac:chgData name="Jasim Hasan (MOL PAKISTAN B.V.)" userId="dfeec08e-1836-47e7-bc01-4b04978dd528" providerId="ADAL" clId="{2EC833CF-F473-4777-A25C-2C004D036FA0}" dt="2023-05-07T10:47:26.766" v="13578" actId="1038"/>
          <ac:spMkLst>
            <pc:docMk/>
            <pc:sldMk cId="2697643341" sldId="270"/>
            <ac:spMk id="26" creationId="{8D2CBE95-0B21-C50C-38C6-E03A17983170}"/>
          </ac:spMkLst>
        </pc:spChg>
        <pc:spChg chg="add mod">
          <ac:chgData name="Jasim Hasan (MOL PAKISTAN B.V.)" userId="dfeec08e-1836-47e7-bc01-4b04978dd528" providerId="ADAL" clId="{2EC833CF-F473-4777-A25C-2C004D036FA0}" dt="2023-05-07T10:47:31.339" v="13579" actId="1076"/>
          <ac:spMkLst>
            <pc:docMk/>
            <pc:sldMk cId="2697643341" sldId="270"/>
            <ac:spMk id="29" creationId="{F6612F50-8E0B-00B1-439F-3447A8AE5674}"/>
          </ac:spMkLst>
        </pc:spChg>
        <pc:spChg chg="add mod">
          <ac:chgData name="Jasim Hasan (MOL PAKISTAN B.V.)" userId="dfeec08e-1836-47e7-bc01-4b04978dd528" providerId="ADAL" clId="{2EC833CF-F473-4777-A25C-2C004D036FA0}" dt="2023-05-07T10:14:32.886" v="13082" actId="1076"/>
          <ac:spMkLst>
            <pc:docMk/>
            <pc:sldMk cId="2697643341" sldId="270"/>
            <ac:spMk id="30" creationId="{E70F8967-3AC6-3135-3644-86F17A3C5E35}"/>
          </ac:spMkLst>
        </pc:spChg>
        <pc:spChg chg="add mod">
          <ac:chgData name="Jasim Hasan (MOL PAKISTAN B.V.)" userId="dfeec08e-1836-47e7-bc01-4b04978dd528" providerId="ADAL" clId="{2EC833CF-F473-4777-A25C-2C004D036FA0}" dt="2023-05-07T10:15:12.740" v="13110" actId="1076"/>
          <ac:spMkLst>
            <pc:docMk/>
            <pc:sldMk cId="2697643341" sldId="270"/>
            <ac:spMk id="31" creationId="{63A84041-496A-D42A-1A64-8B3D19AF7BCF}"/>
          </ac:spMkLst>
        </pc:spChg>
        <pc:spChg chg="add mod">
          <ac:chgData name="Jasim Hasan (MOL PAKISTAN B.V.)" userId="dfeec08e-1836-47e7-bc01-4b04978dd528" providerId="ADAL" clId="{2EC833CF-F473-4777-A25C-2C004D036FA0}" dt="2023-05-07T10:15:21.207" v="13111" actId="1076"/>
          <ac:spMkLst>
            <pc:docMk/>
            <pc:sldMk cId="2697643341" sldId="270"/>
            <ac:spMk id="32" creationId="{20CDED0F-DE2A-3A89-70B3-A83B7FB1CB27}"/>
          </ac:spMkLst>
        </pc:spChg>
        <pc:spChg chg="del">
          <ac:chgData name="Jasim Hasan (MOL PAKISTAN B.V.)" userId="dfeec08e-1836-47e7-bc01-4b04978dd528" providerId="ADAL" clId="{2EC833CF-F473-4777-A25C-2C004D036FA0}" dt="2023-04-25T08:52:20.034" v="7418" actId="478"/>
          <ac:spMkLst>
            <pc:docMk/>
            <pc:sldMk cId="2697643341" sldId="270"/>
            <ac:spMk id="32" creationId="{41BFB58C-3872-468F-0642-CE972BE73E0F}"/>
          </ac:spMkLst>
        </pc:spChg>
        <pc:spChg chg="add mod">
          <ac:chgData name="Jasim Hasan (MOL PAKISTAN B.V.)" userId="dfeec08e-1836-47e7-bc01-4b04978dd528" providerId="ADAL" clId="{2EC833CF-F473-4777-A25C-2C004D036FA0}" dt="2023-05-07T10:15:27.614" v="13113" actId="1076"/>
          <ac:spMkLst>
            <pc:docMk/>
            <pc:sldMk cId="2697643341" sldId="270"/>
            <ac:spMk id="33" creationId="{7E8F8FB7-2968-2555-F166-8AE62E69DE26}"/>
          </ac:spMkLst>
        </pc:spChg>
        <pc:spChg chg="add mod">
          <ac:chgData name="Jasim Hasan (MOL PAKISTAN B.V.)" userId="dfeec08e-1836-47e7-bc01-4b04978dd528" providerId="ADAL" clId="{2EC833CF-F473-4777-A25C-2C004D036FA0}" dt="2023-05-07T10:15:42.130" v="13115" actId="1076"/>
          <ac:spMkLst>
            <pc:docMk/>
            <pc:sldMk cId="2697643341" sldId="270"/>
            <ac:spMk id="34" creationId="{10E5A10F-D8E2-24DA-A047-2C1B20B891EF}"/>
          </ac:spMkLst>
        </pc:spChg>
        <pc:spChg chg="add mod">
          <ac:chgData name="Jasim Hasan (MOL PAKISTAN B.V.)" userId="dfeec08e-1836-47e7-bc01-4b04978dd528" providerId="ADAL" clId="{2EC833CF-F473-4777-A25C-2C004D036FA0}" dt="2023-05-07T10:52:01.440" v="13663" actId="14100"/>
          <ac:spMkLst>
            <pc:docMk/>
            <pc:sldMk cId="2697643341" sldId="270"/>
            <ac:spMk id="35" creationId="{AABDEF84-A820-DE08-9965-3D5CF8BB4386}"/>
          </ac:spMkLst>
        </pc:spChg>
        <pc:spChg chg="add mod">
          <ac:chgData name="Jasim Hasan (MOL PAKISTAN B.V.)" userId="dfeec08e-1836-47e7-bc01-4b04978dd528" providerId="ADAL" clId="{2EC833CF-F473-4777-A25C-2C004D036FA0}" dt="2023-05-07T10:52:08.018" v="13666" actId="1076"/>
          <ac:spMkLst>
            <pc:docMk/>
            <pc:sldMk cId="2697643341" sldId="270"/>
            <ac:spMk id="36" creationId="{436CF0A1-B647-AF18-4A3E-0F86ED424EBA}"/>
          </ac:spMkLst>
        </pc:spChg>
        <pc:picChg chg="add del mod">
          <ac:chgData name="Jasim Hasan (MOL PAKISTAN B.V.)" userId="dfeec08e-1836-47e7-bc01-4b04978dd528" providerId="ADAL" clId="{2EC833CF-F473-4777-A25C-2C004D036FA0}" dt="2023-05-07T10:12:43.372" v="13045" actId="478"/>
          <ac:picMkLst>
            <pc:docMk/>
            <pc:sldMk cId="2697643341" sldId="270"/>
            <ac:picMk id="2" creationId="{A438DFBF-E7DA-D9CC-D638-70E01FE6F6C7}"/>
          </ac:picMkLst>
        </pc:picChg>
        <pc:picChg chg="add del mod">
          <ac:chgData name="Jasim Hasan (MOL PAKISTAN B.V.)" userId="dfeec08e-1836-47e7-bc01-4b04978dd528" providerId="ADAL" clId="{2EC833CF-F473-4777-A25C-2C004D036FA0}" dt="2023-05-07T10:12:43.372" v="13045" actId="478"/>
          <ac:picMkLst>
            <pc:docMk/>
            <pc:sldMk cId="2697643341" sldId="270"/>
            <ac:picMk id="3" creationId="{15F0F031-6DE9-1303-781C-FB3F108F7FA1}"/>
          </ac:picMkLst>
        </pc:picChg>
        <pc:picChg chg="add del mod">
          <ac:chgData name="Jasim Hasan (MOL PAKISTAN B.V.)" userId="dfeec08e-1836-47e7-bc01-4b04978dd528" providerId="ADAL" clId="{2EC833CF-F473-4777-A25C-2C004D036FA0}" dt="2023-05-07T10:14:50.764" v="13101" actId="478"/>
          <ac:picMkLst>
            <pc:docMk/>
            <pc:sldMk cId="2697643341" sldId="270"/>
            <ac:picMk id="8" creationId="{D64A2924-0D8E-474D-DFBC-7543BFF13406}"/>
          </ac:picMkLst>
        </pc:picChg>
        <pc:picChg chg="add del mod">
          <ac:chgData name="Jasim Hasan (MOL PAKISTAN B.V.)" userId="dfeec08e-1836-47e7-bc01-4b04978dd528" providerId="ADAL" clId="{2EC833CF-F473-4777-A25C-2C004D036FA0}" dt="2023-05-07T10:14:50.764" v="13101" actId="478"/>
          <ac:picMkLst>
            <pc:docMk/>
            <pc:sldMk cId="2697643341" sldId="270"/>
            <ac:picMk id="9" creationId="{588754B3-7C94-6D6A-91CE-7B8217E8F098}"/>
          </ac:picMkLst>
        </pc:picChg>
        <pc:picChg chg="add del mod">
          <ac:chgData name="Jasim Hasan (MOL PAKISTAN B.V.)" userId="dfeec08e-1836-47e7-bc01-4b04978dd528" providerId="ADAL" clId="{2EC833CF-F473-4777-A25C-2C004D036FA0}" dt="2023-05-07T10:14:50.764" v="13101" actId="478"/>
          <ac:picMkLst>
            <pc:docMk/>
            <pc:sldMk cId="2697643341" sldId="270"/>
            <ac:picMk id="12" creationId="{6669D5C8-7B62-95A6-905A-08267A692E05}"/>
          </ac:picMkLst>
        </pc:picChg>
        <pc:picChg chg="add del mod">
          <ac:chgData name="Jasim Hasan (MOL PAKISTAN B.V.)" userId="dfeec08e-1836-47e7-bc01-4b04978dd528" providerId="ADAL" clId="{2EC833CF-F473-4777-A25C-2C004D036FA0}" dt="2023-05-07T10:14:50.764" v="13101" actId="478"/>
          <ac:picMkLst>
            <pc:docMk/>
            <pc:sldMk cId="2697643341" sldId="270"/>
            <ac:picMk id="14" creationId="{896E6176-9A63-9084-E10D-EFFD9250E67E}"/>
          </ac:picMkLst>
        </pc:picChg>
        <pc:picChg chg="del mod">
          <ac:chgData name="Jasim Hasan (MOL PAKISTAN B.V.)" userId="dfeec08e-1836-47e7-bc01-4b04978dd528" providerId="ADAL" clId="{2EC833CF-F473-4777-A25C-2C004D036FA0}" dt="2023-05-07T10:12:43.372" v="13045" actId="478"/>
          <ac:picMkLst>
            <pc:docMk/>
            <pc:sldMk cId="2697643341" sldId="270"/>
            <ac:picMk id="18" creationId="{3FFCCC78-84D8-F7F1-89E0-2C4747AF009D}"/>
          </ac:picMkLst>
        </pc:picChg>
        <pc:picChg chg="del">
          <ac:chgData name="Jasim Hasan (MOL PAKISTAN B.V.)" userId="dfeec08e-1836-47e7-bc01-4b04978dd528" providerId="ADAL" clId="{2EC833CF-F473-4777-A25C-2C004D036FA0}" dt="2023-04-25T08:51:33.780" v="7393" actId="478"/>
          <ac:picMkLst>
            <pc:docMk/>
            <pc:sldMk cId="2697643341" sldId="270"/>
            <ac:picMk id="19" creationId="{1FDCA64F-3872-6F7F-692F-2176C37530D2}"/>
          </ac:picMkLst>
        </pc:picChg>
        <pc:picChg chg="del">
          <ac:chgData name="Jasim Hasan (MOL PAKISTAN B.V.)" userId="dfeec08e-1836-47e7-bc01-4b04978dd528" providerId="ADAL" clId="{2EC833CF-F473-4777-A25C-2C004D036FA0}" dt="2023-04-25T08:51:33.120" v="7392" actId="478"/>
          <ac:picMkLst>
            <pc:docMk/>
            <pc:sldMk cId="2697643341" sldId="270"/>
            <ac:picMk id="20" creationId="{BF5557F3-56A5-D489-F468-57B9CA816F08}"/>
          </ac:picMkLst>
        </pc:picChg>
        <pc:picChg chg="del">
          <ac:chgData name="Jasim Hasan (MOL PAKISTAN B.V.)" userId="dfeec08e-1836-47e7-bc01-4b04978dd528" providerId="ADAL" clId="{2EC833CF-F473-4777-A25C-2C004D036FA0}" dt="2023-04-25T08:51:38.137" v="7394" actId="478"/>
          <ac:picMkLst>
            <pc:docMk/>
            <pc:sldMk cId="2697643341" sldId="270"/>
            <ac:picMk id="21" creationId="{0FFCDA97-7A35-DADD-789E-FA5ABCA2F232}"/>
          </ac:picMkLst>
        </pc:picChg>
        <pc:picChg chg="del mod">
          <ac:chgData name="Jasim Hasan (MOL PAKISTAN B.V.)" userId="dfeec08e-1836-47e7-bc01-4b04978dd528" providerId="ADAL" clId="{2EC833CF-F473-4777-A25C-2C004D036FA0}" dt="2023-05-07T10:12:43.372" v="13045" actId="478"/>
          <ac:picMkLst>
            <pc:docMk/>
            <pc:sldMk cId="2697643341" sldId="270"/>
            <ac:picMk id="24" creationId="{BB7235CF-8259-E417-9F0B-4EE85A1569BD}"/>
          </ac:picMkLst>
        </pc:picChg>
        <pc:picChg chg="del mod">
          <ac:chgData name="Jasim Hasan (MOL PAKISTAN B.V.)" userId="dfeec08e-1836-47e7-bc01-4b04978dd528" providerId="ADAL" clId="{2EC833CF-F473-4777-A25C-2C004D036FA0}" dt="2023-05-07T10:12:43.372" v="13045" actId="478"/>
          <ac:picMkLst>
            <pc:docMk/>
            <pc:sldMk cId="2697643341" sldId="270"/>
            <ac:picMk id="25" creationId="{D088EF61-8143-68F0-0E14-A1F67FAE57C8}"/>
          </ac:picMkLst>
        </pc:picChg>
        <pc:picChg chg="del">
          <ac:chgData name="Jasim Hasan (MOL PAKISTAN B.V.)" userId="dfeec08e-1836-47e7-bc01-4b04978dd528" providerId="ADAL" clId="{2EC833CF-F473-4777-A25C-2C004D036FA0}" dt="2023-04-25T08:52:18.869" v="7417" actId="478"/>
          <ac:picMkLst>
            <pc:docMk/>
            <pc:sldMk cId="2697643341" sldId="270"/>
            <ac:picMk id="26" creationId="{76B160FE-66B5-8397-F80F-6C0B9BEDDCAC}"/>
          </ac:picMkLst>
        </pc:picChg>
        <pc:picChg chg="del">
          <ac:chgData name="Jasim Hasan (MOL PAKISTAN B.V.)" userId="dfeec08e-1836-47e7-bc01-4b04978dd528" providerId="ADAL" clId="{2EC833CF-F473-4777-A25C-2C004D036FA0}" dt="2023-04-25T08:52:18.203" v="7416" actId="478"/>
          <ac:picMkLst>
            <pc:docMk/>
            <pc:sldMk cId="2697643341" sldId="270"/>
            <ac:picMk id="27" creationId="{572C0386-115E-7846-B979-DA87E4B0764C}"/>
          </ac:picMkLst>
        </pc:picChg>
        <pc:picChg chg="del">
          <ac:chgData name="Jasim Hasan (MOL PAKISTAN B.V.)" userId="dfeec08e-1836-47e7-bc01-4b04978dd528" providerId="ADAL" clId="{2EC833CF-F473-4777-A25C-2C004D036FA0}" dt="2023-04-25T08:52:21.773" v="7421" actId="478"/>
          <ac:picMkLst>
            <pc:docMk/>
            <pc:sldMk cId="2697643341" sldId="270"/>
            <ac:picMk id="28" creationId="{7AB798CA-BFCC-E389-99F9-19D677C6FD95}"/>
          </ac:picMkLst>
        </pc:picChg>
        <pc:picChg chg="del">
          <ac:chgData name="Jasim Hasan (MOL PAKISTAN B.V.)" userId="dfeec08e-1836-47e7-bc01-4b04978dd528" providerId="ADAL" clId="{2EC833CF-F473-4777-A25C-2C004D036FA0}" dt="2023-04-25T08:52:20.516" v="7419" actId="478"/>
          <ac:picMkLst>
            <pc:docMk/>
            <pc:sldMk cId="2697643341" sldId="270"/>
            <ac:picMk id="29" creationId="{CDB401D5-41B2-4FC7-90EF-B04F06B2BA53}"/>
          </ac:picMkLst>
        </pc:picChg>
        <pc:picChg chg="del">
          <ac:chgData name="Jasim Hasan (MOL PAKISTAN B.V.)" userId="dfeec08e-1836-47e7-bc01-4b04978dd528" providerId="ADAL" clId="{2EC833CF-F473-4777-A25C-2C004D036FA0}" dt="2023-04-25T08:52:21.085" v="7420" actId="478"/>
          <ac:picMkLst>
            <pc:docMk/>
            <pc:sldMk cId="2697643341" sldId="270"/>
            <ac:picMk id="30" creationId="{70E1FF5C-E119-3C42-8971-2C7F90BCCD47}"/>
          </ac:picMkLst>
        </pc:picChg>
        <pc:cxnChg chg="del">
          <ac:chgData name="Jasim Hasan (MOL PAKISTAN B.V.)" userId="dfeec08e-1836-47e7-bc01-4b04978dd528" providerId="ADAL" clId="{2EC833CF-F473-4777-A25C-2C004D036FA0}" dt="2023-05-07T10:14:20.223" v="13081" actId="478"/>
          <ac:cxnSpMkLst>
            <pc:docMk/>
            <pc:sldMk cId="2697643341" sldId="270"/>
            <ac:cxnSpMk id="11" creationId="{13954E0E-85EF-EE23-3656-7627B77E5A06}"/>
          </ac:cxnSpMkLst>
        </pc:cxnChg>
        <pc:cxnChg chg="del">
          <ac:chgData name="Jasim Hasan (MOL PAKISTAN B.V.)" userId="dfeec08e-1836-47e7-bc01-4b04978dd528" providerId="ADAL" clId="{2EC833CF-F473-4777-A25C-2C004D036FA0}" dt="2023-05-07T10:14:20.223" v="13081" actId="478"/>
          <ac:cxnSpMkLst>
            <pc:docMk/>
            <pc:sldMk cId="2697643341" sldId="270"/>
            <ac:cxnSpMk id="13" creationId="{31C1AE99-3364-7CC2-F801-E54E6D771845}"/>
          </ac:cxnSpMkLst>
        </pc:cxnChg>
        <pc:cxnChg chg="add mod">
          <ac:chgData name="Jasim Hasan (MOL PAKISTAN B.V.)" userId="dfeec08e-1836-47e7-bc01-4b04978dd528" providerId="ADAL" clId="{2EC833CF-F473-4777-A25C-2C004D036FA0}" dt="2023-05-07T10:14:32.886" v="13082" actId="1076"/>
          <ac:cxnSpMkLst>
            <pc:docMk/>
            <pc:sldMk cId="2697643341" sldId="270"/>
            <ac:cxnSpMk id="27" creationId="{54500850-3BE0-BAAB-2A29-CB21D7F5769D}"/>
          </ac:cxnSpMkLst>
        </pc:cxnChg>
        <pc:cxnChg chg="add mod">
          <ac:chgData name="Jasim Hasan (MOL PAKISTAN B.V.)" userId="dfeec08e-1836-47e7-bc01-4b04978dd528" providerId="ADAL" clId="{2EC833CF-F473-4777-A25C-2C004D036FA0}" dt="2023-05-07T10:14:32.886" v="13082" actId="1076"/>
          <ac:cxnSpMkLst>
            <pc:docMk/>
            <pc:sldMk cId="2697643341" sldId="270"/>
            <ac:cxnSpMk id="28" creationId="{56D21968-2D72-9958-114A-EA11D06DAFCC}"/>
          </ac:cxnSpMkLst>
        </pc:cxnChg>
      </pc:sldChg>
      <pc:sldChg chg="addSp delSp modSp add mod">
        <pc:chgData name="Jasim Hasan (MOL PAKISTAN B.V.)" userId="dfeec08e-1836-47e7-bc01-4b04978dd528" providerId="ADAL" clId="{2EC833CF-F473-4777-A25C-2C004D036FA0}" dt="2023-05-07T10:47:47.021" v="13588" actId="14100"/>
        <pc:sldMkLst>
          <pc:docMk/>
          <pc:sldMk cId="2136087204" sldId="271"/>
        </pc:sldMkLst>
        <pc:spChg chg="mod">
          <ac:chgData name="Jasim Hasan (MOL PAKISTAN B.V.)" userId="dfeec08e-1836-47e7-bc01-4b04978dd528" providerId="ADAL" clId="{2EC833CF-F473-4777-A25C-2C004D036FA0}" dt="2023-04-25T08:54:50.216" v="7454" actId="20577"/>
          <ac:spMkLst>
            <pc:docMk/>
            <pc:sldMk cId="2136087204" sldId="271"/>
            <ac:spMk id="6" creationId="{4E946261-4117-BF53-EF00-2CBAC8D278B6}"/>
          </ac:spMkLst>
        </pc:spChg>
        <pc:spChg chg="add mod">
          <ac:chgData name="Jasim Hasan (MOL PAKISTAN B.V.)" userId="dfeec08e-1836-47e7-bc01-4b04978dd528" providerId="ADAL" clId="{2EC833CF-F473-4777-A25C-2C004D036FA0}" dt="2023-05-07T10:47:35.184" v="13580" actId="1076"/>
          <ac:spMkLst>
            <pc:docMk/>
            <pc:sldMk cId="2136087204" sldId="271"/>
            <ac:spMk id="9" creationId="{E386984D-4EA9-F28C-E413-AC0C0C977028}"/>
          </ac:spMkLst>
        </pc:spChg>
        <pc:spChg chg="mod">
          <ac:chgData name="Jasim Hasan (MOL PAKISTAN B.V.)" userId="dfeec08e-1836-47e7-bc01-4b04978dd528" providerId="ADAL" clId="{2EC833CF-F473-4777-A25C-2C004D036FA0}" dt="2023-04-25T09:05:45.963" v="7662" actId="20577"/>
          <ac:spMkLst>
            <pc:docMk/>
            <pc:sldMk cId="2136087204" sldId="271"/>
            <ac:spMk id="10" creationId="{87B48A08-60FB-D01F-C88B-003F883A16AE}"/>
          </ac:spMkLst>
        </pc:spChg>
        <pc:spChg chg="add mod">
          <ac:chgData name="Jasim Hasan (MOL PAKISTAN B.V.)" userId="dfeec08e-1836-47e7-bc01-4b04978dd528" providerId="ADAL" clId="{2EC833CF-F473-4777-A25C-2C004D036FA0}" dt="2023-05-07T10:16:11.795" v="13122"/>
          <ac:spMkLst>
            <pc:docMk/>
            <pc:sldMk cId="2136087204" sldId="271"/>
            <ac:spMk id="12" creationId="{E5DCAEFA-6CBE-CB96-0621-672DFCAA5CC9}"/>
          </ac:spMkLst>
        </pc:spChg>
        <pc:spChg chg="del">
          <ac:chgData name="Jasim Hasan (MOL PAKISTAN B.V.)" userId="dfeec08e-1836-47e7-bc01-4b04978dd528" providerId="ADAL" clId="{2EC833CF-F473-4777-A25C-2C004D036FA0}" dt="2023-05-07T10:16:04.143" v="13121" actId="478"/>
          <ac:spMkLst>
            <pc:docMk/>
            <pc:sldMk cId="2136087204" sldId="271"/>
            <ac:spMk id="15" creationId="{DB1E5A30-FB97-5CD7-FD6E-4ACC7F6F71EF}"/>
          </ac:spMkLst>
        </pc:spChg>
        <pc:spChg chg="del">
          <ac:chgData name="Jasim Hasan (MOL PAKISTAN B.V.)" userId="dfeec08e-1836-47e7-bc01-4b04978dd528" providerId="ADAL" clId="{2EC833CF-F473-4777-A25C-2C004D036FA0}" dt="2023-05-07T10:16:04.143" v="13121" actId="478"/>
          <ac:spMkLst>
            <pc:docMk/>
            <pc:sldMk cId="2136087204" sldId="271"/>
            <ac:spMk id="16" creationId="{522F7EA6-BE81-36B8-3BE8-13DF2F0B095D}"/>
          </ac:spMkLst>
        </pc:spChg>
        <pc:spChg chg="add del mod">
          <ac:chgData name="Jasim Hasan (MOL PAKISTAN B.V.)" userId="dfeec08e-1836-47e7-bc01-4b04978dd528" providerId="ADAL" clId="{2EC833CF-F473-4777-A25C-2C004D036FA0}" dt="2023-05-07T10:18:48.520" v="13159" actId="478"/>
          <ac:spMkLst>
            <pc:docMk/>
            <pc:sldMk cId="2136087204" sldId="271"/>
            <ac:spMk id="17" creationId="{22ECBF8F-8903-A5C1-7FD0-874D9D7CAA3F}"/>
          </ac:spMkLst>
        </pc:spChg>
        <pc:spChg chg="del">
          <ac:chgData name="Jasim Hasan (MOL PAKISTAN B.V.)" userId="dfeec08e-1836-47e7-bc01-4b04978dd528" providerId="ADAL" clId="{2EC833CF-F473-4777-A25C-2C004D036FA0}" dt="2023-04-25T08:55:28.439" v="7465" actId="478"/>
          <ac:spMkLst>
            <pc:docMk/>
            <pc:sldMk cId="2136087204" sldId="271"/>
            <ac:spMk id="17" creationId="{CAA0D5D9-1A58-5C67-F046-5199E0785F82}"/>
          </ac:spMkLst>
        </pc:spChg>
        <pc:spChg chg="add mod">
          <ac:chgData name="Jasim Hasan (MOL PAKISTAN B.V.)" userId="dfeec08e-1836-47e7-bc01-4b04978dd528" providerId="ADAL" clId="{2EC833CF-F473-4777-A25C-2C004D036FA0}" dt="2023-05-07T10:19:08.819" v="13163" actId="1076"/>
          <ac:spMkLst>
            <pc:docMk/>
            <pc:sldMk cId="2136087204" sldId="271"/>
            <ac:spMk id="19" creationId="{B848207B-8008-E78F-0534-86C1ABF8AD83}"/>
          </ac:spMkLst>
        </pc:spChg>
        <pc:spChg chg="add del mod">
          <ac:chgData name="Jasim Hasan (MOL PAKISTAN B.V.)" userId="dfeec08e-1836-47e7-bc01-4b04978dd528" providerId="ADAL" clId="{2EC833CF-F473-4777-A25C-2C004D036FA0}" dt="2023-04-25T08:55:49.368" v="7473" actId="478"/>
          <ac:spMkLst>
            <pc:docMk/>
            <pc:sldMk cId="2136087204" sldId="271"/>
            <ac:spMk id="19" creationId="{F65BB03E-BEED-9842-DA25-E6975D26CD29}"/>
          </ac:spMkLst>
        </pc:spChg>
        <pc:spChg chg="add del mod">
          <ac:chgData name="Jasim Hasan (MOL PAKISTAN B.V.)" userId="dfeec08e-1836-47e7-bc01-4b04978dd528" providerId="ADAL" clId="{2EC833CF-F473-4777-A25C-2C004D036FA0}" dt="2023-05-07T10:18:51.541" v="13160" actId="478"/>
          <ac:spMkLst>
            <pc:docMk/>
            <pc:sldMk cId="2136087204" sldId="271"/>
            <ac:spMk id="21" creationId="{A01DD0B4-A445-B066-DB81-39CC5B062300}"/>
          </ac:spMkLst>
        </pc:spChg>
        <pc:spChg chg="add del mod">
          <ac:chgData name="Jasim Hasan (MOL PAKISTAN B.V.)" userId="dfeec08e-1836-47e7-bc01-4b04978dd528" providerId="ADAL" clId="{2EC833CF-F473-4777-A25C-2C004D036FA0}" dt="2023-05-07T10:18:51.541" v="13160" actId="478"/>
          <ac:spMkLst>
            <pc:docMk/>
            <pc:sldMk cId="2136087204" sldId="271"/>
            <ac:spMk id="22" creationId="{769215C3-3CEA-0A78-D9CD-11249D8A40FC}"/>
          </ac:spMkLst>
        </pc:spChg>
        <pc:spChg chg="add del mod">
          <ac:chgData name="Jasim Hasan (MOL PAKISTAN B.V.)" userId="dfeec08e-1836-47e7-bc01-4b04978dd528" providerId="ADAL" clId="{2EC833CF-F473-4777-A25C-2C004D036FA0}" dt="2023-05-07T10:18:45.098" v="13158" actId="478"/>
          <ac:spMkLst>
            <pc:docMk/>
            <pc:sldMk cId="2136087204" sldId="271"/>
            <ac:spMk id="24" creationId="{D5DBEF5B-B4CA-3249-ECB9-53C769CB42AA}"/>
          </ac:spMkLst>
        </pc:spChg>
        <pc:spChg chg="add mod">
          <ac:chgData name="Jasim Hasan (MOL PAKISTAN B.V.)" userId="dfeec08e-1836-47e7-bc01-4b04978dd528" providerId="ADAL" clId="{2EC833CF-F473-4777-A25C-2C004D036FA0}" dt="2023-05-07T10:47:38.638" v="13586" actId="1038"/>
          <ac:spMkLst>
            <pc:docMk/>
            <pc:sldMk cId="2136087204" sldId="271"/>
            <ac:spMk id="26" creationId="{1D3B8158-5806-8AA7-9A8C-C0D7A6ACE206}"/>
          </ac:spMkLst>
        </pc:spChg>
        <pc:spChg chg="add mod">
          <ac:chgData name="Jasim Hasan (MOL PAKISTAN B.V.)" userId="dfeec08e-1836-47e7-bc01-4b04978dd528" providerId="ADAL" clId="{2EC833CF-F473-4777-A25C-2C004D036FA0}" dt="2023-05-07T10:47:38.638" v="13586" actId="1038"/>
          <ac:spMkLst>
            <pc:docMk/>
            <pc:sldMk cId="2136087204" sldId="271"/>
            <ac:spMk id="27" creationId="{7223D17E-45A6-CAC1-CA63-9567F77E6438}"/>
          </ac:spMkLst>
        </pc:spChg>
        <pc:spChg chg="add mod">
          <ac:chgData name="Jasim Hasan (MOL PAKISTAN B.V.)" userId="dfeec08e-1836-47e7-bc01-4b04978dd528" providerId="ADAL" clId="{2EC833CF-F473-4777-A25C-2C004D036FA0}" dt="2023-05-07T10:47:38.638" v="13586" actId="1038"/>
          <ac:spMkLst>
            <pc:docMk/>
            <pc:sldMk cId="2136087204" sldId="271"/>
            <ac:spMk id="28" creationId="{5CE3ADCC-9540-6D52-087F-20F061A33545}"/>
          </ac:spMkLst>
        </pc:spChg>
        <pc:spChg chg="add mod">
          <ac:chgData name="Jasim Hasan (MOL PAKISTAN B.V.)" userId="dfeec08e-1836-47e7-bc01-4b04978dd528" providerId="ADAL" clId="{2EC833CF-F473-4777-A25C-2C004D036FA0}" dt="2023-05-07T10:47:38.638" v="13586" actId="1038"/>
          <ac:spMkLst>
            <pc:docMk/>
            <pc:sldMk cId="2136087204" sldId="271"/>
            <ac:spMk id="29" creationId="{28371BB2-65D9-B602-02FA-C77D255BAE2F}"/>
          </ac:spMkLst>
        </pc:spChg>
        <pc:spChg chg="add mod">
          <ac:chgData name="Jasim Hasan (MOL PAKISTAN B.V.)" userId="dfeec08e-1836-47e7-bc01-4b04978dd528" providerId="ADAL" clId="{2EC833CF-F473-4777-A25C-2C004D036FA0}" dt="2023-05-07T10:18:27.425" v="13155" actId="1076"/>
          <ac:spMkLst>
            <pc:docMk/>
            <pc:sldMk cId="2136087204" sldId="271"/>
            <ac:spMk id="30" creationId="{1076C0A5-6C2B-69F7-F713-91277EE97079}"/>
          </ac:spMkLst>
        </pc:spChg>
        <pc:spChg chg="add mod">
          <ac:chgData name="Jasim Hasan (MOL PAKISTAN B.V.)" userId="dfeec08e-1836-47e7-bc01-4b04978dd528" providerId="ADAL" clId="{2EC833CF-F473-4777-A25C-2C004D036FA0}" dt="2023-05-07T10:18:42.082" v="13157" actId="1076"/>
          <ac:spMkLst>
            <pc:docMk/>
            <pc:sldMk cId="2136087204" sldId="271"/>
            <ac:spMk id="31" creationId="{67AA12F7-E24B-CA56-9A29-115D05AA8A85}"/>
          </ac:spMkLst>
        </pc:spChg>
        <pc:spChg chg="add mod">
          <ac:chgData name="Jasim Hasan (MOL PAKISTAN B.V.)" userId="dfeec08e-1836-47e7-bc01-4b04978dd528" providerId="ADAL" clId="{2EC833CF-F473-4777-A25C-2C004D036FA0}" dt="2023-05-07T10:19:02.814" v="13162" actId="1076"/>
          <ac:spMkLst>
            <pc:docMk/>
            <pc:sldMk cId="2136087204" sldId="271"/>
            <ac:spMk id="32" creationId="{0C37F425-E6E3-2887-21AB-36629ACEC2E1}"/>
          </ac:spMkLst>
        </pc:spChg>
        <pc:spChg chg="add mod">
          <ac:chgData name="Jasim Hasan (MOL PAKISTAN B.V.)" userId="dfeec08e-1836-47e7-bc01-4b04978dd528" providerId="ADAL" clId="{2EC833CF-F473-4777-A25C-2C004D036FA0}" dt="2023-05-07T10:47:44.317" v="13587" actId="14100"/>
          <ac:spMkLst>
            <pc:docMk/>
            <pc:sldMk cId="2136087204" sldId="271"/>
            <ac:spMk id="33" creationId="{092DC407-5EB4-4603-E4BA-DE6205F4A0EE}"/>
          </ac:spMkLst>
        </pc:spChg>
        <pc:spChg chg="add mod">
          <ac:chgData name="Jasim Hasan (MOL PAKISTAN B.V.)" userId="dfeec08e-1836-47e7-bc01-4b04978dd528" providerId="ADAL" clId="{2EC833CF-F473-4777-A25C-2C004D036FA0}" dt="2023-05-07T10:47:47.021" v="13588" actId="14100"/>
          <ac:spMkLst>
            <pc:docMk/>
            <pc:sldMk cId="2136087204" sldId="271"/>
            <ac:spMk id="34" creationId="{AF564B8A-E1FB-55EC-8FF0-5D8EDE072094}"/>
          </ac:spMkLst>
        </pc:spChg>
        <pc:picChg chg="del mod">
          <ac:chgData name="Jasim Hasan (MOL PAKISTAN B.V.)" userId="dfeec08e-1836-47e7-bc01-4b04978dd528" providerId="ADAL" clId="{2EC833CF-F473-4777-A25C-2C004D036FA0}" dt="2023-05-07T10:17:51.812" v="13148" actId="478"/>
          <ac:picMkLst>
            <pc:docMk/>
            <pc:sldMk cId="2136087204" sldId="271"/>
            <ac:picMk id="2" creationId="{A438DFBF-E7DA-D9CC-D638-70E01FE6F6C7}"/>
          </ac:picMkLst>
        </pc:picChg>
        <pc:picChg chg="del">
          <ac:chgData name="Jasim Hasan (MOL PAKISTAN B.V.)" userId="dfeec08e-1836-47e7-bc01-4b04978dd528" providerId="ADAL" clId="{2EC833CF-F473-4777-A25C-2C004D036FA0}" dt="2023-04-25T08:55:03.865" v="7455" actId="478"/>
          <ac:picMkLst>
            <pc:docMk/>
            <pc:sldMk cId="2136087204" sldId="271"/>
            <ac:picMk id="3" creationId="{15F0F031-6DE9-1303-781C-FB3F108F7FA1}"/>
          </ac:picMkLst>
        </pc:picChg>
        <pc:picChg chg="del">
          <ac:chgData name="Jasim Hasan (MOL PAKISTAN B.V.)" userId="dfeec08e-1836-47e7-bc01-4b04978dd528" providerId="ADAL" clId="{2EC833CF-F473-4777-A25C-2C004D036FA0}" dt="2023-04-25T08:55:26.037" v="7462" actId="478"/>
          <ac:picMkLst>
            <pc:docMk/>
            <pc:sldMk cId="2136087204" sldId="271"/>
            <ac:picMk id="8" creationId="{D64A2924-0D8E-474D-DFBC-7543BFF13406}"/>
          </ac:picMkLst>
        </pc:picChg>
        <pc:picChg chg="del">
          <ac:chgData name="Jasim Hasan (MOL PAKISTAN B.V.)" userId="dfeec08e-1836-47e7-bc01-4b04978dd528" providerId="ADAL" clId="{2EC833CF-F473-4777-A25C-2C004D036FA0}" dt="2023-04-25T08:55:26.604" v="7463" actId="478"/>
          <ac:picMkLst>
            <pc:docMk/>
            <pc:sldMk cId="2136087204" sldId="271"/>
            <ac:picMk id="9" creationId="{588754B3-7C94-6D6A-91CE-7B8217E8F098}"/>
          </ac:picMkLst>
        </pc:picChg>
        <pc:picChg chg="del">
          <ac:chgData name="Jasim Hasan (MOL PAKISTAN B.V.)" userId="dfeec08e-1836-47e7-bc01-4b04978dd528" providerId="ADAL" clId="{2EC833CF-F473-4777-A25C-2C004D036FA0}" dt="2023-04-25T08:55:27.718" v="7464" actId="478"/>
          <ac:picMkLst>
            <pc:docMk/>
            <pc:sldMk cId="2136087204" sldId="271"/>
            <ac:picMk id="12" creationId="{6669D5C8-7B62-95A6-905A-08267A692E05}"/>
          </ac:picMkLst>
        </pc:picChg>
        <pc:picChg chg="del mod">
          <ac:chgData name="Jasim Hasan (MOL PAKISTAN B.V.)" userId="dfeec08e-1836-47e7-bc01-4b04978dd528" providerId="ADAL" clId="{2EC833CF-F473-4777-A25C-2C004D036FA0}" dt="2023-05-07T10:18:17.049" v="13153" actId="478"/>
          <ac:picMkLst>
            <pc:docMk/>
            <pc:sldMk cId="2136087204" sldId="271"/>
            <ac:picMk id="14" creationId="{896E6176-9A63-9084-E10D-EFFD9250E67E}"/>
          </ac:picMkLst>
        </pc:picChg>
        <pc:picChg chg="del mod">
          <ac:chgData name="Jasim Hasan (MOL PAKISTAN B.V.)" userId="dfeec08e-1836-47e7-bc01-4b04978dd528" providerId="ADAL" clId="{2EC833CF-F473-4777-A25C-2C004D036FA0}" dt="2023-05-07T10:17:25.299" v="13140" actId="478"/>
          <ac:picMkLst>
            <pc:docMk/>
            <pc:sldMk cId="2136087204" sldId="271"/>
            <ac:picMk id="18" creationId="{3FFCCC78-84D8-F7F1-89E0-2C4747AF009D}"/>
          </ac:picMkLst>
        </pc:picChg>
        <pc:picChg chg="add del mod">
          <ac:chgData name="Jasim Hasan (MOL PAKISTAN B.V.)" userId="dfeec08e-1836-47e7-bc01-4b04978dd528" providerId="ADAL" clId="{2EC833CF-F473-4777-A25C-2C004D036FA0}" dt="2023-05-07T10:18:17.049" v="13153" actId="478"/>
          <ac:picMkLst>
            <pc:docMk/>
            <pc:sldMk cId="2136087204" sldId="271"/>
            <ac:picMk id="20" creationId="{4B9DBD11-8531-754B-D9B8-806246B5834B}"/>
          </ac:picMkLst>
        </pc:picChg>
        <pc:picChg chg="add del mod">
          <ac:chgData name="Jasim Hasan (MOL PAKISTAN B.V.)" userId="dfeec08e-1836-47e7-bc01-4b04978dd528" providerId="ADAL" clId="{2EC833CF-F473-4777-A25C-2C004D036FA0}" dt="2023-05-07T10:17:25.299" v="13140" actId="478"/>
          <ac:picMkLst>
            <pc:docMk/>
            <pc:sldMk cId="2136087204" sldId="271"/>
            <ac:picMk id="23" creationId="{444C4447-B63A-1C7C-E988-9ADD70C0C702}"/>
          </ac:picMkLst>
        </pc:picChg>
        <pc:picChg chg="del">
          <ac:chgData name="Jasim Hasan (MOL PAKISTAN B.V.)" userId="dfeec08e-1836-47e7-bc01-4b04978dd528" providerId="ADAL" clId="{2EC833CF-F473-4777-A25C-2C004D036FA0}" dt="2023-04-25T08:55:06.244" v="7456" actId="478"/>
          <ac:picMkLst>
            <pc:docMk/>
            <pc:sldMk cId="2136087204" sldId="271"/>
            <ac:picMk id="24" creationId="{BB7235CF-8259-E417-9F0B-4EE85A1569BD}"/>
          </ac:picMkLst>
        </pc:picChg>
        <pc:picChg chg="del mod">
          <ac:chgData name="Jasim Hasan (MOL PAKISTAN B.V.)" userId="dfeec08e-1836-47e7-bc01-4b04978dd528" providerId="ADAL" clId="{2EC833CF-F473-4777-A25C-2C004D036FA0}" dt="2023-05-07T10:17:51.812" v="13148" actId="478"/>
          <ac:picMkLst>
            <pc:docMk/>
            <pc:sldMk cId="2136087204" sldId="271"/>
            <ac:picMk id="25" creationId="{D088EF61-8143-68F0-0E14-A1F67FAE57C8}"/>
          </ac:picMkLst>
        </pc:picChg>
        <pc:cxnChg chg="add mod">
          <ac:chgData name="Jasim Hasan (MOL PAKISTAN B.V.)" userId="dfeec08e-1836-47e7-bc01-4b04978dd528" providerId="ADAL" clId="{2EC833CF-F473-4777-A25C-2C004D036FA0}" dt="2023-05-07T10:16:11.795" v="13122"/>
          <ac:cxnSpMkLst>
            <pc:docMk/>
            <pc:sldMk cId="2136087204" sldId="271"/>
            <ac:cxnSpMk id="3" creationId="{2048B8F2-E10B-1DCE-B658-3AC1A8BE8382}"/>
          </ac:cxnSpMkLst>
        </pc:cxnChg>
        <pc:cxnChg chg="add mod">
          <ac:chgData name="Jasim Hasan (MOL PAKISTAN B.V.)" userId="dfeec08e-1836-47e7-bc01-4b04978dd528" providerId="ADAL" clId="{2EC833CF-F473-4777-A25C-2C004D036FA0}" dt="2023-05-07T10:16:11.795" v="13122"/>
          <ac:cxnSpMkLst>
            <pc:docMk/>
            <pc:sldMk cId="2136087204" sldId="271"/>
            <ac:cxnSpMk id="8" creationId="{092A13EE-BBBE-A438-E0C2-3B955A33850C}"/>
          </ac:cxnSpMkLst>
        </pc:cxnChg>
        <pc:cxnChg chg="del">
          <ac:chgData name="Jasim Hasan (MOL PAKISTAN B.V.)" userId="dfeec08e-1836-47e7-bc01-4b04978dd528" providerId="ADAL" clId="{2EC833CF-F473-4777-A25C-2C004D036FA0}" dt="2023-05-07T10:16:04.143" v="13121" actId="478"/>
          <ac:cxnSpMkLst>
            <pc:docMk/>
            <pc:sldMk cId="2136087204" sldId="271"/>
            <ac:cxnSpMk id="11" creationId="{13954E0E-85EF-EE23-3656-7627B77E5A06}"/>
          </ac:cxnSpMkLst>
        </pc:cxnChg>
        <pc:cxnChg chg="del">
          <ac:chgData name="Jasim Hasan (MOL PAKISTAN B.V.)" userId="dfeec08e-1836-47e7-bc01-4b04978dd528" providerId="ADAL" clId="{2EC833CF-F473-4777-A25C-2C004D036FA0}" dt="2023-05-07T10:16:04.143" v="13121" actId="478"/>
          <ac:cxnSpMkLst>
            <pc:docMk/>
            <pc:sldMk cId="2136087204" sldId="271"/>
            <ac:cxnSpMk id="13" creationId="{31C1AE99-3364-7CC2-F801-E54E6D771845}"/>
          </ac:cxnSpMkLst>
        </pc:cxnChg>
      </pc:sldChg>
      <pc:sldChg chg="addSp delSp modSp add mod">
        <pc:chgData name="Jasim Hasan (MOL PAKISTAN B.V.)" userId="dfeec08e-1836-47e7-bc01-4b04978dd528" providerId="ADAL" clId="{2EC833CF-F473-4777-A25C-2C004D036FA0}" dt="2023-05-07T10:48:18.254" v="13602" actId="1038"/>
        <pc:sldMkLst>
          <pc:docMk/>
          <pc:sldMk cId="3816000649" sldId="272"/>
        </pc:sldMkLst>
        <pc:spChg chg="mod">
          <ac:chgData name="Jasim Hasan (MOL PAKISTAN B.V.)" userId="dfeec08e-1836-47e7-bc01-4b04978dd528" providerId="ADAL" clId="{2EC833CF-F473-4777-A25C-2C004D036FA0}" dt="2023-04-25T08:56:24.511" v="7488" actId="20577"/>
          <ac:spMkLst>
            <pc:docMk/>
            <pc:sldMk cId="3816000649" sldId="272"/>
            <ac:spMk id="6" creationId="{4E946261-4117-BF53-EF00-2CBAC8D278B6}"/>
          </ac:spMkLst>
        </pc:spChg>
        <pc:spChg chg="mod">
          <ac:chgData name="Jasim Hasan (MOL PAKISTAN B.V.)" userId="dfeec08e-1836-47e7-bc01-4b04978dd528" providerId="ADAL" clId="{2EC833CF-F473-4777-A25C-2C004D036FA0}" dt="2023-04-25T09:06:08.953" v="7680" actId="403"/>
          <ac:spMkLst>
            <pc:docMk/>
            <pc:sldMk cId="3816000649" sldId="272"/>
            <ac:spMk id="10" creationId="{87B48A08-60FB-D01F-C88B-003F883A16AE}"/>
          </ac:spMkLst>
        </pc:spChg>
        <pc:spChg chg="del">
          <ac:chgData name="Jasim Hasan (MOL PAKISTAN B.V.)" userId="dfeec08e-1836-47e7-bc01-4b04978dd528" providerId="ADAL" clId="{2EC833CF-F473-4777-A25C-2C004D036FA0}" dt="2023-05-07T10:16:22.203" v="13123" actId="478"/>
          <ac:spMkLst>
            <pc:docMk/>
            <pc:sldMk cId="3816000649" sldId="272"/>
            <ac:spMk id="15" creationId="{DB1E5A30-FB97-5CD7-FD6E-4ACC7F6F71EF}"/>
          </ac:spMkLst>
        </pc:spChg>
        <pc:spChg chg="del">
          <ac:chgData name="Jasim Hasan (MOL PAKISTAN B.V.)" userId="dfeec08e-1836-47e7-bc01-4b04978dd528" providerId="ADAL" clId="{2EC833CF-F473-4777-A25C-2C004D036FA0}" dt="2023-05-07T10:16:22.203" v="13123" actId="478"/>
          <ac:spMkLst>
            <pc:docMk/>
            <pc:sldMk cId="3816000649" sldId="272"/>
            <ac:spMk id="16" creationId="{522F7EA6-BE81-36B8-3BE8-13DF2F0B095D}"/>
          </ac:spMkLst>
        </pc:spChg>
        <pc:spChg chg="add mod">
          <ac:chgData name="Jasim Hasan (MOL PAKISTAN B.V.)" userId="dfeec08e-1836-47e7-bc01-4b04978dd528" providerId="ADAL" clId="{2EC833CF-F473-4777-A25C-2C004D036FA0}" dt="2023-05-07T10:48:18.254" v="13602" actId="1038"/>
          <ac:spMkLst>
            <pc:docMk/>
            <pc:sldMk cId="3816000649" sldId="272"/>
            <ac:spMk id="19" creationId="{38C844AB-CA23-F59D-A858-FEB589C717C3}"/>
          </ac:spMkLst>
        </pc:spChg>
        <pc:spChg chg="add mod">
          <ac:chgData name="Jasim Hasan (MOL PAKISTAN B.V.)" userId="dfeec08e-1836-47e7-bc01-4b04978dd528" providerId="ADAL" clId="{2EC833CF-F473-4777-A25C-2C004D036FA0}" dt="2023-05-07T10:16:23.129" v="13124"/>
          <ac:spMkLst>
            <pc:docMk/>
            <pc:sldMk cId="3816000649" sldId="272"/>
            <ac:spMk id="20" creationId="{3623EE01-2456-D9A3-E8D7-55C41E4146E2}"/>
          </ac:spMkLst>
        </pc:spChg>
        <pc:spChg chg="del mod">
          <ac:chgData name="Jasim Hasan (MOL PAKISTAN B.V.)" userId="dfeec08e-1836-47e7-bc01-4b04978dd528" providerId="ADAL" clId="{2EC833CF-F473-4777-A25C-2C004D036FA0}" dt="2023-05-07T10:20:02.311" v="13175" actId="478"/>
          <ac:spMkLst>
            <pc:docMk/>
            <pc:sldMk cId="3816000649" sldId="272"/>
            <ac:spMk id="21" creationId="{A01DD0B4-A445-B066-DB81-39CC5B062300}"/>
          </ac:spMkLst>
        </pc:spChg>
        <pc:spChg chg="del">
          <ac:chgData name="Jasim Hasan (MOL PAKISTAN B.V.)" userId="dfeec08e-1836-47e7-bc01-4b04978dd528" providerId="ADAL" clId="{2EC833CF-F473-4777-A25C-2C004D036FA0}" dt="2023-04-25T08:57:57.631" v="7514" actId="478"/>
          <ac:spMkLst>
            <pc:docMk/>
            <pc:sldMk cId="3816000649" sldId="272"/>
            <ac:spMk id="22" creationId="{769215C3-3CEA-0A78-D9CD-11249D8A40FC}"/>
          </ac:spMkLst>
        </pc:spChg>
        <pc:spChg chg="add mod">
          <ac:chgData name="Jasim Hasan (MOL PAKISTAN B.V.)" userId="dfeec08e-1836-47e7-bc01-4b04978dd528" providerId="ADAL" clId="{2EC833CF-F473-4777-A25C-2C004D036FA0}" dt="2023-05-07T10:48:18.254" v="13602" actId="1038"/>
          <ac:spMkLst>
            <pc:docMk/>
            <pc:sldMk cId="3816000649" sldId="272"/>
            <ac:spMk id="22" creationId="{85D14617-EF9B-F0BA-8BC6-76A67C7CF257}"/>
          </ac:spMkLst>
        </pc:spChg>
        <pc:spChg chg="add mod">
          <ac:chgData name="Jasim Hasan (MOL PAKISTAN B.V.)" userId="dfeec08e-1836-47e7-bc01-4b04978dd528" providerId="ADAL" clId="{2EC833CF-F473-4777-A25C-2C004D036FA0}" dt="2023-05-07T10:20:06.603" v="13176" actId="1076"/>
          <ac:spMkLst>
            <pc:docMk/>
            <pc:sldMk cId="3816000649" sldId="272"/>
            <ac:spMk id="24" creationId="{B4DD08C3-9DA5-1231-31D4-0BCF56495BF2}"/>
          </ac:spMkLst>
        </pc:spChg>
        <pc:spChg chg="add mod">
          <ac:chgData name="Jasim Hasan (MOL PAKISTAN B.V.)" userId="dfeec08e-1836-47e7-bc01-4b04978dd528" providerId="ADAL" clId="{2EC833CF-F473-4777-A25C-2C004D036FA0}" dt="2023-05-07T10:48:18.254" v="13602" actId="1038"/>
          <ac:spMkLst>
            <pc:docMk/>
            <pc:sldMk cId="3816000649" sldId="272"/>
            <ac:spMk id="25" creationId="{5CE328DE-9D35-2A5C-4C75-33ED319E19B3}"/>
          </ac:spMkLst>
        </pc:spChg>
        <pc:spChg chg="add mod">
          <ac:chgData name="Jasim Hasan (MOL PAKISTAN B.V.)" userId="dfeec08e-1836-47e7-bc01-4b04978dd528" providerId="ADAL" clId="{2EC833CF-F473-4777-A25C-2C004D036FA0}" dt="2023-05-07T10:48:18.254" v="13602" actId="1038"/>
          <ac:spMkLst>
            <pc:docMk/>
            <pc:sldMk cId="3816000649" sldId="272"/>
            <ac:spMk id="26" creationId="{519227D0-D75C-F90C-0254-D04A251CDF1E}"/>
          </ac:spMkLst>
        </pc:spChg>
        <pc:spChg chg="add mod">
          <ac:chgData name="Jasim Hasan (MOL PAKISTAN B.V.)" userId="dfeec08e-1836-47e7-bc01-4b04978dd528" providerId="ADAL" clId="{2EC833CF-F473-4777-A25C-2C004D036FA0}" dt="2023-05-07T10:48:18.254" v="13602" actId="1038"/>
          <ac:spMkLst>
            <pc:docMk/>
            <pc:sldMk cId="3816000649" sldId="272"/>
            <ac:spMk id="27" creationId="{51001D17-D4C6-F5CB-945E-82841047844B}"/>
          </ac:spMkLst>
        </pc:spChg>
        <pc:spChg chg="add mod">
          <ac:chgData name="Jasim Hasan (MOL PAKISTAN B.V.)" userId="dfeec08e-1836-47e7-bc01-4b04978dd528" providerId="ADAL" clId="{2EC833CF-F473-4777-A25C-2C004D036FA0}" dt="2023-05-07T10:20:20.541" v="13181" actId="1076"/>
          <ac:spMkLst>
            <pc:docMk/>
            <pc:sldMk cId="3816000649" sldId="272"/>
            <ac:spMk id="28" creationId="{BDBF3AEC-3BA7-20C3-7391-E57C3D7DFB79}"/>
          </ac:spMkLst>
        </pc:spChg>
        <pc:spChg chg="add mod">
          <ac:chgData name="Jasim Hasan (MOL PAKISTAN B.V.)" userId="dfeec08e-1836-47e7-bc01-4b04978dd528" providerId="ADAL" clId="{2EC833CF-F473-4777-A25C-2C004D036FA0}" dt="2023-05-07T10:20:25.463" v="13183" actId="1076"/>
          <ac:spMkLst>
            <pc:docMk/>
            <pc:sldMk cId="3816000649" sldId="272"/>
            <ac:spMk id="29" creationId="{D10EC285-1C0D-ADD6-A35C-64524B82E7DD}"/>
          </ac:spMkLst>
        </pc:spChg>
        <pc:spChg chg="add mod">
          <ac:chgData name="Jasim Hasan (MOL PAKISTAN B.V.)" userId="dfeec08e-1836-47e7-bc01-4b04978dd528" providerId="ADAL" clId="{2EC833CF-F473-4777-A25C-2C004D036FA0}" dt="2023-05-07T10:20:34.607" v="13185" actId="1076"/>
          <ac:spMkLst>
            <pc:docMk/>
            <pc:sldMk cId="3816000649" sldId="272"/>
            <ac:spMk id="30" creationId="{43B33648-925D-95B0-1513-84AE159783FE}"/>
          </ac:spMkLst>
        </pc:spChg>
        <pc:spChg chg="add mod">
          <ac:chgData name="Jasim Hasan (MOL PAKISTAN B.V.)" userId="dfeec08e-1836-47e7-bc01-4b04978dd528" providerId="ADAL" clId="{2EC833CF-F473-4777-A25C-2C004D036FA0}" dt="2023-05-07T10:47:53.738" v="13590" actId="14100"/>
          <ac:spMkLst>
            <pc:docMk/>
            <pc:sldMk cId="3816000649" sldId="272"/>
            <ac:spMk id="31" creationId="{7848B6B6-455C-533E-8CBA-EA653ED44E38}"/>
          </ac:spMkLst>
        </pc:spChg>
        <pc:spChg chg="add mod">
          <ac:chgData name="Jasim Hasan (MOL PAKISTAN B.V.)" userId="dfeec08e-1836-47e7-bc01-4b04978dd528" providerId="ADAL" clId="{2EC833CF-F473-4777-A25C-2C004D036FA0}" dt="2023-05-07T10:47:56.955" v="13592" actId="14100"/>
          <ac:spMkLst>
            <pc:docMk/>
            <pc:sldMk cId="3816000649" sldId="272"/>
            <ac:spMk id="32" creationId="{8B856CB9-F8A7-B475-D88E-990416BDE953}"/>
          </ac:spMkLst>
        </pc:spChg>
        <pc:picChg chg="del mod">
          <ac:chgData name="Jasim Hasan (MOL PAKISTAN B.V.)" userId="dfeec08e-1836-47e7-bc01-4b04978dd528" providerId="ADAL" clId="{2EC833CF-F473-4777-A25C-2C004D036FA0}" dt="2023-05-07T10:19:47.684" v="13171" actId="478"/>
          <ac:picMkLst>
            <pc:docMk/>
            <pc:sldMk cId="3816000649" sldId="272"/>
            <ac:picMk id="2" creationId="{A438DFBF-E7DA-D9CC-D638-70E01FE6F6C7}"/>
          </ac:picMkLst>
        </pc:picChg>
        <pc:picChg chg="add del mod">
          <ac:chgData name="Jasim Hasan (MOL PAKISTAN B.V.)" userId="dfeec08e-1836-47e7-bc01-4b04978dd528" providerId="ADAL" clId="{2EC833CF-F473-4777-A25C-2C004D036FA0}" dt="2023-05-07T10:19:17.482" v="13164" actId="478"/>
          <ac:picMkLst>
            <pc:docMk/>
            <pc:sldMk cId="3816000649" sldId="272"/>
            <ac:picMk id="3" creationId="{21EE5547-8C60-0D26-BEFB-43E60F992F11}"/>
          </ac:picMkLst>
        </pc:picChg>
        <pc:picChg chg="add del mod">
          <ac:chgData name="Jasim Hasan (MOL PAKISTAN B.V.)" userId="dfeec08e-1836-47e7-bc01-4b04978dd528" providerId="ADAL" clId="{2EC833CF-F473-4777-A25C-2C004D036FA0}" dt="2023-05-07T10:20:09.917" v="13178" actId="478"/>
          <ac:picMkLst>
            <pc:docMk/>
            <pc:sldMk cId="3816000649" sldId="272"/>
            <ac:picMk id="8" creationId="{44C6CA68-4549-13DB-F3B8-273DEC051058}"/>
          </ac:picMkLst>
        </pc:picChg>
        <pc:picChg chg="add del mod">
          <ac:chgData name="Jasim Hasan (MOL PAKISTAN B.V.)" userId="dfeec08e-1836-47e7-bc01-4b04978dd528" providerId="ADAL" clId="{2EC833CF-F473-4777-A25C-2C004D036FA0}" dt="2023-05-07T10:20:11.307" v="13179" actId="478"/>
          <ac:picMkLst>
            <pc:docMk/>
            <pc:sldMk cId="3816000649" sldId="272"/>
            <ac:picMk id="9" creationId="{C08A10ED-83B2-C250-2DCA-237078965A6F}"/>
          </ac:picMkLst>
        </pc:picChg>
        <pc:picChg chg="add del mod">
          <ac:chgData name="Jasim Hasan (MOL PAKISTAN B.V.)" userId="dfeec08e-1836-47e7-bc01-4b04978dd528" providerId="ADAL" clId="{2EC833CF-F473-4777-A25C-2C004D036FA0}" dt="2023-05-07T10:20:08.446" v="13177" actId="478"/>
          <ac:picMkLst>
            <pc:docMk/>
            <pc:sldMk cId="3816000649" sldId="272"/>
            <ac:picMk id="12" creationId="{9B755B03-AEEA-E8E0-98FB-A5A684352D28}"/>
          </ac:picMkLst>
        </pc:picChg>
        <pc:picChg chg="del">
          <ac:chgData name="Jasim Hasan (MOL PAKISTAN B.V.)" userId="dfeec08e-1836-47e7-bc01-4b04978dd528" providerId="ADAL" clId="{2EC833CF-F473-4777-A25C-2C004D036FA0}" dt="2023-04-25T08:57:49.725" v="7511" actId="478"/>
          <ac:picMkLst>
            <pc:docMk/>
            <pc:sldMk cId="3816000649" sldId="272"/>
            <ac:picMk id="14" creationId="{896E6176-9A63-9084-E10D-EFFD9250E67E}"/>
          </ac:picMkLst>
        </pc:picChg>
        <pc:picChg chg="del mod">
          <ac:chgData name="Jasim Hasan (MOL PAKISTAN B.V.)" userId="dfeec08e-1836-47e7-bc01-4b04978dd528" providerId="ADAL" clId="{2EC833CF-F473-4777-A25C-2C004D036FA0}" dt="2023-05-07T10:19:17.482" v="13164" actId="478"/>
          <ac:picMkLst>
            <pc:docMk/>
            <pc:sldMk cId="3816000649" sldId="272"/>
            <ac:picMk id="18" creationId="{3FFCCC78-84D8-F7F1-89E0-2C4747AF009D}"/>
          </ac:picMkLst>
        </pc:picChg>
        <pc:picChg chg="del">
          <ac:chgData name="Jasim Hasan (MOL PAKISTAN B.V.)" userId="dfeec08e-1836-47e7-bc01-4b04978dd528" providerId="ADAL" clId="{2EC833CF-F473-4777-A25C-2C004D036FA0}" dt="2023-04-25T08:57:41.720" v="7508" actId="478"/>
          <ac:picMkLst>
            <pc:docMk/>
            <pc:sldMk cId="3816000649" sldId="272"/>
            <ac:picMk id="20" creationId="{4B9DBD11-8531-754B-D9B8-806246B5834B}"/>
          </ac:picMkLst>
        </pc:picChg>
        <pc:picChg chg="del mod">
          <ac:chgData name="Jasim Hasan (MOL PAKISTAN B.V.)" userId="dfeec08e-1836-47e7-bc01-4b04978dd528" providerId="ADAL" clId="{2EC833CF-F473-4777-A25C-2C004D036FA0}" dt="2023-05-07T10:19:17.482" v="13164" actId="478"/>
          <ac:picMkLst>
            <pc:docMk/>
            <pc:sldMk cId="3816000649" sldId="272"/>
            <ac:picMk id="23" creationId="{444C4447-B63A-1C7C-E988-9ADD70C0C702}"/>
          </ac:picMkLst>
        </pc:picChg>
        <pc:picChg chg="del">
          <ac:chgData name="Jasim Hasan (MOL PAKISTAN B.V.)" userId="dfeec08e-1836-47e7-bc01-4b04978dd528" providerId="ADAL" clId="{2EC833CF-F473-4777-A25C-2C004D036FA0}" dt="2023-04-25T08:57:26.929" v="7505" actId="478"/>
          <ac:picMkLst>
            <pc:docMk/>
            <pc:sldMk cId="3816000649" sldId="272"/>
            <ac:picMk id="25" creationId="{D088EF61-8143-68F0-0E14-A1F67FAE57C8}"/>
          </ac:picMkLst>
        </pc:picChg>
        <pc:cxnChg chg="del">
          <ac:chgData name="Jasim Hasan (MOL PAKISTAN B.V.)" userId="dfeec08e-1836-47e7-bc01-4b04978dd528" providerId="ADAL" clId="{2EC833CF-F473-4777-A25C-2C004D036FA0}" dt="2023-05-07T10:16:22.203" v="13123" actId="478"/>
          <ac:cxnSpMkLst>
            <pc:docMk/>
            <pc:sldMk cId="3816000649" sldId="272"/>
            <ac:cxnSpMk id="11" creationId="{13954E0E-85EF-EE23-3656-7627B77E5A06}"/>
          </ac:cxnSpMkLst>
        </pc:cxnChg>
        <pc:cxnChg chg="del">
          <ac:chgData name="Jasim Hasan (MOL PAKISTAN B.V.)" userId="dfeec08e-1836-47e7-bc01-4b04978dd528" providerId="ADAL" clId="{2EC833CF-F473-4777-A25C-2C004D036FA0}" dt="2023-05-07T10:16:22.203" v="13123" actId="478"/>
          <ac:cxnSpMkLst>
            <pc:docMk/>
            <pc:sldMk cId="3816000649" sldId="272"/>
            <ac:cxnSpMk id="13" creationId="{31C1AE99-3364-7CC2-F801-E54E6D771845}"/>
          </ac:cxnSpMkLst>
        </pc:cxnChg>
        <pc:cxnChg chg="add mod">
          <ac:chgData name="Jasim Hasan (MOL PAKISTAN B.V.)" userId="dfeec08e-1836-47e7-bc01-4b04978dd528" providerId="ADAL" clId="{2EC833CF-F473-4777-A25C-2C004D036FA0}" dt="2023-05-07T10:16:23.129" v="13124"/>
          <ac:cxnSpMkLst>
            <pc:docMk/>
            <pc:sldMk cId="3816000649" sldId="272"/>
            <ac:cxnSpMk id="14" creationId="{AD97C7ED-1441-9E76-9F6D-C8DC2F901C7D}"/>
          </ac:cxnSpMkLst>
        </pc:cxnChg>
        <pc:cxnChg chg="add mod">
          <ac:chgData name="Jasim Hasan (MOL PAKISTAN B.V.)" userId="dfeec08e-1836-47e7-bc01-4b04978dd528" providerId="ADAL" clId="{2EC833CF-F473-4777-A25C-2C004D036FA0}" dt="2023-05-07T10:16:23.129" v="13124"/>
          <ac:cxnSpMkLst>
            <pc:docMk/>
            <pc:sldMk cId="3816000649" sldId="272"/>
            <ac:cxnSpMk id="17" creationId="{C4059939-78F4-C41B-CF10-262DA65F7256}"/>
          </ac:cxnSpMkLst>
        </pc:cxnChg>
      </pc:sldChg>
      <pc:sldChg chg="addSp delSp modSp add mod">
        <pc:chgData name="Jasim Hasan (MOL PAKISTAN B.V.)" userId="dfeec08e-1836-47e7-bc01-4b04978dd528" providerId="ADAL" clId="{2EC833CF-F473-4777-A25C-2C004D036FA0}" dt="2023-05-07T10:52:31.497" v="13670" actId="14100"/>
        <pc:sldMkLst>
          <pc:docMk/>
          <pc:sldMk cId="1553631550" sldId="273"/>
        </pc:sldMkLst>
        <pc:spChg chg="mod">
          <ac:chgData name="Jasim Hasan (MOL PAKISTAN B.V.)" userId="dfeec08e-1836-47e7-bc01-4b04978dd528" providerId="ADAL" clId="{2EC833CF-F473-4777-A25C-2C004D036FA0}" dt="2023-04-25T09:04:06.453" v="7613" actId="20577"/>
          <ac:spMkLst>
            <pc:docMk/>
            <pc:sldMk cId="1553631550" sldId="273"/>
            <ac:spMk id="6" creationId="{4E946261-4117-BF53-EF00-2CBAC8D278B6}"/>
          </ac:spMkLst>
        </pc:spChg>
        <pc:spChg chg="mod">
          <ac:chgData name="Jasim Hasan (MOL PAKISTAN B.V.)" userId="dfeec08e-1836-47e7-bc01-4b04978dd528" providerId="ADAL" clId="{2EC833CF-F473-4777-A25C-2C004D036FA0}" dt="2023-04-25T09:02:05.004" v="7578" actId="20577"/>
          <ac:spMkLst>
            <pc:docMk/>
            <pc:sldMk cId="1553631550" sldId="273"/>
            <ac:spMk id="10" creationId="{87B48A08-60FB-D01F-C88B-003F883A16AE}"/>
          </ac:spMkLst>
        </pc:spChg>
        <pc:spChg chg="add mod">
          <ac:chgData name="Jasim Hasan (MOL PAKISTAN B.V.)" userId="dfeec08e-1836-47e7-bc01-4b04978dd528" providerId="ADAL" clId="{2EC833CF-F473-4777-A25C-2C004D036FA0}" dt="2023-05-07T10:48:26.574" v="13607" actId="1038"/>
          <ac:spMkLst>
            <pc:docMk/>
            <pc:sldMk cId="1553631550" sldId="273"/>
            <ac:spMk id="12" creationId="{A73ADA48-8C77-5CA5-D2FC-A6D8E406EF6E}"/>
          </ac:spMkLst>
        </pc:spChg>
        <pc:spChg chg="del">
          <ac:chgData name="Jasim Hasan (MOL PAKISTAN B.V.)" userId="dfeec08e-1836-47e7-bc01-4b04978dd528" providerId="ADAL" clId="{2EC833CF-F473-4777-A25C-2C004D036FA0}" dt="2023-05-07T10:16:30.834" v="13125" actId="478"/>
          <ac:spMkLst>
            <pc:docMk/>
            <pc:sldMk cId="1553631550" sldId="273"/>
            <ac:spMk id="15" creationId="{DB1E5A30-FB97-5CD7-FD6E-4ACC7F6F71EF}"/>
          </ac:spMkLst>
        </pc:spChg>
        <pc:spChg chg="del">
          <ac:chgData name="Jasim Hasan (MOL PAKISTAN B.V.)" userId="dfeec08e-1836-47e7-bc01-4b04978dd528" providerId="ADAL" clId="{2EC833CF-F473-4777-A25C-2C004D036FA0}" dt="2023-05-07T10:16:30.834" v="13125" actId="478"/>
          <ac:spMkLst>
            <pc:docMk/>
            <pc:sldMk cId="1553631550" sldId="273"/>
            <ac:spMk id="16" creationId="{522F7EA6-BE81-36B8-3BE8-13DF2F0B095D}"/>
          </ac:spMkLst>
        </pc:spChg>
        <pc:spChg chg="add mod">
          <ac:chgData name="Jasim Hasan (MOL PAKISTAN B.V.)" userId="dfeec08e-1836-47e7-bc01-4b04978dd528" providerId="ADAL" clId="{2EC833CF-F473-4777-A25C-2C004D036FA0}" dt="2023-05-07T10:16:31.267" v="13126"/>
          <ac:spMkLst>
            <pc:docMk/>
            <pc:sldMk cId="1553631550" sldId="273"/>
            <ac:spMk id="18" creationId="{2AE443B3-23E7-2755-0756-FCAC3E216E07}"/>
          </ac:spMkLst>
        </pc:spChg>
        <pc:spChg chg="add del mod">
          <ac:chgData name="Jasim Hasan (MOL PAKISTAN B.V.)" userId="dfeec08e-1836-47e7-bc01-4b04978dd528" providerId="ADAL" clId="{2EC833CF-F473-4777-A25C-2C004D036FA0}" dt="2023-05-07T10:24:13.148" v="13200" actId="478"/>
          <ac:spMkLst>
            <pc:docMk/>
            <pc:sldMk cId="1553631550" sldId="273"/>
            <ac:spMk id="19" creationId="{6FC9BD36-8A05-9933-F2AC-33D1267D9E6C}"/>
          </ac:spMkLst>
        </pc:spChg>
        <pc:spChg chg="del mod">
          <ac:chgData name="Jasim Hasan (MOL PAKISTAN B.V.)" userId="dfeec08e-1836-47e7-bc01-4b04978dd528" providerId="ADAL" clId="{2EC833CF-F473-4777-A25C-2C004D036FA0}" dt="2023-05-07T10:25:15.616" v="13214" actId="478"/>
          <ac:spMkLst>
            <pc:docMk/>
            <pc:sldMk cId="1553631550" sldId="273"/>
            <ac:spMk id="21" creationId="{A01DD0B4-A445-B066-DB81-39CC5B062300}"/>
          </ac:spMkLst>
        </pc:spChg>
        <pc:spChg chg="add mod">
          <ac:chgData name="Jasim Hasan (MOL PAKISTAN B.V.)" userId="dfeec08e-1836-47e7-bc01-4b04978dd528" providerId="ADAL" clId="{2EC833CF-F473-4777-A25C-2C004D036FA0}" dt="2023-05-07T10:25:13.511" v="13213" actId="1076"/>
          <ac:spMkLst>
            <pc:docMk/>
            <pc:sldMk cId="1553631550" sldId="273"/>
            <ac:spMk id="23" creationId="{9AEC1E33-E1C6-AD25-269B-E895EA2481CB}"/>
          </ac:spMkLst>
        </pc:spChg>
        <pc:spChg chg="add mod">
          <ac:chgData name="Jasim Hasan (MOL PAKISTAN B.V.)" userId="dfeec08e-1836-47e7-bc01-4b04978dd528" providerId="ADAL" clId="{2EC833CF-F473-4777-A25C-2C004D036FA0}" dt="2023-05-07T10:48:26.574" v="13607" actId="1038"/>
          <ac:spMkLst>
            <pc:docMk/>
            <pc:sldMk cId="1553631550" sldId="273"/>
            <ac:spMk id="24" creationId="{F2C9990E-5F61-C80E-1A7E-556442C69B6F}"/>
          </ac:spMkLst>
        </pc:spChg>
        <pc:spChg chg="add mod">
          <ac:chgData name="Jasim Hasan (MOL PAKISTAN B.V.)" userId="dfeec08e-1836-47e7-bc01-4b04978dd528" providerId="ADAL" clId="{2EC833CF-F473-4777-A25C-2C004D036FA0}" dt="2023-05-07T10:48:26.574" v="13607" actId="1038"/>
          <ac:spMkLst>
            <pc:docMk/>
            <pc:sldMk cId="1553631550" sldId="273"/>
            <ac:spMk id="25" creationId="{E8DC86D1-B7EA-6C1A-927F-448F170D26FC}"/>
          </ac:spMkLst>
        </pc:spChg>
        <pc:spChg chg="add mod">
          <ac:chgData name="Jasim Hasan (MOL PAKISTAN B.V.)" userId="dfeec08e-1836-47e7-bc01-4b04978dd528" providerId="ADAL" clId="{2EC833CF-F473-4777-A25C-2C004D036FA0}" dt="2023-05-07T10:48:26.574" v="13607" actId="1038"/>
          <ac:spMkLst>
            <pc:docMk/>
            <pc:sldMk cId="1553631550" sldId="273"/>
            <ac:spMk id="26" creationId="{EB6E529A-7253-793B-C39E-1546A25620BF}"/>
          </ac:spMkLst>
        </pc:spChg>
        <pc:spChg chg="add mod">
          <ac:chgData name="Jasim Hasan (MOL PAKISTAN B.V.)" userId="dfeec08e-1836-47e7-bc01-4b04978dd528" providerId="ADAL" clId="{2EC833CF-F473-4777-A25C-2C004D036FA0}" dt="2023-05-07T10:48:26.574" v="13607" actId="1038"/>
          <ac:spMkLst>
            <pc:docMk/>
            <pc:sldMk cId="1553631550" sldId="273"/>
            <ac:spMk id="27" creationId="{88AFECD0-8E03-B7BD-412C-C8DB27DA1BD7}"/>
          </ac:spMkLst>
        </pc:spChg>
        <pc:spChg chg="add mod">
          <ac:chgData name="Jasim Hasan (MOL PAKISTAN B.V.)" userId="dfeec08e-1836-47e7-bc01-4b04978dd528" providerId="ADAL" clId="{2EC833CF-F473-4777-A25C-2C004D036FA0}" dt="2023-05-07T10:24:59.257" v="13208" actId="1076"/>
          <ac:spMkLst>
            <pc:docMk/>
            <pc:sldMk cId="1553631550" sldId="273"/>
            <ac:spMk id="28" creationId="{B667858F-0AFA-6F88-C1FE-1B83376F0AB5}"/>
          </ac:spMkLst>
        </pc:spChg>
        <pc:spChg chg="add mod">
          <ac:chgData name="Jasim Hasan (MOL PAKISTAN B.V.)" userId="dfeec08e-1836-47e7-bc01-4b04978dd528" providerId="ADAL" clId="{2EC833CF-F473-4777-A25C-2C004D036FA0}" dt="2023-05-07T10:25:10.089" v="13212" actId="1076"/>
          <ac:spMkLst>
            <pc:docMk/>
            <pc:sldMk cId="1553631550" sldId="273"/>
            <ac:spMk id="29" creationId="{9BB3A724-D3A4-0440-84C4-1648D0BF1661}"/>
          </ac:spMkLst>
        </pc:spChg>
        <pc:spChg chg="add mod">
          <ac:chgData name="Jasim Hasan (MOL PAKISTAN B.V.)" userId="dfeec08e-1836-47e7-bc01-4b04978dd528" providerId="ADAL" clId="{2EC833CF-F473-4777-A25C-2C004D036FA0}" dt="2023-05-07T10:25:22.815" v="13216" actId="1076"/>
          <ac:spMkLst>
            <pc:docMk/>
            <pc:sldMk cId="1553631550" sldId="273"/>
            <ac:spMk id="30" creationId="{15EA8B28-188A-F9CB-4E70-35121B77BA3F}"/>
          </ac:spMkLst>
        </pc:spChg>
        <pc:spChg chg="add mod">
          <ac:chgData name="Jasim Hasan (MOL PAKISTAN B.V.)" userId="dfeec08e-1836-47e7-bc01-4b04978dd528" providerId="ADAL" clId="{2EC833CF-F473-4777-A25C-2C004D036FA0}" dt="2023-05-07T10:52:27.784" v="13668" actId="14100"/>
          <ac:spMkLst>
            <pc:docMk/>
            <pc:sldMk cId="1553631550" sldId="273"/>
            <ac:spMk id="31" creationId="{B8A92B4F-615D-6A58-282C-E410BAD1C784}"/>
          </ac:spMkLst>
        </pc:spChg>
        <pc:spChg chg="add mod">
          <ac:chgData name="Jasim Hasan (MOL PAKISTAN B.V.)" userId="dfeec08e-1836-47e7-bc01-4b04978dd528" providerId="ADAL" clId="{2EC833CF-F473-4777-A25C-2C004D036FA0}" dt="2023-05-07T10:52:31.497" v="13670" actId="14100"/>
          <ac:spMkLst>
            <pc:docMk/>
            <pc:sldMk cId="1553631550" sldId="273"/>
            <ac:spMk id="32" creationId="{C811E26B-B587-5AC0-8D74-AC5E27313128}"/>
          </ac:spMkLst>
        </pc:spChg>
        <pc:picChg chg="del mod">
          <ac:chgData name="Jasim Hasan (MOL PAKISTAN B.V.)" userId="dfeec08e-1836-47e7-bc01-4b04978dd528" providerId="ADAL" clId="{2EC833CF-F473-4777-A25C-2C004D036FA0}" dt="2023-05-07T10:23:51.294" v="13193" actId="478"/>
          <ac:picMkLst>
            <pc:docMk/>
            <pc:sldMk cId="1553631550" sldId="273"/>
            <ac:picMk id="2" creationId="{A438DFBF-E7DA-D9CC-D638-70E01FE6F6C7}"/>
          </ac:picMkLst>
        </pc:picChg>
        <pc:picChg chg="del mod">
          <ac:chgData name="Jasim Hasan (MOL PAKISTAN B.V.)" userId="dfeec08e-1836-47e7-bc01-4b04978dd528" providerId="ADAL" clId="{2EC833CF-F473-4777-A25C-2C004D036FA0}" dt="2023-04-25T09:01:47.976" v="7572" actId="478"/>
          <ac:picMkLst>
            <pc:docMk/>
            <pc:sldMk cId="1553631550" sldId="273"/>
            <ac:picMk id="3" creationId="{21EE5547-8C60-0D26-BEFB-43E60F992F11}"/>
          </ac:picMkLst>
        </pc:picChg>
        <pc:picChg chg="del mod">
          <ac:chgData name="Jasim Hasan (MOL PAKISTAN B.V.)" userId="dfeec08e-1836-47e7-bc01-4b04978dd528" providerId="ADAL" clId="{2EC833CF-F473-4777-A25C-2C004D036FA0}" dt="2023-05-07T10:24:37.441" v="13203" actId="478"/>
          <ac:picMkLst>
            <pc:docMk/>
            <pc:sldMk cId="1553631550" sldId="273"/>
            <ac:picMk id="8" creationId="{44C6CA68-4549-13DB-F3B8-273DEC051058}"/>
          </ac:picMkLst>
        </pc:picChg>
        <pc:picChg chg="del">
          <ac:chgData name="Jasim Hasan (MOL PAKISTAN B.V.)" userId="dfeec08e-1836-47e7-bc01-4b04978dd528" providerId="ADAL" clId="{2EC833CF-F473-4777-A25C-2C004D036FA0}" dt="2023-04-25T09:02:35.678" v="7586" actId="478"/>
          <ac:picMkLst>
            <pc:docMk/>
            <pc:sldMk cId="1553631550" sldId="273"/>
            <ac:picMk id="9" creationId="{C08A10ED-83B2-C250-2DCA-237078965A6F}"/>
          </ac:picMkLst>
        </pc:picChg>
        <pc:picChg chg="del">
          <ac:chgData name="Jasim Hasan (MOL PAKISTAN B.V.)" userId="dfeec08e-1836-47e7-bc01-4b04978dd528" providerId="ADAL" clId="{2EC833CF-F473-4777-A25C-2C004D036FA0}" dt="2023-04-25T09:02:40.827" v="7588" actId="478"/>
          <ac:picMkLst>
            <pc:docMk/>
            <pc:sldMk cId="1553631550" sldId="273"/>
            <ac:picMk id="12" creationId="{9B755B03-AEEA-E8E0-98FB-A5A684352D28}"/>
          </ac:picMkLst>
        </pc:picChg>
        <pc:picChg chg="add del mod">
          <ac:chgData name="Jasim Hasan (MOL PAKISTAN B.V.)" userId="dfeec08e-1836-47e7-bc01-4b04978dd528" providerId="ADAL" clId="{2EC833CF-F473-4777-A25C-2C004D036FA0}" dt="2023-05-07T10:23:51.294" v="13193" actId="478"/>
          <ac:picMkLst>
            <pc:docMk/>
            <pc:sldMk cId="1553631550" sldId="273"/>
            <ac:picMk id="14" creationId="{1610E516-4E60-FEA2-B7D2-DB2E770747A9}"/>
          </ac:picMkLst>
        </pc:picChg>
        <pc:picChg chg="add del mod">
          <ac:chgData name="Jasim Hasan (MOL PAKISTAN B.V.)" userId="dfeec08e-1836-47e7-bc01-4b04978dd528" providerId="ADAL" clId="{2EC833CF-F473-4777-A25C-2C004D036FA0}" dt="2023-05-07T10:23:51.294" v="13193" actId="478"/>
          <ac:picMkLst>
            <pc:docMk/>
            <pc:sldMk cId="1553631550" sldId="273"/>
            <ac:picMk id="17" creationId="{F7538E31-A756-DDE7-E5A8-FF0C0F854E28}"/>
          </ac:picMkLst>
        </pc:picChg>
        <pc:picChg chg="del mod">
          <ac:chgData name="Jasim Hasan (MOL PAKISTAN B.V.)" userId="dfeec08e-1836-47e7-bc01-4b04978dd528" providerId="ADAL" clId="{2EC833CF-F473-4777-A25C-2C004D036FA0}" dt="2023-04-25T09:01:19.754" v="7562" actId="478"/>
          <ac:picMkLst>
            <pc:docMk/>
            <pc:sldMk cId="1553631550" sldId="273"/>
            <ac:picMk id="18" creationId="{3FFCCC78-84D8-F7F1-89E0-2C4747AF009D}"/>
          </ac:picMkLst>
        </pc:picChg>
        <pc:picChg chg="add del mod">
          <ac:chgData name="Jasim Hasan (MOL PAKISTAN B.V.)" userId="dfeec08e-1836-47e7-bc01-4b04978dd528" providerId="ADAL" clId="{2EC833CF-F473-4777-A25C-2C004D036FA0}" dt="2023-05-07T10:24:46.970" v="13205" actId="478"/>
          <ac:picMkLst>
            <pc:docMk/>
            <pc:sldMk cId="1553631550" sldId="273"/>
            <ac:picMk id="20" creationId="{0D7511DD-977A-908B-DA8D-22A763CA1DE7}"/>
          </ac:picMkLst>
        </pc:picChg>
        <pc:picChg chg="add del mod">
          <ac:chgData name="Jasim Hasan (MOL PAKISTAN B.V.)" userId="dfeec08e-1836-47e7-bc01-4b04978dd528" providerId="ADAL" clId="{2EC833CF-F473-4777-A25C-2C004D036FA0}" dt="2023-05-07T10:24:46.970" v="13205" actId="478"/>
          <ac:picMkLst>
            <pc:docMk/>
            <pc:sldMk cId="1553631550" sldId="273"/>
            <ac:picMk id="22" creationId="{2F681744-CC1F-506C-190B-A0814146D9CE}"/>
          </ac:picMkLst>
        </pc:picChg>
        <pc:picChg chg="del mod">
          <ac:chgData name="Jasim Hasan (MOL PAKISTAN B.V.)" userId="dfeec08e-1836-47e7-bc01-4b04978dd528" providerId="ADAL" clId="{2EC833CF-F473-4777-A25C-2C004D036FA0}" dt="2023-04-25T09:01:29.945" v="7567" actId="478"/>
          <ac:picMkLst>
            <pc:docMk/>
            <pc:sldMk cId="1553631550" sldId="273"/>
            <ac:picMk id="23" creationId="{444C4447-B63A-1C7C-E988-9ADD70C0C702}"/>
          </ac:picMkLst>
        </pc:picChg>
        <pc:cxnChg chg="add mod">
          <ac:chgData name="Jasim Hasan (MOL PAKISTAN B.V.)" userId="dfeec08e-1836-47e7-bc01-4b04978dd528" providerId="ADAL" clId="{2EC833CF-F473-4777-A25C-2C004D036FA0}" dt="2023-05-07T10:16:31.267" v="13126"/>
          <ac:cxnSpMkLst>
            <pc:docMk/>
            <pc:sldMk cId="1553631550" sldId="273"/>
            <ac:cxnSpMk id="3" creationId="{D4F0D664-3DC9-F0DF-09ED-D6FE8986DD35}"/>
          </ac:cxnSpMkLst>
        </pc:cxnChg>
        <pc:cxnChg chg="add mod">
          <ac:chgData name="Jasim Hasan (MOL PAKISTAN B.V.)" userId="dfeec08e-1836-47e7-bc01-4b04978dd528" providerId="ADAL" clId="{2EC833CF-F473-4777-A25C-2C004D036FA0}" dt="2023-05-07T10:16:31.267" v="13126"/>
          <ac:cxnSpMkLst>
            <pc:docMk/>
            <pc:sldMk cId="1553631550" sldId="273"/>
            <ac:cxnSpMk id="9" creationId="{5483EDAD-6E86-92CF-A4F4-10095C0F58D1}"/>
          </ac:cxnSpMkLst>
        </pc:cxnChg>
        <pc:cxnChg chg="del">
          <ac:chgData name="Jasim Hasan (MOL PAKISTAN B.V.)" userId="dfeec08e-1836-47e7-bc01-4b04978dd528" providerId="ADAL" clId="{2EC833CF-F473-4777-A25C-2C004D036FA0}" dt="2023-05-07T10:16:30.834" v="13125" actId="478"/>
          <ac:cxnSpMkLst>
            <pc:docMk/>
            <pc:sldMk cId="1553631550" sldId="273"/>
            <ac:cxnSpMk id="11" creationId="{13954E0E-85EF-EE23-3656-7627B77E5A06}"/>
          </ac:cxnSpMkLst>
        </pc:cxnChg>
        <pc:cxnChg chg="del">
          <ac:chgData name="Jasim Hasan (MOL PAKISTAN B.V.)" userId="dfeec08e-1836-47e7-bc01-4b04978dd528" providerId="ADAL" clId="{2EC833CF-F473-4777-A25C-2C004D036FA0}" dt="2023-05-07T10:16:30.834" v="13125" actId="478"/>
          <ac:cxnSpMkLst>
            <pc:docMk/>
            <pc:sldMk cId="1553631550" sldId="273"/>
            <ac:cxnSpMk id="13" creationId="{31C1AE99-3364-7CC2-F801-E54E6D771845}"/>
          </ac:cxnSpMkLst>
        </pc:cxnChg>
      </pc:sldChg>
      <pc:sldChg chg="addSp delSp modSp add mod">
        <pc:chgData name="Jasim Hasan (MOL PAKISTAN B.V.)" userId="dfeec08e-1836-47e7-bc01-4b04978dd528" providerId="ADAL" clId="{2EC833CF-F473-4777-A25C-2C004D036FA0}" dt="2023-05-07T10:48:32.423" v="13613" actId="1038"/>
        <pc:sldMkLst>
          <pc:docMk/>
          <pc:sldMk cId="1238014654" sldId="274"/>
        </pc:sldMkLst>
        <pc:spChg chg="mod">
          <ac:chgData name="Jasim Hasan (MOL PAKISTAN B.V.)" userId="dfeec08e-1836-47e7-bc01-4b04978dd528" providerId="ADAL" clId="{2EC833CF-F473-4777-A25C-2C004D036FA0}" dt="2023-04-25T09:04:00.433" v="7609" actId="20577"/>
          <ac:spMkLst>
            <pc:docMk/>
            <pc:sldMk cId="1238014654" sldId="274"/>
            <ac:spMk id="6" creationId="{4E946261-4117-BF53-EF00-2CBAC8D278B6}"/>
          </ac:spMkLst>
        </pc:spChg>
        <pc:spChg chg="mod">
          <ac:chgData name="Jasim Hasan (MOL PAKISTAN B.V.)" userId="dfeec08e-1836-47e7-bc01-4b04978dd528" providerId="ADAL" clId="{2EC833CF-F473-4777-A25C-2C004D036FA0}" dt="2023-05-07T10:26:07.801" v="13223" actId="1076"/>
          <ac:spMkLst>
            <pc:docMk/>
            <pc:sldMk cId="1238014654" sldId="274"/>
            <ac:spMk id="10" creationId="{87B48A08-60FB-D01F-C88B-003F883A16AE}"/>
          </ac:spMkLst>
        </pc:spChg>
        <pc:spChg chg="del">
          <ac:chgData name="Jasim Hasan (MOL PAKISTAN B.V.)" userId="dfeec08e-1836-47e7-bc01-4b04978dd528" providerId="ADAL" clId="{2EC833CF-F473-4777-A25C-2C004D036FA0}" dt="2023-05-07T10:16:37.147" v="13127" actId="478"/>
          <ac:spMkLst>
            <pc:docMk/>
            <pc:sldMk cId="1238014654" sldId="274"/>
            <ac:spMk id="15" creationId="{DB1E5A30-FB97-5CD7-FD6E-4ACC7F6F71EF}"/>
          </ac:spMkLst>
        </pc:spChg>
        <pc:spChg chg="del">
          <ac:chgData name="Jasim Hasan (MOL PAKISTAN B.V.)" userId="dfeec08e-1836-47e7-bc01-4b04978dd528" providerId="ADAL" clId="{2EC833CF-F473-4777-A25C-2C004D036FA0}" dt="2023-05-07T10:16:37.147" v="13127" actId="478"/>
          <ac:spMkLst>
            <pc:docMk/>
            <pc:sldMk cId="1238014654" sldId="274"/>
            <ac:spMk id="16" creationId="{522F7EA6-BE81-36B8-3BE8-13DF2F0B095D}"/>
          </ac:spMkLst>
        </pc:spChg>
        <pc:spChg chg="add mod">
          <ac:chgData name="Jasim Hasan (MOL PAKISTAN B.V.)" userId="dfeec08e-1836-47e7-bc01-4b04978dd528" providerId="ADAL" clId="{2EC833CF-F473-4777-A25C-2C004D036FA0}" dt="2023-05-07T10:48:32.423" v="13613" actId="1038"/>
          <ac:spMkLst>
            <pc:docMk/>
            <pc:sldMk cId="1238014654" sldId="274"/>
            <ac:spMk id="17" creationId="{0E2CE9A5-49BF-8F1B-B72F-ECE54B890DB5}"/>
          </ac:spMkLst>
        </pc:spChg>
        <pc:spChg chg="del">
          <ac:chgData name="Jasim Hasan (MOL PAKISTAN B.V.)" userId="dfeec08e-1836-47e7-bc01-4b04978dd528" providerId="ADAL" clId="{2EC833CF-F473-4777-A25C-2C004D036FA0}" dt="2023-04-25T09:07:06.695" v="7720" actId="478"/>
          <ac:spMkLst>
            <pc:docMk/>
            <pc:sldMk cId="1238014654" sldId="274"/>
            <ac:spMk id="19" creationId="{6FC9BD36-8A05-9933-F2AC-33D1267D9E6C}"/>
          </ac:spMkLst>
        </pc:spChg>
        <pc:spChg chg="add mod">
          <ac:chgData name="Jasim Hasan (MOL PAKISTAN B.V.)" userId="dfeec08e-1836-47e7-bc01-4b04978dd528" providerId="ADAL" clId="{2EC833CF-F473-4777-A25C-2C004D036FA0}" dt="2023-05-07T10:16:37.537" v="13128"/>
          <ac:spMkLst>
            <pc:docMk/>
            <pc:sldMk cId="1238014654" sldId="274"/>
            <ac:spMk id="19" creationId="{CB12F335-F9E1-65B5-3907-83D31170DFA7}"/>
          </ac:spMkLst>
        </pc:spChg>
        <pc:spChg chg="add mod">
          <ac:chgData name="Jasim Hasan (MOL PAKISTAN B.V.)" userId="dfeec08e-1836-47e7-bc01-4b04978dd528" providerId="ADAL" clId="{2EC833CF-F473-4777-A25C-2C004D036FA0}" dt="2023-05-07T10:27:51.893" v="13245" actId="1076"/>
          <ac:spMkLst>
            <pc:docMk/>
            <pc:sldMk cId="1238014654" sldId="274"/>
            <ac:spMk id="20" creationId="{380E6149-F092-F152-EB54-9D3DDA25DB58}"/>
          </ac:spMkLst>
        </pc:spChg>
        <pc:spChg chg="del mod">
          <ac:chgData name="Jasim Hasan (MOL PAKISTAN B.V.)" userId="dfeec08e-1836-47e7-bc01-4b04978dd528" providerId="ADAL" clId="{2EC833CF-F473-4777-A25C-2C004D036FA0}" dt="2023-05-07T10:27:41.341" v="13243" actId="478"/>
          <ac:spMkLst>
            <pc:docMk/>
            <pc:sldMk cId="1238014654" sldId="274"/>
            <ac:spMk id="21" creationId="{A01DD0B4-A445-B066-DB81-39CC5B062300}"/>
          </ac:spMkLst>
        </pc:spChg>
        <pc:spChg chg="add mod">
          <ac:chgData name="Jasim Hasan (MOL PAKISTAN B.V.)" userId="dfeec08e-1836-47e7-bc01-4b04978dd528" providerId="ADAL" clId="{2EC833CF-F473-4777-A25C-2C004D036FA0}" dt="2023-05-07T10:27:38.865" v="13242" actId="1076"/>
          <ac:spMkLst>
            <pc:docMk/>
            <pc:sldMk cId="1238014654" sldId="274"/>
            <ac:spMk id="22" creationId="{04FD36BF-9606-D708-030B-754B0F2A2A1C}"/>
          </ac:spMkLst>
        </pc:spChg>
        <pc:spChg chg="add mod">
          <ac:chgData name="Jasim Hasan (MOL PAKISTAN B.V.)" userId="dfeec08e-1836-47e7-bc01-4b04978dd528" providerId="ADAL" clId="{2EC833CF-F473-4777-A25C-2C004D036FA0}" dt="2023-05-07T10:48:32.423" v="13613" actId="1038"/>
          <ac:spMkLst>
            <pc:docMk/>
            <pc:sldMk cId="1238014654" sldId="274"/>
            <ac:spMk id="29" creationId="{19D387F9-9145-42BE-478E-22C343197F9C}"/>
          </ac:spMkLst>
        </pc:spChg>
        <pc:spChg chg="add mod">
          <ac:chgData name="Jasim Hasan (MOL PAKISTAN B.V.)" userId="dfeec08e-1836-47e7-bc01-4b04978dd528" providerId="ADAL" clId="{2EC833CF-F473-4777-A25C-2C004D036FA0}" dt="2023-05-07T10:48:32.423" v="13613" actId="1038"/>
          <ac:spMkLst>
            <pc:docMk/>
            <pc:sldMk cId="1238014654" sldId="274"/>
            <ac:spMk id="30" creationId="{575F029E-ACD6-4048-E267-E4304090F7B1}"/>
          </ac:spMkLst>
        </pc:spChg>
        <pc:spChg chg="add del mod">
          <ac:chgData name="Jasim Hasan (MOL PAKISTAN B.V.)" userId="dfeec08e-1836-47e7-bc01-4b04978dd528" providerId="ADAL" clId="{2EC833CF-F473-4777-A25C-2C004D036FA0}" dt="2023-05-07T10:26:35.871" v="13231"/>
          <ac:spMkLst>
            <pc:docMk/>
            <pc:sldMk cId="1238014654" sldId="274"/>
            <ac:spMk id="31" creationId="{67F7041F-80AC-6ECA-CE6F-6A129FFBC3F8}"/>
          </ac:spMkLst>
        </pc:spChg>
        <pc:spChg chg="add mod">
          <ac:chgData name="Jasim Hasan (MOL PAKISTAN B.V.)" userId="dfeec08e-1836-47e7-bc01-4b04978dd528" providerId="ADAL" clId="{2EC833CF-F473-4777-A25C-2C004D036FA0}" dt="2023-05-07T10:48:32.423" v="13613" actId="1038"/>
          <ac:spMkLst>
            <pc:docMk/>
            <pc:sldMk cId="1238014654" sldId="274"/>
            <ac:spMk id="32" creationId="{657F397F-98EC-92EA-853E-0D05E1DA915E}"/>
          </ac:spMkLst>
        </pc:spChg>
        <pc:spChg chg="add mod">
          <ac:chgData name="Jasim Hasan (MOL PAKISTAN B.V.)" userId="dfeec08e-1836-47e7-bc01-4b04978dd528" providerId="ADAL" clId="{2EC833CF-F473-4777-A25C-2C004D036FA0}" dt="2023-05-07T10:48:32.423" v="13613" actId="1038"/>
          <ac:spMkLst>
            <pc:docMk/>
            <pc:sldMk cId="1238014654" sldId="274"/>
            <ac:spMk id="33" creationId="{7AB2C7B0-1684-B596-041E-A207190C87D1}"/>
          </ac:spMkLst>
        </pc:spChg>
        <pc:spChg chg="add mod">
          <ac:chgData name="Jasim Hasan (MOL PAKISTAN B.V.)" userId="dfeec08e-1836-47e7-bc01-4b04978dd528" providerId="ADAL" clId="{2EC833CF-F473-4777-A25C-2C004D036FA0}" dt="2023-05-07T10:48:32.423" v="13613" actId="1038"/>
          <ac:spMkLst>
            <pc:docMk/>
            <pc:sldMk cId="1238014654" sldId="274"/>
            <ac:spMk id="34" creationId="{CFB2273E-FBB0-DBCF-7681-D6EE41F4F852}"/>
          </ac:spMkLst>
        </pc:spChg>
        <pc:spChg chg="add mod">
          <ac:chgData name="Jasim Hasan (MOL PAKISTAN B.V.)" userId="dfeec08e-1836-47e7-bc01-4b04978dd528" providerId="ADAL" clId="{2EC833CF-F473-4777-A25C-2C004D036FA0}" dt="2023-05-07T10:48:32.423" v="13613" actId="1038"/>
          <ac:spMkLst>
            <pc:docMk/>
            <pc:sldMk cId="1238014654" sldId="274"/>
            <ac:spMk id="35" creationId="{8A2E43D5-1E77-6D8C-BD3B-7156D498CC2D}"/>
          </ac:spMkLst>
        </pc:spChg>
        <pc:spChg chg="add mod">
          <ac:chgData name="Jasim Hasan (MOL PAKISTAN B.V.)" userId="dfeec08e-1836-47e7-bc01-4b04978dd528" providerId="ADAL" clId="{2EC833CF-F473-4777-A25C-2C004D036FA0}" dt="2023-05-07T10:27:57.390" v="13247" actId="1076"/>
          <ac:spMkLst>
            <pc:docMk/>
            <pc:sldMk cId="1238014654" sldId="274"/>
            <ac:spMk id="36" creationId="{373E71D6-D798-39B2-CB42-36D67F978ADA}"/>
          </ac:spMkLst>
        </pc:spChg>
        <pc:spChg chg="add del mod">
          <ac:chgData name="Jasim Hasan (MOL PAKISTAN B.V.)" userId="dfeec08e-1836-47e7-bc01-4b04978dd528" providerId="ADAL" clId="{2EC833CF-F473-4777-A25C-2C004D036FA0}" dt="2023-05-07T10:28:20.757" v="13251" actId="478"/>
          <ac:spMkLst>
            <pc:docMk/>
            <pc:sldMk cId="1238014654" sldId="274"/>
            <ac:spMk id="37" creationId="{D7B2F81A-8F1B-4C9B-038B-E27969177B2C}"/>
          </ac:spMkLst>
        </pc:spChg>
        <pc:spChg chg="add mod">
          <ac:chgData name="Jasim Hasan (MOL PAKISTAN B.V.)" userId="dfeec08e-1836-47e7-bc01-4b04978dd528" providerId="ADAL" clId="{2EC833CF-F473-4777-A25C-2C004D036FA0}" dt="2023-05-07T10:28:42.407" v="13254" actId="1076"/>
          <ac:spMkLst>
            <pc:docMk/>
            <pc:sldMk cId="1238014654" sldId="274"/>
            <ac:spMk id="38" creationId="{3DDF8639-5500-65DA-AED0-1463EA4052FA}"/>
          </ac:spMkLst>
        </pc:spChg>
        <pc:spChg chg="add mod">
          <ac:chgData name="Jasim Hasan (MOL PAKISTAN B.V.)" userId="dfeec08e-1836-47e7-bc01-4b04978dd528" providerId="ADAL" clId="{2EC833CF-F473-4777-A25C-2C004D036FA0}" dt="2023-05-07T10:28:42.407" v="13254" actId="1076"/>
          <ac:spMkLst>
            <pc:docMk/>
            <pc:sldMk cId="1238014654" sldId="274"/>
            <ac:spMk id="39" creationId="{5EB1682B-C7C4-D445-E193-FE275747EDAE}"/>
          </ac:spMkLst>
        </pc:spChg>
        <pc:spChg chg="add mod">
          <ac:chgData name="Jasim Hasan (MOL PAKISTAN B.V.)" userId="dfeec08e-1836-47e7-bc01-4b04978dd528" providerId="ADAL" clId="{2EC833CF-F473-4777-A25C-2C004D036FA0}" dt="2023-05-07T10:28:42.407" v="13254" actId="1076"/>
          <ac:spMkLst>
            <pc:docMk/>
            <pc:sldMk cId="1238014654" sldId="274"/>
            <ac:spMk id="40" creationId="{A350D212-D5C5-CA75-2D46-B8B120E69051}"/>
          </ac:spMkLst>
        </pc:spChg>
        <pc:spChg chg="add mod">
          <ac:chgData name="Jasim Hasan (MOL PAKISTAN B.V.)" userId="dfeec08e-1836-47e7-bc01-4b04978dd528" providerId="ADAL" clId="{2EC833CF-F473-4777-A25C-2C004D036FA0}" dt="2023-05-07T10:28:55.592" v="13256" actId="1076"/>
          <ac:spMkLst>
            <pc:docMk/>
            <pc:sldMk cId="1238014654" sldId="274"/>
            <ac:spMk id="41" creationId="{44991C7E-140D-9139-68D3-EAFB3386AADB}"/>
          </ac:spMkLst>
        </pc:spChg>
        <pc:picChg chg="del">
          <ac:chgData name="Jasim Hasan (MOL PAKISTAN B.V.)" userId="dfeec08e-1836-47e7-bc01-4b04978dd528" providerId="ADAL" clId="{2EC833CF-F473-4777-A25C-2C004D036FA0}" dt="2023-04-25T09:07:05.962" v="7719" actId="478"/>
          <ac:picMkLst>
            <pc:docMk/>
            <pc:sldMk cId="1238014654" sldId="274"/>
            <ac:picMk id="2" creationId="{A438DFBF-E7DA-D9CC-D638-70E01FE6F6C7}"/>
          </ac:picMkLst>
        </pc:picChg>
        <pc:picChg chg="add del mod">
          <ac:chgData name="Jasim Hasan (MOL PAKISTAN B.V.)" userId="dfeec08e-1836-47e7-bc01-4b04978dd528" providerId="ADAL" clId="{2EC833CF-F473-4777-A25C-2C004D036FA0}" dt="2023-05-07T10:26:22.506" v="13227" actId="478"/>
          <ac:picMkLst>
            <pc:docMk/>
            <pc:sldMk cId="1238014654" sldId="274"/>
            <ac:picMk id="3" creationId="{E666199A-516E-623A-1686-8232EC2F391A}"/>
          </ac:picMkLst>
        </pc:picChg>
        <pc:picChg chg="del">
          <ac:chgData name="Jasim Hasan (MOL PAKISTAN B.V.)" userId="dfeec08e-1836-47e7-bc01-4b04978dd528" providerId="ADAL" clId="{2EC833CF-F473-4777-A25C-2C004D036FA0}" dt="2023-04-25T09:07:52.126" v="7738" actId="478"/>
          <ac:picMkLst>
            <pc:docMk/>
            <pc:sldMk cId="1238014654" sldId="274"/>
            <ac:picMk id="8" creationId="{44C6CA68-4549-13DB-F3B8-273DEC051058}"/>
          </ac:picMkLst>
        </pc:picChg>
        <pc:picChg chg="add del mod">
          <ac:chgData name="Jasim Hasan (MOL PAKISTAN B.V.)" userId="dfeec08e-1836-47e7-bc01-4b04978dd528" providerId="ADAL" clId="{2EC833CF-F473-4777-A25C-2C004D036FA0}" dt="2023-05-07T10:26:21.569" v="13226" actId="478"/>
          <ac:picMkLst>
            <pc:docMk/>
            <pc:sldMk cId="1238014654" sldId="274"/>
            <ac:picMk id="9" creationId="{12E70A28-3AC4-E904-8C80-63305F70FF70}"/>
          </ac:picMkLst>
        </pc:picChg>
        <pc:picChg chg="add del mod">
          <ac:chgData name="Jasim Hasan (MOL PAKISTAN B.V.)" userId="dfeec08e-1836-47e7-bc01-4b04978dd528" providerId="ADAL" clId="{2EC833CF-F473-4777-A25C-2C004D036FA0}" dt="2023-05-07T10:26:20.898" v="13225" actId="478"/>
          <ac:picMkLst>
            <pc:docMk/>
            <pc:sldMk cId="1238014654" sldId="274"/>
            <ac:picMk id="12" creationId="{64D6B6FF-058A-525A-BD12-A0387D51C758}"/>
          </ac:picMkLst>
        </pc:picChg>
        <pc:picChg chg="del mod">
          <ac:chgData name="Jasim Hasan (MOL PAKISTAN B.V.)" userId="dfeec08e-1836-47e7-bc01-4b04978dd528" providerId="ADAL" clId="{2EC833CF-F473-4777-A25C-2C004D036FA0}" dt="2023-05-07T10:26:46.425" v="13234" actId="478"/>
          <ac:picMkLst>
            <pc:docMk/>
            <pc:sldMk cId="1238014654" sldId="274"/>
            <ac:picMk id="14" creationId="{1610E516-4E60-FEA2-B7D2-DB2E770747A9}"/>
          </ac:picMkLst>
        </pc:picChg>
        <pc:picChg chg="del">
          <ac:chgData name="Jasim Hasan (MOL PAKISTAN B.V.)" userId="dfeec08e-1836-47e7-bc01-4b04978dd528" providerId="ADAL" clId="{2EC833CF-F473-4777-A25C-2C004D036FA0}" dt="2023-04-25T09:07:00.906" v="7717" actId="478"/>
          <ac:picMkLst>
            <pc:docMk/>
            <pc:sldMk cId="1238014654" sldId="274"/>
            <ac:picMk id="17" creationId="{F7538E31-A756-DDE7-E5A8-FF0C0F854E28}"/>
          </ac:picMkLst>
        </pc:picChg>
        <pc:picChg chg="add del mod">
          <ac:chgData name="Jasim Hasan (MOL PAKISTAN B.V.)" userId="dfeec08e-1836-47e7-bc01-4b04978dd528" providerId="ADAL" clId="{2EC833CF-F473-4777-A25C-2C004D036FA0}" dt="2023-05-07T10:26:19.448" v="13224" actId="478"/>
          <ac:picMkLst>
            <pc:docMk/>
            <pc:sldMk cId="1238014654" sldId="274"/>
            <ac:picMk id="18" creationId="{BD47DB10-0366-1DA9-3C8A-447A923210DD}"/>
          </ac:picMkLst>
        </pc:picChg>
        <pc:picChg chg="del">
          <ac:chgData name="Jasim Hasan (MOL PAKISTAN B.V.)" userId="dfeec08e-1836-47e7-bc01-4b04978dd528" providerId="ADAL" clId="{2EC833CF-F473-4777-A25C-2C004D036FA0}" dt="2023-04-25T09:07:51.221" v="7736" actId="478"/>
          <ac:picMkLst>
            <pc:docMk/>
            <pc:sldMk cId="1238014654" sldId="274"/>
            <ac:picMk id="20" creationId="{0D7511DD-977A-908B-DA8D-22A763CA1DE7}"/>
          </ac:picMkLst>
        </pc:picChg>
        <pc:picChg chg="del">
          <ac:chgData name="Jasim Hasan (MOL PAKISTAN B.V.)" userId="dfeec08e-1836-47e7-bc01-4b04978dd528" providerId="ADAL" clId="{2EC833CF-F473-4777-A25C-2C004D036FA0}" dt="2023-04-25T09:07:51.631" v="7737" actId="478"/>
          <ac:picMkLst>
            <pc:docMk/>
            <pc:sldMk cId="1238014654" sldId="274"/>
            <ac:picMk id="22" creationId="{2F681744-CC1F-506C-190B-A0814146D9CE}"/>
          </ac:picMkLst>
        </pc:picChg>
        <pc:picChg chg="add del mod">
          <ac:chgData name="Jasim Hasan (MOL PAKISTAN B.V.)" userId="dfeec08e-1836-47e7-bc01-4b04978dd528" providerId="ADAL" clId="{2EC833CF-F473-4777-A25C-2C004D036FA0}" dt="2023-05-07T10:26:19.448" v="13224" actId="478"/>
          <ac:picMkLst>
            <pc:docMk/>
            <pc:sldMk cId="1238014654" sldId="274"/>
            <ac:picMk id="23" creationId="{FAE7C0E6-48BC-D3D7-CED4-5788C76BFAE7}"/>
          </ac:picMkLst>
        </pc:picChg>
        <pc:picChg chg="add del mod">
          <ac:chgData name="Jasim Hasan (MOL PAKISTAN B.V.)" userId="dfeec08e-1836-47e7-bc01-4b04978dd528" providerId="ADAL" clId="{2EC833CF-F473-4777-A25C-2C004D036FA0}" dt="2023-05-07T10:28:13.886" v="13248" actId="478"/>
          <ac:picMkLst>
            <pc:docMk/>
            <pc:sldMk cId="1238014654" sldId="274"/>
            <ac:picMk id="24" creationId="{7E9C3152-F96E-D464-DF62-CBB37D687049}"/>
          </ac:picMkLst>
        </pc:picChg>
        <pc:picChg chg="add del mod">
          <ac:chgData name="Jasim Hasan (MOL PAKISTAN B.V.)" userId="dfeec08e-1836-47e7-bc01-4b04978dd528" providerId="ADAL" clId="{2EC833CF-F473-4777-A25C-2C004D036FA0}" dt="2023-05-07T10:28:24.980" v="13252" actId="478"/>
          <ac:picMkLst>
            <pc:docMk/>
            <pc:sldMk cId="1238014654" sldId="274"/>
            <ac:picMk id="25" creationId="{DF54E280-242C-4311-3F66-B4706237ADEA}"/>
          </ac:picMkLst>
        </pc:picChg>
        <pc:picChg chg="add del mod">
          <ac:chgData name="Jasim Hasan (MOL PAKISTAN B.V.)" userId="dfeec08e-1836-47e7-bc01-4b04978dd528" providerId="ADAL" clId="{2EC833CF-F473-4777-A25C-2C004D036FA0}" dt="2023-05-07T10:28:24.980" v="13252" actId="478"/>
          <ac:picMkLst>
            <pc:docMk/>
            <pc:sldMk cId="1238014654" sldId="274"/>
            <ac:picMk id="26" creationId="{9C7ADF1D-E62D-9EB5-E958-5AE55F2DB1F3}"/>
          </ac:picMkLst>
        </pc:picChg>
        <pc:picChg chg="add del mod">
          <ac:chgData name="Jasim Hasan (MOL PAKISTAN B.V.)" userId="dfeec08e-1836-47e7-bc01-4b04978dd528" providerId="ADAL" clId="{2EC833CF-F473-4777-A25C-2C004D036FA0}" dt="2023-05-07T10:27:44.282" v="13244" actId="478"/>
          <ac:picMkLst>
            <pc:docMk/>
            <pc:sldMk cId="1238014654" sldId="274"/>
            <ac:picMk id="27" creationId="{CA208CCF-EB60-25FD-B3C3-2E05349BC2F0}"/>
          </ac:picMkLst>
        </pc:picChg>
        <pc:picChg chg="add del mod">
          <ac:chgData name="Jasim Hasan (MOL PAKISTAN B.V.)" userId="dfeec08e-1836-47e7-bc01-4b04978dd528" providerId="ADAL" clId="{2EC833CF-F473-4777-A25C-2C004D036FA0}" dt="2023-05-07T10:27:44.282" v="13244" actId="478"/>
          <ac:picMkLst>
            <pc:docMk/>
            <pc:sldMk cId="1238014654" sldId="274"/>
            <ac:picMk id="28" creationId="{B34263DA-02D3-B5DD-8619-557722F51256}"/>
          </ac:picMkLst>
        </pc:picChg>
        <pc:cxnChg chg="add mod">
          <ac:chgData name="Jasim Hasan (MOL PAKISTAN B.V.)" userId="dfeec08e-1836-47e7-bc01-4b04978dd528" providerId="ADAL" clId="{2EC833CF-F473-4777-A25C-2C004D036FA0}" dt="2023-05-07T10:16:37.537" v="13128"/>
          <ac:cxnSpMkLst>
            <pc:docMk/>
            <pc:sldMk cId="1238014654" sldId="274"/>
            <ac:cxnSpMk id="2" creationId="{84B6916E-E3B7-D6B7-4B5D-AE15667E1427}"/>
          </ac:cxnSpMkLst>
        </pc:cxnChg>
        <pc:cxnChg chg="add mod">
          <ac:chgData name="Jasim Hasan (MOL PAKISTAN B.V.)" userId="dfeec08e-1836-47e7-bc01-4b04978dd528" providerId="ADAL" clId="{2EC833CF-F473-4777-A25C-2C004D036FA0}" dt="2023-05-07T10:16:37.537" v="13128"/>
          <ac:cxnSpMkLst>
            <pc:docMk/>
            <pc:sldMk cId="1238014654" sldId="274"/>
            <ac:cxnSpMk id="8" creationId="{46BF72DA-62FA-0334-7833-2380E14551DC}"/>
          </ac:cxnSpMkLst>
        </pc:cxnChg>
        <pc:cxnChg chg="del">
          <ac:chgData name="Jasim Hasan (MOL PAKISTAN B.V.)" userId="dfeec08e-1836-47e7-bc01-4b04978dd528" providerId="ADAL" clId="{2EC833CF-F473-4777-A25C-2C004D036FA0}" dt="2023-05-07T10:16:37.147" v="13127" actId="478"/>
          <ac:cxnSpMkLst>
            <pc:docMk/>
            <pc:sldMk cId="1238014654" sldId="274"/>
            <ac:cxnSpMk id="11" creationId="{13954E0E-85EF-EE23-3656-7627B77E5A06}"/>
          </ac:cxnSpMkLst>
        </pc:cxnChg>
        <pc:cxnChg chg="del">
          <ac:chgData name="Jasim Hasan (MOL PAKISTAN B.V.)" userId="dfeec08e-1836-47e7-bc01-4b04978dd528" providerId="ADAL" clId="{2EC833CF-F473-4777-A25C-2C004D036FA0}" dt="2023-05-07T10:16:37.147" v="13127" actId="478"/>
          <ac:cxnSpMkLst>
            <pc:docMk/>
            <pc:sldMk cId="1238014654" sldId="274"/>
            <ac:cxnSpMk id="13" creationId="{31C1AE99-3364-7CC2-F801-E54E6D771845}"/>
          </ac:cxnSpMkLst>
        </pc:cxnChg>
      </pc:sldChg>
      <pc:sldChg chg="addSp delSp modSp add mod">
        <pc:chgData name="Jasim Hasan (MOL PAKISTAN B.V.)" userId="dfeec08e-1836-47e7-bc01-4b04978dd528" providerId="ADAL" clId="{2EC833CF-F473-4777-A25C-2C004D036FA0}" dt="2023-05-07T10:48:38.792" v="13618" actId="1038"/>
        <pc:sldMkLst>
          <pc:docMk/>
          <pc:sldMk cId="1425072737" sldId="275"/>
        </pc:sldMkLst>
        <pc:spChg chg="mod">
          <ac:chgData name="Jasim Hasan (MOL PAKISTAN B.V.)" userId="dfeec08e-1836-47e7-bc01-4b04978dd528" providerId="ADAL" clId="{2EC833CF-F473-4777-A25C-2C004D036FA0}" dt="2023-04-25T09:08:43.346" v="7779" actId="20577"/>
          <ac:spMkLst>
            <pc:docMk/>
            <pc:sldMk cId="1425072737" sldId="275"/>
            <ac:spMk id="6" creationId="{4E946261-4117-BF53-EF00-2CBAC8D278B6}"/>
          </ac:spMkLst>
        </pc:spChg>
        <pc:spChg chg="mod">
          <ac:chgData name="Jasim Hasan (MOL PAKISTAN B.V.)" userId="dfeec08e-1836-47e7-bc01-4b04978dd528" providerId="ADAL" clId="{2EC833CF-F473-4777-A25C-2C004D036FA0}" dt="2023-05-07T10:29:05.687" v="13257" actId="1076"/>
          <ac:spMkLst>
            <pc:docMk/>
            <pc:sldMk cId="1425072737" sldId="275"/>
            <ac:spMk id="10" creationId="{87B48A08-60FB-D01F-C88B-003F883A16AE}"/>
          </ac:spMkLst>
        </pc:spChg>
        <pc:spChg chg="del">
          <ac:chgData name="Jasim Hasan (MOL PAKISTAN B.V.)" userId="dfeec08e-1836-47e7-bc01-4b04978dd528" providerId="ADAL" clId="{2EC833CF-F473-4777-A25C-2C004D036FA0}" dt="2023-05-07T10:16:42.758" v="13129" actId="478"/>
          <ac:spMkLst>
            <pc:docMk/>
            <pc:sldMk cId="1425072737" sldId="275"/>
            <ac:spMk id="15" creationId="{DB1E5A30-FB97-5CD7-FD6E-4ACC7F6F71EF}"/>
          </ac:spMkLst>
        </pc:spChg>
        <pc:spChg chg="del">
          <ac:chgData name="Jasim Hasan (MOL PAKISTAN B.V.)" userId="dfeec08e-1836-47e7-bc01-4b04978dd528" providerId="ADAL" clId="{2EC833CF-F473-4777-A25C-2C004D036FA0}" dt="2023-05-07T10:16:42.758" v="13129" actId="478"/>
          <ac:spMkLst>
            <pc:docMk/>
            <pc:sldMk cId="1425072737" sldId="275"/>
            <ac:spMk id="16" creationId="{522F7EA6-BE81-36B8-3BE8-13DF2F0B095D}"/>
          </ac:spMkLst>
        </pc:spChg>
        <pc:spChg chg="del mod">
          <ac:chgData name="Jasim Hasan (MOL PAKISTAN B.V.)" userId="dfeec08e-1836-47e7-bc01-4b04978dd528" providerId="ADAL" clId="{2EC833CF-F473-4777-A25C-2C004D036FA0}" dt="2023-05-07T10:32:08.261" v="13288" actId="478"/>
          <ac:spMkLst>
            <pc:docMk/>
            <pc:sldMk cId="1425072737" sldId="275"/>
            <ac:spMk id="21" creationId="{A01DD0B4-A445-B066-DB81-39CC5B062300}"/>
          </ac:spMkLst>
        </pc:spChg>
        <pc:spChg chg="add mod">
          <ac:chgData name="Jasim Hasan (MOL PAKISTAN B.V.)" userId="dfeec08e-1836-47e7-bc01-4b04978dd528" providerId="ADAL" clId="{2EC833CF-F473-4777-A25C-2C004D036FA0}" dt="2023-05-07T10:48:38.792" v="13618" actId="1038"/>
          <ac:spMkLst>
            <pc:docMk/>
            <pc:sldMk cId="1425072737" sldId="275"/>
            <ac:spMk id="23" creationId="{58ACEC44-26A3-7BC0-B4CD-677BB4332C5E}"/>
          </ac:spMkLst>
        </pc:spChg>
        <pc:spChg chg="add mod">
          <ac:chgData name="Jasim Hasan (MOL PAKISTAN B.V.)" userId="dfeec08e-1836-47e7-bc01-4b04978dd528" providerId="ADAL" clId="{2EC833CF-F473-4777-A25C-2C004D036FA0}" dt="2023-05-07T10:16:43.255" v="13130"/>
          <ac:spMkLst>
            <pc:docMk/>
            <pc:sldMk cId="1425072737" sldId="275"/>
            <ac:spMk id="24" creationId="{F157A330-769D-2EC0-CE03-0AFE6A5D1DC8}"/>
          </ac:spMkLst>
        </pc:spChg>
        <pc:spChg chg="add mod">
          <ac:chgData name="Jasim Hasan (MOL PAKISTAN B.V.)" userId="dfeec08e-1836-47e7-bc01-4b04978dd528" providerId="ADAL" clId="{2EC833CF-F473-4777-A25C-2C004D036FA0}" dt="2023-05-07T10:48:38.792" v="13618" actId="1038"/>
          <ac:spMkLst>
            <pc:docMk/>
            <pc:sldMk cId="1425072737" sldId="275"/>
            <ac:spMk id="25" creationId="{63EE8E11-4DFB-931D-0346-F9449278DCBA}"/>
          </ac:spMkLst>
        </pc:spChg>
        <pc:spChg chg="add mod">
          <ac:chgData name="Jasim Hasan (MOL PAKISTAN B.V.)" userId="dfeec08e-1836-47e7-bc01-4b04978dd528" providerId="ADAL" clId="{2EC833CF-F473-4777-A25C-2C004D036FA0}" dt="2023-05-07T10:32:02.345" v="13287" actId="1076"/>
          <ac:spMkLst>
            <pc:docMk/>
            <pc:sldMk cId="1425072737" sldId="275"/>
            <ac:spMk id="26" creationId="{C649FAAE-487F-652A-5400-947E8E8F436B}"/>
          </ac:spMkLst>
        </pc:spChg>
        <pc:spChg chg="add mod">
          <ac:chgData name="Jasim Hasan (MOL PAKISTAN B.V.)" userId="dfeec08e-1836-47e7-bc01-4b04978dd528" providerId="ADAL" clId="{2EC833CF-F473-4777-A25C-2C004D036FA0}" dt="2023-05-07T10:48:38.792" v="13618" actId="1038"/>
          <ac:spMkLst>
            <pc:docMk/>
            <pc:sldMk cId="1425072737" sldId="275"/>
            <ac:spMk id="27" creationId="{D996D290-9D08-48E0-507C-D68238E3C2B5}"/>
          </ac:spMkLst>
        </pc:spChg>
        <pc:spChg chg="add mod">
          <ac:chgData name="Jasim Hasan (MOL PAKISTAN B.V.)" userId="dfeec08e-1836-47e7-bc01-4b04978dd528" providerId="ADAL" clId="{2EC833CF-F473-4777-A25C-2C004D036FA0}" dt="2023-05-07T10:48:38.792" v="13618" actId="1038"/>
          <ac:spMkLst>
            <pc:docMk/>
            <pc:sldMk cId="1425072737" sldId="275"/>
            <ac:spMk id="34" creationId="{220F5C2A-0901-CD52-C176-1DAAADD1721E}"/>
          </ac:spMkLst>
        </pc:spChg>
        <pc:spChg chg="add mod">
          <ac:chgData name="Jasim Hasan (MOL PAKISTAN B.V.)" userId="dfeec08e-1836-47e7-bc01-4b04978dd528" providerId="ADAL" clId="{2EC833CF-F473-4777-A25C-2C004D036FA0}" dt="2023-05-07T10:48:38.792" v="13618" actId="1038"/>
          <ac:spMkLst>
            <pc:docMk/>
            <pc:sldMk cId="1425072737" sldId="275"/>
            <ac:spMk id="35" creationId="{EF29323E-700C-1ABC-A8F6-61F791EFFE09}"/>
          </ac:spMkLst>
        </pc:spChg>
        <pc:spChg chg="add mod">
          <ac:chgData name="Jasim Hasan (MOL PAKISTAN B.V.)" userId="dfeec08e-1836-47e7-bc01-4b04978dd528" providerId="ADAL" clId="{2EC833CF-F473-4777-A25C-2C004D036FA0}" dt="2023-05-07T10:48:38.792" v="13618" actId="1038"/>
          <ac:spMkLst>
            <pc:docMk/>
            <pc:sldMk cId="1425072737" sldId="275"/>
            <ac:spMk id="36" creationId="{D20BCD58-66FB-1C79-1C90-F95D0906C1B1}"/>
          </ac:spMkLst>
        </pc:spChg>
        <pc:spChg chg="add mod">
          <ac:chgData name="Jasim Hasan (MOL PAKISTAN B.V.)" userId="dfeec08e-1836-47e7-bc01-4b04978dd528" providerId="ADAL" clId="{2EC833CF-F473-4777-A25C-2C004D036FA0}" dt="2023-05-07T10:48:38.792" v="13618" actId="1038"/>
          <ac:spMkLst>
            <pc:docMk/>
            <pc:sldMk cId="1425072737" sldId="275"/>
            <ac:spMk id="37" creationId="{5837BBD0-1C7B-A347-1AEF-F03CAE1DBB63}"/>
          </ac:spMkLst>
        </pc:spChg>
        <pc:spChg chg="add mod">
          <ac:chgData name="Jasim Hasan (MOL PAKISTAN B.V.)" userId="dfeec08e-1836-47e7-bc01-4b04978dd528" providerId="ADAL" clId="{2EC833CF-F473-4777-A25C-2C004D036FA0}" dt="2023-05-07T10:48:38.792" v="13618" actId="1038"/>
          <ac:spMkLst>
            <pc:docMk/>
            <pc:sldMk cId="1425072737" sldId="275"/>
            <ac:spMk id="38" creationId="{B9FA6630-CB61-3363-249B-52CFC721D0D7}"/>
          </ac:spMkLst>
        </pc:spChg>
        <pc:spChg chg="add mod">
          <ac:chgData name="Jasim Hasan (MOL PAKISTAN B.V.)" userId="dfeec08e-1836-47e7-bc01-4b04978dd528" providerId="ADAL" clId="{2EC833CF-F473-4777-A25C-2C004D036FA0}" dt="2023-05-07T10:48:38.792" v="13618" actId="1038"/>
          <ac:spMkLst>
            <pc:docMk/>
            <pc:sldMk cId="1425072737" sldId="275"/>
            <ac:spMk id="39" creationId="{460E27F5-7890-3032-FB41-BE285BB6B545}"/>
          </ac:spMkLst>
        </pc:spChg>
        <pc:spChg chg="add mod">
          <ac:chgData name="Jasim Hasan (MOL PAKISTAN B.V.)" userId="dfeec08e-1836-47e7-bc01-4b04978dd528" providerId="ADAL" clId="{2EC833CF-F473-4777-A25C-2C004D036FA0}" dt="2023-05-07T10:31:00.876" v="13280" actId="1076"/>
          <ac:spMkLst>
            <pc:docMk/>
            <pc:sldMk cId="1425072737" sldId="275"/>
            <ac:spMk id="40" creationId="{F72530D9-F1C1-4A52-F1A2-52AFF33876F3}"/>
          </ac:spMkLst>
        </pc:spChg>
        <pc:spChg chg="add mod">
          <ac:chgData name="Jasim Hasan (MOL PAKISTAN B.V.)" userId="dfeec08e-1836-47e7-bc01-4b04978dd528" providerId="ADAL" clId="{2EC833CF-F473-4777-A25C-2C004D036FA0}" dt="2023-05-07T10:31:19.201" v="13284" actId="1076"/>
          <ac:spMkLst>
            <pc:docMk/>
            <pc:sldMk cId="1425072737" sldId="275"/>
            <ac:spMk id="41" creationId="{0AB72750-CF9B-2040-8FF8-4CE41A93B59C}"/>
          </ac:spMkLst>
        </pc:spChg>
        <pc:spChg chg="add mod">
          <ac:chgData name="Jasim Hasan (MOL PAKISTAN B.V.)" userId="dfeec08e-1836-47e7-bc01-4b04978dd528" providerId="ADAL" clId="{2EC833CF-F473-4777-A25C-2C004D036FA0}" dt="2023-05-07T10:31:26.548" v="13286" actId="1076"/>
          <ac:spMkLst>
            <pc:docMk/>
            <pc:sldMk cId="1425072737" sldId="275"/>
            <ac:spMk id="42" creationId="{49EE5BFC-2100-7E32-B7F1-721A0DE1675D}"/>
          </ac:spMkLst>
        </pc:spChg>
        <pc:spChg chg="add mod">
          <ac:chgData name="Jasim Hasan (MOL PAKISTAN B.V.)" userId="dfeec08e-1836-47e7-bc01-4b04978dd528" providerId="ADAL" clId="{2EC833CF-F473-4777-A25C-2C004D036FA0}" dt="2023-05-07T10:32:31.632" v="13293" actId="1076"/>
          <ac:spMkLst>
            <pc:docMk/>
            <pc:sldMk cId="1425072737" sldId="275"/>
            <ac:spMk id="43" creationId="{56EB27B4-AEED-0569-482C-F78880B3F3FE}"/>
          </ac:spMkLst>
        </pc:spChg>
        <pc:spChg chg="add mod">
          <ac:chgData name="Jasim Hasan (MOL PAKISTAN B.V.)" userId="dfeec08e-1836-47e7-bc01-4b04978dd528" providerId="ADAL" clId="{2EC833CF-F473-4777-A25C-2C004D036FA0}" dt="2023-05-07T10:32:25.616" v="13292" actId="1076"/>
          <ac:spMkLst>
            <pc:docMk/>
            <pc:sldMk cId="1425072737" sldId="275"/>
            <ac:spMk id="44" creationId="{D37E7B0F-663F-A4C8-F22F-8A74F4629927}"/>
          </ac:spMkLst>
        </pc:spChg>
        <pc:spChg chg="add mod">
          <ac:chgData name="Jasim Hasan (MOL PAKISTAN B.V.)" userId="dfeec08e-1836-47e7-bc01-4b04978dd528" providerId="ADAL" clId="{2EC833CF-F473-4777-A25C-2C004D036FA0}" dt="2023-05-07T10:32:47.873" v="13297" actId="1076"/>
          <ac:spMkLst>
            <pc:docMk/>
            <pc:sldMk cId="1425072737" sldId="275"/>
            <ac:spMk id="45" creationId="{A27CEF27-F84F-783D-93A8-2899CB4A1131}"/>
          </ac:spMkLst>
        </pc:spChg>
        <pc:spChg chg="add mod">
          <ac:chgData name="Jasim Hasan (MOL PAKISTAN B.V.)" userId="dfeec08e-1836-47e7-bc01-4b04978dd528" providerId="ADAL" clId="{2EC833CF-F473-4777-A25C-2C004D036FA0}" dt="2023-05-07T10:32:44.599" v="13296" actId="1076"/>
          <ac:spMkLst>
            <pc:docMk/>
            <pc:sldMk cId="1425072737" sldId="275"/>
            <ac:spMk id="46" creationId="{686E38D7-2443-D5CA-061B-4BBC3EFA22CE}"/>
          </ac:spMkLst>
        </pc:spChg>
        <pc:spChg chg="add del mod">
          <ac:chgData name="Jasim Hasan (MOL PAKISTAN B.V.)" userId="dfeec08e-1836-47e7-bc01-4b04978dd528" providerId="ADAL" clId="{2EC833CF-F473-4777-A25C-2C004D036FA0}" dt="2023-05-07T10:33:40.969" v="13314" actId="478"/>
          <ac:spMkLst>
            <pc:docMk/>
            <pc:sldMk cId="1425072737" sldId="275"/>
            <ac:spMk id="47" creationId="{A7AE0FAE-E6D1-1E64-C482-7824DF38BB49}"/>
          </ac:spMkLst>
        </pc:spChg>
        <pc:spChg chg="add del mod">
          <ac:chgData name="Jasim Hasan (MOL PAKISTAN B.V.)" userId="dfeec08e-1836-47e7-bc01-4b04978dd528" providerId="ADAL" clId="{2EC833CF-F473-4777-A25C-2C004D036FA0}" dt="2023-05-07T10:33:22.504" v="13307" actId="478"/>
          <ac:spMkLst>
            <pc:docMk/>
            <pc:sldMk cId="1425072737" sldId="275"/>
            <ac:spMk id="48" creationId="{799E493C-9BBF-39B7-903F-40C9F69F9902}"/>
          </ac:spMkLst>
        </pc:spChg>
        <pc:spChg chg="add mod">
          <ac:chgData name="Jasim Hasan (MOL PAKISTAN B.V.)" userId="dfeec08e-1836-47e7-bc01-4b04978dd528" providerId="ADAL" clId="{2EC833CF-F473-4777-A25C-2C004D036FA0}" dt="2023-05-07T10:33:26.609" v="13308" actId="14100"/>
          <ac:spMkLst>
            <pc:docMk/>
            <pc:sldMk cId="1425072737" sldId="275"/>
            <ac:spMk id="49" creationId="{6835478F-FF40-5D3C-1AF8-AF53ECD4FA3C}"/>
          </ac:spMkLst>
        </pc:spChg>
        <pc:spChg chg="add mod">
          <ac:chgData name="Jasim Hasan (MOL PAKISTAN B.V.)" userId="dfeec08e-1836-47e7-bc01-4b04978dd528" providerId="ADAL" clId="{2EC833CF-F473-4777-A25C-2C004D036FA0}" dt="2023-05-07T10:33:35.664" v="13311" actId="1076"/>
          <ac:spMkLst>
            <pc:docMk/>
            <pc:sldMk cId="1425072737" sldId="275"/>
            <ac:spMk id="50" creationId="{B115452E-1342-ABE4-2C4B-52E4EE27C84C}"/>
          </ac:spMkLst>
        </pc:spChg>
        <pc:spChg chg="add mod">
          <ac:chgData name="Jasim Hasan (MOL PAKISTAN B.V.)" userId="dfeec08e-1836-47e7-bc01-4b04978dd528" providerId="ADAL" clId="{2EC833CF-F473-4777-A25C-2C004D036FA0}" dt="2023-05-07T10:33:39.348" v="13313" actId="1076"/>
          <ac:spMkLst>
            <pc:docMk/>
            <pc:sldMk cId="1425072737" sldId="275"/>
            <ac:spMk id="51" creationId="{99FDF633-34BB-23DA-8336-2066A390D866}"/>
          </ac:spMkLst>
        </pc:spChg>
        <pc:spChg chg="add mod">
          <ac:chgData name="Jasim Hasan (MOL PAKISTAN B.V.)" userId="dfeec08e-1836-47e7-bc01-4b04978dd528" providerId="ADAL" clId="{2EC833CF-F473-4777-A25C-2C004D036FA0}" dt="2023-05-07T10:33:47.351" v="13316" actId="1076"/>
          <ac:spMkLst>
            <pc:docMk/>
            <pc:sldMk cId="1425072737" sldId="275"/>
            <ac:spMk id="52" creationId="{A65C16CD-D540-9A40-425C-59150078DACC}"/>
          </ac:spMkLst>
        </pc:spChg>
        <pc:spChg chg="add mod">
          <ac:chgData name="Jasim Hasan (MOL PAKISTAN B.V.)" userId="dfeec08e-1836-47e7-bc01-4b04978dd528" providerId="ADAL" clId="{2EC833CF-F473-4777-A25C-2C004D036FA0}" dt="2023-05-07T10:33:51.546" v="13318" actId="1076"/>
          <ac:spMkLst>
            <pc:docMk/>
            <pc:sldMk cId="1425072737" sldId="275"/>
            <ac:spMk id="53" creationId="{8E55EDD4-4529-D3BA-8319-9E1AE01622FF}"/>
          </ac:spMkLst>
        </pc:spChg>
        <pc:picChg chg="add del mod">
          <ac:chgData name="Jasim Hasan (MOL PAKISTAN B.V.)" userId="dfeec08e-1836-47e7-bc01-4b04978dd528" providerId="ADAL" clId="{2EC833CF-F473-4777-A25C-2C004D036FA0}" dt="2023-05-07T10:29:17.986" v="13262" actId="478"/>
          <ac:picMkLst>
            <pc:docMk/>
            <pc:sldMk cId="1425072737" sldId="275"/>
            <ac:picMk id="2" creationId="{8B91C047-9D40-675E-1DBB-86959ED75B31}"/>
          </ac:picMkLst>
        </pc:picChg>
        <pc:picChg chg="add del mod">
          <ac:chgData name="Jasim Hasan (MOL PAKISTAN B.V.)" userId="dfeec08e-1836-47e7-bc01-4b04978dd528" providerId="ADAL" clId="{2EC833CF-F473-4777-A25C-2C004D036FA0}" dt="2023-05-07T10:29:19.728" v="13263" actId="478"/>
          <ac:picMkLst>
            <pc:docMk/>
            <pc:sldMk cId="1425072737" sldId="275"/>
            <ac:picMk id="3" creationId="{E666199A-516E-623A-1686-8232EC2F391A}"/>
          </ac:picMkLst>
        </pc:picChg>
        <pc:picChg chg="add del mod">
          <ac:chgData name="Jasim Hasan (MOL PAKISTAN B.V.)" userId="dfeec08e-1836-47e7-bc01-4b04978dd528" providerId="ADAL" clId="{2EC833CF-F473-4777-A25C-2C004D036FA0}" dt="2023-05-07T10:29:17.986" v="13262" actId="478"/>
          <ac:picMkLst>
            <pc:docMk/>
            <pc:sldMk cId="1425072737" sldId="275"/>
            <ac:picMk id="8" creationId="{B9CD8779-BDF8-A984-A6D2-2E24BB5ADE8E}"/>
          </ac:picMkLst>
        </pc:picChg>
        <pc:picChg chg="add del">
          <ac:chgData name="Jasim Hasan (MOL PAKISTAN B.V.)" userId="dfeec08e-1836-47e7-bc01-4b04978dd528" providerId="ADAL" clId="{2EC833CF-F473-4777-A25C-2C004D036FA0}" dt="2023-05-07T10:29:17.986" v="13262" actId="478"/>
          <ac:picMkLst>
            <pc:docMk/>
            <pc:sldMk cId="1425072737" sldId="275"/>
            <ac:picMk id="9" creationId="{12E70A28-3AC4-E904-8C80-63305F70FF70}"/>
          </ac:picMkLst>
        </pc:picChg>
        <pc:picChg chg="del">
          <ac:chgData name="Jasim Hasan (MOL PAKISTAN B.V.)" userId="dfeec08e-1836-47e7-bc01-4b04978dd528" providerId="ADAL" clId="{2EC833CF-F473-4777-A25C-2C004D036FA0}" dt="2023-04-25T09:10:57.296" v="7824" actId="478"/>
          <ac:picMkLst>
            <pc:docMk/>
            <pc:sldMk cId="1425072737" sldId="275"/>
            <ac:picMk id="12" creationId="{64D6B6FF-058A-525A-BD12-A0387D51C758}"/>
          </ac:picMkLst>
        </pc:picChg>
        <pc:picChg chg="add del mod">
          <ac:chgData name="Jasim Hasan (MOL PAKISTAN B.V.)" userId="dfeec08e-1836-47e7-bc01-4b04978dd528" providerId="ADAL" clId="{2EC833CF-F473-4777-A25C-2C004D036FA0}" dt="2023-05-07T10:29:17.986" v="13262" actId="478"/>
          <ac:picMkLst>
            <pc:docMk/>
            <pc:sldMk cId="1425072737" sldId="275"/>
            <ac:picMk id="14" creationId="{1610E516-4E60-FEA2-B7D2-DB2E770747A9}"/>
          </ac:picMkLst>
        </pc:picChg>
        <pc:picChg chg="add del mod">
          <ac:chgData name="Jasim Hasan (MOL PAKISTAN B.V.)" userId="dfeec08e-1836-47e7-bc01-4b04978dd528" providerId="ADAL" clId="{2EC833CF-F473-4777-A25C-2C004D036FA0}" dt="2023-05-07T10:29:17.986" v="13262" actId="478"/>
          <ac:picMkLst>
            <pc:docMk/>
            <pc:sldMk cId="1425072737" sldId="275"/>
            <ac:picMk id="17" creationId="{6E38FBC0-61F8-5475-119B-5FADDECFAA21}"/>
          </ac:picMkLst>
        </pc:picChg>
        <pc:picChg chg="del">
          <ac:chgData name="Jasim Hasan (MOL PAKISTAN B.V.)" userId="dfeec08e-1836-47e7-bc01-4b04978dd528" providerId="ADAL" clId="{2EC833CF-F473-4777-A25C-2C004D036FA0}" dt="2023-04-25T09:10:58.970" v="7825" actId="478"/>
          <ac:picMkLst>
            <pc:docMk/>
            <pc:sldMk cId="1425072737" sldId="275"/>
            <ac:picMk id="18" creationId="{BD47DB10-0366-1DA9-3C8A-447A923210DD}"/>
          </ac:picMkLst>
        </pc:picChg>
        <pc:picChg chg="add del mod">
          <ac:chgData name="Jasim Hasan (MOL PAKISTAN B.V.)" userId="dfeec08e-1836-47e7-bc01-4b04978dd528" providerId="ADAL" clId="{2EC833CF-F473-4777-A25C-2C004D036FA0}" dt="2023-05-07T10:29:17.986" v="13262" actId="478"/>
          <ac:picMkLst>
            <pc:docMk/>
            <pc:sldMk cId="1425072737" sldId="275"/>
            <ac:picMk id="19" creationId="{B4C4249B-3D36-452B-E525-3569DE00115E}"/>
          </ac:picMkLst>
        </pc:picChg>
        <pc:picChg chg="add del mod">
          <ac:chgData name="Jasim Hasan (MOL PAKISTAN B.V.)" userId="dfeec08e-1836-47e7-bc01-4b04978dd528" providerId="ADAL" clId="{2EC833CF-F473-4777-A25C-2C004D036FA0}" dt="2023-05-07T10:29:17.986" v="13262" actId="478"/>
          <ac:picMkLst>
            <pc:docMk/>
            <pc:sldMk cId="1425072737" sldId="275"/>
            <ac:picMk id="20" creationId="{8EBD5CAD-2718-8E28-2C25-A28E61BAFC22}"/>
          </ac:picMkLst>
        </pc:picChg>
        <pc:picChg chg="add del mod">
          <ac:chgData name="Jasim Hasan (MOL PAKISTAN B.V.)" userId="dfeec08e-1836-47e7-bc01-4b04978dd528" providerId="ADAL" clId="{2EC833CF-F473-4777-A25C-2C004D036FA0}" dt="2023-05-07T10:32:15.279" v="13289" actId="478"/>
          <ac:picMkLst>
            <pc:docMk/>
            <pc:sldMk cId="1425072737" sldId="275"/>
            <ac:picMk id="22" creationId="{9BB7A1C3-0905-CDB1-92E3-6AFB2586910B}"/>
          </ac:picMkLst>
        </pc:picChg>
        <pc:picChg chg="del">
          <ac:chgData name="Jasim Hasan (MOL PAKISTAN B.V.)" userId="dfeec08e-1836-47e7-bc01-4b04978dd528" providerId="ADAL" clId="{2EC833CF-F473-4777-A25C-2C004D036FA0}" dt="2023-04-25T09:10:57.296" v="7824" actId="478"/>
          <ac:picMkLst>
            <pc:docMk/>
            <pc:sldMk cId="1425072737" sldId="275"/>
            <ac:picMk id="23" creationId="{FAE7C0E6-48BC-D3D7-CED4-5788C76BFAE7}"/>
          </ac:picMkLst>
        </pc:picChg>
        <pc:picChg chg="del">
          <ac:chgData name="Jasim Hasan (MOL PAKISTAN B.V.)" userId="dfeec08e-1836-47e7-bc01-4b04978dd528" providerId="ADAL" clId="{2EC833CF-F473-4777-A25C-2C004D036FA0}" dt="2023-04-25T09:11:57.407" v="7837" actId="478"/>
          <ac:picMkLst>
            <pc:docMk/>
            <pc:sldMk cId="1425072737" sldId="275"/>
            <ac:picMk id="24" creationId="{7E9C3152-F96E-D464-DF62-CBB37D687049}"/>
          </ac:picMkLst>
        </pc:picChg>
        <pc:picChg chg="del">
          <ac:chgData name="Jasim Hasan (MOL PAKISTAN B.V.)" userId="dfeec08e-1836-47e7-bc01-4b04978dd528" providerId="ADAL" clId="{2EC833CF-F473-4777-A25C-2C004D036FA0}" dt="2023-04-25T09:12:24.650" v="7844" actId="478"/>
          <ac:picMkLst>
            <pc:docMk/>
            <pc:sldMk cId="1425072737" sldId="275"/>
            <ac:picMk id="25" creationId="{DF54E280-242C-4311-3F66-B4706237ADEA}"/>
          </ac:picMkLst>
        </pc:picChg>
        <pc:picChg chg="del">
          <ac:chgData name="Jasim Hasan (MOL PAKISTAN B.V.)" userId="dfeec08e-1836-47e7-bc01-4b04978dd528" providerId="ADAL" clId="{2EC833CF-F473-4777-A25C-2C004D036FA0}" dt="2023-04-25T09:12:23.002" v="7843" actId="478"/>
          <ac:picMkLst>
            <pc:docMk/>
            <pc:sldMk cId="1425072737" sldId="275"/>
            <ac:picMk id="26" creationId="{9C7ADF1D-E62D-9EB5-E958-5AE55F2DB1F3}"/>
          </ac:picMkLst>
        </pc:picChg>
        <pc:picChg chg="del">
          <ac:chgData name="Jasim Hasan (MOL PAKISTAN B.V.)" userId="dfeec08e-1836-47e7-bc01-4b04978dd528" providerId="ADAL" clId="{2EC833CF-F473-4777-A25C-2C004D036FA0}" dt="2023-04-25T09:11:59.754" v="7838" actId="478"/>
          <ac:picMkLst>
            <pc:docMk/>
            <pc:sldMk cId="1425072737" sldId="275"/>
            <ac:picMk id="27" creationId="{CA208CCF-EB60-25FD-B3C3-2E05349BC2F0}"/>
          </ac:picMkLst>
        </pc:picChg>
        <pc:picChg chg="del mod">
          <ac:chgData name="Jasim Hasan (MOL PAKISTAN B.V.)" userId="dfeec08e-1836-47e7-bc01-4b04978dd528" providerId="ADAL" clId="{2EC833CF-F473-4777-A25C-2C004D036FA0}" dt="2023-05-07T10:32:15.279" v="13289" actId="478"/>
          <ac:picMkLst>
            <pc:docMk/>
            <pc:sldMk cId="1425072737" sldId="275"/>
            <ac:picMk id="28" creationId="{B34263DA-02D3-B5DD-8619-557722F51256}"/>
          </ac:picMkLst>
        </pc:picChg>
        <pc:picChg chg="add del mod">
          <ac:chgData name="Jasim Hasan (MOL PAKISTAN B.V.)" userId="dfeec08e-1836-47e7-bc01-4b04978dd528" providerId="ADAL" clId="{2EC833CF-F473-4777-A25C-2C004D036FA0}" dt="2023-05-07T10:31:05.018" v="13281" actId="478"/>
          <ac:picMkLst>
            <pc:docMk/>
            <pc:sldMk cId="1425072737" sldId="275"/>
            <ac:picMk id="29" creationId="{ACCB0FE3-F5C6-CDD7-0F6F-640BE6F683EB}"/>
          </ac:picMkLst>
        </pc:picChg>
        <pc:picChg chg="add del mod">
          <ac:chgData name="Jasim Hasan (MOL PAKISTAN B.V.)" userId="dfeec08e-1836-47e7-bc01-4b04978dd528" providerId="ADAL" clId="{2EC833CF-F473-4777-A25C-2C004D036FA0}" dt="2023-05-07T10:31:06.622" v="13282" actId="478"/>
          <ac:picMkLst>
            <pc:docMk/>
            <pc:sldMk cId="1425072737" sldId="275"/>
            <ac:picMk id="30" creationId="{7E377C56-6824-29CA-0434-8C39DBB628E3}"/>
          </ac:picMkLst>
        </pc:picChg>
        <pc:picChg chg="add del mod">
          <ac:chgData name="Jasim Hasan (MOL PAKISTAN B.V.)" userId="dfeec08e-1836-47e7-bc01-4b04978dd528" providerId="ADAL" clId="{2EC833CF-F473-4777-A25C-2C004D036FA0}" dt="2023-05-07T10:31:05.018" v="13281" actId="478"/>
          <ac:picMkLst>
            <pc:docMk/>
            <pc:sldMk cId="1425072737" sldId="275"/>
            <ac:picMk id="31" creationId="{93EFF5C0-E739-D360-6F51-9E7B9508086F}"/>
          </ac:picMkLst>
        </pc:picChg>
        <pc:picChg chg="add del mod">
          <ac:chgData name="Jasim Hasan (MOL PAKISTAN B.V.)" userId="dfeec08e-1836-47e7-bc01-4b04978dd528" providerId="ADAL" clId="{2EC833CF-F473-4777-A25C-2C004D036FA0}" dt="2023-05-07T10:32:17.290" v="13290" actId="478"/>
          <ac:picMkLst>
            <pc:docMk/>
            <pc:sldMk cId="1425072737" sldId="275"/>
            <ac:picMk id="32" creationId="{D767041A-3CC5-FC3D-748F-46331E95BF04}"/>
          </ac:picMkLst>
        </pc:picChg>
        <pc:picChg chg="add del mod">
          <ac:chgData name="Jasim Hasan (MOL PAKISTAN B.V.)" userId="dfeec08e-1836-47e7-bc01-4b04978dd528" providerId="ADAL" clId="{2EC833CF-F473-4777-A25C-2C004D036FA0}" dt="2023-05-07T10:32:15.279" v="13289" actId="478"/>
          <ac:picMkLst>
            <pc:docMk/>
            <pc:sldMk cId="1425072737" sldId="275"/>
            <ac:picMk id="33" creationId="{4DA35B99-9205-1119-991F-2D28808FACB2}"/>
          </ac:picMkLst>
        </pc:picChg>
        <pc:cxnChg chg="del">
          <ac:chgData name="Jasim Hasan (MOL PAKISTAN B.V.)" userId="dfeec08e-1836-47e7-bc01-4b04978dd528" providerId="ADAL" clId="{2EC833CF-F473-4777-A25C-2C004D036FA0}" dt="2023-05-07T10:16:42.758" v="13129" actId="478"/>
          <ac:cxnSpMkLst>
            <pc:docMk/>
            <pc:sldMk cId="1425072737" sldId="275"/>
            <ac:cxnSpMk id="11" creationId="{13954E0E-85EF-EE23-3656-7627B77E5A06}"/>
          </ac:cxnSpMkLst>
        </pc:cxnChg>
        <pc:cxnChg chg="add mod">
          <ac:chgData name="Jasim Hasan (MOL PAKISTAN B.V.)" userId="dfeec08e-1836-47e7-bc01-4b04978dd528" providerId="ADAL" clId="{2EC833CF-F473-4777-A25C-2C004D036FA0}" dt="2023-05-07T10:16:43.255" v="13130"/>
          <ac:cxnSpMkLst>
            <pc:docMk/>
            <pc:sldMk cId="1425072737" sldId="275"/>
            <ac:cxnSpMk id="12" creationId="{518BD049-BECC-BEFC-28C5-AFFB22648FF2}"/>
          </ac:cxnSpMkLst>
        </pc:cxnChg>
        <pc:cxnChg chg="del">
          <ac:chgData name="Jasim Hasan (MOL PAKISTAN B.V.)" userId="dfeec08e-1836-47e7-bc01-4b04978dd528" providerId="ADAL" clId="{2EC833CF-F473-4777-A25C-2C004D036FA0}" dt="2023-05-07T10:16:42.758" v="13129" actId="478"/>
          <ac:cxnSpMkLst>
            <pc:docMk/>
            <pc:sldMk cId="1425072737" sldId="275"/>
            <ac:cxnSpMk id="13" creationId="{31C1AE99-3364-7CC2-F801-E54E6D771845}"/>
          </ac:cxnSpMkLst>
        </pc:cxnChg>
        <pc:cxnChg chg="add mod">
          <ac:chgData name="Jasim Hasan (MOL PAKISTAN B.V.)" userId="dfeec08e-1836-47e7-bc01-4b04978dd528" providerId="ADAL" clId="{2EC833CF-F473-4777-A25C-2C004D036FA0}" dt="2023-05-07T10:16:43.255" v="13130"/>
          <ac:cxnSpMkLst>
            <pc:docMk/>
            <pc:sldMk cId="1425072737" sldId="275"/>
            <ac:cxnSpMk id="18" creationId="{DAE4FCAB-9616-AAD4-21FE-A2E00AC40AC1}"/>
          </ac:cxnSpMkLst>
        </pc:cxnChg>
      </pc:sldChg>
      <pc:sldChg chg="addSp delSp modSp add mod">
        <pc:chgData name="Jasim Hasan (MOL PAKISTAN B.V.)" userId="dfeec08e-1836-47e7-bc01-4b04978dd528" providerId="ADAL" clId="{2EC833CF-F473-4777-A25C-2C004D036FA0}" dt="2023-05-07T10:48:54.346" v="13625" actId="403"/>
        <pc:sldMkLst>
          <pc:docMk/>
          <pc:sldMk cId="531297223" sldId="276"/>
        </pc:sldMkLst>
        <pc:spChg chg="mod">
          <ac:chgData name="Jasim Hasan (MOL PAKISTAN B.V.)" userId="dfeec08e-1836-47e7-bc01-4b04978dd528" providerId="ADAL" clId="{2EC833CF-F473-4777-A25C-2C004D036FA0}" dt="2023-04-25T09:13:25.395" v="7886" actId="20577"/>
          <ac:spMkLst>
            <pc:docMk/>
            <pc:sldMk cId="531297223" sldId="276"/>
            <ac:spMk id="6" creationId="{4E946261-4117-BF53-EF00-2CBAC8D278B6}"/>
          </ac:spMkLst>
        </pc:spChg>
        <pc:spChg chg="mod">
          <ac:chgData name="Jasim Hasan (MOL PAKISTAN B.V.)" userId="dfeec08e-1836-47e7-bc01-4b04978dd528" providerId="ADAL" clId="{2EC833CF-F473-4777-A25C-2C004D036FA0}" dt="2023-05-07T10:48:54.346" v="13625" actId="403"/>
          <ac:spMkLst>
            <pc:docMk/>
            <pc:sldMk cId="531297223" sldId="276"/>
            <ac:spMk id="10" creationId="{87B48A08-60FB-D01F-C88B-003F883A16AE}"/>
          </ac:spMkLst>
        </pc:spChg>
        <pc:spChg chg="add mod">
          <ac:chgData name="Jasim Hasan (MOL PAKISTAN B.V.)" userId="dfeec08e-1836-47e7-bc01-4b04978dd528" providerId="ADAL" clId="{2EC833CF-F473-4777-A25C-2C004D036FA0}" dt="2023-05-07T10:48:45.158" v="13623" actId="1038"/>
          <ac:spMkLst>
            <pc:docMk/>
            <pc:sldMk cId="531297223" sldId="276"/>
            <ac:spMk id="12" creationId="{EA82E0C0-33E9-EFD2-3E53-4AA175CC2F6F}"/>
          </ac:spMkLst>
        </pc:spChg>
        <pc:spChg chg="del">
          <ac:chgData name="Jasim Hasan (MOL PAKISTAN B.V.)" userId="dfeec08e-1836-47e7-bc01-4b04978dd528" providerId="ADAL" clId="{2EC833CF-F473-4777-A25C-2C004D036FA0}" dt="2023-05-07T10:16:47.945" v="13131" actId="478"/>
          <ac:spMkLst>
            <pc:docMk/>
            <pc:sldMk cId="531297223" sldId="276"/>
            <ac:spMk id="15" creationId="{DB1E5A30-FB97-5CD7-FD6E-4ACC7F6F71EF}"/>
          </ac:spMkLst>
        </pc:spChg>
        <pc:spChg chg="del">
          <ac:chgData name="Jasim Hasan (MOL PAKISTAN B.V.)" userId="dfeec08e-1836-47e7-bc01-4b04978dd528" providerId="ADAL" clId="{2EC833CF-F473-4777-A25C-2C004D036FA0}" dt="2023-05-07T10:16:47.945" v="13131" actId="478"/>
          <ac:spMkLst>
            <pc:docMk/>
            <pc:sldMk cId="531297223" sldId="276"/>
            <ac:spMk id="16" creationId="{522F7EA6-BE81-36B8-3BE8-13DF2F0B095D}"/>
          </ac:spMkLst>
        </pc:spChg>
        <pc:spChg chg="add mod">
          <ac:chgData name="Jasim Hasan (MOL PAKISTAN B.V.)" userId="dfeec08e-1836-47e7-bc01-4b04978dd528" providerId="ADAL" clId="{2EC833CF-F473-4777-A25C-2C004D036FA0}" dt="2023-05-07T10:16:48.404" v="13132"/>
          <ac:spMkLst>
            <pc:docMk/>
            <pc:sldMk cId="531297223" sldId="276"/>
            <ac:spMk id="17" creationId="{F08D81EF-B4BA-F239-DA23-75E2797031B6}"/>
          </ac:spMkLst>
        </pc:spChg>
        <pc:spChg chg="add mod">
          <ac:chgData name="Jasim Hasan (MOL PAKISTAN B.V.)" userId="dfeec08e-1836-47e7-bc01-4b04978dd528" providerId="ADAL" clId="{2EC833CF-F473-4777-A25C-2C004D036FA0}" dt="2023-05-07T10:48:45.158" v="13623" actId="1038"/>
          <ac:spMkLst>
            <pc:docMk/>
            <pc:sldMk cId="531297223" sldId="276"/>
            <ac:spMk id="18" creationId="{C7C0BF55-670B-7C0F-EA3A-3977C06A9636}"/>
          </ac:spMkLst>
        </pc:spChg>
        <pc:spChg chg="add mod">
          <ac:chgData name="Jasim Hasan (MOL PAKISTAN B.V.)" userId="dfeec08e-1836-47e7-bc01-4b04978dd528" providerId="ADAL" clId="{2EC833CF-F473-4777-A25C-2C004D036FA0}" dt="2023-05-07T10:35:19.221" v="13331" actId="1076"/>
          <ac:spMkLst>
            <pc:docMk/>
            <pc:sldMk cId="531297223" sldId="276"/>
            <ac:spMk id="19" creationId="{0296D001-FACF-AD8A-BA92-564C0A8CF4B4}"/>
          </ac:spMkLst>
        </pc:spChg>
        <pc:spChg chg="add mod">
          <ac:chgData name="Jasim Hasan (MOL PAKISTAN B.V.)" userId="dfeec08e-1836-47e7-bc01-4b04978dd528" providerId="ADAL" clId="{2EC833CF-F473-4777-A25C-2C004D036FA0}" dt="2023-05-07T10:48:45.158" v="13623" actId="1038"/>
          <ac:spMkLst>
            <pc:docMk/>
            <pc:sldMk cId="531297223" sldId="276"/>
            <ac:spMk id="20" creationId="{1CC53CDA-677E-9009-8BC9-9D1E7921A468}"/>
          </ac:spMkLst>
        </pc:spChg>
        <pc:spChg chg="del mod">
          <ac:chgData name="Jasim Hasan (MOL PAKISTAN B.V.)" userId="dfeec08e-1836-47e7-bc01-4b04978dd528" providerId="ADAL" clId="{2EC833CF-F473-4777-A25C-2C004D036FA0}" dt="2023-05-07T10:35:13.689" v="13330" actId="478"/>
          <ac:spMkLst>
            <pc:docMk/>
            <pc:sldMk cId="531297223" sldId="276"/>
            <ac:spMk id="21" creationId="{A01DD0B4-A445-B066-DB81-39CC5B062300}"/>
          </ac:spMkLst>
        </pc:spChg>
        <pc:spChg chg="add mod">
          <ac:chgData name="Jasim Hasan (MOL PAKISTAN B.V.)" userId="dfeec08e-1836-47e7-bc01-4b04978dd528" providerId="ADAL" clId="{2EC833CF-F473-4777-A25C-2C004D036FA0}" dt="2023-05-07T10:48:45.158" v="13623" actId="1038"/>
          <ac:spMkLst>
            <pc:docMk/>
            <pc:sldMk cId="531297223" sldId="276"/>
            <ac:spMk id="23" creationId="{2E9694F4-D4DC-EBFB-B5D3-E873061C3879}"/>
          </ac:spMkLst>
        </pc:spChg>
        <pc:spChg chg="add mod">
          <ac:chgData name="Jasim Hasan (MOL PAKISTAN B.V.)" userId="dfeec08e-1836-47e7-bc01-4b04978dd528" providerId="ADAL" clId="{2EC833CF-F473-4777-A25C-2C004D036FA0}" dt="2023-05-07T10:48:45.158" v="13623" actId="1038"/>
          <ac:spMkLst>
            <pc:docMk/>
            <pc:sldMk cId="531297223" sldId="276"/>
            <ac:spMk id="24" creationId="{88595095-0E00-A01B-EAF6-CF47C05D7904}"/>
          </ac:spMkLst>
        </pc:spChg>
        <pc:spChg chg="add mod">
          <ac:chgData name="Jasim Hasan (MOL PAKISTAN B.V.)" userId="dfeec08e-1836-47e7-bc01-4b04978dd528" providerId="ADAL" clId="{2EC833CF-F473-4777-A25C-2C004D036FA0}" dt="2023-05-07T10:35:06.607" v="13328" actId="1076"/>
          <ac:spMkLst>
            <pc:docMk/>
            <pc:sldMk cId="531297223" sldId="276"/>
            <ac:spMk id="25" creationId="{37DA0204-D79B-C6E6-0F41-BBD60D110596}"/>
          </ac:spMkLst>
        </pc:spChg>
        <pc:spChg chg="add mod">
          <ac:chgData name="Jasim Hasan (MOL PAKISTAN B.V.)" userId="dfeec08e-1836-47e7-bc01-4b04978dd528" providerId="ADAL" clId="{2EC833CF-F473-4777-A25C-2C004D036FA0}" dt="2023-05-07T10:35:06.607" v="13328" actId="1076"/>
          <ac:spMkLst>
            <pc:docMk/>
            <pc:sldMk cId="531297223" sldId="276"/>
            <ac:spMk id="26" creationId="{9D6AE1EC-F5A6-3F8A-C271-77E9B05B71FA}"/>
          </ac:spMkLst>
        </pc:spChg>
        <pc:spChg chg="add mod">
          <ac:chgData name="Jasim Hasan (MOL PAKISTAN B.V.)" userId="dfeec08e-1836-47e7-bc01-4b04978dd528" providerId="ADAL" clId="{2EC833CF-F473-4777-A25C-2C004D036FA0}" dt="2023-05-07T10:35:06.607" v="13328" actId="1076"/>
          <ac:spMkLst>
            <pc:docMk/>
            <pc:sldMk cId="531297223" sldId="276"/>
            <ac:spMk id="27" creationId="{B6035866-FB9C-A079-039E-AEA15BC9EAA6}"/>
          </ac:spMkLst>
        </pc:spChg>
        <pc:spChg chg="add mod">
          <ac:chgData name="Jasim Hasan (MOL PAKISTAN B.V.)" userId="dfeec08e-1836-47e7-bc01-4b04978dd528" providerId="ADAL" clId="{2EC833CF-F473-4777-A25C-2C004D036FA0}" dt="2023-05-07T10:35:33.606" v="13335" actId="1076"/>
          <ac:spMkLst>
            <pc:docMk/>
            <pc:sldMk cId="531297223" sldId="276"/>
            <ac:spMk id="28" creationId="{0DF2E3D5-09F2-ED27-629F-E067BB01AA31}"/>
          </ac:spMkLst>
        </pc:spChg>
        <pc:picChg chg="del mod">
          <ac:chgData name="Jasim Hasan (MOL PAKISTAN B.V.)" userId="dfeec08e-1836-47e7-bc01-4b04978dd528" providerId="ADAL" clId="{2EC833CF-F473-4777-A25C-2C004D036FA0}" dt="2023-05-07T10:34:19.552" v="13319" actId="478"/>
          <ac:picMkLst>
            <pc:docMk/>
            <pc:sldMk cId="531297223" sldId="276"/>
            <ac:picMk id="2" creationId="{8B91C047-9D40-675E-1DBB-86959ED75B31}"/>
          </ac:picMkLst>
        </pc:picChg>
        <pc:picChg chg="del">
          <ac:chgData name="Jasim Hasan (MOL PAKISTAN B.V.)" userId="dfeec08e-1836-47e7-bc01-4b04978dd528" providerId="ADAL" clId="{2EC833CF-F473-4777-A25C-2C004D036FA0}" dt="2023-04-25T09:14:23.572" v="7898" actId="478"/>
          <ac:picMkLst>
            <pc:docMk/>
            <pc:sldMk cId="531297223" sldId="276"/>
            <ac:picMk id="3" creationId="{E666199A-516E-623A-1686-8232EC2F391A}"/>
          </ac:picMkLst>
        </pc:picChg>
        <pc:picChg chg="del mod">
          <ac:chgData name="Jasim Hasan (MOL PAKISTAN B.V.)" userId="dfeec08e-1836-47e7-bc01-4b04978dd528" providerId="ADAL" clId="{2EC833CF-F473-4777-A25C-2C004D036FA0}" dt="2023-05-07T10:34:19.552" v="13319" actId="478"/>
          <ac:picMkLst>
            <pc:docMk/>
            <pc:sldMk cId="531297223" sldId="276"/>
            <ac:picMk id="8" creationId="{B9CD8779-BDF8-A984-A6D2-2E24BB5ADE8E}"/>
          </ac:picMkLst>
        </pc:picChg>
        <pc:picChg chg="del">
          <ac:chgData name="Jasim Hasan (MOL PAKISTAN B.V.)" userId="dfeec08e-1836-47e7-bc01-4b04978dd528" providerId="ADAL" clId="{2EC833CF-F473-4777-A25C-2C004D036FA0}" dt="2023-04-25T09:14:22.818" v="7897" actId="478"/>
          <ac:picMkLst>
            <pc:docMk/>
            <pc:sldMk cId="531297223" sldId="276"/>
            <ac:picMk id="9" creationId="{12E70A28-3AC4-E904-8C80-63305F70FF70}"/>
          </ac:picMkLst>
        </pc:picChg>
        <pc:picChg chg="del mod">
          <ac:chgData name="Jasim Hasan (MOL PAKISTAN B.V.)" userId="dfeec08e-1836-47e7-bc01-4b04978dd528" providerId="ADAL" clId="{2EC833CF-F473-4777-A25C-2C004D036FA0}" dt="2023-05-07T10:34:19.552" v="13319" actId="478"/>
          <ac:picMkLst>
            <pc:docMk/>
            <pc:sldMk cId="531297223" sldId="276"/>
            <ac:picMk id="14" creationId="{1610E516-4E60-FEA2-B7D2-DB2E770747A9}"/>
          </ac:picMkLst>
        </pc:picChg>
        <pc:picChg chg="del">
          <ac:chgData name="Jasim Hasan (MOL PAKISTAN B.V.)" userId="dfeec08e-1836-47e7-bc01-4b04978dd528" providerId="ADAL" clId="{2EC833CF-F473-4777-A25C-2C004D036FA0}" dt="2023-04-25T09:14:38.871" v="7902" actId="478"/>
          <ac:picMkLst>
            <pc:docMk/>
            <pc:sldMk cId="531297223" sldId="276"/>
            <ac:picMk id="17" creationId="{6E38FBC0-61F8-5475-119B-5FADDECFAA21}"/>
          </ac:picMkLst>
        </pc:picChg>
        <pc:picChg chg="del">
          <ac:chgData name="Jasim Hasan (MOL PAKISTAN B.V.)" userId="dfeec08e-1836-47e7-bc01-4b04978dd528" providerId="ADAL" clId="{2EC833CF-F473-4777-A25C-2C004D036FA0}" dt="2023-04-25T09:14:39.378" v="7903" actId="478"/>
          <ac:picMkLst>
            <pc:docMk/>
            <pc:sldMk cId="531297223" sldId="276"/>
            <ac:picMk id="19" creationId="{B4C4249B-3D36-452B-E525-3569DE00115E}"/>
          </ac:picMkLst>
        </pc:picChg>
        <pc:picChg chg="del">
          <ac:chgData name="Jasim Hasan (MOL PAKISTAN B.V.)" userId="dfeec08e-1836-47e7-bc01-4b04978dd528" providerId="ADAL" clId="{2EC833CF-F473-4777-A25C-2C004D036FA0}" dt="2023-04-25T09:14:39.894" v="7904" actId="478"/>
          <ac:picMkLst>
            <pc:docMk/>
            <pc:sldMk cId="531297223" sldId="276"/>
            <ac:picMk id="20" creationId="{8EBD5CAD-2718-8E28-2C25-A28E61BAFC22}"/>
          </ac:picMkLst>
        </pc:picChg>
        <pc:picChg chg="del mod">
          <ac:chgData name="Jasim Hasan (MOL PAKISTAN B.V.)" userId="dfeec08e-1836-47e7-bc01-4b04978dd528" providerId="ADAL" clId="{2EC833CF-F473-4777-A25C-2C004D036FA0}" dt="2023-05-07T10:34:21.245" v="13320" actId="478"/>
          <ac:picMkLst>
            <pc:docMk/>
            <pc:sldMk cId="531297223" sldId="276"/>
            <ac:picMk id="22" creationId="{9BB7A1C3-0905-CDB1-92E3-6AFB2586910B}"/>
          </ac:picMkLst>
        </pc:picChg>
        <pc:picChg chg="del">
          <ac:chgData name="Jasim Hasan (MOL PAKISTAN B.V.)" userId="dfeec08e-1836-47e7-bc01-4b04978dd528" providerId="ADAL" clId="{2EC833CF-F473-4777-A25C-2C004D036FA0}" dt="2023-04-25T09:14:53.181" v="7906" actId="478"/>
          <ac:picMkLst>
            <pc:docMk/>
            <pc:sldMk cId="531297223" sldId="276"/>
            <ac:picMk id="28" creationId="{B34263DA-02D3-B5DD-8619-557722F51256}"/>
          </ac:picMkLst>
        </pc:picChg>
        <pc:picChg chg="del mod">
          <ac:chgData name="Jasim Hasan (MOL PAKISTAN B.V.)" userId="dfeec08e-1836-47e7-bc01-4b04978dd528" providerId="ADAL" clId="{2EC833CF-F473-4777-A25C-2C004D036FA0}" dt="2023-05-07T10:35:11.362" v="13329" actId="478"/>
          <ac:picMkLst>
            <pc:docMk/>
            <pc:sldMk cId="531297223" sldId="276"/>
            <ac:picMk id="29" creationId="{ACCB0FE3-F5C6-CDD7-0F6F-640BE6F683EB}"/>
          </ac:picMkLst>
        </pc:picChg>
        <pc:picChg chg="del mod">
          <ac:chgData name="Jasim Hasan (MOL PAKISTAN B.V.)" userId="dfeec08e-1836-47e7-bc01-4b04978dd528" providerId="ADAL" clId="{2EC833CF-F473-4777-A25C-2C004D036FA0}" dt="2023-05-07T10:35:11.362" v="13329" actId="478"/>
          <ac:picMkLst>
            <pc:docMk/>
            <pc:sldMk cId="531297223" sldId="276"/>
            <ac:picMk id="30" creationId="{7E377C56-6824-29CA-0434-8C39DBB628E3}"/>
          </ac:picMkLst>
        </pc:picChg>
        <pc:picChg chg="del mod">
          <ac:chgData name="Jasim Hasan (MOL PAKISTAN B.V.)" userId="dfeec08e-1836-47e7-bc01-4b04978dd528" providerId="ADAL" clId="{2EC833CF-F473-4777-A25C-2C004D036FA0}" dt="2023-05-07T10:35:11.362" v="13329" actId="478"/>
          <ac:picMkLst>
            <pc:docMk/>
            <pc:sldMk cId="531297223" sldId="276"/>
            <ac:picMk id="31" creationId="{93EFF5C0-E739-D360-6F51-9E7B9508086F}"/>
          </ac:picMkLst>
        </pc:picChg>
        <pc:picChg chg="del">
          <ac:chgData name="Jasim Hasan (MOL PAKISTAN B.V.)" userId="dfeec08e-1836-47e7-bc01-4b04978dd528" providerId="ADAL" clId="{2EC833CF-F473-4777-A25C-2C004D036FA0}" dt="2023-04-25T09:14:53.686" v="7907" actId="478"/>
          <ac:picMkLst>
            <pc:docMk/>
            <pc:sldMk cId="531297223" sldId="276"/>
            <ac:picMk id="32" creationId="{D767041A-3CC5-FC3D-748F-46331E95BF04}"/>
          </ac:picMkLst>
        </pc:picChg>
        <pc:picChg chg="del">
          <ac:chgData name="Jasim Hasan (MOL PAKISTAN B.V.)" userId="dfeec08e-1836-47e7-bc01-4b04978dd528" providerId="ADAL" clId="{2EC833CF-F473-4777-A25C-2C004D036FA0}" dt="2023-04-25T09:14:54.434" v="7908" actId="478"/>
          <ac:picMkLst>
            <pc:docMk/>
            <pc:sldMk cId="531297223" sldId="276"/>
            <ac:picMk id="33" creationId="{4DA35B99-9205-1119-991F-2D28808FACB2}"/>
          </ac:picMkLst>
        </pc:picChg>
        <pc:cxnChg chg="add mod">
          <ac:chgData name="Jasim Hasan (MOL PAKISTAN B.V.)" userId="dfeec08e-1836-47e7-bc01-4b04978dd528" providerId="ADAL" clId="{2EC833CF-F473-4777-A25C-2C004D036FA0}" dt="2023-05-07T10:35:41.338" v="13337" actId="1038"/>
          <ac:cxnSpMkLst>
            <pc:docMk/>
            <pc:sldMk cId="531297223" sldId="276"/>
            <ac:cxnSpMk id="3" creationId="{3D7F875F-14DA-72D1-6794-3EDB4E5B21D4}"/>
          </ac:cxnSpMkLst>
        </pc:cxnChg>
        <pc:cxnChg chg="add mod">
          <ac:chgData name="Jasim Hasan (MOL PAKISTAN B.V.)" userId="dfeec08e-1836-47e7-bc01-4b04978dd528" providerId="ADAL" clId="{2EC833CF-F473-4777-A25C-2C004D036FA0}" dt="2023-05-07T10:16:48.404" v="13132"/>
          <ac:cxnSpMkLst>
            <pc:docMk/>
            <pc:sldMk cId="531297223" sldId="276"/>
            <ac:cxnSpMk id="9" creationId="{4609B369-E9A8-D17E-F86D-9B23A3118B12}"/>
          </ac:cxnSpMkLst>
        </pc:cxnChg>
        <pc:cxnChg chg="del">
          <ac:chgData name="Jasim Hasan (MOL PAKISTAN B.V.)" userId="dfeec08e-1836-47e7-bc01-4b04978dd528" providerId="ADAL" clId="{2EC833CF-F473-4777-A25C-2C004D036FA0}" dt="2023-05-07T10:16:47.945" v="13131" actId="478"/>
          <ac:cxnSpMkLst>
            <pc:docMk/>
            <pc:sldMk cId="531297223" sldId="276"/>
            <ac:cxnSpMk id="11" creationId="{13954E0E-85EF-EE23-3656-7627B77E5A06}"/>
          </ac:cxnSpMkLst>
        </pc:cxnChg>
        <pc:cxnChg chg="del">
          <ac:chgData name="Jasim Hasan (MOL PAKISTAN B.V.)" userId="dfeec08e-1836-47e7-bc01-4b04978dd528" providerId="ADAL" clId="{2EC833CF-F473-4777-A25C-2C004D036FA0}" dt="2023-05-07T10:16:47.945" v="13131" actId="478"/>
          <ac:cxnSpMkLst>
            <pc:docMk/>
            <pc:sldMk cId="531297223" sldId="276"/>
            <ac:cxnSpMk id="13" creationId="{31C1AE99-3364-7CC2-F801-E54E6D771845}"/>
          </ac:cxnSpMkLst>
        </pc:cxnChg>
      </pc:sldChg>
      <pc:sldChg chg="addSp delSp modSp add del mod">
        <pc:chgData name="Jasim Hasan (MOL PAKISTAN B.V.)" userId="dfeec08e-1836-47e7-bc01-4b04978dd528" providerId="ADAL" clId="{2EC833CF-F473-4777-A25C-2C004D036FA0}" dt="2023-05-10T13:50:39.803" v="14869" actId="47"/>
        <pc:sldMkLst>
          <pc:docMk/>
          <pc:sldMk cId="451330173" sldId="277"/>
        </pc:sldMkLst>
        <pc:spChg chg="add mod">
          <ac:chgData name="Jasim Hasan (MOL PAKISTAN B.V.)" userId="dfeec08e-1836-47e7-bc01-4b04978dd528" providerId="ADAL" clId="{2EC833CF-F473-4777-A25C-2C004D036FA0}" dt="2023-05-10T13:42:23.927" v="14425" actId="14100"/>
          <ac:spMkLst>
            <pc:docMk/>
            <pc:sldMk cId="451330173" sldId="277"/>
            <ac:spMk id="3" creationId="{45687FC7-426B-29EA-B219-C2C58D3AD4A0}"/>
          </ac:spMkLst>
        </pc:spChg>
        <pc:spChg chg="mod">
          <ac:chgData name="Jasim Hasan (MOL PAKISTAN B.V.)" userId="dfeec08e-1836-47e7-bc01-4b04978dd528" providerId="ADAL" clId="{2EC833CF-F473-4777-A25C-2C004D036FA0}" dt="2023-04-25T09:15:25.576" v="7981" actId="20577"/>
          <ac:spMkLst>
            <pc:docMk/>
            <pc:sldMk cId="451330173" sldId="277"/>
            <ac:spMk id="6" creationId="{4E946261-4117-BF53-EF00-2CBAC8D278B6}"/>
          </ac:spMkLst>
        </pc:spChg>
        <pc:spChg chg="del">
          <ac:chgData name="Jasim Hasan (MOL PAKISTAN B.V.)" userId="dfeec08e-1836-47e7-bc01-4b04978dd528" providerId="ADAL" clId="{2EC833CF-F473-4777-A25C-2C004D036FA0}" dt="2023-04-25T09:15:56.102" v="7993" actId="478"/>
          <ac:spMkLst>
            <pc:docMk/>
            <pc:sldMk cId="451330173" sldId="277"/>
            <ac:spMk id="7" creationId="{24E5471F-665B-932D-2122-5BF962E4089A}"/>
          </ac:spMkLst>
        </pc:spChg>
        <pc:spChg chg="add del mod">
          <ac:chgData name="Jasim Hasan (MOL PAKISTAN B.V.)" userId="dfeec08e-1836-47e7-bc01-4b04978dd528" providerId="ADAL" clId="{2EC833CF-F473-4777-A25C-2C004D036FA0}" dt="2023-04-25T09:32:16.557" v="8361" actId="478"/>
          <ac:spMkLst>
            <pc:docMk/>
            <pc:sldMk cId="451330173" sldId="277"/>
            <ac:spMk id="9" creationId="{4B169A0F-671A-3476-494E-3B2E817D0395}"/>
          </ac:spMkLst>
        </pc:spChg>
        <pc:spChg chg="del">
          <ac:chgData name="Jasim Hasan (MOL PAKISTAN B.V.)" userId="dfeec08e-1836-47e7-bc01-4b04978dd528" providerId="ADAL" clId="{2EC833CF-F473-4777-A25C-2C004D036FA0}" dt="2023-04-25T09:15:54.675" v="7992" actId="478"/>
          <ac:spMkLst>
            <pc:docMk/>
            <pc:sldMk cId="451330173" sldId="277"/>
            <ac:spMk id="10" creationId="{87B48A08-60FB-D01F-C88B-003F883A16AE}"/>
          </ac:spMkLst>
        </pc:spChg>
        <pc:spChg chg="add del mod">
          <ac:chgData name="Jasim Hasan (MOL PAKISTAN B.V.)" userId="dfeec08e-1836-47e7-bc01-4b04978dd528" providerId="ADAL" clId="{2EC833CF-F473-4777-A25C-2C004D036FA0}" dt="2023-04-25T09:32:15.547" v="8360" actId="478"/>
          <ac:spMkLst>
            <pc:docMk/>
            <pc:sldMk cId="451330173" sldId="277"/>
            <ac:spMk id="12" creationId="{172CC796-E385-7EC2-26D5-C0FA7C6A8A34}"/>
          </ac:spMkLst>
        </pc:spChg>
        <pc:spChg chg="del">
          <ac:chgData name="Jasim Hasan (MOL PAKISTAN B.V.)" userId="dfeec08e-1836-47e7-bc01-4b04978dd528" providerId="ADAL" clId="{2EC833CF-F473-4777-A25C-2C004D036FA0}" dt="2023-04-25T09:15:58.228" v="7995" actId="478"/>
          <ac:spMkLst>
            <pc:docMk/>
            <pc:sldMk cId="451330173" sldId="277"/>
            <ac:spMk id="15" creationId="{DB1E5A30-FB97-5CD7-FD6E-4ACC7F6F71EF}"/>
          </ac:spMkLst>
        </pc:spChg>
        <pc:spChg chg="del">
          <ac:chgData name="Jasim Hasan (MOL PAKISTAN B.V.)" userId="dfeec08e-1836-47e7-bc01-4b04978dd528" providerId="ADAL" clId="{2EC833CF-F473-4777-A25C-2C004D036FA0}" dt="2023-04-25T09:16:02.355" v="7997" actId="478"/>
          <ac:spMkLst>
            <pc:docMk/>
            <pc:sldMk cId="451330173" sldId="277"/>
            <ac:spMk id="16" creationId="{522F7EA6-BE81-36B8-3BE8-13DF2F0B095D}"/>
          </ac:spMkLst>
        </pc:spChg>
        <pc:spChg chg="del">
          <ac:chgData name="Jasim Hasan (MOL PAKISTAN B.V.)" userId="dfeec08e-1836-47e7-bc01-4b04978dd528" providerId="ADAL" clId="{2EC833CF-F473-4777-A25C-2C004D036FA0}" dt="2023-04-25T09:16:00.877" v="7996" actId="478"/>
          <ac:spMkLst>
            <pc:docMk/>
            <pc:sldMk cId="451330173" sldId="277"/>
            <ac:spMk id="21" creationId="{A01DD0B4-A445-B066-DB81-39CC5B062300}"/>
          </ac:spMkLst>
        </pc:spChg>
        <pc:graphicFrameChg chg="add del mod">
          <ac:chgData name="Jasim Hasan (MOL PAKISTAN B.V.)" userId="dfeec08e-1836-47e7-bc01-4b04978dd528" providerId="ADAL" clId="{2EC833CF-F473-4777-A25C-2C004D036FA0}" dt="2023-05-10T13:43:38.881" v="14491" actId="478"/>
          <ac:graphicFrameMkLst>
            <pc:docMk/>
            <pc:sldMk cId="451330173" sldId="277"/>
            <ac:graphicFrameMk id="2" creationId="{892506A9-1BFF-C8D4-1032-BD610A08B6C1}"/>
          </ac:graphicFrameMkLst>
        </pc:graphicFrameChg>
        <pc:picChg chg="del">
          <ac:chgData name="Jasim Hasan (MOL PAKISTAN B.V.)" userId="dfeec08e-1836-47e7-bc01-4b04978dd528" providerId="ADAL" clId="{2EC833CF-F473-4777-A25C-2C004D036FA0}" dt="2023-04-25T09:16:00.877" v="7996" actId="478"/>
          <ac:picMkLst>
            <pc:docMk/>
            <pc:sldMk cId="451330173" sldId="277"/>
            <ac:picMk id="2" creationId="{8B91C047-9D40-675E-1DBB-86959ED75B31}"/>
          </ac:picMkLst>
        </pc:picChg>
        <pc:picChg chg="del">
          <ac:chgData name="Jasim Hasan (MOL PAKISTAN B.V.)" userId="dfeec08e-1836-47e7-bc01-4b04978dd528" providerId="ADAL" clId="{2EC833CF-F473-4777-A25C-2C004D036FA0}" dt="2023-04-25T09:16:00.877" v="7996" actId="478"/>
          <ac:picMkLst>
            <pc:docMk/>
            <pc:sldMk cId="451330173" sldId="277"/>
            <ac:picMk id="8" creationId="{B9CD8779-BDF8-A984-A6D2-2E24BB5ADE8E}"/>
          </ac:picMkLst>
        </pc:picChg>
        <pc:picChg chg="del">
          <ac:chgData name="Jasim Hasan (MOL PAKISTAN B.V.)" userId="dfeec08e-1836-47e7-bc01-4b04978dd528" providerId="ADAL" clId="{2EC833CF-F473-4777-A25C-2C004D036FA0}" dt="2023-04-25T09:16:00.877" v="7996" actId="478"/>
          <ac:picMkLst>
            <pc:docMk/>
            <pc:sldMk cId="451330173" sldId="277"/>
            <ac:picMk id="14" creationId="{1610E516-4E60-FEA2-B7D2-DB2E770747A9}"/>
          </ac:picMkLst>
        </pc:picChg>
        <pc:picChg chg="del">
          <ac:chgData name="Jasim Hasan (MOL PAKISTAN B.V.)" userId="dfeec08e-1836-47e7-bc01-4b04978dd528" providerId="ADAL" clId="{2EC833CF-F473-4777-A25C-2C004D036FA0}" dt="2023-04-25T09:16:00.877" v="7996" actId="478"/>
          <ac:picMkLst>
            <pc:docMk/>
            <pc:sldMk cId="451330173" sldId="277"/>
            <ac:picMk id="22" creationId="{9BB7A1C3-0905-CDB1-92E3-6AFB2586910B}"/>
          </ac:picMkLst>
        </pc:picChg>
        <pc:picChg chg="del">
          <ac:chgData name="Jasim Hasan (MOL PAKISTAN B.V.)" userId="dfeec08e-1836-47e7-bc01-4b04978dd528" providerId="ADAL" clId="{2EC833CF-F473-4777-A25C-2C004D036FA0}" dt="2023-04-25T09:16:00.877" v="7996" actId="478"/>
          <ac:picMkLst>
            <pc:docMk/>
            <pc:sldMk cId="451330173" sldId="277"/>
            <ac:picMk id="29" creationId="{ACCB0FE3-F5C6-CDD7-0F6F-640BE6F683EB}"/>
          </ac:picMkLst>
        </pc:picChg>
        <pc:picChg chg="del">
          <ac:chgData name="Jasim Hasan (MOL PAKISTAN B.V.)" userId="dfeec08e-1836-47e7-bc01-4b04978dd528" providerId="ADAL" clId="{2EC833CF-F473-4777-A25C-2C004D036FA0}" dt="2023-04-25T09:16:00.877" v="7996" actId="478"/>
          <ac:picMkLst>
            <pc:docMk/>
            <pc:sldMk cId="451330173" sldId="277"/>
            <ac:picMk id="30" creationId="{7E377C56-6824-29CA-0434-8C39DBB628E3}"/>
          </ac:picMkLst>
        </pc:picChg>
        <pc:picChg chg="del">
          <ac:chgData name="Jasim Hasan (MOL PAKISTAN B.V.)" userId="dfeec08e-1836-47e7-bc01-4b04978dd528" providerId="ADAL" clId="{2EC833CF-F473-4777-A25C-2C004D036FA0}" dt="2023-04-25T09:16:00.877" v="7996" actId="478"/>
          <ac:picMkLst>
            <pc:docMk/>
            <pc:sldMk cId="451330173" sldId="277"/>
            <ac:picMk id="31" creationId="{93EFF5C0-E739-D360-6F51-9E7B9508086F}"/>
          </ac:picMkLst>
        </pc:picChg>
        <pc:cxnChg chg="mod">
          <ac:chgData name="Jasim Hasan (MOL PAKISTAN B.V.)" userId="dfeec08e-1836-47e7-bc01-4b04978dd528" providerId="ADAL" clId="{2EC833CF-F473-4777-A25C-2C004D036FA0}" dt="2023-05-10T13:42:49.775" v="14483" actId="1037"/>
          <ac:cxnSpMkLst>
            <pc:docMk/>
            <pc:sldMk cId="451330173" sldId="277"/>
            <ac:cxnSpMk id="4" creationId="{23480ED3-C049-EC80-666B-674BC4F44FE1}"/>
          </ac:cxnSpMkLst>
        </pc:cxnChg>
        <pc:cxnChg chg="del">
          <ac:chgData name="Jasim Hasan (MOL PAKISTAN B.V.)" userId="dfeec08e-1836-47e7-bc01-4b04978dd528" providerId="ADAL" clId="{2EC833CF-F473-4777-A25C-2C004D036FA0}" dt="2023-04-25T09:15:56.995" v="7994" actId="478"/>
          <ac:cxnSpMkLst>
            <pc:docMk/>
            <pc:sldMk cId="451330173" sldId="277"/>
            <ac:cxnSpMk id="11" creationId="{13954E0E-85EF-EE23-3656-7627B77E5A06}"/>
          </ac:cxnSpMkLst>
        </pc:cxnChg>
        <pc:cxnChg chg="del">
          <ac:chgData name="Jasim Hasan (MOL PAKISTAN B.V.)" userId="dfeec08e-1836-47e7-bc01-4b04978dd528" providerId="ADAL" clId="{2EC833CF-F473-4777-A25C-2C004D036FA0}" dt="2023-04-25T09:16:02.855" v="7998" actId="478"/>
          <ac:cxnSpMkLst>
            <pc:docMk/>
            <pc:sldMk cId="451330173" sldId="277"/>
            <ac:cxnSpMk id="13" creationId="{31C1AE99-3364-7CC2-F801-E54E6D771845}"/>
          </ac:cxnSpMkLst>
        </pc:cxnChg>
      </pc:sldChg>
      <pc:sldChg chg="new del">
        <pc:chgData name="Jasim Hasan (MOL PAKISTAN B.V.)" userId="dfeec08e-1836-47e7-bc01-4b04978dd528" providerId="ADAL" clId="{2EC833CF-F473-4777-A25C-2C004D036FA0}" dt="2023-04-25T09:16:10.866" v="8001" actId="47"/>
        <pc:sldMkLst>
          <pc:docMk/>
          <pc:sldMk cId="3485736588" sldId="278"/>
        </pc:sldMkLst>
      </pc:sldChg>
      <pc:sldChg chg="add del">
        <pc:chgData name="Jasim Hasan (MOL PAKISTAN B.V.)" userId="dfeec08e-1836-47e7-bc01-4b04978dd528" providerId="ADAL" clId="{2EC833CF-F473-4777-A25C-2C004D036FA0}" dt="2023-04-25T09:16:47.926" v="8009" actId="47"/>
        <pc:sldMkLst>
          <pc:docMk/>
          <pc:sldMk cId="4082310106" sldId="279"/>
        </pc:sldMkLst>
      </pc:sldChg>
      <pc:sldChg chg="addSp modSp add mod ord">
        <pc:chgData name="Jasim Hasan (MOL PAKISTAN B.V.)" userId="dfeec08e-1836-47e7-bc01-4b04978dd528" providerId="ADAL" clId="{2EC833CF-F473-4777-A25C-2C004D036FA0}" dt="2023-04-25T09:50:51.728" v="9602" actId="27636"/>
        <pc:sldMkLst>
          <pc:docMk/>
          <pc:sldMk cId="3216773047" sldId="280"/>
        </pc:sldMkLst>
        <pc:spChg chg="mod">
          <ac:chgData name="Jasim Hasan (MOL PAKISTAN B.V.)" userId="dfeec08e-1836-47e7-bc01-4b04978dd528" providerId="ADAL" clId="{2EC833CF-F473-4777-A25C-2C004D036FA0}" dt="2023-04-25T09:17:44.020" v="8055" actId="14100"/>
          <ac:spMkLst>
            <pc:docMk/>
            <pc:sldMk cId="3216773047" sldId="280"/>
            <ac:spMk id="4" creationId="{C6EB80FA-D3DD-EEDD-0EE5-843846661FD0}"/>
          </ac:spMkLst>
        </pc:spChg>
        <pc:spChg chg="mod">
          <ac:chgData name="Jasim Hasan (MOL PAKISTAN B.V.)" userId="dfeec08e-1836-47e7-bc01-4b04978dd528" providerId="ADAL" clId="{2EC833CF-F473-4777-A25C-2C004D036FA0}" dt="2023-04-25T09:50:51.728" v="9602" actId="27636"/>
          <ac:spMkLst>
            <pc:docMk/>
            <pc:sldMk cId="3216773047" sldId="280"/>
            <ac:spMk id="5" creationId="{ED67AD2A-C4E9-9F76-9DE9-30E6917AD043}"/>
          </ac:spMkLst>
        </pc:spChg>
        <pc:spChg chg="mod">
          <ac:chgData name="Jasim Hasan (MOL PAKISTAN B.V.)" userId="dfeec08e-1836-47e7-bc01-4b04978dd528" providerId="ADAL" clId="{2EC833CF-F473-4777-A25C-2C004D036FA0}" dt="2023-04-25T09:17:14.252" v="8052" actId="1036"/>
          <ac:spMkLst>
            <pc:docMk/>
            <pc:sldMk cId="3216773047" sldId="280"/>
            <ac:spMk id="8" creationId="{D050CFAA-3A11-8E0A-EC17-957832229D48}"/>
          </ac:spMkLst>
        </pc:spChg>
        <pc:picChg chg="add mod">
          <ac:chgData name="Jasim Hasan (MOL PAKISTAN B.V.)" userId="dfeec08e-1836-47e7-bc01-4b04978dd528" providerId="ADAL" clId="{2EC833CF-F473-4777-A25C-2C004D036FA0}" dt="2023-04-25T09:18:03.129" v="8069" actId="1076"/>
          <ac:picMkLst>
            <pc:docMk/>
            <pc:sldMk cId="3216773047" sldId="280"/>
            <ac:picMk id="3" creationId="{9021CDED-57A5-D3C2-69BE-7CC3FEF8011C}"/>
          </ac:picMkLst>
        </pc:picChg>
        <pc:cxnChg chg="mod">
          <ac:chgData name="Jasim Hasan (MOL PAKISTAN B.V.)" userId="dfeec08e-1836-47e7-bc01-4b04978dd528" providerId="ADAL" clId="{2EC833CF-F473-4777-A25C-2C004D036FA0}" dt="2023-04-25T09:17:14.252" v="8052" actId="1036"/>
          <ac:cxnSpMkLst>
            <pc:docMk/>
            <pc:sldMk cId="3216773047" sldId="280"/>
            <ac:cxnSpMk id="7" creationId="{8289EA16-8BCB-12FA-C30E-6ABC31FFD1AA}"/>
          </ac:cxnSpMkLst>
        </pc:cxnChg>
      </pc:sldChg>
      <pc:sldChg chg="addSp delSp modSp add mod">
        <pc:chgData name="Jasim Hasan (MOL PAKISTAN B.V.)" userId="dfeec08e-1836-47e7-bc01-4b04978dd528" providerId="ADAL" clId="{2EC833CF-F473-4777-A25C-2C004D036FA0}" dt="2023-05-07T10:52:46.762" v="13682" actId="1035"/>
        <pc:sldMkLst>
          <pc:docMk/>
          <pc:sldMk cId="2523147912" sldId="281"/>
        </pc:sldMkLst>
        <pc:spChg chg="add mod">
          <ac:chgData name="Jasim Hasan (MOL PAKISTAN B.V.)" userId="dfeec08e-1836-47e7-bc01-4b04978dd528" providerId="ADAL" clId="{2EC833CF-F473-4777-A25C-2C004D036FA0}" dt="2023-05-07T10:46:01.902" v="13566" actId="1076"/>
          <ac:spMkLst>
            <pc:docMk/>
            <pc:sldMk cId="2523147912" sldId="281"/>
            <ac:spMk id="2" creationId="{EEBDAEF5-3408-E17C-4FE8-7C5978E9C22C}"/>
          </ac:spMkLst>
        </pc:spChg>
        <pc:spChg chg="del">
          <ac:chgData name="Jasim Hasan (MOL PAKISTAN B.V.)" userId="dfeec08e-1836-47e7-bc01-4b04978dd528" providerId="ADAL" clId="{2EC833CF-F473-4777-A25C-2C004D036FA0}" dt="2023-04-25T09:40:31.499" v="8529" actId="478"/>
          <ac:spMkLst>
            <pc:docMk/>
            <pc:sldMk cId="2523147912" sldId="281"/>
            <ac:spMk id="3" creationId="{45687FC7-426B-29EA-B219-C2C58D3AD4A0}"/>
          </ac:spMkLst>
        </pc:spChg>
        <pc:spChg chg="mod">
          <ac:chgData name="Jasim Hasan (MOL PAKISTAN B.V.)" userId="dfeec08e-1836-47e7-bc01-4b04978dd528" providerId="ADAL" clId="{2EC833CF-F473-4777-A25C-2C004D036FA0}" dt="2023-05-07T10:52:46.762" v="13682" actId="1035"/>
          <ac:spMkLst>
            <pc:docMk/>
            <pc:sldMk cId="2523147912" sldId="281"/>
            <ac:spMk id="6" creationId="{4E946261-4117-BF53-EF00-2CBAC8D278B6}"/>
          </ac:spMkLst>
        </pc:spChg>
        <pc:spChg chg="add mod">
          <ac:chgData name="Jasim Hasan (MOL PAKISTAN B.V.)" userId="dfeec08e-1836-47e7-bc01-4b04978dd528" providerId="ADAL" clId="{2EC833CF-F473-4777-A25C-2C004D036FA0}" dt="2023-05-07T10:45:48.673" v="13561" actId="1076"/>
          <ac:spMkLst>
            <pc:docMk/>
            <pc:sldMk cId="2523147912" sldId="281"/>
            <ac:spMk id="7" creationId="{F68EA3BE-2AB1-36E8-F0E0-BB3CB454CAB9}"/>
          </ac:spMkLst>
        </pc:spChg>
        <pc:spChg chg="add mod">
          <ac:chgData name="Jasim Hasan (MOL PAKISTAN B.V.)" userId="dfeec08e-1836-47e7-bc01-4b04978dd528" providerId="ADAL" clId="{2EC833CF-F473-4777-A25C-2C004D036FA0}" dt="2023-05-07T10:45:53.325" v="13563" actId="1076"/>
          <ac:spMkLst>
            <pc:docMk/>
            <pc:sldMk cId="2523147912" sldId="281"/>
            <ac:spMk id="9" creationId="{F3488F4F-113E-0294-A84E-022FF5957079}"/>
          </ac:spMkLst>
        </pc:spChg>
        <pc:spChg chg="add mod">
          <ac:chgData name="Jasim Hasan (MOL PAKISTAN B.V.)" userId="dfeec08e-1836-47e7-bc01-4b04978dd528" providerId="ADAL" clId="{2EC833CF-F473-4777-A25C-2C004D036FA0}" dt="2023-05-07T10:45:37.446" v="13560" actId="20577"/>
          <ac:spMkLst>
            <pc:docMk/>
            <pc:sldMk cId="2523147912" sldId="281"/>
            <ac:spMk id="10" creationId="{202DCC0A-15F3-C8ED-7D4F-EDD8ABB427FE}"/>
          </ac:spMkLst>
        </pc:spChg>
        <pc:picChg chg="add mod">
          <ac:chgData name="Jasim Hasan (MOL PAKISTAN B.V.)" userId="dfeec08e-1836-47e7-bc01-4b04978dd528" providerId="ADAL" clId="{2EC833CF-F473-4777-A25C-2C004D036FA0}" dt="2023-05-07T10:45:49.986" v="13562" actId="1076"/>
          <ac:picMkLst>
            <pc:docMk/>
            <pc:sldMk cId="2523147912" sldId="281"/>
            <ac:picMk id="12" creationId="{DFEA278C-2DFD-C84E-CC42-8B435C08FDB4}"/>
          </ac:picMkLst>
        </pc:picChg>
        <pc:picChg chg="add mod">
          <ac:chgData name="Jasim Hasan (MOL PAKISTAN B.V.)" userId="dfeec08e-1836-47e7-bc01-4b04978dd528" providerId="ADAL" clId="{2EC833CF-F473-4777-A25C-2C004D036FA0}" dt="2023-05-07T10:45:55.646" v="13564" actId="1076"/>
          <ac:picMkLst>
            <pc:docMk/>
            <pc:sldMk cId="2523147912" sldId="281"/>
            <ac:picMk id="14" creationId="{E032E097-8A99-12FD-174A-6121FECD2B60}"/>
          </ac:picMkLst>
        </pc:picChg>
        <pc:cxnChg chg="add mod">
          <ac:chgData name="Jasim Hasan (MOL PAKISTAN B.V.)" userId="dfeec08e-1836-47e7-bc01-4b04978dd528" providerId="ADAL" clId="{2EC833CF-F473-4777-A25C-2C004D036FA0}" dt="2023-05-07T10:46:03.950" v="13567" actId="1076"/>
          <ac:cxnSpMkLst>
            <pc:docMk/>
            <pc:sldMk cId="2523147912" sldId="281"/>
            <ac:cxnSpMk id="8" creationId="{2CE4E9CB-1B11-0208-DA83-D15E48EC5371}"/>
          </ac:cxnSpMkLst>
        </pc:cxnChg>
      </pc:sldChg>
      <pc:sldChg chg="modSp add del mod">
        <pc:chgData name="Jasim Hasan (MOL PAKISTAN B.V.)" userId="dfeec08e-1836-47e7-bc01-4b04978dd528" providerId="ADAL" clId="{2EC833CF-F473-4777-A25C-2C004D036FA0}" dt="2023-05-10T13:56:15.024" v="15192" actId="47"/>
        <pc:sldMkLst>
          <pc:docMk/>
          <pc:sldMk cId="1050021586" sldId="282"/>
        </pc:sldMkLst>
        <pc:spChg chg="mod">
          <ac:chgData name="Jasim Hasan (MOL PAKISTAN B.V.)" userId="dfeec08e-1836-47e7-bc01-4b04978dd528" providerId="ADAL" clId="{2EC833CF-F473-4777-A25C-2C004D036FA0}" dt="2023-05-07T10:42:17.743" v="13491" actId="20577"/>
          <ac:spMkLst>
            <pc:docMk/>
            <pc:sldMk cId="1050021586" sldId="282"/>
            <ac:spMk id="3" creationId="{45687FC7-426B-29EA-B219-C2C58D3AD4A0}"/>
          </ac:spMkLst>
        </pc:spChg>
      </pc:sldChg>
      <pc:sldChg chg="addSp modSp add mod">
        <pc:chgData name="Jasim Hasan (MOL PAKISTAN B.V.)" userId="dfeec08e-1836-47e7-bc01-4b04978dd528" providerId="ADAL" clId="{2EC833CF-F473-4777-A25C-2C004D036FA0}" dt="2023-05-10T14:00:38.882" v="15209" actId="207"/>
        <pc:sldMkLst>
          <pc:docMk/>
          <pc:sldMk cId="440918407" sldId="283"/>
        </pc:sldMkLst>
        <pc:spChg chg="mod">
          <ac:chgData name="Jasim Hasan (MOL PAKISTAN B.V.)" userId="dfeec08e-1836-47e7-bc01-4b04978dd528" providerId="ADAL" clId="{2EC833CF-F473-4777-A25C-2C004D036FA0}" dt="2023-05-10T14:00:16.347" v="15203" actId="207"/>
          <ac:spMkLst>
            <pc:docMk/>
            <pc:sldMk cId="440918407" sldId="283"/>
            <ac:spMk id="3" creationId="{45687FC7-426B-29EA-B219-C2C58D3AD4A0}"/>
          </ac:spMkLst>
        </pc:spChg>
        <pc:spChg chg="add mod">
          <ac:chgData name="Jasim Hasan (MOL PAKISTAN B.V.)" userId="dfeec08e-1836-47e7-bc01-4b04978dd528" providerId="ADAL" clId="{2EC833CF-F473-4777-A25C-2C004D036FA0}" dt="2023-05-10T13:45:40.485" v="14570"/>
          <ac:spMkLst>
            <pc:docMk/>
            <pc:sldMk cId="440918407" sldId="283"/>
            <ac:spMk id="7" creationId="{29AF183E-E7D9-6B58-FD53-CDB66B73D137}"/>
          </ac:spMkLst>
        </pc:spChg>
        <pc:spChg chg="add mod">
          <ac:chgData name="Jasim Hasan (MOL PAKISTAN B.V.)" userId="dfeec08e-1836-47e7-bc01-4b04978dd528" providerId="ADAL" clId="{2EC833CF-F473-4777-A25C-2C004D036FA0}" dt="2023-05-10T14:00:10.689" v="15202" actId="1076"/>
          <ac:spMkLst>
            <pc:docMk/>
            <pc:sldMk cId="440918407" sldId="283"/>
            <ac:spMk id="10" creationId="{908EAEDC-1AD0-79D4-3386-C203F260233C}"/>
          </ac:spMkLst>
        </pc:spChg>
        <pc:spChg chg="add mod">
          <ac:chgData name="Jasim Hasan (MOL PAKISTAN B.V.)" userId="dfeec08e-1836-47e7-bc01-4b04978dd528" providerId="ADAL" clId="{2EC833CF-F473-4777-A25C-2C004D036FA0}" dt="2023-05-10T14:00:20.737" v="15204" actId="207"/>
          <ac:spMkLst>
            <pc:docMk/>
            <pc:sldMk cId="440918407" sldId="283"/>
            <ac:spMk id="14" creationId="{03F9879C-0E20-9C2A-C0D7-F30088620EFE}"/>
          </ac:spMkLst>
        </pc:spChg>
        <pc:spChg chg="add mod">
          <ac:chgData name="Jasim Hasan (MOL PAKISTAN B.V.)" userId="dfeec08e-1836-47e7-bc01-4b04978dd528" providerId="ADAL" clId="{2EC833CF-F473-4777-A25C-2C004D036FA0}" dt="2023-05-10T14:00:24.881" v="15205" actId="207"/>
          <ac:spMkLst>
            <pc:docMk/>
            <pc:sldMk cId="440918407" sldId="283"/>
            <ac:spMk id="18" creationId="{0AA6D6E8-A6D1-E129-7F61-F09E80D9155C}"/>
          </ac:spMkLst>
        </pc:spChg>
        <pc:spChg chg="add mod">
          <ac:chgData name="Jasim Hasan (MOL PAKISTAN B.V.)" userId="dfeec08e-1836-47e7-bc01-4b04978dd528" providerId="ADAL" clId="{2EC833CF-F473-4777-A25C-2C004D036FA0}" dt="2023-05-10T14:00:28.373" v="15206" actId="207"/>
          <ac:spMkLst>
            <pc:docMk/>
            <pc:sldMk cId="440918407" sldId="283"/>
            <ac:spMk id="21" creationId="{7B2C235C-B75A-0E14-AC2B-223958CAE03C}"/>
          </ac:spMkLst>
        </pc:spChg>
        <pc:spChg chg="add mod">
          <ac:chgData name="Jasim Hasan (MOL PAKISTAN B.V.)" userId="dfeec08e-1836-47e7-bc01-4b04978dd528" providerId="ADAL" clId="{2EC833CF-F473-4777-A25C-2C004D036FA0}" dt="2023-05-10T14:00:32.263" v="15207" actId="207"/>
          <ac:spMkLst>
            <pc:docMk/>
            <pc:sldMk cId="440918407" sldId="283"/>
            <ac:spMk id="26" creationId="{65AC16FE-FE21-2C71-28DF-068E0BB5633B}"/>
          </ac:spMkLst>
        </pc:spChg>
        <pc:spChg chg="add mod">
          <ac:chgData name="Jasim Hasan (MOL PAKISTAN B.V.)" userId="dfeec08e-1836-47e7-bc01-4b04978dd528" providerId="ADAL" clId="{2EC833CF-F473-4777-A25C-2C004D036FA0}" dt="2023-05-10T14:00:35.706" v="15208" actId="207"/>
          <ac:spMkLst>
            <pc:docMk/>
            <pc:sldMk cId="440918407" sldId="283"/>
            <ac:spMk id="29" creationId="{DFA7B98F-EDD6-9B47-E0BC-073EE2599695}"/>
          </ac:spMkLst>
        </pc:spChg>
        <pc:spChg chg="add mod">
          <ac:chgData name="Jasim Hasan (MOL PAKISTAN B.V.)" userId="dfeec08e-1836-47e7-bc01-4b04978dd528" providerId="ADAL" clId="{2EC833CF-F473-4777-A25C-2C004D036FA0}" dt="2023-05-10T14:00:38.882" v="15209" actId="207"/>
          <ac:spMkLst>
            <pc:docMk/>
            <pc:sldMk cId="440918407" sldId="283"/>
            <ac:spMk id="31" creationId="{6E52DF42-CE46-A5B1-FA95-0FBA724F86A1}"/>
          </ac:spMkLst>
        </pc:spChg>
        <pc:graphicFrameChg chg="mod">
          <ac:chgData name="Jasim Hasan (MOL PAKISTAN B.V.)" userId="dfeec08e-1836-47e7-bc01-4b04978dd528" providerId="ADAL" clId="{2EC833CF-F473-4777-A25C-2C004D036FA0}" dt="2023-05-10T13:48:41.791" v="14764" actId="1035"/>
          <ac:graphicFrameMkLst>
            <pc:docMk/>
            <pc:sldMk cId="440918407" sldId="283"/>
            <ac:graphicFrameMk id="2" creationId="{892506A9-1BFF-C8D4-1032-BD610A08B6C1}"/>
          </ac:graphicFrameMkLst>
        </pc:graphicFrameChg>
        <pc:cxnChg chg="add mod">
          <ac:chgData name="Jasim Hasan (MOL PAKISTAN B.V.)" userId="dfeec08e-1836-47e7-bc01-4b04978dd528" providerId="ADAL" clId="{2EC833CF-F473-4777-A25C-2C004D036FA0}" dt="2023-05-10T13:48:41.791" v="14764" actId="1035"/>
          <ac:cxnSpMkLst>
            <pc:docMk/>
            <pc:sldMk cId="440918407" sldId="283"/>
            <ac:cxnSpMk id="9" creationId="{EF755707-B253-2B29-C055-14CA8779627F}"/>
          </ac:cxnSpMkLst>
        </pc:cxnChg>
        <pc:cxnChg chg="add mod">
          <ac:chgData name="Jasim Hasan (MOL PAKISTAN B.V.)" userId="dfeec08e-1836-47e7-bc01-4b04978dd528" providerId="ADAL" clId="{2EC833CF-F473-4777-A25C-2C004D036FA0}" dt="2023-05-10T13:48:41.791" v="14764" actId="1035"/>
          <ac:cxnSpMkLst>
            <pc:docMk/>
            <pc:sldMk cId="440918407" sldId="283"/>
            <ac:cxnSpMk id="11" creationId="{FF361B29-D509-E17D-7F83-0AEEB244B54A}"/>
          </ac:cxnSpMkLst>
        </pc:cxnChg>
        <pc:cxnChg chg="add mod">
          <ac:chgData name="Jasim Hasan (MOL PAKISTAN B.V.)" userId="dfeec08e-1836-47e7-bc01-4b04978dd528" providerId="ADAL" clId="{2EC833CF-F473-4777-A25C-2C004D036FA0}" dt="2023-05-10T13:48:41.791" v="14764" actId="1035"/>
          <ac:cxnSpMkLst>
            <pc:docMk/>
            <pc:sldMk cId="440918407" sldId="283"/>
            <ac:cxnSpMk id="15" creationId="{6DD03376-6069-08A6-3A8E-C7CD5308B39A}"/>
          </ac:cxnSpMkLst>
        </pc:cxnChg>
        <pc:cxnChg chg="add mod">
          <ac:chgData name="Jasim Hasan (MOL PAKISTAN B.V.)" userId="dfeec08e-1836-47e7-bc01-4b04978dd528" providerId="ADAL" clId="{2EC833CF-F473-4777-A25C-2C004D036FA0}" dt="2023-05-10T14:00:01.020" v="15199" actId="14100"/>
          <ac:cxnSpMkLst>
            <pc:docMk/>
            <pc:sldMk cId="440918407" sldId="283"/>
            <ac:cxnSpMk id="19" creationId="{57369C84-1EEE-ECC0-437E-1E5479A70F6E}"/>
          </ac:cxnSpMkLst>
        </pc:cxnChg>
        <pc:cxnChg chg="add mod">
          <ac:chgData name="Jasim Hasan (MOL PAKISTAN B.V.)" userId="dfeec08e-1836-47e7-bc01-4b04978dd528" providerId="ADAL" clId="{2EC833CF-F473-4777-A25C-2C004D036FA0}" dt="2023-05-10T13:52:13.677" v="14966" actId="1076"/>
          <ac:cxnSpMkLst>
            <pc:docMk/>
            <pc:sldMk cId="440918407" sldId="283"/>
            <ac:cxnSpMk id="22" creationId="{A67164AB-6E9C-767D-D5DE-19B9BB1B3D55}"/>
          </ac:cxnSpMkLst>
        </pc:cxnChg>
        <pc:cxnChg chg="add mod">
          <ac:chgData name="Jasim Hasan (MOL PAKISTAN B.V.)" userId="dfeec08e-1836-47e7-bc01-4b04978dd528" providerId="ADAL" clId="{2EC833CF-F473-4777-A25C-2C004D036FA0}" dt="2023-05-10T13:52:59.113" v="15001" actId="14100"/>
          <ac:cxnSpMkLst>
            <pc:docMk/>
            <pc:sldMk cId="440918407" sldId="283"/>
            <ac:cxnSpMk id="24" creationId="{165AA927-6D64-9965-ECEA-4A411E123955}"/>
          </ac:cxnSpMkLst>
        </pc:cxnChg>
        <pc:cxnChg chg="add mod">
          <ac:chgData name="Jasim Hasan (MOL PAKISTAN B.V.)" userId="dfeec08e-1836-47e7-bc01-4b04978dd528" providerId="ADAL" clId="{2EC833CF-F473-4777-A25C-2C004D036FA0}" dt="2023-05-10T13:53:52.787" v="15079" actId="1076"/>
          <ac:cxnSpMkLst>
            <pc:docMk/>
            <pc:sldMk cId="440918407" sldId="283"/>
            <ac:cxnSpMk id="28" creationId="{533989FF-1FD4-7377-9A07-A5447D2A7DAB}"/>
          </ac:cxnSpMkLst>
        </pc:cxnChg>
        <pc:cxnChg chg="add mod">
          <ac:chgData name="Jasim Hasan (MOL PAKISTAN B.V.)" userId="dfeec08e-1836-47e7-bc01-4b04978dd528" providerId="ADAL" clId="{2EC833CF-F473-4777-A25C-2C004D036FA0}" dt="2023-05-10T13:55:15.821" v="15186" actId="14100"/>
          <ac:cxnSpMkLst>
            <pc:docMk/>
            <pc:sldMk cId="440918407" sldId="283"/>
            <ac:cxnSpMk id="30" creationId="{5C420512-26D6-B7B7-EB37-61718165414C}"/>
          </ac:cxnSpMkLst>
        </pc:cxn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3F9D8D-55B7-49DB-9086-2C25C6E5FEBA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22EE927-2440-414D-BCF7-285DE6F77344}">
      <dgm:prSet phldrT="[Text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n-US" sz="2400" dirty="0"/>
            <a:t>GSCM practices</a:t>
          </a:r>
          <a:endParaRPr lang="en-GB" sz="2400" dirty="0"/>
        </a:p>
      </dgm:t>
    </dgm:pt>
    <dgm:pt modelId="{60A78431-9AEA-4329-9509-743A60E2FD78}" type="parTrans" cxnId="{E0B36931-D7DF-4567-B297-9DF3E10C6CFC}">
      <dgm:prSet/>
      <dgm:spPr/>
      <dgm:t>
        <a:bodyPr/>
        <a:lstStyle/>
        <a:p>
          <a:endParaRPr lang="en-GB" sz="2400"/>
        </a:p>
      </dgm:t>
    </dgm:pt>
    <dgm:pt modelId="{98E0DCA6-7A65-404D-8989-AA58D40763C3}" type="sibTrans" cxnId="{E0B36931-D7DF-4567-B297-9DF3E10C6CFC}">
      <dgm:prSet/>
      <dgm:spPr/>
      <dgm:t>
        <a:bodyPr/>
        <a:lstStyle/>
        <a:p>
          <a:endParaRPr lang="en-GB" sz="2400"/>
        </a:p>
      </dgm:t>
    </dgm:pt>
    <dgm:pt modelId="{C5336906-DD64-481D-8BBD-CC956BC58F47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1600" dirty="0"/>
            <a:t>Internal Environment Management (IEM)</a:t>
          </a:r>
          <a:endParaRPr lang="en-GB" sz="1600" dirty="0"/>
        </a:p>
      </dgm:t>
    </dgm:pt>
    <dgm:pt modelId="{CF694F2D-89B3-4DCB-A1C7-6BA7F77C0BC9}" type="parTrans" cxnId="{FB1703C6-D2FB-4D6F-9FC6-5D41ECF41AC8}">
      <dgm:prSet/>
      <dgm:spPr/>
      <dgm:t>
        <a:bodyPr/>
        <a:lstStyle/>
        <a:p>
          <a:endParaRPr lang="en-GB" sz="2400"/>
        </a:p>
      </dgm:t>
    </dgm:pt>
    <dgm:pt modelId="{71E7EB3C-3D27-4495-82BF-28CB62B00997}" type="sibTrans" cxnId="{FB1703C6-D2FB-4D6F-9FC6-5D41ECF41AC8}">
      <dgm:prSet/>
      <dgm:spPr/>
      <dgm:t>
        <a:bodyPr/>
        <a:lstStyle/>
        <a:p>
          <a:endParaRPr lang="en-GB" sz="2400"/>
        </a:p>
      </dgm:t>
    </dgm:pt>
    <dgm:pt modelId="{6AA73D86-0A84-4B4F-BB14-E5AF36C177B5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1600" dirty="0"/>
            <a:t>Green Production (GPD)</a:t>
          </a:r>
          <a:endParaRPr lang="en-GB" sz="1600" dirty="0"/>
        </a:p>
      </dgm:t>
    </dgm:pt>
    <dgm:pt modelId="{64AE1383-AB59-470B-81F9-D2CA1D49BDBA}" type="parTrans" cxnId="{12A975A8-76D2-4131-BC7F-2747BC1C18C8}">
      <dgm:prSet/>
      <dgm:spPr/>
      <dgm:t>
        <a:bodyPr/>
        <a:lstStyle/>
        <a:p>
          <a:endParaRPr lang="en-GB" sz="2400"/>
        </a:p>
      </dgm:t>
    </dgm:pt>
    <dgm:pt modelId="{4CD445BF-6437-4334-BC9F-EC7314D057D8}" type="sibTrans" cxnId="{12A975A8-76D2-4131-BC7F-2747BC1C18C8}">
      <dgm:prSet/>
      <dgm:spPr/>
      <dgm:t>
        <a:bodyPr/>
        <a:lstStyle/>
        <a:p>
          <a:endParaRPr lang="en-GB" sz="2400"/>
        </a:p>
      </dgm:t>
    </dgm:pt>
    <dgm:pt modelId="{482F516F-1D4C-4E6A-BC2D-39FD44806F8D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1600" dirty="0"/>
            <a:t>Green Purchasing (GP)</a:t>
          </a:r>
          <a:endParaRPr lang="en-GB" sz="1600" dirty="0"/>
        </a:p>
      </dgm:t>
    </dgm:pt>
    <dgm:pt modelId="{DC6BC3E9-CD10-48E7-8C53-8D4DA09D279C}" type="parTrans" cxnId="{15975ED8-DF98-45E0-A71C-B18394F5A8D1}">
      <dgm:prSet/>
      <dgm:spPr/>
      <dgm:t>
        <a:bodyPr/>
        <a:lstStyle/>
        <a:p>
          <a:endParaRPr lang="en-GB" sz="2400"/>
        </a:p>
      </dgm:t>
    </dgm:pt>
    <dgm:pt modelId="{9FD54A7A-18A7-46EC-ADDD-3E8D4D678FCA}" type="sibTrans" cxnId="{15975ED8-DF98-45E0-A71C-B18394F5A8D1}">
      <dgm:prSet/>
      <dgm:spPr/>
      <dgm:t>
        <a:bodyPr/>
        <a:lstStyle/>
        <a:p>
          <a:endParaRPr lang="en-GB" sz="2400"/>
        </a:p>
      </dgm:t>
    </dgm:pt>
    <dgm:pt modelId="{E23E0A9D-070A-4AD2-B60C-DADE7C863BC8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1600" dirty="0"/>
            <a:t>Green Design (GD)</a:t>
          </a:r>
          <a:endParaRPr lang="en-GB" sz="1600" dirty="0"/>
        </a:p>
      </dgm:t>
    </dgm:pt>
    <dgm:pt modelId="{8E2C5D8F-E2DA-4BBC-8F03-A3316804F649}" type="parTrans" cxnId="{F9E5718E-AD6C-4F09-95AC-6152437C30CD}">
      <dgm:prSet/>
      <dgm:spPr/>
      <dgm:t>
        <a:bodyPr/>
        <a:lstStyle/>
        <a:p>
          <a:endParaRPr lang="en-GB" sz="2400"/>
        </a:p>
      </dgm:t>
    </dgm:pt>
    <dgm:pt modelId="{0229F507-B926-4A97-B2BB-722F6593CCA4}" type="sibTrans" cxnId="{F9E5718E-AD6C-4F09-95AC-6152437C30CD}">
      <dgm:prSet/>
      <dgm:spPr/>
      <dgm:t>
        <a:bodyPr/>
        <a:lstStyle/>
        <a:p>
          <a:endParaRPr lang="en-GB" sz="2400"/>
        </a:p>
      </dgm:t>
    </dgm:pt>
    <dgm:pt modelId="{D1C4E405-507E-483D-BB05-19B4C073BF50}">
      <dgm:prSet phldrT="[Text]" custT="1"/>
      <dgm:spPr/>
      <dgm:t>
        <a:bodyPr/>
        <a:lstStyle/>
        <a:p>
          <a:r>
            <a:rPr lang="en-US" sz="1600" dirty="0"/>
            <a:t>Investment Recovery (IR)</a:t>
          </a:r>
          <a:endParaRPr lang="en-GB" sz="1600" dirty="0"/>
        </a:p>
      </dgm:t>
    </dgm:pt>
    <dgm:pt modelId="{06CFD998-E9E7-4ADB-870B-2750051D7F87}" type="parTrans" cxnId="{C04D51F3-0174-41BC-9403-381DCD443ADA}">
      <dgm:prSet/>
      <dgm:spPr/>
      <dgm:t>
        <a:bodyPr/>
        <a:lstStyle/>
        <a:p>
          <a:endParaRPr lang="en-GB" sz="2400"/>
        </a:p>
      </dgm:t>
    </dgm:pt>
    <dgm:pt modelId="{F441A706-ED47-4EC4-B3A1-51F1D659ED61}" type="sibTrans" cxnId="{C04D51F3-0174-41BC-9403-381DCD443ADA}">
      <dgm:prSet/>
      <dgm:spPr/>
      <dgm:t>
        <a:bodyPr/>
        <a:lstStyle/>
        <a:p>
          <a:endParaRPr lang="en-GB" sz="2400"/>
        </a:p>
      </dgm:t>
    </dgm:pt>
    <dgm:pt modelId="{7B46335A-CC57-43B2-BF0E-FE93A538627D}">
      <dgm:prSet phldrT="[Text]" custT="1"/>
      <dgm:spPr/>
      <dgm:t>
        <a:bodyPr/>
        <a:lstStyle/>
        <a:p>
          <a:r>
            <a:rPr lang="en-US" sz="1600" dirty="0"/>
            <a:t>Collaboration with Supply Chain</a:t>
          </a:r>
          <a:endParaRPr lang="en-GB" sz="1600" dirty="0"/>
        </a:p>
      </dgm:t>
    </dgm:pt>
    <dgm:pt modelId="{F834DB18-8E63-47B6-B6FC-EB78A8690335}" type="parTrans" cxnId="{7887C233-5E95-4079-AB08-974284DB0DDA}">
      <dgm:prSet/>
      <dgm:spPr/>
      <dgm:t>
        <a:bodyPr/>
        <a:lstStyle/>
        <a:p>
          <a:endParaRPr lang="en-GB" sz="2400"/>
        </a:p>
      </dgm:t>
    </dgm:pt>
    <dgm:pt modelId="{2D7BA83E-280D-4A71-B3F6-C5BFE601E6E3}" type="sibTrans" cxnId="{7887C233-5E95-4079-AB08-974284DB0DDA}">
      <dgm:prSet/>
      <dgm:spPr/>
      <dgm:t>
        <a:bodyPr/>
        <a:lstStyle/>
        <a:p>
          <a:endParaRPr lang="en-GB" sz="2400"/>
        </a:p>
      </dgm:t>
    </dgm:pt>
    <dgm:pt modelId="{BA5EC355-48EA-4A7D-AD23-829131F2A366}">
      <dgm:prSet phldrT="[Text]" custT="1"/>
      <dgm:spPr/>
      <dgm:t>
        <a:bodyPr/>
        <a:lstStyle/>
        <a:p>
          <a:r>
            <a:rPr lang="en-US" sz="1600" dirty="0"/>
            <a:t>Green Logistics (GL)</a:t>
          </a:r>
          <a:endParaRPr lang="en-GB" sz="1600" dirty="0"/>
        </a:p>
      </dgm:t>
    </dgm:pt>
    <dgm:pt modelId="{D4ACF891-0AD3-4596-B0F7-4C97A14B4B17}" type="parTrans" cxnId="{9EC4257A-31F7-4BB7-8E3A-5169CC582080}">
      <dgm:prSet/>
      <dgm:spPr/>
      <dgm:t>
        <a:bodyPr/>
        <a:lstStyle/>
        <a:p>
          <a:endParaRPr lang="en-GB" sz="2400"/>
        </a:p>
      </dgm:t>
    </dgm:pt>
    <dgm:pt modelId="{809DC773-AA58-4EFF-8CE4-02E4E9B4D11C}" type="sibTrans" cxnId="{9EC4257A-31F7-4BB7-8E3A-5169CC582080}">
      <dgm:prSet/>
      <dgm:spPr/>
      <dgm:t>
        <a:bodyPr/>
        <a:lstStyle/>
        <a:p>
          <a:endParaRPr lang="en-GB" sz="2400"/>
        </a:p>
      </dgm:t>
    </dgm:pt>
    <dgm:pt modelId="{30FE889F-30FB-49C6-BA4C-786422556196}">
      <dgm:prSet phldrT="[Text]" custT="1"/>
      <dgm:spPr/>
      <dgm:t>
        <a:bodyPr/>
        <a:lstStyle/>
        <a:p>
          <a:r>
            <a:rPr lang="en-US" sz="1600" dirty="0"/>
            <a:t>Green warehousing and distribution</a:t>
          </a:r>
          <a:endParaRPr lang="en-GB" sz="1600" dirty="0"/>
        </a:p>
      </dgm:t>
    </dgm:pt>
    <dgm:pt modelId="{F9694058-5044-48E4-99CA-3935BDBE8782}" type="sibTrans" cxnId="{B4D66B3B-5D08-4CE2-ACBA-D07732BC9FB3}">
      <dgm:prSet/>
      <dgm:spPr/>
      <dgm:t>
        <a:bodyPr/>
        <a:lstStyle/>
        <a:p>
          <a:endParaRPr lang="en-GB" sz="2400"/>
        </a:p>
      </dgm:t>
    </dgm:pt>
    <dgm:pt modelId="{79D708CA-2991-4F7F-9559-83C231B8E481}" type="parTrans" cxnId="{B4D66B3B-5D08-4CE2-ACBA-D07732BC9FB3}">
      <dgm:prSet/>
      <dgm:spPr/>
      <dgm:t>
        <a:bodyPr/>
        <a:lstStyle/>
        <a:p>
          <a:endParaRPr lang="en-GB" sz="2400"/>
        </a:p>
      </dgm:t>
    </dgm:pt>
    <dgm:pt modelId="{5F18A934-0328-4859-AC3E-82403B2D3DCB}" type="pres">
      <dgm:prSet presAssocID="{5F3F9D8D-55B7-49DB-9086-2C25C6E5FEBA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E15CECF-FB0E-4CBE-8191-AD5815641E9E}" type="pres">
      <dgm:prSet presAssocID="{122EE927-2440-414D-BCF7-285DE6F77344}" presName="centerShape" presStyleLbl="node0" presStyleIdx="0" presStyleCnt="1" custScaleX="121263" custScaleY="121263"/>
      <dgm:spPr/>
    </dgm:pt>
    <dgm:pt modelId="{02D86B32-7DD7-43A9-ABF2-48E6D4AFAC07}" type="pres">
      <dgm:prSet presAssocID="{C5336906-DD64-481D-8BBD-CC956BC58F47}" presName="node" presStyleLbl="node1" presStyleIdx="0" presStyleCnt="8" custScaleX="155910" custScaleY="155910">
        <dgm:presLayoutVars>
          <dgm:bulletEnabled val="1"/>
        </dgm:presLayoutVars>
      </dgm:prSet>
      <dgm:spPr/>
    </dgm:pt>
    <dgm:pt modelId="{AC48382C-30AE-4072-9057-E112E8393C7B}" type="pres">
      <dgm:prSet presAssocID="{C5336906-DD64-481D-8BBD-CC956BC58F47}" presName="dummy" presStyleCnt="0"/>
      <dgm:spPr/>
    </dgm:pt>
    <dgm:pt modelId="{B6397C20-B584-4F71-952E-A9D7E749F263}" type="pres">
      <dgm:prSet presAssocID="{71E7EB3C-3D27-4495-82BF-28CB62B00997}" presName="sibTrans" presStyleLbl="sibTrans2D1" presStyleIdx="0" presStyleCnt="8"/>
      <dgm:spPr/>
    </dgm:pt>
    <dgm:pt modelId="{A6B04C01-6132-4402-A2C9-5EC3A01CC8D9}" type="pres">
      <dgm:prSet presAssocID="{E23E0A9D-070A-4AD2-B60C-DADE7C863BC8}" presName="node" presStyleLbl="node1" presStyleIdx="1" presStyleCnt="8" custScaleX="155910" custScaleY="155910">
        <dgm:presLayoutVars>
          <dgm:bulletEnabled val="1"/>
        </dgm:presLayoutVars>
      </dgm:prSet>
      <dgm:spPr/>
    </dgm:pt>
    <dgm:pt modelId="{8C1E1091-738D-4C36-8757-6FD9528EB971}" type="pres">
      <dgm:prSet presAssocID="{E23E0A9D-070A-4AD2-B60C-DADE7C863BC8}" presName="dummy" presStyleCnt="0"/>
      <dgm:spPr/>
    </dgm:pt>
    <dgm:pt modelId="{5159D962-A8B2-4AE5-BB82-48E695D72E65}" type="pres">
      <dgm:prSet presAssocID="{0229F507-B926-4A97-B2BB-722F6593CCA4}" presName="sibTrans" presStyleLbl="sibTrans2D1" presStyleIdx="1" presStyleCnt="8"/>
      <dgm:spPr/>
    </dgm:pt>
    <dgm:pt modelId="{CAC7ABF4-8113-4E2D-BFC8-F49EE943C3B8}" type="pres">
      <dgm:prSet presAssocID="{482F516F-1D4C-4E6A-BC2D-39FD44806F8D}" presName="node" presStyleLbl="node1" presStyleIdx="2" presStyleCnt="8" custScaleX="155910" custScaleY="155910">
        <dgm:presLayoutVars>
          <dgm:bulletEnabled val="1"/>
        </dgm:presLayoutVars>
      </dgm:prSet>
      <dgm:spPr/>
    </dgm:pt>
    <dgm:pt modelId="{535F5943-FA46-4FAF-8663-5B448597F8E1}" type="pres">
      <dgm:prSet presAssocID="{482F516F-1D4C-4E6A-BC2D-39FD44806F8D}" presName="dummy" presStyleCnt="0"/>
      <dgm:spPr/>
    </dgm:pt>
    <dgm:pt modelId="{6A6FB718-6FEB-4F70-B130-1FE9EE0E10DF}" type="pres">
      <dgm:prSet presAssocID="{9FD54A7A-18A7-46EC-ADDD-3E8D4D678FCA}" presName="sibTrans" presStyleLbl="sibTrans2D1" presStyleIdx="2" presStyleCnt="8"/>
      <dgm:spPr/>
    </dgm:pt>
    <dgm:pt modelId="{0E7BC2A1-EF44-429A-A56F-78598FC78EB7}" type="pres">
      <dgm:prSet presAssocID="{6AA73D86-0A84-4B4F-BB14-E5AF36C177B5}" presName="node" presStyleLbl="node1" presStyleIdx="3" presStyleCnt="8" custScaleX="155910" custScaleY="155910">
        <dgm:presLayoutVars>
          <dgm:bulletEnabled val="1"/>
        </dgm:presLayoutVars>
      </dgm:prSet>
      <dgm:spPr/>
    </dgm:pt>
    <dgm:pt modelId="{9BEF1853-8A06-4728-8322-BAB39E1DC2BD}" type="pres">
      <dgm:prSet presAssocID="{6AA73D86-0A84-4B4F-BB14-E5AF36C177B5}" presName="dummy" presStyleCnt="0"/>
      <dgm:spPr/>
    </dgm:pt>
    <dgm:pt modelId="{E0A22E03-7DEA-4BA3-AD25-7C3EB08200E3}" type="pres">
      <dgm:prSet presAssocID="{4CD445BF-6437-4334-BC9F-EC7314D057D8}" presName="sibTrans" presStyleLbl="sibTrans2D1" presStyleIdx="3" presStyleCnt="8"/>
      <dgm:spPr/>
    </dgm:pt>
    <dgm:pt modelId="{2378208F-6D0D-4053-BB29-A3B45AEAC2D9}" type="pres">
      <dgm:prSet presAssocID="{D1C4E405-507E-483D-BB05-19B4C073BF50}" presName="node" presStyleLbl="node1" presStyleIdx="4" presStyleCnt="8" custScaleX="155910" custScaleY="155910">
        <dgm:presLayoutVars>
          <dgm:bulletEnabled val="1"/>
        </dgm:presLayoutVars>
      </dgm:prSet>
      <dgm:spPr/>
    </dgm:pt>
    <dgm:pt modelId="{85330A02-D5A3-411D-A40A-36CD161B35F3}" type="pres">
      <dgm:prSet presAssocID="{D1C4E405-507E-483D-BB05-19B4C073BF50}" presName="dummy" presStyleCnt="0"/>
      <dgm:spPr/>
    </dgm:pt>
    <dgm:pt modelId="{A1BFB59D-0792-4487-8413-885E33664E8E}" type="pres">
      <dgm:prSet presAssocID="{F441A706-ED47-4EC4-B3A1-51F1D659ED61}" presName="sibTrans" presStyleLbl="sibTrans2D1" presStyleIdx="4" presStyleCnt="8"/>
      <dgm:spPr/>
    </dgm:pt>
    <dgm:pt modelId="{77FDC5C8-19AE-4F96-B601-75C8B6C53B73}" type="pres">
      <dgm:prSet presAssocID="{7B46335A-CC57-43B2-BF0E-FE93A538627D}" presName="node" presStyleLbl="node1" presStyleIdx="5" presStyleCnt="8" custScaleX="155910" custScaleY="155910">
        <dgm:presLayoutVars>
          <dgm:bulletEnabled val="1"/>
        </dgm:presLayoutVars>
      </dgm:prSet>
      <dgm:spPr/>
    </dgm:pt>
    <dgm:pt modelId="{5D457B5B-5DD4-4DA7-91FF-E845BF690C1D}" type="pres">
      <dgm:prSet presAssocID="{7B46335A-CC57-43B2-BF0E-FE93A538627D}" presName="dummy" presStyleCnt="0"/>
      <dgm:spPr/>
    </dgm:pt>
    <dgm:pt modelId="{68F563A1-F9E6-4D77-834F-87F9AF6A3B8B}" type="pres">
      <dgm:prSet presAssocID="{2D7BA83E-280D-4A71-B3F6-C5BFE601E6E3}" presName="sibTrans" presStyleLbl="sibTrans2D1" presStyleIdx="5" presStyleCnt="8"/>
      <dgm:spPr/>
    </dgm:pt>
    <dgm:pt modelId="{BAF73AFD-FC2C-4DBD-B629-F0AE33EB97A9}" type="pres">
      <dgm:prSet presAssocID="{BA5EC355-48EA-4A7D-AD23-829131F2A366}" presName="node" presStyleLbl="node1" presStyleIdx="6" presStyleCnt="8" custScaleX="155910" custScaleY="155910">
        <dgm:presLayoutVars>
          <dgm:bulletEnabled val="1"/>
        </dgm:presLayoutVars>
      </dgm:prSet>
      <dgm:spPr/>
    </dgm:pt>
    <dgm:pt modelId="{3EF882A8-669A-4FF6-BDEC-CC0C1D3066BE}" type="pres">
      <dgm:prSet presAssocID="{BA5EC355-48EA-4A7D-AD23-829131F2A366}" presName="dummy" presStyleCnt="0"/>
      <dgm:spPr/>
    </dgm:pt>
    <dgm:pt modelId="{A3D70647-E7A3-4915-A106-92B52A56B64D}" type="pres">
      <dgm:prSet presAssocID="{809DC773-AA58-4EFF-8CE4-02E4E9B4D11C}" presName="sibTrans" presStyleLbl="sibTrans2D1" presStyleIdx="6" presStyleCnt="8"/>
      <dgm:spPr/>
    </dgm:pt>
    <dgm:pt modelId="{30F1E0B5-8B7E-48DE-AED6-0889134E1255}" type="pres">
      <dgm:prSet presAssocID="{30FE889F-30FB-49C6-BA4C-786422556196}" presName="node" presStyleLbl="node1" presStyleIdx="7" presStyleCnt="8" custScaleX="155910" custScaleY="155910">
        <dgm:presLayoutVars>
          <dgm:bulletEnabled val="1"/>
        </dgm:presLayoutVars>
      </dgm:prSet>
      <dgm:spPr/>
    </dgm:pt>
    <dgm:pt modelId="{4B764504-7277-4784-8BC9-2DFB09FE1AAE}" type="pres">
      <dgm:prSet presAssocID="{30FE889F-30FB-49C6-BA4C-786422556196}" presName="dummy" presStyleCnt="0"/>
      <dgm:spPr/>
    </dgm:pt>
    <dgm:pt modelId="{46FBEEEB-B049-4B3E-8483-76E32208EF69}" type="pres">
      <dgm:prSet presAssocID="{F9694058-5044-48E4-99CA-3935BDBE8782}" presName="sibTrans" presStyleLbl="sibTrans2D1" presStyleIdx="7" presStyleCnt="8"/>
      <dgm:spPr/>
    </dgm:pt>
  </dgm:ptLst>
  <dgm:cxnLst>
    <dgm:cxn modelId="{E9AEA208-2B19-476A-B2C8-85752EAE9DE1}" type="presOf" srcId="{7B46335A-CC57-43B2-BF0E-FE93A538627D}" destId="{77FDC5C8-19AE-4F96-B601-75C8B6C53B73}" srcOrd="0" destOrd="0" presId="urn:microsoft.com/office/officeart/2005/8/layout/radial6"/>
    <dgm:cxn modelId="{2A5B1F10-774D-4008-8F38-B1049045266C}" type="presOf" srcId="{5F3F9D8D-55B7-49DB-9086-2C25C6E5FEBA}" destId="{5F18A934-0328-4859-AC3E-82403B2D3DCB}" srcOrd="0" destOrd="0" presId="urn:microsoft.com/office/officeart/2005/8/layout/radial6"/>
    <dgm:cxn modelId="{6037B81E-6EA3-4D2F-86D1-4C41C2AA9576}" type="presOf" srcId="{F441A706-ED47-4EC4-B3A1-51F1D659ED61}" destId="{A1BFB59D-0792-4487-8413-885E33664E8E}" srcOrd="0" destOrd="0" presId="urn:microsoft.com/office/officeart/2005/8/layout/radial6"/>
    <dgm:cxn modelId="{BE00BD20-E440-48A9-AF1D-F67FBCD187D3}" type="presOf" srcId="{9FD54A7A-18A7-46EC-ADDD-3E8D4D678FCA}" destId="{6A6FB718-6FEB-4F70-B130-1FE9EE0E10DF}" srcOrd="0" destOrd="0" presId="urn:microsoft.com/office/officeart/2005/8/layout/radial6"/>
    <dgm:cxn modelId="{D78E2631-F0D6-4F46-ABC2-F396D0D50A30}" type="presOf" srcId="{71E7EB3C-3D27-4495-82BF-28CB62B00997}" destId="{B6397C20-B584-4F71-952E-A9D7E749F263}" srcOrd="0" destOrd="0" presId="urn:microsoft.com/office/officeart/2005/8/layout/radial6"/>
    <dgm:cxn modelId="{E0B36931-D7DF-4567-B297-9DF3E10C6CFC}" srcId="{5F3F9D8D-55B7-49DB-9086-2C25C6E5FEBA}" destId="{122EE927-2440-414D-BCF7-285DE6F77344}" srcOrd="0" destOrd="0" parTransId="{60A78431-9AEA-4329-9509-743A60E2FD78}" sibTransId="{98E0DCA6-7A65-404D-8989-AA58D40763C3}"/>
    <dgm:cxn modelId="{F6EC5832-666C-4880-8292-CA9059E9D6FE}" type="presOf" srcId="{BA5EC355-48EA-4A7D-AD23-829131F2A366}" destId="{BAF73AFD-FC2C-4DBD-B629-F0AE33EB97A9}" srcOrd="0" destOrd="0" presId="urn:microsoft.com/office/officeart/2005/8/layout/radial6"/>
    <dgm:cxn modelId="{7887C233-5E95-4079-AB08-974284DB0DDA}" srcId="{122EE927-2440-414D-BCF7-285DE6F77344}" destId="{7B46335A-CC57-43B2-BF0E-FE93A538627D}" srcOrd="5" destOrd="0" parTransId="{F834DB18-8E63-47B6-B6FC-EB78A8690335}" sibTransId="{2D7BA83E-280D-4A71-B3F6-C5BFE601E6E3}"/>
    <dgm:cxn modelId="{B4D66B3B-5D08-4CE2-ACBA-D07732BC9FB3}" srcId="{122EE927-2440-414D-BCF7-285DE6F77344}" destId="{30FE889F-30FB-49C6-BA4C-786422556196}" srcOrd="7" destOrd="0" parTransId="{79D708CA-2991-4F7F-9559-83C231B8E481}" sibTransId="{F9694058-5044-48E4-99CA-3935BDBE8782}"/>
    <dgm:cxn modelId="{4FD59961-CB9B-46D5-970B-DF97A7396D0A}" type="presOf" srcId="{E23E0A9D-070A-4AD2-B60C-DADE7C863BC8}" destId="{A6B04C01-6132-4402-A2C9-5EC3A01CC8D9}" srcOrd="0" destOrd="0" presId="urn:microsoft.com/office/officeart/2005/8/layout/radial6"/>
    <dgm:cxn modelId="{1691C965-9D54-474F-9171-6627F3B39B08}" type="presOf" srcId="{2D7BA83E-280D-4A71-B3F6-C5BFE601E6E3}" destId="{68F563A1-F9E6-4D77-834F-87F9AF6A3B8B}" srcOrd="0" destOrd="0" presId="urn:microsoft.com/office/officeart/2005/8/layout/radial6"/>
    <dgm:cxn modelId="{68B8F36F-E5C5-4D18-A3BE-34141484514E}" type="presOf" srcId="{122EE927-2440-414D-BCF7-285DE6F77344}" destId="{7E15CECF-FB0E-4CBE-8191-AD5815641E9E}" srcOrd="0" destOrd="0" presId="urn:microsoft.com/office/officeart/2005/8/layout/radial6"/>
    <dgm:cxn modelId="{9EC4257A-31F7-4BB7-8E3A-5169CC582080}" srcId="{122EE927-2440-414D-BCF7-285DE6F77344}" destId="{BA5EC355-48EA-4A7D-AD23-829131F2A366}" srcOrd="6" destOrd="0" parTransId="{D4ACF891-0AD3-4596-B0F7-4C97A14B4B17}" sibTransId="{809DC773-AA58-4EFF-8CE4-02E4E9B4D11C}"/>
    <dgm:cxn modelId="{0E974383-F93C-461B-A340-28E3623B4521}" type="presOf" srcId="{6AA73D86-0A84-4B4F-BB14-E5AF36C177B5}" destId="{0E7BC2A1-EF44-429A-A56F-78598FC78EB7}" srcOrd="0" destOrd="0" presId="urn:microsoft.com/office/officeart/2005/8/layout/radial6"/>
    <dgm:cxn modelId="{F9E5718E-AD6C-4F09-95AC-6152437C30CD}" srcId="{122EE927-2440-414D-BCF7-285DE6F77344}" destId="{E23E0A9D-070A-4AD2-B60C-DADE7C863BC8}" srcOrd="1" destOrd="0" parTransId="{8E2C5D8F-E2DA-4BBC-8F03-A3316804F649}" sibTransId="{0229F507-B926-4A97-B2BB-722F6593CCA4}"/>
    <dgm:cxn modelId="{4E02FC91-2C9A-406B-8B24-73FEC3634BAB}" type="presOf" srcId="{482F516F-1D4C-4E6A-BC2D-39FD44806F8D}" destId="{CAC7ABF4-8113-4E2D-BFC8-F49EE943C3B8}" srcOrd="0" destOrd="0" presId="urn:microsoft.com/office/officeart/2005/8/layout/radial6"/>
    <dgm:cxn modelId="{8FC04599-BBEE-4928-99FC-CECDE1155700}" type="presOf" srcId="{30FE889F-30FB-49C6-BA4C-786422556196}" destId="{30F1E0B5-8B7E-48DE-AED6-0889134E1255}" srcOrd="0" destOrd="0" presId="urn:microsoft.com/office/officeart/2005/8/layout/radial6"/>
    <dgm:cxn modelId="{51827399-9DA1-47E9-A29B-B44D7671F74D}" type="presOf" srcId="{F9694058-5044-48E4-99CA-3935BDBE8782}" destId="{46FBEEEB-B049-4B3E-8483-76E32208EF69}" srcOrd="0" destOrd="0" presId="urn:microsoft.com/office/officeart/2005/8/layout/radial6"/>
    <dgm:cxn modelId="{12A975A8-76D2-4131-BC7F-2747BC1C18C8}" srcId="{122EE927-2440-414D-BCF7-285DE6F77344}" destId="{6AA73D86-0A84-4B4F-BB14-E5AF36C177B5}" srcOrd="3" destOrd="0" parTransId="{64AE1383-AB59-470B-81F9-D2CA1D49BDBA}" sibTransId="{4CD445BF-6437-4334-BC9F-EC7314D057D8}"/>
    <dgm:cxn modelId="{698A6AC0-9679-4A3A-B7EA-FD4DAD93A1EE}" type="presOf" srcId="{C5336906-DD64-481D-8BBD-CC956BC58F47}" destId="{02D86B32-7DD7-43A9-ABF2-48E6D4AFAC07}" srcOrd="0" destOrd="0" presId="urn:microsoft.com/office/officeart/2005/8/layout/radial6"/>
    <dgm:cxn modelId="{FB1703C6-D2FB-4D6F-9FC6-5D41ECF41AC8}" srcId="{122EE927-2440-414D-BCF7-285DE6F77344}" destId="{C5336906-DD64-481D-8BBD-CC956BC58F47}" srcOrd="0" destOrd="0" parTransId="{CF694F2D-89B3-4DCB-A1C7-6BA7F77C0BC9}" sibTransId="{71E7EB3C-3D27-4495-82BF-28CB62B00997}"/>
    <dgm:cxn modelId="{1639F9C7-0811-4260-956B-3F42FF07B91F}" type="presOf" srcId="{D1C4E405-507E-483D-BB05-19B4C073BF50}" destId="{2378208F-6D0D-4053-BB29-A3B45AEAC2D9}" srcOrd="0" destOrd="0" presId="urn:microsoft.com/office/officeart/2005/8/layout/radial6"/>
    <dgm:cxn modelId="{ECAB37CA-843C-4BA5-A5CF-605997BCD548}" type="presOf" srcId="{809DC773-AA58-4EFF-8CE4-02E4E9B4D11C}" destId="{A3D70647-E7A3-4915-A106-92B52A56B64D}" srcOrd="0" destOrd="0" presId="urn:microsoft.com/office/officeart/2005/8/layout/radial6"/>
    <dgm:cxn modelId="{15975ED8-DF98-45E0-A71C-B18394F5A8D1}" srcId="{122EE927-2440-414D-BCF7-285DE6F77344}" destId="{482F516F-1D4C-4E6A-BC2D-39FD44806F8D}" srcOrd="2" destOrd="0" parTransId="{DC6BC3E9-CD10-48E7-8C53-8D4DA09D279C}" sibTransId="{9FD54A7A-18A7-46EC-ADDD-3E8D4D678FCA}"/>
    <dgm:cxn modelId="{B7060DE3-3372-458C-BFD0-47FA3B0351BE}" type="presOf" srcId="{4CD445BF-6437-4334-BC9F-EC7314D057D8}" destId="{E0A22E03-7DEA-4BA3-AD25-7C3EB08200E3}" srcOrd="0" destOrd="0" presId="urn:microsoft.com/office/officeart/2005/8/layout/radial6"/>
    <dgm:cxn modelId="{C04D51F3-0174-41BC-9403-381DCD443ADA}" srcId="{122EE927-2440-414D-BCF7-285DE6F77344}" destId="{D1C4E405-507E-483D-BB05-19B4C073BF50}" srcOrd="4" destOrd="0" parTransId="{06CFD998-E9E7-4ADB-870B-2750051D7F87}" sibTransId="{F441A706-ED47-4EC4-B3A1-51F1D659ED61}"/>
    <dgm:cxn modelId="{7BA713FF-ADF7-4F54-B292-275DD1FCCE66}" type="presOf" srcId="{0229F507-B926-4A97-B2BB-722F6593CCA4}" destId="{5159D962-A8B2-4AE5-BB82-48E695D72E65}" srcOrd="0" destOrd="0" presId="urn:microsoft.com/office/officeart/2005/8/layout/radial6"/>
    <dgm:cxn modelId="{F6D052A7-7DD1-4137-84E8-C90DE4B76B10}" type="presParOf" srcId="{5F18A934-0328-4859-AC3E-82403B2D3DCB}" destId="{7E15CECF-FB0E-4CBE-8191-AD5815641E9E}" srcOrd="0" destOrd="0" presId="urn:microsoft.com/office/officeart/2005/8/layout/radial6"/>
    <dgm:cxn modelId="{2AEC4D6D-7505-46C7-AD68-36BA9BE74CEB}" type="presParOf" srcId="{5F18A934-0328-4859-AC3E-82403B2D3DCB}" destId="{02D86B32-7DD7-43A9-ABF2-48E6D4AFAC07}" srcOrd="1" destOrd="0" presId="urn:microsoft.com/office/officeart/2005/8/layout/radial6"/>
    <dgm:cxn modelId="{E802C0EA-4B12-4ADA-8EC7-38E0D20DA427}" type="presParOf" srcId="{5F18A934-0328-4859-AC3E-82403B2D3DCB}" destId="{AC48382C-30AE-4072-9057-E112E8393C7B}" srcOrd="2" destOrd="0" presId="urn:microsoft.com/office/officeart/2005/8/layout/radial6"/>
    <dgm:cxn modelId="{C6635042-0603-4828-8D70-FCDAE73D55EC}" type="presParOf" srcId="{5F18A934-0328-4859-AC3E-82403B2D3DCB}" destId="{B6397C20-B584-4F71-952E-A9D7E749F263}" srcOrd="3" destOrd="0" presId="urn:microsoft.com/office/officeart/2005/8/layout/radial6"/>
    <dgm:cxn modelId="{0D4E75BF-BC4F-4809-BC2B-7DA345E971EE}" type="presParOf" srcId="{5F18A934-0328-4859-AC3E-82403B2D3DCB}" destId="{A6B04C01-6132-4402-A2C9-5EC3A01CC8D9}" srcOrd="4" destOrd="0" presId="urn:microsoft.com/office/officeart/2005/8/layout/radial6"/>
    <dgm:cxn modelId="{92ECF8CE-6F07-41AC-B754-086C4BA37D65}" type="presParOf" srcId="{5F18A934-0328-4859-AC3E-82403B2D3DCB}" destId="{8C1E1091-738D-4C36-8757-6FD9528EB971}" srcOrd="5" destOrd="0" presId="urn:microsoft.com/office/officeart/2005/8/layout/radial6"/>
    <dgm:cxn modelId="{7FB7CAA3-E6D5-4D5D-8F56-BE09CFFC50AC}" type="presParOf" srcId="{5F18A934-0328-4859-AC3E-82403B2D3DCB}" destId="{5159D962-A8B2-4AE5-BB82-48E695D72E65}" srcOrd="6" destOrd="0" presId="urn:microsoft.com/office/officeart/2005/8/layout/radial6"/>
    <dgm:cxn modelId="{9478673C-965A-42D8-88F3-E7EB49B3FEA5}" type="presParOf" srcId="{5F18A934-0328-4859-AC3E-82403B2D3DCB}" destId="{CAC7ABF4-8113-4E2D-BFC8-F49EE943C3B8}" srcOrd="7" destOrd="0" presId="urn:microsoft.com/office/officeart/2005/8/layout/radial6"/>
    <dgm:cxn modelId="{8DDF459C-F1DC-4DB6-B4F2-31F5B34B8EA6}" type="presParOf" srcId="{5F18A934-0328-4859-AC3E-82403B2D3DCB}" destId="{535F5943-FA46-4FAF-8663-5B448597F8E1}" srcOrd="8" destOrd="0" presId="urn:microsoft.com/office/officeart/2005/8/layout/radial6"/>
    <dgm:cxn modelId="{647EA1FF-0BBC-4B81-8A19-89BDAF071E46}" type="presParOf" srcId="{5F18A934-0328-4859-AC3E-82403B2D3DCB}" destId="{6A6FB718-6FEB-4F70-B130-1FE9EE0E10DF}" srcOrd="9" destOrd="0" presId="urn:microsoft.com/office/officeart/2005/8/layout/radial6"/>
    <dgm:cxn modelId="{9457E2E3-6D61-4169-B647-9F0663BE4D5A}" type="presParOf" srcId="{5F18A934-0328-4859-AC3E-82403B2D3DCB}" destId="{0E7BC2A1-EF44-429A-A56F-78598FC78EB7}" srcOrd="10" destOrd="0" presId="urn:microsoft.com/office/officeart/2005/8/layout/radial6"/>
    <dgm:cxn modelId="{C27A3ABF-D5FA-4EF9-8C3A-4B043A0F0CFA}" type="presParOf" srcId="{5F18A934-0328-4859-AC3E-82403B2D3DCB}" destId="{9BEF1853-8A06-4728-8322-BAB39E1DC2BD}" srcOrd="11" destOrd="0" presId="urn:microsoft.com/office/officeart/2005/8/layout/radial6"/>
    <dgm:cxn modelId="{AE8BC77B-2B74-49D3-A8C9-74B1A51ED722}" type="presParOf" srcId="{5F18A934-0328-4859-AC3E-82403B2D3DCB}" destId="{E0A22E03-7DEA-4BA3-AD25-7C3EB08200E3}" srcOrd="12" destOrd="0" presId="urn:microsoft.com/office/officeart/2005/8/layout/radial6"/>
    <dgm:cxn modelId="{7A41C9C6-1DFD-41E3-868E-6261EE748C25}" type="presParOf" srcId="{5F18A934-0328-4859-AC3E-82403B2D3DCB}" destId="{2378208F-6D0D-4053-BB29-A3B45AEAC2D9}" srcOrd="13" destOrd="0" presId="urn:microsoft.com/office/officeart/2005/8/layout/radial6"/>
    <dgm:cxn modelId="{1A24728C-1365-4919-A1BE-880C68C2A144}" type="presParOf" srcId="{5F18A934-0328-4859-AC3E-82403B2D3DCB}" destId="{85330A02-D5A3-411D-A40A-36CD161B35F3}" srcOrd="14" destOrd="0" presId="urn:microsoft.com/office/officeart/2005/8/layout/radial6"/>
    <dgm:cxn modelId="{374BDFFB-95C6-47A6-977C-D0654C3806AB}" type="presParOf" srcId="{5F18A934-0328-4859-AC3E-82403B2D3DCB}" destId="{A1BFB59D-0792-4487-8413-885E33664E8E}" srcOrd="15" destOrd="0" presId="urn:microsoft.com/office/officeart/2005/8/layout/radial6"/>
    <dgm:cxn modelId="{57DE2044-0A8B-4BE9-A661-47292C59BBD7}" type="presParOf" srcId="{5F18A934-0328-4859-AC3E-82403B2D3DCB}" destId="{77FDC5C8-19AE-4F96-B601-75C8B6C53B73}" srcOrd="16" destOrd="0" presId="urn:microsoft.com/office/officeart/2005/8/layout/radial6"/>
    <dgm:cxn modelId="{6EBDED0A-9321-42D1-84E8-E04D6104A327}" type="presParOf" srcId="{5F18A934-0328-4859-AC3E-82403B2D3DCB}" destId="{5D457B5B-5DD4-4DA7-91FF-E845BF690C1D}" srcOrd="17" destOrd="0" presId="urn:microsoft.com/office/officeart/2005/8/layout/radial6"/>
    <dgm:cxn modelId="{C6CBA385-01F7-421D-A69F-DCDCD6C18AF2}" type="presParOf" srcId="{5F18A934-0328-4859-AC3E-82403B2D3DCB}" destId="{68F563A1-F9E6-4D77-834F-87F9AF6A3B8B}" srcOrd="18" destOrd="0" presId="urn:microsoft.com/office/officeart/2005/8/layout/radial6"/>
    <dgm:cxn modelId="{AFAA627E-B6CC-4334-9633-16BDB8B91C1A}" type="presParOf" srcId="{5F18A934-0328-4859-AC3E-82403B2D3DCB}" destId="{BAF73AFD-FC2C-4DBD-B629-F0AE33EB97A9}" srcOrd="19" destOrd="0" presId="urn:microsoft.com/office/officeart/2005/8/layout/radial6"/>
    <dgm:cxn modelId="{F14393B0-0822-47A9-BE4F-32F2ECCD1D1D}" type="presParOf" srcId="{5F18A934-0328-4859-AC3E-82403B2D3DCB}" destId="{3EF882A8-669A-4FF6-BDEC-CC0C1D3066BE}" srcOrd="20" destOrd="0" presId="urn:microsoft.com/office/officeart/2005/8/layout/radial6"/>
    <dgm:cxn modelId="{667CDDD2-3E3F-4681-8842-34A33CA5ED04}" type="presParOf" srcId="{5F18A934-0328-4859-AC3E-82403B2D3DCB}" destId="{A3D70647-E7A3-4915-A106-92B52A56B64D}" srcOrd="21" destOrd="0" presId="urn:microsoft.com/office/officeart/2005/8/layout/radial6"/>
    <dgm:cxn modelId="{4485E40A-BB69-410F-835A-072D4E0B64E1}" type="presParOf" srcId="{5F18A934-0328-4859-AC3E-82403B2D3DCB}" destId="{30F1E0B5-8B7E-48DE-AED6-0889134E1255}" srcOrd="22" destOrd="0" presId="urn:microsoft.com/office/officeart/2005/8/layout/radial6"/>
    <dgm:cxn modelId="{D8DE3041-472C-491B-B4BC-6BEF5FA930A2}" type="presParOf" srcId="{5F18A934-0328-4859-AC3E-82403B2D3DCB}" destId="{4B764504-7277-4784-8BC9-2DFB09FE1AAE}" srcOrd="23" destOrd="0" presId="urn:microsoft.com/office/officeart/2005/8/layout/radial6"/>
    <dgm:cxn modelId="{49F9BA50-F8AB-405E-B6C1-BCFB0A3363E8}" type="presParOf" srcId="{5F18A934-0328-4859-AC3E-82403B2D3DCB}" destId="{46FBEEEB-B049-4B3E-8483-76E32208EF69}" srcOrd="24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DA74888-558A-4300-A05C-A7BDBB2E3F09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</dgm:pt>
    <dgm:pt modelId="{5573F19E-58C6-40E4-B7FB-3400E3DB38D6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dirty="0"/>
            <a:t>Development of policy.</a:t>
          </a:r>
          <a:endParaRPr lang="en-GB" dirty="0"/>
        </a:p>
      </dgm:t>
    </dgm:pt>
    <dgm:pt modelId="{971A8DEC-A7D7-451A-A54B-D59DB29C3262}" type="parTrans" cxnId="{5CAE0B73-1B59-4FB8-884B-84A30C0A7730}">
      <dgm:prSet/>
      <dgm:spPr/>
      <dgm:t>
        <a:bodyPr/>
        <a:lstStyle/>
        <a:p>
          <a:endParaRPr lang="en-GB"/>
        </a:p>
      </dgm:t>
    </dgm:pt>
    <dgm:pt modelId="{D932A0DC-C45C-4D9B-89DB-42AA17AA363B}" type="sibTrans" cxnId="{5CAE0B73-1B59-4FB8-884B-84A30C0A7730}">
      <dgm:prSet/>
      <dgm:spPr/>
      <dgm:t>
        <a:bodyPr/>
        <a:lstStyle/>
        <a:p>
          <a:endParaRPr lang="en-GB"/>
        </a:p>
      </dgm:t>
    </dgm:pt>
    <dgm:pt modelId="{9E51B303-A2A7-4CAE-9A47-63BE208D13E6}">
      <dgm:prSet phldrT="[Text]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en-US" dirty="0"/>
            <a:t>Green Purchasing (GP)</a:t>
          </a:r>
          <a:endParaRPr lang="en-GB" dirty="0"/>
        </a:p>
      </dgm:t>
    </dgm:pt>
    <dgm:pt modelId="{A3DBFAEF-AD06-4F16-B320-E84C94AE6277}" type="parTrans" cxnId="{78FE98F6-D2C2-4FE9-A69C-E3784AD46C8B}">
      <dgm:prSet/>
      <dgm:spPr/>
      <dgm:t>
        <a:bodyPr/>
        <a:lstStyle/>
        <a:p>
          <a:endParaRPr lang="en-GB"/>
        </a:p>
      </dgm:t>
    </dgm:pt>
    <dgm:pt modelId="{5FCAAE00-4E15-4E03-83EE-091E3A13CE41}" type="sibTrans" cxnId="{78FE98F6-D2C2-4FE9-A69C-E3784AD46C8B}">
      <dgm:prSet/>
      <dgm:spPr/>
      <dgm:t>
        <a:bodyPr/>
        <a:lstStyle/>
        <a:p>
          <a:endParaRPr lang="en-GB"/>
        </a:p>
      </dgm:t>
    </dgm:pt>
    <dgm:pt modelId="{115D70DE-3349-4C20-9996-DFEF5A0514A5}">
      <dgm:prSet phldrT="[Text]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en-US" dirty="0"/>
            <a:t>Green Production (GPD)</a:t>
          </a:r>
          <a:endParaRPr lang="en-GB" dirty="0"/>
        </a:p>
      </dgm:t>
    </dgm:pt>
    <dgm:pt modelId="{7C73222F-1ABE-42E0-9B3E-82240162DBE8}" type="parTrans" cxnId="{4679A6F7-8422-4A8F-BC6F-45EE0BD2FD76}">
      <dgm:prSet/>
      <dgm:spPr/>
      <dgm:t>
        <a:bodyPr/>
        <a:lstStyle/>
        <a:p>
          <a:endParaRPr lang="en-GB"/>
        </a:p>
      </dgm:t>
    </dgm:pt>
    <dgm:pt modelId="{D2E0C419-5B78-4BF3-B8A2-E62C878BA5BB}" type="sibTrans" cxnId="{4679A6F7-8422-4A8F-BC6F-45EE0BD2FD76}">
      <dgm:prSet/>
      <dgm:spPr/>
      <dgm:t>
        <a:bodyPr/>
        <a:lstStyle/>
        <a:p>
          <a:endParaRPr lang="en-GB"/>
        </a:p>
      </dgm:t>
    </dgm:pt>
    <dgm:pt modelId="{7230DDA3-E32A-4B9D-91BD-28CEDB17CDC1}">
      <dgm:prSet phldrT="[Text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en-US" sz="1750" dirty="0"/>
            <a:t>Internal Environmental Management (IEM)</a:t>
          </a:r>
          <a:endParaRPr lang="en-GB" sz="1750" dirty="0"/>
        </a:p>
      </dgm:t>
    </dgm:pt>
    <dgm:pt modelId="{34F93C13-6F35-4858-BD49-06346D05741E}" type="parTrans" cxnId="{7B16A7CE-6D5F-4803-99FF-28BB331EB0CB}">
      <dgm:prSet/>
      <dgm:spPr/>
      <dgm:t>
        <a:bodyPr/>
        <a:lstStyle/>
        <a:p>
          <a:endParaRPr lang="en-GB"/>
        </a:p>
      </dgm:t>
    </dgm:pt>
    <dgm:pt modelId="{A3EB7947-535C-4E82-93FE-8169D22745D7}" type="sibTrans" cxnId="{7B16A7CE-6D5F-4803-99FF-28BB331EB0CB}">
      <dgm:prSet/>
      <dgm:spPr/>
      <dgm:t>
        <a:bodyPr/>
        <a:lstStyle/>
        <a:p>
          <a:endParaRPr lang="en-GB"/>
        </a:p>
      </dgm:t>
    </dgm:pt>
    <dgm:pt modelId="{D8C816D8-F912-44FD-9F07-FF26BE34B82E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dirty="0"/>
            <a:t>Communication and training of employees.</a:t>
          </a:r>
          <a:endParaRPr lang="en-GB" dirty="0"/>
        </a:p>
      </dgm:t>
    </dgm:pt>
    <dgm:pt modelId="{41D8F169-6D51-47CB-BAE4-597B578493A9}" type="parTrans" cxnId="{AB640A50-8D84-45A2-AA73-E21D7BB1A3F5}">
      <dgm:prSet/>
      <dgm:spPr/>
      <dgm:t>
        <a:bodyPr/>
        <a:lstStyle/>
        <a:p>
          <a:endParaRPr lang="en-GB"/>
        </a:p>
      </dgm:t>
    </dgm:pt>
    <dgm:pt modelId="{7B29F1A0-D12F-4339-9995-5CDE307ABBE1}" type="sibTrans" cxnId="{AB640A50-8D84-45A2-AA73-E21D7BB1A3F5}">
      <dgm:prSet/>
      <dgm:spPr/>
      <dgm:t>
        <a:bodyPr/>
        <a:lstStyle/>
        <a:p>
          <a:endParaRPr lang="en-GB"/>
        </a:p>
      </dgm:t>
    </dgm:pt>
    <dgm:pt modelId="{9C8BD0B8-5B9C-4E91-BBAC-5CDB27E0AE22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dirty="0"/>
            <a:t>Preference of environmentally friendlier materials.</a:t>
          </a:r>
          <a:endParaRPr lang="en-GB" dirty="0"/>
        </a:p>
      </dgm:t>
    </dgm:pt>
    <dgm:pt modelId="{8BDEB30C-EDEC-4F84-B8C5-0D6484BB904E}" type="parTrans" cxnId="{5001D3A8-6293-4B01-B697-1B04A9EB1D55}">
      <dgm:prSet/>
      <dgm:spPr/>
      <dgm:t>
        <a:bodyPr/>
        <a:lstStyle/>
        <a:p>
          <a:endParaRPr lang="en-GB"/>
        </a:p>
      </dgm:t>
    </dgm:pt>
    <dgm:pt modelId="{9BEBD0B4-FDBF-4ACF-B635-FC578C0CAC8C}" type="sibTrans" cxnId="{5001D3A8-6293-4B01-B697-1B04A9EB1D55}">
      <dgm:prSet/>
      <dgm:spPr/>
      <dgm:t>
        <a:bodyPr/>
        <a:lstStyle/>
        <a:p>
          <a:endParaRPr lang="en-GB"/>
        </a:p>
      </dgm:t>
    </dgm:pt>
    <dgm:pt modelId="{B0077167-5D63-4241-A7BC-85F4EDA90A03}">
      <dgm:prSet phldrT="[Text]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n-US" dirty="0"/>
            <a:t>Green warehousing and distribution</a:t>
          </a:r>
          <a:endParaRPr lang="en-GB" dirty="0"/>
        </a:p>
      </dgm:t>
    </dgm:pt>
    <dgm:pt modelId="{8B143414-DC3C-4BD0-98B5-9CE4A84BBAB1}" type="parTrans" cxnId="{C5F3C809-E3F3-450F-B7CA-76D50AA309D6}">
      <dgm:prSet/>
      <dgm:spPr/>
      <dgm:t>
        <a:bodyPr/>
        <a:lstStyle/>
        <a:p>
          <a:endParaRPr lang="en-GB"/>
        </a:p>
      </dgm:t>
    </dgm:pt>
    <dgm:pt modelId="{FA49BBA7-0AB0-4B7C-A2B2-827927F5F50A}" type="sibTrans" cxnId="{C5F3C809-E3F3-450F-B7CA-76D50AA309D6}">
      <dgm:prSet/>
      <dgm:spPr/>
      <dgm:t>
        <a:bodyPr/>
        <a:lstStyle/>
        <a:p>
          <a:endParaRPr lang="en-GB"/>
        </a:p>
      </dgm:t>
    </dgm:pt>
    <dgm:pt modelId="{7BCC51BE-74AC-4D03-B47A-6E59291B929D}">
      <dgm:prSet phldrT="[Text]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en-US" dirty="0"/>
            <a:t>Green logistics (GL)</a:t>
          </a:r>
          <a:endParaRPr lang="en-GB" dirty="0"/>
        </a:p>
      </dgm:t>
    </dgm:pt>
    <dgm:pt modelId="{220A1E30-9898-45EF-A4D2-CF5108E6B805}" type="parTrans" cxnId="{09DDE297-0063-46AC-8A10-CAE59E8BBA98}">
      <dgm:prSet/>
      <dgm:spPr/>
      <dgm:t>
        <a:bodyPr/>
        <a:lstStyle/>
        <a:p>
          <a:endParaRPr lang="en-GB"/>
        </a:p>
      </dgm:t>
    </dgm:pt>
    <dgm:pt modelId="{C88D9749-65DC-48FE-9F9E-F16BEDF4486A}" type="sibTrans" cxnId="{09DDE297-0063-46AC-8A10-CAE59E8BBA98}">
      <dgm:prSet/>
      <dgm:spPr/>
      <dgm:t>
        <a:bodyPr/>
        <a:lstStyle/>
        <a:p>
          <a:endParaRPr lang="en-GB"/>
        </a:p>
      </dgm:t>
    </dgm:pt>
    <dgm:pt modelId="{28B5BAAC-3323-4F2D-84C0-9E90B27012DA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dirty="0"/>
            <a:t>Collaboration with Supply Chain</a:t>
          </a:r>
          <a:endParaRPr lang="en-GB" dirty="0"/>
        </a:p>
      </dgm:t>
    </dgm:pt>
    <dgm:pt modelId="{E52E0081-B6EF-4182-91E5-DED003AA9C35}" type="parTrans" cxnId="{5604E767-B1E0-4620-AFBE-820078F59EB4}">
      <dgm:prSet/>
      <dgm:spPr/>
      <dgm:t>
        <a:bodyPr/>
        <a:lstStyle/>
        <a:p>
          <a:endParaRPr lang="en-GB"/>
        </a:p>
      </dgm:t>
    </dgm:pt>
    <dgm:pt modelId="{6030DFC4-72B6-4A46-9D12-483A2141B696}" type="sibTrans" cxnId="{5604E767-B1E0-4620-AFBE-820078F59EB4}">
      <dgm:prSet/>
      <dgm:spPr/>
      <dgm:t>
        <a:bodyPr/>
        <a:lstStyle/>
        <a:p>
          <a:endParaRPr lang="en-GB"/>
        </a:p>
      </dgm:t>
    </dgm:pt>
    <dgm:pt modelId="{B0C18D5B-3F25-4E92-963F-7ABF889D9EBE}">
      <dgm:prSet phldrT="[Text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dirty="0"/>
            <a:t>Waste Management</a:t>
          </a:r>
          <a:endParaRPr lang="en-GB" dirty="0"/>
        </a:p>
      </dgm:t>
    </dgm:pt>
    <dgm:pt modelId="{CE4D69E9-ECC7-4884-8461-0FD8B6B43015}" type="parTrans" cxnId="{C15ACBEA-453B-482E-8FFF-02C63834188F}">
      <dgm:prSet/>
      <dgm:spPr/>
      <dgm:t>
        <a:bodyPr/>
        <a:lstStyle/>
        <a:p>
          <a:endParaRPr lang="en-GB"/>
        </a:p>
      </dgm:t>
    </dgm:pt>
    <dgm:pt modelId="{8FBF1C71-295A-4D57-9C2A-53C7BB06B4CD}" type="sibTrans" cxnId="{C15ACBEA-453B-482E-8FFF-02C63834188F}">
      <dgm:prSet/>
      <dgm:spPr/>
      <dgm:t>
        <a:bodyPr/>
        <a:lstStyle/>
        <a:p>
          <a:endParaRPr lang="en-GB"/>
        </a:p>
      </dgm:t>
    </dgm:pt>
    <dgm:pt modelId="{93ECA5AF-05DA-4445-BBF8-E9AC99530640}">
      <dgm:prSet phldrT="[Text]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en-US" dirty="0"/>
            <a:t>Waste disposal collection and remediation</a:t>
          </a:r>
          <a:endParaRPr lang="en-GB" dirty="0"/>
        </a:p>
      </dgm:t>
    </dgm:pt>
    <dgm:pt modelId="{7778F7BA-7DAD-4B80-BF11-8DF9F602C11B}" type="parTrans" cxnId="{23E55E1E-722C-452D-8C33-DC5A68995FDE}">
      <dgm:prSet/>
      <dgm:spPr/>
      <dgm:t>
        <a:bodyPr/>
        <a:lstStyle/>
        <a:p>
          <a:endParaRPr lang="en-GB"/>
        </a:p>
      </dgm:t>
    </dgm:pt>
    <dgm:pt modelId="{A34E4E9B-F32F-45D9-BF95-8D928151F55C}" type="sibTrans" cxnId="{23E55E1E-722C-452D-8C33-DC5A68995FDE}">
      <dgm:prSet/>
      <dgm:spPr/>
      <dgm:t>
        <a:bodyPr/>
        <a:lstStyle/>
        <a:p>
          <a:endParaRPr lang="en-GB"/>
        </a:p>
      </dgm:t>
    </dgm:pt>
    <dgm:pt modelId="{7C44870C-12E5-4622-879B-C6017E1854D0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dirty="0"/>
            <a:t>Reduce waste and energy consumption</a:t>
          </a:r>
          <a:endParaRPr lang="en-GB" dirty="0"/>
        </a:p>
      </dgm:t>
    </dgm:pt>
    <dgm:pt modelId="{AEB92F6F-71B1-494A-9F18-43DFD2B42EDD}" type="parTrans" cxnId="{9804E62F-EDE7-480E-B20E-F390CACB9D1A}">
      <dgm:prSet/>
      <dgm:spPr/>
      <dgm:t>
        <a:bodyPr/>
        <a:lstStyle/>
        <a:p>
          <a:endParaRPr lang="en-GB"/>
        </a:p>
      </dgm:t>
    </dgm:pt>
    <dgm:pt modelId="{94FEB997-7EC1-4D28-8682-4B0E1496BF62}" type="sibTrans" cxnId="{9804E62F-EDE7-480E-B20E-F390CACB9D1A}">
      <dgm:prSet/>
      <dgm:spPr/>
      <dgm:t>
        <a:bodyPr/>
        <a:lstStyle/>
        <a:p>
          <a:endParaRPr lang="en-GB"/>
        </a:p>
      </dgm:t>
    </dgm:pt>
    <dgm:pt modelId="{554DA41F-1619-4F41-B742-CF93C959A1BD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dirty="0"/>
            <a:t>Environmentally friendly vehicles.</a:t>
          </a:r>
          <a:endParaRPr lang="en-GB" dirty="0"/>
        </a:p>
      </dgm:t>
    </dgm:pt>
    <dgm:pt modelId="{C22EB3F5-9ED9-4EBF-9099-8D3F58317A8D}" type="parTrans" cxnId="{E33094E1-8F52-4DDD-992B-84E737EE2176}">
      <dgm:prSet/>
      <dgm:spPr/>
      <dgm:t>
        <a:bodyPr/>
        <a:lstStyle/>
        <a:p>
          <a:endParaRPr lang="en-GB"/>
        </a:p>
      </dgm:t>
    </dgm:pt>
    <dgm:pt modelId="{33868EF1-9808-4047-A08E-9B7E3143D1C6}" type="sibTrans" cxnId="{E33094E1-8F52-4DDD-992B-84E737EE2176}">
      <dgm:prSet/>
      <dgm:spPr/>
      <dgm:t>
        <a:bodyPr/>
        <a:lstStyle/>
        <a:p>
          <a:endParaRPr lang="en-GB"/>
        </a:p>
      </dgm:t>
    </dgm:pt>
    <dgm:pt modelId="{8885FE30-C155-4B0B-8776-2757072B6DA2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dirty="0"/>
            <a:t>Planning vehicle routes.</a:t>
          </a:r>
          <a:endParaRPr lang="en-GB" dirty="0"/>
        </a:p>
      </dgm:t>
    </dgm:pt>
    <dgm:pt modelId="{64BBD688-E1B2-46E7-B724-C21588F4880F}" type="parTrans" cxnId="{A9861569-77DD-4D4A-BB2D-570C9034C084}">
      <dgm:prSet/>
      <dgm:spPr/>
      <dgm:t>
        <a:bodyPr/>
        <a:lstStyle/>
        <a:p>
          <a:endParaRPr lang="en-GB"/>
        </a:p>
      </dgm:t>
    </dgm:pt>
    <dgm:pt modelId="{17F9285B-1146-454E-BD14-EFF42FB52CFE}" type="sibTrans" cxnId="{A9861569-77DD-4D4A-BB2D-570C9034C084}">
      <dgm:prSet/>
      <dgm:spPr/>
      <dgm:t>
        <a:bodyPr/>
        <a:lstStyle/>
        <a:p>
          <a:endParaRPr lang="en-GB"/>
        </a:p>
      </dgm:t>
    </dgm:pt>
    <dgm:pt modelId="{CE4A1C95-E5D3-412E-8EEE-DD79A073FA16}">
      <dgm:prSet phldrT="[Text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dirty="0"/>
            <a:t>Eco-Packaging.</a:t>
          </a:r>
          <a:endParaRPr lang="en-GB" dirty="0"/>
        </a:p>
      </dgm:t>
    </dgm:pt>
    <dgm:pt modelId="{E1CBEF1A-818C-42B2-AD77-6F2C398AA9A9}" type="parTrans" cxnId="{5EF24D3A-E5F0-4EF7-AB6D-BFB4439BA329}">
      <dgm:prSet/>
      <dgm:spPr/>
      <dgm:t>
        <a:bodyPr/>
        <a:lstStyle/>
        <a:p>
          <a:endParaRPr lang="en-GB"/>
        </a:p>
      </dgm:t>
    </dgm:pt>
    <dgm:pt modelId="{992D9DAB-3FD5-4864-9D80-C8E49B12CD6A}" type="sibTrans" cxnId="{5EF24D3A-E5F0-4EF7-AB6D-BFB4439BA329}">
      <dgm:prSet/>
      <dgm:spPr/>
      <dgm:t>
        <a:bodyPr/>
        <a:lstStyle/>
        <a:p>
          <a:endParaRPr lang="en-GB"/>
        </a:p>
      </dgm:t>
    </dgm:pt>
    <dgm:pt modelId="{FB962833-7830-40F5-862C-3BC061D80315}">
      <dgm:prSet phldrT="[Text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dirty="0" err="1"/>
            <a:t>Optimisation</a:t>
          </a:r>
          <a:r>
            <a:rPr lang="en-US" dirty="0"/>
            <a:t> of inventory levels.</a:t>
          </a:r>
          <a:endParaRPr lang="en-GB" dirty="0"/>
        </a:p>
      </dgm:t>
    </dgm:pt>
    <dgm:pt modelId="{AC5BE906-5029-4D18-AB9B-2C5DD98CCFA8}" type="parTrans" cxnId="{8FBAFDF8-D0CF-49DA-9B99-FB464FC71EBA}">
      <dgm:prSet/>
      <dgm:spPr/>
      <dgm:t>
        <a:bodyPr/>
        <a:lstStyle/>
        <a:p>
          <a:endParaRPr lang="en-GB"/>
        </a:p>
      </dgm:t>
    </dgm:pt>
    <dgm:pt modelId="{68BC9E66-C0D4-463C-B08B-7B689097DA74}" type="sibTrans" cxnId="{8FBAFDF8-D0CF-49DA-9B99-FB464FC71EBA}">
      <dgm:prSet/>
      <dgm:spPr/>
      <dgm:t>
        <a:bodyPr/>
        <a:lstStyle/>
        <a:p>
          <a:endParaRPr lang="en-GB"/>
        </a:p>
      </dgm:t>
    </dgm:pt>
    <dgm:pt modelId="{7463CD5B-012B-40C0-AF86-1D5B34ED2759}">
      <dgm:prSet phldrT="[Text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dirty="0"/>
            <a:t>Using alternate energy sources.</a:t>
          </a:r>
          <a:endParaRPr lang="en-GB" dirty="0"/>
        </a:p>
      </dgm:t>
    </dgm:pt>
    <dgm:pt modelId="{C8935F0E-1CE9-4E49-94BA-5BBEA285E2DD}" type="parTrans" cxnId="{BB1C90CC-BF99-4C5E-87A7-6FE0A9B1A9F8}">
      <dgm:prSet/>
      <dgm:spPr/>
      <dgm:t>
        <a:bodyPr/>
        <a:lstStyle/>
        <a:p>
          <a:endParaRPr lang="en-GB"/>
        </a:p>
      </dgm:t>
    </dgm:pt>
    <dgm:pt modelId="{6FBBC076-496C-45CC-8CC8-C7E6EDBFCB48}" type="sibTrans" cxnId="{BB1C90CC-BF99-4C5E-87A7-6FE0A9B1A9F8}">
      <dgm:prSet/>
      <dgm:spPr/>
      <dgm:t>
        <a:bodyPr/>
        <a:lstStyle/>
        <a:p>
          <a:endParaRPr lang="en-GB"/>
        </a:p>
      </dgm:t>
    </dgm:pt>
    <dgm:pt modelId="{987DA785-4314-43C4-903A-1B35C3372648}">
      <dgm:prSet phldrT="[Text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n-US" dirty="0"/>
            <a:t>Reducing plastic and paper waste.</a:t>
          </a:r>
          <a:endParaRPr lang="en-GB" dirty="0"/>
        </a:p>
      </dgm:t>
    </dgm:pt>
    <dgm:pt modelId="{41884B5E-A531-4268-83C3-0F6F8546ACC5}" type="parTrans" cxnId="{5B04DED6-5BFA-46ED-9ED5-BF0DD3CC475A}">
      <dgm:prSet/>
      <dgm:spPr/>
      <dgm:t>
        <a:bodyPr/>
        <a:lstStyle/>
        <a:p>
          <a:endParaRPr lang="en-GB"/>
        </a:p>
      </dgm:t>
    </dgm:pt>
    <dgm:pt modelId="{E5979B2D-EE4A-45DC-9DE8-81E086F89F18}" type="sibTrans" cxnId="{5B04DED6-5BFA-46ED-9ED5-BF0DD3CC475A}">
      <dgm:prSet/>
      <dgm:spPr/>
      <dgm:t>
        <a:bodyPr/>
        <a:lstStyle/>
        <a:p>
          <a:endParaRPr lang="en-GB"/>
        </a:p>
      </dgm:t>
    </dgm:pt>
    <dgm:pt modelId="{2FF2808D-FF6D-46BC-8971-78CDB26D6BB5}">
      <dgm:prSet phldrT="[Text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n-US" dirty="0"/>
            <a:t>Using energy efficient equipment.</a:t>
          </a:r>
          <a:endParaRPr lang="en-GB" dirty="0"/>
        </a:p>
      </dgm:t>
    </dgm:pt>
    <dgm:pt modelId="{4C2BA923-E3B4-4E3B-834D-1B1587BAF0B3}" type="parTrans" cxnId="{FF117EC2-5434-41B2-BA0F-0D3EAD41F9EE}">
      <dgm:prSet/>
      <dgm:spPr/>
      <dgm:t>
        <a:bodyPr/>
        <a:lstStyle/>
        <a:p>
          <a:endParaRPr lang="en-GB"/>
        </a:p>
      </dgm:t>
    </dgm:pt>
    <dgm:pt modelId="{0F069770-9398-4B76-A4CF-745CA1BB11BC}" type="sibTrans" cxnId="{FF117EC2-5434-41B2-BA0F-0D3EAD41F9EE}">
      <dgm:prSet/>
      <dgm:spPr/>
      <dgm:t>
        <a:bodyPr/>
        <a:lstStyle/>
        <a:p>
          <a:endParaRPr lang="en-GB"/>
        </a:p>
      </dgm:t>
    </dgm:pt>
    <dgm:pt modelId="{82B4B28E-5462-468B-AE29-1E47DE673049}">
      <dgm:prSet phldrT="[Text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n-US" dirty="0" err="1"/>
            <a:t>Optimising</a:t>
          </a:r>
          <a:r>
            <a:rPr lang="en-US" dirty="0"/>
            <a:t> production processes.</a:t>
          </a:r>
          <a:endParaRPr lang="en-GB" dirty="0"/>
        </a:p>
      </dgm:t>
    </dgm:pt>
    <dgm:pt modelId="{8D1F1ACF-DC4E-4E96-97FC-17C2D702DF16}" type="parTrans" cxnId="{72012AC9-85FF-4FAA-903E-4F4B828A625C}">
      <dgm:prSet/>
      <dgm:spPr/>
      <dgm:t>
        <a:bodyPr/>
        <a:lstStyle/>
        <a:p>
          <a:endParaRPr lang="en-GB"/>
        </a:p>
      </dgm:t>
    </dgm:pt>
    <dgm:pt modelId="{0CB374A8-297B-49E1-B81B-182F698DDE95}" type="sibTrans" cxnId="{72012AC9-85FF-4FAA-903E-4F4B828A625C}">
      <dgm:prSet/>
      <dgm:spPr/>
      <dgm:t>
        <a:bodyPr/>
        <a:lstStyle/>
        <a:p>
          <a:endParaRPr lang="en-GB"/>
        </a:p>
      </dgm:t>
    </dgm:pt>
    <dgm:pt modelId="{22440EB9-634F-45C5-A6FC-B2D824AAF43E}">
      <dgm:prSet phldrT="[Text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n-US" dirty="0"/>
            <a:t>Environmentally friendly technologies.</a:t>
          </a:r>
          <a:endParaRPr lang="en-GB" dirty="0"/>
        </a:p>
      </dgm:t>
    </dgm:pt>
    <dgm:pt modelId="{608050F5-0AB7-4665-B44A-5F8AF621F5B4}" type="parTrans" cxnId="{2D94985C-C3D2-4295-AD3A-481B54791A5A}">
      <dgm:prSet/>
      <dgm:spPr/>
      <dgm:t>
        <a:bodyPr/>
        <a:lstStyle/>
        <a:p>
          <a:endParaRPr lang="en-GB"/>
        </a:p>
      </dgm:t>
    </dgm:pt>
    <dgm:pt modelId="{723A1BA8-3754-43D7-9F8D-625BF866C20B}" type="sibTrans" cxnId="{2D94985C-C3D2-4295-AD3A-481B54791A5A}">
      <dgm:prSet/>
      <dgm:spPr/>
      <dgm:t>
        <a:bodyPr/>
        <a:lstStyle/>
        <a:p>
          <a:endParaRPr lang="en-GB"/>
        </a:p>
      </dgm:t>
    </dgm:pt>
    <dgm:pt modelId="{1BD7D4F1-F5C0-4425-87A5-60407960A877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dirty="0"/>
            <a:t>Using technology, systems.</a:t>
          </a:r>
          <a:endParaRPr lang="en-GB" dirty="0"/>
        </a:p>
      </dgm:t>
    </dgm:pt>
    <dgm:pt modelId="{97A4DF57-5AC7-4A68-BCF2-CCCBB52E4620}" type="parTrans" cxnId="{73C85558-45E4-4DEA-BC4E-6BA3EBED7C83}">
      <dgm:prSet/>
      <dgm:spPr/>
      <dgm:t>
        <a:bodyPr/>
        <a:lstStyle/>
        <a:p>
          <a:endParaRPr lang="en-GB"/>
        </a:p>
      </dgm:t>
    </dgm:pt>
    <dgm:pt modelId="{73943ADB-3F0A-4CF0-BC28-441A92E48DAF}" type="sibTrans" cxnId="{73C85558-45E4-4DEA-BC4E-6BA3EBED7C83}">
      <dgm:prSet/>
      <dgm:spPr/>
      <dgm:t>
        <a:bodyPr/>
        <a:lstStyle/>
        <a:p>
          <a:endParaRPr lang="en-GB"/>
        </a:p>
      </dgm:t>
    </dgm:pt>
    <dgm:pt modelId="{052DC7BE-6DBE-4D9F-B6F8-DAE0C41C19B9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dirty="0"/>
            <a:t>Purchasing from sustainable companies.</a:t>
          </a:r>
          <a:endParaRPr lang="en-GB" dirty="0"/>
        </a:p>
      </dgm:t>
    </dgm:pt>
    <dgm:pt modelId="{B76BDC21-D9AA-47DC-A644-7AED7514F415}" type="parTrans" cxnId="{EC134341-C9C7-4221-9B44-8A1C274E4D26}">
      <dgm:prSet/>
      <dgm:spPr/>
      <dgm:t>
        <a:bodyPr/>
        <a:lstStyle/>
        <a:p>
          <a:endParaRPr lang="en-GB"/>
        </a:p>
      </dgm:t>
    </dgm:pt>
    <dgm:pt modelId="{C1AE5737-F2B4-489B-8DFC-491E8207724E}" type="sibTrans" cxnId="{EC134341-C9C7-4221-9B44-8A1C274E4D26}">
      <dgm:prSet/>
      <dgm:spPr/>
      <dgm:t>
        <a:bodyPr/>
        <a:lstStyle/>
        <a:p>
          <a:endParaRPr lang="en-GB"/>
        </a:p>
      </dgm:t>
    </dgm:pt>
    <dgm:pt modelId="{8BC0C9FB-88DC-4C02-A3D1-38D9060A1B7B}" type="pres">
      <dgm:prSet presAssocID="{DDA74888-558A-4300-A05C-A7BDBB2E3F09}" presName="theList" presStyleCnt="0">
        <dgm:presLayoutVars>
          <dgm:dir/>
          <dgm:animLvl val="lvl"/>
          <dgm:resizeHandles val="exact"/>
        </dgm:presLayoutVars>
      </dgm:prSet>
      <dgm:spPr/>
    </dgm:pt>
    <dgm:pt modelId="{2FCD1286-8783-497D-B47D-46E7EE7439E5}" type="pres">
      <dgm:prSet presAssocID="{7230DDA3-E32A-4B9D-91BD-28CEDB17CDC1}" presName="compNode" presStyleCnt="0"/>
      <dgm:spPr/>
    </dgm:pt>
    <dgm:pt modelId="{2CCACA78-00AB-48CD-A7BE-AA7CB79F6091}" type="pres">
      <dgm:prSet presAssocID="{7230DDA3-E32A-4B9D-91BD-28CEDB17CDC1}" presName="aNode" presStyleLbl="bgShp" presStyleIdx="0" presStyleCnt="7"/>
      <dgm:spPr/>
    </dgm:pt>
    <dgm:pt modelId="{FF4A32F7-6AAD-4A0D-9BB8-58A6456C3E84}" type="pres">
      <dgm:prSet presAssocID="{7230DDA3-E32A-4B9D-91BD-28CEDB17CDC1}" presName="textNode" presStyleLbl="bgShp" presStyleIdx="0" presStyleCnt="7"/>
      <dgm:spPr/>
    </dgm:pt>
    <dgm:pt modelId="{18FFD010-9AB6-4196-B31A-7FBB0BDEEEA5}" type="pres">
      <dgm:prSet presAssocID="{7230DDA3-E32A-4B9D-91BD-28CEDB17CDC1}" presName="compChildNode" presStyleCnt="0"/>
      <dgm:spPr/>
    </dgm:pt>
    <dgm:pt modelId="{A46F8355-447C-438A-B28E-C810B11EF03F}" type="pres">
      <dgm:prSet presAssocID="{7230DDA3-E32A-4B9D-91BD-28CEDB17CDC1}" presName="theInnerList" presStyleCnt="0"/>
      <dgm:spPr/>
    </dgm:pt>
    <dgm:pt modelId="{9841B1DD-A63D-45C9-943D-210BE914D9A2}" type="pres">
      <dgm:prSet presAssocID="{5573F19E-58C6-40E4-B7FB-3400E3DB38D6}" presName="childNode" presStyleLbl="node1" presStyleIdx="0" presStyleCnt="16">
        <dgm:presLayoutVars>
          <dgm:bulletEnabled val="1"/>
        </dgm:presLayoutVars>
      </dgm:prSet>
      <dgm:spPr/>
    </dgm:pt>
    <dgm:pt modelId="{647E5917-05F5-48CF-8288-7443453F4F47}" type="pres">
      <dgm:prSet presAssocID="{5573F19E-58C6-40E4-B7FB-3400E3DB38D6}" presName="aSpace2" presStyleCnt="0"/>
      <dgm:spPr/>
    </dgm:pt>
    <dgm:pt modelId="{0AA66740-EDAA-404E-9B51-49AA717388D7}" type="pres">
      <dgm:prSet presAssocID="{D8C816D8-F912-44FD-9F07-FF26BE34B82E}" presName="childNode" presStyleLbl="node1" presStyleIdx="1" presStyleCnt="16">
        <dgm:presLayoutVars>
          <dgm:bulletEnabled val="1"/>
        </dgm:presLayoutVars>
      </dgm:prSet>
      <dgm:spPr/>
    </dgm:pt>
    <dgm:pt modelId="{9A3778C9-C49D-487E-B6A5-71251ED0AFE6}" type="pres">
      <dgm:prSet presAssocID="{7230DDA3-E32A-4B9D-91BD-28CEDB17CDC1}" presName="aSpace" presStyleCnt="0"/>
      <dgm:spPr/>
    </dgm:pt>
    <dgm:pt modelId="{70B95B77-487A-45B1-BF12-51665E66A88C}" type="pres">
      <dgm:prSet presAssocID="{9E51B303-A2A7-4CAE-9A47-63BE208D13E6}" presName="compNode" presStyleCnt="0"/>
      <dgm:spPr/>
    </dgm:pt>
    <dgm:pt modelId="{17BB0505-9E63-4BE8-8E1B-4E3AC9C67EAD}" type="pres">
      <dgm:prSet presAssocID="{9E51B303-A2A7-4CAE-9A47-63BE208D13E6}" presName="aNode" presStyleLbl="bgShp" presStyleIdx="1" presStyleCnt="7"/>
      <dgm:spPr/>
    </dgm:pt>
    <dgm:pt modelId="{732E17F9-1E4D-4866-A0EB-9B5A668E0AC1}" type="pres">
      <dgm:prSet presAssocID="{9E51B303-A2A7-4CAE-9A47-63BE208D13E6}" presName="textNode" presStyleLbl="bgShp" presStyleIdx="1" presStyleCnt="7"/>
      <dgm:spPr/>
    </dgm:pt>
    <dgm:pt modelId="{13F26418-9315-424E-A027-03EF45442307}" type="pres">
      <dgm:prSet presAssocID="{9E51B303-A2A7-4CAE-9A47-63BE208D13E6}" presName="compChildNode" presStyleCnt="0"/>
      <dgm:spPr/>
    </dgm:pt>
    <dgm:pt modelId="{58C463B3-45AF-4D78-B211-7576115D70DD}" type="pres">
      <dgm:prSet presAssocID="{9E51B303-A2A7-4CAE-9A47-63BE208D13E6}" presName="theInnerList" presStyleCnt="0"/>
      <dgm:spPr/>
    </dgm:pt>
    <dgm:pt modelId="{C7E2A743-A4EF-4C95-9FD0-01F93C6EC23D}" type="pres">
      <dgm:prSet presAssocID="{9C8BD0B8-5B9C-4E91-BBAC-5CDB27E0AE22}" presName="childNode" presStyleLbl="node1" presStyleIdx="2" presStyleCnt="16">
        <dgm:presLayoutVars>
          <dgm:bulletEnabled val="1"/>
        </dgm:presLayoutVars>
      </dgm:prSet>
      <dgm:spPr/>
    </dgm:pt>
    <dgm:pt modelId="{55D12F14-29F9-48AF-A0DF-EDF85F44A662}" type="pres">
      <dgm:prSet presAssocID="{9C8BD0B8-5B9C-4E91-BBAC-5CDB27E0AE22}" presName="aSpace2" presStyleCnt="0"/>
      <dgm:spPr/>
    </dgm:pt>
    <dgm:pt modelId="{46F552BD-C363-4DD5-A681-DE15C1E57487}" type="pres">
      <dgm:prSet presAssocID="{1BD7D4F1-F5C0-4425-87A5-60407960A877}" presName="childNode" presStyleLbl="node1" presStyleIdx="3" presStyleCnt="16">
        <dgm:presLayoutVars>
          <dgm:bulletEnabled val="1"/>
        </dgm:presLayoutVars>
      </dgm:prSet>
      <dgm:spPr/>
    </dgm:pt>
    <dgm:pt modelId="{395A5004-3E85-4340-97EC-6D4A705F06D4}" type="pres">
      <dgm:prSet presAssocID="{1BD7D4F1-F5C0-4425-87A5-60407960A877}" presName="aSpace2" presStyleCnt="0"/>
      <dgm:spPr/>
    </dgm:pt>
    <dgm:pt modelId="{76031147-32C7-43CD-B1B4-E061944F79D7}" type="pres">
      <dgm:prSet presAssocID="{052DC7BE-6DBE-4D9F-B6F8-DAE0C41C19B9}" presName="childNode" presStyleLbl="node1" presStyleIdx="4" presStyleCnt="16">
        <dgm:presLayoutVars>
          <dgm:bulletEnabled val="1"/>
        </dgm:presLayoutVars>
      </dgm:prSet>
      <dgm:spPr/>
    </dgm:pt>
    <dgm:pt modelId="{E78FE882-F7DE-40CC-86B6-B8991E79F3A1}" type="pres">
      <dgm:prSet presAssocID="{9E51B303-A2A7-4CAE-9A47-63BE208D13E6}" presName="aSpace" presStyleCnt="0"/>
      <dgm:spPr/>
    </dgm:pt>
    <dgm:pt modelId="{0E8D6407-6FBC-401F-BDAB-2939CF75A4C1}" type="pres">
      <dgm:prSet presAssocID="{115D70DE-3349-4C20-9996-DFEF5A0514A5}" presName="compNode" presStyleCnt="0"/>
      <dgm:spPr/>
    </dgm:pt>
    <dgm:pt modelId="{2CFA16C3-DDD5-4280-B3CA-41FB81E10382}" type="pres">
      <dgm:prSet presAssocID="{115D70DE-3349-4C20-9996-DFEF5A0514A5}" presName="aNode" presStyleLbl="bgShp" presStyleIdx="2" presStyleCnt="7"/>
      <dgm:spPr/>
    </dgm:pt>
    <dgm:pt modelId="{1CE79E7F-96A8-43C5-8FC6-EB7E3645560E}" type="pres">
      <dgm:prSet presAssocID="{115D70DE-3349-4C20-9996-DFEF5A0514A5}" presName="textNode" presStyleLbl="bgShp" presStyleIdx="2" presStyleCnt="7"/>
      <dgm:spPr/>
    </dgm:pt>
    <dgm:pt modelId="{2BC5BC71-03CA-4E5E-A2FA-B97F004BED53}" type="pres">
      <dgm:prSet presAssocID="{115D70DE-3349-4C20-9996-DFEF5A0514A5}" presName="compChildNode" presStyleCnt="0"/>
      <dgm:spPr/>
    </dgm:pt>
    <dgm:pt modelId="{988A52CC-4D60-4C71-96F1-BA2BE60AC782}" type="pres">
      <dgm:prSet presAssocID="{115D70DE-3349-4C20-9996-DFEF5A0514A5}" presName="theInnerList" presStyleCnt="0"/>
      <dgm:spPr/>
    </dgm:pt>
    <dgm:pt modelId="{B8627DF8-4030-4CC6-AC0F-0A950D2103D7}" type="pres">
      <dgm:prSet presAssocID="{987DA785-4314-43C4-903A-1B35C3372648}" presName="childNode" presStyleLbl="node1" presStyleIdx="5" presStyleCnt="16">
        <dgm:presLayoutVars>
          <dgm:bulletEnabled val="1"/>
        </dgm:presLayoutVars>
      </dgm:prSet>
      <dgm:spPr/>
    </dgm:pt>
    <dgm:pt modelId="{552F348D-AEFE-4C5C-9AF4-9CADC202D788}" type="pres">
      <dgm:prSet presAssocID="{987DA785-4314-43C4-903A-1B35C3372648}" presName="aSpace2" presStyleCnt="0"/>
      <dgm:spPr/>
    </dgm:pt>
    <dgm:pt modelId="{A4875043-78CA-448C-90D3-857DAF8DE566}" type="pres">
      <dgm:prSet presAssocID="{2FF2808D-FF6D-46BC-8971-78CDB26D6BB5}" presName="childNode" presStyleLbl="node1" presStyleIdx="6" presStyleCnt="16">
        <dgm:presLayoutVars>
          <dgm:bulletEnabled val="1"/>
        </dgm:presLayoutVars>
      </dgm:prSet>
      <dgm:spPr/>
    </dgm:pt>
    <dgm:pt modelId="{11C77CA3-E464-4B6E-9A36-22F3B0C1B793}" type="pres">
      <dgm:prSet presAssocID="{2FF2808D-FF6D-46BC-8971-78CDB26D6BB5}" presName="aSpace2" presStyleCnt="0"/>
      <dgm:spPr/>
    </dgm:pt>
    <dgm:pt modelId="{90650BAC-DC4D-47DF-A13F-5E9B4540977A}" type="pres">
      <dgm:prSet presAssocID="{82B4B28E-5462-468B-AE29-1E47DE673049}" presName="childNode" presStyleLbl="node1" presStyleIdx="7" presStyleCnt="16">
        <dgm:presLayoutVars>
          <dgm:bulletEnabled val="1"/>
        </dgm:presLayoutVars>
      </dgm:prSet>
      <dgm:spPr/>
    </dgm:pt>
    <dgm:pt modelId="{D866EDD0-82EE-48C4-B23B-39ECA68B5B19}" type="pres">
      <dgm:prSet presAssocID="{82B4B28E-5462-468B-AE29-1E47DE673049}" presName="aSpace2" presStyleCnt="0"/>
      <dgm:spPr/>
    </dgm:pt>
    <dgm:pt modelId="{887CE957-3FE2-444A-AB16-B664460B1DBB}" type="pres">
      <dgm:prSet presAssocID="{22440EB9-634F-45C5-A6FC-B2D824AAF43E}" presName="childNode" presStyleLbl="node1" presStyleIdx="8" presStyleCnt="16">
        <dgm:presLayoutVars>
          <dgm:bulletEnabled val="1"/>
        </dgm:presLayoutVars>
      </dgm:prSet>
      <dgm:spPr/>
    </dgm:pt>
    <dgm:pt modelId="{839E7558-FCA5-4446-9B7C-D8F19F7AA6D2}" type="pres">
      <dgm:prSet presAssocID="{115D70DE-3349-4C20-9996-DFEF5A0514A5}" presName="aSpace" presStyleCnt="0"/>
      <dgm:spPr/>
    </dgm:pt>
    <dgm:pt modelId="{412DCC95-09A1-43E2-9534-87F737473165}" type="pres">
      <dgm:prSet presAssocID="{B0077167-5D63-4241-A7BC-85F4EDA90A03}" presName="compNode" presStyleCnt="0"/>
      <dgm:spPr/>
    </dgm:pt>
    <dgm:pt modelId="{F83C0034-A1E1-41FA-BA54-01A10B786451}" type="pres">
      <dgm:prSet presAssocID="{B0077167-5D63-4241-A7BC-85F4EDA90A03}" presName="aNode" presStyleLbl="bgShp" presStyleIdx="3" presStyleCnt="7"/>
      <dgm:spPr/>
    </dgm:pt>
    <dgm:pt modelId="{630E84F4-22DE-4446-928E-A83000CB3E38}" type="pres">
      <dgm:prSet presAssocID="{B0077167-5D63-4241-A7BC-85F4EDA90A03}" presName="textNode" presStyleLbl="bgShp" presStyleIdx="3" presStyleCnt="7"/>
      <dgm:spPr/>
    </dgm:pt>
    <dgm:pt modelId="{D914B960-7127-4C12-A39D-1061BE92CDE9}" type="pres">
      <dgm:prSet presAssocID="{B0077167-5D63-4241-A7BC-85F4EDA90A03}" presName="compChildNode" presStyleCnt="0"/>
      <dgm:spPr/>
    </dgm:pt>
    <dgm:pt modelId="{D9EB2EA9-7EDF-4527-B03A-4CE4A72306EC}" type="pres">
      <dgm:prSet presAssocID="{B0077167-5D63-4241-A7BC-85F4EDA90A03}" presName="theInnerList" presStyleCnt="0"/>
      <dgm:spPr/>
    </dgm:pt>
    <dgm:pt modelId="{7EDB43EE-FD15-46B3-967B-B15058BAB539}" type="pres">
      <dgm:prSet presAssocID="{CE4A1C95-E5D3-412E-8EEE-DD79A073FA16}" presName="childNode" presStyleLbl="node1" presStyleIdx="9" presStyleCnt="16">
        <dgm:presLayoutVars>
          <dgm:bulletEnabled val="1"/>
        </dgm:presLayoutVars>
      </dgm:prSet>
      <dgm:spPr/>
    </dgm:pt>
    <dgm:pt modelId="{2A46C494-4EC0-4BE7-A340-0C1D78FAE124}" type="pres">
      <dgm:prSet presAssocID="{CE4A1C95-E5D3-412E-8EEE-DD79A073FA16}" presName="aSpace2" presStyleCnt="0"/>
      <dgm:spPr/>
    </dgm:pt>
    <dgm:pt modelId="{DF075E6D-E19E-47F4-AF01-C58839C51E5E}" type="pres">
      <dgm:prSet presAssocID="{FB962833-7830-40F5-862C-3BC061D80315}" presName="childNode" presStyleLbl="node1" presStyleIdx="10" presStyleCnt="16">
        <dgm:presLayoutVars>
          <dgm:bulletEnabled val="1"/>
        </dgm:presLayoutVars>
      </dgm:prSet>
      <dgm:spPr/>
    </dgm:pt>
    <dgm:pt modelId="{5AB3843D-B139-49CD-BB6B-7986EBE42AB3}" type="pres">
      <dgm:prSet presAssocID="{FB962833-7830-40F5-862C-3BC061D80315}" presName="aSpace2" presStyleCnt="0"/>
      <dgm:spPr/>
    </dgm:pt>
    <dgm:pt modelId="{B3044E7C-8A1E-4590-BD2C-F201146D3B1A}" type="pres">
      <dgm:prSet presAssocID="{7463CD5B-012B-40C0-AF86-1D5B34ED2759}" presName="childNode" presStyleLbl="node1" presStyleIdx="11" presStyleCnt="16">
        <dgm:presLayoutVars>
          <dgm:bulletEnabled val="1"/>
        </dgm:presLayoutVars>
      </dgm:prSet>
      <dgm:spPr/>
    </dgm:pt>
    <dgm:pt modelId="{75DA918E-6757-41B2-B93F-ED6E3F3B5EC0}" type="pres">
      <dgm:prSet presAssocID="{B0077167-5D63-4241-A7BC-85F4EDA90A03}" presName="aSpace" presStyleCnt="0"/>
      <dgm:spPr/>
    </dgm:pt>
    <dgm:pt modelId="{8F50B62A-8A97-4067-AA56-7F55A084C036}" type="pres">
      <dgm:prSet presAssocID="{7BCC51BE-74AC-4D03-B47A-6E59291B929D}" presName="compNode" presStyleCnt="0"/>
      <dgm:spPr/>
    </dgm:pt>
    <dgm:pt modelId="{8625C7B0-F786-4844-8F1A-B2BFFA3BABF9}" type="pres">
      <dgm:prSet presAssocID="{7BCC51BE-74AC-4D03-B47A-6E59291B929D}" presName="aNode" presStyleLbl="bgShp" presStyleIdx="4" presStyleCnt="7"/>
      <dgm:spPr/>
    </dgm:pt>
    <dgm:pt modelId="{F5601947-C77E-4AC1-A947-1353C0E7A765}" type="pres">
      <dgm:prSet presAssocID="{7BCC51BE-74AC-4D03-B47A-6E59291B929D}" presName="textNode" presStyleLbl="bgShp" presStyleIdx="4" presStyleCnt="7"/>
      <dgm:spPr/>
    </dgm:pt>
    <dgm:pt modelId="{111B908B-BEC5-4869-A4BB-1DB8663AED31}" type="pres">
      <dgm:prSet presAssocID="{7BCC51BE-74AC-4D03-B47A-6E59291B929D}" presName="compChildNode" presStyleCnt="0"/>
      <dgm:spPr/>
    </dgm:pt>
    <dgm:pt modelId="{E3252797-11D6-4493-A994-3A9D2FA73133}" type="pres">
      <dgm:prSet presAssocID="{7BCC51BE-74AC-4D03-B47A-6E59291B929D}" presName="theInnerList" presStyleCnt="0"/>
      <dgm:spPr/>
    </dgm:pt>
    <dgm:pt modelId="{DF65778E-3ABD-49FB-BD67-532B783F7BC4}" type="pres">
      <dgm:prSet presAssocID="{554DA41F-1619-4F41-B742-CF93C959A1BD}" presName="childNode" presStyleLbl="node1" presStyleIdx="12" presStyleCnt="16">
        <dgm:presLayoutVars>
          <dgm:bulletEnabled val="1"/>
        </dgm:presLayoutVars>
      </dgm:prSet>
      <dgm:spPr/>
    </dgm:pt>
    <dgm:pt modelId="{FC808BCC-D98C-49CD-BFFF-0AEC163F41E4}" type="pres">
      <dgm:prSet presAssocID="{554DA41F-1619-4F41-B742-CF93C959A1BD}" presName="aSpace2" presStyleCnt="0"/>
      <dgm:spPr/>
    </dgm:pt>
    <dgm:pt modelId="{65716256-C7FD-4F17-8E81-12433CF335FA}" type="pres">
      <dgm:prSet presAssocID="{8885FE30-C155-4B0B-8776-2757072B6DA2}" presName="childNode" presStyleLbl="node1" presStyleIdx="13" presStyleCnt="16">
        <dgm:presLayoutVars>
          <dgm:bulletEnabled val="1"/>
        </dgm:presLayoutVars>
      </dgm:prSet>
      <dgm:spPr/>
    </dgm:pt>
    <dgm:pt modelId="{A8C322A9-DD84-4F1C-B461-2DA7E906E771}" type="pres">
      <dgm:prSet presAssocID="{7BCC51BE-74AC-4D03-B47A-6E59291B929D}" presName="aSpace" presStyleCnt="0"/>
      <dgm:spPr/>
    </dgm:pt>
    <dgm:pt modelId="{92D764EB-DE8B-4DFA-9D68-2CF88E930444}" type="pres">
      <dgm:prSet presAssocID="{28B5BAAC-3323-4F2D-84C0-9E90B27012DA}" presName="compNode" presStyleCnt="0"/>
      <dgm:spPr/>
    </dgm:pt>
    <dgm:pt modelId="{9786AB36-F67D-4DCE-B086-1BDE732F2686}" type="pres">
      <dgm:prSet presAssocID="{28B5BAAC-3323-4F2D-84C0-9E90B27012DA}" presName="aNode" presStyleLbl="bgShp" presStyleIdx="5" presStyleCnt="7"/>
      <dgm:spPr/>
    </dgm:pt>
    <dgm:pt modelId="{EEA939A7-1094-45AA-A0E4-0A62CC2215EB}" type="pres">
      <dgm:prSet presAssocID="{28B5BAAC-3323-4F2D-84C0-9E90B27012DA}" presName="textNode" presStyleLbl="bgShp" presStyleIdx="5" presStyleCnt="7"/>
      <dgm:spPr/>
    </dgm:pt>
    <dgm:pt modelId="{D366D720-164C-4E8E-92F8-DA467A4FDA41}" type="pres">
      <dgm:prSet presAssocID="{28B5BAAC-3323-4F2D-84C0-9E90B27012DA}" presName="compChildNode" presStyleCnt="0"/>
      <dgm:spPr/>
    </dgm:pt>
    <dgm:pt modelId="{FD28E649-A82F-4A26-A963-1DDF052CEC9B}" type="pres">
      <dgm:prSet presAssocID="{28B5BAAC-3323-4F2D-84C0-9E90B27012DA}" presName="theInnerList" presStyleCnt="0"/>
      <dgm:spPr/>
    </dgm:pt>
    <dgm:pt modelId="{DA153EA3-BA4F-4DF4-9CC3-8D9BD25D8B6F}" type="pres">
      <dgm:prSet presAssocID="{7C44870C-12E5-4622-879B-C6017E1854D0}" presName="childNode" presStyleLbl="node1" presStyleIdx="14" presStyleCnt="16">
        <dgm:presLayoutVars>
          <dgm:bulletEnabled val="1"/>
        </dgm:presLayoutVars>
      </dgm:prSet>
      <dgm:spPr/>
    </dgm:pt>
    <dgm:pt modelId="{FC0B979D-5089-4252-9FAE-4416736DD256}" type="pres">
      <dgm:prSet presAssocID="{28B5BAAC-3323-4F2D-84C0-9E90B27012DA}" presName="aSpace" presStyleCnt="0"/>
      <dgm:spPr/>
    </dgm:pt>
    <dgm:pt modelId="{CA3D9A71-32D1-4BA8-8D29-3D1B38F70F5B}" type="pres">
      <dgm:prSet presAssocID="{B0C18D5B-3F25-4E92-963F-7ABF889D9EBE}" presName="compNode" presStyleCnt="0"/>
      <dgm:spPr/>
    </dgm:pt>
    <dgm:pt modelId="{AD78F97F-C1B4-4E9B-8ADA-EB694C904B4D}" type="pres">
      <dgm:prSet presAssocID="{B0C18D5B-3F25-4E92-963F-7ABF889D9EBE}" presName="aNode" presStyleLbl="bgShp" presStyleIdx="6" presStyleCnt="7"/>
      <dgm:spPr/>
    </dgm:pt>
    <dgm:pt modelId="{31301FB2-7ED2-4FFF-8728-6301DE776589}" type="pres">
      <dgm:prSet presAssocID="{B0C18D5B-3F25-4E92-963F-7ABF889D9EBE}" presName="textNode" presStyleLbl="bgShp" presStyleIdx="6" presStyleCnt="7"/>
      <dgm:spPr/>
    </dgm:pt>
    <dgm:pt modelId="{FB1ACCC4-9C40-44B1-82B7-84E2327D29F0}" type="pres">
      <dgm:prSet presAssocID="{B0C18D5B-3F25-4E92-963F-7ABF889D9EBE}" presName="compChildNode" presStyleCnt="0"/>
      <dgm:spPr/>
    </dgm:pt>
    <dgm:pt modelId="{5CDE5EA4-E7B1-4666-9A8A-F9314EF6747F}" type="pres">
      <dgm:prSet presAssocID="{B0C18D5B-3F25-4E92-963F-7ABF889D9EBE}" presName="theInnerList" presStyleCnt="0"/>
      <dgm:spPr/>
    </dgm:pt>
    <dgm:pt modelId="{F2F85442-D12A-4D36-AEDB-EE002514E0FF}" type="pres">
      <dgm:prSet presAssocID="{93ECA5AF-05DA-4445-BBF8-E9AC99530640}" presName="childNode" presStyleLbl="node1" presStyleIdx="15" presStyleCnt="16">
        <dgm:presLayoutVars>
          <dgm:bulletEnabled val="1"/>
        </dgm:presLayoutVars>
      </dgm:prSet>
      <dgm:spPr/>
    </dgm:pt>
  </dgm:ptLst>
  <dgm:cxnLst>
    <dgm:cxn modelId="{C5F3C809-E3F3-450F-B7CA-76D50AA309D6}" srcId="{DDA74888-558A-4300-A05C-A7BDBB2E3F09}" destId="{B0077167-5D63-4241-A7BC-85F4EDA90A03}" srcOrd="3" destOrd="0" parTransId="{8B143414-DC3C-4BD0-98B5-9CE4A84BBAB1}" sibTransId="{FA49BBA7-0AB0-4B7C-A2B2-827927F5F50A}"/>
    <dgm:cxn modelId="{9C714E1B-9942-4226-9B17-DE371E5C0D8D}" type="presOf" srcId="{B0077167-5D63-4241-A7BC-85F4EDA90A03}" destId="{630E84F4-22DE-4446-928E-A83000CB3E38}" srcOrd="1" destOrd="0" presId="urn:microsoft.com/office/officeart/2005/8/layout/lProcess2"/>
    <dgm:cxn modelId="{23E55E1E-722C-452D-8C33-DC5A68995FDE}" srcId="{B0C18D5B-3F25-4E92-963F-7ABF889D9EBE}" destId="{93ECA5AF-05DA-4445-BBF8-E9AC99530640}" srcOrd="0" destOrd="0" parTransId="{7778F7BA-7DAD-4B80-BF11-8DF9F602C11B}" sibTransId="{A34E4E9B-F32F-45D9-BF95-8D928151F55C}"/>
    <dgm:cxn modelId="{C8F48A1E-C025-48F4-87FC-EE4C693FB1B6}" type="presOf" srcId="{DDA74888-558A-4300-A05C-A7BDBB2E3F09}" destId="{8BC0C9FB-88DC-4C02-A3D1-38D9060A1B7B}" srcOrd="0" destOrd="0" presId="urn:microsoft.com/office/officeart/2005/8/layout/lProcess2"/>
    <dgm:cxn modelId="{7E6BAC1E-1CD4-4544-B19C-940FF172024C}" type="presOf" srcId="{82B4B28E-5462-468B-AE29-1E47DE673049}" destId="{90650BAC-DC4D-47DF-A13F-5E9B4540977A}" srcOrd="0" destOrd="0" presId="urn:microsoft.com/office/officeart/2005/8/layout/lProcess2"/>
    <dgm:cxn modelId="{21F1BD20-F1B1-4F2B-B402-E0E40C8257B6}" type="presOf" srcId="{CE4A1C95-E5D3-412E-8EEE-DD79A073FA16}" destId="{7EDB43EE-FD15-46B3-967B-B15058BAB539}" srcOrd="0" destOrd="0" presId="urn:microsoft.com/office/officeart/2005/8/layout/lProcess2"/>
    <dgm:cxn modelId="{75AA472A-832A-4D39-9C85-EEDA7C014C43}" type="presOf" srcId="{052DC7BE-6DBE-4D9F-B6F8-DAE0C41C19B9}" destId="{76031147-32C7-43CD-B1B4-E061944F79D7}" srcOrd="0" destOrd="0" presId="urn:microsoft.com/office/officeart/2005/8/layout/lProcess2"/>
    <dgm:cxn modelId="{83415D2D-496F-4599-8B07-C82C599054A3}" type="presOf" srcId="{B0C18D5B-3F25-4E92-963F-7ABF889D9EBE}" destId="{AD78F97F-C1B4-4E9B-8ADA-EB694C904B4D}" srcOrd="0" destOrd="0" presId="urn:microsoft.com/office/officeart/2005/8/layout/lProcess2"/>
    <dgm:cxn modelId="{9804E62F-EDE7-480E-B20E-F390CACB9D1A}" srcId="{28B5BAAC-3323-4F2D-84C0-9E90B27012DA}" destId="{7C44870C-12E5-4622-879B-C6017E1854D0}" srcOrd="0" destOrd="0" parTransId="{AEB92F6F-71B1-494A-9F18-43DFD2B42EDD}" sibTransId="{94FEB997-7EC1-4D28-8682-4B0E1496BF62}"/>
    <dgm:cxn modelId="{B7E27333-2769-4984-8287-0BAF21FB2A60}" type="presOf" srcId="{28B5BAAC-3323-4F2D-84C0-9E90B27012DA}" destId="{EEA939A7-1094-45AA-A0E4-0A62CC2215EB}" srcOrd="1" destOrd="0" presId="urn:microsoft.com/office/officeart/2005/8/layout/lProcess2"/>
    <dgm:cxn modelId="{5EF24D3A-E5F0-4EF7-AB6D-BFB4439BA329}" srcId="{B0077167-5D63-4241-A7BC-85F4EDA90A03}" destId="{CE4A1C95-E5D3-412E-8EEE-DD79A073FA16}" srcOrd="0" destOrd="0" parTransId="{E1CBEF1A-818C-42B2-AD77-6F2C398AA9A9}" sibTransId="{992D9DAB-3FD5-4864-9D80-C8E49B12CD6A}"/>
    <dgm:cxn modelId="{26FEB93F-43F4-4B16-9958-08C7C0605A03}" type="presOf" srcId="{D8C816D8-F912-44FD-9F07-FF26BE34B82E}" destId="{0AA66740-EDAA-404E-9B51-49AA717388D7}" srcOrd="0" destOrd="0" presId="urn:microsoft.com/office/officeart/2005/8/layout/lProcess2"/>
    <dgm:cxn modelId="{2D94985C-C3D2-4295-AD3A-481B54791A5A}" srcId="{115D70DE-3349-4C20-9996-DFEF5A0514A5}" destId="{22440EB9-634F-45C5-A6FC-B2D824AAF43E}" srcOrd="3" destOrd="0" parTransId="{608050F5-0AB7-4665-B44A-5F8AF621F5B4}" sibTransId="{723A1BA8-3754-43D7-9F8D-625BF866C20B}"/>
    <dgm:cxn modelId="{1B97B75F-8F11-4C84-B905-36853CA0D861}" type="presOf" srcId="{115D70DE-3349-4C20-9996-DFEF5A0514A5}" destId="{1CE79E7F-96A8-43C5-8FC6-EB7E3645560E}" srcOrd="1" destOrd="0" presId="urn:microsoft.com/office/officeart/2005/8/layout/lProcess2"/>
    <dgm:cxn modelId="{EC134341-C9C7-4221-9B44-8A1C274E4D26}" srcId="{9E51B303-A2A7-4CAE-9A47-63BE208D13E6}" destId="{052DC7BE-6DBE-4D9F-B6F8-DAE0C41C19B9}" srcOrd="2" destOrd="0" parTransId="{B76BDC21-D9AA-47DC-A644-7AED7514F415}" sibTransId="{C1AE5737-F2B4-489B-8DFC-491E8207724E}"/>
    <dgm:cxn modelId="{9C03B743-BD06-4858-AB90-1AF253B9D0DC}" type="presOf" srcId="{7C44870C-12E5-4622-879B-C6017E1854D0}" destId="{DA153EA3-BA4F-4DF4-9CC3-8D9BD25D8B6F}" srcOrd="0" destOrd="0" presId="urn:microsoft.com/office/officeart/2005/8/layout/lProcess2"/>
    <dgm:cxn modelId="{EA2C8C67-6889-485F-95E7-1423CD9FCE6E}" type="presOf" srcId="{554DA41F-1619-4F41-B742-CF93C959A1BD}" destId="{DF65778E-3ABD-49FB-BD67-532B783F7BC4}" srcOrd="0" destOrd="0" presId="urn:microsoft.com/office/officeart/2005/8/layout/lProcess2"/>
    <dgm:cxn modelId="{5604E767-B1E0-4620-AFBE-820078F59EB4}" srcId="{DDA74888-558A-4300-A05C-A7BDBB2E3F09}" destId="{28B5BAAC-3323-4F2D-84C0-9E90B27012DA}" srcOrd="5" destOrd="0" parTransId="{E52E0081-B6EF-4182-91E5-DED003AA9C35}" sibTransId="{6030DFC4-72B6-4A46-9D12-483A2141B696}"/>
    <dgm:cxn modelId="{DD750468-3453-4CB8-9EF6-2858BF775112}" type="presOf" srcId="{2FF2808D-FF6D-46BC-8971-78CDB26D6BB5}" destId="{A4875043-78CA-448C-90D3-857DAF8DE566}" srcOrd="0" destOrd="0" presId="urn:microsoft.com/office/officeart/2005/8/layout/lProcess2"/>
    <dgm:cxn modelId="{A9861569-77DD-4D4A-BB2D-570C9034C084}" srcId="{7BCC51BE-74AC-4D03-B47A-6E59291B929D}" destId="{8885FE30-C155-4B0B-8776-2757072B6DA2}" srcOrd="1" destOrd="0" parTransId="{64BBD688-E1B2-46E7-B724-C21588F4880F}" sibTransId="{17F9285B-1146-454E-BD14-EFF42FB52CFE}"/>
    <dgm:cxn modelId="{AB640A50-8D84-45A2-AA73-E21D7BB1A3F5}" srcId="{7230DDA3-E32A-4B9D-91BD-28CEDB17CDC1}" destId="{D8C816D8-F912-44FD-9F07-FF26BE34B82E}" srcOrd="1" destOrd="0" parTransId="{41D8F169-6D51-47CB-BAE4-597B578493A9}" sibTransId="{7B29F1A0-D12F-4339-9995-5CDE307ABBE1}"/>
    <dgm:cxn modelId="{5CAE0B73-1B59-4FB8-884B-84A30C0A7730}" srcId="{7230DDA3-E32A-4B9D-91BD-28CEDB17CDC1}" destId="{5573F19E-58C6-40E4-B7FB-3400E3DB38D6}" srcOrd="0" destOrd="0" parTransId="{971A8DEC-A7D7-451A-A54B-D59DB29C3262}" sibTransId="{D932A0DC-C45C-4D9B-89DB-42AA17AA363B}"/>
    <dgm:cxn modelId="{73C85558-45E4-4DEA-BC4E-6BA3EBED7C83}" srcId="{9E51B303-A2A7-4CAE-9A47-63BE208D13E6}" destId="{1BD7D4F1-F5C0-4425-87A5-60407960A877}" srcOrd="1" destOrd="0" parTransId="{97A4DF57-5AC7-4A68-BCF2-CCCBB52E4620}" sibTransId="{73943ADB-3F0A-4CF0-BC28-441A92E48DAF}"/>
    <dgm:cxn modelId="{5EBA037A-6713-4195-B87B-AD1AE7EDB3D4}" type="presOf" srcId="{FB962833-7830-40F5-862C-3BC061D80315}" destId="{DF075E6D-E19E-47F4-AF01-C58839C51E5E}" srcOrd="0" destOrd="0" presId="urn:microsoft.com/office/officeart/2005/8/layout/lProcess2"/>
    <dgm:cxn modelId="{707BD47A-EE23-473A-B2B2-8D6356CD3E33}" type="presOf" srcId="{987DA785-4314-43C4-903A-1B35C3372648}" destId="{B8627DF8-4030-4CC6-AC0F-0A950D2103D7}" srcOrd="0" destOrd="0" presId="urn:microsoft.com/office/officeart/2005/8/layout/lProcess2"/>
    <dgm:cxn modelId="{C5FB197B-E49F-4E3C-86AB-08297C8C2357}" type="presOf" srcId="{7463CD5B-012B-40C0-AF86-1D5B34ED2759}" destId="{B3044E7C-8A1E-4590-BD2C-F201146D3B1A}" srcOrd="0" destOrd="0" presId="urn:microsoft.com/office/officeart/2005/8/layout/lProcess2"/>
    <dgm:cxn modelId="{295DE77E-5C01-4E4C-9BAC-20838132400A}" type="presOf" srcId="{22440EB9-634F-45C5-A6FC-B2D824AAF43E}" destId="{887CE957-3FE2-444A-AB16-B664460B1DBB}" srcOrd="0" destOrd="0" presId="urn:microsoft.com/office/officeart/2005/8/layout/lProcess2"/>
    <dgm:cxn modelId="{FCA68686-D67F-47E4-AD5E-C110633B50D3}" type="presOf" srcId="{7230DDA3-E32A-4B9D-91BD-28CEDB17CDC1}" destId="{2CCACA78-00AB-48CD-A7BE-AA7CB79F6091}" srcOrd="0" destOrd="0" presId="urn:microsoft.com/office/officeart/2005/8/layout/lProcess2"/>
    <dgm:cxn modelId="{963A0787-B1FD-419B-A5AA-E60DA23CFD36}" type="presOf" srcId="{9C8BD0B8-5B9C-4E91-BBAC-5CDB27E0AE22}" destId="{C7E2A743-A4EF-4C95-9FD0-01F93C6EC23D}" srcOrd="0" destOrd="0" presId="urn:microsoft.com/office/officeart/2005/8/layout/lProcess2"/>
    <dgm:cxn modelId="{95F24387-83FE-46C0-9C8E-77673B86DBC9}" type="presOf" srcId="{5573F19E-58C6-40E4-B7FB-3400E3DB38D6}" destId="{9841B1DD-A63D-45C9-943D-210BE914D9A2}" srcOrd="0" destOrd="0" presId="urn:microsoft.com/office/officeart/2005/8/layout/lProcess2"/>
    <dgm:cxn modelId="{09DDE297-0063-46AC-8A10-CAE59E8BBA98}" srcId="{DDA74888-558A-4300-A05C-A7BDBB2E3F09}" destId="{7BCC51BE-74AC-4D03-B47A-6E59291B929D}" srcOrd="4" destOrd="0" parTransId="{220A1E30-9898-45EF-A4D2-CF5108E6B805}" sibTransId="{C88D9749-65DC-48FE-9F9E-F16BEDF4486A}"/>
    <dgm:cxn modelId="{5001D3A8-6293-4B01-B697-1B04A9EB1D55}" srcId="{9E51B303-A2A7-4CAE-9A47-63BE208D13E6}" destId="{9C8BD0B8-5B9C-4E91-BBAC-5CDB27E0AE22}" srcOrd="0" destOrd="0" parTransId="{8BDEB30C-EDEC-4F84-B8C5-0D6484BB904E}" sibTransId="{9BEBD0B4-FDBF-4ACF-B635-FC578C0CAC8C}"/>
    <dgm:cxn modelId="{407887B7-BF18-4D6E-8BA6-BA293DF0FD38}" type="presOf" srcId="{7BCC51BE-74AC-4D03-B47A-6E59291B929D}" destId="{8625C7B0-F786-4844-8F1A-B2BFFA3BABF9}" srcOrd="0" destOrd="0" presId="urn:microsoft.com/office/officeart/2005/8/layout/lProcess2"/>
    <dgm:cxn modelId="{B3B20FB9-4104-4424-92A0-EC08181C1C23}" type="presOf" srcId="{7230DDA3-E32A-4B9D-91BD-28CEDB17CDC1}" destId="{FF4A32F7-6AAD-4A0D-9BB8-58A6456C3E84}" srcOrd="1" destOrd="0" presId="urn:microsoft.com/office/officeart/2005/8/layout/lProcess2"/>
    <dgm:cxn modelId="{9F13F1BB-CF1F-4E08-BB85-81A3426717F5}" type="presOf" srcId="{115D70DE-3349-4C20-9996-DFEF5A0514A5}" destId="{2CFA16C3-DDD5-4280-B3CA-41FB81E10382}" srcOrd="0" destOrd="0" presId="urn:microsoft.com/office/officeart/2005/8/layout/lProcess2"/>
    <dgm:cxn modelId="{FF117EC2-5434-41B2-BA0F-0D3EAD41F9EE}" srcId="{115D70DE-3349-4C20-9996-DFEF5A0514A5}" destId="{2FF2808D-FF6D-46BC-8971-78CDB26D6BB5}" srcOrd="1" destOrd="0" parTransId="{4C2BA923-E3B4-4E3B-834D-1B1587BAF0B3}" sibTransId="{0F069770-9398-4B76-A4CF-745CA1BB11BC}"/>
    <dgm:cxn modelId="{B4D04FC4-1A6F-47C8-BC9A-5F473DFD2A43}" type="presOf" srcId="{B0077167-5D63-4241-A7BC-85F4EDA90A03}" destId="{F83C0034-A1E1-41FA-BA54-01A10B786451}" srcOrd="0" destOrd="0" presId="urn:microsoft.com/office/officeart/2005/8/layout/lProcess2"/>
    <dgm:cxn modelId="{C7D61EC6-D0F9-4992-A87A-8E52A0B2B00D}" type="presOf" srcId="{1BD7D4F1-F5C0-4425-87A5-60407960A877}" destId="{46F552BD-C363-4DD5-A681-DE15C1E57487}" srcOrd="0" destOrd="0" presId="urn:microsoft.com/office/officeart/2005/8/layout/lProcess2"/>
    <dgm:cxn modelId="{F31397C8-2257-42EC-826F-36DB172223D6}" type="presOf" srcId="{9E51B303-A2A7-4CAE-9A47-63BE208D13E6}" destId="{732E17F9-1E4D-4866-A0EB-9B5A668E0AC1}" srcOrd="1" destOrd="0" presId="urn:microsoft.com/office/officeart/2005/8/layout/lProcess2"/>
    <dgm:cxn modelId="{72012AC9-85FF-4FAA-903E-4F4B828A625C}" srcId="{115D70DE-3349-4C20-9996-DFEF5A0514A5}" destId="{82B4B28E-5462-468B-AE29-1E47DE673049}" srcOrd="2" destOrd="0" parTransId="{8D1F1ACF-DC4E-4E96-97FC-17C2D702DF16}" sibTransId="{0CB374A8-297B-49E1-B81B-182F698DDE95}"/>
    <dgm:cxn modelId="{BB1C90CC-BF99-4C5E-87A7-6FE0A9B1A9F8}" srcId="{B0077167-5D63-4241-A7BC-85F4EDA90A03}" destId="{7463CD5B-012B-40C0-AF86-1D5B34ED2759}" srcOrd="2" destOrd="0" parTransId="{C8935F0E-1CE9-4E49-94BA-5BBEA285E2DD}" sibTransId="{6FBBC076-496C-45CC-8CC8-C7E6EDBFCB48}"/>
    <dgm:cxn modelId="{7B16A7CE-6D5F-4803-99FF-28BB331EB0CB}" srcId="{DDA74888-558A-4300-A05C-A7BDBB2E3F09}" destId="{7230DDA3-E32A-4B9D-91BD-28CEDB17CDC1}" srcOrd="0" destOrd="0" parTransId="{34F93C13-6F35-4858-BD49-06346D05741E}" sibTransId="{A3EB7947-535C-4E82-93FE-8169D22745D7}"/>
    <dgm:cxn modelId="{37BC6AD2-F2AD-46FD-ABB4-0F048261C46D}" type="presOf" srcId="{7BCC51BE-74AC-4D03-B47A-6E59291B929D}" destId="{F5601947-C77E-4AC1-A947-1353C0E7A765}" srcOrd="1" destOrd="0" presId="urn:microsoft.com/office/officeart/2005/8/layout/lProcess2"/>
    <dgm:cxn modelId="{78C2DAD4-F0E3-4EAE-8B7E-F75C3125F2FD}" type="presOf" srcId="{B0C18D5B-3F25-4E92-963F-7ABF889D9EBE}" destId="{31301FB2-7ED2-4FFF-8728-6301DE776589}" srcOrd="1" destOrd="0" presId="urn:microsoft.com/office/officeart/2005/8/layout/lProcess2"/>
    <dgm:cxn modelId="{5B04DED6-5BFA-46ED-9ED5-BF0DD3CC475A}" srcId="{115D70DE-3349-4C20-9996-DFEF5A0514A5}" destId="{987DA785-4314-43C4-903A-1B35C3372648}" srcOrd="0" destOrd="0" parTransId="{41884B5E-A531-4268-83C3-0F6F8546ACC5}" sibTransId="{E5979B2D-EE4A-45DC-9DE8-81E086F89F18}"/>
    <dgm:cxn modelId="{E33094E1-8F52-4DDD-992B-84E737EE2176}" srcId="{7BCC51BE-74AC-4D03-B47A-6E59291B929D}" destId="{554DA41F-1619-4F41-B742-CF93C959A1BD}" srcOrd="0" destOrd="0" parTransId="{C22EB3F5-9ED9-4EBF-9099-8D3F58317A8D}" sibTransId="{33868EF1-9808-4047-A08E-9B7E3143D1C6}"/>
    <dgm:cxn modelId="{798DD6E4-B7B0-430F-88B6-5A814486D632}" type="presOf" srcId="{28B5BAAC-3323-4F2D-84C0-9E90B27012DA}" destId="{9786AB36-F67D-4DCE-B086-1BDE732F2686}" srcOrd="0" destOrd="0" presId="urn:microsoft.com/office/officeart/2005/8/layout/lProcess2"/>
    <dgm:cxn modelId="{CFCC61E5-AE1A-419E-95EC-C75C8C4ACEC5}" type="presOf" srcId="{93ECA5AF-05DA-4445-BBF8-E9AC99530640}" destId="{F2F85442-D12A-4D36-AEDB-EE002514E0FF}" srcOrd="0" destOrd="0" presId="urn:microsoft.com/office/officeart/2005/8/layout/lProcess2"/>
    <dgm:cxn modelId="{C15ACBEA-453B-482E-8FFF-02C63834188F}" srcId="{DDA74888-558A-4300-A05C-A7BDBB2E3F09}" destId="{B0C18D5B-3F25-4E92-963F-7ABF889D9EBE}" srcOrd="6" destOrd="0" parTransId="{CE4D69E9-ECC7-4884-8461-0FD8B6B43015}" sibTransId="{8FBF1C71-295A-4D57-9C2A-53C7BB06B4CD}"/>
    <dgm:cxn modelId="{E4C54AEB-3793-4B8E-A65E-390A3C4F0B53}" type="presOf" srcId="{8885FE30-C155-4B0B-8776-2757072B6DA2}" destId="{65716256-C7FD-4F17-8E81-12433CF335FA}" srcOrd="0" destOrd="0" presId="urn:microsoft.com/office/officeart/2005/8/layout/lProcess2"/>
    <dgm:cxn modelId="{623252F4-E0C8-423F-865B-5710D38D4281}" type="presOf" srcId="{9E51B303-A2A7-4CAE-9A47-63BE208D13E6}" destId="{17BB0505-9E63-4BE8-8E1B-4E3AC9C67EAD}" srcOrd="0" destOrd="0" presId="urn:microsoft.com/office/officeart/2005/8/layout/lProcess2"/>
    <dgm:cxn modelId="{78FE98F6-D2C2-4FE9-A69C-E3784AD46C8B}" srcId="{DDA74888-558A-4300-A05C-A7BDBB2E3F09}" destId="{9E51B303-A2A7-4CAE-9A47-63BE208D13E6}" srcOrd="1" destOrd="0" parTransId="{A3DBFAEF-AD06-4F16-B320-E84C94AE6277}" sibTransId="{5FCAAE00-4E15-4E03-83EE-091E3A13CE41}"/>
    <dgm:cxn modelId="{4679A6F7-8422-4A8F-BC6F-45EE0BD2FD76}" srcId="{DDA74888-558A-4300-A05C-A7BDBB2E3F09}" destId="{115D70DE-3349-4C20-9996-DFEF5A0514A5}" srcOrd="2" destOrd="0" parTransId="{7C73222F-1ABE-42E0-9B3E-82240162DBE8}" sibTransId="{D2E0C419-5B78-4BF3-B8A2-E62C878BA5BB}"/>
    <dgm:cxn modelId="{8FBAFDF8-D0CF-49DA-9B99-FB464FC71EBA}" srcId="{B0077167-5D63-4241-A7BC-85F4EDA90A03}" destId="{FB962833-7830-40F5-862C-3BC061D80315}" srcOrd="1" destOrd="0" parTransId="{AC5BE906-5029-4D18-AB9B-2C5DD98CCFA8}" sibTransId="{68BC9E66-C0D4-463C-B08B-7B689097DA74}"/>
    <dgm:cxn modelId="{9F564EBD-86D9-48B8-8A9F-3CE576CF8887}" type="presParOf" srcId="{8BC0C9FB-88DC-4C02-A3D1-38D9060A1B7B}" destId="{2FCD1286-8783-497D-B47D-46E7EE7439E5}" srcOrd="0" destOrd="0" presId="urn:microsoft.com/office/officeart/2005/8/layout/lProcess2"/>
    <dgm:cxn modelId="{F2C6AC27-EAA0-446D-A79A-88C4F1AAE84E}" type="presParOf" srcId="{2FCD1286-8783-497D-B47D-46E7EE7439E5}" destId="{2CCACA78-00AB-48CD-A7BE-AA7CB79F6091}" srcOrd="0" destOrd="0" presId="urn:microsoft.com/office/officeart/2005/8/layout/lProcess2"/>
    <dgm:cxn modelId="{F95BFCB4-0591-4999-AE85-E93A8F45EA5E}" type="presParOf" srcId="{2FCD1286-8783-497D-B47D-46E7EE7439E5}" destId="{FF4A32F7-6AAD-4A0D-9BB8-58A6456C3E84}" srcOrd="1" destOrd="0" presId="urn:microsoft.com/office/officeart/2005/8/layout/lProcess2"/>
    <dgm:cxn modelId="{728370B1-8754-4F26-944C-DAFF15C792B2}" type="presParOf" srcId="{2FCD1286-8783-497D-B47D-46E7EE7439E5}" destId="{18FFD010-9AB6-4196-B31A-7FBB0BDEEEA5}" srcOrd="2" destOrd="0" presId="urn:microsoft.com/office/officeart/2005/8/layout/lProcess2"/>
    <dgm:cxn modelId="{4555596E-3483-482A-A4F6-21C31FD298AD}" type="presParOf" srcId="{18FFD010-9AB6-4196-B31A-7FBB0BDEEEA5}" destId="{A46F8355-447C-438A-B28E-C810B11EF03F}" srcOrd="0" destOrd="0" presId="urn:microsoft.com/office/officeart/2005/8/layout/lProcess2"/>
    <dgm:cxn modelId="{1A7E91FD-ED0C-4EB8-B704-2C182B305FB3}" type="presParOf" srcId="{A46F8355-447C-438A-B28E-C810B11EF03F}" destId="{9841B1DD-A63D-45C9-943D-210BE914D9A2}" srcOrd="0" destOrd="0" presId="urn:microsoft.com/office/officeart/2005/8/layout/lProcess2"/>
    <dgm:cxn modelId="{8BA6E74F-CC21-4F3F-9749-A5EEE722C3ED}" type="presParOf" srcId="{A46F8355-447C-438A-B28E-C810B11EF03F}" destId="{647E5917-05F5-48CF-8288-7443453F4F47}" srcOrd="1" destOrd="0" presId="urn:microsoft.com/office/officeart/2005/8/layout/lProcess2"/>
    <dgm:cxn modelId="{0030774B-4D59-42EF-A95B-77713DD4093E}" type="presParOf" srcId="{A46F8355-447C-438A-B28E-C810B11EF03F}" destId="{0AA66740-EDAA-404E-9B51-49AA717388D7}" srcOrd="2" destOrd="0" presId="urn:microsoft.com/office/officeart/2005/8/layout/lProcess2"/>
    <dgm:cxn modelId="{60165951-66D5-4ED7-9213-5C4BE17101EA}" type="presParOf" srcId="{8BC0C9FB-88DC-4C02-A3D1-38D9060A1B7B}" destId="{9A3778C9-C49D-487E-B6A5-71251ED0AFE6}" srcOrd="1" destOrd="0" presId="urn:microsoft.com/office/officeart/2005/8/layout/lProcess2"/>
    <dgm:cxn modelId="{2EE84086-2FE9-4F51-8A92-1482FEFBE1F3}" type="presParOf" srcId="{8BC0C9FB-88DC-4C02-A3D1-38D9060A1B7B}" destId="{70B95B77-487A-45B1-BF12-51665E66A88C}" srcOrd="2" destOrd="0" presId="urn:microsoft.com/office/officeart/2005/8/layout/lProcess2"/>
    <dgm:cxn modelId="{86430EFF-F1EB-4AD1-9285-41E69E74CFF2}" type="presParOf" srcId="{70B95B77-487A-45B1-BF12-51665E66A88C}" destId="{17BB0505-9E63-4BE8-8E1B-4E3AC9C67EAD}" srcOrd="0" destOrd="0" presId="urn:microsoft.com/office/officeart/2005/8/layout/lProcess2"/>
    <dgm:cxn modelId="{7D3BEC67-E798-4AB6-82F6-03EFCC85B71C}" type="presParOf" srcId="{70B95B77-487A-45B1-BF12-51665E66A88C}" destId="{732E17F9-1E4D-4866-A0EB-9B5A668E0AC1}" srcOrd="1" destOrd="0" presId="urn:microsoft.com/office/officeart/2005/8/layout/lProcess2"/>
    <dgm:cxn modelId="{F325DB9A-BF9C-43C6-AE2A-1CC1DADE0FB9}" type="presParOf" srcId="{70B95B77-487A-45B1-BF12-51665E66A88C}" destId="{13F26418-9315-424E-A027-03EF45442307}" srcOrd="2" destOrd="0" presId="urn:microsoft.com/office/officeart/2005/8/layout/lProcess2"/>
    <dgm:cxn modelId="{691C9A2B-0CCB-49FB-82BA-C949AF538367}" type="presParOf" srcId="{13F26418-9315-424E-A027-03EF45442307}" destId="{58C463B3-45AF-4D78-B211-7576115D70DD}" srcOrd="0" destOrd="0" presId="urn:microsoft.com/office/officeart/2005/8/layout/lProcess2"/>
    <dgm:cxn modelId="{80B41AA5-A47E-4D2C-B15B-42FA54712CCC}" type="presParOf" srcId="{58C463B3-45AF-4D78-B211-7576115D70DD}" destId="{C7E2A743-A4EF-4C95-9FD0-01F93C6EC23D}" srcOrd="0" destOrd="0" presId="urn:microsoft.com/office/officeart/2005/8/layout/lProcess2"/>
    <dgm:cxn modelId="{2D164883-EBBE-4206-A158-48FF50823E50}" type="presParOf" srcId="{58C463B3-45AF-4D78-B211-7576115D70DD}" destId="{55D12F14-29F9-48AF-A0DF-EDF85F44A662}" srcOrd="1" destOrd="0" presId="urn:microsoft.com/office/officeart/2005/8/layout/lProcess2"/>
    <dgm:cxn modelId="{0FB81ED2-CCEE-46A3-A5C8-053FC8638EDA}" type="presParOf" srcId="{58C463B3-45AF-4D78-B211-7576115D70DD}" destId="{46F552BD-C363-4DD5-A681-DE15C1E57487}" srcOrd="2" destOrd="0" presId="urn:microsoft.com/office/officeart/2005/8/layout/lProcess2"/>
    <dgm:cxn modelId="{645CB6E8-A199-42F7-BC7E-DECD1CE4055F}" type="presParOf" srcId="{58C463B3-45AF-4D78-B211-7576115D70DD}" destId="{395A5004-3E85-4340-97EC-6D4A705F06D4}" srcOrd="3" destOrd="0" presId="urn:microsoft.com/office/officeart/2005/8/layout/lProcess2"/>
    <dgm:cxn modelId="{3E9C775A-A683-4B86-8EB9-21A8379AE363}" type="presParOf" srcId="{58C463B3-45AF-4D78-B211-7576115D70DD}" destId="{76031147-32C7-43CD-B1B4-E061944F79D7}" srcOrd="4" destOrd="0" presId="urn:microsoft.com/office/officeart/2005/8/layout/lProcess2"/>
    <dgm:cxn modelId="{781702C0-38FE-4EF6-92E5-7ED83D2CDD88}" type="presParOf" srcId="{8BC0C9FB-88DC-4C02-A3D1-38D9060A1B7B}" destId="{E78FE882-F7DE-40CC-86B6-B8991E79F3A1}" srcOrd="3" destOrd="0" presId="urn:microsoft.com/office/officeart/2005/8/layout/lProcess2"/>
    <dgm:cxn modelId="{49B5C275-8BE1-443E-AB23-1322AD68C3F3}" type="presParOf" srcId="{8BC0C9FB-88DC-4C02-A3D1-38D9060A1B7B}" destId="{0E8D6407-6FBC-401F-BDAB-2939CF75A4C1}" srcOrd="4" destOrd="0" presId="urn:microsoft.com/office/officeart/2005/8/layout/lProcess2"/>
    <dgm:cxn modelId="{62D6270E-4D65-4E11-9F3B-10405DE266BF}" type="presParOf" srcId="{0E8D6407-6FBC-401F-BDAB-2939CF75A4C1}" destId="{2CFA16C3-DDD5-4280-B3CA-41FB81E10382}" srcOrd="0" destOrd="0" presId="urn:microsoft.com/office/officeart/2005/8/layout/lProcess2"/>
    <dgm:cxn modelId="{BBC830BB-394C-4908-9B9D-420A3611042A}" type="presParOf" srcId="{0E8D6407-6FBC-401F-BDAB-2939CF75A4C1}" destId="{1CE79E7F-96A8-43C5-8FC6-EB7E3645560E}" srcOrd="1" destOrd="0" presId="urn:microsoft.com/office/officeart/2005/8/layout/lProcess2"/>
    <dgm:cxn modelId="{87A76442-DED6-409F-AA42-A535BCD95DC5}" type="presParOf" srcId="{0E8D6407-6FBC-401F-BDAB-2939CF75A4C1}" destId="{2BC5BC71-03CA-4E5E-A2FA-B97F004BED53}" srcOrd="2" destOrd="0" presId="urn:microsoft.com/office/officeart/2005/8/layout/lProcess2"/>
    <dgm:cxn modelId="{C69E6329-668A-47BF-AECC-8248AAC75B70}" type="presParOf" srcId="{2BC5BC71-03CA-4E5E-A2FA-B97F004BED53}" destId="{988A52CC-4D60-4C71-96F1-BA2BE60AC782}" srcOrd="0" destOrd="0" presId="urn:microsoft.com/office/officeart/2005/8/layout/lProcess2"/>
    <dgm:cxn modelId="{408381E9-8AC9-4A39-A8E0-827AFB35CA89}" type="presParOf" srcId="{988A52CC-4D60-4C71-96F1-BA2BE60AC782}" destId="{B8627DF8-4030-4CC6-AC0F-0A950D2103D7}" srcOrd="0" destOrd="0" presId="urn:microsoft.com/office/officeart/2005/8/layout/lProcess2"/>
    <dgm:cxn modelId="{6E4A7E62-13C5-40D0-A7E8-4214D1663429}" type="presParOf" srcId="{988A52CC-4D60-4C71-96F1-BA2BE60AC782}" destId="{552F348D-AEFE-4C5C-9AF4-9CADC202D788}" srcOrd="1" destOrd="0" presId="urn:microsoft.com/office/officeart/2005/8/layout/lProcess2"/>
    <dgm:cxn modelId="{1ECDFEA0-CE4E-492A-97B7-797C03CC8732}" type="presParOf" srcId="{988A52CC-4D60-4C71-96F1-BA2BE60AC782}" destId="{A4875043-78CA-448C-90D3-857DAF8DE566}" srcOrd="2" destOrd="0" presId="urn:microsoft.com/office/officeart/2005/8/layout/lProcess2"/>
    <dgm:cxn modelId="{63D71C6E-F397-4F59-AE44-3C32B3589BF3}" type="presParOf" srcId="{988A52CC-4D60-4C71-96F1-BA2BE60AC782}" destId="{11C77CA3-E464-4B6E-9A36-22F3B0C1B793}" srcOrd="3" destOrd="0" presId="urn:microsoft.com/office/officeart/2005/8/layout/lProcess2"/>
    <dgm:cxn modelId="{A8941214-3089-4CCE-976A-1D9D60998DD9}" type="presParOf" srcId="{988A52CC-4D60-4C71-96F1-BA2BE60AC782}" destId="{90650BAC-DC4D-47DF-A13F-5E9B4540977A}" srcOrd="4" destOrd="0" presId="urn:microsoft.com/office/officeart/2005/8/layout/lProcess2"/>
    <dgm:cxn modelId="{ECCCEC8B-656F-4357-A7AE-471AAE4CFCA8}" type="presParOf" srcId="{988A52CC-4D60-4C71-96F1-BA2BE60AC782}" destId="{D866EDD0-82EE-48C4-B23B-39ECA68B5B19}" srcOrd="5" destOrd="0" presId="urn:microsoft.com/office/officeart/2005/8/layout/lProcess2"/>
    <dgm:cxn modelId="{B7FD4124-918A-4201-ABE3-3AD8C9E447F6}" type="presParOf" srcId="{988A52CC-4D60-4C71-96F1-BA2BE60AC782}" destId="{887CE957-3FE2-444A-AB16-B664460B1DBB}" srcOrd="6" destOrd="0" presId="urn:microsoft.com/office/officeart/2005/8/layout/lProcess2"/>
    <dgm:cxn modelId="{EE3A3A65-8A43-4C49-8498-2046689034E9}" type="presParOf" srcId="{8BC0C9FB-88DC-4C02-A3D1-38D9060A1B7B}" destId="{839E7558-FCA5-4446-9B7C-D8F19F7AA6D2}" srcOrd="5" destOrd="0" presId="urn:microsoft.com/office/officeart/2005/8/layout/lProcess2"/>
    <dgm:cxn modelId="{5A0191C5-04A5-4679-B6FD-99FC98614CE2}" type="presParOf" srcId="{8BC0C9FB-88DC-4C02-A3D1-38D9060A1B7B}" destId="{412DCC95-09A1-43E2-9534-87F737473165}" srcOrd="6" destOrd="0" presId="urn:microsoft.com/office/officeart/2005/8/layout/lProcess2"/>
    <dgm:cxn modelId="{0EA672C7-23A6-491D-A14E-4A4A21F592FA}" type="presParOf" srcId="{412DCC95-09A1-43E2-9534-87F737473165}" destId="{F83C0034-A1E1-41FA-BA54-01A10B786451}" srcOrd="0" destOrd="0" presId="urn:microsoft.com/office/officeart/2005/8/layout/lProcess2"/>
    <dgm:cxn modelId="{72A09075-A4D4-47D7-807A-FAB353197B49}" type="presParOf" srcId="{412DCC95-09A1-43E2-9534-87F737473165}" destId="{630E84F4-22DE-4446-928E-A83000CB3E38}" srcOrd="1" destOrd="0" presId="urn:microsoft.com/office/officeart/2005/8/layout/lProcess2"/>
    <dgm:cxn modelId="{5A722846-2C90-4A8A-AA92-59620F717FB5}" type="presParOf" srcId="{412DCC95-09A1-43E2-9534-87F737473165}" destId="{D914B960-7127-4C12-A39D-1061BE92CDE9}" srcOrd="2" destOrd="0" presId="urn:microsoft.com/office/officeart/2005/8/layout/lProcess2"/>
    <dgm:cxn modelId="{3E167370-DCD7-4EF9-A38E-EAA3AF40076F}" type="presParOf" srcId="{D914B960-7127-4C12-A39D-1061BE92CDE9}" destId="{D9EB2EA9-7EDF-4527-B03A-4CE4A72306EC}" srcOrd="0" destOrd="0" presId="urn:microsoft.com/office/officeart/2005/8/layout/lProcess2"/>
    <dgm:cxn modelId="{39FBF468-D75F-46F8-ADE8-EF5DA6C005E7}" type="presParOf" srcId="{D9EB2EA9-7EDF-4527-B03A-4CE4A72306EC}" destId="{7EDB43EE-FD15-46B3-967B-B15058BAB539}" srcOrd="0" destOrd="0" presId="urn:microsoft.com/office/officeart/2005/8/layout/lProcess2"/>
    <dgm:cxn modelId="{415DF68A-5283-4C0E-ADB7-96A302E05904}" type="presParOf" srcId="{D9EB2EA9-7EDF-4527-B03A-4CE4A72306EC}" destId="{2A46C494-4EC0-4BE7-A340-0C1D78FAE124}" srcOrd="1" destOrd="0" presId="urn:microsoft.com/office/officeart/2005/8/layout/lProcess2"/>
    <dgm:cxn modelId="{24C13396-A7D6-4A0B-A4B3-E39054DC14B8}" type="presParOf" srcId="{D9EB2EA9-7EDF-4527-B03A-4CE4A72306EC}" destId="{DF075E6D-E19E-47F4-AF01-C58839C51E5E}" srcOrd="2" destOrd="0" presId="urn:microsoft.com/office/officeart/2005/8/layout/lProcess2"/>
    <dgm:cxn modelId="{B1C8A548-EE65-4EDF-8F14-851D3D47AF5D}" type="presParOf" srcId="{D9EB2EA9-7EDF-4527-B03A-4CE4A72306EC}" destId="{5AB3843D-B139-49CD-BB6B-7986EBE42AB3}" srcOrd="3" destOrd="0" presId="urn:microsoft.com/office/officeart/2005/8/layout/lProcess2"/>
    <dgm:cxn modelId="{0E02DA5D-3B43-4ECE-92A0-5897A9DBEB39}" type="presParOf" srcId="{D9EB2EA9-7EDF-4527-B03A-4CE4A72306EC}" destId="{B3044E7C-8A1E-4590-BD2C-F201146D3B1A}" srcOrd="4" destOrd="0" presId="urn:microsoft.com/office/officeart/2005/8/layout/lProcess2"/>
    <dgm:cxn modelId="{6003F772-9E37-4462-A10B-B0BADB498AEF}" type="presParOf" srcId="{8BC0C9FB-88DC-4C02-A3D1-38D9060A1B7B}" destId="{75DA918E-6757-41B2-B93F-ED6E3F3B5EC0}" srcOrd="7" destOrd="0" presId="urn:microsoft.com/office/officeart/2005/8/layout/lProcess2"/>
    <dgm:cxn modelId="{F0E8F56C-6A31-4339-9AAA-D1A595063183}" type="presParOf" srcId="{8BC0C9FB-88DC-4C02-A3D1-38D9060A1B7B}" destId="{8F50B62A-8A97-4067-AA56-7F55A084C036}" srcOrd="8" destOrd="0" presId="urn:microsoft.com/office/officeart/2005/8/layout/lProcess2"/>
    <dgm:cxn modelId="{AD42D0C1-469D-4F03-8234-87CB91BD4143}" type="presParOf" srcId="{8F50B62A-8A97-4067-AA56-7F55A084C036}" destId="{8625C7B0-F786-4844-8F1A-B2BFFA3BABF9}" srcOrd="0" destOrd="0" presId="urn:microsoft.com/office/officeart/2005/8/layout/lProcess2"/>
    <dgm:cxn modelId="{8BBE3131-EC9E-487B-B46B-08A785661902}" type="presParOf" srcId="{8F50B62A-8A97-4067-AA56-7F55A084C036}" destId="{F5601947-C77E-4AC1-A947-1353C0E7A765}" srcOrd="1" destOrd="0" presId="urn:microsoft.com/office/officeart/2005/8/layout/lProcess2"/>
    <dgm:cxn modelId="{899D798E-AC7E-4223-972B-BDE3837FD1C9}" type="presParOf" srcId="{8F50B62A-8A97-4067-AA56-7F55A084C036}" destId="{111B908B-BEC5-4869-A4BB-1DB8663AED31}" srcOrd="2" destOrd="0" presId="urn:microsoft.com/office/officeart/2005/8/layout/lProcess2"/>
    <dgm:cxn modelId="{9F26D37F-C3B9-47EA-B0B8-6C4889CE706A}" type="presParOf" srcId="{111B908B-BEC5-4869-A4BB-1DB8663AED31}" destId="{E3252797-11D6-4493-A994-3A9D2FA73133}" srcOrd="0" destOrd="0" presId="urn:microsoft.com/office/officeart/2005/8/layout/lProcess2"/>
    <dgm:cxn modelId="{58553F35-9ABF-4213-93DA-E3DB1A7606F7}" type="presParOf" srcId="{E3252797-11D6-4493-A994-3A9D2FA73133}" destId="{DF65778E-3ABD-49FB-BD67-532B783F7BC4}" srcOrd="0" destOrd="0" presId="urn:microsoft.com/office/officeart/2005/8/layout/lProcess2"/>
    <dgm:cxn modelId="{14781D03-FBA5-4CD3-B441-364DBEB18CE2}" type="presParOf" srcId="{E3252797-11D6-4493-A994-3A9D2FA73133}" destId="{FC808BCC-D98C-49CD-BFFF-0AEC163F41E4}" srcOrd="1" destOrd="0" presId="urn:microsoft.com/office/officeart/2005/8/layout/lProcess2"/>
    <dgm:cxn modelId="{BD89489C-02F6-4E08-99ED-E6AF886D1F96}" type="presParOf" srcId="{E3252797-11D6-4493-A994-3A9D2FA73133}" destId="{65716256-C7FD-4F17-8E81-12433CF335FA}" srcOrd="2" destOrd="0" presId="urn:microsoft.com/office/officeart/2005/8/layout/lProcess2"/>
    <dgm:cxn modelId="{4E0DE588-918B-4CA0-9665-8F8972E42E84}" type="presParOf" srcId="{8BC0C9FB-88DC-4C02-A3D1-38D9060A1B7B}" destId="{A8C322A9-DD84-4F1C-B461-2DA7E906E771}" srcOrd="9" destOrd="0" presId="urn:microsoft.com/office/officeart/2005/8/layout/lProcess2"/>
    <dgm:cxn modelId="{5A852155-7DBE-4E17-97F1-F389A2DEE556}" type="presParOf" srcId="{8BC0C9FB-88DC-4C02-A3D1-38D9060A1B7B}" destId="{92D764EB-DE8B-4DFA-9D68-2CF88E930444}" srcOrd="10" destOrd="0" presId="urn:microsoft.com/office/officeart/2005/8/layout/lProcess2"/>
    <dgm:cxn modelId="{22B09323-EBB9-43EA-8CBC-9934448F6E3B}" type="presParOf" srcId="{92D764EB-DE8B-4DFA-9D68-2CF88E930444}" destId="{9786AB36-F67D-4DCE-B086-1BDE732F2686}" srcOrd="0" destOrd="0" presId="urn:microsoft.com/office/officeart/2005/8/layout/lProcess2"/>
    <dgm:cxn modelId="{3C1632EB-85D1-4C60-9E0C-C4AE8CB57852}" type="presParOf" srcId="{92D764EB-DE8B-4DFA-9D68-2CF88E930444}" destId="{EEA939A7-1094-45AA-A0E4-0A62CC2215EB}" srcOrd="1" destOrd="0" presId="urn:microsoft.com/office/officeart/2005/8/layout/lProcess2"/>
    <dgm:cxn modelId="{A772AA76-BD6C-47F3-B0AC-F0AC6F0C8A65}" type="presParOf" srcId="{92D764EB-DE8B-4DFA-9D68-2CF88E930444}" destId="{D366D720-164C-4E8E-92F8-DA467A4FDA41}" srcOrd="2" destOrd="0" presId="urn:microsoft.com/office/officeart/2005/8/layout/lProcess2"/>
    <dgm:cxn modelId="{6243DBA8-13D8-44EE-B070-5B73118770B9}" type="presParOf" srcId="{D366D720-164C-4E8E-92F8-DA467A4FDA41}" destId="{FD28E649-A82F-4A26-A963-1DDF052CEC9B}" srcOrd="0" destOrd="0" presId="urn:microsoft.com/office/officeart/2005/8/layout/lProcess2"/>
    <dgm:cxn modelId="{DE823D7B-A01E-4226-923C-6C3455670AF3}" type="presParOf" srcId="{FD28E649-A82F-4A26-A963-1DDF052CEC9B}" destId="{DA153EA3-BA4F-4DF4-9CC3-8D9BD25D8B6F}" srcOrd="0" destOrd="0" presId="urn:microsoft.com/office/officeart/2005/8/layout/lProcess2"/>
    <dgm:cxn modelId="{0960DE1C-C69E-42D4-8BA7-4733AC62931B}" type="presParOf" srcId="{8BC0C9FB-88DC-4C02-A3D1-38D9060A1B7B}" destId="{FC0B979D-5089-4252-9FAE-4416736DD256}" srcOrd="11" destOrd="0" presId="urn:microsoft.com/office/officeart/2005/8/layout/lProcess2"/>
    <dgm:cxn modelId="{507F27F3-6BE0-4C25-A70F-72591876ACC2}" type="presParOf" srcId="{8BC0C9FB-88DC-4C02-A3D1-38D9060A1B7B}" destId="{CA3D9A71-32D1-4BA8-8D29-3D1B38F70F5B}" srcOrd="12" destOrd="0" presId="urn:microsoft.com/office/officeart/2005/8/layout/lProcess2"/>
    <dgm:cxn modelId="{783B4861-E40D-4549-9B10-A0089B893D26}" type="presParOf" srcId="{CA3D9A71-32D1-4BA8-8D29-3D1B38F70F5B}" destId="{AD78F97F-C1B4-4E9B-8ADA-EB694C904B4D}" srcOrd="0" destOrd="0" presId="urn:microsoft.com/office/officeart/2005/8/layout/lProcess2"/>
    <dgm:cxn modelId="{D24E3762-213A-492D-B499-574E279722F7}" type="presParOf" srcId="{CA3D9A71-32D1-4BA8-8D29-3D1B38F70F5B}" destId="{31301FB2-7ED2-4FFF-8728-6301DE776589}" srcOrd="1" destOrd="0" presId="urn:microsoft.com/office/officeart/2005/8/layout/lProcess2"/>
    <dgm:cxn modelId="{10EEE8CF-7D19-44BB-9C67-D686FB84E08D}" type="presParOf" srcId="{CA3D9A71-32D1-4BA8-8D29-3D1B38F70F5B}" destId="{FB1ACCC4-9C40-44B1-82B7-84E2327D29F0}" srcOrd="2" destOrd="0" presId="urn:microsoft.com/office/officeart/2005/8/layout/lProcess2"/>
    <dgm:cxn modelId="{F027A397-003E-4E5D-9A16-0918019B6F9B}" type="presParOf" srcId="{FB1ACCC4-9C40-44B1-82B7-84E2327D29F0}" destId="{5CDE5EA4-E7B1-4666-9A8A-F9314EF6747F}" srcOrd="0" destOrd="0" presId="urn:microsoft.com/office/officeart/2005/8/layout/lProcess2"/>
    <dgm:cxn modelId="{3D0744DD-3D3D-4694-AAA0-84BD87C42062}" type="presParOf" srcId="{5CDE5EA4-E7B1-4666-9A8A-F9314EF6747F}" destId="{F2F85442-D12A-4D36-AEDB-EE002514E0FF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F3F9D8D-55B7-49DB-9086-2C25C6E5FEBA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22EE927-2440-414D-BCF7-285DE6F77344}">
      <dgm:prSet phldrT="[Text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n-US" sz="2400" dirty="0"/>
            <a:t>GSCM practices</a:t>
          </a:r>
          <a:endParaRPr lang="en-GB" sz="2400" dirty="0"/>
        </a:p>
      </dgm:t>
    </dgm:pt>
    <dgm:pt modelId="{60A78431-9AEA-4329-9509-743A60E2FD78}" type="parTrans" cxnId="{E0B36931-D7DF-4567-B297-9DF3E10C6CFC}">
      <dgm:prSet/>
      <dgm:spPr/>
      <dgm:t>
        <a:bodyPr/>
        <a:lstStyle/>
        <a:p>
          <a:endParaRPr lang="en-GB" sz="2400"/>
        </a:p>
      </dgm:t>
    </dgm:pt>
    <dgm:pt modelId="{98E0DCA6-7A65-404D-8989-AA58D40763C3}" type="sibTrans" cxnId="{E0B36931-D7DF-4567-B297-9DF3E10C6CFC}">
      <dgm:prSet/>
      <dgm:spPr/>
      <dgm:t>
        <a:bodyPr/>
        <a:lstStyle/>
        <a:p>
          <a:endParaRPr lang="en-GB" sz="2400"/>
        </a:p>
      </dgm:t>
    </dgm:pt>
    <dgm:pt modelId="{C5336906-DD64-481D-8BBD-CC956BC58F47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1600" dirty="0"/>
            <a:t>Internal Environment Management (IEM)</a:t>
          </a:r>
          <a:endParaRPr lang="en-GB" sz="1600" dirty="0"/>
        </a:p>
      </dgm:t>
    </dgm:pt>
    <dgm:pt modelId="{CF694F2D-89B3-4DCB-A1C7-6BA7F77C0BC9}" type="parTrans" cxnId="{FB1703C6-D2FB-4D6F-9FC6-5D41ECF41AC8}">
      <dgm:prSet/>
      <dgm:spPr/>
      <dgm:t>
        <a:bodyPr/>
        <a:lstStyle/>
        <a:p>
          <a:endParaRPr lang="en-GB" sz="2400"/>
        </a:p>
      </dgm:t>
    </dgm:pt>
    <dgm:pt modelId="{71E7EB3C-3D27-4495-82BF-28CB62B00997}" type="sibTrans" cxnId="{FB1703C6-D2FB-4D6F-9FC6-5D41ECF41AC8}">
      <dgm:prSet/>
      <dgm:spPr/>
      <dgm:t>
        <a:bodyPr/>
        <a:lstStyle/>
        <a:p>
          <a:endParaRPr lang="en-GB" sz="2400"/>
        </a:p>
      </dgm:t>
    </dgm:pt>
    <dgm:pt modelId="{6AA73D86-0A84-4B4F-BB14-E5AF36C177B5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1600" dirty="0"/>
            <a:t>Green Production (GPD)</a:t>
          </a:r>
          <a:endParaRPr lang="en-GB" sz="1600" dirty="0"/>
        </a:p>
      </dgm:t>
    </dgm:pt>
    <dgm:pt modelId="{64AE1383-AB59-470B-81F9-D2CA1D49BDBA}" type="parTrans" cxnId="{12A975A8-76D2-4131-BC7F-2747BC1C18C8}">
      <dgm:prSet/>
      <dgm:spPr/>
      <dgm:t>
        <a:bodyPr/>
        <a:lstStyle/>
        <a:p>
          <a:endParaRPr lang="en-GB" sz="2400"/>
        </a:p>
      </dgm:t>
    </dgm:pt>
    <dgm:pt modelId="{4CD445BF-6437-4334-BC9F-EC7314D057D8}" type="sibTrans" cxnId="{12A975A8-76D2-4131-BC7F-2747BC1C18C8}">
      <dgm:prSet/>
      <dgm:spPr/>
      <dgm:t>
        <a:bodyPr/>
        <a:lstStyle/>
        <a:p>
          <a:endParaRPr lang="en-GB" sz="2400"/>
        </a:p>
      </dgm:t>
    </dgm:pt>
    <dgm:pt modelId="{482F516F-1D4C-4E6A-BC2D-39FD44806F8D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1600" dirty="0"/>
            <a:t>Green Purchasing (GP)</a:t>
          </a:r>
          <a:endParaRPr lang="en-GB" sz="1600" dirty="0"/>
        </a:p>
      </dgm:t>
    </dgm:pt>
    <dgm:pt modelId="{DC6BC3E9-CD10-48E7-8C53-8D4DA09D279C}" type="parTrans" cxnId="{15975ED8-DF98-45E0-A71C-B18394F5A8D1}">
      <dgm:prSet/>
      <dgm:spPr/>
      <dgm:t>
        <a:bodyPr/>
        <a:lstStyle/>
        <a:p>
          <a:endParaRPr lang="en-GB" sz="2400"/>
        </a:p>
      </dgm:t>
    </dgm:pt>
    <dgm:pt modelId="{9FD54A7A-18A7-46EC-ADDD-3E8D4D678FCA}" type="sibTrans" cxnId="{15975ED8-DF98-45E0-A71C-B18394F5A8D1}">
      <dgm:prSet/>
      <dgm:spPr/>
      <dgm:t>
        <a:bodyPr/>
        <a:lstStyle/>
        <a:p>
          <a:endParaRPr lang="en-GB" sz="2400"/>
        </a:p>
      </dgm:t>
    </dgm:pt>
    <dgm:pt modelId="{E23E0A9D-070A-4AD2-B60C-DADE7C863BC8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1600" dirty="0"/>
            <a:t>Green Design (GD)</a:t>
          </a:r>
          <a:endParaRPr lang="en-GB" sz="1600" dirty="0"/>
        </a:p>
      </dgm:t>
    </dgm:pt>
    <dgm:pt modelId="{8E2C5D8F-E2DA-4BBC-8F03-A3316804F649}" type="parTrans" cxnId="{F9E5718E-AD6C-4F09-95AC-6152437C30CD}">
      <dgm:prSet/>
      <dgm:spPr/>
      <dgm:t>
        <a:bodyPr/>
        <a:lstStyle/>
        <a:p>
          <a:endParaRPr lang="en-GB" sz="2400"/>
        </a:p>
      </dgm:t>
    </dgm:pt>
    <dgm:pt modelId="{0229F507-B926-4A97-B2BB-722F6593CCA4}" type="sibTrans" cxnId="{F9E5718E-AD6C-4F09-95AC-6152437C30CD}">
      <dgm:prSet/>
      <dgm:spPr/>
      <dgm:t>
        <a:bodyPr/>
        <a:lstStyle/>
        <a:p>
          <a:endParaRPr lang="en-GB" sz="2400"/>
        </a:p>
      </dgm:t>
    </dgm:pt>
    <dgm:pt modelId="{D1C4E405-507E-483D-BB05-19B4C073BF50}">
      <dgm:prSet phldrT="[Text]" custT="1"/>
      <dgm:spPr/>
      <dgm:t>
        <a:bodyPr/>
        <a:lstStyle/>
        <a:p>
          <a:r>
            <a:rPr lang="en-US" sz="1600" dirty="0"/>
            <a:t>Investment Recovery (IR)</a:t>
          </a:r>
          <a:endParaRPr lang="en-GB" sz="1600" dirty="0"/>
        </a:p>
      </dgm:t>
    </dgm:pt>
    <dgm:pt modelId="{06CFD998-E9E7-4ADB-870B-2750051D7F87}" type="parTrans" cxnId="{C04D51F3-0174-41BC-9403-381DCD443ADA}">
      <dgm:prSet/>
      <dgm:spPr/>
      <dgm:t>
        <a:bodyPr/>
        <a:lstStyle/>
        <a:p>
          <a:endParaRPr lang="en-GB" sz="2400"/>
        </a:p>
      </dgm:t>
    </dgm:pt>
    <dgm:pt modelId="{F441A706-ED47-4EC4-B3A1-51F1D659ED61}" type="sibTrans" cxnId="{C04D51F3-0174-41BC-9403-381DCD443ADA}">
      <dgm:prSet/>
      <dgm:spPr/>
      <dgm:t>
        <a:bodyPr/>
        <a:lstStyle/>
        <a:p>
          <a:endParaRPr lang="en-GB" sz="2400"/>
        </a:p>
      </dgm:t>
    </dgm:pt>
    <dgm:pt modelId="{7B46335A-CC57-43B2-BF0E-FE93A538627D}">
      <dgm:prSet phldrT="[Text]" custT="1"/>
      <dgm:spPr/>
      <dgm:t>
        <a:bodyPr/>
        <a:lstStyle/>
        <a:p>
          <a:r>
            <a:rPr lang="en-US" sz="1600" dirty="0"/>
            <a:t>Collaboration with Supply Chain</a:t>
          </a:r>
          <a:endParaRPr lang="en-GB" sz="1600" dirty="0"/>
        </a:p>
      </dgm:t>
    </dgm:pt>
    <dgm:pt modelId="{F834DB18-8E63-47B6-B6FC-EB78A8690335}" type="parTrans" cxnId="{7887C233-5E95-4079-AB08-974284DB0DDA}">
      <dgm:prSet/>
      <dgm:spPr/>
      <dgm:t>
        <a:bodyPr/>
        <a:lstStyle/>
        <a:p>
          <a:endParaRPr lang="en-GB" sz="2400"/>
        </a:p>
      </dgm:t>
    </dgm:pt>
    <dgm:pt modelId="{2D7BA83E-280D-4A71-B3F6-C5BFE601E6E3}" type="sibTrans" cxnId="{7887C233-5E95-4079-AB08-974284DB0DDA}">
      <dgm:prSet/>
      <dgm:spPr/>
      <dgm:t>
        <a:bodyPr/>
        <a:lstStyle/>
        <a:p>
          <a:endParaRPr lang="en-GB" sz="2400"/>
        </a:p>
      </dgm:t>
    </dgm:pt>
    <dgm:pt modelId="{BA5EC355-48EA-4A7D-AD23-829131F2A366}">
      <dgm:prSet phldrT="[Text]" custT="1"/>
      <dgm:spPr/>
      <dgm:t>
        <a:bodyPr/>
        <a:lstStyle/>
        <a:p>
          <a:r>
            <a:rPr lang="en-US" sz="1600" dirty="0"/>
            <a:t>Green Logistics (GL)</a:t>
          </a:r>
          <a:endParaRPr lang="en-GB" sz="1600" dirty="0"/>
        </a:p>
      </dgm:t>
    </dgm:pt>
    <dgm:pt modelId="{D4ACF891-0AD3-4596-B0F7-4C97A14B4B17}" type="parTrans" cxnId="{9EC4257A-31F7-4BB7-8E3A-5169CC582080}">
      <dgm:prSet/>
      <dgm:spPr/>
      <dgm:t>
        <a:bodyPr/>
        <a:lstStyle/>
        <a:p>
          <a:endParaRPr lang="en-GB" sz="2400"/>
        </a:p>
      </dgm:t>
    </dgm:pt>
    <dgm:pt modelId="{809DC773-AA58-4EFF-8CE4-02E4E9B4D11C}" type="sibTrans" cxnId="{9EC4257A-31F7-4BB7-8E3A-5169CC582080}">
      <dgm:prSet/>
      <dgm:spPr/>
      <dgm:t>
        <a:bodyPr/>
        <a:lstStyle/>
        <a:p>
          <a:endParaRPr lang="en-GB" sz="2400"/>
        </a:p>
      </dgm:t>
    </dgm:pt>
    <dgm:pt modelId="{30FE889F-30FB-49C6-BA4C-786422556196}">
      <dgm:prSet phldrT="[Text]" custT="1"/>
      <dgm:spPr/>
      <dgm:t>
        <a:bodyPr/>
        <a:lstStyle/>
        <a:p>
          <a:r>
            <a:rPr lang="en-US" sz="1600" dirty="0"/>
            <a:t>Green warehousing and distribution</a:t>
          </a:r>
          <a:endParaRPr lang="en-GB" sz="1600" dirty="0"/>
        </a:p>
      </dgm:t>
    </dgm:pt>
    <dgm:pt modelId="{F9694058-5044-48E4-99CA-3935BDBE8782}" type="sibTrans" cxnId="{B4D66B3B-5D08-4CE2-ACBA-D07732BC9FB3}">
      <dgm:prSet/>
      <dgm:spPr/>
      <dgm:t>
        <a:bodyPr/>
        <a:lstStyle/>
        <a:p>
          <a:endParaRPr lang="en-GB" sz="2400"/>
        </a:p>
      </dgm:t>
    </dgm:pt>
    <dgm:pt modelId="{79D708CA-2991-4F7F-9559-83C231B8E481}" type="parTrans" cxnId="{B4D66B3B-5D08-4CE2-ACBA-D07732BC9FB3}">
      <dgm:prSet/>
      <dgm:spPr/>
      <dgm:t>
        <a:bodyPr/>
        <a:lstStyle/>
        <a:p>
          <a:endParaRPr lang="en-GB" sz="2400"/>
        </a:p>
      </dgm:t>
    </dgm:pt>
    <dgm:pt modelId="{5F18A934-0328-4859-AC3E-82403B2D3DCB}" type="pres">
      <dgm:prSet presAssocID="{5F3F9D8D-55B7-49DB-9086-2C25C6E5FEBA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E15CECF-FB0E-4CBE-8191-AD5815641E9E}" type="pres">
      <dgm:prSet presAssocID="{122EE927-2440-414D-BCF7-285DE6F77344}" presName="centerShape" presStyleLbl="node0" presStyleIdx="0" presStyleCnt="1" custScaleX="121263" custScaleY="121263"/>
      <dgm:spPr/>
    </dgm:pt>
    <dgm:pt modelId="{02D86B32-7DD7-43A9-ABF2-48E6D4AFAC07}" type="pres">
      <dgm:prSet presAssocID="{C5336906-DD64-481D-8BBD-CC956BC58F47}" presName="node" presStyleLbl="node1" presStyleIdx="0" presStyleCnt="8" custScaleX="155910" custScaleY="155910">
        <dgm:presLayoutVars>
          <dgm:bulletEnabled val="1"/>
        </dgm:presLayoutVars>
      </dgm:prSet>
      <dgm:spPr/>
    </dgm:pt>
    <dgm:pt modelId="{AC48382C-30AE-4072-9057-E112E8393C7B}" type="pres">
      <dgm:prSet presAssocID="{C5336906-DD64-481D-8BBD-CC956BC58F47}" presName="dummy" presStyleCnt="0"/>
      <dgm:spPr/>
    </dgm:pt>
    <dgm:pt modelId="{B6397C20-B584-4F71-952E-A9D7E749F263}" type="pres">
      <dgm:prSet presAssocID="{71E7EB3C-3D27-4495-82BF-28CB62B00997}" presName="sibTrans" presStyleLbl="sibTrans2D1" presStyleIdx="0" presStyleCnt="8"/>
      <dgm:spPr/>
    </dgm:pt>
    <dgm:pt modelId="{A6B04C01-6132-4402-A2C9-5EC3A01CC8D9}" type="pres">
      <dgm:prSet presAssocID="{E23E0A9D-070A-4AD2-B60C-DADE7C863BC8}" presName="node" presStyleLbl="node1" presStyleIdx="1" presStyleCnt="8" custScaleX="155910" custScaleY="155910">
        <dgm:presLayoutVars>
          <dgm:bulletEnabled val="1"/>
        </dgm:presLayoutVars>
      </dgm:prSet>
      <dgm:spPr/>
    </dgm:pt>
    <dgm:pt modelId="{8C1E1091-738D-4C36-8757-6FD9528EB971}" type="pres">
      <dgm:prSet presAssocID="{E23E0A9D-070A-4AD2-B60C-DADE7C863BC8}" presName="dummy" presStyleCnt="0"/>
      <dgm:spPr/>
    </dgm:pt>
    <dgm:pt modelId="{5159D962-A8B2-4AE5-BB82-48E695D72E65}" type="pres">
      <dgm:prSet presAssocID="{0229F507-B926-4A97-B2BB-722F6593CCA4}" presName="sibTrans" presStyleLbl="sibTrans2D1" presStyleIdx="1" presStyleCnt="8"/>
      <dgm:spPr/>
    </dgm:pt>
    <dgm:pt modelId="{CAC7ABF4-8113-4E2D-BFC8-F49EE943C3B8}" type="pres">
      <dgm:prSet presAssocID="{482F516F-1D4C-4E6A-BC2D-39FD44806F8D}" presName="node" presStyleLbl="node1" presStyleIdx="2" presStyleCnt="8" custScaleX="155910" custScaleY="155910">
        <dgm:presLayoutVars>
          <dgm:bulletEnabled val="1"/>
        </dgm:presLayoutVars>
      </dgm:prSet>
      <dgm:spPr/>
    </dgm:pt>
    <dgm:pt modelId="{535F5943-FA46-4FAF-8663-5B448597F8E1}" type="pres">
      <dgm:prSet presAssocID="{482F516F-1D4C-4E6A-BC2D-39FD44806F8D}" presName="dummy" presStyleCnt="0"/>
      <dgm:spPr/>
    </dgm:pt>
    <dgm:pt modelId="{6A6FB718-6FEB-4F70-B130-1FE9EE0E10DF}" type="pres">
      <dgm:prSet presAssocID="{9FD54A7A-18A7-46EC-ADDD-3E8D4D678FCA}" presName="sibTrans" presStyleLbl="sibTrans2D1" presStyleIdx="2" presStyleCnt="8"/>
      <dgm:spPr/>
    </dgm:pt>
    <dgm:pt modelId="{0E7BC2A1-EF44-429A-A56F-78598FC78EB7}" type="pres">
      <dgm:prSet presAssocID="{6AA73D86-0A84-4B4F-BB14-E5AF36C177B5}" presName="node" presStyleLbl="node1" presStyleIdx="3" presStyleCnt="8" custScaleX="155910" custScaleY="155910">
        <dgm:presLayoutVars>
          <dgm:bulletEnabled val="1"/>
        </dgm:presLayoutVars>
      </dgm:prSet>
      <dgm:spPr/>
    </dgm:pt>
    <dgm:pt modelId="{9BEF1853-8A06-4728-8322-BAB39E1DC2BD}" type="pres">
      <dgm:prSet presAssocID="{6AA73D86-0A84-4B4F-BB14-E5AF36C177B5}" presName="dummy" presStyleCnt="0"/>
      <dgm:spPr/>
    </dgm:pt>
    <dgm:pt modelId="{E0A22E03-7DEA-4BA3-AD25-7C3EB08200E3}" type="pres">
      <dgm:prSet presAssocID="{4CD445BF-6437-4334-BC9F-EC7314D057D8}" presName="sibTrans" presStyleLbl="sibTrans2D1" presStyleIdx="3" presStyleCnt="8"/>
      <dgm:spPr/>
    </dgm:pt>
    <dgm:pt modelId="{2378208F-6D0D-4053-BB29-A3B45AEAC2D9}" type="pres">
      <dgm:prSet presAssocID="{D1C4E405-507E-483D-BB05-19B4C073BF50}" presName="node" presStyleLbl="node1" presStyleIdx="4" presStyleCnt="8" custScaleX="155910" custScaleY="155910">
        <dgm:presLayoutVars>
          <dgm:bulletEnabled val="1"/>
        </dgm:presLayoutVars>
      </dgm:prSet>
      <dgm:spPr/>
    </dgm:pt>
    <dgm:pt modelId="{85330A02-D5A3-411D-A40A-36CD161B35F3}" type="pres">
      <dgm:prSet presAssocID="{D1C4E405-507E-483D-BB05-19B4C073BF50}" presName="dummy" presStyleCnt="0"/>
      <dgm:spPr/>
    </dgm:pt>
    <dgm:pt modelId="{A1BFB59D-0792-4487-8413-885E33664E8E}" type="pres">
      <dgm:prSet presAssocID="{F441A706-ED47-4EC4-B3A1-51F1D659ED61}" presName="sibTrans" presStyleLbl="sibTrans2D1" presStyleIdx="4" presStyleCnt="8"/>
      <dgm:spPr/>
    </dgm:pt>
    <dgm:pt modelId="{77FDC5C8-19AE-4F96-B601-75C8B6C53B73}" type="pres">
      <dgm:prSet presAssocID="{7B46335A-CC57-43B2-BF0E-FE93A538627D}" presName="node" presStyleLbl="node1" presStyleIdx="5" presStyleCnt="8" custScaleX="155910" custScaleY="155910">
        <dgm:presLayoutVars>
          <dgm:bulletEnabled val="1"/>
        </dgm:presLayoutVars>
      </dgm:prSet>
      <dgm:spPr/>
    </dgm:pt>
    <dgm:pt modelId="{5D457B5B-5DD4-4DA7-91FF-E845BF690C1D}" type="pres">
      <dgm:prSet presAssocID="{7B46335A-CC57-43B2-BF0E-FE93A538627D}" presName="dummy" presStyleCnt="0"/>
      <dgm:spPr/>
    </dgm:pt>
    <dgm:pt modelId="{68F563A1-F9E6-4D77-834F-87F9AF6A3B8B}" type="pres">
      <dgm:prSet presAssocID="{2D7BA83E-280D-4A71-B3F6-C5BFE601E6E3}" presName="sibTrans" presStyleLbl="sibTrans2D1" presStyleIdx="5" presStyleCnt="8"/>
      <dgm:spPr/>
    </dgm:pt>
    <dgm:pt modelId="{BAF73AFD-FC2C-4DBD-B629-F0AE33EB97A9}" type="pres">
      <dgm:prSet presAssocID="{BA5EC355-48EA-4A7D-AD23-829131F2A366}" presName="node" presStyleLbl="node1" presStyleIdx="6" presStyleCnt="8" custScaleX="155910" custScaleY="155910">
        <dgm:presLayoutVars>
          <dgm:bulletEnabled val="1"/>
        </dgm:presLayoutVars>
      </dgm:prSet>
      <dgm:spPr/>
    </dgm:pt>
    <dgm:pt modelId="{3EF882A8-669A-4FF6-BDEC-CC0C1D3066BE}" type="pres">
      <dgm:prSet presAssocID="{BA5EC355-48EA-4A7D-AD23-829131F2A366}" presName="dummy" presStyleCnt="0"/>
      <dgm:spPr/>
    </dgm:pt>
    <dgm:pt modelId="{A3D70647-E7A3-4915-A106-92B52A56B64D}" type="pres">
      <dgm:prSet presAssocID="{809DC773-AA58-4EFF-8CE4-02E4E9B4D11C}" presName="sibTrans" presStyleLbl="sibTrans2D1" presStyleIdx="6" presStyleCnt="8"/>
      <dgm:spPr/>
    </dgm:pt>
    <dgm:pt modelId="{30F1E0B5-8B7E-48DE-AED6-0889134E1255}" type="pres">
      <dgm:prSet presAssocID="{30FE889F-30FB-49C6-BA4C-786422556196}" presName="node" presStyleLbl="node1" presStyleIdx="7" presStyleCnt="8" custScaleX="155910" custScaleY="155910">
        <dgm:presLayoutVars>
          <dgm:bulletEnabled val="1"/>
        </dgm:presLayoutVars>
      </dgm:prSet>
      <dgm:spPr/>
    </dgm:pt>
    <dgm:pt modelId="{4B764504-7277-4784-8BC9-2DFB09FE1AAE}" type="pres">
      <dgm:prSet presAssocID="{30FE889F-30FB-49C6-BA4C-786422556196}" presName="dummy" presStyleCnt="0"/>
      <dgm:spPr/>
    </dgm:pt>
    <dgm:pt modelId="{46FBEEEB-B049-4B3E-8483-76E32208EF69}" type="pres">
      <dgm:prSet presAssocID="{F9694058-5044-48E4-99CA-3935BDBE8782}" presName="sibTrans" presStyleLbl="sibTrans2D1" presStyleIdx="7" presStyleCnt="8"/>
      <dgm:spPr/>
    </dgm:pt>
  </dgm:ptLst>
  <dgm:cxnLst>
    <dgm:cxn modelId="{E9AEA208-2B19-476A-B2C8-85752EAE9DE1}" type="presOf" srcId="{7B46335A-CC57-43B2-BF0E-FE93A538627D}" destId="{77FDC5C8-19AE-4F96-B601-75C8B6C53B73}" srcOrd="0" destOrd="0" presId="urn:microsoft.com/office/officeart/2005/8/layout/radial6"/>
    <dgm:cxn modelId="{2A5B1F10-774D-4008-8F38-B1049045266C}" type="presOf" srcId="{5F3F9D8D-55B7-49DB-9086-2C25C6E5FEBA}" destId="{5F18A934-0328-4859-AC3E-82403B2D3DCB}" srcOrd="0" destOrd="0" presId="urn:microsoft.com/office/officeart/2005/8/layout/radial6"/>
    <dgm:cxn modelId="{6037B81E-6EA3-4D2F-86D1-4C41C2AA9576}" type="presOf" srcId="{F441A706-ED47-4EC4-B3A1-51F1D659ED61}" destId="{A1BFB59D-0792-4487-8413-885E33664E8E}" srcOrd="0" destOrd="0" presId="urn:microsoft.com/office/officeart/2005/8/layout/radial6"/>
    <dgm:cxn modelId="{BE00BD20-E440-48A9-AF1D-F67FBCD187D3}" type="presOf" srcId="{9FD54A7A-18A7-46EC-ADDD-3E8D4D678FCA}" destId="{6A6FB718-6FEB-4F70-B130-1FE9EE0E10DF}" srcOrd="0" destOrd="0" presId="urn:microsoft.com/office/officeart/2005/8/layout/radial6"/>
    <dgm:cxn modelId="{D78E2631-F0D6-4F46-ABC2-F396D0D50A30}" type="presOf" srcId="{71E7EB3C-3D27-4495-82BF-28CB62B00997}" destId="{B6397C20-B584-4F71-952E-A9D7E749F263}" srcOrd="0" destOrd="0" presId="urn:microsoft.com/office/officeart/2005/8/layout/radial6"/>
    <dgm:cxn modelId="{E0B36931-D7DF-4567-B297-9DF3E10C6CFC}" srcId="{5F3F9D8D-55B7-49DB-9086-2C25C6E5FEBA}" destId="{122EE927-2440-414D-BCF7-285DE6F77344}" srcOrd="0" destOrd="0" parTransId="{60A78431-9AEA-4329-9509-743A60E2FD78}" sibTransId="{98E0DCA6-7A65-404D-8989-AA58D40763C3}"/>
    <dgm:cxn modelId="{F6EC5832-666C-4880-8292-CA9059E9D6FE}" type="presOf" srcId="{BA5EC355-48EA-4A7D-AD23-829131F2A366}" destId="{BAF73AFD-FC2C-4DBD-B629-F0AE33EB97A9}" srcOrd="0" destOrd="0" presId="urn:microsoft.com/office/officeart/2005/8/layout/radial6"/>
    <dgm:cxn modelId="{7887C233-5E95-4079-AB08-974284DB0DDA}" srcId="{122EE927-2440-414D-BCF7-285DE6F77344}" destId="{7B46335A-CC57-43B2-BF0E-FE93A538627D}" srcOrd="5" destOrd="0" parTransId="{F834DB18-8E63-47B6-B6FC-EB78A8690335}" sibTransId="{2D7BA83E-280D-4A71-B3F6-C5BFE601E6E3}"/>
    <dgm:cxn modelId="{B4D66B3B-5D08-4CE2-ACBA-D07732BC9FB3}" srcId="{122EE927-2440-414D-BCF7-285DE6F77344}" destId="{30FE889F-30FB-49C6-BA4C-786422556196}" srcOrd="7" destOrd="0" parTransId="{79D708CA-2991-4F7F-9559-83C231B8E481}" sibTransId="{F9694058-5044-48E4-99CA-3935BDBE8782}"/>
    <dgm:cxn modelId="{4FD59961-CB9B-46D5-970B-DF97A7396D0A}" type="presOf" srcId="{E23E0A9D-070A-4AD2-B60C-DADE7C863BC8}" destId="{A6B04C01-6132-4402-A2C9-5EC3A01CC8D9}" srcOrd="0" destOrd="0" presId="urn:microsoft.com/office/officeart/2005/8/layout/radial6"/>
    <dgm:cxn modelId="{1691C965-9D54-474F-9171-6627F3B39B08}" type="presOf" srcId="{2D7BA83E-280D-4A71-B3F6-C5BFE601E6E3}" destId="{68F563A1-F9E6-4D77-834F-87F9AF6A3B8B}" srcOrd="0" destOrd="0" presId="urn:microsoft.com/office/officeart/2005/8/layout/radial6"/>
    <dgm:cxn modelId="{68B8F36F-E5C5-4D18-A3BE-34141484514E}" type="presOf" srcId="{122EE927-2440-414D-BCF7-285DE6F77344}" destId="{7E15CECF-FB0E-4CBE-8191-AD5815641E9E}" srcOrd="0" destOrd="0" presId="urn:microsoft.com/office/officeart/2005/8/layout/radial6"/>
    <dgm:cxn modelId="{9EC4257A-31F7-4BB7-8E3A-5169CC582080}" srcId="{122EE927-2440-414D-BCF7-285DE6F77344}" destId="{BA5EC355-48EA-4A7D-AD23-829131F2A366}" srcOrd="6" destOrd="0" parTransId="{D4ACF891-0AD3-4596-B0F7-4C97A14B4B17}" sibTransId="{809DC773-AA58-4EFF-8CE4-02E4E9B4D11C}"/>
    <dgm:cxn modelId="{0E974383-F93C-461B-A340-28E3623B4521}" type="presOf" srcId="{6AA73D86-0A84-4B4F-BB14-E5AF36C177B5}" destId="{0E7BC2A1-EF44-429A-A56F-78598FC78EB7}" srcOrd="0" destOrd="0" presId="urn:microsoft.com/office/officeart/2005/8/layout/radial6"/>
    <dgm:cxn modelId="{F9E5718E-AD6C-4F09-95AC-6152437C30CD}" srcId="{122EE927-2440-414D-BCF7-285DE6F77344}" destId="{E23E0A9D-070A-4AD2-B60C-DADE7C863BC8}" srcOrd="1" destOrd="0" parTransId="{8E2C5D8F-E2DA-4BBC-8F03-A3316804F649}" sibTransId="{0229F507-B926-4A97-B2BB-722F6593CCA4}"/>
    <dgm:cxn modelId="{4E02FC91-2C9A-406B-8B24-73FEC3634BAB}" type="presOf" srcId="{482F516F-1D4C-4E6A-BC2D-39FD44806F8D}" destId="{CAC7ABF4-8113-4E2D-BFC8-F49EE943C3B8}" srcOrd="0" destOrd="0" presId="urn:microsoft.com/office/officeart/2005/8/layout/radial6"/>
    <dgm:cxn modelId="{8FC04599-BBEE-4928-99FC-CECDE1155700}" type="presOf" srcId="{30FE889F-30FB-49C6-BA4C-786422556196}" destId="{30F1E0B5-8B7E-48DE-AED6-0889134E1255}" srcOrd="0" destOrd="0" presId="urn:microsoft.com/office/officeart/2005/8/layout/radial6"/>
    <dgm:cxn modelId="{51827399-9DA1-47E9-A29B-B44D7671F74D}" type="presOf" srcId="{F9694058-5044-48E4-99CA-3935BDBE8782}" destId="{46FBEEEB-B049-4B3E-8483-76E32208EF69}" srcOrd="0" destOrd="0" presId="urn:microsoft.com/office/officeart/2005/8/layout/radial6"/>
    <dgm:cxn modelId="{12A975A8-76D2-4131-BC7F-2747BC1C18C8}" srcId="{122EE927-2440-414D-BCF7-285DE6F77344}" destId="{6AA73D86-0A84-4B4F-BB14-E5AF36C177B5}" srcOrd="3" destOrd="0" parTransId="{64AE1383-AB59-470B-81F9-D2CA1D49BDBA}" sibTransId="{4CD445BF-6437-4334-BC9F-EC7314D057D8}"/>
    <dgm:cxn modelId="{698A6AC0-9679-4A3A-B7EA-FD4DAD93A1EE}" type="presOf" srcId="{C5336906-DD64-481D-8BBD-CC956BC58F47}" destId="{02D86B32-7DD7-43A9-ABF2-48E6D4AFAC07}" srcOrd="0" destOrd="0" presId="urn:microsoft.com/office/officeart/2005/8/layout/radial6"/>
    <dgm:cxn modelId="{FB1703C6-D2FB-4D6F-9FC6-5D41ECF41AC8}" srcId="{122EE927-2440-414D-BCF7-285DE6F77344}" destId="{C5336906-DD64-481D-8BBD-CC956BC58F47}" srcOrd="0" destOrd="0" parTransId="{CF694F2D-89B3-4DCB-A1C7-6BA7F77C0BC9}" sibTransId="{71E7EB3C-3D27-4495-82BF-28CB62B00997}"/>
    <dgm:cxn modelId="{1639F9C7-0811-4260-956B-3F42FF07B91F}" type="presOf" srcId="{D1C4E405-507E-483D-BB05-19B4C073BF50}" destId="{2378208F-6D0D-4053-BB29-A3B45AEAC2D9}" srcOrd="0" destOrd="0" presId="urn:microsoft.com/office/officeart/2005/8/layout/radial6"/>
    <dgm:cxn modelId="{ECAB37CA-843C-4BA5-A5CF-605997BCD548}" type="presOf" srcId="{809DC773-AA58-4EFF-8CE4-02E4E9B4D11C}" destId="{A3D70647-E7A3-4915-A106-92B52A56B64D}" srcOrd="0" destOrd="0" presId="urn:microsoft.com/office/officeart/2005/8/layout/radial6"/>
    <dgm:cxn modelId="{15975ED8-DF98-45E0-A71C-B18394F5A8D1}" srcId="{122EE927-2440-414D-BCF7-285DE6F77344}" destId="{482F516F-1D4C-4E6A-BC2D-39FD44806F8D}" srcOrd="2" destOrd="0" parTransId="{DC6BC3E9-CD10-48E7-8C53-8D4DA09D279C}" sibTransId="{9FD54A7A-18A7-46EC-ADDD-3E8D4D678FCA}"/>
    <dgm:cxn modelId="{B7060DE3-3372-458C-BFD0-47FA3B0351BE}" type="presOf" srcId="{4CD445BF-6437-4334-BC9F-EC7314D057D8}" destId="{E0A22E03-7DEA-4BA3-AD25-7C3EB08200E3}" srcOrd="0" destOrd="0" presId="urn:microsoft.com/office/officeart/2005/8/layout/radial6"/>
    <dgm:cxn modelId="{C04D51F3-0174-41BC-9403-381DCD443ADA}" srcId="{122EE927-2440-414D-BCF7-285DE6F77344}" destId="{D1C4E405-507E-483D-BB05-19B4C073BF50}" srcOrd="4" destOrd="0" parTransId="{06CFD998-E9E7-4ADB-870B-2750051D7F87}" sibTransId="{F441A706-ED47-4EC4-B3A1-51F1D659ED61}"/>
    <dgm:cxn modelId="{7BA713FF-ADF7-4F54-B292-275DD1FCCE66}" type="presOf" srcId="{0229F507-B926-4A97-B2BB-722F6593CCA4}" destId="{5159D962-A8B2-4AE5-BB82-48E695D72E65}" srcOrd="0" destOrd="0" presId="urn:microsoft.com/office/officeart/2005/8/layout/radial6"/>
    <dgm:cxn modelId="{F6D052A7-7DD1-4137-84E8-C90DE4B76B10}" type="presParOf" srcId="{5F18A934-0328-4859-AC3E-82403B2D3DCB}" destId="{7E15CECF-FB0E-4CBE-8191-AD5815641E9E}" srcOrd="0" destOrd="0" presId="urn:microsoft.com/office/officeart/2005/8/layout/radial6"/>
    <dgm:cxn modelId="{2AEC4D6D-7505-46C7-AD68-36BA9BE74CEB}" type="presParOf" srcId="{5F18A934-0328-4859-AC3E-82403B2D3DCB}" destId="{02D86B32-7DD7-43A9-ABF2-48E6D4AFAC07}" srcOrd="1" destOrd="0" presId="urn:microsoft.com/office/officeart/2005/8/layout/radial6"/>
    <dgm:cxn modelId="{E802C0EA-4B12-4ADA-8EC7-38E0D20DA427}" type="presParOf" srcId="{5F18A934-0328-4859-AC3E-82403B2D3DCB}" destId="{AC48382C-30AE-4072-9057-E112E8393C7B}" srcOrd="2" destOrd="0" presId="urn:microsoft.com/office/officeart/2005/8/layout/radial6"/>
    <dgm:cxn modelId="{C6635042-0603-4828-8D70-FCDAE73D55EC}" type="presParOf" srcId="{5F18A934-0328-4859-AC3E-82403B2D3DCB}" destId="{B6397C20-B584-4F71-952E-A9D7E749F263}" srcOrd="3" destOrd="0" presId="urn:microsoft.com/office/officeart/2005/8/layout/radial6"/>
    <dgm:cxn modelId="{0D4E75BF-BC4F-4809-BC2B-7DA345E971EE}" type="presParOf" srcId="{5F18A934-0328-4859-AC3E-82403B2D3DCB}" destId="{A6B04C01-6132-4402-A2C9-5EC3A01CC8D9}" srcOrd="4" destOrd="0" presId="urn:microsoft.com/office/officeart/2005/8/layout/radial6"/>
    <dgm:cxn modelId="{92ECF8CE-6F07-41AC-B754-086C4BA37D65}" type="presParOf" srcId="{5F18A934-0328-4859-AC3E-82403B2D3DCB}" destId="{8C1E1091-738D-4C36-8757-6FD9528EB971}" srcOrd="5" destOrd="0" presId="urn:microsoft.com/office/officeart/2005/8/layout/radial6"/>
    <dgm:cxn modelId="{7FB7CAA3-E6D5-4D5D-8F56-BE09CFFC50AC}" type="presParOf" srcId="{5F18A934-0328-4859-AC3E-82403B2D3DCB}" destId="{5159D962-A8B2-4AE5-BB82-48E695D72E65}" srcOrd="6" destOrd="0" presId="urn:microsoft.com/office/officeart/2005/8/layout/radial6"/>
    <dgm:cxn modelId="{9478673C-965A-42D8-88F3-E7EB49B3FEA5}" type="presParOf" srcId="{5F18A934-0328-4859-AC3E-82403B2D3DCB}" destId="{CAC7ABF4-8113-4E2D-BFC8-F49EE943C3B8}" srcOrd="7" destOrd="0" presId="urn:microsoft.com/office/officeart/2005/8/layout/radial6"/>
    <dgm:cxn modelId="{8DDF459C-F1DC-4DB6-B4F2-31F5B34B8EA6}" type="presParOf" srcId="{5F18A934-0328-4859-AC3E-82403B2D3DCB}" destId="{535F5943-FA46-4FAF-8663-5B448597F8E1}" srcOrd="8" destOrd="0" presId="urn:microsoft.com/office/officeart/2005/8/layout/radial6"/>
    <dgm:cxn modelId="{647EA1FF-0BBC-4B81-8A19-89BDAF071E46}" type="presParOf" srcId="{5F18A934-0328-4859-AC3E-82403B2D3DCB}" destId="{6A6FB718-6FEB-4F70-B130-1FE9EE0E10DF}" srcOrd="9" destOrd="0" presId="urn:microsoft.com/office/officeart/2005/8/layout/radial6"/>
    <dgm:cxn modelId="{9457E2E3-6D61-4169-B647-9F0663BE4D5A}" type="presParOf" srcId="{5F18A934-0328-4859-AC3E-82403B2D3DCB}" destId="{0E7BC2A1-EF44-429A-A56F-78598FC78EB7}" srcOrd="10" destOrd="0" presId="urn:microsoft.com/office/officeart/2005/8/layout/radial6"/>
    <dgm:cxn modelId="{C27A3ABF-D5FA-4EF9-8C3A-4B043A0F0CFA}" type="presParOf" srcId="{5F18A934-0328-4859-AC3E-82403B2D3DCB}" destId="{9BEF1853-8A06-4728-8322-BAB39E1DC2BD}" srcOrd="11" destOrd="0" presId="urn:microsoft.com/office/officeart/2005/8/layout/radial6"/>
    <dgm:cxn modelId="{AE8BC77B-2B74-49D3-A8C9-74B1A51ED722}" type="presParOf" srcId="{5F18A934-0328-4859-AC3E-82403B2D3DCB}" destId="{E0A22E03-7DEA-4BA3-AD25-7C3EB08200E3}" srcOrd="12" destOrd="0" presId="urn:microsoft.com/office/officeart/2005/8/layout/radial6"/>
    <dgm:cxn modelId="{7A41C9C6-1DFD-41E3-868E-6261EE748C25}" type="presParOf" srcId="{5F18A934-0328-4859-AC3E-82403B2D3DCB}" destId="{2378208F-6D0D-4053-BB29-A3B45AEAC2D9}" srcOrd="13" destOrd="0" presId="urn:microsoft.com/office/officeart/2005/8/layout/radial6"/>
    <dgm:cxn modelId="{1A24728C-1365-4919-A1BE-880C68C2A144}" type="presParOf" srcId="{5F18A934-0328-4859-AC3E-82403B2D3DCB}" destId="{85330A02-D5A3-411D-A40A-36CD161B35F3}" srcOrd="14" destOrd="0" presId="urn:microsoft.com/office/officeart/2005/8/layout/radial6"/>
    <dgm:cxn modelId="{374BDFFB-95C6-47A6-977C-D0654C3806AB}" type="presParOf" srcId="{5F18A934-0328-4859-AC3E-82403B2D3DCB}" destId="{A1BFB59D-0792-4487-8413-885E33664E8E}" srcOrd="15" destOrd="0" presId="urn:microsoft.com/office/officeart/2005/8/layout/radial6"/>
    <dgm:cxn modelId="{57DE2044-0A8B-4BE9-A661-47292C59BBD7}" type="presParOf" srcId="{5F18A934-0328-4859-AC3E-82403B2D3DCB}" destId="{77FDC5C8-19AE-4F96-B601-75C8B6C53B73}" srcOrd="16" destOrd="0" presId="urn:microsoft.com/office/officeart/2005/8/layout/radial6"/>
    <dgm:cxn modelId="{6EBDED0A-9321-42D1-84E8-E04D6104A327}" type="presParOf" srcId="{5F18A934-0328-4859-AC3E-82403B2D3DCB}" destId="{5D457B5B-5DD4-4DA7-91FF-E845BF690C1D}" srcOrd="17" destOrd="0" presId="urn:microsoft.com/office/officeart/2005/8/layout/radial6"/>
    <dgm:cxn modelId="{C6CBA385-01F7-421D-A69F-DCDCD6C18AF2}" type="presParOf" srcId="{5F18A934-0328-4859-AC3E-82403B2D3DCB}" destId="{68F563A1-F9E6-4D77-834F-87F9AF6A3B8B}" srcOrd="18" destOrd="0" presId="urn:microsoft.com/office/officeart/2005/8/layout/radial6"/>
    <dgm:cxn modelId="{AFAA627E-B6CC-4334-9633-16BDB8B91C1A}" type="presParOf" srcId="{5F18A934-0328-4859-AC3E-82403B2D3DCB}" destId="{BAF73AFD-FC2C-4DBD-B629-F0AE33EB97A9}" srcOrd="19" destOrd="0" presId="urn:microsoft.com/office/officeart/2005/8/layout/radial6"/>
    <dgm:cxn modelId="{F14393B0-0822-47A9-BE4F-32F2ECCD1D1D}" type="presParOf" srcId="{5F18A934-0328-4859-AC3E-82403B2D3DCB}" destId="{3EF882A8-669A-4FF6-BDEC-CC0C1D3066BE}" srcOrd="20" destOrd="0" presId="urn:microsoft.com/office/officeart/2005/8/layout/radial6"/>
    <dgm:cxn modelId="{667CDDD2-3E3F-4681-8842-34A33CA5ED04}" type="presParOf" srcId="{5F18A934-0328-4859-AC3E-82403B2D3DCB}" destId="{A3D70647-E7A3-4915-A106-92B52A56B64D}" srcOrd="21" destOrd="0" presId="urn:microsoft.com/office/officeart/2005/8/layout/radial6"/>
    <dgm:cxn modelId="{4485E40A-BB69-410F-835A-072D4E0B64E1}" type="presParOf" srcId="{5F18A934-0328-4859-AC3E-82403B2D3DCB}" destId="{30F1E0B5-8B7E-48DE-AED6-0889134E1255}" srcOrd="22" destOrd="0" presId="urn:microsoft.com/office/officeart/2005/8/layout/radial6"/>
    <dgm:cxn modelId="{D8DE3041-472C-491B-B4BC-6BEF5FA930A2}" type="presParOf" srcId="{5F18A934-0328-4859-AC3E-82403B2D3DCB}" destId="{4B764504-7277-4784-8BC9-2DFB09FE1AAE}" srcOrd="23" destOrd="0" presId="urn:microsoft.com/office/officeart/2005/8/layout/radial6"/>
    <dgm:cxn modelId="{49F9BA50-F8AB-405E-B6C1-BCFB0A3363E8}" type="presParOf" srcId="{5F18A934-0328-4859-AC3E-82403B2D3DCB}" destId="{46FBEEEB-B049-4B3E-8483-76E32208EF69}" srcOrd="24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FBEEEB-B049-4B3E-8483-76E32208EF69}">
      <dsp:nvSpPr>
        <dsp:cNvPr id="0" name=""/>
        <dsp:cNvSpPr/>
      </dsp:nvSpPr>
      <dsp:spPr>
        <a:xfrm>
          <a:off x="1846417" y="491751"/>
          <a:ext cx="4435164" cy="4435164"/>
        </a:xfrm>
        <a:prstGeom prst="blockArc">
          <a:avLst>
            <a:gd name="adj1" fmla="val 13500000"/>
            <a:gd name="adj2" fmla="val 16200000"/>
            <a:gd name="adj3" fmla="val 342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D70647-E7A3-4915-A106-92B52A56B64D}">
      <dsp:nvSpPr>
        <dsp:cNvPr id="0" name=""/>
        <dsp:cNvSpPr/>
      </dsp:nvSpPr>
      <dsp:spPr>
        <a:xfrm>
          <a:off x="1846417" y="491751"/>
          <a:ext cx="4435164" cy="4435164"/>
        </a:xfrm>
        <a:prstGeom prst="blockArc">
          <a:avLst>
            <a:gd name="adj1" fmla="val 10800000"/>
            <a:gd name="adj2" fmla="val 13500000"/>
            <a:gd name="adj3" fmla="val 342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F563A1-F9E6-4D77-834F-87F9AF6A3B8B}">
      <dsp:nvSpPr>
        <dsp:cNvPr id="0" name=""/>
        <dsp:cNvSpPr/>
      </dsp:nvSpPr>
      <dsp:spPr>
        <a:xfrm>
          <a:off x="1846417" y="491751"/>
          <a:ext cx="4435164" cy="4435164"/>
        </a:xfrm>
        <a:prstGeom prst="blockArc">
          <a:avLst>
            <a:gd name="adj1" fmla="val 8100000"/>
            <a:gd name="adj2" fmla="val 10800000"/>
            <a:gd name="adj3" fmla="val 342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BFB59D-0792-4487-8413-885E33664E8E}">
      <dsp:nvSpPr>
        <dsp:cNvPr id="0" name=""/>
        <dsp:cNvSpPr/>
      </dsp:nvSpPr>
      <dsp:spPr>
        <a:xfrm>
          <a:off x="1846417" y="491751"/>
          <a:ext cx="4435164" cy="4435164"/>
        </a:xfrm>
        <a:prstGeom prst="blockArc">
          <a:avLst>
            <a:gd name="adj1" fmla="val 5400000"/>
            <a:gd name="adj2" fmla="val 8100000"/>
            <a:gd name="adj3" fmla="val 342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A22E03-7DEA-4BA3-AD25-7C3EB08200E3}">
      <dsp:nvSpPr>
        <dsp:cNvPr id="0" name=""/>
        <dsp:cNvSpPr/>
      </dsp:nvSpPr>
      <dsp:spPr>
        <a:xfrm>
          <a:off x="1846417" y="491751"/>
          <a:ext cx="4435164" cy="4435164"/>
        </a:xfrm>
        <a:prstGeom prst="blockArc">
          <a:avLst>
            <a:gd name="adj1" fmla="val 2700000"/>
            <a:gd name="adj2" fmla="val 5400000"/>
            <a:gd name="adj3" fmla="val 342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6FB718-6FEB-4F70-B130-1FE9EE0E10DF}">
      <dsp:nvSpPr>
        <dsp:cNvPr id="0" name=""/>
        <dsp:cNvSpPr/>
      </dsp:nvSpPr>
      <dsp:spPr>
        <a:xfrm>
          <a:off x="1846417" y="491751"/>
          <a:ext cx="4435164" cy="4435164"/>
        </a:xfrm>
        <a:prstGeom prst="blockArc">
          <a:avLst>
            <a:gd name="adj1" fmla="val 0"/>
            <a:gd name="adj2" fmla="val 2700000"/>
            <a:gd name="adj3" fmla="val 342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59D962-A8B2-4AE5-BB82-48E695D72E65}">
      <dsp:nvSpPr>
        <dsp:cNvPr id="0" name=""/>
        <dsp:cNvSpPr/>
      </dsp:nvSpPr>
      <dsp:spPr>
        <a:xfrm>
          <a:off x="1846417" y="491751"/>
          <a:ext cx="4435164" cy="4435164"/>
        </a:xfrm>
        <a:prstGeom prst="blockArc">
          <a:avLst>
            <a:gd name="adj1" fmla="val 18900000"/>
            <a:gd name="adj2" fmla="val 0"/>
            <a:gd name="adj3" fmla="val 342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397C20-B584-4F71-952E-A9D7E749F263}">
      <dsp:nvSpPr>
        <dsp:cNvPr id="0" name=""/>
        <dsp:cNvSpPr/>
      </dsp:nvSpPr>
      <dsp:spPr>
        <a:xfrm>
          <a:off x="1846417" y="491751"/>
          <a:ext cx="4435164" cy="4435164"/>
        </a:xfrm>
        <a:prstGeom prst="blockArc">
          <a:avLst>
            <a:gd name="adj1" fmla="val 16200000"/>
            <a:gd name="adj2" fmla="val 18900000"/>
            <a:gd name="adj3" fmla="val 342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15CECF-FB0E-4CBE-8191-AD5815641E9E}">
      <dsp:nvSpPr>
        <dsp:cNvPr id="0" name=""/>
        <dsp:cNvSpPr/>
      </dsp:nvSpPr>
      <dsp:spPr>
        <a:xfrm>
          <a:off x="3149601" y="1794934"/>
          <a:ext cx="1828797" cy="1828797"/>
        </a:xfrm>
        <a:prstGeom prst="ellipse">
          <a:avLst/>
        </a:prstGeom>
        <a:solidFill>
          <a:schemeClr val="bg2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GSCM practices</a:t>
          </a:r>
          <a:endParaRPr lang="en-GB" sz="2400" kern="1200" dirty="0"/>
        </a:p>
      </dsp:txBody>
      <dsp:txXfrm>
        <a:off x="3417422" y="2062755"/>
        <a:ext cx="1293155" cy="1293155"/>
      </dsp:txXfrm>
    </dsp:sp>
    <dsp:sp modelId="{02D86B32-7DD7-43A9-ABF2-48E6D4AFAC07}">
      <dsp:nvSpPr>
        <dsp:cNvPr id="0" name=""/>
        <dsp:cNvSpPr/>
      </dsp:nvSpPr>
      <dsp:spPr>
        <a:xfrm>
          <a:off x="3241038" y="-293205"/>
          <a:ext cx="1645922" cy="1645922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Internal Environment Management (IEM)</a:t>
          </a:r>
          <a:endParaRPr lang="en-GB" sz="1600" kern="1200" dirty="0"/>
        </a:p>
      </dsp:txBody>
      <dsp:txXfrm>
        <a:off x="3482078" y="-52165"/>
        <a:ext cx="1163842" cy="1163842"/>
      </dsp:txXfrm>
    </dsp:sp>
    <dsp:sp modelId="{A6B04C01-6132-4402-A2C9-5EC3A01CC8D9}">
      <dsp:nvSpPr>
        <dsp:cNvPr id="0" name=""/>
        <dsp:cNvSpPr/>
      </dsp:nvSpPr>
      <dsp:spPr>
        <a:xfrm>
          <a:off x="4782232" y="345178"/>
          <a:ext cx="1645922" cy="1645922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Green Design (GD)</a:t>
          </a:r>
          <a:endParaRPr lang="en-GB" sz="1600" kern="1200" dirty="0"/>
        </a:p>
      </dsp:txBody>
      <dsp:txXfrm>
        <a:off x="5023272" y="586218"/>
        <a:ext cx="1163842" cy="1163842"/>
      </dsp:txXfrm>
    </dsp:sp>
    <dsp:sp modelId="{CAC7ABF4-8113-4E2D-BFC8-F49EE943C3B8}">
      <dsp:nvSpPr>
        <dsp:cNvPr id="0" name=""/>
        <dsp:cNvSpPr/>
      </dsp:nvSpPr>
      <dsp:spPr>
        <a:xfrm>
          <a:off x="5420616" y="1886372"/>
          <a:ext cx="1645922" cy="1645922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Green Purchasing (GP)</a:t>
          </a:r>
          <a:endParaRPr lang="en-GB" sz="1600" kern="1200" dirty="0"/>
        </a:p>
      </dsp:txBody>
      <dsp:txXfrm>
        <a:off x="5661656" y="2127412"/>
        <a:ext cx="1163842" cy="1163842"/>
      </dsp:txXfrm>
    </dsp:sp>
    <dsp:sp modelId="{0E7BC2A1-EF44-429A-A56F-78598FC78EB7}">
      <dsp:nvSpPr>
        <dsp:cNvPr id="0" name=""/>
        <dsp:cNvSpPr/>
      </dsp:nvSpPr>
      <dsp:spPr>
        <a:xfrm>
          <a:off x="4782232" y="3427566"/>
          <a:ext cx="1645922" cy="1645922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Green Production (GPD)</a:t>
          </a:r>
          <a:endParaRPr lang="en-GB" sz="1600" kern="1200" dirty="0"/>
        </a:p>
      </dsp:txBody>
      <dsp:txXfrm>
        <a:off x="5023272" y="3668606"/>
        <a:ext cx="1163842" cy="1163842"/>
      </dsp:txXfrm>
    </dsp:sp>
    <dsp:sp modelId="{2378208F-6D0D-4053-BB29-A3B45AEAC2D9}">
      <dsp:nvSpPr>
        <dsp:cNvPr id="0" name=""/>
        <dsp:cNvSpPr/>
      </dsp:nvSpPr>
      <dsp:spPr>
        <a:xfrm>
          <a:off x="3241038" y="4065949"/>
          <a:ext cx="1645922" cy="164592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Investment Recovery (IR)</a:t>
          </a:r>
          <a:endParaRPr lang="en-GB" sz="1600" kern="1200" dirty="0"/>
        </a:p>
      </dsp:txBody>
      <dsp:txXfrm>
        <a:off x="3482078" y="4306989"/>
        <a:ext cx="1163842" cy="1163842"/>
      </dsp:txXfrm>
    </dsp:sp>
    <dsp:sp modelId="{77FDC5C8-19AE-4F96-B601-75C8B6C53B73}">
      <dsp:nvSpPr>
        <dsp:cNvPr id="0" name=""/>
        <dsp:cNvSpPr/>
      </dsp:nvSpPr>
      <dsp:spPr>
        <a:xfrm>
          <a:off x="1699844" y="3427566"/>
          <a:ext cx="1645922" cy="164592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Collaboration with Supply Chain</a:t>
          </a:r>
          <a:endParaRPr lang="en-GB" sz="1600" kern="1200" dirty="0"/>
        </a:p>
      </dsp:txBody>
      <dsp:txXfrm>
        <a:off x="1940884" y="3668606"/>
        <a:ext cx="1163842" cy="1163842"/>
      </dsp:txXfrm>
    </dsp:sp>
    <dsp:sp modelId="{BAF73AFD-FC2C-4DBD-B629-F0AE33EB97A9}">
      <dsp:nvSpPr>
        <dsp:cNvPr id="0" name=""/>
        <dsp:cNvSpPr/>
      </dsp:nvSpPr>
      <dsp:spPr>
        <a:xfrm>
          <a:off x="1061461" y="1886372"/>
          <a:ext cx="1645922" cy="164592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Green Logistics (GL)</a:t>
          </a:r>
          <a:endParaRPr lang="en-GB" sz="1600" kern="1200" dirty="0"/>
        </a:p>
      </dsp:txBody>
      <dsp:txXfrm>
        <a:off x="1302501" y="2127412"/>
        <a:ext cx="1163842" cy="1163842"/>
      </dsp:txXfrm>
    </dsp:sp>
    <dsp:sp modelId="{30F1E0B5-8B7E-48DE-AED6-0889134E1255}">
      <dsp:nvSpPr>
        <dsp:cNvPr id="0" name=""/>
        <dsp:cNvSpPr/>
      </dsp:nvSpPr>
      <dsp:spPr>
        <a:xfrm>
          <a:off x="1699844" y="345178"/>
          <a:ext cx="1645922" cy="164592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Green warehousing and distribution</a:t>
          </a:r>
          <a:endParaRPr lang="en-GB" sz="1600" kern="1200" dirty="0"/>
        </a:p>
      </dsp:txBody>
      <dsp:txXfrm>
        <a:off x="1940884" y="586218"/>
        <a:ext cx="1163842" cy="11638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CACA78-00AB-48CD-A7BE-AA7CB79F6091}">
      <dsp:nvSpPr>
        <dsp:cNvPr id="0" name=""/>
        <dsp:cNvSpPr/>
      </dsp:nvSpPr>
      <dsp:spPr>
        <a:xfrm>
          <a:off x="7858" y="0"/>
          <a:ext cx="1450149" cy="4085873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77787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50" kern="1200" dirty="0"/>
            <a:t>Internal Environmental Management (IEM)</a:t>
          </a:r>
          <a:endParaRPr lang="en-GB" sz="1750" kern="1200" dirty="0"/>
        </a:p>
      </dsp:txBody>
      <dsp:txXfrm>
        <a:off x="7858" y="0"/>
        <a:ext cx="1450149" cy="1225761"/>
      </dsp:txXfrm>
    </dsp:sp>
    <dsp:sp modelId="{9841B1DD-A63D-45C9-943D-210BE914D9A2}">
      <dsp:nvSpPr>
        <dsp:cNvPr id="0" name=""/>
        <dsp:cNvSpPr/>
      </dsp:nvSpPr>
      <dsp:spPr>
        <a:xfrm>
          <a:off x="152873" y="1226958"/>
          <a:ext cx="1160119" cy="1231946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Development of policy.</a:t>
          </a:r>
          <a:endParaRPr lang="en-GB" sz="1200" kern="1200" dirty="0"/>
        </a:p>
      </dsp:txBody>
      <dsp:txXfrm>
        <a:off x="186852" y="1260937"/>
        <a:ext cx="1092161" cy="1163988"/>
      </dsp:txXfrm>
    </dsp:sp>
    <dsp:sp modelId="{0AA66740-EDAA-404E-9B51-49AA717388D7}">
      <dsp:nvSpPr>
        <dsp:cNvPr id="0" name=""/>
        <dsp:cNvSpPr/>
      </dsp:nvSpPr>
      <dsp:spPr>
        <a:xfrm>
          <a:off x="152873" y="2648435"/>
          <a:ext cx="1160119" cy="1231946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Communication and training of employees.</a:t>
          </a:r>
          <a:endParaRPr lang="en-GB" sz="1200" kern="1200" dirty="0"/>
        </a:p>
      </dsp:txBody>
      <dsp:txXfrm>
        <a:off x="186852" y="2682414"/>
        <a:ext cx="1092161" cy="1163988"/>
      </dsp:txXfrm>
    </dsp:sp>
    <dsp:sp modelId="{17BB0505-9E63-4BE8-8E1B-4E3AC9C67EAD}">
      <dsp:nvSpPr>
        <dsp:cNvPr id="0" name=""/>
        <dsp:cNvSpPr/>
      </dsp:nvSpPr>
      <dsp:spPr>
        <a:xfrm>
          <a:off x="1566769" y="0"/>
          <a:ext cx="1450149" cy="4085873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Green Purchasing (GP)</a:t>
          </a:r>
          <a:endParaRPr lang="en-GB" sz="1800" kern="1200" dirty="0"/>
        </a:p>
      </dsp:txBody>
      <dsp:txXfrm>
        <a:off x="1566769" y="0"/>
        <a:ext cx="1450149" cy="1225761"/>
      </dsp:txXfrm>
    </dsp:sp>
    <dsp:sp modelId="{C7E2A743-A4EF-4C95-9FD0-01F93C6EC23D}">
      <dsp:nvSpPr>
        <dsp:cNvPr id="0" name=""/>
        <dsp:cNvSpPr/>
      </dsp:nvSpPr>
      <dsp:spPr>
        <a:xfrm>
          <a:off x="1711784" y="1226111"/>
          <a:ext cx="1160119" cy="802710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Preference of environmentally friendlier materials.</a:t>
          </a:r>
          <a:endParaRPr lang="en-GB" sz="1200" kern="1200" dirty="0"/>
        </a:p>
      </dsp:txBody>
      <dsp:txXfrm>
        <a:off x="1735295" y="1249622"/>
        <a:ext cx="1113097" cy="755688"/>
      </dsp:txXfrm>
    </dsp:sp>
    <dsp:sp modelId="{46F552BD-C363-4DD5-A681-DE15C1E57487}">
      <dsp:nvSpPr>
        <dsp:cNvPr id="0" name=""/>
        <dsp:cNvSpPr/>
      </dsp:nvSpPr>
      <dsp:spPr>
        <a:xfrm>
          <a:off x="1711784" y="2152315"/>
          <a:ext cx="1160119" cy="802710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Using technology, systems.</a:t>
          </a:r>
          <a:endParaRPr lang="en-GB" sz="1200" kern="1200" dirty="0"/>
        </a:p>
      </dsp:txBody>
      <dsp:txXfrm>
        <a:off x="1735295" y="2175826"/>
        <a:ext cx="1113097" cy="755688"/>
      </dsp:txXfrm>
    </dsp:sp>
    <dsp:sp modelId="{76031147-32C7-43CD-B1B4-E061944F79D7}">
      <dsp:nvSpPr>
        <dsp:cNvPr id="0" name=""/>
        <dsp:cNvSpPr/>
      </dsp:nvSpPr>
      <dsp:spPr>
        <a:xfrm>
          <a:off x="1711784" y="3078519"/>
          <a:ext cx="1160119" cy="802710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Purchasing from sustainable companies.</a:t>
          </a:r>
          <a:endParaRPr lang="en-GB" sz="1200" kern="1200" dirty="0"/>
        </a:p>
      </dsp:txBody>
      <dsp:txXfrm>
        <a:off x="1735295" y="3102030"/>
        <a:ext cx="1113097" cy="755688"/>
      </dsp:txXfrm>
    </dsp:sp>
    <dsp:sp modelId="{2CFA16C3-DDD5-4280-B3CA-41FB81E10382}">
      <dsp:nvSpPr>
        <dsp:cNvPr id="0" name=""/>
        <dsp:cNvSpPr/>
      </dsp:nvSpPr>
      <dsp:spPr>
        <a:xfrm>
          <a:off x="3125680" y="0"/>
          <a:ext cx="1450149" cy="4085873"/>
        </a:xfrm>
        <a:prstGeom prst="roundRect">
          <a:avLst>
            <a:gd name="adj" fmla="val 10000"/>
          </a:avLst>
        </a:prstGeom>
        <a:solidFill>
          <a:schemeClr val="accent4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Green Production (GPD)</a:t>
          </a:r>
          <a:endParaRPr lang="en-GB" sz="1800" kern="1200" dirty="0"/>
        </a:p>
      </dsp:txBody>
      <dsp:txXfrm>
        <a:off x="3125680" y="0"/>
        <a:ext cx="1450149" cy="1225761"/>
      </dsp:txXfrm>
    </dsp:sp>
    <dsp:sp modelId="{B8627DF8-4030-4CC6-AC0F-0A950D2103D7}">
      <dsp:nvSpPr>
        <dsp:cNvPr id="0" name=""/>
        <dsp:cNvSpPr/>
      </dsp:nvSpPr>
      <dsp:spPr>
        <a:xfrm>
          <a:off x="3270695" y="1225861"/>
          <a:ext cx="1160119" cy="595224"/>
        </a:xfrm>
        <a:prstGeom prst="roundRect">
          <a:avLst>
            <a:gd name="adj" fmla="val 10000"/>
          </a:avLst>
        </a:prstGeom>
        <a:solidFill>
          <a:schemeClr val="accent4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Reducing plastic and paper waste.</a:t>
          </a:r>
          <a:endParaRPr lang="en-GB" sz="1200" kern="1200" dirty="0"/>
        </a:p>
      </dsp:txBody>
      <dsp:txXfrm>
        <a:off x="3288129" y="1243295"/>
        <a:ext cx="1125251" cy="560356"/>
      </dsp:txXfrm>
    </dsp:sp>
    <dsp:sp modelId="{A4875043-78CA-448C-90D3-857DAF8DE566}">
      <dsp:nvSpPr>
        <dsp:cNvPr id="0" name=""/>
        <dsp:cNvSpPr/>
      </dsp:nvSpPr>
      <dsp:spPr>
        <a:xfrm>
          <a:off x="3270695" y="1912659"/>
          <a:ext cx="1160119" cy="595224"/>
        </a:xfrm>
        <a:prstGeom prst="roundRect">
          <a:avLst>
            <a:gd name="adj" fmla="val 10000"/>
          </a:avLst>
        </a:prstGeom>
        <a:solidFill>
          <a:schemeClr val="accent4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Using energy efficient equipment.</a:t>
          </a:r>
          <a:endParaRPr lang="en-GB" sz="1200" kern="1200" dirty="0"/>
        </a:p>
      </dsp:txBody>
      <dsp:txXfrm>
        <a:off x="3288129" y="1930093"/>
        <a:ext cx="1125251" cy="560356"/>
      </dsp:txXfrm>
    </dsp:sp>
    <dsp:sp modelId="{90650BAC-DC4D-47DF-A13F-5E9B4540977A}">
      <dsp:nvSpPr>
        <dsp:cNvPr id="0" name=""/>
        <dsp:cNvSpPr/>
      </dsp:nvSpPr>
      <dsp:spPr>
        <a:xfrm>
          <a:off x="3270695" y="2599457"/>
          <a:ext cx="1160119" cy="595224"/>
        </a:xfrm>
        <a:prstGeom prst="roundRect">
          <a:avLst>
            <a:gd name="adj" fmla="val 10000"/>
          </a:avLst>
        </a:prstGeom>
        <a:solidFill>
          <a:schemeClr val="accent4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 err="1"/>
            <a:t>Optimising</a:t>
          </a:r>
          <a:r>
            <a:rPr lang="en-US" sz="1200" kern="1200" dirty="0"/>
            <a:t> production processes.</a:t>
          </a:r>
          <a:endParaRPr lang="en-GB" sz="1200" kern="1200" dirty="0"/>
        </a:p>
      </dsp:txBody>
      <dsp:txXfrm>
        <a:off x="3288129" y="2616891"/>
        <a:ext cx="1125251" cy="560356"/>
      </dsp:txXfrm>
    </dsp:sp>
    <dsp:sp modelId="{887CE957-3FE2-444A-AB16-B664460B1DBB}">
      <dsp:nvSpPr>
        <dsp:cNvPr id="0" name=""/>
        <dsp:cNvSpPr/>
      </dsp:nvSpPr>
      <dsp:spPr>
        <a:xfrm>
          <a:off x="3270695" y="3286254"/>
          <a:ext cx="1160119" cy="595224"/>
        </a:xfrm>
        <a:prstGeom prst="roundRect">
          <a:avLst>
            <a:gd name="adj" fmla="val 10000"/>
          </a:avLst>
        </a:prstGeom>
        <a:solidFill>
          <a:schemeClr val="accent4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Environmentally friendly technologies.</a:t>
          </a:r>
          <a:endParaRPr lang="en-GB" sz="1200" kern="1200" dirty="0"/>
        </a:p>
      </dsp:txBody>
      <dsp:txXfrm>
        <a:off x="3288129" y="3303688"/>
        <a:ext cx="1125251" cy="560356"/>
      </dsp:txXfrm>
    </dsp:sp>
    <dsp:sp modelId="{F83C0034-A1E1-41FA-BA54-01A10B786451}">
      <dsp:nvSpPr>
        <dsp:cNvPr id="0" name=""/>
        <dsp:cNvSpPr/>
      </dsp:nvSpPr>
      <dsp:spPr>
        <a:xfrm>
          <a:off x="4684591" y="0"/>
          <a:ext cx="1450149" cy="4085873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Green warehousing and distribution</a:t>
          </a:r>
          <a:endParaRPr lang="en-GB" sz="1800" kern="1200" dirty="0"/>
        </a:p>
      </dsp:txBody>
      <dsp:txXfrm>
        <a:off x="4684591" y="0"/>
        <a:ext cx="1450149" cy="1225761"/>
      </dsp:txXfrm>
    </dsp:sp>
    <dsp:sp modelId="{7EDB43EE-FD15-46B3-967B-B15058BAB539}">
      <dsp:nvSpPr>
        <dsp:cNvPr id="0" name=""/>
        <dsp:cNvSpPr/>
      </dsp:nvSpPr>
      <dsp:spPr>
        <a:xfrm>
          <a:off x="4829606" y="1226111"/>
          <a:ext cx="1160119" cy="802710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Eco-Packaging.</a:t>
          </a:r>
          <a:endParaRPr lang="en-GB" sz="1200" kern="1200" dirty="0"/>
        </a:p>
      </dsp:txBody>
      <dsp:txXfrm>
        <a:off x="4853117" y="1249622"/>
        <a:ext cx="1113097" cy="755688"/>
      </dsp:txXfrm>
    </dsp:sp>
    <dsp:sp modelId="{DF075E6D-E19E-47F4-AF01-C58839C51E5E}">
      <dsp:nvSpPr>
        <dsp:cNvPr id="0" name=""/>
        <dsp:cNvSpPr/>
      </dsp:nvSpPr>
      <dsp:spPr>
        <a:xfrm>
          <a:off x="4829606" y="2152315"/>
          <a:ext cx="1160119" cy="802710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 err="1"/>
            <a:t>Optimisation</a:t>
          </a:r>
          <a:r>
            <a:rPr lang="en-US" sz="1200" kern="1200" dirty="0"/>
            <a:t> of inventory levels.</a:t>
          </a:r>
          <a:endParaRPr lang="en-GB" sz="1200" kern="1200" dirty="0"/>
        </a:p>
      </dsp:txBody>
      <dsp:txXfrm>
        <a:off x="4853117" y="2175826"/>
        <a:ext cx="1113097" cy="755688"/>
      </dsp:txXfrm>
    </dsp:sp>
    <dsp:sp modelId="{B3044E7C-8A1E-4590-BD2C-F201146D3B1A}">
      <dsp:nvSpPr>
        <dsp:cNvPr id="0" name=""/>
        <dsp:cNvSpPr/>
      </dsp:nvSpPr>
      <dsp:spPr>
        <a:xfrm>
          <a:off x="4829606" y="3078519"/>
          <a:ext cx="1160119" cy="802710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Using alternate energy sources.</a:t>
          </a:r>
          <a:endParaRPr lang="en-GB" sz="1200" kern="1200" dirty="0"/>
        </a:p>
      </dsp:txBody>
      <dsp:txXfrm>
        <a:off x="4853117" y="3102030"/>
        <a:ext cx="1113097" cy="755688"/>
      </dsp:txXfrm>
    </dsp:sp>
    <dsp:sp modelId="{8625C7B0-F786-4844-8F1A-B2BFFA3BABF9}">
      <dsp:nvSpPr>
        <dsp:cNvPr id="0" name=""/>
        <dsp:cNvSpPr/>
      </dsp:nvSpPr>
      <dsp:spPr>
        <a:xfrm>
          <a:off x="6243502" y="0"/>
          <a:ext cx="1450149" cy="4085873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Green logistics (GL)</a:t>
          </a:r>
          <a:endParaRPr lang="en-GB" sz="1800" kern="1200" dirty="0"/>
        </a:p>
      </dsp:txBody>
      <dsp:txXfrm>
        <a:off x="6243502" y="0"/>
        <a:ext cx="1450149" cy="1225761"/>
      </dsp:txXfrm>
    </dsp:sp>
    <dsp:sp modelId="{DF65778E-3ABD-49FB-BD67-532B783F7BC4}">
      <dsp:nvSpPr>
        <dsp:cNvPr id="0" name=""/>
        <dsp:cNvSpPr/>
      </dsp:nvSpPr>
      <dsp:spPr>
        <a:xfrm>
          <a:off x="6388517" y="1226958"/>
          <a:ext cx="1160119" cy="1231946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Environmentally friendly vehicles.</a:t>
          </a:r>
          <a:endParaRPr lang="en-GB" sz="1200" kern="1200" dirty="0"/>
        </a:p>
      </dsp:txBody>
      <dsp:txXfrm>
        <a:off x="6422496" y="1260937"/>
        <a:ext cx="1092161" cy="1163988"/>
      </dsp:txXfrm>
    </dsp:sp>
    <dsp:sp modelId="{65716256-C7FD-4F17-8E81-12433CF335FA}">
      <dsp:nvSpPr>
        <dsp:cNvPr id="0" name=""/>
        <dsp:cNvSpPr/>
      </dsp:nvSpPr>
      <dsp:spPr>
        <a:xfrm>
          <a:off x="6388517" y="2648435"/>
          <a:ext cx="1160119" cy="1231946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Planning vehicle routes.</a:t>
          </a:r>
          <a:endParaRPr lang="en-GB" sz="1200" kern="1200" dirty="0"/>
        </a:p>
      </dsp:txBody>
      <dsp:txXfrm>
        <a:off x="6422496" y="2682414"/>
        <a:ext cx="1092161" cy="1163988"/>
      </dsp:txXfrm>
    </dsp:sp>
    <dsp:sp modelId="{9786AB36-F67D-4DCE-B086-1BDE732F2686}">
      <dsp:nvSpPr>
        <dsp:cNvPr id="0" name=""/>
        <dsp:cNvSpPr/>
      </dsp:nvSpPr>
      <dsp:spPr>
        <a:xfrm>
          <a:off x="7802413" y="0"/>
          <a:ext cx="1450149" cy="4085873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Collaboration with Supply Chain</a:t>
          </a:r>
          <a:endParaRPr lang="en-GB" sz="1800" kern="1200" dirty="0"/>
        </a:p>
      </dsp:txBody>
      <dsp:txXfrm>
        <a:off x="7802413" y="0"/>
        <a:ext cx="1450149" cy="1225761"/>
      </dsp:txXfrm>
    </dsp:sp>
    <dsp:sp modelId="{DA153EA3-BA4F-4DF4-9CC3-8D9BD25D8B6F}">
      <dsp:nvSpPr>
        <dsp:cNvPr id="0" name=""/>
        <dsp:cNvSpPr/>
      </dsp:nvSpPr>
      <dsp:spPr>
        <a:xfrm>
          <a:off x="7947428" y="1225761"/>
          <a:ext cx="1160119" cy="2655817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Reduce waste and energy consumption</a:t>
          </a:r>
          <a:endParaRPr lang="en-GB" sz="1200" kern="1200" dirty="0"/>
        </a:p>
      </dsp:txBody>
      <dsp:txXfrm>
        <a:off x="7981407" y="1259740"/>
        <a:ext cx="1092161" cy="2587859"/>
      </dsp:txXfrm>
    </dsp:sp>
    <dsp:sp modelId="{AD78F97F-C1B4-4E9B-8ADA-EB694C904B4D}">
      <dsp:nvSpPr>
        <dsp:cNvPr id="0" name=""/>
        <dsp:cNvSpPr/>
      </dsp:nvSpPr>
      <dsp:spPr>
        <a:xfrm>
          <a:off x="9361324" y="0"/>
          <a:ext cx="1450149" cy="4085873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Waste Management</a:t>
          </a:r>
          <a:endParaRPr lang="en-GB" sz="1800" kern="1200" dirty="0"/>
        </a:p>
      </dsp:txBody>
      <dsp:txXfrm>
        <a:off x="9361324" y="0"/>
        <a:ext cx="1450149" cy="1225761"/>
      </dsp:txXfrm>
    </dsp:sp>
    <dsp:sp modelId="{F2F85442-D12A-4D36-AEDB-EE002514E0FF}">
      <dsp:nvSpPr>
        <dsp:cNvPr id="0" name=""/>
        <dsp:cNvSpPr/>
      </dsp:nvSpPr>
      <dsp:spPr>
        <a:xfrm>
          <a:off x="9506339" y="1225761"/>
          <a:ext cx="1160119" cy="2655817"/>
        </a:xfrm>
        <a:prstGeom prst="roundRect">
          <a:avLst>
            <a:gd name="adj" fmla="val 10000"/>
          </a:avLst>
        </a:prstGeom>
        <a:solidFill>
          <a:schemeClr val="tx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Waste disposal collection and remediation</a:t>
          </a:r>
          <a:endParaRPr lang="en-GB" sz="1200" kern="1200" dirty="0"/>
        </a:p>
      </dsp:txBody>
      <dsp:txXfrm>
        <a:off x="9540318" y="1259740"/>
        <a:ext cx="1092161" cy="258785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FBEEEB-B049-4B3E-8483-76E32208EF69}">
      <dsp:nvSpPr>
        <dsp:cNvPr id="0" name=""/>
        <dsp:cNvSpPr/>
      </dsp:nvSpPr>
      <dsp:spPr>
        <a:xfrm>
          <a:off x="1846417" y="491751"/>
          <a:ext cx="4435164" cy="4435164"/>
        </a:xfrm>
        <a:prstGeom prst="blockArc">
          <a:avLst>
            <a:gd name="adj1" fmla="val 13500000"/>
            <a:gd name="adj2" fmla="val 16200000"/>
            <a:gd name="adj3" fmla="val 342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D70647-E7A3-4915-A106-92B52A56B64D}">
      <dsp:nvSpPr>
        <dsp:cNvPr id="0" name=""/>
        <dsp:cNvSpPr/>
      </dsp:nvSpPr>
      <dsp:spPr>
        <a:xfrm>
          <a:off x="1846417" y="491751"/>
          <a:ext cx="4435164" cy="4435164"/>
        </a:xfrm>
        <a:prstGeom prst="blockArc">
          <a:avLst>
            <a:gd name="adj1" fmla="val 10800000"/>
            <a:gd name="adj2" fmla="val 13500000"/>
            <a:gd name="adj3" fmla="val 342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F563A1-F9E6-4D77-834F-87F9AF6A3B8B}">
      <dsp:nvSpPr>
        <dsp:cNvPr id="0" name=""/>
        <dsp:cNvSpPr/>
      </dsp:nvSpPr>
      <dsp:spPr>
        <a:xfrm>
          <a:off x="1846417" y="491751"/>
          <a:ext cx="4435164" cy="4435164"/>
        </a:xfrm>
        <a:prstGeom prst="blockArc">
          <a:avLst>
            <a:gd name="adj1" fmla="val 8100000"/>
            <a:gd name="adj2" fmla="val 10800000"/>
            <a:gd name="adj3" fmla="val 342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BFB59D-0792-4487-8413-885E33664E8E}">
      <dsp:nvSpPr>
        <dsp:cNvPr id="0" name=""/>
        <dsp:cNvSpPr/>
      </dsp:nvSpPr>
      <dsp:spPr>
        <a:xfrm>
          <a:off x="1846417" y="491751"/>
          <a:ext cx="4435164" cy="4435164"/>
        </a:xfrm>
        <a:prstGeom prst="blockArc">
          <a:avLst>
            <a:gd name="adj1" fmla="val 5400000"/>
            <a:gd name="adj2" fmla="val 8100000"/>
            <a:gd name="adj3" fmla="val 342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A22E03-7DEA-4BA3-AD25-7C3EB08200E3}">
      <dsp:nvSpPr>
        <dsp:cNvPr id="0" name=""/>
        <dsp:cNvSpPr/>
      </dsp:nvSpPr>
      <dsp:spPr>
        <a:xfrm>
          <a:off x="1846417" y="491751"/>
          <a:ext cx="4435164" cy="4435164"/>
        </a:xfrm>
        <a:prstGeom prst="blockArc">
          <a:avLst>
            <a:gd name="adj1" fmla="val 2700000"/>
            <a:gd name="adj2" fmla="val 5400000"/>
            <a:gd name="adj3" fmla="val 342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6FB718-6FEB-4F70-B130-1FE9EE0E10DF}">
      <dsp:nvSpPr>
        <dsp:cNvPr id="0" name=""/>
        <dsp:cNvSpPr/>
      </dsp:nvSpPr>
      <dsp:spPr>
        <a:xfrm>
          <a:off x="1846417" y="491751"/>
          <a:ext cx="4435164" cy="4435164"/>
        </a:xfrm>
        <a:prstGeom prst="blockArc">
          <a:avLst>
            <a:gd name="adj1" fmla="val 0"/>
            <a:gd name="adj2" fmla="val 2700000"/>
            <a:gd name="adj3" fmla="val 342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59D962-A8B2-4AE5-BB82-48E695D72E65}">
      <dsp:nvSpPr>
        <dsp:cNvPr id="0" name=""/>
        <dsp:cNvSpPr/>
      </dsp:nvSpPr>
      <dsp:spPr>
        <a:xfrm>
          <a:off x="1846417" y="491751"/>
          <a:ext cx="4435164" cy="4435164"/>
        </a:xfrm>
        <a:prstGeom prst="blockArc">
          <a:avLst>
            <a:gd name="adj1" fmla="val 18900000"/>
            <a:gd name="adj2" fmla="val 0"/>
            <a:gd name="adj3" fmla="val 342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397C20-B584-4F71-952E-A9D7E749F263}">
      <dsp:nvSpPr>
        <dsp:cNvPr id="0" name=""/>
        <dsp:cNvSpPr/>
      </dsp:nvSpPr>
      <dsp:spPr>
        <a:xfrm>
          <a:off x="1846417" y="491751"/>
          <a:ext cx="4435164" cy="4435164"/>
        </a:xfrm>
        <a:prstGeom prst="blockArc">
          <a:avLst>
            <a:gd name="adj1" fmla="val 16200000"/>
            <a:gd name="adj2" fmla="val 18900000"/>
            <a:gd name="adj3" fmla="val 342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15CECF-FB0E-4CBE-8191-AD5815641E9E}">
      <dsp:nvSpPr>
        <dsp:cNvPr id="0" name=""/>
        <dsp:cNvSpPr/>
      </dsp:nvSpPr>
      <dsp:spPr>
        <a:xfrm>
          <a:off x="3149601" y="1794934"/>
          <a:ext cx="1828797" cy="1828797"/>
        </a:xfrm>
        <a:prstGeom prst="ellipse">
          <a:avLst/>
        </a:prstGeom>
        <a:solidFill>
          <a:schemeClr val="bg2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GSCM practices</a:t>
          </a:r>
          <a:endParaRPr lang="en-GB" sz="2400" kern="1200" dirty="0"/>
        </a:p>
      </dsp:txBody>
      <dsp:txXfrm>
        <a:off x="3417422" y="2062755"/>
        <a:ext cx="1293155" cy="1293155"/>
      </dsp:txXfrm>
    </dsp:sp>
    <dsp:sp modelId="{02D86B32-7DD7-43A9-ABF2-48E6D4AFAC07}">
      <dsp:nvSpPr>
        <dsp:cNvPr id="0" name=""/>
        <dsp:cNvSpPr/>
      </dsp:nvSpPr>
      <dsp:spPr>
        <a:xfrm>
          <a:off x="3241038" y="-293205"/>
          <a:ext cx="1645922" cy="1645922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Internal Environment Management (IEM)</a:t>
          </a:r>
          <a:endParaRPr lang="en-GB" sz="1600" kern="1200" dirty="0"/>
        </a:p>
      </dsp:txBody>
      <dsp:txXfrm>
        <a:off x="3482078" y="-52165"/>
        <a:ext cx="1163842" cy="1163842"/>
      </dsp:txXfrm>
    </dsp:sp>
    <dsp:sp modelId="{A6B04C01-6132-4402-A2C9-5EC3A01CC8D9}">
      <dsp:nvSpPr>
        <dsp:cNvPr id="0" name=""/>
        <dsp:cNvSpPr/>
      </dsp:nvSpPr>
      <dsp:spPr>
        <a:xfrm>
          <a:off x="4782232" y="345178"/>
          <a:ext cx="1645922" cy="1645922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Green Design (GD)</a:t>
          </a:r>
          <a:endParaRPr lang="en-GB" sz="1600" kern="1200" dirty="0"/>
        </a:p>
      </dsp:txBody>
      <dsp:txXfrm>
        <a:off x="5023272" y="586218"/>
        <a:ext cx="1163842" cy="1163842"/>
      </dsp:txXfrm>
    </dsp:sp>
    <dsp:sp modelId="{CAC7ABF4-8113-4E2D-BFC8-F49EE943C3B8}">
      <dsp:nvSpPr>
        <dsp:cNvPr id="0" name=""/>
        <dsp:cNvSpPr/>
      </dsp:nvSpPr>
      <dsp:spPr>
        <a:xfrm>
          <a:off x="5420616" y="1886372"/>
          <a:ext cx="1645922" cy="1645922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Green Purchasing (GP)</a:t>
          </a:r>
          <a:endParaRPr lang="en-GB" sz="1600" kern="1200" dirty="0"/>
        </a:p>
      </dsp:txBody>
      <dsp:txXfrm>
        <a:off x="5661656" y="2127412"/>
        <a:ext cx="1163842" cy="1163842"/>
      </dsp:txXfrm>
    </dsp:sp>
    <dsp:sp modelId="{0E7BC2A1-EF44-429A-A56F-78598FC78EB7}">
      <dsp:nvSpPr>
        <dsp:cNvPr id="0" name=""/>
        <dsp:cNvSpPr/>
      </dsp:nvSpPr>
      <dsp:spPr>
        <a:xfrm>
          <a:off x="4782232" y="3427566"/>
          <a:ext cx="1645922" cy="1645922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Green Production (GPD)</a:t>
          </a:r>
          <a:endParaRPr lang="en-GB" sz="1600" kern="1200" dirty="0"/>
        </a:p>
      </dsp:txBody>
      <dsp:txXfrm>
        <a:off x="5023272" y="3668606"/>
        <a:ext cx="1163842" cy="1163842"/>
      </dsp:txXfrm>
    </dsp:sp>
    <dsp:sp modelId="{2378208F-6D0D-4053-BB29-A3B45AEAC2D9}">
      <dsp:nvSpPr>
        <dsp:cNvPr id="0" name=""/>
        <dsp:cNvSpPr/>
      </dsp:nvSpPr>
      <dsp:spPr>
        <a:xfrm>
          <a:off x="3241038" y="4065949"/>
          <a:ext cx="1645922" cy="164592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Investment Recovery (IR)</a:t>
          </a:r>
          <a:endParaRPr lang="en-GB" sz="1600" kern="1200" dirty="0"/>
        </a:p>
      </dsp:txBody>
      <dsp:txXfrm>
        <a:off x="3482078" y="4306989"/>
        <a:ext cx="1163842" cy="1163842"/>
      </dsp:txXfrm>
    </dsp:sp>
    <dsp:sp modelId="{77FDC5C8-19AE-4F96-B601-75C8B6C53B73}">
      <dsp:nvSpPr>
        <dsp:cNvPr id="0" name=""/>
        <dsp:cNvSpPr/>
      </dsp:nvSpPr>
      <dsp:spPr>
        <a:xfrm>
          <a:off x="1699844" y="3427566"/>
          <a:ext cx="1645922" cy="164592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Collaboration with Supply Chain</a:t>
          </a:r>
          <a:endParaRPr lang="en-GB" sz="1600" kern="1200" dirty="0"/>
        </a:p>
      </dsp:txBody>
      <dsp:txXfrm>
        <a:off x="1940884" y="3668606"/>
        <a:ext cx="1163842" cy="1163842"/>
      </dsp:txXfrm>
    </dsp:sp>
    <dsp:sp modelId="{BAF73AFD-FC2C-4DBD-B629-F0AE33EB97A9}">
      <dsp:nvSpPr>
        <dsp:cNvPr id="0" name=""/>
        <dsp:cNvSpPr/>
      </dsp:nvSpPr>
      <dsp:spPr>
        <a:xfrm>
          <a:off x="1061461" y="1886372"/>
          <a:ext cx="1645922" cy="164592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Green Logistics (GL)</a:t>
          </a:r>
          <a:endParaRPr lang="en-GB" sz="1600" kern="1200" dirty="0"/>
        </a:p>
      </dsp:txBody>
      <dsp:txXfrm>
        <a:off x="1302501" y="2127412"/>
        <a:ext cx="1163842" cy="1163842"/>
      </dsp:txXfrm>
    </dsp:sp>
    <dsp:sp modelId="{30F1E0B5-8B7E-48DE-AED6-0889134E1255}">
      <dsp:nvSpPr>
        <dsp:cNvPr id="0" name=""/>
        <dsp:cNvSpPr/>
      </dsp:nvSpPr>
      <dsp:spPr>
        <a:xfrm>
          <a:off x="1699844" y="345178"/>
          <a:ext cx="1645922" cy="164592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Green warehousing and distribution</a:t>
          </a:r>
          <a:endParaRPr lang="en-GB" sz="1600" kern="1200" dirty="0"/>
        </a:p>
      </dsp:txBody>
      <dsp:txXfrm>
        <a:off x="1940884" y="586218"/>
        <a:ext cx="1163842" cy="11638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9C6E1-E37D-4BF8-9233-523402A9C290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1CFA9-2C8D-4329-AE0E-827021BEA6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8646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9C6E1-E37D-4BF8-9233-523402A9C290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1CFA9-2C8D-4329-AE0E-827021BEA6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258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9C6E1-E37D-4BF8-9233-523402A9C290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1CFA9-2C8D-4329-AE0E-827021BEA6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995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9C6E1-E37D-4BF8-9233-523402A9C290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1CFA9-2C8D-4329-AE0E-827021BEA6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156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9C6E1-E37D-4BF8-9233-523402A9C290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1CFA9-2C8D-4329-AE0E-827021BEA6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3172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9C6E1-E37D-4BF8-9233-523402A9C290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1CFA9-2C8D-4329-AE0E-827021BEA6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9021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9C6E1-E37D-4BF8-9233-523402A9C290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1CFA9-2C8D-4329-AE0E-827021BEA6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8929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9C6E1-E37D-4BF8-9233-523402A9C290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1CFA9-2C8D-4329-AE0E-827021BEA6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3994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9C6E1-E37D-4BF8-9233-523402A9C290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1CFA9-2C8D-4329-AE0E-827021BEA6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7870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9C6E1-E37D-4BF8-9233-523402A9C290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1CFA9-2C8D-4329-AE0E-827021BEA6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0891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9C6E1-E37D-4BF8-9233-523402A9C290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1CFA9-2C8D-4329-AE0E-827021BEA6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6928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59C6E1-E37D-4BF8-9233-523402A9C290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1CFA9-2C8D-4329-AE0E-827021BEA6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0388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svg"/><Relationship Id="rId7" Type="http://schemas.openxmlformats.org/officeDocument/2006/relationships/image" Target="../media/image44.sv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svg"/><Relationship Id="rId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sv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svg"/><Relationship Id="rId4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sv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18" Type="http://schemas.openxmlformats.org/officeDocument/2006/relationships/image" Target="../media/image17.png"/><Relationship Id="rId3" Type="http://schemas.openxmlformats.org/officeDocument/2006/relationships/image" Target="../media/image2.svg"/><Relationship Id="rId21" Type="http://schemas.openxmlformats.org/officeDocument/2006/relationships/image" Target="../media/image20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23" Type="http://schemas.openxmlformats.org/officeDocument/2006/relationships/image" Target="../media/image22.svg"/><Relationship Id="rId10" Type="http://schemas.openxmlformats.org/officeDocument/2006/relationships/image" Target="../media/image9.png"/><Relationship Id="rId19" Type="http://schemas.openxmlformats.org/officeDocument/2006/relationships/image" Target="../media/image18.sv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svg"/><Relationship Id="rId7" Type="http://schemas.openxmlformats.org/officeDocument/2006/relationships/image" Target="../media/image28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svg"/><Relationship Id="rId4" Type="http://schemas.openxmlformats.org/officeDocument/2006/relationships/image" Target="../media/image25.png"/><Relationship Id="rId9" Type="http://schemas.openxmlformats.org/officeDocument/2006/relationships/image" Target="../media/image30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svg"/><Relationship Id="rId7" Type="http://schemas.openxmlformats.org/officeDocument/2006/relationships/image" Target="../media/image36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svg"/><Relationship Id="rId4" Type="http://schemas.openxmlformats.org/officeDocument/2006/relationships/image" Target="../media/image33.png"/><Relationship Id="rId9" Type="http://schemas.openxmlformats.org/officeDocument/2006/relationships/image" Target="../media/image3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6EB80FA-D3DD-EEDD-0EE5-843846661FD0}"/>
              </a:ext>
            </a:extLst>
          </p:cNvPr>
          <p:cNvSpPr txBox="1">
            <a:spLocks/>
          </p:cNvSpPr>
          <p:nvPr/>
        </p:nvSpPr>
        <p:spPr>
          <a:xfrm>
            <a:off x="838199" y="778102"/>
            <a:ext cx="10506455" cy="29672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 Investigation into the Green Supply Chain Management Practices in the Oil and Gas Industry</a:t>
            </a:r>
            <a:endParaRPr lang="en-GB" sz="5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ED67AD2A-C4E9-9F76-9DE9-30E6917AD043}"/>
              </a:ext>
            </a:extLst>
          </p:cNvPr>
          <p:cNvSpPr txBox="1">
            <a:spLocks/>
          </p:cNvSpPr>
          <p:nvPr/>
        </p:nvSpPr>
        <p:spPr>
          <a:xfrm>
            <a:off x="838199" y="4496834"/>
            <a:ext cx="7304315" cy="17297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Jasim Hasan (South Wales Business School, University of South Wales), </a:t>
            </a:r>
          </a:p>
          <a:p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Owain </a:t>
            </a:r>
            <a:r>
              <a:rPr lang="en-US" sz="1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Tomos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(IBERS, Aberystwyth University), </a:t>
            </a:r>
          </a:p>
          <a:p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Andrew Thomas (Aberystwyth Business School, Aberystwyth University), </a:t>
            </a:r>
          </a:p>
          <a:p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Chris Lee (South Wales Business School, University of South Wales), 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289EA16-8BCB-12FA-C30E-6ABC31FFD1AA}"/>
              </a:ext>
            </a:extLst>
          </p:cNvPr>
          <p:cNvCxnSpPr/>
          <p:nvPr/>
        </p:nvCxnSpPr>
        <p:spPr>
          <a:xfrm>
            <a:off x="838199" y="3875314"/>
            <a:ext cx="10689773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D050CFAA-3A11-8E0A-EC17-957832229D48}"/>
              </a:ext>
            </a:extLst>
          </p:cNvPr>
          <p:cNvSpPr/>
          <p:nvPr/>
        </p:nvSpPr>
        <p:spPr>
          <a:xfrm>
            <a:off x="6781801" y="3789412"/>
            <a:ext cx="4757058" cy="9622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6765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3480ED3-C049-EC80-666B-674BC4F44FE1}"/>
              </a:ext>
            </a:extLst>
          </p:cNvPr>
          <p:cNvCxnSpPr/>
          <p:nvPr/>
        </p:nvCxnSpPr>
        <p:spPr>
          <a:xfrm>
            <a:off x="669626" y="1160035"/>
            <a:ext cx="10689774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9DDFAFA4-802E-72DA-3949-DE781C44AB75}"/>
              </a:ext>
            </a:extLst>
          </p:cNvPr>
          <p:cNvSpPr/>
          <p:nvPr/>
        </p:nvSpPr>
        <p:spPr>
          <a:xfrm rot="5400000">
            <a:off x="239329" y="713330"/>
            <a:ext cx="762308" cy="16297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E946261-4117-BF53-EF00-2CBAC8D278B6}"/>
              </a:ext>
            </a:extLst>
          </p:cNvPr>
          <p:cNvSpPr txBox="1">
            <a:spLocks/>
          </p:cNvSpPr>
          <p:nvPr/>
        </p:nvSpPr>
        <p:spPr>
          <a:xfrm>
            <a:off x="763071" y="440957"/>
            <a:ext cx="4941044" cy="7623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Research Methods</a:t>
            </a:r>
            <a:endParaRPr lang="en-GB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DAAF3E8-91AD-98D4-AD39-31B0EA468F51}"/>
              </a:ext>
            </a:extLst>
          </p:cNvPr>
          <p:cNvSpPr txBox="1">
            <a:spLocks/>
          </p:cNvSpPr>
          <p:nvPr/>
        </p:nvSpPr>
        <p:spPr>
          <a:xfrm>
            <a:off x="538997" y="1722999"/>
            <a:ext cx="2087408" cy="8186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chemeClr val="accent2"/>
              </a:buClr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Data Analysis</a:t>
            </a:r>
          </a:p>
        </p:txBody>
      </p:sp>
      <p:pic>
        <p:nvPicPr>
          <p:cNvPr id="24" name="Graphic 23" descr="Presentation with org chart with solid fill">
            <a:extLst>
              <a:ext uri="{FF2B5EF4-FFF2-40B4-BE49-F238E27FC236}">
                <a16:creationId xmlns:a16="http://schemas.microsoft.com/office/drawing/2014/main" id="{05262CEB-64B4-BE80-95F9-2D7D423868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97938" y="1709358"/>
            <a:ext cx="914400" cy="914400"/>
          </a:xfrm>
          <a:prstGeom prst="rect">
            <a:avLst/>
          </a:prstGeom>
        </p:spPr>
      </p:pic>
      <p:sp>
        <p:nvSpPr>
          <p:cNvPr id="26" name="Title 1">
            <a:extLst>
              <a:ext uri="{FF2B5EF4-FFF2-40B4-BE49-F238E27FC236}">
                <a16:creationId xmlns:a16="http://schemas.microsoft.com/office/drawing/2014/main" id="{B446FFED-1579-4636-CF32-A6AFACE9284A}"/>
              </a:ext>
            </a:extLst>
          </p:cNvPr>
          <p:cNvSpPr txBox="1">
            <a:spLocks/>
          </p:cNvSpPr>
          <p:nvPr/>
        </p:nvSpPr>
        <p:spPr>
          <a:xfrm>
            <a:off x="4169393" y="1913130"/>
            <a:ext cx="4325316" cy="43834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Thematic Analysis (6-phase)</a:t>
            </a: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75215350-FF3D-6499-31D6-3A6300CDD029}"/>
              </a:ext>
            </a:extLst>
          </p:cNvPr>
          <p:cNvSpPr txBox="1">
            <a:spLocks/>
          </p:cNvSpPr>
          <p:nvPr/>
        </p:nvSpPr>
        <p:spPr>
          <a:xfrm>
            <a:off x="538997" y="3125484"/>
            <a:ext cx="2969157" cy="8186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chemeClr val="accent2"/>
              </a:buClr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Rigor and Credibility</a:t>
            </a: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98B55D26-8E9F-D984-CED4-0D5ECC751FC1}"/>
              </a:ext>
            </a:extLst>
          </p:cNvPr>
          <p:cNvSpPr txBox="1">
            <a:spLocks/>
          </p:cNvSpPr>
          <p:nvPr/>
        </p:nvSpPr>
        <p:spPr>
          <a:xfrm>
            <a:off x="4169393" y="2659831"/>
            <a:ext cx="7610434" cy="173188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Documentation of steps, including development of an Electronic database.</a:t>
            </a:r>
          </a:p>
          <a:p>
            <a:pPr marL="342900" indent="-3429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Supervisor feedback. </a:t>
            </a:r>
          </a:p>
          <a:p>
            <a:pPr marL="342900" indent="-3429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Triangulation, Data saturation etc.</a:t>
            </a:r>
          </a:p>
          <a:p>
            <a:pPr marL="342900" indent="-34290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Collection and analysis linked with research question</a:t>
            </a:r>
          </a:p>
        </p:txBody>
      </p:sp>
      <p:pic>
        <p:nvPicPr>
          <p:cNvPr id="34" name="Graphic 33" descr="Badge Tick with solid fill">
            <a:extLst>
              <a:ext uri="{FF2B5EF4-FFF2-40B4-BE49-F238E27FC236}">
                <a16:creationId xmlns:a16="http://schemas.microsoft.com/office/drawing/2014/main" id="{7E97FB82-6847-0824-AA05-94C8658600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213473" y="3029688"/>
            <a:ext cx="914400" cy="914400"/>
          </a:xfrm>
          <a:prstGeom prst="rect">
            <a:avLst/>
          </a:prstGeom>
        </p:spPr>
      </p:pic>
      <p:sp>
        <p:nvSpPr>
          <p:cNvPr id="35" name="Title 1">
            <a:extLst>
              <a:ext uri="{FF2B5EF4-FFF2-40B4-BE49-F238E27FC236}">
                <a16:creationId xmlns:a16="http://schemas.microsoft.com/office/drawing/2014/main" id="{F09634CF-34DD-F6CE-1FB7-48FD0890C4C5}"/>
              </a:ext>
            </a:extLst>
          </p:cNvPr>
          <p:cNvSpPr txBox="1">
            <a:spLocks/>
          </p:cNvSpPr>
          <p:nvPr/>
        </p:nvSpPr>
        <p:spPr>
          <a:xfrm>
            <a:off x="538997" y="4934455"/>
            <a:ext cx="2969157" cy="8186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chemeClr val="accent2"/>
              </a:buClr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Ethical Considerations</a:t>
            </a:r>
          </a:p>
        </p:txBody>
      </p:sp>
      <p:pic>
        <p:nvPicPr>
          <p:cNvPr id="37" name="Graphic 36" descr="Lock with solid fill">
            <a:extLst>
              <a:ext uri="{FF2B5EF4-FFF2-40B4-BE49-F238E27FC236}">
                <a16:creationId xmlns:a16="http://schemas.microsoft.com/office/drawing/2014/main" id="{402835C1-F0D9-326B-1479-429F2C47ABE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219710" y="4838659"/>
            <a:ext cx="914400" cy="914400"/>
          </a:xfrm>
          <a:prstGeom prst="rect">
            <a:avLst/>
          </a:prstGeom>
        </p:spPr>
      </p:pic>
      <p:sp>
        <p:nvSpPr>
          <p:cNvPr id="38" name="Title 1">
            <a:extLst>
              <a:ext uri="{FF2B5EF4-FFF2-40B4-BE49-F238E27FC236}">
                <a16:creationId xmlns:a16="http://schemas.microsoft.com/office/drawing/2014/main" id="{3846BCD4-A300-142C-B992-448617CA9CDE}"/>
              </a:ext>
            </a:extLst>
          </p:cNvPr>
          <p:cNvSpPr txBox="1">
            <a:spLocks/>
          </p:cNvSpPr>
          <p:nvPr/>
        </p:nvSpPr>
        <p:spPr>
          <a:xfrm>
            <a:off x="4216641" y="5118604"/>
            <a:ext cx="7856677" cy="86836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Consent and buy-in.</a:t>
            </a:r>
          </a:p>
          <a:p>
            <a:pPr marL="342900" indent="-342900"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Confidentiality.</a:t>
            </a:r>
          </a:p>
          <a:p>
            <a:pPr marL="342900" indent="-342900"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Anonymous.</a:t>
            </a:r>
          </a:p>
          <a:p>
            <a:pPr marL="342900" indent="-342900"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Feasibility and availability of interview participants.</a:t>
            </a:r>
          </a:p>
          <a:p>
            <a:pPr marL="342900" indent="-342900"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4354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3480ED3-C049-EC80-666B-674BC4F44FE1}"/>
              </a:ext>
            </a:extLst>
          </p:cNvPr>
          <p:cNvCxnSpPr/>
          <p:nvPr/>
        </p:nvCxnSpPr>
        <p:spPr>
          <a:xfrm>
            <a:off x="669626" y="1160035"/>
            <a:ext cx="10689774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9DDFAFA4-802E-72DA-3949-DE781C44AB75}"/>
              </a:ext>
            </a:extLst>
          </p:cNvPr>
          <p:cNvSpPr/>
          <p:nvPr/>
        </p:nvSpPr>
        <p:spPr>
          <a:xfrm rot="5400000">
            <a:off x="239329" y="713330"/>
            <a:ext cx="762308" cy="16297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E946261-4117-BF53-EF00-2CBAC8D278B6}"/>
              </a:ext>
            </a:extLst>
          </p:cNvPr>
          <p:cNvSpPr txBox="1">
            <a:spLocks/>
          </p:cNvSpPr>
          <p:nvPr/>
        </p:nvSpPr>
        <p:spPr>
          <a:xfrm>
            <a:off x="763070" y="440957"/>
            <a:ext cx="6965785" cy="7623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Research Findings</a:t>
            </a:r>
            <a:endParaRPr lang="en-GB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5993BDDC-A831-512F-E444-C500139E53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73039658"/>
              </p:ext>
            </p:extLst>
          </p:nvPr>
        </p:nvGraphicFramePr>
        <p:xfrm>
          <a:off x="540066" y="2331170"/>
          <a:ext cx="10819333" cy="40858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72345F3-4DDE-A4EA-9F9E-EEC927E596ED}"/>
              </a:ext>
            </a:extLst>
          </p:cNvPr>
          <p:cNvSpPr/>
          <p:nvPr/>
        </p:nvSpPr>
        <p:spPr>
          <a:xfrm>
            <a:off x="528111" y="1338945"/>
            <a:ext cx="10831288" cy="413644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Green Supply Chain Management practices</a:t>
            </a:r>
            <a:endParaRPr lang="en-GB" sz="2400" dirty="0"/>
          </a:p>
        </p:txBody>
      </p:sp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id="{145EFDF7-6140-BFDD-2F54-AD1C7C031DC5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1271828" y="1790791"/>
            <a:ext cx="563953" cy="516808"/>
          </a:xfrm>
          <a:prstGeom prst="bentConnector3">
            <a:avLst/>
          </a:prstGeom>
          <a:ln w="317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7D1533D3-9F93-54CF-6D14-F71BA662A57A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748980" y="1788921"/>
            <a:ext cx="560209" cy="516804"/>
          </a:xfrm>
          <a:prstGeom prst="bentConnector3">
            <a:avLst>
              <a:gd name="adj1" fmla="val 50000"/>
            </a:avLst>
          </a:prstGeom>
          <a:ln w="3175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92C9FFAE-79D9-CD6D-F8DD-C84F9B7E9D7C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4162123" y="1806306"/>
            <a:ext cx="608704" cy="441023"/>
          </a:xfrm>
          <a:prstGeom prst="bentConnector3">
            <a:avLst/>
          </a:prstGeom>
          <a:ln w="3175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6A90F74C-1541-1C83-CFE7-152B78308CE1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5666208" y="2027453"/>
            <a:ext cx="545584" cy="3"/>
          </a:xfrm>
          <a:prstGeom prst="bentConnector3">
            <a:avLst>
              <a:gd name="adj1" fmla="val 50000"/>
            </a:avLst>
          </a:prstGeom>
          <a:ln w="3175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B0C1B15B-1E90-C1B3-6C30-BDF7B3AFAF7D}"/>
              </a:ext>
            </a:extLst>
          </p:cNvPr>
          <p:cNvCxnSpPr>
            <a:cxnSpLocks/>
          </p:cNvCxnSpPr>
          <p:nvPr/>
        </p:nvCxnSpPr>
        <p:spPr>
          <a:xfrm rot="16200000" flipV="1">
            <a:off x="7084391" y="1813588"/>
            <a:ext cx="550191" cy="477490"/>
          </a:xfrm>
          <a:prstGeom prst="bentConnector3">
            <a:avLst>
              <a:gd name="adj1" fmla="val 50000"/>
            </a:avLst>
          </a:prstGeom>
          <a:ln w="317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7D7FF457-19CC-F041-41C0-900F92C4F0C7}"/>
              </a:ext>
            </a:extLst>
          </p:cNvPr>
          <p:cNvCxnSpPr>
            <a:cxnSpLocks/>
          </p:cNvCxnSpPr>
          <p:nvPr/>
        </p:nvCxnSpPr>
        <p:spPr>
          <a:xfrm rot="16200000" flipV="1">
            <a:off x="8608391" y="1786405"/>
            <a:ext cx="550191" cy="477490"/>
          </a:xfrm>
          <a:prstGeom prst="bentConnector3">
            <a:avLst>
              <a:gd name="adj1" fmla="val 50000"/>
            </a:avLst>
          </a:prstGeom>
          <a:ln w="317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AA12BBC2-95EA-00AA-A505-BAF35D1C1AD0}"/>
              </a:ext>
            </a:extLst>
          </p:cNvPr>
          <p:cNvCxnSpPr>
            <a:cxnSpLocks/>
          </p:cNvCxnSpPr>
          <p:nvPr/>
        </p:nvCxnSpPr>
        <p:spPr>
          <a:xfrm rot="16200000" flipV="1">
            <a:off x="10267621" y="1802700"/>
            <a:ext cx="550191" cy="477490"/>
          </a:xfrm>
          <a:prstGeom prst="bentConnector3">
            <a:avLst>
              <a:gd name="adj1" fmla="val 50000"/>
            </a:avLst>
          </a:prstGeom>
          <a:ln w="3175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61798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3480ED3-C049-EC80-666B-674BC4F44FE1}"/>
              </a:ext>
            </a:extLst>
          </p:cNvPr>
          <p:cNvCxnSpPr/>
          <p:nvPr/>
        </p:nvCxnSpPr>
        <p:spPr>
          <a:xfrm>
            <a:off x="669626" y="1160035"/>
            <a:ext cx="10689774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9DDFAFA4-802E-72DA-3949-DE781C44AB75}"/>
              </a:ext>
            </a:extLst>
          </p:cNvPr>
          <p:cNvSpPr/>
          <p:nvPr/>
        </p:nvSpPr>
        <p:spPr>
          <a:xfrm rot="5400000">
            <a:off x="239329" y="713330"/>
            <a:ext cx="762308" cy="16297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E946261-4117-BF53-EF00-2CBAC8D278B6}"/>
              </a:ext>
            </a:extLst>
          </p:cNvPr>
          <p:cNvSpPr txBox="1">
            <a:spLocks/>
          </p:cNvSpPr>
          <p:nvPr/>
        </p:nvSpPr>
        <p:spPr>
          <a:xfrm>
            <a:off x="763070" y="440957"/>
            <a:ext cx="10340359" cy="7623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Discussion - </a:t>
            </a:r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Internal Environment Management (IEM)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4E5471F-665B-932D-2122-5BF962E4089A}"/>
              </a:ext>
            </a:extLst>
          </p:cNvPr>
          <p:cNvSpPr txBox="1">
            <a:spLocks/>
          </p:cNvSpPr>
          <p:nvPr/>
        </p:nvSpPr>
        <p:spPr>
          <a:xfrm>
            <a:off x="620483" y="1317652"/>
            <a:ext cx="5176003" cy="4676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accent2"/>
              </a:buClr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Sub-practices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7B48A08-60FB-D01F-C88B-003F883A16AE}"/>
              </a:ext>
            </a:extLst>
          </p:cNvPr>
          <p:cNvSpPr txBox="1">
            <a:spLocks/>
          </p:cNvSpPr>
          <p:nvPr/>
        </p:nvSpPr>
        <p:spPr>
          <a:xfrm>
            <a:off x="353809" y="2244464"/>
            <a:ext cx="6381808" cy="43434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Defining and communicating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organisation's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environmental policy.</a:t>
            </a: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Commitment and support of management to adopt environmentally practices.</a:t>
            </a: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Adopting Environmental Management Systems (such as ISO 14001 certification).</a:t>
            </a: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Complying with legal regulations and adopting environmental audit programs </a:t>
            </a: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Cross functional collaboration to improve the environment.</a:t>
            </a: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Raising awareness through training and education of employees.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3954E0E-85EF-EE23-3656-7627B77E5A06}"/>
              </a:ext>
            </a:extLst>
          </p:cNvPr>
          <p:cNvCxnSpPr/>
          <p:nvPr/>
        </p:nvCxnSpPr>
        <p:spPr>
          <a:xfrm>
            <a:off x="6574973" y="1449324"/>
            <a:ext cx="0" cy="5032761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1C1AE99-3364-7CC2-F801-E54E6D771845}"/>
              </a:ext>
            </a:extLst>
          </p:cNvPr>
          <p:cNvCxnSpPr/>
          <p:nvPr/>
        </p:nvCxnSpPr>
        <p:spPr>
          <a:xfrm>
            <a:off x="8828312" y="1449324"/>
            <a:ext cx="0" cy="5032761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>
            <a:extLst>
              <a:ext uri="{FF2B5EF4-FFF2-40B4-BE49-F238E27FC236}">
                <a16:creationId xmlns:a16="http://schemas.microsoft.com/office/drawing/2014/main" id="{DB1E5A30-FB97-5CD7-FD6E-4ACC7F6F71EF}"/>
              </a:ext>
            </a:extLst>
          </p:cNvPr>
          <p:cNvSpPr txBox="1">
            <a:spLocks/>
          </p:cNvSpPr>
          <p:nvPr/>
        </p:nvSpPr>
        <p:spPr>
          <a:xfrm>
            <a:off x="6580572" y="1317652"/>
            <a:ext cx="2095339" cy="56146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accent2"/>
              </a:buClr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Observed in Literature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522F7EA6-BE81-36B8-3BE8-13DF2F0B095D}"/>
              </a:ext>
            </a:extLst>
          </p:cNvPr>
          <p:cNvSpPr txBox="1">
            <a:spLocks/>
          </p:cNvSpPr>
          <p:nvPr/>
        </p:nvSpPr>
        <p:spPr>
          <a:xfrm>
            <a:off x="8659746" y="1380992"/>
            <a:ext cx="3216569" cy="42437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accent2"/>
              </a:buClr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Evidence through Research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BDEFD1C-DA5E-5631-20BB-B0446DE9F1D0}"/>
              </a:ext>
            </a:extLst>
          </p:cNvPr>
          <p:cNvSpPr txBox="1"/>
          <p:nvPr/>
        </p:nvSpPr>
        <p:spPr>
          <a:xfrm>
            <a:off x="7282864" y="1998851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</a:rPr>
              <a:t>Yes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73A0E68-D9C5-D175-04EF-084FC9CC39BB}"/>
              </a:ext>
            </a:extLst>
          </p:cNvPr>
          <p:cNvSpPr txBox="1"/>
          <p:nvPr/>
        </p:nvSpPr>
        <p:spPr>
          <a:xfrm>
            <a:off x="9922806" y="1998850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</a:rPr>
              <a:t>Yes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9951FC7-E5C5-DA73-E2A6-75B888FFC18C}"/>
              </a:ext>
            </a:extLst>
          </p:cNvPr>
          <p:cNvSpPr txBox="1"/>
          <p:nvPr/>
        </p:nvSpPr>
        <p:spPr>
          <a:xfrm>
            <a:off x="7282864" y="2751720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</a:rPr>
              <a:t>Yes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8341D9-9181-24EB-5588-928B2621AB69}"/>
              </a:ext>
            </a:extLst>
          </p:cNvPr>
          <p:cNvSpPr txBox="1"/>
          <p:nvPr/>
        </p:nvSpPr>
        <p:spPr>
          <a:xfrm>
            <a:off x="7282864" y="3602912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</a:rPr>
              <a:t>Yes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4349F8-B1C6-BFCC-71D1-18C736D0A280}"/>
              </a:ext>
            </a:extLst>
          </p:cNvPr>
          <p:cNvSpPr txBox="1"/>
          <p:nvPr/>
        </p:nvSpPr>
        <p:spPr>
          <a:xfrm>
            <a:off x="9917044" y="2775926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</a:rPr>
              <a:t>Yes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04E3231-4800-B1D4-0920-C6CC8C047D15}"/>
              </a:ext>
            </a:extLst>
          </p:cNvPr>
          <p:cNvSpPr txBox="1"/>
          <p:nvPr/>
        </p:nvSpPr>
        <p:spPr>
          <a:xfrm>
            <a:off x="9511466" y="3597079"/>
            <a:ext cx="1501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5"/>
                </a:solidFill>
              </a:rPr>
              <a:t>Partial</a:t>
            </a:r>
            <a:endParaRPr lang="en-GB" sz="2400" b="1" dirty="0">
              <a:solidFill>
                <a:schemeClr val="accent5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DD38367-3548-9D6C-8F3A-8CBF82C6D408}"/>
              </a:ext>
            </a:extLst>
          </p:cNvPr>
          <p:cNvSpPr txBox="1"/>
          <p:nvPr/>
        </p:nvSpPr>
        <p:spPr>
          <a:xfrm>
            <a:off x="7282863" y="4412235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No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F204D5C-552C-426E-2A70-07BD770274CD}"/>
              </a:ext>
            </a:extLst>
          </p:cNvPr>
          <p:cNvSpPr txBox="1"/>
          <p:nvPr/>
        </p:nvSpPr>
        <p:spPr>
          <a:xfrm>
            <a:off x="9917042" y="4402547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No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0896EB-5924-280D-CA15-C81D33424D9B}"/>
              </a:ext>
            </a:extLst>
          </p:cNvPr>
          <p:cNvSpPr txBox="1"/>
          <p:nvPr/>
        </p:nvSpPr>
        <p:spPr>
          <a:xfrm>
            <a:off x="7282863" y="5221558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No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06A4164-1D36-6D75-3FF5-93840EB78A0E}"/>
              </a:ext>
            </a:extLst>
          </p:cNvPr>
          <p:cNvSpPr txBox="1"/>
          <p:nvPr/>
        </p:nvSpPr>
        <p:spPr>
          <a:xfrm>
            <a:off x="9917042" y="5211870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No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510480F-90B0-CCDF-75F3-A145C453D383}"/>
              </a:ext>
            </a:extLst>
          </p:cNvPr>
          <p:cNvSpPr txBox="1"/>
          <p:nvPr/>
        </p:nvSpPr>
        <p:spPr>
          <a:xfrm>
            <a:off x="7282863" y="6042523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</a:rPr>
              <a:t>Yes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F9E9F4A-D74E-ED6D-F115-8BE7980ED0BD}"/>
              </a:ext>
            </a:extLst>
          </p:cNvPr>
          <p:cNvSpPr txBox="1"/>
          <p:nvPr/>
        </p:nvSpPr>
        <p:spPr>
          <a:xfrm>
            <a:off x="9917042" y="6042522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</a:rPr>
              <a:t>Yes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AA9E041D-2E1D-33A8-1E8B-F725E4BC41F6}"/>
              </a:ext>
            </a:extLst>
          </p:cNvPr>
          <p:cNvSpPr/>
          <p:nvPr/>
        </p:nvSpPr>
        <p:spPr>
          <a:xfrm>
            <a:off x="9511466" y="3429000"/>
            <a:ext cx="1501913" cy="779150"/>
          </a:xfrm>
          <a:custGeom>
            <a:avLst/>
            <a:gdLst>
              <a:gd name="connsiteX0" fmla="*/ 0 w 1501913"/>
              <a:gd name="connsiteY0" fmla="*/ 389575 h 779150"/>
              <a:gd name="connsiteX1" fmla="*/ 750957 w 1501913"/>
              <a:gd name="connsiteY1" fmla="*/ 0 h 779150"/>
              <a:gd name="connsiteX2" fmla="*/ 1501914 w 1501913"/>
              <a:gd name="connsiteY2" fmla="*/ 389575 h 779150"/>
              <a:gd name="connsiteX3" fmla="*/ 750957 w 1501913"/>
              <a:gd name="connsiteY3" fmla="*/ 779150 h 779150"/>
              <a:gd name="connsiteX4" fmla="*/ 0 w 1501913"/>
              <a:gd name="connsiteY4" fmla="*/ 389575 h 779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1913" h="779150" extrusionOk="0">
                <a:moveTo>
                  <a:pt x="0" y="389575"/>
                </a:moveTo>
                <a:cubicBezTo>
                  <a:pt x="-41428" y="148865"/>
                  <a:pt x="324676" y="4331"/>
                  <a:pt x="750957" y="0"/>
                </a:cubicBezTo>
                <a:cubicBezTo>
                  <a:pt x="1195418" y="6256"/>
                  <a:pt x="1465514" y="175576"/>
                  <a:pt x="1501914" y="389575"/>
                </a:cubicBezTo>
                <a:cubicBezTo>
                  <a:pt x="1479630" y="626493"/>
                  <a:pt x="1161962" y="799807"/>
                  <a:pt x="750957" y="779150"/>
                </a:cubicBezTo>
                <a:cubicBezTo>
                  <a:pt x="314572" y="767308"/>
                  <a:pt x="23215" y="615823"/>
                  <a:pt x="0" y="389575"/>
                </a:cubicBezTo>
                <a:close/>
              </a:path>
            </a:pathLst>
          </a:custGeom>
          <a:noFill/>
          <a:ln w="19050">
            <a:solidFill>
              <a:srgbClr val="C00000"/>
            </a:solidFill>
            <a:prstDash val="dash"/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3433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3480ED3-C049-EC80-666B-674BC4F44FE1}"/>
              </a:ext>
            </a:extLst>
          </p:cNvPr>
          <p:cNvCxnSpPr/>
          <p:nvPr/>
        </p:nvCxnSpPr>
        <p:spPr>
          <a:xfrm>
            <a:off x="669626" y="1160035"/>
            <a:ext cx="10689774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9DDFAFA4-802E-72DA-3949-DE781C44AB75}"/>
              </a:ext>
            </a:extLst>
          </p:cNvPr>
          <p:cNvSpPr/>
          <p:nvPr/>
        </p:nvSpPr>
        <p:spPr>
          <a:xfrm rot="5400000">
            <a:off x="239329" y="713330"/>
            <a:ext cx="762308" cy="16297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E946261-4117-BF53-EF00-2CBAC8D278B6}"/>
              </a:ext>
            </a:extLst>
          </p:cNvPr>
          <p:cNvSpPr txBox="1">
            <a:spLocks/>
          </p:cNvSpPr>
          <p:nvPr/>
        </p:nvSpPr>
        <p:spPr>
          <a:xfrm>
            <a:off x="763070" y="440957"/>
            <a:ext cx="10340359" cy="7623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Discussion – </a:t>
            </a:r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Green Design (GD)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4E5471F-665B-932D-2122-5BF962E4089A}"/>
              </a:ext>
            </a:extLst>
          </p:cNvPr>
          <p:cNvSpPr txBox="1">
            <a:spLocks/>
          </p:cNvSpPr>
          <p:nvPr/>
        </p:nvSpPr>
        <p:spPr>
          <a:xfrm>
            <a:off x="620483" y="1317652"/>
            <a:ext cx="5176003" cy="4676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accent2"/>
              </a:buClr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Sub-practices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7B48A08-60FB-D01F-C88B-003F883A16AE}"/>
              </a:ext>
            </a:extLst>
          </p:cNvPr>
          <p:cNvSpPr txBox="1">
            <a:spLocks/>
          </p:cNvSpPr>
          <p:nvPr/>
        </p:nvSpPr>
        <p:spPr>
          <a:xfrm>
            <a:off x="620483" y="1705721"/>
            <a:ext cx="5638803" cy="4679761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Designing products to reduce material or energy consumption.</a:t>
            </a: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Designing products so that they can be reused, recovered or recycled.</a:t>
            </a: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Designing products to reduce usage of hazardous materials.</a:t>
            </a: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Designing products for environmental improvements (packaging etc.).</a:t>
            </a: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Conducting Life Cycle Analysis of Products.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C8B6825-BB94-C751-3D7D-D079F4C75A14}"/>
              </a:ext>
            </a:extLst>
          </p:cNvPr>
          <p:cNvSpPr txBox="1"/>
          <p:nvPr/>
        </p:nvSpPr>
        <p:spPr>
          <a:xfrm>
            <a:off x="7048661" y="2008749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</a:rPr>
              <a:t>Yes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8E88E91-5D96-71AB-A56C-461ACFC765A4}"/>
              </a:ext>
            </a:extLst>
          </p:cNvPr>
          <p:cNvSpPr txBox="1"/>
          <p:nvPr/>
        </p:nvSpPr>
        <p:spPr>
          <a:xfrm>
            <a:off x="9140188" y="4884273"/>
            <a:ext cx="1501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5"/>
                </a:solidFill>
              </a:rPr>
              <a:t>Partial</a:t>
            </a:r>
            <a:endParaRPr lang="en-GB" sz="2400" b="1" dirty="0">
              <a:solidFill>
                <a:schemeClr val="accent5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B0BE39C-675B-3F71-06F9-D6FB8DD1CD6E}"/>
              </a:ext>
            </a:extLst>
          </p:cNvPr>
          <p:cNvSpPr txBox="1"/>
          <p:nvPr/>
        </p:nvSpPr>
        <p:spPr>
          <a:xfrm>
            <a:off x="7048660" y="3018494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No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81A7EE9-D7C3-F153-A5DB-203C16B6172D}"/>
              </a:ext>
            </a:extLst>
          </p:cNvPr>
          <p:cNvSpPr txBox="1"/>
          <p:nvPr/>
        </p:nvSpPr>
        <p:spPr>
          <a:xfrm>
            <a:off x="7048660" y="3871002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No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FF6FD59-963A-4DC6-2EDD-F321FE837D34}"/>
              </a:ext>
            </a:extLst>
          </p:cNvPr>
          <p:cNvSpPr txBox="1"/>
          <p:nvPr/>
        </p:nvSpPr>
        <p:spPr>
          <a:xfrm>
            <a:off x="7048660" y="4884273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No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D2CBE95-0B21-C50C-38C6-E03A17983170}"/>
              </a:ext>
            </a:extLst>
          </p:cNvPr>
          <p:cNvSpPr txBox="1"/>
          <p:nvPr/>
        </p:nvSpPr>
        <p:spPr>
          <a:xfrm>
            <a:off x="7048660" y="5599146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No</a:t>
            </a:r>
            <a:endParaRPr lang="en-GB" sz="2400" b="1" dirty="0">
              <a:solidFill>
                <a:srgbClr val="C00000"/>
              </a:solidFill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4500850-3BE0-BAAB-2A29-CB21D7F5769D}"/>
              </a:ext>
            </a:extLst>
          </p:cNvPr>
          <p:cNvCxnSpPr/>
          <p:nvPr/>
        </p:nvCxnSpPr>
        <p:spPr>
          <a:xfrm>
            <a:off x="6212778" y="1484006"/>
            <a:ext cx="0" cy="5032761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6D21968-2D72-9958-114A-EA11D06DAFCC}"/>
              </a:ext>
            </a:extLst>
          </p:cNvPr>
          <p:cNvCxnSpPr/>
          <p:nvPr/>
        </p:nvCxnSpPr>
        <p:spPr>
          <a:xfrm>
            <a:off x="8509660" y="1484006"/>
            <a:ext cx="0" cy="5032761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itle 1">
            <a:extLst>
              <a:ext uri="{FF2B5EF4-FFF2-40B4-BE49-F238E27FC236}">
                <a16:creationId xmlns:a16="http://schemas.microsoft.com/office/drawing/2014/main" id="{F6612F50-8E0B-00B1-439F-3447A8AE5674}"/>
              </a:ext>
            </a:extLst>
          </p:cNvPr>
          <p:cNvSpPr txBox="1">
            <a:spLocks/>
          </p:cNvSpPr>
          <p:nvPr/>
        </p:nvSpPr>
        <p:spPr>
          <a:xfrm>
            <a:off x="6333840" y="1347130"/>
            <a:ext cx="2095339" cy="56146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accent2"/>
              </a:buClr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Observed in Literature</a:t>
            </a: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E70F8967-3AC6-3135-3644-86F17A3C5E35}"/>
              </a:ext>
            </a:extLst>
          </p:cNvPr>
          <p:cNvSpPr txBox="1">
            <a:spLocks/>
          </p:cNvSpPr>
          <p:nvPr/>
        </p:nvSpPr>
        <p:spPr>
          <a:xfrm>
            <a:off x="8297551" y="1415674"/>
            <a:ext cx="3216569" cy="42437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accent2"/>
              </a:buClr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Evidence through Research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3A84041-496A-D42A-1A64-8B3D19AF7BCF}"/>
              </a:ext>
            </a:extLst>
          </p:cNvPr>
          <p:cNvSpPr txBox="1"/>
          <p:nvPr/>
        </p:nvSpPr>
        <p:spPr>
          <a:xfrm>
            <a:off x="9545764" y="5599146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No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0CDED0F-DE2A-3A89-70B3-A83B7FB1CB27}"/>
              </a:ext>
            </a:extLst>
          </p:cNvPr>
          <p:cNvSpPr txBox="1"/>
          <p:nvPr/>
        </p:nvSpPr>
        <p:spPr>
          <a:xfrm>
            <a:off x="9545763" y="3871002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No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E8F8FB7-2968-2555-F166-8AE62E69DE26}"/>
              </a:ext>
            </a:extLst>
          </p:cNvPr>
          <p:cNvSpPr txBox="1"/>
          <p:nvPr/>
        </p:nvSpPr>
        <p:spPr>
          <a:xfrm>
            <a:off x="9545762" y="3018494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No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0E5A10F-D8E2-24DA-A047-2C1B20B891EF}"/>
              </a:ext>
            </a:extLst>
          </p:cNvPr>
          <p:cNvSpPr txBox="1"/>
          <p:nvPr/>
        </p:nvSpPr>
        <p:spPr>
          <a:xfrm>
            <a:off x="9545761" y="2012652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No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AABDEF84-A820-DE08-9965-3D5CF8BB4386}"/>
              </a:ext>
            </a:extLst>
          </p:cNvPr>
          <p:cNvSpPr/>
          <p:nvPr/>
        </p:nvSpPr>
        <p:spPr>
          <a:xfrm>
            <a:off x="9162635" y="1998792"/>
            <a:ext cx="1501913" cy="557929"/>
          </a:xfrm>
          <a:custGeom>
            <a:avLst/>
            <a:gdLst>
              <a:gd name="connsiteX0" fmla="*/ 0 w 1501913"/>
              <a:gd name="connsiteY0" fmla="*/ 278965 h 557929"/>
              <a:gd name="connsiteX1" fmla="*/ 750957 w 1501913"/>
              <a:gd name="connsiteY1" fmla="*/ 0 h 557929"/>
              <a:gd name="connsiteX2" fmla="*/ 1501914 w 1501913"/>
              <a:gd name="connsiteY2" fmla="*/ 278965 h 557929"/>
              <a:gd name="connsiteX3" fmla="*/ 750957 w 1501913"/>
              <a:gd name="connsiteY3" fmla="*/ 557930 h 557929"/>
              <a:gd name="connsiteX4" fmla="*/ 0 w 1501913"/>
              <a:gd name="connsiteY4" fmla="*/ 278965 h 557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1913" h="557929" extrusionOk="0">
                <a:moveTo>
                  <a:pt x="0" y="278965"/>
                </a:moveTo>
                <a:cubicBezTo>
                  <a:pt x="-6582" y="120837"/>
                  <a:pt x="269171" y="25163"/>
                  <a:pt x="750957" y="0"/>
                </a:cubicBezTo>
                <a:cubicBezTo>
                  <a:pt x="1195166" y="6204"/>
                  <a:pt x="1493857" y="125153"/>
                  <a:pt x="1501914" y="278965"/>
                </a:cubicBezTo>
                <a:cubicBezTo>
                  <a:pt x="1489643" y="445017"/>
                  <a:pt x="1163635" y="569339"/>
                  <a:pt x="750957" y="557930"/>
                </a:cubicBezTo>
                <a:cubicBezTo>
                  <a:pt x="311909" y="544632"/>
                  <a:pt x="27572" y="446207"/>
                  <a:pt x="0" y="278965"/>
                </a:cubicBezTo>
                <a:close/>
              </a:path>
            </a:pathLst>
          </a:custGeom>
          <a:noFill/>
          <a:ln w="19050">
            <a:solidFill>
              <a:srgbClr val="C00000"/>
            </a:solidFill>
            <a:prstDash val="dash"/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436CF0A1-B647-AF18-4A3E-0F86ED424EBA}"/>
              </a:ext>
            </a:extLst>
          </p:cNvPr>
          <p:cNvSpPr/>
          <p:nvPr/>
        </p:nvSpPr>
        <p:spPr>
          <a:xfrm>
            <a:off x="9165908" y="4794440"/>
            <a:ext cx="1501913" cy="647886"/>
          </a:xfrm>
          <a:custGeom>
            <a:avLst/>
            <a:gdLst>
              <a:gd name="connsiteX0" fmla="*/ 0 w 1501913"/>
              <a:gd name="connsiteY0" fmla="*/ 323943 h 647886"/>
              <a:gd name="connsiteX1" fmla="*/ 750957 w 1501913"/>
              <a:gd name="connsiteY1" fmla="*/ 0 h 647886"/>
              <a:gd name="connsiteX2" fmla="*/ 1501914 w 1501913"/>
              <a:gd name="connsiteY2" fmla="*/ 323943 h 647886"/>
              <a:gd name="connsiteX3" fmla="*/ 750957 w 1501913"/>
              <a:gd name="connsiteY3" fmla="*/ 647886 h 647886"/>
              <a:gd name="connsiteX4" fmla="*/ 0 w 1501913"/>
              <a:gd name="connsiteY4" fmla="*/ 323943 h 64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1913" h="647886" extrusionOk="0">
                <a:moveTo>
                  <a:pt x="0" y="323943"/>
                </a:moveTo>
                <a:cubicBezTo>
                  <a:pt x="-4092" y="142510"/>
                  <a:pt x="278739" y="21572"/>
                  <a:pt x="750957" y="0"/>
                </a:cubicBezTo>
                <a:cubicBezTo>
                  <a:pt x="1190239" y="5166"/>
                  <a:pt x="1489275" y="145436"/>
                  <a:pt x="1501914" y="323943"/>
                </a:cubicBezTo>
                <a:cubicBezTo>
                  <a:pt x="1483241" y="521087"/>
                  <a:pt x="1153001" y="718070"/>
                  <a:pt x="750957" y="647886"/>
                </a:cubicBezTo>
                <a:cubicBezTo>
                  <a:pt x="330135" y="644559"/>
                  <a:pt x="31061" y="517693"/>
                  <a:pt x="0" y="323943"/>
                </a:cubicBezTo>
                <a:close/>
              </a:path>
            </a:pathLst>
          </a:custGeom>
          <a:noFill/>
          <a:ln w="19050">
            <a:solidFill>
              <a:srgbClr val="C00000"/>
            </a:solidFill>
            <a:prstDash val="dash"/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76433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3480ED3-C049-EC80-666B-674BC4F44FE1}"/>
              </a:ext>
            </a:extLst>
          </p:cNvPr>
          <p:cNvCxnSpPr/>
          <p:nvPr/>
        </p:nvCxnSpPr>
        <p:spPr>
          <a:xfrm>
            <a:off x="669626" y="1160035"/>
            <a:ext cx="10689774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9DDFAFA4-802E-72DA-3949-DE781C44AB75}"/>
              </a:ext>
            </a:extLst>
          </p:cNvPr>
          <p:cNvSpPr/>
          <p:nvPr/>
        </p:nvSpPr>
        <p:spPr>
          <a:xfrm rot="5400000">
            <a:off x="239329" y="713330"/>
            <a:ext cx="762308" cy="16297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E946261-4117-BF53-EF00-2CBAC8D278B6}"/>
              </a:ext>
            </a:extLst>
          </p:cNvPr>
          <p:cNvSpPr txBox="1">
            <a:spLocks/>
          </p:cNvSpPr>
          <p:nvPr/>
        </p:nvSpPr>
        <p:spPr>
          <a:xfrm>
            <a:off x="763070" y="440957"/>
            <a:ext cx="10340359" cy="7623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Discussion – </a:t>
            </a:r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Green Purchasing (GP)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4E5471F-665B-932D-2122-5BF962E4089A}"/>
              </a:ext>
            </a:extLst>
          </p:cNvPr>
          <p:cNvSpPr txBox="1">
            <a:spLocks/>
          </p:cNvSpPr>
          <p:nvPr/>
        </p:nvSpPr>
        <p:spPr>
          <a:xfrm>
            <a:off x="620483" y="1317652"/>
            <a:ext cx="5176003" cy="4676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accent2"/>
              </a:buClr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Sub-practices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7B48A08-60FB-D01F-C88B-003F883A16AE}"/>
              </a:ext>
            </a:extLst>
          </p:cNvPr>
          <p:cNvSpPr txBox="1">
            <a:spLocks/>
          </p:cNvSpPr>
          <p:nvPr/>
        </p:nvSpPr>
        <p:spPr>
          <a:xfrm>
            <a:off x="620483" y="1705721"/>
            <a:ext cx="5638803" cy="4679761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Purchasing with a preference for environmentally friendly raw materials, products, packaging etc.</a:t>
            </a: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Purchasing from suppliers who have environmental management systems in place (via prescreening, prequalification, evaluation etc.).</a:t>
            </a: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Conducting Environmental audits of first and second tier suppliers.</a:t>
            </a: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Collaboration, training and encouragement of suppliers to adopt environmental management systems.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048B8F2-E10B-1DCE-B658-3AC1A8BE8382}"/>
              </a:ext>
            </a:extLst>
          </p:cNvPr>
          <p:cNvCxnSpPr/>
          <p:nvPr/>
        </p:nvCxnSpPr>
        <p:spPr>
          <a:xfrm>
            <a:off x="6212778" y="1484006"/>
            <a:ext cx="0" cy="5032761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92A13EE-BBBE-A438-E0C2-3B955A33850C}"/>
              </a:ext>
            </a:extLst>
          </p:cNvPr>
          <p:cNvCxnSpPr/>
          <p:nvPr/>
        </p:nvCxnSpPr>
        <p:spPr>
          <a:xfrm>
            <a:off x="8509660" y="1484006"/>
            <a:ext cx="0" cy="5032761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>
            <a:extLst>
              <a:ext uri="{FF2B5EF4-FFF2-40B4-BE49-F238E27FC236}">
                <a16:creationId xmlns:a16="http://schemas.microsoft.com/office/drawing/2014/main" id="{E386984D-4EA9-F28C-E413-AC0C0C977028}"/>
              </a:ext>
            </a:extLst>
          </p:cNvPr>
          <p:cNvSpPr txBox="1">
            <a:spLocks/>
          </p:cNvSpPr>
          <p:nvPr/>
        </p:nvSpPr>
        <p:spPr>
          <a:xfrm>
            <a:off x="6336803" y="1356314"/>
            <a:ext cx="2095339" cy="56146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accent2"/>
              </a:buClr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Observed in Literature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5DCAEFA-6CBE-CB96-0621-672DFCAA5CC9}"/>
              </a:ext>
            </a:extLst>
          </p:cNvPr>
          <p:cNvSpPr txBox="1">
            <a:spLocks/>
          </p:cNvSpPr>
          <p:nvPr/>
        </p:nvSpPr>
        <p:spPr>
          <a:xfrm>
            <a:off x="8297551" y="1415674"/>
            <a:ext cx="3216569" cy="42437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accent2"/>
              </a:buClr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Evidence through Research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48207B-8008-E78F-0534-86C1ABF8AD83}"/>
              </a:ext>
            </a:extLst>
          </p:cNvPr>
          <p:cNvSpPr txBox="1"/>
          <p:nvPr/>
        </p:nvSpPr>
        <p:spPr>
          <a:xfrm>
            <a:off x="9154876" y="2159959"/>
            <a:ext cx="1501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5"/>
                </a:solidFill>
              </a:rPr>
              <a:t>Partial</a:t>
            </a:r>
            <a:endParaRPr lang="en-GB" sz="2400" b="1" dirty="0">
              <a:solidFill>
                <a:schemeClr val="accent5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D3B8158-5806-8AA7-9A8C-C0D7A6ACE206}"/>
              </a:ext>
            </a:extLst>
          </p:cNvPr>
          <p:cNvSpPr txBox="1"/>
          <p:nvPr/>
        </p:nvSpPr>
        <p:spPr>
          <a:xfrm>
            <a:off x="7058711" y="2159960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</a:rPr>
              <a:t>Yes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223D17E-45A6-CAC1-CA63-9567F77E6438}"/>
              </a:ext>
            </a:extLst>
          </p:cNvPr>
          <p:cNvSpPr txBox="1"/>
          <p:nvPr/>
        </p:nvSpPr>
        <p:spPr>
          <a:xfrm>
            <a:off x="7058711" y="3259450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</a:rPr>
              <a:t>Yes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CE3ADCC-9540-6D52-087F-20F061A33545}"/>
              </a:ext>
            </a:extLst>
          </p:cNvPr>
          <p:cNvSpPr txBox="1"/>
          <p:nvPr/>
        </p:nvSpPr>
        <p:spPr>
          <a:xfrm>
            <a:off x="7058382" y="4236375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No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8371BB2-65D9-B602-02FA-C77D255BAE2F}"/>
              </a:ext>
            </a:extLst>
          </p:cNvPr>
          <p:cNvSpPr txBox="1"/>
          <p:nvPr/>
        </p:nvSpPr>
        <p:spPr>
          <a:xfrm>
            <a:off x="7057895" y="5203125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No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076C0A5-6C2B-69F7-F713-91277EE97079}"/>
              </a:ext>
            </a:extLst>
          </p:cNvPr>
          <p:cNvSpPr txBox="1"/>
          <p:nvPr/>
        </p:nvSpPr>
        <p:spPr>
          <a:xfrm>
            <a:off x="9560455" y="4236374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No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7AA12F7-E24B-CA56-9A29-115D05AA8A85}"/>
              </a:ext>
            </a:extLst>
          </p:cNvPr>
          <p:cNvSpPr txBox="1"/>
          <p:nvPr/>
        </p:nvSpPr>
        <p:spPr>
          <a:xfrm>
            <a:off x="9560455" y="5203125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No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C37F425-E6E3-2887-21AB-36629ACEC2E1}"/>
              </a:ext>
            </a:extLst>
          </p:cNvPr>
          <p:cNvSpPr txBox="1"/>
          <p:nvPr/>
        </p:nvSpPr>
        <p:spPr>
          <a:xfrm>
            <a:off x="9154877" y="3259449"/>
            <a:ext cx="1501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5"/>
                </a:solidFill>
              </a:rPr>
              <a:t>Partial</a:t>
            </a:r>
            <a:endParaRPr lang="en-GB" sz="2400" b="1" dirty="0">
              <a:solidFill>
                <a:schemeClr val="accent5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92DC407-5EB4-4603-E4BA-DE6205F4A0EE}"/>
              </a:ext>
            </a:extLst>
          </p:cNvPr>
          <p:cNvSpPr/>
          <p:nvPr/>
        </p:nvSpPr>
        <p:spPr>
          <a:xfrm>
            <a:off x="9162635" y="2095687"/>
            <a:ext cx="1501913" cy="646850"/>
          </a:xfrm>
          <a:custGeom>
            <a:avLst/>
            <a:gdLst>
              <a:gd name="connsiteX0" fmla="*/ 0 w 1501913"/>
              <a:gd name="connsiteY0" fmla="*/ 323425 h 646850"/>
              <a:gd name="connsiteX1" fmla="*/ 750957 w 1501913"/>
              <a:gd name="connsiteY1" fmla="*/ 0 h 646850"/>
              <a:gd name="connsiteX2" fmla="*/ 1501914 w 1501913"/>
              <a:gd name="connsiteY2" fmla="*/ 323425 h 646850"/>
              <a:gd name="connsiteX3" fmla="*/ 750957 w 1501913"/>
              <a:gd name="connsiteY3" fmla="*/ 646850 h 646850"/>
              <a:gd name="connsiteX4" fmla="*/ 0 w 1501913"/>
              <a:gd name="connsiteY4" fmla="*/ 323425 h 64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1913" h="646850" extrusionOk="0">
                <a:moveTo>
                  <a:pt x="0" y="323425"/>
                </a:moveTo>
                <a:cubicBezTo>
                  <a:pt x="-48152" y="115101"/>
                  <a:pt x="318121" y="6791"/>
                  <a:pt x="750957" y="0"/>
                </a:cubicBezTo>
                <a:cubicBezTo>
                  <a:pt x="1188403" y="4780"/>
                  <a:pt x="1477088" y="145591"/>
                  <a:pt x="1501914" y="323425"/>
                </a:cubicBezTo>
                <a:cubicBezTo>
                  <a:pt x="1497375" y="506481"/>
                  <a:pt x="1160708" y="674438"/>
                  <a:pt x="750957" y="646850"/>
                </a:cubicBezTo>
                <a:cubicBezTo>
                  <a:pt x="320138" y="638054"/>
                  <a:pt x="16992" y="510167"/>
                  <a:pt x="0" y="323425"/>
                </a:cubicBezTo>
                <a:close/>
              </a:path>
            </a:pathLst>
          </a:custGeom>
          <a:noFill/>
          <a:ln w="19050">
            <a:solidFill>
              <a:srgbClr val="C00000"/>
            </a:solidFill>
            <a:prstDash val="dash"/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AF564B8A-E1FB-55EC-8FF0-5D8EDE072094}"/>
              </a:ext>
            </a:extLst>
          </p:cNvPr>
          <p:cNvSpPr/>
          <p:nvPr/>
        </p:nvSpPr>
        <p:spPr>
          <a:xfrm>
            <a:off x="9154875" y="3194745"/>
            <a:ext cx="1501913" cy="646851"/>
          </a:xfrm>
          <a:custGeom>
            <a:avLst/>
            <a:gdLst>
              <a:gd name="connsiteX0" fmla="*/ 0 w 1501913"/>
              <a:gd name="connsiteY0" fmla="*/ 323426 h 646851"/>
              <a:gd name="connsiteX1" fmla="*/ 750957 w 1501913"/>
              <a:gd name="connsiteY1" fmla="*/ 0 h 646851"/>
              <a:gd name="connsiteX2" fmla="*/ 1501914 w 1501913"/>
              <a:gd name="connsiteY2" fmla="*/ 323426 h 646851"/>
              <a:gd name="connsiteX3" fmla="*/ 750957 w 1501913"/>
              <a:gd name="connsiteY3" fmla="*/ 646852 h 646851"/>
              <a:gd name="connsiteX4" fmla="*/ 0 w 1501913"/>
              <a:gd name="connsiteY4" fmla="*/ 323426 h 646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1913" h="646851" extrusionOk="0">
                <a:moveTo>
                  <a:pt x="0" y="323426"/>
                </a:moveTo>
                <a:cubicBezTo>
                  <a:pt x="-47709" y="115375"/>
                  <a:pt x="319617" y="6229"/>
                  <a:pt x="750957" y="0"/>
                </a:cubicBezTo>
                <a:cubicBezTo>
                  <a:pt x="1188403" y="4780"/>
                  <a:pt x="1477088" y="145592"/>
                  <a:pt x="1501914" y="323426"/>
                </a:cubicBezTo>
                <a:cubicBezTo>
                  <a:pt x="1449772" y="552968"/>
                  <a:pt x="1161361" y="670831"/>
                  <a:pt x="750957" y="646852"/>
                </a:cubicBezTo>
                <a:cubicBezTo>
                  <a:pt x="320138" y="638056"/>
                  <a:pt x="16992" y="510168"/>
                  <a:pt x="0" y="323426"/>
                </a:cubicBezTo>
                <a:close/>
              </a:path>
            </a:pathLst>
          </a:custGeom>
          <a:noFill/>
          <a:ln w="19050">
            <a:solidFill>
              <a:srgbClr val="C00000"/>
            </a:solidFill>
            <a:prstDash val="dash"/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0872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3480ED3-C049-EC80-666B-674BC4F44FE1}"/>
              </a:ext>
            </a:extLst>
          </p:cNvPr>
          <p:cNvCxnSpPr/>
          <p:nvPr/>
        </p:nvCxnSpPr>
        <p:spPr>
          <a:xfrm>
            <a:off x="669626" y="1160035"/>
            <a:ext cx="10689774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9DDFAFA4-802E-72DA-3949-DE781C44AB75}"/>
              </a:ext>
            </a:extLst>
          </p:cNvPr>
          <p:cNvSpPr/>
          <p:nvPr/>
        </p:nvSpPr>
        <p:spPr>
          <a:xfrm rot="5400000">
            <a:off x="239329" y="713330"/>
            <a:ext cx="762308" cy="16297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E946261-4117-BF53-EF00-2CBAC8D278B6}"/>
              </a:ext>
            </a:extLst>
          </p:cNvPr>
          <p:cNvSpPr txBox="1">
            <a:spLocks/>
          </p:cNvSpPr>
          <p:nvPr/>
        </p:nvSpPr>
        <p:spPr>
          <a:xfrm>
            <a:off x="763070" y="440957"/>
            <a:ext cx="10340359" cy="7623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Discussion – </a:t>
            </a:r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Green Production (GPD)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4E5471F-665B-932D-2122-5BF962E4089A}"/>
              </a:ext>
            </a:extLst>
          </p:cNvPr>
          <p:cNvSpPr txBox="1">
            <a:spLocks/>
          </p:cNvSpPr>
          <p:nvPr/>
        </p:nvSpPr>
        <p:spPr>
          <a:xfrm>
            <a:off x="620483" y="1317652"/>
            <a:ext cx="5176003" cy="4676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accent2"/>
              </a:buClr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Sub-practices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7B48A08-60FB-D01F-C88B-003F883A16AE}"/>
              </a:ext>
            </a:extLst>
          </p:cNvPr>
          <p:cNvSpPr txBox="1">
            <a:spLocks/>
          </p:cNvSpPr>
          <p:nvPr/>
        </p:nvSpPr>
        <p:spPr>
          <a:xfrm>
            <a:off x="620483" y="1705721"/>
            <a:ext cx="5638803" cy="4679761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Optimising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production process to reduce consumption/efficient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utilisation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of natural resources (water, energy etc.).</a:t>
            </a: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Production process to reduce waste and pollution (solid waste, liquid waste, air and noise pollution etc.).</a:t>
            </a: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Optimising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and making production process lean through reduced, reuse, recycling and remanufacturing of materials.</a:t>
            </a: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Incorporating environmentally friendly technologies in the production/manufacturing process.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D97C7ED-1441-9E76-9F6D-C8DC2F901C7D}"/>
              </a:ext>
            </a:extLst>
          </p:cNvPr>
          <p:cNvCxnSpPr/>
          <p:nvPr/>
        </p:nvCxnSpPr>
        <p:spPr>
          <a:xfrm>
            <a:off x="6212778" y="1484006"/>
            <a:ext cx="0" cy="5032761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4059939-78F4-C41B-CF10-262DA65F7256}"/>
              </a:ext>
            </a:extLst>
          </p:cNvPr>
          <p:cNvCxnSpPr/>
          <p:nvPr/>
        </p:nvCxnSpPr>
        <p:spPr>
          <a:xfrm>
            <a:off x="8509660" y="1484006"/>
            <a:ext cx="0" cy="5032761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1">
            <a:extLst>
              <a:ext uri="{FF2B5EF4-FFF2-40B4-BE49-F238E27FC236}">
                <a16:creationId xmlns:a16="http://schemas.microsoft.com/office/drawing/2014/main" id="{38C844AB-CA23-F59D-A858-FEB589C717C3}"/>
              </a:ext>
            </a:extLst>
          </p:cNvPr>
          <p:cNvSpPr txBox="1">
            <a:spLocks/>
          </p:cNvSpPr>
          <p:nvPr/>
        </p:nvSpPr>
        <p:spPr>
          <a:xfrm>
            <a:off x="6321635" y="1352334"/>
            <a:ext cx="2095339" cy="56146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accent2"/>
              </a:buClr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Observed in Literature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3623EE01-2456-D9A3-E8D7-55C41E4146E2}"/>
              </a:ext>
            </a:extLst>
          </p:cNvPr>
          <p:cNvSpPr txBox="1">
            <a:spLocks/>
          </p:cNvSpPr>
          <p:nvPr/>
        </p:nvSpPr>
        <p:spPr>
          <a:xfrm>
            <a:off x="8297551" y="1415674"/>
            <a:ext cx="3216569" cy="42437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accent2"/>
              </a:buClr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Evidence through Research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5D14617-EF9B-F0BA-8BC6-76A67C7CF257}"/>
              </a:ext>
            </a:extLst>
          </p:cNvPr>
          <p:cNvSpPr txBox="1"/>
          <p:nvPr/>
        </p:nvSpPr>
        <p:spPr>
          <a:xfrm>
            <a:off x="7035459" y="2028074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</a:rPr>
              <a:t>Yes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4DD08C3-9DA5-1231-31D4-0BCF56495BF2}"/>
              </a:ext>
            </a:extLst>
          </p:cNvPr>
          <p:cNvSpPr txBox="1"/>
          <p:nvPr/>
        </p:nvSpPr>
        <p:spPr>
          <a:xfrm>
            <a:off x="9163282" y="3104870"/>
            <a:ext cx="1501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5"/>
                </a:solidFill>
              </a:rPr>
              <a:t>Partial</a:t>
            </a:r>
            <a:endParaRPr lang="en-GB" sz="2400" b="1" dirty="0">
              <a:solidFill>
                <a:schemeClr val="accent5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CE328DE-9D35-2A5C-4C75-33ED319E19B3}"/>
              </a:ext>
            </a:extLst>
          </p:cNvPr>
          <p:cNvSpPr txBox="1"/>
          <p:nvPr/>
        </p:nvSpPr>
        <p:spPr>
          <a:xfrm>
            <a:off x="7035459" y="4329302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No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19227D0-D75C-F90C-0254-D04A251CDF1E}"/>
              </a:ext>
            </a:extLst>
          </p:cNvPr>
          <p:cNvSpPr txBox="1"/>
          <p:nvPr/>
        </p:nvSpPr>
        <p:spPr>
          <a:xfrm>
            <a:off x="7035459" y="3102741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</a:rPr>
              <a:t>Yes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1001D17-D4C6-F5CB-945E-82841047844B}"/>
              </a:ext>
            </a:extLst>
          </p:cNvPr>
          <p:cNvSpPr txBox="1"/>
          <p:nvPr/>
        </p:nvSpPr>
        <p:spPr>
          <a:xfrm>
            <a:off x="7054025" y="5608272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</a:rPr>
              <a:t>Yes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DBF3AEC-3BA7-20C3-7391-E57C3D7DFB79}"/>
              </a:ext>
            </a:extLst>
          </p:cNvPr>
          <p:cNvSpPr txBox="1"/>
          <p:nvPr/>
        </p:nvSpPr>
        <p:spPr>
          <a:xfrm>
            <a:off x="9568858" y="2028074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</a:rPr>
              <a:t>Yes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10EC285-1C0D-ADD6-A35C-64524B82E7DD}"/>
              </a:ext>
            </a:extLst>
          </p:cNvPr>
          <p:cNvSpPr txBox="1"/>
          <p:nvPr/>
        </p:nvSpPr>
        <p:spPr>
          <a:xfrm>
            <a:off x="9568858" y="4369691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</a:rPr>
              <a:t>Yes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3B33648-925D-95B0-1513-84AE159783FE}"/>
              </a:ext>
            </a:extLst>
          </p:cNvPr>
          <p:cNvSpPr txBox="1"/>
          <p:nvPr/>
        </p:nvSpPr>
        <p:spPr>
          <a:xfrm>
            <a:off x="9587425" y="5634512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</a:rPr>
              <a:t>Yes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848B6B6-455C-533E-8CBA-EA653ED44E38}"/>
              </a:ext>
            </a:extLst>
          </p:cNvPr>
          <p:cNvSpPr/>
          <p:nvPr/>
        </p:nvSpPr>
        <p:spPr>
          <a:xfrm>
            <a:off x="9132694" y="3026229"/>
            <a:ext cx="1501913" cy="591966"/>
          </a:xfrm>
          <a:custGeom>
            <a:avLst/>
            <a:gdLst>
              <a:gd name="connsiteX0" fmla="*/ 0 w 1501913"/>
              <a:gd name="connsiteY0" fmla="*/ 295983 h 591966"/>
              <a:gd name="connsiteX1" fmla="*/ 750957 w 1501913"/>
              <a:gd name="connsiteY1" fmla="*/ 0 h 591966"/>
              <a:gd name="connsiteX2" fmla="*/ 1501914 w 1501913"/>
              <a:gd name="connsiteY2" fmla="*/ 295983 h 591966"/>
              <a:gd name="connsiteX3" fmla="*/ 750957 w 1501913"/>
              <a:gd name="connsiteY3" fmla="*/ 591966 h 591966"/>
              <a:gd name="connsiteX4" fmla="*/ 0 w 1501913"/>
              <a:gd name="connsiteY4" fmla="*/ 295983 h 591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1913" h="591966" extrusionOk="0">
                <a:moveTo>
                  <a:pt x="0" y="295983"/>
                </a:moveTo>
                <a:cubicBezTo>
                  <a:pt x="-21370" y="119334"/>
                  <a:pt x="287526" y="18274"/>
                  <a:pt x="750957" y="0"/>
                </a:cubicBezTo>
                <a:cubicBezTo>
                  <a:pt x="1177020" y="2383"/>
                  <a:pt x="1481607" y="133162"/>
                  <a:pt x="1501914" y="295983"/>
                </a:cubicBezTo>
                <a:cubicBezTo>
                  <a:pt x="1469174" y="491422"/>
                  <a:pt x="1157117" y="639404"/>
                  <a:pt x="750957" y="591966"/>
                </a:cubicBezTo>
                <a:cubicBezTo>
                  <a:pt x="331653" y="589470"/>
                  <a:pt x="17011" y="467578"/>
                  <a:pt x="0" y="295983"/>
                </a:cubicBezTo>
                <a:close/>
              </a:path>
            </a:pathLst>
          </a:custGeom>
          <a:noFill/>
          <a:ln w="19050">
            <a:solidFill>
              <a:srgbClr val="C00000"/>
            </a:solidFill>
            <a:prstDash val="dash"/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B856CB9-F8A7-B475-D88E-990416BDE953}"/>
              </a:ext>
            </a:extLst>
          </p:cNvPr>
          <p:cNvSpPr/>
          <p:nvPr/>
        </p:nvSpPr>
        <p:spPr>
          <a:xfrm>
            <a:off x="9132694" y="4329302"/>
            <a:ext cx="1501913" cy="591966"/>
          </a:xfrm>
          <a:custGeom>
            <a:avLst/>
            <a:gdLst>
              <a:gd name="connsiteX0" fmla="*/ 0 w 1501913"/>
              <a:gd name="connsiteY0" fmla="*/ 295983 h 591966"/>
              <a:gd name="connsiteX1" fmla="*/ 750957 w 1501913"/>
              <a:gd name="connsiteY1" fmla="*/ 0 h 591966"/>
              <a:gd name="connsiteX2" fmla="*/ 1501914 w 1501913"/>
              <a:gd name="connsiteY2" fmla="*/ 295983 h 591966"/>
              <a:gd name="connsiteX3" fmla="*/ 750957 w 1501913"/>
              <a:gd name="connsiteY3" fmla="*/ 591966 h 591966"/>
              <a:gd name="connsiteX4" fmla="*/ 0 w 1501913"/>
              <a:gd name="connsiteY4" fmla="*/ 295983 h 591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1913" h="591966" extrusionOk="0">
                <a:moveTo>
                  <a:pt x="0" y="295983"/>
                </a:moveTo>
                <a:cubicBezTo>
                  <a:pt x="-21370" y="119334"/>
                  <a:pt x="287526" y="18274"/>
                  <a:pt x="750957" y="0"/>
                </a:cubicBezTo>
                <a:cubicBezTo>
                  <a:pt x="1177020" y="2383"/>
                  <a:pt x="1481607" y="133162"/>
                  <a:pt x="1501914" y="295983"/>
                </a:cubicBezTo>
                <a:cubicBezTo>
                  <a:pt x="1469174" y="491422"/>
                  <a:pt x="1157117" y="639404"/>
                  <a:pt x="750957" y="591966"/>
                </a:cubicBezTo>
                <a:cubicBezTo>
                  <a:pt x="331653" y="589470"/>
                  <a:pt x="17011" y="467578"/>
                  <a:pt x="0" y="295983"/>
                </a:cubicBezTo>
                <a:close/>
              </a:path>
            </a:pathLst>
          </a:custGeom>
          <a:noFill/>
          <a:ln w="19050">
            <a:solidFill>
              <a:srgbClr val="C00000"/>
            </a:solidFill>
            <a:prstDash val="dash"/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60006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3480ED3-C049-EC80-666B-674BC4F44FE1}"/>
              </a:ext>
            </a:extLst>
          </p:cNvPr>
          <p:cNvCxnSpPr/>
          <p:nvPr/>
        </p:nvCxnSpPr>
        <p:spPr>
          <a:xfrm>
            <a:off x="669626" y="1160035"/>
            <a:ext cx="10689774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9DDFAFA4-802E-72DA-3949-DE781C44AB75}"/>
              </a:ext>
            </a:extLst>
          </p:cNvPr>
          <p:cNvSpPr/>
          <p:nvPr/>
        </p:nvSpPr>
        <p:spPr>
          <a:xfrm rot="5400000">
            <a:off x="239329" y="713330"/>
            <a:ext cx="762308" cy="16297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E946261-4117-BF53-EF00-2CBAC8D278B6}"/>
              </a:ext>
            </a:extLst>
          </p:cNvPr>
          <p:cNvSpPr txBox="1">
            <a:spLocks/>
          </p:cNvSpPr>
          <p:nvPr/>
        </p:nvSpPr>
        <p:spPr>
          <a:xfrm>
            <a:off x="763070" y="440957"/>
            <a:ext cx="10340359" cy="7623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Discussion – </a:t>
            </a:r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Green Warehousing and Distribution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4E5471F-665B-932D-2122-5BF962E4089A}"/>
              </a:ext>
            </a:extLst>
          </p:cNvPr>
          <p:cNvSpPr txBox="1">
            <a:spLocks/>
          </p:cNvSpPr>
          <p:nvPr/>
        </p:nvSpPr>
        <p:spPr>
          <a:xfrm>
            <a:off x="620483" y="1317652"/>
            <a:ext cx="5176003" cy="4676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accent2"/>
              </a:buClr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Sub-practices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7B48A08-60FB-D01F-C88B-003F883A16AE}"/>
              </a:ext>
            </a:extLst>
          </p:cNvPr>
          <p:cNvSpPr txBox="1">
            <a:spLocks/>
          </p:cNvSpPr>
          <p:nvPr/>
        </p:nvSpPr>
        <p:spPr>
          <a:xfrm>
            <a:off x="620483" y="1705721"/>
            <a:ext cx="5638803" cy="4679761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Reduction and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optimisation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of inventory levels.</a:t>
            </a: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Selling surplus inventory.</a:t>
            </a: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Selling scrap and redundant inventory.</a:t>
            </a: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Eco-packaging which can be recovered, returned, reused and recycled (Environmentally friendly packaging).</a:t>
            </a: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endParaRPr lang="en-US" sz="2000" dirty="0" err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4F0D664-3DC9-F0DF-09ED-D6FE8986DD35}"/>
              </a:ext>
            </a:extLst>
          </p:cNvPr>
          <p:cNvCxnSpPr/>
          <p:nvPr/>
        </p:nvCxnSpPr>
        <p:spPr>
          <a:xfrm>
            <a:off x="6212778" y="1484006"/>
            <a:ext cx="0" cy="5032761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483EDAD-6E86-92CF-A4F4-10095C0F58D1}"/>
              </a:ext>
            </a:extLst>
          </p:cNvPr>
          <p:cNvCxnSpPr/>
          <p:nvPr/>
        </p:nvCxnSpPr>
        <p:spPr>
          <a:xfrm>
            <a:off x="8509660" y="1484006"/>
            <a:ext cx="0" cy="5032761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A73ADA48-8C77-5CA5-D2FC-A6D8E406EF6E}"/>
              </a:ext>
            </a:extLst>
          </p:cNvPr>
          <p:cNvSpPr txBox="1">
            <a:spLocks/>
          </p:cNvSpPr>
          <p:nvPr/>
        </p:nvSpPr>
        <p:spPr>
          <a:xfrm>
            <a:off x="6267205" y="1352334"/>
            <a:ext cx="2095339" cy="56146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accent2"/>
              </a:buClr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Observed in Literature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2AE443B3-23E7-2755-0756-FCAC3E216E07}"/>
              </a:ext>
            </a:extLst>
          </p:cNvPr>
          <p:cNvSpPr txBox="1">
            <a:spLocks/>
          </p:cNvSpPr>
          <p:nvPr/>
        </p:nvSpPr>
        <p:spPr>
          <a:xfrm>
            <a:off x="8297551" y="1415674"/>
            <a:ext cx="3216569" cy="42437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accent2"/>
              </a:buClr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Evidence through Research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AEC1E33-E1C6-AD25-269B-E895EA2481CB}"/>
              </a:ext>
            </a:extLst>
          </p:cNvPr>
          <p:cNvSpPr txBox="1"/>
          <p:nvPr/>
        </p:nvSpPr>
        <p:spPr>
          <a:xfrm>
            <a:off x="9609926" y="4482539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</a:rPr>
              <a:t>Yes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2C9990E-5F61-C80E-1A7E-556442C69B6F}"/>
              </a:ext>
            </a:extLst>
          </p:cNvPr>
          <p:cNvSpPr txBox="1"/>
          <p:nvPr/>
        </p:nvSpPr>
        <p:spPr>
          <a:xfrm>
            <a:off x="6664693" y="4482540"/>
            <a:ext cx="1501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5"/>
                </a:solidFill>
              </a:rPr>
              <a:t>Partial</a:t>
            </a:r>
            <a:endParaRPr lang="en-GB" sz="2400" b="1" dirty="0">
              <a:solidFill>
                <a:schemeClr val="accent5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8DC86D1-B7EA-6C1A-927F-448F170D26FC}"/>
              </a:ext>
            </a:extLst>
          </p:cNvPr>
          <p:cNvSpPr txBox="1"/>
          <p:nvPr/>
        </p:nvSpPr>
        <p:spPr>
          <a:xfrm>
            <a:off x="6987469" y="2452053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No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B6E529A-7253-793B-C39E-1546A25620BF}"/>
              </a:ext>
            </a:extLst>
          </p:cNvPr>
          <p:cNvSpPr txBox="1"/>
          <p:nvPr/>
        </p:nvSpPr>
        <p:spPr>
          <a:xfrm>
            <a:off x="7002799" y="3096418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No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8AFECD0-8E03-B7BD-412C-C8DB27DA1BD7}"/>
              </a:ext>
            </a:extLst>
          </p:cNvPr>
          <p:cNvSpPr txBox="1"/>
          <p:nvPr/>
        </p:nvSpPr>
        <p:spPr>
          <a:xfrm>
            <a:off x="6987469" y="3687973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No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667858F-0AFA-6F88-C1FE-1B83376F0AB5}"/>
              </a:ext>
            </a:extLst>
          </p:cNvPr>
          <p:cNvSpPr txBox="1"/>
          <p:nvPr/>
        </p:nvSpPr>
        <p:spPr>
          <a:xfrm>
            <a:off x="9575299" y="3687973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No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BB3A724-D3A4-0440-84C4-1648D0BF1661}"/>
              </a:ext>
            </a:extLst>
          </p:cNvPr>
          <p:cNvSpPr txBox="1"/>
          <p:nvPr/>
        </p:nvSpPr>
        <p:spPr>
          <a:xfrm>
            <a:off x="9575298" y="3096418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No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5EA8B28-188A-F9CB-4E70-35121B77BA3F}"/>
              </a:ext>
            </a:extLst>
          </p:cNvPr>
          <p:cNvSpPr txBox="1"/>
          <p:nvPr/>
        </p:nvSpPr>
        <p:spPr>
          <a:xfrm>
            <a:off x="9154878" y="2448377"/>
            <a:ext cx="1501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5"/>
                </a:solidFill>
              </a:rPr>
              <a:t>Partial</a:t>
            </a:r>
            <a:endParaRPr lang="en-GB" sz="2400" b="1" dirty="0">
              <a:solidFill>
                <a:schemeClr val="accent5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B8A92B4F-615D-6A58-282C-E410BAD1C784}"/>
              </a:ext>
            </a:extLst>
          </p:cNvPr>
          <p:cNvSpPr/>
          <p:nvPr/>
        </p:nvSpPr>
        <p:spPr>
          <a:xfrm>
            <a:off x="9138545" y="2448376"/>
            <a:ext cx="1501913" cy="518151"/>
          </a:xfrm>
          <a:custGeom>
            <a:avLst/>
            <a:gdLst>
              <a:gd name="connsiteX0" fmla="*/ 0 w 1501913"/>
              <a:gd name="connsiteY0" fmla="*/ 259076 h 518151"/>
              <a:gd name="connsiteX1" fmla="*/ 750957 w 1501913"/>
              <a:gd name="connsiteY1" fmla="*/ 0 h 518151"/>
              <a:gd name="connsiteX2" fmla="*/ 1501914 w 1501913"/>
              <a:gd name="connsiteY2" fmla="*/ 259076 h 518151"/>
              <a:gd name="connsiteX3" fmla="*/ 750957 w 1501913"/>
              <a:gd name="connsiteY3" fmla="*/ 518152 h 518151"/>
              <a:gd name="connsiteX4" fmla="*/ 0 w 1501913"/>
              <a:gd name="connsiteY4" fmla="*/ 259076 h 518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1913" h="518151" extrusionOk="0">
                <a:moveTo>
                  <a:pt x="0" y="259076"/>
                </a:moveTo>
                <a:cubicBezTo>
                  <a:pt x="-18461" y="104605"/>
                  <a:pt x="321144" y="5656"/>
                  <a:pt x="750957" y="0"/>
                </a:cubicBezTo>
                <a:cubicBezTo>
                  <a:pt x="1182683" y="3575"/>
                  <a:pt x="1474066" y="116877"/>
                  <a:pt x="1501914" y="259076"/>
                </a:cubicBezTo>
                <a:cubicBezTo>
                  <a:pt x="1487964" y="415783"/>
                  <a:pt x="1162403" y="536368"/>
                  <a:pt x="750957" y="518152"/>
                </a:cubicBezTo>
                <a:cubicBezTo>
                  <a:pt x="319062" y="508767"/>
                  <a:pt x="10002" y="406939"/>
                  <a:pt x="0" y="259076"/>
                </a:cubicBezTo>
                <a:close/>
              </a:path>
            </a:pathLst>
          </a:custGeom>
          <a:noFill/>
          <a:ln w="19050">
            <a:solidFill>
              <a:srgbClr val="C00000"/>
            </a:solidFill>
            <a:prstDash val="dash"/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811E26B-B587-5AC0-8D74-AC5E27313128}"/>
              </a:ext>
            </a:extLst>
          </p:cNvPr>
          <p:cNvSpPr/>
          <p:nvPr/>
        </p:nvSpPr>
        <p:spPr>
          <a:xfrm>
            <a:off x="9169720" y="4482539"/>
            <a:ext cx="1501913" cy="535414"/>
          </a:xfrm>
          <a:custGeom>
            <a:avLst/>
            <a:gdLst>
              <a:gd name="connsiteX0" fmla="*/ 0 w 1501913"/>
              <a:gd name="connsiteY0" fmla="*/ 267707 h 535414"/>
              <a:gd name="connsiteX1" fmla="*/ 750957 w 1501913"/>
              <a:gd name="connsiteY1" fmla="*/ 0 h 535414"/>
              <a:gd name="connsiteX2" fmla="*/ 1501914 w 1501913"/>
              <a:gd name="connsiteY2" fmla="*/ 267707 h 535414"/>
              <a:gd name="connsiteX3" fmla="*/ 750957 w 1501913"/>
              <a:gd name="connsiteY3" fmla="*/ 535414 h 535414"/>
              <a:gd name="connsiteX4" fmla="*/ 0 w 1501913"/>
              <a:gd name="connsiteY4" fmla="*/ 267707 h 535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1913" h="535414" extrusionOk="0">
                <a:moveTo>
                  <a:pt x="0" y="267707"/>
                </a:moveTo>
                <a:cubicBezTo>
                  <a:pt x="-31575" y="100381"/>
                  <a:pt x="274728" y="23077"/>
                  <a:pt x="750957" y="0"/>
                </a:cubicBezTo>
                <a:cubicBezTo>
                  <a:pt x="1193342" y="5820"/>
                  <a:pt x="1486809" y="120337"/>
                  <a:pt x="1501914" y="267707"/>
                </a:cubicBezTo>
                <a:cubicBezTo>
                  <a:pt x="1461215" y="455302"/>
                  <a:pt x="1161886" y="556491"/>
                  <a:pt x="750957" y="535414"/>
                </a:cubicBezTo>
                <a:cubicBezTo>
                  <a:pt x="326608" y="530158"/>
                  <a:pt x="14003" y="422248"/>
                  <a:pt x="0" y="267707"/>
                </a:cubicBezTo>
                <a:close/>
              </a:path>
            </a:pathLst>
          </a:custGeom>
          <a:noFill/>
          <a:ln w="19050">
            <a:solidFill>
              <a:srgbClr val="C00000"/>
            </a:solidFill>
            <a:prstDash val="dash"/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36315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3480ED3-C049-EC80-666B-674BC4F44FE1}"/>
              </a:ext>
            </a:extLst>
          </p:cNvPr>
          <p:cNvCxnSpPr/>
          <p:nvPr/>
        </p:nvCxnSpPr>
        <p:spPr>
          <a:xfrm>
            <a:off x="669626" y="1160035"/>
            <a:ext cx="10689774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9DDFAFA4-802E-72DA-3949-DE781C44AB75}"/>
              </a:ext>
            </a:extLst>
          </p:cNvPr>
          <p:cNvSpPr/>
          <p:nvPr/>
        </p:nvSpPr>
        <p:spPr>
          <a:xfrm rot="5400000">
            <a:off x="239329" y="713330"/>
            <a:ext cx="762308" cy="16297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E946261-4117-BF53-EF00-2CBAC8D278B6}"/>
              </a:ext>
            </a:extLst>
          </p:cNvPr>
          <p:cNvSpPr txBox="1">
            <a:spLocks/>
          </p:cNvSpPr>
          <p:nvPr/>
        </p:nvSpPr>
        <p:spPr>
          <a:xfrm>
            <a:off x="763070" y="440957"/>
            <a:ext cx="10340359" cy="7623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Discussion – </a:t>
            </a:r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Green Logistics (GL)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4E5471F-665B-932D-2122-5BF962E4089A}"/>
              </a:ext>
            </a:extLst>
          </p:cNvPr>
          <p:cNvSpPr txBox="1">
            <a:spLocks/>
          </p:cNvSpPr>
          <p:nvPr/>
        </p:nvSpPr>
        <p:spPr>
          <a:xfrm>
            <a:off x="620483" y="1317652"/>
            <a:ext cx="5176003" cy="4676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accent2"/>
              </a:buClr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Sub-practices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7B48A08-60FB-D01F-C88B-003F883A16AE}"/>
              </a:ext>
            </a:extLst>
          </p:cNvPr>
          <p:cNvSpPr txBox="1">
            <a:spLocks/>
          </p:cNvSpPr>
          <p:nvPr/>
        </p:nvSpPr>
        <p:spPr>
          <a:xfrm>
            <a:off x="620483" y="2013856"/>
            <a:ext cx="5638803" cy="4679761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Reducing fuel consumption.</a:t>
            </a: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Use of alternate energy sources in transportation.</a:t>
            </a: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Ordering and moving goods in complete batches.</a:t>
            </a: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Using environmentally friendly vehicles and transportation.</a:t>
            </a: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Planning vehicle routes.</a:t>
            </a: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Reverse logistics: transportation of reverse supply chain (recovery, return, recycling, reuse of scarce resources and products).</a:t>
            </a: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endParaRPr lang="en-US" sz="2000" dirty="0" err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84B6916E-E3B7-D6B7-4B5D-AE15667E1427}"/>
              </a:ext>
            </a:extLst>
          </p:cNvPr>
          <p:cNvCxnSpPr/>
          <p:nvPr/>
        </p:nvCxnSpPr>
        <p:spPr>
          <a:xfrm>
            <a:off x="6212778" y="1484006"/>
            <a:ext cx="0" cy="5032761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6BF72DA-62FA-0334-7833-2380E14551DC}"/>
              </a:ext>
            </a:extLst>
          </p:cNvPr>
          <p:cNvCxnSpPr/>
          <p:nvPr/>
        </p:nvCxnSpPr>
        <p:spPr>
          <a:xfrm>
            <a:off x="8509660" y="1484006"/>
            <a:ext cx="0" cy="5032761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">
            <a:extLst>
              <a:ext uri="{FF2B5EF4-FFF2-40B4-BE49-F238E27FC236}">
                <a16:creationId xmlns:a16="http://schemas.microsoft.com/office/drawing/2014/main" id="{0E2CE9A5-49BF-8F1B-B72F-ECE54B890DB5}"/>
              </a:ext>
            </a:extLst>
          </p:cNvPr>
          <p:cNvSpPr txBox="1">
            <a:spLocks/>
          </p:cNvSpPr>
          <p:nvPr/>
        </p:nvSpPr>
        <p:spPr>
          <a:xfrm>
            <a:off x="6278091" y="1352334"/>
            <a:ext cx="2095339" cy="56146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accent2"/>
              </a:buClr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Observed in Literature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CB12F335-F9E1-65B5-3907-83D31170DFA7}"/>
              </a:ext>
            </a:extLst>
          </p:cNvPr>
          <p:cNvSpPr txBox="1">
            <a:spLocks/>
          </p:cNvSpPr>
          <p:nvPr/>
        </p:nvSpPr>
        <p:spPr>
          <a:xfrm>
            <a:off x="8297551" y="1415674"/>
            <a:ext cx="3216569" cy="42437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accent2"/>
              </a:buClr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Evidence through Research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80E6149-F092-F152-EB54-9D3DDA25DB58}"/>
              </a:ext>
            </a:extLst>
          </p:cNvPr>
          <p:cNvSpPr txBox="1"/>
          <p:nvPr/>
        </p:nvSpPr>
        <p:spPr>
          <a:xfrm>
            <a:off x="9560454" y="4713372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</a:rPr>
              <a:t>Yes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4FD36BF-9606-D708-030B-754B0F2A2A1C}"/>
              </a:ext>
            </a:extLst>
          </p:cNvPr>
          <p:cNvSpPr txBox="1"/>
          <p:nvPr/>
        </p:nvSpPr>
        <p:spPr>
          <a:xfrm>
            <a:off x="9154878" y="5557712"/>
            <a:ext cx="1501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5"/>
                </a:solidFill>
              </a:rPr>
              <a:t>Partial</a:t>
            </a:r>
            <a:endParaRPr lang="en-GB" sz="2400" b="1" dirty="0">
              <a:solidFill>
                <a:schemeClr val="accent5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9D387F9-9145-42BE-478E-22C343197F9C}"/>
              </a:ext>
            </a:extLst>
          </p:cNvPr>
          <p:cNvSpPr txBox="1"/>
          <p:nvPr/>
        </p:nvSpPr>
        <p:spPr>
          <a:xfrm>
            <a:off x="7071107" y="3245756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No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F029E-ACD6-4048-E267-E4304090F7B1}"/>
              </a:ext>
            </a:extLst>
          </p:cNvPr>
          <p:cNvSpPr txBox="1"/>
          <p:nvPr/>
        </p:nvSpPr>
        <p:spPr>
          <a:xfrm>
            <a:off x="7077357" y="1989166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</a:rPr>
              <a:t>Yes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57F397F-98EC-92EA-853E-0D05E1DA915E}"/>
              </a:ext>
            </a:extLst>
          </p:cNvPr>
          <p:cNvSpPr txBox="1"/>
          <p:nvPr/>
        </p:nvSpPr>
        <p:spPr>
          <a:xfrm>
            <a:off x="7077357" y="2632249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</a:rPr>
              <a:t>Yes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AB2C7B0-1684-B596-041E-A207190C87D1}"/>
              </a:ext>
            </a:extLst>
          </p:cNvPr>
          <p:cNvSpPr txBox="1"/>
          <p:nvPr/>
        </p:nvSpPr>
        <p:spPr>
          <a:xfrm>
            <a:off x="7077357" y="3869032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</a:rPr>
              <a:t>Yes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FB2273E-FBB0-DBCF-7681-D6EE41F4F852}"/>
              </a:ext>
            </a:extLst>
          </p:cNvPr>
          <p:cNvSpPr txBox="1"/>
          <p:nvPr/>
        </p:nvSpPr>
        <p:spPr>
          <a:xfrm>
            <a:off x="7077357" y="4713372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</a:rPr>
              <a:t>Yes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A2E43D5-1E77-6D8C-BD3B-7156D498CC2D}"/>
              </a:ext>
            </a:extLst>
          </p:cNvPr>
          <p:cNvSpPr txBox="1"/>
          <p:nvPr/>
        </p:nvSpPr>
        <p:spPr>
          <a:xfrm>
            <a:off x="7077357" y="5557712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</a:rPr>
              <a:t>Yes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73E71D6-D798-39B2-CB42-36D67F978ADA}"/>
              </a:ext>
            </a:extLst>
          </p:cNvPr>
          <p:cNvSpPr txBox="1"/>
          <p:nvPr/>
        </p:nvSpPr>
        <p:spPr>
          <a:xfrm>
            <a:off x="9560453" y="3892071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</a:rPr>
              <a:t>Yes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DDF8639-5500-65DA-AED0-1463EA4052FA}"/>
              </a:ext>
            </a:extLst>
          </p:cNvPr>
          <p:cNvSpPr txBox="1"/>
          <p:nvPr/>
        </p:nvSpPr>
        <p:spPr>
          <a:xfrm>
            <a:off x="9554203" y="3267876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No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EB1682B-C7C4-D445-E193-FE275747EDAE}"/>
              </a:ext>
            </a:extLst>
          </p:cNvPr>
          <p:cNvSpPr txBox="1"/>
          <p:nvPr/>
        </p:nvSpPr>
        <p:spPr>
          <a:xfrm>
            <a:off x="9560453" y="2011286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</a:rPr>
              <a:t>Yes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350D212-D5C5-CA75-2D46-B8B120E69051}"/>
              </a:ext>
            </a:extLst>
          </p:cNvPr>
          <p:cNvSpPr txBox="1"/>
          <p:nvPr/>
        </p:nvSpPr>
        <p:spPr>
          <a:xfrm>
            <a:off x="9560453" y="2654369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</a:rPr>
              <a:t>Yes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44991C7E-140D-9139-68D3-EAFB3386AADB}"/>
              </a:ext>
            </a:extLst>
          </p:cNvPr>
          <p:cNvSpPr/>
          <p:nvPr/>
        </p:nvSpPr>
        <p:spPr>
          <a:xfrm>
            <a:off x="9202217" y="5409307"/>
            <a:ext cx="1501913" cy="779150"/>
          </a:xfrm>
          <a:custGeom>
            <a:avLst/>
            <a:gdLst>
              <a:gd name="connsiteX0" fmla="*/ 0 w 1501913"/>
              <a:gd name="connsiteY0" fmla="*/ 389575 h 779150"/>
              <a:gd name="connsiteX1" fmla="*/ 750957 w 1501913"/>
              <a:gd name="connsiteY1" fmla="*/ 0 h 779150"/>
              <a:gd name="connsiteX2" fmla="*/ 1501914 w 1501913"/>
              <a:gd name="connsiteY2" fmla="*/ 389575 h 779150"/>
              <a:gd name="connsiteX3" fmla="*/ 750957 w 1501913"/>
              <a:gd name="connsiteY3" fmla="*/ 779150 h 779150"/>
              <a:gd name="connsiteX4" fmla="*/ 0 w 1501913"/>
              <a:gd name="connsiteY4" fmla="*/ 389575 h 779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1913" h="779150" extrusionOk="0">
                <a:moveTo>
                  <a:pt x="0" y="389575"/>
                </a:moveTo>
                <a:cubicBezTo>
                  <a:pt x="-41428" y="148865"/>
                  <a:pt x="324676" y="4331"/>
                  <a:pt x="750957" y="0"/>
                </a:cubicBezTo>
                <a:cubicBezTo>
                  <a:pt x="1195418" y="6256"/>
                  <a:pt x="1465514" y="175576"/>
                  <a:pt x="1501914" y="389575"/>
                </a:cubicBezTo>
                <a:cubicBezTo>
                  <a:pt x="1479630" y="626493"/>
                  <a:pt x="1161962" y="799807"/>
                  <a:pt x="750957" y="779150"/>
                </a:cubicBezTo>
                <a:cubicBezTo>
                  <a:pt x="314572" y="767308"/>
                  <a:pt x="23215" y="615823"/>
                  <a:pt x="0" y="389575"/>
                </a:cubicBezTo>
                <a:close/>
              </a:path>
            </a:pathLst>
          </a:custGeom>
          <a:noFill/>
          <a:ln w="19050">
            <a:solidFill>
              <a:srgbClr val="C00000"/>
            </a:solidFill>
            <a:prstDash val="dash"/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80146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3480ED3-C049-EC80-666B-674BC4F44FE1}"/>
              </a:ext>
            </a:extLst>
          </p:cNvPr>
          <p:cNvCxnSpPr/>
          <p:nvPr/>
        </p:nvCxnSpPr>
        <p:spPr>
          <a:xfrm>
            <a:off x="669626" y="1160035"/>
            <a:ext cx="10689774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9DDFAFA4-802E-72DA-3949-DE781C44AB75}"/>
              </a:ext>
            </a:extLst>
          </p:cNvPr>
          <p:cNvSpPr/>
          <p:nvPr/>
        </p:nvSpPr>
        <p:spPr>
          <a:xfrm rot="5400000">
            <a:off x="239329" y="713330"/>
            <a:ext cx="762308" cy="16297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E946261-4117-BF53-EF00-2CBAC8D278B6}"/>
              </a:ext>
            </a:extLst>
          </p:cNvPr>
          <p:cNvSpPr txBox="1">
            <a:spLocks/>
          </p:cNvSpPr>
          <p:nvPr/>
        </p:nvSpPr>
        <p:spPr>
          <a:xfrm>
            <a:off x="763070" y="440957"/>
            <a:ext cx="10340359" cy="7623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Discussion – </a:t>
            </a:r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Collaboration with Supply Chain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4E5471F-665B-932D-2122-5BF962E4089A}"/>
              </a:ext>
            </a:extLst>
          </p:cNvPr>
          <p:cNvSpPr txBox="1">
            <a:spLocks/>
          </p:cNvSpPr>
          <p:nvPr/>
        </p:nvSpPr>
        <p:spPr>
          <a:xfrm>
            <a:off x="620483" y="1317652"/>
            <a:ext cx="5176003" cy="4676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accent2"/>
              </a:buClr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Sub-practices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7B48A08-60FB-D01F-C88B-003F883A16AE}"/>
              </a:ext>
            </a:extLst>
          </p:cNvPr>
          <p:cNvSpPr txBox="1">
            <a:spLocks/>
          </p:cNvSpPr>
          <p:nvPr/>
        </p:nvSpPr>
        <p:spPr>
          <a:xfrm>
            <a:off x="620483" y="1875401"/>
            <a:ext cx="5638803" cy="4679761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Joint definition and achievement of environmental objectives and goals.</a:t>
            </a: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endParaRPr lang="en-US" sz="5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Joint development of eco-friendly solutions and technologies.</a:t>
            </a: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endParaRPr lang="en-US" sz="5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Joint environmental design.</a:t>
            </a: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endParaRPr lang="en-US" sz="5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Developing recyclable products and packaging materials.</a:t>
            </a: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endParaRPr lang="en-US" sz="5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Collaboration to use less energy.</a:t>
            </a: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endParaRPr lang="en-US" sz="5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Collaboration to clean production process, employ product take backs or Reverse Logistics.</a:t>
            </a: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endParaRPr lang="en-US" sz="5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Collaboration to reduce waste and pollution.</a:t>
            </a: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endParaRPr lang="en-US" sz="5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Joint education and training programs with supply chain partners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18BD049-BECC-BEFC-28C5-AFFB22648FF2}"/>
              </a:ext>
            </a:extLst>
          </p:cNvPr>
          <p:cNvCxnSpPr/>
          <p:nvPr/>
        </p:nvCxnSpPr>
        <p:spPr>
          <a:xfrm>
            <a:off x="6212778" y="1484006"/>
            <a:ext cx="0" cy="5032761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AE4FCAB-9616-AAD4-21FE-A2E00AC40AC1}"/>
              </a:ext>
            </a:extLst>
          </p:cNvPr>
          <p:cNvCxnSpPr/>
          <p:nvPr/>
        </p:nvCxnSpPr>
        <p:spPr>
          <a:xfrm>
            <a:off x="8509660" y="1484006"/>
            <a:ext cx="0" cy="5032761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tle 1">
            <a:extLst>
              <a:ext uri="{FF2B5EF4-FFF2-40B4-BE49-F238E27FC236}">
                <a16:creationId xmlns:a16="http://schemas.microsoft.com/office/drawing/2014/main" id="{58ACEC44-26A3-7BC0-B4CD-677BB4332C5E}"/>
              </a:ext>
            </a:extLst>
          </p:cNvPr>
          <p:cNvSpPr txBox="1">
            <a:spLocks/>
          </p:cNvSpPr>
          <p:nvPr/>
        </p:nvSpPr>
        <p:spPr>
          <a:xfrm>
            <a:off x="6267205" y="1352334"/>
            <a:ext cx="2095339" cy="56146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accent2"/>
              </a:buClr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Observed in Literature</a:t>
            </a: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F157A330-769D-2EC0-CE03-0AFE6A5D1DC8}"/>
              </a:ext>
            </a:extLst>
          </p:cNvPr>
          <p:cNvSpPr txBox="1">
            <a:spLocks/>
          </p:cNvSpPr>
          <p:nvPr/>
        </p:nvSpPr>
        <p:spPr>
          <a:xfrm>
            <a:off x="8297551" y="1415674"/>
            <a:ext cx="3216569" cy="42437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accent2"/>
              </a:buClr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Evidence through Research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3EE8E11-4DFB-931D-0346-F9449278DCBA}"/>
              </a:ext>
            </a:extLst>
          </p:cNvPr>
          <p:cNvSpPr txBox="1"/>
          <p:nvPr/>
        </p:nvSpPr>
        <p:spPr>
          <a:xfrm>
            <a:off x="6981204" y="2062865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</a:rPr>
              <a:t>Yes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649FAAE-487F-652A-5400-947E8E8F436B}"/>
              </a:ext>
            </a:extLst>
          </p:cNvPr>
          <p:cNvSpPr txBox="1"/>
          <p:nvPr/>
        </p:nvSpPr>
        <p:spPr>
          <a:xfrm>
            <a:off x="9178442" y="3659832"/>
            <a:ext cx="1501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5"/>
                </a:solidFill>
              </a:rPr>
              <a:t>Partial</a:t>
            </a:r>
            <a:endParaRPr lang="en-GB" sz="2400" b="1" dirty="0">
              <a:solidFill>
                <a:schemeClr val="accent5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996D290-9D08-48E0-507C-D68238E3C2B5}"/>
              </a:ext>
            </a:extLst>
          </p:cNvPr>
          <p:cNvSpPr txBox="1"/>
          <p:nvPr/>
        </p:nvSpPr>
        <p:spPr>
          <a:xfrm>
            <a:off x="6981204" y="3198167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No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0F5C2A-0901-CD52-C176-1DAAADD1721E}"/>
              </a:ext>
            </a:extLst>
          </p:cNvPr>
          <p:cNvSpPr txBox="1"/>
          <p:nvPr/>
        </p:nvSpPr>
        <p:spPr>
          <a:xfrm>
            <a:off x="6981204" y="2555958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</a:rPr>
              <a:t>Yes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F29323E-700C-1ABC-A8F6-61F791EFFE09}"/>
              </a:ext>
            </a:extLst>
          </p:cNvPr>
          <p:cNvSpPr txBox="1"/>
          <p:nvPr/>
        </p:nvSpPr>
        <p:spPr>
          <a:xfrm>
            <a:off x="6981204" y="5377439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No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20BCD58-66FB-1C79-1C90-F95D0906C1B1}"/>
              </a:ext>
            </a:extLst>
          </p:cNvPr>
          <p:cNvSpPr txBox="1"/>
          <p:nvPr/>
        </p:nvSpPr>
        <p:spPr>
          <a:xfrm>
            <a:off x="6981204" y="4330723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No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837BBD0-1C7B-A347-1AEF-F03CAE1DBB63}"/>
              </a:ext>
            </a:extLst>
          </p:cNvPr>
          <p:cNvSpPr txBox="1"/>
          <p:nvPr/>
        </p:nvSpPr>
        <p:spPr>
          <a:xfrm>
            <a:off x="6981204" y="4828808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No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9FA6630-CB61-3363-249B-52CFC721D0D7}"/>
              </a:ext>
            </a:extLst>
          </p:cNvPr>
          <p:cNvSpPr txBox="1"/>
          <p:nvPr/>
        </p:nvSpPr>
        <p:spPr>
          <a:xfrm>
            <a:off x="6981204" y="3688514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No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60E27F5-7890-3032-FB41-BE285BB6B545}"/>
              </a:ext>
            </a:extLst>
          </p:cNvPr>
          <p:cNvSpPr txBox="1"/>
          <p:nvPr/>
        </p:nvSpPr>
        <p:spPr>
          <a:xfrm>
            <a:off x="6981204" y="5839104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No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72530D9-F1C1-4A52-F1A2-52AFF33876F3}"/>
              </a:ext>
            </a:extLst>
          </p:cNvPr>
          <p:cNvSpPr txBox="1"/>
          <p:nvPr/>
        </p:nvSpPr>
        <p:spPr>
          <a:xfrm>
            <a:off x="9584022" y="2077954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No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AB72750-CF9B-2040-8FF8-4CE41A93B59C}"/>
              </a:ext>
            </a:extLst>
          </p:cNvPr>
          <p:cNvSpPr txBox="1"/>
          <p:nvPr/>
        </p:nvSpPr>
        <p:spPr>
          <a:xfrm>
            <a:off x="9584021" y="2555958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No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9EE5BFC-2100-7E32-B7F1-721A0DE1675D}"/>
              </a:ext>
            </a:extLst>
          </p:cNvPr>
          <p:cNvSpPr txBox="1"/>
          <p:nvPr/>
        </p:nvSpPr>
        <p:spPr>
          <a:xfrm>
            <a:off x="9584020" y="3198167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No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6EB27B4-AEED-0569-482C-F78880B3F3FE}"/>
              </a:ext>
            </a:extLst>
          </p:cNvPr>
          <p:cNvSpPr txBox="1"/>
          <p:nvPr/>
        </p:nvSpPr>
        <p:spPr>
          <a:xfrm>
            <a:off x="9584020" y="4828808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No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37E7B0F-663F-A4C8-F22F-8A74F4629927}"/>
              </a:ext>
            </a:extLst>
          </p:cNvPr>
          <p:cNvSpPr txBox="1"/>
          <p:nvPr/>
        </p:nvSpPr>
        <p:spPr>
          <a:xfrm>
            <a:off x="9584020" y="4332002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</a:rPr>
              <a:t>Yes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27CEF27-F84F-783D-93A8-2899CB4A1131}"/>
              </a:ext>
            </a:extLst>
          </p:cNvPr>
          <p:cNvSpPr txBox="1"/>
          <p:nvPr/>
        </p:nvSpPr>
        <p:spPr>
          <a:xfrm>
            <a:off x="9584020" y="5839104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No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86E38D7-2443-D5CA-061B-4BBC3EFA22CE}"/>
              </a:ext>
            </a:extLst>
          </p:cNvPr>
          <p:cNvSpPr txBox="1"/>
          <p:nvPr/>
        </p:nvSpPr>
        <p:spPr>
          <a:xfrm>
            <a:off x="9584020" y="5376908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</a:rPr>
              <a:t>Yes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6835478F-FF40-5D3C-1AF8-AF53ECD4FA3C}"/>
              </a:ext>
            </a:extLst>
          </p:cNvPr>
          <p:cNvSpPr/>
          <p:nvPr/>
        </p:nvSpPr>
        <p:spPr>
          <a:xfrm>
            <a:off x="9178441" y="5376908"/>
            <a:ext cx="1501913" cy="461665"/>
          </a:xfrm>
          <a:custGeom>
            <a:avLst/>
            <a:gdLst>
              <a:gd name="connsiteX0" fmla="*/ 0 w 1501913"/>
              <a:gd name="connsiteY0" fmla="*/ 230833 h 461665"/>
              <a:gd name="connsiteX1" fmla="*/ 750957 w 1501913"/>
              <a:gd name="connsiteY1" fmla="*/ 0 h 461665"/>
              <a:gd name="connsiteX2" fmla="*/ 1501914 w 1501913"/>
              <a:gd name="connsiteY2" fmla="*/ 230833 h 461665"/>
              <a:gd name="connsiteX3" fmla="*/ 750957 w 1501913"/>
              <a:gd name="connsiteY3" fmla="*/ 461666 h 461665"/>
              <a:gd name="connsiteX4" fmla="*/ 0 w 1501913"/>
              <a:gd name="connsiteY4" fmla="*/ 230833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1913" h="461665" extrusionOk="0">
                <a:moveTo>
                  <a:pt x="0" y="230833"/>
                </a:moveTo>
                <a:cubicBezTo>
                  <a:pt x="-27141" y="86606"/>
                  <a:pt x="288469" y="17920"/>
                  <a:pt x="750957" y="0"/>
                </a:cubicBezTo>
                <a:cubicBezTo>
                  <a:pt x="1182607" y="3560"/>
                  <a:pt x="1484542" y="103899"/>
                  <a:pt x="1501914" y="230833"/>
                </a:cubicBezTo>
                <a:cubicBezTo>
                  <a:pt x="1495360" y="364720"/>
                  <a:pt x="1163067" y="476213"/>
                  <a:pt x="750957" y="461666"/>
                </a:cubicBezTo>
                <a:cubicBezTo>
                  <a:pt x="330206" y="458378"/>
                  <a:pt x="6920" y="361625"/>
                  <a:pt x="0" y="230833"/>
                </a:cubicBezTo>
                <a:close/>
              </a:path>
            </a:pathLst>
          </a:custGeom>
          <a:noFill/>
          <a:ln w="19050">
            <a:solidFill>
              <a:srgbClr val="C00000"/>
            </a:solidFill>
            <a:prstDash val="dash"/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115452E-1342-ABE4-2C4B-52E4EE27C84C}"/>
              </a:ext>
            </a:extLst>
          </p:cNvPr>
          <p:cNvSpPr/>
          <p:nvPr/>
        </p:nvSpPr>
        <p:spPr>
          <a:xfrm>
            <a:off x="9178441" y="4347006"/>
            <a:ext cx="1501913" cy="461665"/>
          </a:xfrm>
          <a:custGeom>
            <a:avLst/>
            <a:gdLst>
              <a:gd name="connsiteX0" fmla="*/ 0 w 1501913"/>
              <a:gd name="connsiteY0" fmla="*/ 230833 h 461665"/>
              <a:gd name="connsiteX1" fmla="*/ 750957 w 1501913"/>
              <a:gd name="connsiteY1" fmla="*/ 0 h 461665"/>
              <a:gd name="connsiteX2" fmla="*/ 1501914 w 1501913"/>
              <a:gd name="connsiteY2" fmla="*/ 230833 h 461665"/>
              <a:gd name="connsiteX3" fmla="*/ 750957 w 1501913"/>
              <a:gd name="connsiteY3" fmla="*/ 461666 h 461665"/>
              <a:gd name="connsiteX4" fmla="*/ 0 w 1501913"/>
              <a:gd name="connsiteY4" fmla="*/ 230833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1913" h="461665" extrusionOk="0">
                <a:moveTo>
                  <a:pt x="0" y="230833"/>
                </a:moveTo>
                <a:cubicBezTo>
                  <a:pt x="-27141" y="86606"/>
                  <a:pt x="288469" y="17920"/>
                  <a:pt x="750957" y="0"/>
                </a:cubicBezTo>
                <a:cubicBezTo>
                  <a:pt x="1182607" y="3560"/>
                  <a:pt x="1484542" y="103899"/>
                  <a:pt x="1501914" y="230833"/>
                </a:cubicBezTo>
                <a:cubicBezTo>
                  <a:pt x="1495360" y="364720"/>
                  <a:pt x="1163067" y="476213"/>
                  <a:pt x="750957" y="461666"/>
                </a:cubicBezTo>
                <a:cubicBezTo>
                  <a:pt x="330206" y="458378"/>
                  <a:pt x="6920" y="361625"/>
                  <a:pt x="0" y="230833"/>
                </a:cubicBezTo>
                <a:close/>
              </a:path>
            </a:pathLst>
          </a:custGeom>
          <a:noFill/>
          <a:ln w="19050">
            <a:solidFill>
              <a:srgbClr val="C00000"/>
            </a:solidFill>
            <a:prstDash val="dash"/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99FDF633-34BB-23DA-8336-2066A390D866}"/>
              </a:ext>
            </a:extLst>
          </p:cNvPr>
          <p:cNvSpPr/>
          <p:nvPr/>
        </p:nvSpPr>
        <p:spPr>
          <a:xfrm>
            <a:off x="9160160" y="3659301"/>
            <a:ext cx="1501913" cy="461665"/>
          </a:xfrm>
          <a:custGeom>
            <a:avLst/>
            <a:gdLst>
              <a:gd name="connsiteX0" fmla="*/ 0 w 1501913"/>
              <a:gd name="connsiteY0" fmla="*/ 230833 h 461665"/>
              <a:gd name="connsiteX1" fmla="*/ 750957 w 1501913"/>
              <a:gd name="connsiteY1" fmla="*/ 0 h 461665"/>
              <a:gd name="connsiteX2" fmla="*/ 1501914 w 1501913"/>
              <a:gd name="connsiteY2" fmla="*/ 230833 h 461665"/>
              <a:gd name="connsiteX3" fmla="*/ 750957 w 1501913"/>
              <a:gd name="connsiteY3" fmla="*/ 461666 h 461665"/>
              <a:gd name="connsiteX4" fmla="*/ 0 w 1501913"/>
              <a:gd name="connsiteY4" fmla="*/ 230833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1913" h="461665" extrusionOk="0">
                <a:moveTo>
                  <a:pt x="0" y="230833"/>
                </a:moveTo>
                <a:cubicBezTo>
                  <a:pt x="-27141" y="86606"/>
                  <a:pt x="288469" y="17920"/>
                  <a:pt x="750957" y="0"/>
                </a:cubicBezTo>
                <a:cubicBezTo>
                  <a:pt x="1182607" y="3560"/>
                  <a:pt x="1484542" y="103899"/>
                  <a:pt x="1501914" y="230833"/>
                </a:cubicBezTo>
                <a:cubicBezTo>
                  <a:pt x="1495360" y="364720"/>
                  <a:pt x="1163067" y="476213"/>
                  <a:pt x="750957" y="461666"/>
                </a:cubicBezTo>
                <a:cubicBezTo>
                  <a:pt x="330206" y="458378"/>
                  <a:pt x="6920" y="361625"/>
                  <a:pt x="0" y="230833"/>
                </a:cubicBezTo>
                <a:close/>
              </a:path>
            </a:pathLst>
          </a:custGeom>
          <a:noFill/>
          <a:ln w="19050">
            <a:solidFill>
              <a:srgbClr val="C00000"/>
            </a:solidFill>
            <a:prstDash val="dash"/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A65C16CD-D540-9A40-425C-59150078DACC}"/>
              </a:ext>
            </a:extLst>
          </p:cNvPr>
          <p:cNvSpPr/>
          <p:nvPr/>
        </p:nvSpPr>
        <p:spPr>
          <a:xfrm>
            <a:off x="9154878" y="2567453"/>
            <a:ext cx="1501913" cy="461665"/>
          </a:xfrm>
          <a:custGeom>
            <a:avLst/>
            <a:gdLst>
              <a:gd name="connsiteX0" fmla="*/ 0 w 1501913"/>
              <a:gd name="connsiteY0" fmla="*/ 230833 h 461665"/>
              <a:gd name="connsiteX1" fmla="*/ 750957 w 1501913"/>
              <a:gd name="connsiteY1" fmla="*/ 0 h 461665"/>
              <a:gd name="connsiteX2" fmla="*/ 1501914 w 1501913"/>
              <a:gd name="connsiteY2" fmla="*/ 230833 h 461665"/>
              <a:gd name="connsiteX3" fmla="*/ 750957 w 1501913"/>
              <a:gd name="connsiteY3" fmla="*/ 461666 h 461665"/>
              <a:gd name="connsiteX4" fmla="*/ 0 w 1501913"/>
              <a:gd name="connsiteY4" fmla="*/ 230833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1913" h="461665" extrusionOk="0">
                <a:moveTo>
                  <a:pt x="0" y="230833"/>
                </a:moveTo>
                <a:cubicBezTo>
                  <a:pt x="-27141" y="86606"/>
                  <a:pt x="288469" y="17920"/>
                  <a:pt x="750957" y="0"/>
                </a:cubicBezTo>
                <a:cubicBezTo>
                  <a:pt x="1182607" y="3560"/>
                  <a:pt x="1484542" y="103899"/>
                  <a:pt x="1501914" y="230833"/>
                </a:cubicBezTo>
                <a:cubicBezTo>
                  <a:pt x="1495360" y="364720"/>
                  <a:pt x="1163067" y="476213"/>
                  <a:pt x="750957" y="461666"/>
                </a:cubicBezTo>
                <a:cubicBezTo>
                  <a:pt x="330206" y="458378"/>
                  <a:pt x="6920" y="361625"/>
                  <a:pt x="0" y="230833"/>
                </a:cubicBezTo>
                <a:close/>
              </a:path>
            </a:pathLst>
          </a:custGeom>
          <a:noFill/>
          <a:ln w="19050">
            <a:solidFill>
              <a:srgbClr val="C00000"/>
            </a:solidFill>
            <a:prstDash val="dash"/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8E55EDD4-4529-D3BA-8319-9E1AE01622FF}"/>
              </a:ext>
            </a:extLst>
          </p:cNvPr>
          <p:cNvSpPr/>
          <p:nvPr/>
        </p:nvSpPr>
        <p:spPr>
          <a:xfrm>
            <a:off x="9154877" y="2056912"/>
            <a:ext cx="1501913" cy="461665"/>
          </a:xfrm>
          <a:custGeom>
            <a:avLst/>
            <a:gdLst>
              <a:gd name="connsiteX0" fmla="*/ 0 w 1501913"/>
              <a:gd name="connsiteY0" fmla="*/ 230833 h 461665"/>
              <a:gd name="connsiteX1" fmla="*/ 750957 w 1501913"/>
              <a:gd name="connsiteY1" fmla="*/ 0 h 461665"/>
              <a:gd name="connsiteX2" fmla="*/ 1501914 w 1501913"/>
              <a:gd name="connsiteY2" fmla="*/ 230833 h 461665"/>
              <a:gd name="connsiteX3" fmla="*/ 750957 w 1501913"/>
              <a:gd name="connsiteY3" fmla="*/ 461666 h 461665"/>
              <a:gd name="connsiteX4" fmla="*/ 0 w 1501913"/>
              <a:gd name="connsiteY4" fmla="*/ 230833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1913" h="461665" extrusionOk="0">
                <a:moveTo>
                  <a:pt x="0" y="230833"/>
                </a:moveTo>
                <a:cubicBezTo>
                  <a:pt x="-27141" y="86606"/>
                  <a:pt x="288469" y="17920"/>
                  <a:pt x="750957" y="0"/>
                </a:cubicBezTo>
                <a:cubicBezTo>
                  <a:pt x="1182607" y="3560"/>
                  <a:pt x="1484542" y="103899"/>
                  <a:pt x="1501914" y="230833"/>
                </a:cubicBezTo>
                <a:cubicBezTo>
                  <a:pt x="1495360" y="364720"/>
                  <a:pt x="1163067" y="476213"/>
                  <a:pt x="750957" y="461666"/>
                </a:cubicBezTo>
                <a:cubicBezTo>
                  <a:pt x="330206" y="458378"/>
                  <a:pt x="6920" y="361625"/>
                  <a:pt x="0" y="230833"/>
                </a:cubicBezTo>
                <a:close/>
              </a:path>
            </a:pathLst>
          </a:custGeom>
          <a:noFill/>
          <a:ln w="19050">
            <a:solidFill>
              <a:srgbClr val="C00000"/>
            </a:solidFill>
            <a:prstDash val="dash"/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0727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3480ED3-C049-EC80-666B-674BC4F44FE1}"/>
              </a:ext>
            </a:extLst>
          </p:cNvPr>
          <p:cNvCxnSpPr/>
          <p:nvPr/>
        </p:nvCxnSpPr>
        <p:spPr>
          <a:xfrm>
            <a:off x="669626" y="1160035"/>
            <a:ext cx="10689774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9DDFAFA4-802E-72DA-3949-DE781C44AB75}"/>
              </a:ext>
            </a:extLst>
          </p:cNvPr>
          <p:cNvSpPr/>
          <p:nvPr/>
        </p:nvSpPr>
        <p:spPr>
          <a:xfrm rot="5400000">
            <a:off x="239329" y="713330"/>
            <a:ext cx="762308" cy="16297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E946261-4117-BF53-EF00-2CBAC8D278B6}"/>
              </a:ext>
            </a:extLst>
          </p:cNvPr>
          <p:cNvSpPr txBox="1">
            <a:spLocks/>
          </p:cNvSpPr>
          <p:nvPr/>
        </p:nvSpPr>
        <p:spPr>
          <a:xfrm>
            <a:off x="763070" y="440957"/>
            <a:ext cx="10340359" cy="7623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Discussion – </a:t>
            </a:r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Investment Recovery (IR)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4E5471F-665B-932D-2122-5BF962E4089A}"/>
              </a:ext>
            </a:extLst>
          </p:cNvPr>
          <p:cNvSpPr txBox="1">
            <a:spLocks/>
          </p:cNvSpPr>
          <p:nvPr/>
        </p:nvSpPr>
        <p:spPr>
          <a:xfrm>
            <a:off x="620483" y="1317652"/>
            <a:ext cx="5176003" cy="4676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accent2"/>
              </a:buClr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Sub-practices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7B48A08-60FB-D01F-C88B-003F883A16AE}"/>
              </a:ext>
            </a:extLst>
          </p:cNvPr>
          <p:cNvSpPr txBox="1">
            <a:spLocks/>
          </p:cNvSpPr>
          <p:nvPr/>
        </p:nvSpPr>
        <p:spPr>
          <a:xfrm>
            <a:off x="620483" y="1705721"/>
            <a:ext cx="5638803" cy="4679761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Selling excess inventory or raw materials.</a:t>
            </a: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Selling excess capital machinery and equipment. </a:t>
            </a: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Selling used, junk or scrap materials. </a:t>
            </a: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Collection and development of recycling system of used, defective materials and end of life products.</a:t>
            </a:r>
          </a:p>
          <a:p>
            <a:pPr marL="342900" indent="-34290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D7F875F-14DA-72D1-6794-3EDB4E5B21D4}"/>
              </a:ext>
            </a:extLst>
          </p:cNvPr>
          <p:cNvCxnSpPr/>
          <p:nvPr/>
        </p:nvCxnSpPr>
        <p:spPr>
          <a:xfrm>
            <a:off x="6234550" y="1484006"/>
            <a:ext cx="0" cy="5032761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609B369-E9A8-D17E-F86D-9B23A3118B12}"/>
              </a:ext>
            </a:extLst>
          </p:cNvPr>
          <p:cNvCxnSpPr/>
          <p:nvPr/>
        </p:nvCxnSpPr>
        <p:spPr>
          <a:xfrm>
            <a:off x="8509660" y="1484006"/>
            <a:ext cx="0" cy="5032761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EA82E0C0-33E9-EFD2-3E53-4AA175CC2F6F}"/>
              </a:ext>
            </a:extLst>
          </p:cNvPr>
          <p:cNvSpPr txBox="1">
            <a:spLocks/>
          </p:cNvSpPr>
          <p:nvPr/>
        </p:nvSpPr>
        <p:spPr>
          <a:xfrm>
            <a:off x="6267205" y="1352334"/>
            <a:ext cx="2095339" cy="56146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accent2"/>
              </a:buClr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Observed in Literature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F08D81EF-B4BA-F239-DA23-75E2797031B6}"/>
              </a:ext>
            </a:extLst>
          </p:cNvPr>
          <p:cNvSpPr txBox="1">
            <a:spLocks/>
          </p:cNvSpPr>
          <p:nvPr/>
        </p:nvSpPr>
        <p:spPr>
          <a:xfrm>
            <a:off x="8297551" y="1415674"/>
            <a:ext cx="3216569" cy="42437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accent2"/>
              </a:buClr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Evidence through Research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7C0BF55-670B-7C0F-EA3A-3977C06A9636}"/>
              </a:ext>
            </a:extLst>
          </p:cNvPr>
          <p:cNvSpPr txBox="1"/>
          <p:nvPr/>
        </p:nvSpPr>
        <p:spPr>
          <a:xfrm>
            <a:off x="7070270" y="4561840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</a:rPr>
              <a:t>Yes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296D001-FACF-AD8A-BA92-564C0A8CF4B4}"/>
              </a:ext>
            </a:extLst>
          </p:cNvPr>
          <p:cNvSpPr txBox="1"/>
          <p:nvPr/>
        </p:nvSpPr>
        <p:spPr>
          <a:xfrm>
            <a:off x="9244271" y="4556287"/>
            <a:ext cx="1501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5"/>
                </a:solidFill>
              </a:rPr>
              <a:t>Partial</a:t>
            </a:r>
            <a:endParaRPr lang="en-GB" sz="2400" b="1" dirty="0">
              <a:solidFill>
                <a:schemeClr val="accent5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CC53CDA-677E-9009-8BC9-9D1E7921A468}"/>
              </a:ext>
            </a:extLst>
          </p:cNvPr>
          <p:cNvSpPr txBox="1"/>
          <p:nvPr/>
        </p:nvSpPr>
        <p:spPr>
          <a:xfrm>
            <a:off x="7070270" y="2571082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No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E9694F4-D4DC-EBFB-B5D3-E873061C3879}"/>
              </a:ext>
            </a:extLst>
          </p:cNvPr>
          <p:cNvSpPr txBox="1"/>
          <p:nvPr/>
        </p:nvSpPr>
        <p:spPr>
          <a:xfrm>
            <a:off x="7070270" y="3199837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No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8595095-0E00-A01B-EAF6-CF47C05D7904}"/>
              </a:ext>
            </a:extLst>
          </p:cNvPr>
          <p:cNvSpPr txBox="1"/>
          <p:nvPr/>
        </p:nvSpPr>
        <p:spPr>
          <a:xfrm>
            <a:off x="7070270" y="3825254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No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7DA0204-D79B-C6E6-0F41-BBD60D110596}"/>
              </a:ext>
            </a:extLst>
          </p:cNvPr>
          <p:cNvSpPr txBox="1"/>
          <p:nvPr/>
        </p:nvSpPr>
        <p:spPr>
          <a:xfrm>
            <a:off x="9603156" y="2560789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No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D6AE1EC-F5A6-3F8A-C271-77E9B05B71FA}"/>
              </a:ext>
            </a:extLst>
          </p:cNvPr>
          <p:cNvSpPr txBox="1"/>
          <p:nvPr/>
        </p:nvSpPr>
        <p:spPr>
          <a:xfrm>
            <a:off x="9603156" y="3189544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No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6035866-FB9C-A079-039E-AEA15BC9EAA6}"/>
              </a:ext>
            </a:extLst>
          </p:cNvPr>
          <p:cNvSpPr txBox="1"/>
          <p:nvPr/>
        </p:nvSpPr>
        <p:spPr>
          <a:xfrm>
            <a:off x="9603156" y="3814961"/>
            <a:ext cx="69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No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DF2E3D5-09F2-ED27-629F-E067BB01AA31}"/>
              </a:ext>
            </a:extLst>
          </p:cNvPr>
          <p:cNvSpPr/>
          <p:nvPr/>
        </p:nvSpPr>
        <p:spPr>
          <a:xfrm>
            <a:off x="9244270" y="4474410"/>
            <a:ext cx="1501913" cy="625418"/>
          </a:xfrm>
          <a:custGeom>
            <a:avLst/>
            <a:gdLst>
              <a:gd name="connsiteX0" fmla="*/ 0 w 1501913"/>
              <a:gd name="connsiteY0" fmla="*/ 312709 h 625418"/>
              <a:gd name="connsiteX1" fmla="*/ 750957 w 1501913"/>
              <a:gd name="connsiteY1" fmla="*/ 0 h 625418"/>
              <a:gd name="connsiteX2" fmla="*/ 1501914 w 1501913"/>
              <a:gd name="connsiteY2" fmla="*/ 312709 h 625418"/>
              <a:gd name="connsiteX3" fmla="*/ 750957 w 1501913"/>
              <a:gd name="connsiteY3" fmla="*/ 625418 h 625418"/>
              <a:gd name="connsiteX4" fmla="*/ 0 w 1501913"/>
              <a:gd name="connsiteY4" fmla="*/ 312709 h 625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1913" h="625418" extrusionOk="0">
                <a:moveTo>
                  <a:pt x="0" y="312709"/>
                </a:moveTo>
                <a:cubicBezTo>
                  <a:pt x="-41456" y="114434"/>
                  <a:pt x="293861" y="15896"/>
                  <a:pt x="750957" y="0"/>
                </a:cubicBezTo>
                <a:cubicBezTo>
                  <a:pt x="1175760" y="2118"/>
                  <a:pt x="1491578" y="140334"/>
                  <a:pt x="1501914" y="312709"/>
                </a:cubicBezTo>
                <a:cubicBezTo>
                  <a:pt x="1498313" y="488929"/>
                  <a:pt x="1155940" y="679356"/>
                  <a:pt x="750957" y="625418"/>
                </a:cubicBezTo>
                <a:cubicBezTo>
                  <a:pt x="316162" y="614446"/>
                  <a:pt x="29782" y="499643"/>
                  <a:pt x="0" y="312709"/>
                </a:cubicBezTo>
                <a:close/>
              </a:path>
            </a:pathLst>
          </a:custGeom>
          <a:noFill/>
          <a:ln w="19050">
            <a:solidFill>
              <a:srgbClr val="C00000"/>
            </a:solidFill>
            <a:prstDash val="dash"/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1297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3480ED3-C049-EC80-666B-674BC4F44FE1}"/>
              </a:ext>
            </a:extLst>
          </p:cNvPr>
          <p:cNvCxnSpPr/>
          <p:nvPr/>
        </p:nvCxnSpPr>
        <p:spPr>
          <a:xfrm>
            <a:off x="600098" y="1165084"/>
            <a:ext cx="663750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9DDFAFA4-802E-72DA-3949-DE781C44AB75}"/>
              </a:ext>
            </a:extLst>
          </p:cNvPr>
          <p:cNvSpPr/>
          <p:nvPr/>
        </p:nvSpPr>
        <p:spPr>
          <a:xfrm rot="5400000">
            <a:off x="239329" y="713330"/>
            <a:ext cx="762308" cy="16297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E946261-4117-BF53-EF00-2CBAC8D278B6}"/>
              </a:ext>
            </a:extLst>
          </p:cNvPr>
          <p:cNvSpPr txBox="1">
            <a:spLocks/>
          </p:cNvSpPr>
          <p:nvPr/>
        </p:nvSpPr>
        <p:spPr>
          <a:xfrm>
            <a:off x="763071" y="440957"/>
            <a:ext cx="4941044" cy="7623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Table of Contents</a:t>
            </a:r>
            <a:endParaRPr lang="en-GB" sz="3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5290BC3-69F7-E6BE-A8FE-24E29346FC7D}"/>
              </a:ext>
            </a:extLst>
          </p:cNvPr>
          <p:cNvSpPr txBox="1">
            <a:spLocks/>
          </p:cNvSpPr>
          <p:nvPr/>
        </p:nvSpPr>
        <p:spPr>
          <a:xfrm>
            <a:off x="538997" y="1203265"/>
            <a:ext cx="6486502" cy="52410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lnSpc>
                <a:spcPct val="15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Introduction</a:t>
            </a:r>
          </a:p>
          <a:p>
            <a:pPr marL="571500" indent="-571500">
              <a:lnSpc>
                <a:spcPct val="15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Literature Review</a:t>
            </a:r>
          </a:p>
          <a:p>
            <a:pPr marL="571500" indent="-571500">
              <a:lnSpc>
                <a:spcPct val="15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Research Methods</a:t>
            </a:r>
          </a:p>
          <a:p>
            <a:pPr marL="571500" indent="-571500">
              <a:lnSpc>
                <a:spcPct val="15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Research Findings</a:t>
            </a:r>
          </a:p>
          <a:p>
            <a:pPr marL="571500" indent="-571500">
              <a:lnSpc>
                <a:spcPct val="15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Discussion </a:t>
            </a:r>
          </a:p>
          <a:p>
            <a:pPr marL="571500" indent="-571500">
              <a:lnSpc>
                <a:spcPct val="15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Conclusion</a:t>
            </a:r>
          </a:p>
          <a:p>
            <a:pPr marL="571500" indent="-571500">
              <a:lnSpc>
                <a:spcPct val="15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Q&amp;A </a:t>
            </a:r>
          </a:p>
        </p:txBody>
      </p:sp>
    </p:spTree>
    <p:extLst>
      <p:ext uri="{BB962C8B-B14F-4D97-AF65-F5344CB8AC3E}">
        <p14:creationId xmlns:p14="http://schemas.microsoft.com/office/powerpoint/2010/main" val="39009448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3480ED3-C049-EC80-666B-674BC4F44FE1}"/>
              </a:ext>
            </a:extLst>
          </p:cNvPr>
          <p:cNvCxnSpPr/>
          <p:nvPr/>
        </p:nvCxnSpPr>
        <p:spPr>
          <a:xfrm>
            <a:off x="688115" y="1160035"/>
            <a:ext cx="412137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9DDFAFA4-802E-72DA-3949-DE781C44AB75}"/>
              </a:ext>
            </a:extLst>
          </p:cNvPr>
          <p:cNvSpPr/>
          <p:nvPr/>
        </p:nvSpPr>
        <p:spPr>
          <a:xfrm rot="5400000">
            <a:off x="239329" y="713330"/>
            <a:ext cx="762308" cy="16297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E946261-4117-BF53-EF00-2CBAC8D278B6}"/>
              </a:ext>
            </a:extLst>
          </p:cNvPr>
          <p:cNvSpPr txBox="1">
            <a:spLocks/>
          </p:cNvSpPr>
          <p:nvPr/>
        </p:nvSpPr>
        <p:spPr>
          <a:xfrm>
            <a:off x="763070" y="440957"/>
            <a:ext cx="10340359" cy="7623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Conclusion</a:t>
            </a:r>
            <a:endParaRPr lang="en-US" sz="3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5687FC7-426B-29EA-B219-C2C58D3AD4A0}"/>
              </a:ext>
            </a:extLst>
          </p:cNvPr>
          <p:cNvSpPr txBox="1">
            <a:spLocks/>
          </p:cNvSpPr>
          <p:nvPr/>
        </p:nvSpPr>
        <p:spPr>
          <a:xfrm>
            <a:off x="8373117" y="626874"/>
            <a:ext cx="2894219" cy="58782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rgbClr val="00B050"/>
              </a:buClr>
            </a:pPr>
            <a:r>
              <a:rPr lang="en-US" sz="2000" b="1" u="sng" dirty="0">
                <a:solidFill>
                  <a:schemeClr val="accent2"/>
                </a:solidFill>
              </a:rPr>
              <a:t>At par.</a:t>
            </a:r>
          </a:p>
          <a:p>
            <a:pPr>
              <a:buClr>
                <a:srgbClr val="00B050"/>
              </a:buClr>
            </a:pPr>
            <a:r>
              <a:rPr lang="en-US" sz="2000" b="1" u="sng" dirty="0"/>
              <a:t>C</a:t>
            </a:r>
            <a:r>
              <a:rPr lang="en-US" sz="2000" b="1" dirty="0"/>
              <a:t>ross functional collaboration needed.</a:t>
            </a:r>
            <a:endParaRPr lang="en-US" sz="2400" dirty="0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892506A9-1BFF-C8D4-1032-BD610A08B6C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45988563"/>
              </p:ext>
            </p:extLst>
          </p:nvPr>
        </p:nvGraphicFramePr>
        <p:xfrm>
          <a:off x="2032000" y="1062061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allout: Line 6">
            <a:extLst>
              <a:ext uri="{FF2B5EF4-FFF2-40B4-BE49-F238E27FC236}">
                <a16:creationId xmlns:a16="http://schemas.microsoft.com/office/drawing/2014/main" id="{29AF183E-E7D9-6B58-FD53-CDB66B73D137}"/>
              </a:ext>
            </a:extLst>
          </p:cNvPr>
          <p:cNvSpPr/>
          <p:nvPr/>
        </p:nvSpPr>
        <p:spPr>
          <a:xfrm>
            <a:off x="6498771" y="413661"/>
            <a:ext cx="1132115" cy="430378"/>
          </a:xfrm>
          <a:prstGeom prst="borderCallout1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buClr>
                <a:srgbClr val="00B050"/>
              </a:buClr>
            </a:pPr>
            <a:endParaRPr lang="en-GB" b="1">
              <a:solidFill>
                <a:srgbClr val="00B050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F755707-B253-2B29-C055-14CA8779627F}"/>
              </a:ext>
            </a:extLst>
          </p:cNvPr>
          <p:cNvCxnSpPr>
            <a:cxnSpLocks/>
            <a:endCxn id="3" idx="1"/>
          </p:cNvCxnSpPr>
          <p:nvPr/>
        </p:nvCxnSpPr>
        <p:spPr>
          <a:xfrm flipV="1">
            <a:off x="6901543" y="920788"/>
            <a:ext cx="1471574" cy="365443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>
            <a:extLst>
              <a:ext uri="{FF2B5EF4-FFF2-40B4-BE49-F238E27FC236}">
                <a16:creationId xmlns:a16="http://schemas.microsoft.com/office/drawing/2014/main" id="{908EAEDC-1AD0-79D4-3386-C203F260233C}"/>
              </a:ext>
            </a:extLst>
          </p:cNvPr>
          <p:cNvSpPr txBox="1">
            <a:spLocks/>
          </p:cNvSpPr>
          <p:nvPr/>
        </p:nvSpPr>
        <p:spPr>
          <a:xfrm>
            <a:off x="9458449" y="1638029"/>
            <a:ext cx="2894219" cy="58782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rgbClr val="00B050"/>
              </a:buClr>
            </a:pPr>
            <a:r>
              <a:rPr lang="en-US" sz="2000" b="1" u="sng" dirty="0">
                <a:solidFill>
                  <a:schemeClr val="accent2"/>
                </a:solidFill>
              </a:rPr>
              <a:t>Not present </a:t>
            </a:r>
            <a:endParaRPr lang="en-US" sz="2400" u="sng" dirty="0">
              <a:solidFill>
                <a:schemeClr val="accent2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F361B29-D509-E17D-7F83-0AEEB244B54A}"/>
              </a:ext>
            </a:extLst>
          </p:cNvPr>
          <p:cNvCxnSpPr>
            <a:cxnSpLocks/>
          </p:cNvCxnSpPr>
          <p:nvPr/>
        </p:nvCxnSpPr>
        <p:spPr>
          <a:xfrm flipV="1">
            <a:off x="8526726" y="1988428"/>
            <a:ext cx="760791" cy="139455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">
            <a:extLst>
              <a:ext uri="{FF2B5EF4-FFF2-40B4-BE49-F238E27FC236}">
                <a16:creationId xmlns:a16="http://schemas.microsoft.com/office/drawing/2014/main" id="{03F9879C-0E20-9C2A-C0D7-F30088620EFE}"/>
              </a:ext>
            </a:extLst>
          </p:cNvPr>
          <p:cNvSpPr txBox="1">
            <a:spLocks/>
          </p:cNvSpPr>
          <p:nvPr/>
        </p:nvSpPr>
        <p:spPr>
          <a:xfrm>
            <a:off x="9969076" y="2672058"/>
            <a:ext cx="1885468" cy="1223561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rgbClr val="00B050"/>
              </a:buClr>
            </a:pPr>
            <a:r>
              <a:rPr lang="en-US" sz="2000" b="1" u="sng" dirty="0">
                <a:solidFill>
                  <a:schemeClr val="accent2"/>
                </a:solidFill>
              </a:rPr>
              <a:t>Lack of maturity. </a:t>
            </a:r>
            <a:r>
              <a:rPr lang="en-US" sz="2000" b="1" dirty="0"/>
              <a:t>focus required in tender evaluation and supplier selection</a:t>
            </a:r>
            <a:r>
              <a:rPr lang="en-US" sz="2000" b="1" dirty="0">
                <a:solidFill>
                  <a:schemeClr val="accent2"/>
                </a:solidFill>
              </a:rPr>
              <a:t>. </a:t>
            </a:r>
            <a:endParaRPr lang="en-US" sz="2400" dirty="0">
              <a:solidFill>
                <a:schemeClr val="accent2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DD03376-6069-08A6-3A8E-C7CD5308B39A}"/>
              </a:ext>
            </a:extLst>
          </p:cNvPr>
          <p:cNvCxnSpPr>
            <a:cxnSpLocks/>
          </p:cNvCxnSpPr>
          <p:nvPr/>
        </p:nvCxnSpPr>
        <p:spPr>
          <a:xfrm flipV="1">
            <a:off x="9209314" y="3259887"/>
            <a:ext cx="650904" cy="354168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>
            <a:extLst>
              <a:ext uri="{FF2B5EF4-FFF2-40B4-BE49-F238E27FC236}">
                <a16:creationId xmlns:a16="http://schemas.microsoft.com/office/drawing/2014/main" id="{0AA6D6E8-A6D1-E129-7F61-F09E80D9155C}"/>
              </a:ext>
            </a:extLst>
          </p:cNvPr>
          <p:cNvSpPr txBox="1">
            <a:spLocks/>
          </p:cNvSpPr>
          <p:nvPr/>
        </p:nvSpPr>
        <p:spPr>
          <a:xfrm>
            <a:off x="9484169" y="4983117"/>
            <a:ext cx="1885468" cy="1223561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rgbClr val="00B050"/>
              </a:buClr>
            </a:pPr>
            <a:r>
              <a:rPr lang="en-US" sz="2000" b="1" u="sng" dirty="0">
                <a:solidFill>
                  <a:schemeClr val="accent2"/>
                </a:solidFill>
              </a:rPr>
              <a:t>Advanced.</a:t>
            </a:r>
          </a:p>
          <a:p>
            <a:pPr>
              <a:buClr>
                <a:srgbClr val="00B050"/>
              </a:buClr>
            </a:pPr>
            <a:r>
              <a:rPr lang="en-US" sz="2000" b="1" dirty="0"/>
              <a:t>Diversification towards energy renewable solutions</a:t>
            </a:r>
            <a:endParaRPr lang="en-US" sz="240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7369C84-1EEE-ECC0-437E-1E5479A70F6E}"/>
              </a:ext>
            </a:extLst>
          </p:cNvPr>
          <p:cNvCxnSpPr>
            <a:cxnSpLocks/>
          </p:cNvCxnSpPr>
          <p:nvPr/>
        </p:nvCxnSpPr>
        <p:spPr>
          <a:xfrm>
            <a:off x="8526726" y="5292873"/>
            <a:ext cx="820630" cy="8467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itle 1">
            <a:extLst>
              <a:ext uri="{FF2B5EF4-FFF2-40B4-BE49-F238E27FC236}">
                <a16:creationId xmlns:a16="http://schemas.microsoft.com/office/drawing/2014/main" id="{7B2C235C-B75A-0E14-AC2B-223958CAE03C}"/>
              </a:ext>
            </a:extLst>
          </p:cNvPr>
          <p:cNvSpPr txBox="1">
            <a:spLocks/>
          </p:cNvSpPr>
          <p:nvPr/>
        </p:nvSpPr>
        <p:spPr>
          <a:xfrm>
            <a:off x="1003129" y="1325059"/>
            <a:ext cx="1603139" cy="103338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rgbClr val="00B050"/>
              </a:buClr>
            </a:pPr>
            <a:r>
              <a:rPr lang="en-US" sz="2000" b="1" u="sng" dirty="0">
                <a:solidFill>
                  <a:schemeClr val="accent1"/>
                </a:solidFill>
              </a:rPr>
              <a:t>At par.</a:t>
            </a:r>
          </a:p>
          <a:p>
            <a:pPr>
              <a:buClr>
                <a:srgbClr val="00B050"/>
              </a:buClr>
            </a:pPr>
            <a:r>
              <a:rPr lang="en-US" sz="2000" b="1" dirty="0"/>
              <a:t>Packaging initiatives</a:t>
            </a:r>
            <a:r>
              <a:rPr lang="en-US" sz="2000" b="1" dirty="0">
                <a:solidFill>
                  <a:schemeClr val="accent1"/>
                </a:solidFill>
              </a:rPr>
              <a:t>.</a:t>
            </a:r>
            <a:endParaRPr lang="en-US" sz="2400" dirty="0">
              <a:solidFill>
                <a:schemeClr val="accent1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67164AB-6E9C-767D-D5DE-19B9BB1B3D55}"/>
              </a:ext>
            </a:extLst>
          </p:cNvPr>
          <p:cNvCxnSpPr>
            <a:cxnSpLocks/>
          </p:cNvCxnSpPr>
          <p:nvPr/>
        </p:nvCxnSpPr>
        <p:spPr>
          <a:xfrm>
            <a:off x="2247868" y="1835805"/>
            <a:ext cx="1449804" cy="85236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65AA927-6D64-9965-ECEA-4A411E123955}"/>
              </a:ext>
            </a:extLst>
          </p:cNvPr>
          <p:cNvCxnSpPr>
            <a:cxnSpLocks/>
          </p:cNvCxnSpPr>
          <p:nvPr/>
        </p:nvCxnSpPr>
        <p:spPr>
          <a:xfrm>
            <a:off x="2247868" y="3167743"/>
            <a:ext cx="808816" cy="31475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itle 1">
            <a:extLst>
              <a:ext uri="{FF2B5EF4-FFF2-40B4-BE49-F238E27FC236}">
                <a16:creationId xmlns:a16="http://schemas.microsoft.com/office/drawing/2014/main" id="{65AC16FE-FE21-2C71-28DF-068E0BB5633B}"/>
              </a:ext>
            </a:extLst>
          </p:cNvPr>
          <p:cNvSpPr txBox="1">
            <a:spLocks/>
          </p:cNvSpPr>
          <p:nvPr/>
        </p:nvSpPr>
        <p:spPr>
          <a:xfrm>
            <a:off x="1286441" y="2499717"/>
            <a:ext cx="1603139" cy="103338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rgbClr val="00B050"/>
              </a:buClr>
            </a:pPr>
            <a:r>
              <a:rPr lang="en-US" sz="2000" b="1" u="sng" dirty="0">
                <a:solidFill>
                  <a:schemeClr val="accent1"/>
                </a:solidFill>
              </a:rPr>
              <a:t>At par.</a:t>
            </a:r>
          </a:p>
          <a:p>
            <a:pPr>
              <a:buClr>
                <a:srgbClr val="00B050"/>
              </a:buClr>
            </a:pPr>
            <a:r>
              <a:rPr lang="en-US" sz="2000" b="1" dirty="0"/>
              <a:t>Lagging in Reverse Logistics</a:t>
            </a:r>
            <a:r>
              <a:rPr lang="en-US" sz="2000" b="1" dirty="0">
                <a:solidFill>
                  <a:schemeClr val="accent1"/>
                </a:solidFill>
              </a:rPr>
              <a:t>.</a:t>
            </a:r>
            <a:endParaRPr lang="en-US" sz="2400" dirty="0">
              <a:solidFill>
                <a:schemeClr val="accent1"/>
              </a:solidFill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33989FF-1FD4-7377-9A07-A5447D2A7DAB}"/>
              </a:ext>
            </a:extLst>
          </p:cNvPr>
          <p:cNvCxnSpPr>
            <a:cxnSpLocks/>
          </p:cNvCxnSpPr>
          <p:nvPr/>
        </p:nvCxnSpPr>
        <p:spPr>
          <a:xfrm>
            <a:off x="2121516" y="4729199"/>
            <a:ext cx="1576156" cy="31475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itle 1">
            <a:extLst>
              <a:ext uri="{FF2B5EF4-FFF2-40B4-BE49-F238E27FC236}">
                <a16:creationId xmlns:a16="http://schemas.microsoft.com/office/drawing/2014/main" id="{DFA7B98F-EDD6-9B47-E0BC-073EE2599695}"/>
              </a:ext>
            </a:extLst>
          </p:cNvPr>
          <p:cNvSpPr txBox="1">
            <a:spLocks/>
          </p:cNvSpPr>
          <p:nvPr/>
        </p:nvSpPr>
        <p:spPr>
          <a:xfrm>
            <a:off x="337456" y="4170946"/>
            <a:ext cx="1910412" cy="103338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rgbClr val="00B050"/>
              </a:buClr>
            </a:pPr>
            <a:r>
              <a:rPr lang="en-US" sz="2000" b="1" u="sng" dirty="0">
                <a:solidFill>
                  <a:schemeClr val="accent1"/>
                </a:solidFill>
              </a:rPr>
              <a:t>Lagging.</a:t>
            </a:r>
          </a:p>
          <a:p>
            <a:pPr>
              <a:buClr>
                <a:srgbClr val="00B050"/>
              </a:buClr>
            </a:pPr>
            <a:r>
              <a:rPr lang="en-US" sz="2000" b="1" dirty="0"/>
              <a:t>Need to share knowledge and jointly develop goals, targets &amp; solutions</a:t>
            </a:r>
            <a:r>
              <a:rPr lang="en-US" sz="2000" b="1" dirty="0">
                <a:solidFill>
                  <a:schemeClr val="accent1"/>
                </a:solidFill>
              </a:rPr>
              <a:t>.</a:t>
            </a:r>
            <a:endParaRPr lang="en-US" sz="2400" dirty="0">
              <a:solidFill>
                <a:schemeClr val="accent1"/>
              </a:solidFill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C420512-26D6-B7B7-EB37-61718165414C}"/>
              </a:ext>
            </a:extLst>
          </p:cNvPr>
          <p:cNvCxnSpPr>
            <a:cxnSpLocks/>
          </p:cNvCxnSpPr>
          <p:nvPr/>
        </p:nvCxnSpPr>
        <p:spPr>
          <a:xfrm>
            <a:off x="3112828" y="6366287"/>
            <a:ext cx="2221172" cy="50756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itle 1">
            <a:extLst>
              <a:ext uri="{FF2B5EF4-FFF2-40B4-BE49-F238E27FC236}">
                <a16:creationId xmlns:a16="http://schemas.microsoft.com/office/drawing/2014/main" id="{6E52DF42-CE46-A5B1-FA95-0FBA724F86A1}"/>
              </a:ext>
            </a:extLst>
          </p:cNvPr>
          <p:cNvSpPr txBox="1">
            <a:spLocks/>
          </p:cNvSpPr>
          <p:nvPr/>
        </p:nvSpPr>
        <p:spPr>
          <a:xfrm>
            <a:off x="1453545" y="5716557"/>
            <a:ext cx="1603139" cy="103338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rgbClr val="00B050"/>
              </a:buClr>
            </a:pPr>
            <a:r>
              <a:rPr lang="en-US" sz="2000" b="1" u="sng" dirty="0">
                <a:solidFill>
                  <a:schemeClr val="accent1"/>
                </a:solidFill>
              </a:rPr>
              <a:t>At par.</a:t>
            </a:r>
          </a:p>
          <a:p>
            <a:pPr>
              <a:buClr>
                <a:srgbClr val="00B050"/>
              </a:buClr>
            </a:pPr>
            <a:r>
              <a:rPr lang="en-US" sz="2000" b="1" dirty="0"/>
              <a:t>reduction and optimization of inventory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409184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3480ED3-C049-EC80-666B-674BC4F44FE1}"/>
              </a:ext>
            </a:extLst>
          </p:cNvPr>
          <p:cNvCxnSpPr/>
          <p:nvPr/>
        </p:nvCxnSpPr>
        <p:spPr>
          <a:xfrm>
            <a:off x="669626" y="1160035"/>
            <a:ext cx="10689774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9DDFAFA4-802E-72DA-3949-DE781C44AB75}"/>
              </a:ext>
            </a:extLst>
          </p:cNvPr>
          <p:cNvSpPr/>
          <p:nvPr/>
        </p:nvSpPr>
        <p:spPr>
          <a:xfrm rot="5400000">
            <a:off x="239329" y="713330"/>
            <a:ext cx="762308" cy="16297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E946261-4117-BF53-EF00-2CBAC8D278B6}"/>
              </a:ext>
            </a:extLst>
          </p:cNvPr>
          <p:cNvSpPr txBox="1">
            <a:spLocks/>
          </p:cNvSpPr>
          <p:nvPr/>
        </p:nvSpPr>
        <p:spPr>
          <a:xfrm>
            <a:off x="789055" y="448275"/>
            <a:ext cx="10340359" cy="7623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Conclusion</a:t>
            </a:r>
            <a:endParaRPr lang="en-US" sz="3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BDAEF5-3408-E17C-4FE8-7C5978E9C22C}"/>
              </a:ext>
            </a:extLst>
          </p:cNvPr>
          <p:cNvSpPr txBox="1">
            <a:spLocks/>
          </p:cNvSpPr>
          <p:nvPr/>
        </p:nvSpPr>
        <p:spPr>
          <a:xfrm>
            <a:off x="141313" y="2829569"/>
            <a:ext cx="5570582" cy="394327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lnSpc>
                <a:spcPct val="10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Single company case study; may not be representative.</a:t>
            </a:r>
          </a:p>
          <a:p>
            <a:pPr marL="342900" indent="-342900">
              <a:lnSpc>
                <a:spcPct val="10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Some local or country specific practices may not be accounted for.</a:t>
            </a:r>
          </a:p>
          <a:p>
            <a:pPr marL="342900" indent="-342900">
              <a:lnSpc>
                <a:spcPct val="10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Interview participants were from Procurement and supply chain community only. </a:t>
            </a:r>
          </a:p>
          <a:p>
            <a:pPr marL="342900" indent="-342900">
              <a:lnSpc>
                <a:spcPct val="10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Research carried out in a particular time-frame only. </a:t>
            </a:r>
          </a:p>
          <a:p>
            <a:pPr marL="571500" indent="-571500">
              <a:lnSpc>
                <a:spcPct val="10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68EA3BE-2AB1-36E8-F0E0-BB3CB454CAB9}"/>
              </a:ext>
            </a:extLst>
          </p:cNvPr>
          <p:cNvSpPr txBox="1">
            <a:spLocks/>
          </p:cNvSpPr>
          <p:nvPr/>
        </p:nvSpPr>
        <p:spPr>
          <a:xfrm>
            <a:off x="1575774" y="1507374"/>
            <a:ext cx="3257313" cy="8186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chemeClr val="accent2"/>
              </a:buClr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Limitations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CE4E9CB-1B11-0208-DA83-D15E48EC5371}"/>
              </a:ext>
            </a:extLst>
          </p:cNvPr>
          <p:cNvCxnSpPr/>
          <p:nvPr/>
        </p:nvCxnSpPr>
        <p:spPr>
          <a:xfrm>
            <a:off x="5730561" y="1593447"/>
            <a:ext cx="0" cy="5032761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>
            <a:extLst>
              <a:ext uri="{FF2B5EF4-FFF2-40B4-BE49-F238E27FC236}">
                <a16:creationId xmlns:a16="http://schemas.microsoft.com/office/drawing/2014/main" id="{F3488F4F-113E-0294-A84E-022FF5957079}"/>
              </a:ext>
            </a:extLst>
          </p:cNvPr>
          <p:cNvSpPr txBox="1">
            <a:spLocks/>
          </p:cNvSpPr>
          <p:nvPr/>
        </p:nvSpPr>
        <p:spPr>
          <a:xfrm>
            <a:off x="6278340" y="1507374"/>
            <a:ext cx="5336186" cy="8186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chemeClr val="accent2"/>
              </a:buClr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Future Research opportunities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02DCC0A-15F3-C8ED-7D4F-EDD8ABB427FE}"/>
              </a:ext>
            </a:extLst>
          </p:cNvPr>
          <p:cNvSpPr txBox="1">
            <a:spLocks/>
          </p:cNvSpPr>
          <p:nvPr/>
        </p:nvSpPr>
        <p:spPr>
          <a:xfrm>
            <a:off x="5802083" y="2522298"/>
            <a:ext cx="6052461" cy="423965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lnSpc>
                <a:spcPct val="100000"/>
              </a:lnSpc>
              <a:buClr>
                <a:srgbClr val="0033CC"/>
              </a:buClr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Research transition of O&amp;G companies towards investment in renewable energy to become more sustainable. </a:t>
            </a:r>
          </a:p>
          <a:p>
            <a:pPr marL="342900" indent="-342900">
              <a:lnSpc>
                <a:spcPct val="100000"/>
              </a:lnSpc>
              <a:buClr>
                <a:srgbClr val="0033CC"/>
              </a:buClr>
              <a:buFont typeface="Arial" panose="020B0604020202020204" pitchFamily="34" charset="0"/>
              <a:buChar char="•"/>
            </a:pPr>
            <a:endParaRPr lang="en-US" sz="2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  <a:buClr>
                <a:srgbClr val="0033CC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Conduct research for multiple companies and regions to cross-validate findings and generalize GSCM practices of the O&amp;G Company.</a:t>
            </a:r>
          </a:p>
          <a:p>
            <a:pPr marL="342900" indent="-342900">
              <a:lnSpc>
                <a:spcPct val="100000"/>
              </a:lnSpc>
              <a:buClr>
                <a:srgbClr val="0033CC"/>
              </a:buClr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  <a:buClr>
                <a:srgbClr val="0033CC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Include interview participants from other departments. </a:t>
            </a:r>
          </a:p>
          <a:p>
            <a:pPr marL="342900" indent="-342900">
              <a:lnSpc>
                <a:spcPct val="100000"/>
              </a:lnSpc>
              <a:buClr>
                <a:srgbClr val="0033CC"/>
              </a:buClr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  <a:buClr>
                <a:srgbClr val="0033CC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Acquire longitudinal data.</a:t>
            </a:r>
          </a:p>
          <a:p>
            <a:pPr marL="571500" indent="-571500">
              <a:lnSpc>
                <a:spcPct val="100000"/>
              </a:lnSpc>
              <a:buClr>
                <a:srgbClr val="0033CC"/>
              </a:buClr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2" name="Graphic 11" descr="Warning with solid fill">
            <a:extLst>
              <a:ext uri="{FF2B5EF4-FFF2-40B4-BE49-F238E27FC236}">
                <a16:creationId xmlns:a16="http://schemas.microsoft.com/office/drawing/2014/main" id="{DFEA278C-2DFD-C84E-CC42-8B435C08FD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00891" y="1398491"/>
            <a:ext cx="914400" cy="914400"/>
          </a:xfrm>
          <a:prstGeom prst="rect">
            <a:avLst/>
          </a:prstGeom>
        </p:spPr>
      </p:pic>
      <p:pic>
        <p:nvPicPr>
          <p:cNvPr id="14" name="Graphic 13" descr="Flask with solid fill">
            <a:extLst>
              <a:ext uri="{FF2B5EF4-FFF2-40B4-BE49-F238E27FC236}">
                <a16:creationId xmlns:a16="http://schemas.microsoft.com/office/drawing/2014/main" id="{E032E097-8A99-12FD-174A-6121FECD2B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700126" y="13799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1479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6EB80FA-D3DD-EEDD-0EE5-843846661FD0}"/>
              </a:ext>
            </a:extLst>
          </p:cNvPr>
          <p:cNvSpPr txBox="1">
            <a:spLocks/>
          </p:cNvSpPr>
          <p:nvPr/>
        </p:nvSpPr>
        <p:spPr>
          <a:xfrm>
            <a:off x="838200" y="364444"/>
            <a:ext cx="5943601" cy="15784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Q&amp;A</a:t>
            </a:r>
            <a:endParaRPr lang="en-GB" sz="5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ED67AD2A-C4E9-9F76-9DE9-30E6917AD043}"/>
              </a:ext>
            </a:extLst>
          </p:cNvPr>
          <p:cNvSpPr txBox="1">
            <a:spLocks/>
          </p:cNvSpPr>
          <p:nvPr/>
        </p:nvSpPr>
        <p:spPr>
          <a:xfrm>
            <a:off x="838199" y="2579917"/>
            <a:ext cx="10907487" cy="36467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Ahmad, W. N. K. W., Brito, M. P. d. &amp;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Tavasszy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L. A., 2016. Sustainable supply chain management in the oil and gas industry A review of corporate sustainability reporting practices. Benchmarking: An International Journal, 23(6), pp. 1423-1444.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Feng, M. et al., 2018. Green supply chain management and financial performance: The mediating roles of operational and environmental performance. Business Strategy and the Environment, 27(7), pp. 811-824.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Florescu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M. S.,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Ceptureanu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E. G.,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Cruceru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A. F. &amp;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Ceptureanu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S. I., 2019. Sustainable Supply Chain Management Strategy Influence on Supply Chain Management Functions in the Oil and Gas Distribution Industry. Energies, 12(9), p. 1632.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Narimissa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O.,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Kangarani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‐Farahani, A. &amp;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Molla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‐Alizadeh‐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Zavardehi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S., 2020. Drivers and barriers for implementation and improvement of Sustainable Supply Chain Management. Sustainable Development, 28(1), pp. 247-258.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Silva, G. M., Gomes, P. J. &amp; Sarkis, J., 2019. The role of innovation in the implementation of green supply chain management practices. Business Strategy and the Environment, 28(5), pp. 819-832.</a:t>
            </a: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289EA16-8BCB-12FA-C30E-6ABC31FFD1AA}"/>
              </a:ext>
            </a:extLst>
          </p:cNvPr>
          <p:cNvCxnSpPr/>
          <p:nvPr/>
        </p:nvCxnSpPr>
        <p:spPr>
          <a:xfrm>
            <a:off x="838199" y="2122716"/>
            <a:ext cx="10689773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D050CFAA-3A11-8E0A-EC17-957832229D48}"/>
              </a:ext>
            </a:extLst>
          </p:cNvPr>
          <p:cNvSpPr/>
          <p:nvPr/>
        </p:nvSpPr>
        <p:spPr>
          <a:xfrm>
            <a:off x="6781801" y="2036814"/>
            <a:ext cx="4757058" cy="9622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  <p:pic>
        <p:nvPicPr>
          <p:cNvPr id="3" name="Graphic 2" descr="Questions with solid fill">
            <a:extLst>
              <a:ext uri="{FF2B5EF4-FFF2-40B4-BE49-F238E27FC236}">
                <a16:creationId xmlns:a16="http://schemas.microsoft.com/office/drawing/2014/main" id="{9021CDED-57A5-D3C2-69BE-7CC3FEF801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479971" y="246953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773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3480ED3-C049-EC80-666B-674BC4F44FE1}"/>
              </a:ext>
            </a:extLst>
          </p:cNvPr>
          <p:cNvCxnSpPr/>
          <p:nvPr/>
        </p:nvCxnSpPr>
        <p:spPr>
          <a:xfrm>
            <a:off x="669626" y="1160035"/>
            <a:ext cx="10689774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9DDFAFA4-802E-72DA-3949-DE781C44AB75}"/>
              </a:ext>
            </a:extLst>
          </p:cNvPr>
          <p:cNvSpPr/>
          <p:nvPr/>
        </p:nvSpPr>
        <p:spPr>
          <a:xfrm rot="5400000">
            <a:off x="239329" y="713330"/>
            <a:ext cx="762308" cy="16297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E946261-4117-BF53-EF00-2CBAC8D278B6}"/>
              </a:ext>
            </a:extLst>
          </p:cNvPr>
          <p:cNvSpPr txBox="1">
            <a:spLocks/>
          </p:cNvSpPr>
          <p:nvPr/>
        </p:nvSpPr>
        <p:spPr>
          <a:xfrm>
            <a:off x="763071" y="440957"/>
            <a:ext cx="4941044" cy="7623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Introduction</a:t>
            </a:r>
            <a:endParaRPr lang="en-GB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2348EA-7B2B-845C-9AF1-5914EFE734DB}"/>
              </a:ext>
            </a:extLst>
          </p:cNvPr>
          <p:cNvSpPr txBox="1">
            <a:spLocks/>
          </p:cNvSpPr>
          <p:nvPr/>
        </p:nvSpPr>
        <p:spPr>
          <a:xfrm>
            <a:off x="498558" y="1581975"/>
            <a:ext cx="5336186" cy="8186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chemeClr val="accent2"/>
              </a:buClr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Oil &amp; Gas (O&amp;G) industry’s environmental impact</a:t>
            </a:r>
          </a:p>
        </p:txBody>
      </p:sp>
      <p:pic>
        <p:nvPicPr>
          <p:cNvPr id="8" name="Graphic 7" descr="Power Plant with solid fill">
            <a:extLst>
              <a:ext uri="{FF2B5EF4-FFF2-40B4-BE49-F238E27FC236}">
                <a16:creationId xmlns:a16="http://schemas.microsoft.com/office/drawing/2014/main" id="{9DDF7ACA-31D6-3D68-9717-1EC5362204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28179" y="1383321"/>
            <a:ext cx="914400" cy="914400"/>
          </a:xfrm>
          <a:prstGeom prst="rect">
            <a:avLst/>
          </a:prstGeom>
        </p:spPr>
      </p:pic>
      <p:pic>
        <p:nvPicPr>
          <p:cNvPr id="10" name="Graphic 9" descr="Spilt/Cracked Glass Of Milk with solid fill">
            <a:extLst>
              <a:ext uri="{FF2B5EF4-FFF2-40B4-BE49-F238E27FC236}">
                <a16:creationId xmlns:a16="http://schemas.microsoft.com/office/drawing/2014/main" id="{E2A43C84-E776-8D7A-AC73-B809EE1E35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132005" y="1474871"/>
            <a:ext cx="914400" cy="914400"/>
          </a:xfrm>
          <a:prstGeom prst="rect">
            <a:avLst/>
          </a:prstGeom>
        </p:spPr>
      </p:pic>
      <p:pic>
        <p:nvPicPr>
          <p:cNvPr id="12" name="Graphic 11" descr="Thermometer with solid fill">
            <a:extLst>
              <a:ext uri="{FF2B5EF4-FFF2-40B4-BE49-F238E27FC236}">
                <a16:creationId xmlns:a16="http://schemas.microsoft.com/office/drawing/2014/main" id="{F592621B-6CBC-63B2-A8A1-B65BF7F56BD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163500" y="1648749"/>
            <a:ext cx="548640" cy="548640"/>
          </a:xfrm>
          <a:prstGeom prst="rect">
            <a:avLst/>
          </a:prstGeom>
        </p:spPr>
      </p:pic>
      <p:pic>
        <p:nvPicPr>
          <p:cNvPr id="14" name="Graphic 13" descr="Earth globe: Africa and Europe with solid fill">
            <a:extLst>
              <a:ext uri="{FF2B5EF4-FFF2-40B4-BE49-F238E27FC236}">
                <a16:creationId xmlns:a16="http://schemas.microsoft.com/office/drawing/2014/main" id="{A7E1B631-A724-7174-0A44-13F697F35E0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390248" y="1435664"/>
            <a:ext cx="914400" cy="9144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4EC10507-45A8-48FC-E456-6391002DC1BA}"/>
              </a:ext>
            </a:extLst>
          </p:cNvPr>
          <p:cNvSpPr txBox="1">
            <a:spLocks/>
          </p:cNvSpPr>
          <p:nvPr/>
        </p:nvSpPr>
        <p:spPr>
          <a:xfrm>
            <a:off x="461746" y="2863863"/>
            <a:ext cx="4815470" cy="8186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chemeClr val="accent2"/>
              </a:buClr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Awareness</a:t>
            </a:r>
          </a:p>
        </p:txBody>
      </p:sp>
      <p:pic>
        <p:nvPicPr>
          <p:cNvPr id="17" name="Graphic 16" descr="Upward trend with solid fill">
            <a:extLst>
              <a:ext uri="{FF2B5EF4-FFF2-40B4-BE49-F238E27FC236}">
                <a16:creationId xmlns:a16="http://schemas.microsoft.com/office/drawing/2014/main" id="{C76C5296-0FB8-CDCC-0B41-E8C518AC984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328832" y="2778049"/>
            <a:ext cx="914400" cy="914400"/>
          </a:xfrm>
          <a:prstGeom prst="rect">
            <a:avLst/>
          </a:prstGeom>
        </p:spPr>
      </p:pic>
      <p:pic>
        <p:nvPicPr>
          <p:cNvPr id="19" name="Graphic 18" descr="Contract with solid fill">
            <a:extLst>
              <a:ext uri="{FF2B5EF4-FFF2-40B4-BE49-F238E27FC236}">
                <a16:creationId xmlns:a16="http://schemas.microsoft.com/office/drawing/2014/main" id="{44B911D8-6DA4-0E86-3315-5201C37FDA7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132005" y="2751196"/>
            <a:ext cx="914400" cy="914400"/>
          </a:xfrm>
          <a:prstGeom prst="rect">
            <a:avLst/>
          </a:prstGeom>
        </p:spPr>
      </p:pic>
      <p:pic>
        <p:nvPicPr>
          <p:cNvPr id="21" name="Graphic 20" descr="Handshake with solid fill">
            <a:extLst>
              <a:ext uri="{FF2B5EF4-FFF2-40B4-BE49-F238E27FC236}">
                <a16:creationId xmlns:a16="http://schemas.microsoft.com/office/drawing/2014/main" id="{8D3AB963-1154-18C1-6610-E3720F34259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666843" y="4083115"/>
            <a:ext cx="914400" cy="914400"/>
          </a:xfrm>
          <a:prstGeom prst="rect">
            <a:avLst/>
          </a:prstGeom>
        </p:spPr>
      </p:pic>
      <p:pic>
        <p:nvPicPr>
          <p:cNvPr id="25" name="Graphic 24" descr="Users with solid fill">
            <a:extLst>
              <a:ext uri="{FF2B5EF4-FFF2-40B4-BE49-F238E27FC236}">
                <a16:creationId xmlns:a16="http://schemas.microsoft.com/office/drawing/2014/main" id="{B61F2958-EAD7-011B-318A-DCFD358DD963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8675810" y="4038482"/>
            <a:ext cx="914400" cy="914400"/>
          </a:xfrm>
          <a:prstGeom prst="rect">
            <a:avLst/>
          </a:prstGeom>
        </p:spPr>
      </p:pic>
      <p:sp>
        <p:nvSpPr>
          <p:cNvPr id="27" name="Title 1">
            <a:extLst>
              <a:ext uri="{FF2B5EF4-FFF2-40B4-BE49-F238E27FC236}">
                <a16:creationId xmlns:a16="http://schemas.microsoft.com/office/drawing/2014/main" id="{082EB4F3-49EF-54CF-C5E6-4C3FA365D1EC}"/>
              </a:ext>
            </a:extLst>
          </p:cNvPr>
          <p:cNvSpPr txBox="1">
            <a:spLocks/>
          </p:cNvSpPr>
          <p:nvPr/>
        </p:nvSpPr>
        <p:spPr>
          <a:xfrm>
            <a:off x="461746" y="4119071"/>
            <a:ext cx="4936212" cy="8186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chemeClr val="accent2"/>
              </a:buClr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Societal Pressure</a:t>
            </a:r>
          </a:p>
        </p:txBody>
      </p:sp>
      <p:pic>
        <p:nvPicPr>
          <p:cNvPr id="29" name="Graphic 28" descr="Customer review with solid fill">
            <a:extLst>
              <a:ext uri="{FF2B5EF4-FFF2-40B4-BE49-F238E27FC236}">
                <a16:creationId xmlns:a16="http://schemas.microsoft.com/office/drawing/2014/main" id="{6A4C8199-CF9A-3B81-900E-D2BDD0A50348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5124782" y="2751196"/>
            <a:ext cx="914400" cy="914400"/>
          </a:xfrm>
          <a:prstGeom prst="rect">
            <a:avLst/>
          </a:prstGeom>
        </p:spPr>
      </p:pic>
      <p:sp>
        <p:nvSpPr>
          <p:cNvPr id="30" name="Title 1">
            <a:extLst>
              <a:ext uri="{FF2B5EF4-FFF2-40B4-BE49-F238E27FC236}">
                <a16:creationId xmlns:a16="http://schemas.microsoft.com/office/drawing/2014/main" id="{0A4FBBB7-7920-823C-F87F-F9C09B44E167}"/>
              </a:ext>
            </a:extLst>
          </p:cNvPr>
          <p:cNvSpPr txBox="1">
            <a:spLocks/>
          </p:cNvSpPr>
          <p:nvPr/>
        </p:nvSpPr>
        <p:spPr>
          <a:xfrm>
            <a:off x="463834" y="5391150"/>
            <a:ext cx="4770127" cy="8186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chemeClr val="accent2"/>
              </a:buClr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Sustainable development and  reporting</a:t>
            </a:r>
          </a:p>
        </p:txBody>
      </p:sp>
      <p:pic>
        <p:nvPicPr>
          <p:cNvPr id="32" name="Graphic 31" descr="Document with solid fill">
            <a:extLst>
              <a:ext uri="{FF2B5EF4-FFF2-40B4-BE49-F238E27FC236}">
                <a16:creationId xmlns:a16="http://schemas.microsoft.com/office/drawing/2014/main" id="{1689BBC5-3B61-AA6A-32D4-F4F122813774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5511712" y="5312332"/>
            <a:ext cx="914400" cy="914400"/>
          </a:xfrm>
          <a:prstGeom prst="rect">
            <a:avLst/>
          </a:prstGeom>
        </p:spPr>
      </p:pic>
      <p:sp>
        <p:nvSpPr>
          <p:cNvPr id="35" name="Title 1">
            <a:extLst>
              <a:ext uri="{FF2B5EF4-FFF2-40B4-BE49-F238E27FC236}">
                <a16:creationId xmlns:a16="http://schemas.microsoft.com/office/drawing/2014/main" id="{205D5D9E-898A-798E-8FBF-74517E90E8C3}"/>
              </a:ext>
            </a:extLst>
          </p:cNvPr>
          <p:cNvSpPr txBox="1">
            <a:spLocks/>
          </p:cNvSpPr>
          <p:nvPr/>
        </p:nvSpPr>
        <p:spPr>
          <a:xfrm>
            <a:off x="5897664" y="1570667"/>
            <a:ext cx="1205205" cy="8186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accent2"/>
              </a:buClr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Air Pollution 	</a:t>
            </a:r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8E4C15E3-25E2-B181-F977-85E9F908531F}"/>
              </a:ext>
            </a:extLst>
          </p:cNvPr>
          <p:cNvSpPr txBox="1">
            <a:spLocks/>
          </p:cNvSpPr>
          <p:nvPr/>
        </p:nvSpPr>
        <p:spPr>
          <a:xfrm>
            <a:off x="7950085" y="1594261"/>
            <a:ext cx="1205205" cy="8186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accent2"/>
              </a:buClr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Oil Spills</a:t>
            </a:r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306E5C7A-AA35-E747-8676-88192771436E}"/>
              </a:ext>
            </a:extLst>
          </p:cNvPr>
          <p:cNvSpPr txBox="1">
            <a:spLocks/>
          </p:cNvSpPr>
          <p:nvPr/>
        </p:nvSpPr>
        <p:spPr>
          <a:xfrm>
            <a:off x="10165812" y="1531460"/>
            <a:ext cx="1205205" cy="8186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accent2"/>
              </a:buClr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Global warming</a:t>
            </a:r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229633BD-70AD-7F96-000D-88200F1FCCD0}"/>
              </a:ext>
            </a:extLst>
          </p:cNvPr>
          <p:cNvSpPr txBox="1">
            <a:spLocks/>
          </p:cNvSpPr>
          <p:nvPr/>
        </p:nvSpPr>
        <p:spPr>
          <a:xfrm>
            <a:off x="5863720" y="2874095"/>
            <a:ext cx="1205205" cy="8186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accent2"/>
              </a:buClr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Interest</a:t>
            </a: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BC4F1249-CA0D-7B93-3214-95704825C51A}"/>
              </a:ext>
            </a:extLst>
          </p:cNvPr>
          <p:cNvSpPr txBox="1">
            <a:spLocks/>
          </p:cNvSpPr>
          <p:nvPr/>
        </p:nvSpPr>
        <p:spPr>
          <a:xfrm>
            <a:off x="7916841" y="2869219"/>
            <a:ext cx="1271692" cy="8186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accent2"/>
              </a:buClr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Brundtland Report</a:t>
            </a:r>
          </a:p>
        </p:txBody>
      </p:sp>
      <p:sp>
        <p:nvSpPr>
          <p:cNvPr id="40" name="Title 1">
            <a:extLst>
              <a:ext uri="{FF2B5EF4-FFF2-40B4-BE49-F238E27FC236}">
                <a16:creationId xmlns:a16="http://schemas.microsoft.com/office/drawing/2014/main" id="{EEA1FDC5-F07F-458B-CA78-EF370592536E}"/>
              </a:ext>
            </a:extLst>
          </p:cNvPr>
          <p:cNvSpPr txBox="1">
            <a:spLocks/>
          </p:cNvSpPr>
          <p:nvPr/>
        </p:nvSpPr>
        <p:spPr>
          <a:xfrm>
            <a:off x="10193909" y="2872326"/>
            <a:ext cx="1205205" cy="8186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accent2"/>
              </a:buClr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Increasing trend</a:t>
            </a:r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46200256-C325-5F9B-A861-C4B86CC44601}"/>
              </a:ext>
            </a:extLst>
          </p:cNvPr>
          <p:cNvSpPr txBox="1">
            <a:spLocks/>
          </p:cNvSpPr>
          <p:nvPr/>
        </p:nvSpPr>
        <p:spPr>
          <a:xfrm>
            <a:off x="6680486" y="4171168"/>
            <a:ext cx="1319225" cy="8186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accent2"/>
              </a:buClr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Global and regional agreements</a:t>
            </a:r>
          </a:p>
        </p:txBody>
      </p:sp>
      <p:sp>
        <p:nvSpPr>
          <p:cNvPr id="42" name="Title 1">
            <a:extLst>
              <a:ext uri="{FF2B5EF4-FFF2-40B4-BE49-F238E27FC236}">
                <a16:creationId xmlns:a16="http://schemas.microsoft.com/office/drawing/2014/main" id="{860545FB-2EB9-61FD-4740-02C119622EEE}"/>
              </a:ext>
            </a:extLst>
          </p:cNvPr>
          <p:cNvSpPr txBox="1">
            <a:spLocks/>
          </p:cNvSpPr>
          <p:nvPr/>
        </p:nvSpPr>
        <p:spPr>
          <a:xfrm>
            <a:off x="9589634" y="4098949"/>
            <a:ext cx="1438967" cy="8186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accent2"/>
              </a:buClr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Stakeholders</a:t>
            </a:r>
          </a:p>
        </p:txBody>
      </p:sp>
      <p:pic>
        <p:nvPicPr>
          <p:cNvPr id="44" name="Graphic 43" descr="Badge Tm with solid fill">
            <a:extLst>
              <a:ext uri="{FF2B5EF4-FFF2-40B4-BE49-F238E27FC236}">
                <a16:creationId xmlns:a16="http://schemas.microsoft.com/office/drawing/2014/main" id="{E3BAAB1A-7360-7CD8-D9B1-437061496596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8721514" y="5323321"/>
            <a:ext cx="914400" cy="914400"/>
          </a:xfrm>
          <a:prstGeom prst="rect">
            <a:avLst/>
          </a:prstGeom>
        </p:spPr>
      </p:pic>
      <p:sp>
        <p:nvSpPr>
          <p:cNvPr id="45" name="Title 1">
            <a:extLst>
              <a:ext uri="{FF2B5EF4-FFF2-40B4-BE49-F238E27FC236}">
                <a16:creationId xmlns:a16="http://schemas.microsoft.com/office/drawing/2014/main" id="{66484D2E-EE0A-6843-97BB-6C63384277ED}"/>
              </a:ext>
            </a:extLst>
          </p:cNvPr>
          <p:cNvSpPr txBox="1">
            <a:spLocks/>
          </p:cNvSpPr>
          <p:nvPr/>
        </p:nvSpPr>
        <p:spPr>
          <a:xfrm>
            <a:off x="9556709" y="5375347"/>
            <a:ext cx="1326891" cy="8186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accent2"/>
              </a:buClr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Brand value</a:t>
            </a:r>
          </a:p>
        </p:txBody>
      </p:sp>
      <p:sp>
        <p:nvSpPr>
          <p:cNvPr id="46" name="Title 1">
            <a:extLst>
              <a:ext uri="{FF2B5EF4-FFF2-40B4-BE49-F238E27FC236}">
                <a16:creationId xmlns:a16="http://schemas.microsoft.com/office/drawing/2014/main" id="{12B117C5-DC6C-8E23-8EA6-B91FA8A03ED9}"/>
              </a:ext>
            </a:extLst>
          </p:cNvPr>
          <p:cNvSpPr txBox="1">
            <a:spLocks/>
          </p:cNvSpPr>
          <p:nvPr/>
        </p:nvSpPr>
        <p:spPr>
          <a:xfrm>
            <a:off x="6426112" y="5421203"/>
            <a:ext cx="1438967" cy="8186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accent2"/>
              </a:buClr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Annual &amp; Sustainability reports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EF69347-9854-951D-D5EA-354450091A37}"/>
              </a:ext>
            </a:extLst>
          </p:cNvPr>
          <p:cNvSpPr/>
          <p:nvPr/>
        </p:nvSpPr>
        <p:spPr>
          <a:xfrm>
            <a:off x="4942115" y="1361227"/>
            <a:ext cx="6417286" cy="1041623"/>
          </a:xfrm>
          <a:prstGeom prst="rect">
            <a:avLst/>
          </a:prstGeom>
          <a:noFill/>
          <a:ln w="15875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10725D0-50BA-5677-41E3-D34BA4D1FC59}"/>
              </a:ext>
            </a:extLst>
          </p:cNvPr>
          <p:cNvSpPr/>
          <p:nvPr/>
        </p:nvSpPr>
        <p:spPr>
          <a:xfrm>
            <a:off x="4953000" y="2689282"/>
            <a:ext cx="6417286" cy="1041623"/>
          </a:xfrm>
          <a:prstGeom prst="rect">
            <a:avLst/>
          </a:prstGeom>
          <a:noFill/>
          <a:ln w="15875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1F73671-D3F9-D496-F41C-4D9D194D5F34}"/>
              </a:ext>
            </a:extLst>
          </p:cNvPr>
          <p:cNvSpPr/>
          <p:nvPr/>
        </p:nvSpPr>
        <p:spPr>
          <a:xfrm>
            <a:off x="4953000" y="4017915"/>
            <a:ext cx="6417286" cy="1041623"/>
          </a:xfrm>
          <a:prstGeom prst="rect">
            <a:avLst/>
          </a:prstGeom>
          <a:noFill/>
          <a:ln w="15875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F2ABCFA-24D9-1095-0825-56DC00B27D69}"/>
              </a:ext>
            </a:extLst>
          </p:cNvPr>
          <p:cNvSpPr/>
          <p:nvPr/>
        </p:nvSpPr>
        <p:spPr>
          <a:xfrm>
            <a:off x="4963886" y="5291546"/>
            <a:ext cx="6417286" cy="1041623"/>
          </a:xfrm>
          <a:prstGeom prst="rect">
            <a:avLst/>
          </a:prstGeom>
          <a:noFill/>
          <a:ln w="15875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8444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3480ED3-C049-EC80-666B-674BC4F44FE1}"/>
              </a:ext>
            </a:extLst>
          </p:cNvPr>
          <p:cNvCxnSpPr/>
          <p:nvPr/>
        </p:nvCxnSpPr>
        <p:spPr>
          <a:xfrm>
            <a:off x="669626" y="1160035"/>
            <a:ext cx="10689774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9DDFAFA4-802E-72DA-3949-DE781C44AB75}"/>
              </a:ext>
            </a:extLst>
          </p:cNvPr>
          <p:cNvSpPr/>
          <p:nvPr/>
        </p:nvSpPr>
        <p:spPr>
          <a:xfrm rot="5400000">
            <a:off x="239329" y="713330"/>
            <a:ext cx="762308" cy="16297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E946261-4117-BF53-EF00-2CBAC8D278B6}"/>
              </a:ext>
            </a:extLst>
          </p:cNvPr>
          <p:cNvSpPr txBox="1">
            <a:spLocks/>
          </p:cNvSpPr>
          <p:nvPr/>
        </p:nvSpPr>
        <p:spPr>
          <a:xfrm>
            <a:off x="763071" y="440957"/>
            <a:ext cx="4941044" cy="7623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Introduction</a:t>
            </a:r>
            <a:endParaRPr lang="en-GB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0750789-C8CD-89C2-7935-DFDB79053DCD}"/>
              </a:ext>
            </a:extLst>
          </p:cNvPr>
          <p:cNvSpPr txBox="1">
            <a:spLocks/>
          </p:cNvSpPr>
          <p:nvPr/>
        </p:nvSpPr>
        <p:spPr>
          <a:xfrm>
            <a:off x="469467" y="1458685"/>
            <a:ext cx="10982303" cy="315685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chemeClr val="accent2"/>
              </a:buClr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“Focus on social performance rather than environmental performance”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(Ahmad, et al., 2016).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71500" indent="-57150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Clr>
                <a:schemeClr val="accent2"/>
              </a:buClr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“Lack of maturity in implementation of Sustainable Supply Chain Management (SSCM) practices in the O&amp;G industry”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Florescu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et al., 2019;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Narimissa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et al., 2020).</a:t>
            </a:r>
          </a:p>
          <a:p>
            <a:pPr>
              <a:buClr>
                <a:schemeClr val="accent2"/>
              </a:buClr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Clr>
                <a:schemeClr val="accent2"/>
              </a:buClr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“Implementing Green Supply Chain Management (GSCM) practices have been consistently found to directly improve the environmental performance of a firm”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(Feng, et al., 2018; Silva, et al., 2019).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5239C0D-360C-6872-7092-65A9E8A29EF5}"/>
              </a:ext>
            </a:extLst>
          </p:cNvPr>
          <p:cNvSpPr txBox="1"/>
          <p:nvPr/>
        </p:nvSpPr>
        <p:spPr>
          <a:xfrm>
            <a:off x="558127" y="5399315"/>
            <a:ext cx="10893644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600" dirty="0">
                <a:solidFill>
                  <a:srgbClr val="00B050"/>
                </a:solidFill>
              </a:rPr>
              <a:t>How are sustainability practices integrated with GSCM in the O&amp;G industry?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1767DC1-4A5B-2E99-94FC-B4CF3F6F2A78}"/>
              </a:ext>
            </a:extLst>
          </p:cNvPr>
          <p:cNvSpPr txBox="1">
            <a:spLocks/>
          </p:cNvSpPr>
          <p:nvPr/>
        </p:nvSpPr>
        <p:spPr>
          <a:xfrm>
            <a:off x="538996" y="4461661"/>
            <a:ext cx="10820403" cy="8186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accent2"/>
              </a:buClr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Research Question</a:t>
            </a:r>
          </a:p>
        </p:txBody>
      </p:sp>
    </p:spTree>
    <p:extLst>
      <p:ext uri="{BB962C8B-B14F-4D97-AF65-F5344CB8AC3E}">
        <p14:creationId xmlns:p14="http://schemas.microsoft.com/office/powerpoint/2010/main" val="843402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3480ED3-C049-EC80-666B-674BC4F44FE1}"/>
              </a:ext>
            </a:extLst>
          </p:cNvPr>
          <p:cNvCxnSpPr/>
          <p:nvPr/>
        </p:nvCxnSpPr>
        <p:spPr>
          <a:xfrm>
            <a:off x="669626" y="1160035"/>
            <a:ext cx="10689774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9DDFAFA4-802E-72DA-3949-DE781C44AB75}"/>
              </a:ext>
            </a:extLst>
          </p:cNvPr>
          <p:cNvSpPr/>
          <p:nvPr/>
        </p:nvSpPr>
        <p:spPr>
          <a:xfrm rot="5400000">
            <a:off x="239329" y="713330"/>
            <a:ext cx="762308" cy="16297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E946261-4117-BF53-EF00-2CBAC8D278B6}"/>
              </a:ext>
            </a:extLst>
          </p:cNvPr>
          <p:cNvSpPr txBox="1">
            <a:spLocks/>
          </p:cNvSpPr>
          <p:nvPr/>
        </p:nvSpPr>
        <p:spPr>
          <a:xfrm>
            <a:off x="763071" y="440957"/>
            <a:ext cx="4941044" cy="7623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Literature review</a:t>
            </a:r>
            <a:endParaRPr lang="en-GB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E76057F-3A8B-74F7-FF81-016F761FEE68}"/>
              </a:ext>
            </a:extLst>
          </p:cNvPr>
          <p:cNvSpPr txBox="1">
            <a:spLocks/>
          </p:cNvSpPr>
          <p:nvPr/>
        </p:nvSpPr>
        <p:spPr>
          <a:xfrm>
            <a:off x="498559" y="2068286"/>
            <a:ext cx="3934724" cy="4348757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lnSpc>
                <a:spcPct val="150000"/>
              </a:lnSpc>
              <a:buClr>
                <a:srgbClr val="00B050"/>
              </a:buClr>
              <a:buFont typeface="+mj-lt"/>
              <a:buAutoNum type="romanUcPeriod"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GSCM practices employed by non-O&amp;G industries.</a:t>
            </a:r>
          </a:p>
          <a:p>
            <a:pPr marL="571500" indent="-571500">
              <a:lnSpc>
                <a:spcPct val="150000"/>
              </a:lnSpc>
              <a:buClr>
                <a:srgbClr val="00B050"/>
              </a:buClr>
              <a:buFont typeface="+mj-lt"/>
              <a:buAutoNum type="romanUcPeriod"/>
            </a:pP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71500" indent="-571500">
              <a:lnSpc>
                <a:spcPct val="150000"/>
              </a:lnSpc>
              <a:buClr>
                <a:srgbClr val="00B050"/>
              </a:buClr>
              <a:buFont typeface="+mj-lt"/>
              <a:buAutoNum type="romanUcPeriod"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GSCM and sustainability practices previously reported in the O&amp;G industry. 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C7402E8-8FDE-1578-AFBF-AADD89F89DF0}"/>
              </a:ext>
            </a:extLst>
          </p:cNvPr>
          <p:cNvSpPr txBox="1">
            <a:spLocks/>
          </p:cNvSpPr>
          <p:nvPr/>
        </p:nvSpPr>
        <p:spPr>
          <a:xfrm>
            <a:off x="498558" y="1366000"/>
            <a:ext cx="3289671" cy="8186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chemeClr val="accent2"/>
              </a:buClr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Academic Streams</a:t>
            </a:r>
          </a:p>
        </p:txBody>
      </p:sp>
      <p:pic>
        <p:nvPicPr>
          <p:cNvPr id="16" name="Graphic 15" descr="Folder Search with solid fill">
            <a:extLst>
              <a:ext uri="{FF2B5EF4-FFF2-40B4-BE49-F238E27FC236}">
                <a16:creationId xmlns:a16="http://schemas.microsoft.com/office/drawing/2014/main" id="{A5286662-F3F8-4E61-74D9-36DBE60C03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35535" y="1367410"/>
            <a:ext cx="1188720" cy="1188720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66A33024-2DC1-7D97-646E-CC256D566800}"/>
              </a:ext>
            </a:extLst>
          </p:cNvPr>
          <p:cNvSpPr txBox="1">
            <a:spLocks/>
          </p:cNvSpPr>
          <p:nvPr/>
        </p:nvSpPr>
        <p:spPr>
          <a:xfrm>
            <a:off x="8979004" y="1530574"/>
            <a:ext cx="2906486" cy="8781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accent2"/>
              </a:buClr>
            </a:pP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Business Source Complete (EBSCO) &amp; </a:t>
            </a:r>
          </a:p>
          <a:p>
            <a:pPr algn="ctr">
              <a:buClr>
                <a:schemeClr val="accent2"/>
              </a:buClr>
            </a:pP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Emerald Insight</a:t>
            </a:r>
          </a:p>
        </p:txBody>
      </p:sp>
      <p:pic>
        <p:nvPicPr>
          <p:cNvPr id="19" name="Graphic 18" descr="Newspaper with solid fill">
            <a:extLst>
              <a:ext uri="{FF2B5EF4-FFF2-40B4-BE49-F238E27FC236}">
                <a16:creationId xmlns:a16="http://schemas.microsoft.com/office/drawing/2014/main" id="{679A8BD5-DF6C-AE9F-CDE4-8D8C84DAF6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927444" y="3161348"/>
            <a:ext cx="914400" cy="9144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2F207473-2B45-A818-9DC7-BEBF322F8DE2}"/>
              </a:ext>
            </a:extLst>
          </p:cNvPr>
          <p:cNvSpPr txBox="1">
            <a:spLocks/>
          </p:cNvSpPr>
          <p:nvPr/>
        </p:nvSpPr>
        <p:spPr>
          <a:xfrm>
            <a:off x="8725367" y="3197585"/>
            <a:ext cx="3276600" cy="8781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accent2"/>
              </a:buClr>
            </a:pP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~130 articles published in last 5 years.</a:t>
            </a:r>
          </a:p>
          <a:p>
            <a:pPr algn="ctr">
              <a:buClr>
                <a:schemeClr val="accent2"/>
              </a:buClr>
            </a:pP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63 articles shortlisted + 9 manually added</a:t>
            </a:r>
          </a:p>
        </p:txBody>
      </p:sp>
      <p:pic>
        <p:nvPicPr>
          <p:cNvPr id="22" name="Graphic 21" descr="Filing Box Archive with solid fill">
            <a:extLst>
              <a:ext uri="{FF2B5EF4-FFF2-40B4-BE49-F238E27FC236}">
                <a16:creationId xmlns:a16="http://schemas.microsoft.com/office/drawing/2014/main" id="{280FCFB7-D535-ABB2-C8EF-94A8D7CD764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110482" y="4558003"/>
            <a:ext cx="914400" cy="914400"/>
          </a:xfrm>
          <a:prstGeom prst="rect">
            <a:avLst/>
          </a:prstGeom>
        </p:spPr>
      </p:pic>
      <p:pic>
        <p:nvPicPr>
          <p:cNvPr id="24" name="Graphic 23" descr="Table with solid fill">
            <a:extLst>
              <a:ext uri="{FF2B5EF4-FFF2-40B4-BE49-F238E27FC236}">
                <a16:creationId xmlns:a16="http://schemas.microsoft.com/office/drawing/2014/main" id="{46AC7C78-E785-F4F8-047E-B3E5D51B8E4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110482" y="5404183"/>
            <a:ext cx="914400" cy="914400"/>
          </a:xfrm>
          <a:prstGeom prst="rect">
            <a:avLst/>
          </a:prstGeom>
        </p:spPr>
      </p:pic>
      <p:sp>
        <p:nvSpPr>
          <p:cNvPr id="25" name="Title 1">
            <a:extLst>
              <a:ext uri="{FF2B5EF4-FFF2-40B4-BE49-F238E27FC236}">
                <a16:creationId xmlns:a16="http://schemas.microsoft.com/office/drawing/2014/main" id="{43F175CC-03B4-0689-12F7-EAE562485F93}"/>
              </a:ext>
            </a:extLst>
          </p:cNvPr>
          <p:cNvSpPr txBox="1">
            <a:spLocks/>
          </p:cNvSpPr>
          <p:nvPr/>
        </p:nvSpPr>
        <p:spPr>
          <a:xfrm>
            <a:off x="9261101" y="5015203"/>
            <a:ext cx="2098299" cy="8781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accent2"/>
              </a:buClr>
            </a:pP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Archived and read in PDF</a:t>
            </a:r>
          </a:p>
          <a:p>
            <a:pPr algn="ctr">
              <a:buClr>
                <a:schemeClr val="accent2"/>
              </a:buClr>
            </a:pPr>
            <a:endParaRPr lang="en-US" sz="1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buClr>
                <a:schemeClr val="accent2"/>
              </a:buClr>
            </a:pP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Re-read and notes made in Excel (Microsoft 365)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8C82D2-27F1-CC43-7862-84E51C4F86A0}"/>
              </a:ext>
            </a:extLst>
          </p:cNvPr>
          <p:cNvSpPr txBox="1">
            <a:spLocks/>
          </p:cNvSpPr>
          <p:nvPr/>
        </p:nvSpPr>
        <p:spPr>
          <a:xfrm>
            <a:off x="5889173" y="1560353"/>
            <a:ext cx="1795139" cy="8186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chemeClr val="accent2"/>
              </a:buClr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 Databases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CA056DE-E249-B1AD-895E-8336FC56DC87}"/>
              </a:ext>
            </a:extLst>
          </p:cNvPr>
          <p:cNvSpPr txBox="1">
            <a:spLocks/>
          </p:cNvSpPr>
          <p:nvPr/>
        </p:nvSpPr>
        <p:spPr>
          <a:xfrm>
            <a:off x="5863781" y="3227364"/>
            <a:ext cx="1795139" cy="8186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chemeClr val="accent2"/>
              </a:buClr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~72 articles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08BB6F31-1B71-C32C-E26E-FAB818E86C50}"/>
              </a:ext>
            </a:extLst>
          </p:cNvPr>
          <p:cNvSpPr txBox="1">
            <a:spLocks/>
          </p:cNvSpPr>
          <p:nvPr/>
        </p:nvSpPr>
        <p:spPr>
          <a:xfrm>
            <a:off x="5889173" y="5077223"/>
            <a:ext cx="1795139" cy="8186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accent2"/>
              </a:buClr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Notes spreadsheet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BC8D977-182B-7F43-8681-AC6FA7C81812}"/>
              </a:ext>
            </a:extLst>
          </p:cNvPr>
          <p:cNvCxnSpPr/>
          <p:nvPr/>
        </p:nvCxnSpPr>
        <p:spPr>
          <a:xfrm>
            <a:off x="5257492" y="1734060"/>
            <a:ext cx="0" cy="4159306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57677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3480ED3-C049-EC80-666B-674BC4F44FE1}"/>
              </a:ext>
            </a:extLst>
          </p:cNvPr>
          <p:cNvCxnSpPr/>
          <p:nvPr/>
        </p:nvCxnSpPr>
        <p:spPr>
          <a:xfrm>
            <a:off x="695637" y="936512"/>
            <a:ext cx="10689774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9DDFAFA4-802E-72DA-3949-DE781C44AB75}"/>
              </a:ext>
            </a:extLst>
          </p:cNvPr>
          <p:cNvSpPr/>
          <p:nvPr/>
        </p:nvSpPr>
        <p:spPr>
          <a:xfrm rot="5400000">
            <a:off x="239329" y="484724"/>
            <a:ext cx="762308" cy="16297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E946261-4117-BF53-EF00-2CBAC8D278B6}"/>
              </a:ext>
            </a:extLst>
          </p:cNvPr>
          <p:cNvSpPr txBox="1">
            <a:spLocks/>
          </p:cNvSpPr>
          <p:nvPr/>
        </p:nvSpPr>
        <p:spPr>
          <a:xfrm>
            <a:off x="763070" y="188855"/>
            <a:ext cx="10889933" cy="7623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Literature review – Conceptual understanding of  Stream 1</a:t>
            </a:r>
            <a:endParaRPr lang="en-GB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3B1CE494-7CDE-C045-C53E-305BC6F793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50473536"/>
              </p:ext>
            </p:extLst>
          </p:nvPr>
        </p:nvGraphicFramePr>
        <p:xfrm>
          <a:off x="1948551" y="1077839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2FA03A65-8881-5FD7-704B-43DED59163BB}"/>
              </a:ext>
            </a:extLst>
          </p:cNvPr>
          <p:cNvSpPr txBox="1">
            <a:spLocks/>
          </p:cNvSpPr>
          <p:nvPr/>
        </p:nvSpPr>
        <p:spPr>
          <a:xfrm>
            <a:off x="222601" y="1295403"/>
            <a:ext cx="2705656" cy="54186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  <a:buClr>
                <a:srgbClr val="00B050"/>
              </a:buClr>
            </a:pPr>
            <a:r>
              <a:rPr lang="en-US" sz="2400" b="1" dirty="0">
                <a:solidFill>
                  <a:schemeClr val="accent1"/>
                </a:solidFill>
              </a:rPr>
              <a:t>External GSCM practices</a:t>
            </a:r>
          </a:p>
          <a:p>
            <a:pPr>
              <a:lnSpc>
                <a:spcPct val="150000"/>
              </a:lnSpc>
              <a:buClr>
                <a:schemeClr val="accent1"/>
              </a:buClr>
              <a:buFont typeface="+mj-lt"/>
              <a:buAutoNum type="romanUcPeriod"/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Green Warehousing and distribution</a:t>
            </a:r>
          </a:p>
          <a:p>
            <a:pPr>
              <a:lnSpc>
                <a:spcPct val="150000"/>
              </a:lnSpc>
              <a:buClr>
                <a:schemeClr val="accent1"/>
              </a:buClr>
              <a:buFont typeface="+mj-lt"/>
              <a:buAutoNum type="romanUcPeriod"/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Green Logistics (GL)</a:t>
            </a:r>
          </a:p>
          <a:p>
            <a:pPr>
              <a:lnSpc>
                <a:spcPct val="150000"/>
              </a:lnSpc>
              <a:buClr>
                <a:schemeClr val="accent1"/>
              </a:buClr>
              <a:buFont typeface="+mj-lt"/>
              <a:buAutoNum type="romanUcPeriod"/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Collaboration with Supply Chain</a:t>
            </a:r>
          </a:p>
          <a:p>
            <a:pPr>
              <a:lnSpc>
                <a:spcPct val="150000"/>
              </a:lnSpc>
              <a:buClr>
                <a:schemeClr val="accent1"/>
              </a:buClr>
              <a:buFont typeface="+mj-lt"/>
              <a:buAutoNum type="romanUcPeriod"/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Investment Recovery (IR)</a:t>
            </a:r>
          </a:p>
          <a:p>
            <a:pPr marL="571500" indent="-571500">
              <a:lnSpc>
                <a:spcPct val="150000"/>
              </a:lnSpc>
              <a:buClr>
                <a:srgbClr val="00B050"/>
              </a:buClr>
              <a:buFont typeface="+mj-lt"/>
              <a:buAutoNum type="romanUcPeriod"/>
            </a:pPr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D030482-B877-6CF8-829B-7BC21776B70B}"/>
              </a:ext>
            </a:extLst>
          </p:cNvPr>
          <p:cNvSpPr txBox="1">
            <a:spLocks/>
          </p:cNvSpPr>
          <p:nvPr/>
        </p:nvSpPr>
        <p:spPr>
          <a:xfrm>
            <a:off x="9100457" y="1077839"/>
            <a:ext cx="2868942" cy="541866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50000"/>
              </a:lnSpc>
              <a:buClr>
                <a:srgbClr val="00B050"/>
              </a:buClr>
            </a:pPr>
            <a:r>
              <a:rPr lang="en-US" sz="2400" b="1" dirty="0">
                <a:solidFill>
                  <a:schemeClr val="accent2"/>
                </a:solidFill>
              </a:rPr>
              <a:t>Internal GSCM practices </a:t>
            </a:r>
          </a:p>
          <a:p>
            <a:pPr algn="r">
              <a:lnSpc>
                <a:spcPct val="150000"/>
              </a:lnSpc>
              <a:buClr>
                <a:srgbClr val="92D050"/>
              </a:buClr>
              <a:buFont typeface="+mj-lt"/>
              <a:buAutoNum type="romanUcPeriod"/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Internal Environment Management (IEM)</a:t>
            </a:r>
          </a:p>
          <a:p>
            <a:pPr algn="r">
              <a:lnSpc>
                <a:spcPct val="150000"/>
              </a:lnSpc>
              <a:buClr>
                <a:srgbClr val="92D050"/>
              </a:buClr>
              <a:buFont typeface="+mj-lt"/>
              <a:buAutoNum type="romanUcPeriod"/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Green Design (GD)</a:t>
            </a:r>
          </a:p>
          <a:p>
            <a:pPr algn="r">
              <a:lnSpc>
                <a:spcPct val="150000"/>
              </a:lnSpc>
              <a:buClr>
                <a:srgbClr val="92D050"/>
              </a:buClr>
              <a:buFont typeface="+mj-lt"/>
              <a:buAutoNum type="romanUcPeriod"/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Green Purchasing (GP)</a:t>
            </a:r>
          </a:p>
          <a:p>
            <a:pPr algn="r">
              <a:lnSpc>
                <a:spcPct val="150000"/>
              </a:lnSpc>
              <a:buClr>
                <a:srgbClr val="92D050"/>
              </a:buClr>
              <a:buFont typeface="+mj-lt"/>
              <a:buAutoNum type="romanUcPeriod"/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Green Production (GPD)</a:t>
            </a:r>
          </a:p>
        </p:txBody>
      </p:sp>
    </p:spTree>
    <p:extLst>
      <p:ext uri="{BB962C8B-B14F-4D97-AF65-F5344CB8AC3E}">
        <p14:creationId xmlns:p14="http://schemas.microsoft.com/office/powerpoint/2010/main" val="6421463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DDFAFA4-802E-72DA-3949-DE781C44AB75}"/>
              </a:ext>
            </a:extLst>
          </p:cNvPr>
          <p:cNvSpPr/>
          <p:nvPr/>
        </p:nvSpPr>
        <p:spPr>
          <a:xfrm rot="5400000">
            <a:off x="239329" y="713330"/>
            <a:ext cx="762308" cy="16297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E946261-4117-BF53-EF00-2CBAC8D278B6}"/>
              </a:ext>
            </a:extLst>
          </p:cNvPr>
          <p:cNvSpPr txBox="1">
            <a:spLocks/>
          </p:cNvSpPr>
          <p:nvPr/>
        </p:nvSpPr>
        <p:spPr>
          <a:xfrm>
            <a:off x="763070" y="440957"/>
            <a:ext cx="10889933" cy="7623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Literature review – conceptual understanding of Stream 2</a:t>
            </a:r>
            <a:endParaRPr lang="en-GB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56ED2A6-89BD-F45C-95B7-4F8A9225E88F}"/>
              </a:ext>
            </a:extLst>
          </p:cNvPr>
          <p:cNvSpPr txBox="1">
            <a:spLocks/>
          </p:cNvSpPr>
          <p:nvPr/>
        </p:nvSpPr>
        <p:spPr>
          <a:xfrm>
            <a:off x="869801" y="1527991"/>
            <a:ext cx="2844921" cy="1136901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accent2"/>
              </a:buClr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Major employed practices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9E194E56-1A6F-0282-9AC4-92BA92362473}"/>
              </a:ext>
            </a:extLst>
          </p:cNvPr>
          <p:cNvSpPr txBox="1">
            <a:spLocks/>
          </p:cNvSpPr>
          <p:nvPr/>
        </p:nvSpPr>
        <p:spPr>
          <a:xfrm>
            <a:off x="4598559" y="1534851"/>
            <a:ext cx="2844920" cy="8186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algn="ctr" defTabSz="914400">
              <a:lnSpc>
                <a:spcPct val="90000"/>
              </a:lnSpc>
              <a:spcBef>
                <a:spcPct val="0"/>
              </a:spcBef>
              <a:buClr>
                <a:schemeClr val="accent2"/>
              </a:buClr>
              <a:buNone/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Partially employed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21A692D2-9199-EC51-F47D-FED4F3F1A362}"/>
              </a:ext>
            </a:extLst>
          </p:cNvPr>
          <p:cNvSpPr txBox="1">
            <a:spLocks/>
          </p:cNvSpPr>
          <p:nvPr/>
        </p:nvSpPr>
        <p:spPr>
          <a:xfrm>
            <a:off x="8548863" y="1604850"/>
            <a:ext cx="2748064" cy="8186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accent2"/>
              </a:buClr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Little / not employed at all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CF869AF-F9E6-7121-5C51-77C55748F480}"/>
              </a:ext>
            </a:extLst>
          </p:cNvPr>
          <p:cNvGrpSpPr/>
          <p:nvPr/>
        </p:nvGrpSpPr>
        <p:grpSpPr>
          <a:xfrm>
            <a:off x="456872" y="2799889"/>
            <a:ext cx="1645922" cy="1645922"/>
            <a:chOff x="3241038" y="-293205"/>
            <a:chExt cx="1645922" cy="1645922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8C6E140-6341-B49B-5E80-3A119BC48881}"/>
                </a:ext>
              </a:extLst>
            </p:cNvPr>
            <p:cNvSpPr/>
            <p:nvPr/>
          </p:nvSpPr>
          <p:spPr>
            <a:xfrm>
              <a:off x="3241038" y="-293205"/>
              <a:ext cx="1645922" cy="1645922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Oval 4">
              <a:extLst>
                <a:ext uri="{FF2B5EF4-FFF2-40B4-BE49-F238E27FC236}">
                  <a16:creationId xmlns:a16="http://schemas.microsoft.com/office/drawing/2014/main" id="{BAFC8456-1A85-7177-61EC-2CEECD58A568}"/>
                </a:ext>
              </a:extLst>
            </p:cNvPr>
            <p:cNvSpPr txBox="1"/>
            <p:nvPr/>
          </p:nvSpPr>
          <p:spPr>
            <a:xfrm>
              <a:off x="3482078" y="-52165"/>
              <a:ext cx="1163842" cy="116384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600" kern="1200" dirty="0"/>
                <a:t>Internal Environment Management (IEM)</a:t>
              </a:r>
              <a:endParaRPr lang="en-GB" sz="1600" kern="1200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B3F6CCB-F008-739C-FAF3-AEBF4C69CED0}"/>
              </a:ext>
            </a:extLst>
          </p:cNvPr>
          <p:cNvGrpSpPr/>
          <p:nvPr/>
        </p:nvGrpSpPr>
        <p:grpSpPr>
          <a:xfrm>
            <a:off x="2233641" y="2799322"/>
            <a:ext cx="1645922" cy="1645922"/>
            <a:chOff x="4782232" y="3427566"/>
            <a:chExt cx="1645922" cy="1645922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C0D2033-DA42-9E21-D0EA-FCF124C8221D}"/>
                </a:ext>
              </a:extLst>
            </p:cNvPr>
            <p:cNvSpPr/>
            <p:nvPr/>
          </p:nvSpPr>
          <p:spPr>
            <a:xfrm>
              <a:off x="4782232" y="3427566"/>
              <a:ext cx="1645922" cy="1645922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Oval 4">
              <a:extLst>
                <a:ext uri="{FF2B5EF4-FFF2-40B4-BE49-F238E27FC236}">
                  <a16:creationId xmlns:a16="http://schemas.microsoft.com/office/drawing/2014/main" id="{2C602F4A-EB6E-3D2E-D3DD-5A442D53DD13}"/>
                </a:ext>
              </a:extLst>
            </p:cNvPr>
            <p:cNvSpPr txBox="1"/>
            <p:nvPr/>
          </p:nvSpPr>
          <p:spPr>
            <a:xfrm>
              <a:off x="5023272" y="3668606"/>
              <a:ext cx="1163842" cy="116384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600" kern="1200" dirty="0"/>
                <a:t>Green Production (GPD)</a:t>
              </a:r>
              <a:endParaRPr lang="en-GB" sz="1600" kern="1200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BC8564F-6B32-FCB1-5607-9ECA9AE0C24F}"/>
              </a:ext>
            </a:extLst>
          </p:cNvPr>
          <p:cNvGrpSpPr/>
          <p:nvPr/>
        </p:nvGrpSpPr>
        <p:grpSpPr>
          <a:xfrm>
            <a:off x="1410680" y="4686284"/>
            <a:ext cx="1645922" cy="1645922"/>
            <a:chOff x="1699844" y="3427566"/>
            <a:chExt cx="1645922" cy="1645922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801705B4-793C-8FE2-7D4B-2287AE21E2AD}"/>
                </a:ext>
              </a:extLst>
            </p:cNvPr>
            <p:cNvSpPr/>
            <p:nvPr/>
          </p:nvSpPr>
          <p:spPr>
            <a:xfrm>
              <a:off x="1699844" y="3427566"/>
              <a:ext cx="1645922" cy="1645922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Oval 4">
              <a:extLst>
                <a:ext uri="{FF2B5EF4-FFF2-40B4-BE49-F238E27FC236}">
                  <a16:creationId xmlns:a16="http://schemas.microsoft.com/office/drawing/2014/main" id="{EE389115-8C40-F6FA-0DB7-A1C385C9F8F9}"/>
                </a:ext>
              </a:extLst>
            </p:cNvPr>
            <p:cNvSpPr txBox="1"/>
            <p:nvPr/>
          </p:nvSpPr>
          <p:spPr>
            <a:xfrm>
              <a:off x="1940884" y="3668606"/>
              <a:ext cx="1163842" cy="116384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600" kern="1200" dirty="0"/>
                <a:t>Green Logistics (GL)</a:t>
              </a:r>
              <a:endParaRPr lang="en-GB" sz="1600" kern="1200" dirty="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42C0BDA-1637-1AEA-CB1B-D7A122C1A653}"/>
              </a:ext>
            </a:extLst>
          </p:cNvPr>
          <p:cNvGrpSpPr/>
          <p:nvPr/>
        </p:nvGrpSpPr>
        <p:grpSpPr>
          <a:xfrm>
            <a:off x="5248418" y="2757429"/>
            <a:ext cx="1645922" cy="1645922"/>
            <a:chOff x="5420616" y="1886372"/>
            <a:chExt cx="1645922" cy="1645922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A86C9AC3-F155-44D6-651F-D8ACFD7943B5}"/>
                </a:ext>
              </a:extLst>
            </p:cNvPr>
            <p:cNvSpPr/>
            <p:nvPr/>
          </p:nvSpPr>
          <p:spPr>
            <a:xfrm>
              <a:off x="5420616" y="1886372"/>
              <a:ext cx="1645922" cy="1645922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Oval 4">
              <a:extLst>
                <a:ext uri="{FF2B5EF4-FFF2-40B4-BE49-F238E27FC236}">
                  <a16:creationId xmlns:a16="http://schemas.microsoft.com/office/drawing/2014/main" id="{68D78299-4F39-91A2-2C27-0092EC01D6D3}"/>
                </a:ext>
              </a:extLst>
            </p:cNvPr>
            <p:cNvSpPr txBox="1"/>
            <p:nvPr/>
          </p:nvSpPr>
          <p:spPr>
            <a:xfrm>
              <a:off x="5661656" y="2127412"/>
              <a:ext cx="1163842" cy="116384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kern="1200" dirty="0"/>
                <a:t>Green Purchasing (GP)</a:t>
              </a:r>
              <a:endParaRPr lang="en-GB" kern="1200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4E95096-059D-01BB-3AA9-C6EA06B3C2A0}"/>
              </a:ext>
            </a:extLst>
          </p:cNvPr>
          <p:cNvGrpSpPr/>
          <p:nvPr/>
        </p:nvGrpSpPr>
        <p:grpSpPr>
          <a:xfrm>
            <a:off x="5273039" y="4700349"/>
            <a:ext cx="1645922" cy="1645922"/>
            <a:chOff x="1061461" y="1886372"/>
            <a:chExt cx="1645922" cy="1645922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195EA30B-D442-2655-2B2F-39147E44EC14}"/>
                </a:ext>
              </a:extLst>
            </p:cNvPr>
            <p:cNvSpPr/>
            <p:nvPr/>
          </p:nvSpPr>
          <p:spPr>
            <a:xfrm>
              <a:off x="1061461" y="1886372"/>
              <a:ext cx="1645922" cy="1645922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Oval 6">
              <a:extLst>
                <a:ext uri="{FF2B5EF4-FFF2-40B4-BE49-F238E27FC236}">
                  <a16:creationId xmlns:a16="http://schemas.microsoft.com/office/drawing/2014/main" id="{B0C1156C-220F-521D-C0D8-026E6EA1EEA3}"/>
                </a:ext>
              </a:extLst>
            </p:cNvPr>
            <p:cNvSpPr txBox="1"/>
            <p:nvPr/>
          </p:nvSpPr>
          <p:spPr>
            <a:xfrm>
              <a:off x="1302501" y="2127412"/>
              <a:ext cx="1163842" cy="116384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600" kern="1200" dirty="0"/>
                <a:t>Collaboration with Supply Chain</a:t>
              </a:r>
              <a:endParaRPr lang="en-GB" sz="1600" kern="1200" dirty="0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A56D541-7AEB-1E9E-91C2-7C85B7AC0462}"/>
              </a:ext>
            </a:extLst>
          </p:cNvPr>
          <p:cNvGrpSpPr/>
          <p:nvPr/>
        </p:nvGrpSpPr>
        <p:grpSpPr>
          <a:xfrm>
            <a:off x="9233371" y="2799322"/>
            <a:ext cx="1645922" cy="1645922"/>
            <a:chOff x="4782232" y="345178"/>
            <a:chExt cx="1645922" cy="1645922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1271DD4-4F8D-3BE0-5340-8B2CF82C1B00}"/>
                </a:ext>
              </a:extLst>
            </p:cNvPr>
            <p:cNvSpPr/>
            <p:nvPr/>
          </p:nvSpPr>
          <p:spPr>
            <a:xfrm>
              <a:off x="4782232" y="345178"/>
              <a:ext cx="1645922" cy="1645922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" name="Oval 4">
              <a:extLst>
                <a:ext uri="{FF2B5EF4-FFF2-40B4-BE49-F238E27FC236}">
                  <a16:creationId xmlns:a16="http://schemas.microsoft.com/office/drawing/2014/main" id="{42ADED3D-1C51-8E92-3EF1-69F2775D2D5D}"/>
                </a:ext>
              </a:extLst>
            </p:cNvPr>
            <p:cNvSpPr txBox="1"/>
            <p:nvPr/>
          </p:nvSpPr>
          <p:spPr>
            <a:xfrm>
              <a:off x="5023272" y="586218"/>
              <a:ext cx="1163842" cy="116384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600" kern="1200" dirty="0"/>
                <a:t>Green Design (GD)</a:t>
              </a:r>
              <a:endParaRPr lang="en-GB" sz="1600" kern="1200" dirty="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35546BC-0A02-18AE-7ED3-54E2A184C30E}"/>
              </a:ext>
            </a:extLst>
          </p:cNvPr>
          <p:cNvGrpSpPr/>
          <p:nvPr/>
        </p:nvGrpSpPr>
        <p:grpSpPr>
          <a:xfrm>
            <a:off x="10056332" y="4751599"/>
            <a:ext cx="1645922" cy="1645922"/>
            <a:chOff x="3241038" y="4065949"/>
            <a:chExt cx="1645922" cy="1645922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D42AB032-2675-B279-1720-5B8E3425E043}"/>
                </a:ext>
              </a:extLst>
            </p:cNvPr>
            <p:cNvSpPr/>
            <p:nvPr/>
          </p:nvSpPr>
          <p:spPr>
            <a:xfrm>
              <a:off x="3241038" y="4065949"/>
              <a:ext cx="1645922" cy="1645922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Oval 6">
              <a:extLst>
                <a:ext uri="{FF2B5EF4-FFF2-40B4-BE49-F238E27FC236}">
                  <a16:creationId xmlns:a16="http://schemas.microsoft.com/office/drawing/2014/main" id="{19D12CC6-D015-5184-E3DC-34E5AD183F5A}"/>
                </a:ext>
              </a:extLst>
            </p:cNvPr>
            <p:cNvSpPr txBox="1"/>
            <p:nvPr/>
          </p:nvSpPr>
          <p:spPr>
            <a:xfrm>
              <a:off x="3482078" y="4306989"/>
              <a:ext cx="1163842" cy="116384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600" kern="1200" dirty="0"/>
                <a:t>Green warehousing and distribution</a:t>
              </a:r>
              <a:endParaRPr lang="en-GB" sz="1600" kern="1200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C72F51E-B9A8-0A02-EE1E-B4C0BB46D601}"/>
              </a:ext>
            </a:extLst>
          </p:cNvPr>
          <p:cNvGrpSpPr/>
          <p:nvPr/>
        </p:nvGrpSpPr>
        <p:grpSpPr>
          <a:xfrm>
            <a:off x="8276973" y="4751599"/>
            <a:ext cx="1645922" cy="1645922"/>
            <a:chOff x="1699844" y="345178"/>
            <a:chExt cx="1645922" cy="1645922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C6E8FF4-A2E7-75B3-9D4F-6D041328BA25}"/>
                </a:ext>
              </a:extLst>
            </p:cNvPr>
            <p:cNvSpPr/>
            <p:nvPr/>
          </p:nvSpPr>
          <p:spPr>
            <a:xfrm>
              <a:off x="1699844" y="345178"/>
              <a:ext cx="1645922" cy="1645922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Oval 8">
              <a:extLst>
                <a:ext uri="{FF2B5EF4-FFF2-40B4-BE49-F238E27FC236}">
                  <a16:creationId xmlns:a16="http://schemas.microsoft.com/office/drawing/2014/main" id="{697DAE11-4C18-AACA-D954-760E603EAC70}"/>
                </a:ext>
              </a:extLst>
            </p:cNvPr>
            <p:cNvSpPr txBox="1"/>
            <p:nvPr/>
          </p:nvSpPr>
          <p:spPr>
            <a:xfrm>
              <a:off x="1940884" y="586218"/>
              <a:ext cx="1163842" cy="116384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600" kern="1200" dirty="0"/>
                <a:t>Investment Recovery (IR)</a:t>
              </a:r>
              <a:endParaRPr lang="en-GB" sz="1600" kern="1200" dirty="0"/>
            </a:p>
          </p:txBody>
        </p:sp>
      </p:grp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2C8ED80F-3C76-1169-F47D-FCCB3A890657}"/>
              </a:ext>
            </a:extLst>
          </p:cNvPr>
          <p:cNvCxnSpPr/>
          <p:nvPr/>
        </p:nvCxnSpPr>
        <p:spPr>
          <a:xfrm>
            <a:off x="4201579" y="1873043"/>
            <a:ext cx="0" cy="4575237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816C155-ECDB-3111-3E06-AD04F200B5BD}"/>
              </a:ext>
            </a:extLst>
          </p:cNvPr>
          <p:cNvCxnSpPr/>
          <p:nvPr/>
        </p:nvCxnSpPr>
        <p:spPr>
          <a:xfrm>
            <a:off x="7935381" y="1873043"/>
            <a:ext cx="0" cy="4575237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EB0B0267-D810-59D8-C450-57FA4722BEC6}"/>
              </a:ext>
            </a:extLst>
          </p:cNvPr>
          <p:cNvCxnSpPr/>
          <p:nvPr/>
        </p:nvCxnSpPr>
        <p:spPr>
          <a:xfrm>
            <a:off x="695637" y="1167519"/>
            <a:ext cx="10689774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37440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3480ED3-C049-EC80-666B-674BC4F44FE1}"/>
              </a:ext>
            </a:extLst>
          </p:cNvPr>
          <p:cNvCxnSpPr/>
          <p:nvPr/>
        </p:nvCxnSpPr>
        <p:spPr>
          <a:xfrm>
            <a:off x="669626" y="1160035"/>
            <a:ext cx="10689774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9DDFAFA4-802E-72DA-3949-DE781C44AB75}"/>
              </a:ext>
            </a:extLst>
          </p:cNvPr>
          <p:cNvSpPr/>
          <p:nvPr/>
        </p:nvSpPr>
        <p:spPr>
          <a:xfrm rot="5400000">
            <a:off x="239329" y="713330"/>
            <a:ext cx="762308" cy="16297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E946261-4117-BF53-EF00-2CBAC8D278B6}"/>
              </a:ext>
            </a:extLst>
          </p:cNvPr>
          <p:cNvSpPr txBox="1">
            <a:spLocks/>
          </p:cNvSpPr>
          <p:nvPr/>
        </p:nvSpPr>
        <p:spPr>
          <a:xfrm>
            <a:off x="763071" y="440957"/>
            <a:ext cx="4941044" cy="7623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Research Methods</a:t>
            </a:r>
            <a:endParaRPr lang="en-GB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17FEC33-9005-9B85-AC4E-46B9A6582BED}"/>
              </a:ext>
            </a:extLst>
          </p:cNvPr>
          <p:cNvSpPr txBox="1">
            <a:spLocks/>
          </p:cNvSpPr>
          <p:nvPr/>
        </p:nvSpPr>
        <p:spPr>
          <a:xfrm>
            <a:off x="547698" y="1431528"/>
            <a:ext cx="5336186" cy="8186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chemeClr val="accent2"/>
              </a:buClr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Objective of Primary research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3043EA3-63FB-7507-E1BF-96E0AB56DFBF}"/>
              </a:ext>
            </a:extLst>
          </p:cNvPr>
          <p:cNvSpPr txBox="1">
            <a:spLocks/>
          </p:cNvSpPr>
          <p:nvPr/>
        </p:nvSpPr>
        <p:spPr>
          <a:xfrm>
            <a:off x="538997" y="2133602"/>
            <a:ext cx="10689774" cy="390797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lnSpc>
                <a:spcPct val="150000"/>
              </a:lnSpc>
              <a:buClr>
                <a:srgbClr val="00B050"/>
              </a:buClr>
              <a:buFont typeface="+mj-lt"/>
              <a:buAutoNum type="romanUcPeriod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Obtain evidence of sustainability practices present in the O&amp;G industry.</a:t>
            </a:r>
          </a:p>
          <a:p>
            <a:pPr marL="571500" indent="-571500">
              <a:lnSpc>
                <a:spcPct val="150000"/>
              </a:lnSpc>
              <a:buClr>
                <a:srgbClr val="00B050"/>
              </a:buClr>
              <a:buFont typeface="+mj-lt"/>
              <a:buAutoNum type="romanUcPeriod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Compare evidence with the conceptual understanding developed from academic literature on existing GSCM practices.</a:t>
            </a:r>
          </a:p>
          <a:p>
            <a:pPr marL="571500" indent="-571500">
              <a:lnSpc>
                <a:spcPct val="150000"/>
              </a:lnSpc>
              <a:buClr>
                <a:srgbClr val="00B050"/>
              </a:buClr>
              <a:buFont typeface="+mj-lt"/>
              <a:buAutoNum type="romanUcPeriod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Integrate the obtained evidence to the conceptual understanding developed from existing academic literature to validate or refute the previous research findings and to identify areas of improvement and further research.</a:t>
            </a:r>
          </a:p>
        </p:txBody>
      </p:sp>
    </p:spTree>
    <p:extLst>
      <p:ext uri="{BB962C8B-B14F-4D97-AF65-F5344CB8AC3E}">
        <p14:creationId xmlns:p14="http://schemas.microsoft.com/office/powerpoint/2010/main" val="35797285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3480ED3-C049-EC80-666B-674BC4F44FE1}"/>
              </a:ext>
            </a:extLst>
          </p:cNvPr>
          <p:cNvCxnSpPr/>
          <p:nvPr/>
        </p:nvCxnSpPr>
        <p:spPr>
          <a:xfrm>
            <a:off x="669626" y="1160035"/>
            <a:ext cx="10689774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9DDFAFA4-802E-72DA-3949-DE781C44AB75}"/>
              </a:ext>
            </a:extLst>
          </p:cNvPr>
          <p:cNvSpPr/>
          <p:nvPr/>
        </p:nvSpPr>
        <p:spPr>
          <a:xfrm rot="5400000">
            <a:off x="239329" y="713330"/>
            <a:ext cx="762308" cy="16297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E946261-4117-BF53-EF00-2CBAC8D278B6}"/>
              </a:ext>
            </a:extLst>
          </p:cNvPr>
          <p:cNvSpPr txBox="1">
            <a:spLocks/>
          </p:cNvSpPr>
          <p:nvPr/>
        </p:nvSpPr>
        <p:spPr>
          <a:xfrm>
            <a:off x="763071" y="440957"/>
            <a:ext cx="4941044" cy="7623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Research Methods</a:t>
            </a:r>
            <a:endParaRPr lang="en-GB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17FEC33-9005-9B85-AC4E-46B9A6582BED}"/>
              </a:ext>
            </a:extLst>
          </p:cNvPr>
          <p:cNvSpPr txBox="1">
            <a:spLocks/>
          </p:cNvSpPr>
          <p:nvPr/>
        </p:nvSpPr>
        <p:spPr>
          <a:xfrm>
            <a:off x="538997" y="1590766"/>
            <a:ext cx="3531953" cy="8186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chemeClr val="accent2"/>
              </a:buClr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Philosophical perspective</a:t>
            </a:r>
          </a:p>
        </p:txBody>
      </p:sp>
      <p:pic>
        <p:nvPicPr>
          <p:cNvPr id="3" name="Graphic 2" descr="Thought with solid fill">
            <a:extLst>
              <a:ext uri="{FF2B5EF4-FFF2-40B4-BE49-F238E27FC236}">
                <a16:creationId xmlns:a16="http://schemas.microsoft.com/office/drawing/2014/main" id="{A02AB7E6-6A59-B0C8-E3E9-63E83C7946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51830" y="1449210"/>
            <a:ext cx="914400" cy="9144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EA95043D-734D-FD23-C4F1-CD1CDC2CF009}"/>
              </a:ext>
            </a:extLst>
          </p:cNvPr>
          <p:cNvSpPr txBox="1">
            <a:spLocks/>
          </p:cNvSpPr>
          <p:nvPr/>
        </p:nvSpPr>
        <p:spPr>
          <a:xfrm>
            <a:off x="4561112" y="1618049"/>
            <a:ext cx="5480489" cy="8186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accent2"/>
              </a:buClr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Constructive philosophical paradigm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6EBD4F6-85E9-6B86-3FA4-1A59C4F17534}"/>
              </a:ext>
            </a:extLst>
          </p:cNvPr>
          <p:cNvSpPr txBox="1">
            <a:spLocks/>
          </p:cNvSpPr>
          <p:nvPr/>
        </p:nvSpPr>
        <p:spPr>
          <a:xfrm>
            <a:off x="538997" y="2734425"/>
            <a:ext cx="3233614" cy="8186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chemeClr val="accent2"/>
              </a:buClr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Research Approach</a:t>
            </a:r>
          </a:p>
        </p:txBody>
      </p:sp>
      <p:pic>
        <p:nvPicPr>
          <p:cNvPr id="13" name="Graphic 12" descr="Open book with solid fill">
            <a:extLst>
              <a:ext uri="{FF2B5EF4-FFF2-40B4-BE49-F238E27FC236}">
                <a16:creationId xmlns:a16="http://schemas.microsoft.com/office/drawing/2014/main" id="{C10C0846-E27F-2C19-F7FA-B6CBEC9D7A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951830" y="2638629"/>
            <a:ext cx="914400" cy="914400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BF8B9DE2-FF89-B929-2296-86FD0DC80453}"/>
              </a:ext>
            </a:extLst>
          </p:cNvPr>
          <p:cNvSpPr txBox="1">
            <a:spLocks/>
          </p:cNvSpPr>
          <p:nvPr/>
        </p:nvSpPr>
        <p:spPr>
          <a:xfrm>
            <a:off x="4952997" y="2747489"/>
            <a:ext cx="3113124" cy="8186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accent2"/>
              </a:buClr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Qualitative research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DAAF3E8-91AD-98D4-AD39-31B0EA468F51}"/>
              </a:ext>
            </a:extLst>
          </p:cNvPr>
          <p:cNvSpPr txBox="1">
            <a:spLocks/>
          </p:cNvSpPr>
          <p:nvPr/>
        </p:nvSpPr>
        <p:spPr>
          <a:xfrm>
            <a:off x="538997" y="3758336"/>
            <a:ext cx="3058888" cy="8186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chemeClr val="accent2"/>
              </a:buClr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Sampling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A3A6493E-9B67-5A6D-FEA5-44D2BC2F9E05}"/>
              </a:ext>
            </a:extLst>
          </p:cNvPr>
          <p:cNvSpPr txBox="1">
            <a:spLocks/>
          </p:cNvSpPr>
          <p:nvPr/>
        </p:nvSpPr>
        <p:spPr>
          <a:xfrm>
            <a:off x="5366822" y="3758335"/>
            <a:ext cx="5938317" cy="914401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Clr>
                <a:schemeClr val="tx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Case Study in Company “X” – An integrated European global O&amp;G company.</a:t>
            </a:r>
          </a:p>
          <a:p>
            <a:pPr marL="342900" indent="-342900">
              <a:buClr>
                <a:schemeClr val="tx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Purposive sampling -&gt; Snowball sampling</a:t>
            </a:r>
          </a:p>
        </p:txBody>
      </p:sp>
      <p:pic>
        <p:nvPicPr>
          <p:cNvPr id="22" name="Graphic 21" descr="Research with solid fill">
            <a:extLst>
              <a:ext uri="{FF2B5EF4-FFF2-40B4-BE49-F238E27FC236}">
                <a16:creationId xmlns:a16="http://schemas.microsoft.com/office/drawing/2014/main" id="{850E1AD8-A838-5F9A-6073-86508EFEDD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951830" y="3758336"/>
            <a:ext cx="914400" cy="9144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E3F2461-7AC3-83B5-E368-B6A9ECC482D9}"/>
              </a:ext>
            </a:extLst>
          </p:cNvPr>
          <p:cNvSpPr txBox="1">
            <a:spLocks/>
          </p:cNvSpPr>
          <p:nvPr/>
        </p:nvSpPr>
        <p:spPr>
          <a:xfrm>
            <a:off x="538996" y="5208767"/>
            <a:ext cx="3206234" cy="8186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chemeClr val="accent2"/>
              </a:buClr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Data Collection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85BF3B9-DFE0-0C98-9B23-F911353F7A80}"/>
              </a:ext>
            </a:extLst>
          </p:cNvPr>
          <p:cNvSpPr txBox="1">
            <a:spLocks/>
          </p:cNvSpPr>
          <p:nvPr/>
        </p:nvSpPr>
        <p:spPr>
          <a:xfrm>
            <a:off x="5366822" y="5148016"/>
            <a:ext cx="5992577" cy="109989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12 Semi-Structured interviews for ~60 minutes conducted, recorded and transcribed via Teams (Microsoft 365). Stored in Excel &amp; Word</a:t>
            </a:r>
          </a:p>
          <a:p>
            <a:pPr marL="342900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Secondary documents (sustainable policy and reports).</a:t>
            </a:r>
          </a:p>
        </p:txBody>
      </p:sp>
      <p:pic>
        <p:nvPicPr>
          <p:cNvPr id="10" name="Graphic 9" descr="Microscope with solid fill">
            <a:extLst>
              <a:ext uri="{FF2B5EF4-FFF2-40B4-BE49-F238E27FC236}">
                <a16:creationId xmlns:a16="http://schemas.microsoft.com/office/drawing/2014/main" id="{704BFE41-4270-48AF-64A6-B860E588132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36692" y="516964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5695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1805</Words>
  <Application>Microsoft Office PowerPoint</Application>
  <PresentationFormat>Widescreen</PresentationFormat>
  <Paragraphs>373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Jasim Hasan (MOL PAKISTAN B.V.)</dc:creator>
  <cp:lastModifiedBy>Jasim Hasan (MOL PAKISTAN B.V.)</cp:lastModifiedBy>
  <cp:revision>1</cp:revision>
  <dcterms:created xsi:type="dcterms:W3CDTF">2023-04-25T03:49:25Z</dcterms:created>
  <dcterms:modified xsi:type="dcterms:W3CDTF">2023-05-12T04:06:44Z</dcterms:modified>
</cp:coreProperties>
</file>