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4"/>
  </p:sldMasterIdLst>
  <p:notesMasterIdLst>
    <p:notesMasterId r:id="rId32"/>
  </p:notesMasterIdLst>
  <p:handoutMasterIdLst>
    <p:handoutMasterId r:id="rId33"/>
  </p:handoutMasterIdLst>
  <p:sldIdLst>
    <p:sldId id="256" r:id="rId5"/>
    <p:sldId id="261" r:id="rId6"/>
    <p:sldId id="260" r:id="rId7"/>
    <p:sldId id="264" r:id="rId8"/>
    <p:sldId id="265" r:id="rId9"/>
    <p:sldId id="263" r:id="rId10"/>
    <p:sldId id="289" r:id="rId11"/>
    <p:sldId id="284" r:id="rId12"/>
    <p:sldId id="266" r:id="rId13"/>
    <p:sldId id="280" r:id="rId14"/>
    <p:sldId id="269" r:id="rId15"/>
    <p:sldId id="290" r:id="rId16"/>
    <p:sldId id="286" r:id="rId17"/>
    <p:sldId id="268" r:id="rId18"/>
    <p:sldId id="271" r:id="rId19"/>
    <p:sldId id="287" r:id="rId20"/>
    <p:sldId id="282" r:id="rId21"/>
    <p:sldId id="270" r:id="rId22"/>
    <p:sldId id="291" r:id="rId23"/>
    <p:sldId id="292" r:id="rId24"/>
    <p:sldId id="294" r:id="rId25"/>
    <p:sldId id="274" r:id="rId26"/>
    <p:sldId id="276" r:id="rId27"/>
    <p:sldId id="275" r:id="rId28"/>
    <p:sldId id="293" r:id="rId29"/>
    <p:sldId id="285" r:id="rId30"/>
    <p:sldId id="283" r:id="rId3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67A002-5AC8-2B4A-E5CF-410764D92E2C}" v="2" dt="2023-05-13T09:38:25.074"/>
    <p1510:client id="{07BA92EF-F70B-C6E2-33C9-8FD79004D853}" v="42" dt="2023-05-12T17:47:33.220"/>
    <p1510:client id="{3E878FDD-6108-A1A6-C843-593F5B75A668}" v="93" dt="2023-05-11T11:24:59.192"/>
    <p1510:client id="{516C16D1-06F9-F654-104C-408691C7B010}" v="501" dt="2023-05-13T10:28:47.435"/>
    <p1510:client id="{6B986569-564B-35ED-365D-511F68D1B2A0}" v="1514" dt="2023-05-12T22:27:35.336"/>
    <p1510:client id="{715ACB88-FE94-AF9E-B276-DFE78DDAB629}" v="133" dt="2023-05-11T13:30:05.720"/>
    <p1510:client id="{72D083C2-C5DD-BF2D-3E1F-6B9ACA757E1C}" v="6" dt="2023-05-10T14:17:25.779"/>
    <p1510:client id="{8BE5CD78-89FB-13E0-A005-409CC7B7B901}" v="391" dt="2023-05-13T09:36:27.710"/>
    <p1510:client id="{912A858D-C7B6-4687-B60E-BE4615112D11}" v="104" dt="2023-05-11T23:25:00.209"/>
    <p1510:client id="{93232F8A-038D-FAF9-AD87-EDF26E22D23B}" v="85" dt="2023-05-11T13:38:10.960"/>
    <p1510:client id="{A37F7954-AEDF-69E4-50E8-C8A315F491BE}" v="79" dt="2023-05-12T08:45:00.956"/>
    <p1510:client id="{B13A8550-57DB-C04E-0041-5A81B6A29C3B}" v="31" dt="2023-05-11T12:46:44.705"/>
    <p1510:client id="{DB6A2321-AB1A-1114-366E-910959D87606}" v="29" dt="2023-05-10T16:51:48.059"/>
    <p1510:client id="{EA956997-589F-DC05-7207-5F854709827E}" v="118" dt="2023-05-11T14:35:21.311"/>
    <p1510:client id="{EF45CEAC-4630-3ACD-C152-6153E2800C19}" v="186" dt="2023-05-11T16:00:41.1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 Songdi" userId="S::sm24680@cardiffmet.ac.uk::9f528709-58c5-4f21-aa59-ad390f13dd7e" providerId="AD" clId="Web-{72D083C2-C5DD-BF2D-3E1F-6B9ACA757E1C}"/>
    <pc:docChg chg="modSld">
      <pc:chgData name="Li, Songdi" userId="S::sm24680@cardiffmet.ac.uk::9f528709-58c5-4f21-aa59-ad390f13dd7e" providerId="AD" clId="Web-{72D083C2-C5DD-BF2D-3E1F-6B9ACA757E1C}" dt="2023-05-10T14:17:25.779" v="4" actId="20577"/>
      <pc:docMkLst>
        <pc:docMk/>
      </pc:docMkLst>
      <pc:sldChg chg="modSp">
        <pc:chgData name="Li, Songdi" userId="S::sm24680@cardiffmet.ac.uk::9f528709-58c5-4f21-aa59-ad390f13dd7e" providerId="AD" clId="Web-{72D083C2-C5DD-BF2D-3E1F-6B9ACA757E1C}" dt="2023-05-10T14:17:25.779" v="4" actId="20577"/>
        <pc:sldMkLst>
          <pc:docMk/>
          <pc:sldMk cId="1193102890" sldId="256"/>
        </pc:sldMkLst>
        <pc:spChg chg="mod">
          <ac:chgData name="Li, Songdi" userId="S::sm24680@cardiffmet.ac.uk::9f528709-58c5-4f21-aa59-ad390f13dd7e" providerId="AD" clId="Web-{72D083C2-C5DD-BF2D-3E1F-6B9ACA757E1C}" dt="2023-05-10T14:17:20.013" v="1" actId="20577"/>
          <ac:spMkLst>
            <pc:docMk/>
            <pc:sldMk cId="1193102890" sldId="256"/>
            <ac:spMk id="2" creationId="{9D7095DF-29B8-EB68-B97B-C5E0D6CBB341}"/>
          </ac:spMkLst>
        </pc:spChg>
        <pc:spChg chg="mod">
          <ac:chgData name="Li, Songdi" userId="S::sm24680@cardiffmet.ac.uk::9f528709-58c5-4f21-aa59-ad390f13dd7e" providerId="AD" clId="Web-{72D083C2-C5DD-BF2D-3E1F-6B9ACA757E1C}" dt="2023-05-10T14:17:25.779" v="4" actId="20577"/>
          <ac:spMkLst>
            <pc:docMk/>
            <pc:sldMk cId="1193102890" sldId="256"/>
            <ac:spMk id="3" creationId="{C0991B61-D223-15FF-7855-5201D18D686E}"/>
          </ac:spMkLst>
        </pc:spChg>
      </pc:sldChg>
    </pc:docChg>
  </pc:docChgLst>
  <pc:docChgLst>
    <pc:chgData name="Li, Songdi" userId="S::sm24680@cardiffmet.ac.uk::9f528709-58c5-4f21-aa59-ad390f13dd7e" providerId="AD" clId="Web-{07BA92EF-F70B-C6E2-33C9-8FD79004D853}"/>
    <pc:docChg chg="modSld">
      <pc:chgData name="Li, Songdi" userId="S::sm24680@cardiffmet.ac.uk::9f528709-58c5-4f21-aa59-ad390f13dd7e" providerId="AD" clId="Web-{07BA92EF-F70B-C6E2-33C9-8FD79004D853}" dt="2023-05-12T17:47:33.220" v="42" actId="14100"/>
      <pc:docMkLst>
        <pc:docMk/>
      </pc:docMkLst>
      <pc:sldChg chg="addSp delSp modSp">
        <pc:chgData name="Li, Songdi" userId="S::sm24680@cardiffmet.ac.uk::9f528709-58c5-4f21-aa59-ad390f13dd7e" providerId="AD" clId="Web-{07BA92EF-F70B-C6E2-33C9-8FD79004D853}" dt="2023-05-12T17:30:08.745" v="6"/>
        <pc:sldMkLst>
          <pc:docMk/>
          <pc:sldMk cId="1193102890" sldId="256"/>
        </pc:sldMkLst>
        <pc:spChg chg="mod">
          <ac:chgData name="Li, Songdi" userId="S::sm24680@cardiffmet.ac.uk::9f528709-58c5-4f21-aa59-ad390f13dd7e" providerId="AD" clId="Web-{07BA92EF-F70B-C6E2-33C9-8FD79004D853}" dt="2023-05-12T17:30:05.401" v="5" actId="20577"/>
          <ac:spMkLst>
            <pc:docMk/>
            <pc:sldMk cId="1193102890" sldId="256"/>
            <ac:spMk id="2" creationId="{9D7095DF-29B8-EB68-B97B-C5E0D6CBB341}"/>
          </ac:spMkLst>
        </pc:spChg>
        <pc:spChg chg="del mod">
          <ac:chgData name="Li, Songdi" userId="S::sm24680@cardiffmet.ac.uk::9f528709-58c5-4f21-aa59-ad390f13dd7e" providerId="AD" clId="Web-{07BA92EF-F70B-C6E2-33C9-8FD79004D853}" dt="2023-05-12T17:29:59.307" v="2"/>
          <ac:spMkLst>
            <pc:docMk/>
            <pc:sldMk cId="1193102890" sldId="256"/>
            <ac:spMk id="3" creationId="{C0991B61-D223-15FF-7855-5201D18D686E}"/>
          </ac:spMkLst>
        </pc:spChg>
        <pc:spChg chg="add del mod">
          <ac:chgData name="Li, Songdi" userId="S::sm24680@cardiffmet.ac.uk::9f528709-58c5-4f21-aa59-ad390f13dd7e" providerId="AD" clId="Web-{07BA92EF-F70B-C6E2-33C9-8FD79004D853}" dt="2023-05-12T17:30:08.745" v="6"/>
          <ac:spMkLst>
            <pc:docMk/>
            <pc:sldMk cId="1193102890" sldId="256"/>
            <ac:spMk id="7" creationId="{F3DE60FB-3F43-0380-D1EF-73FC2F255613}"/>
          </ac:spMkLst>
        </pc:spChg>
      </pc:sldChg>
      <pc:sldChg chg="delSp">
        <pc:chgData name="Li, Songdi" userId="S::sm24680@cardiffmet.ac.uk::9f528709-58c5-4f21-aa59-ad390f13dd7e" providerId="AD" clId="Web-{07BA92EF-F70B-C6E2-33C9-8FD79004D853}" dt="2023-05-12T17:30:23.714" v="7"/>
        <pc:sldMkLst>
          <pc:docMk/>
          <pc:sldMk cId="3466461300" sldId="261"/>
        </pc:sldMkLst>
        <pc:spChg chg="del">
          <ac:chgData name="Li, Songdi" userId="S::sm24680@cardiffmet.ac.uk::9f528709-58c5-4f21-aa59-ad390f13dd7e" providerId="AD" clId="Web-{07BA92EF-F70B-C6E2-33C9-8FD79004D853}" dt="2023-05-12T17:30:23.714" v="7"/>
          <ac:spMkLst>
            <pc:docMk/>
            <pc:sldMk cId="3466461300" sldId="261"/>
            <ac:spMk id="10" creationId="{04E74A2D-37AE-FE79-E8DE-4CD80C523DC2}"/>
          </ac:spMkLst>
        </pc:spChg>
      </pc:sldChg>
      <pc:sldChg chg="delSp modSp">
        <pc:chgData name="Li, Songdi" userId="S::sm24680@cardiffmet.ac.uk::9f528709-58c5-4f21-aa59-ad390f13dd7e" providerId="AD" clId="Web-{07BA92EF-F70B-C6E2-33C9-8FD79004D853}" dt="2023-05-12T17:30:55.981" v="11" actId="14100"/>
        <pc:sldMkLst>
          <pc:docMk/>
          <pc:sldMk cId="2555293723" sldId="262"/>
        </pc:sldMkLst>
        <pc:spChg chg="del">
          <ac:chgData name="Li, Songdi" userId="S::sm24680@cardiffmet.ac.uk::9f528709-58c5-4f21-aa59-ad390f13dd7e" providerId="AD" clId="Web-{07BA92EF-F70B-C6E2-33C9-8FD79004D853}" dt="2023-05-12T17:30:53.372" v="10"/>
          <ac:spMkLst>
            <pc:docMk/>
            <pc:sldMk cId="2555293723" sldId="262"/>
            <ac:spMk id="2" creationId="{BA80810D-4472-6C1D-E80A-08271D425032}"/>
          </ac:spMkLst>
        </pc:spChg>
        <pc:spChg chg="mod">
          <ac:chgData name="Li, Songdi" userId="S::sm24680@cardiffmet.ac.uk::9f528709-58c5-4f21-aa59-ad390f13dd7e" providerId="AD" clId="Web-{07BA92EF-F70B-C6E2-33C9-8FD79004D853}" dt="2023-05-12T17:30:55.981" v="11" actId="14100"/>
          <ac:spMkLst>
            <pc:docMk/>
            <pc:sldMk cId="2555293723" sldId="262"/>
            <ac:spMk id="3" creationId="{29D08E8F-B147-FCDC-6F4B-108FC23AB488}"/>
          </ac:spMkLst>
        </pc:spChg>
      </pc:sldChg>
      <pc:sldChg chg="modSp modNotes">
        <pc:chgData name="Li, Songdi" userId="S::sm24680@cardiffmet.ac.uk::9f528709-58c5-4f21-aa59-ad390f13dd7e" providerId="AD" clId="Web-{07BA92EF-F70B-C6E2-33C9-8FD79004D853}" dt="2023-05-12T17:47:33.220" v="42" actId="14100"/>
        <pc:sldMkLst>
          <pc:docMk/>
          <pc:sldMk cId="3269302726" sldId="264"/>
        </pc:sldMkLst>
        <pc:spChg chg="mod">
          <ac:chgData name="Li, Songdi" userId="S::sm24680@cardiffmet.ac.uk::9f528709-58c5-4f21-aa59-ad390f13dd7e" providerId="AD" clId="Web-{07BA92EF-F70B-C6E2-33C9-8FD79004D853}" dt="2023-05-12T17:47:33.220" v="42" actId="14100"/>
          <ac:spMkLst>
            <pc:docMk/>
            <pc:sldMk cId="3269302726" sldId="264"/>
            <ac:spMk id="3" creationId="{3FF74E3E-ED13-DD0E-3C9E-55BB481EB969}"/>
          </ac:spMkLst>
        </pc:spChg>
      </pc:sldChg>
      <pc:sldChg chg="modSp">
        <pc:chgData name="Li, Songdi" userId="S::sm24680@cardiffmet.ac.uk::9f528709-58c5-4f21-aa59-ad390f13dd7e" providerId="AD" clId="Web-{07BA92EF-F70B-C6E2-33C9-8FD79004D853}" dt="2023-05-12T17:33:03.220" v="14" actId="1076"/>
        <pc:sldMkLst>
          <pc:docMk/>
          <pc:sldMk cId="182837410" sldId="275"/>
        </pc:sldMkLst>
        <pc:picChg chg="mod">
          <ac:chgData name="Li, Songdi" userId="S::sm24680@cardiffmet.ac.uk::9f528709-58c5-4f21-aa59-ad390f13dd7e" providerId="AD" clId="Web-{07BA92EF-F70B-C6E2-33C9-8FD79004D853}" dt="2023-05-12T17:33:03.220" v="14" actId="1076"/>
          <ac:picMkLst>
            <pc:docMk/>
            <pc:sldMk cId="182837410" sldId="275"/>
            <ac:picMk id="4" creationId="{381FFCD5-C60C-4C91-9EB3-48988EEAA050}"/>
          </ac:picMkLst>
        </pc:picChg>
      </pc:sldChg>
      <pc:sldChg chg="modSp">
        <pc:chgData name="Li, Songdi" userId="S::sm24680@cardiffmet.ac.uk::9f528709-58c5-4f21-aa59-ad390f13dd7e" providerId="AD" clId="Web-{07BA92EF-F70B-C6E2-33C9-8FD79004D853}" dt="2023-05-12T17:32:21.187" v="12" actId="14100"/>
        <pc:sldMkLst>
          <pc:docMk/>
          <pc:sldMk cId="3282011610" sldId="276"/>
        </pc:sldMkLst>
        <pc:picChg chg="mod">
          <ac:chgData name="Li, Songdi" userId="S::sm24680@cardiffmet.ac.uk::9f528709-58c5-4f21-aa59-ad390f13dd7e" providerId="AD" clId="Web-{07BA92EF-F70B-C6E2-33C9-8FD79004D853}" dt="2023-05-12T17:32:21.187" v="12" actId="14100"/>
          <ac:picMkLst>
            <pc:docMk/>
            <pc:sldMk cId="3282011610" sldId="276"/>
            <ac:picMk id="3" creationId="{56EA8DD0-8F6A-5425-C408-ED3DC367718D}"/>
          </ac:picMkLst>
        </pc:picChg>
      </pc:sldChg>
    </pc:docChg>
  </pc:docChgLst>
  <pc:docChgLst>
    <pc:chgData name="Li, Songdi" userId="S::sm24680@cardiffmet.ac.uk::9f528709-58c5-4f21-aa59-ad390f13dd7e" providerId="AD" clId="Web-{8BE5CD78-89FB-13E0-A005-409CC7B7B901}"/>
    <pc:docChg chg="addSld delSld modSld sldOrd">
      <pc:chgData name="Li, Songdi" userId="S::sm24680@cardiffmet.ac.uk::9f528709-58c5-4f21-aa59-ad390f13dd7e" providerId="AD" clId="Web-{8BE5CD78-89FB-13E0-A005-409CC7B7B901}" dt="2023-05-13T09:36:27.710" v="333"/>
      <pc:docMkLst>
        <pc:docMk/>
      </pc:docMkLst>
      <pc:sldChg chg="modSp">
        <pc:chgData name="Li, Songdi" userId="S::sm24680@cardiffmet.ac.uk::9f528709-58c5-4f21-aa59-ad390f13dd7e" providerId="AD" clId="Web-{8BE5CD78-89FB-13E0-A005-409CC7B7B901}" dt="2023-05-13T09:35:18.709" v="329" actId="20577"/>
        <pc:sldMkLst>
          <pc:docMk/>
          <pc:sldMk cId="1815220982" sldId="260"/>
        </pc:sldMkLst>
        <pc:spChg chg="mod">
          <ac:chgData name="Li, Songdi" userId="S::sm24680@cardiffmet.ac.uk::9f528709-58c5-4f21-aa59-ad390f13dd7e" providerId="AD" clId="Web-{8BE5CD78-89FB-13E0-A005-409CC7B7B901}" dt="2023-05-13T09:35:18.709" v="329" actId="20577"/>
          <ac:spMkLst>
            <pc:docMk/>
            <pc:sldMk cId="1815220982" sldId="260"/>
            <ac:spMk id="2" creationId="{BE4E1F4F-892D-7EE0-668E-DD4D7CD087D1}"/>
          </ac:spMkLst>
        </pc:spChg>
      </pc:sldChg>
      <pc:sldChg chg="addSp delSp modSp">
        <pc:chgData name="Li, Songdi" userId="S::sm24680@cardiffmet.ac.uk::9f528709-58c5-4f21-aa59-ad390f13dd7e" providerId="AD" clId="Web-{8BE5CD78-89FB-13E0-A005-409CC7B7B901}" dt="2023-05-13T09:33:51.784" v="295"/>
        <pc:sldMkLst>
          <pc:docMk/>
          <pc:sldMk cId="3414722833" sldId="263"/>
        </pc:sldMkLst>
        <pc:spChg chg="mod">
          <ac:chgData name="Li, Songdi" userId="S::sm24680@cardiffmet.ac.uk::9f528709-58c5-4f21-aa59-ad390f13dd7e" providerId="AD" clId="Web-{8BE5CD78-89FB-13E0-A005-409CC7B7B901}" dt="2023-05-13T09:33:51.784" v="295"/>
          <ac:spMkLst>
            <pc:docMk/>
            <pc:sldMk cId="3414722833" sldId="263"/>
            <ac:spMk id="2" creationId="{FA5F7AC3-6EF0-A48B-998A-3A410285CBAA}"/>
          </ac:spMkLst>
        </pc:spChg>
        <pc:spChg chg="del">
          <ac:chgData name="Li, Songdi" userId="S::sm24680@cardiffmet.ac.uk::9f528709-58c5-4f21-aa59-ad390f13dd7e" providerId="AD" clId="Web-{8BE5CD78-89FB-13E0-A005-409CC7B7B901}" dt="2023-05-13T09:33:51.784" v="295"/>
          <ac:spMkLst>
            <pc:docMk/>
            <pc:sldMk cId="3414722833" sldId="263"/>
            <ac:spMk id="37" creationId="{44AD29B6-BF3B-4407-9E75-52DF8E3B29F1}"/>
          </ac:spMkLst>
        </pc:spChg>
        <pc:spChg chg="del">
          <ac:chgData name="Li, Songdi" userId="S::sm24680@cardiffmet.ac.uk::9f528709-58c5-4f21-aa59-ad390f13dd7e" providerId="AD" clId="Web-{8BE5CD78-89FB-13E0-A005-409CC7B7B901}" dt="2023-05-13T09:33:51.784" v="295"/>
          <ac:spMkLst>
            <pc:docMk/>
            <pc:sldMk cId="3414722833" sldId="263"/>
            <ac:spMk id="38" creationId="{55F8BA08-3E38-4B70-B93A-74F08E092206}"/>
          </ac:spMkLst>
        </pc:spChg>
        <pc:spChg chg="del">
          <ac:chgData name="Li, Songdi" userId="S::sm24680@cardiffmet.ac.uk::9f528709-58c5-4f21-aa59-ad390f13dd7e" providerId="AD" clId="Web-{8BE5CD78-89FB-13E0-A005-409CC7B7B901}" dt="2023-05-13T09:33:51.784" v="295"/>
          <ac:spMkLst>
            <pc:docMk/>
            <pc:sldMk cId="3414722833" sldId="263"/>
            <ac:spMk id="39" creationId="{357F1B33-79AB-4A71-8CEC-4546D709B8C8}"/>
          </ac:spMkLst>
        </pc:spChg>
        <pc:spChg chg="add">
          <ac:chgData name="Li, Songdi" userId="S::sm24680@cardiffmet.ac.uk::9f528709-58c5-4f21-aa59-ad390f13dd7e" providerId="AD" clId="Web-{8BE5CD78-89FB-13E0-A005-409CC7B7B901}" dt="2023-05-13T09:33:51.784" v="295"/>
          <ac:spMkLst>
            <pc:docMk/>
            <pc:sldMk cId="3414722833" sldId="263"/>
            <ac:spMk id="44" creationId="{DCC231C8-C761-4B31-9B1C-C6D19248C6B3}"/>
          </ac:spMkLst>
        </pc:spChg>
        <pc:graphicFrameChg chg="mod modGraphic">
          <ac:chgData name="Li, Songdi" userId="S::sm24680@cardiffmet.ac.uk::9f528709-58c5-4f21-aa59-ad390f13dd7e" providerId="AD" clId="Web-{8BE5CD78-89FB-13E0-A005-409CC7B7B901}" dt="2023-05-13T09:33:51.784" v="295"/>
          <ac:graphicFrameMkLst>
            <pc:docMk/>
            <pc:sldMk cId="3414722833" sldId="263"/>
            <ac:graphicFrameMk id="5" creationId="{33BF8879-4395-AA64-C522-C669232EC7E0}"/>
          </ac:graphicFrameMkLst>
        </pc:graphicFrameChg>
      </pc:sldChg>
      <pc:sldChg chg="modSp">
        <pc:chgData name="Li, Songdi" userId="S::sm24680@cardiffmet.ac.uk::9f528709-58c5-4f21-aa59-ad390f13dd7e" providerId="AD" clId="Web-{8BE5CD78-89FB-13E0-A005-409CC7B7B901}" dt="2023-05-13T09:19:47.817" v="138" actId="20577"/>
        <pc:sldMkLst>
          <pc:docMk/>
          <pc:sldMk cId="3269302726" sldId="264"/>
        </pc:sldMkLst>
        <pc:graphicFrameChg chg="modGraphic">
          <ac:chgData name="Li, Songdi" userId="S::sm24680@cardiffmet.ac.uk::9f528709-58c5-4f21-aa59-ad390f13dd7e" providerId="AD" clId="Web-{8BE5CD78-89FB-13E0-A005-409CC7B7B901}" dt="2023-05-13T09:19:47.817" v="138" actId="20577"/>
          <ac:graphicFrameMkLst>
            <pc:docMk/>
            <pc:sldMk cId="3269302726" sldId="264"/>
            <ac:graphicFrameMk id="5" creationId="{84209161-FF5E-499C-DB69-4205D0C47288}"/>
          </ac:graphicFrameMkLst>
        </pc:graphicFrameChg>
      </pc:sldChg>
      <pc:sldChg chg="addSp delSp modSp ord">
        <pc:chgData name="Li, Songdi" userId="S::sm24680@cardiffmet.ac.uk::9f528709-58c5-4f21-aa59-ad390f13dd7e" providerId="AD" clId="Web-{8BE5CD78-89FB-13E0-A005-409CC7B7B901}" dt="2023-05-13T09:31:33.578" v="245" actId="1076"/>
        <pc:sldMkLst>
          <pc:docMk/>
          <pc:sldMk cId="1073379259" sldId="266"/>
        </pc:sldMkLst>
        <pc:spChg chg="mod">
          <ac:chgData name="Li, Songdi" userId="S::sm24680@cardiffmet.ac.uk::9f528709-58c5-4f21-aa59-ad390f13dd7e" providerId="AD" clId="Web-{8BE5CD78-89FB-13E0-A005-409CC7B7B901}" dt="2023-05-13T09:30:35.514" v="230"/>
          <ac:spMkLst>
            <pc:docMk/>
            <pc:sldMk cId="1073379259" sldId="266"/>
            <ac:spMk id="2" creationId="{D7B1016A-DE3C-BC39-F51E-F3E52F231FA6}"/>
          </ac:spMkLst>
        </pc:spChg>
        <pc:spChg chg="mod ord">
          <ac:chgData name="Li, Songdi" userId="S::sm24680@cardiffmet.ac.uk::9f528709-58c5-4f21-aa59-ad390f13dd7e" providerId="AD" clId="Web-{8BE5CD78-89FB-13E0-A005-409CC7B7B901}" dt="2023-05-13T09:31:33.578" v="245" actId="1076"/>
          <ac:spMkLst>
            <pc:docMk/>
            <pc:sldMk cId="1073379259" sldId="266"/>
            <ac:spMk id="4" creationId="{D15E3F3E-DE33-AF11-043F-5912137558F5}"/>
          </ac:spMkLst>
        </pc:spChg>
        <pc:spChg chg="add del">
          <ac:chgData name="Li, Songdi" userId="S::sm24680@cardiffmet.ac.uk::9f528709-58c5-4f21-aa59-ad390f13dd7e" providerId="AD" clId="Web-{8BE5CD78-89FB-13E0-A005-409CC7B7B901}" dt="2023-05-13T09:30:35.514" v="230"/>
          <ac:spMkLst>
            <pc:docMk/>
            <pc:sldMk cId="1073379259" sldId="266"/>
            <ac:spMk id="9" creationId="{2B97F24A-32CE-4C1C-A50D-3016B394DCFB}"/>
          </ac:spMkLst>
        </pc:spChg>
        <pc:spChg chg="add del">
          <ac:chgData name="Li, Songdi" userId="S::sm24680@cardiffmet.ac.uk::9f528709-58c5-4f21-aa59-ad390f13dd7e" providerId="AD" clId="Web-{8BE5CD78-89FB-13E0-A005-409CC7B7B901}" dt="2023-05-13T09:30:35.514" v="230"/>
          <ac:spMkLst>
            <pc:docMk/>
            <pc:sldMk cId="1073379259" sldId="266"/>
            <ac:spMk id="11" creationId="{CD8B4F24-440B-49E9-B85D-733523DC064B}"/>
          </ac:spMkLst>
        </pc:spChg>
        <pc:spChg chg="add del">
          <ac:chgData name="Li, Songdi" userId="S::sm24680@cardiffmet.ac.uk::9f528709-58c5-4f21-aa59-ad390f13dd7e" providerId="AD" clId="Web-{8BE5CD78-89FB-13E0-A005-409CC7B7B901}" dt="2023-05-13T09:30:14.701" v="225"/>
          <ac:spMkLst>
            <pc:docMk/>
            <pc:sldMk cId="1073379259" sldId="266"/>
            <ac:spMk id="13" creationId="{1B15ED52-F352-441B-82BF-E0EA34836D08}"/>
          </ac:spMkLst>
        </pc:spChg>
        <pc:spChg chg="add del">
          <ac:chgData name="Li, Songdi" userId="S::sm24680@cardiffmet.ac.uk::9f528709-58c5-4f21-aa59-ad390f13dd7e" providerId="AD" clId="Web-{8BE5CD78-89FB-13E0-A005-409CC7B7B901}" dt="2023-05-13T09:30:14.701" v="225"/>
          <ac:spMkLst>
            <pc:docMk/>
            <pc:sldMk cId="1073379259" sldId="266"/>
            <ac:spMk id="15" creationId="{3B2E3793-BFE6-45A2-9B7B-E18844431C99}"/>
          </ac:spMkLst>
        </pc:spChg>
        <pc:spChg chg="add del">
          <ac:chgData name="Li, Songdi" userId="S::sm24680@cardiffmet.ac.uk::9f528709-58c5-4f21-aa59-ad390f13dd7e" providerId="AD" clId="Web-{8BE5CD78-89FB-13E0-A005-409CC7B7B901}" dt="2023-05-13T09:29:46.778" v="222"/>
          <ac:spMkLst>
            <pc:docMk/>
            <pc:sldMk cId="1073379259" sldId="266"/>
            <ac:spMk id="16" creationId="{C681C32C-7AFC-4BB3-9088-65CBDFC5D1C2}"/>
          </ac:spMkLst>
        </pc:spChg>
        <pc:spChg chg="add del">
          <ac:chgData name="Li, Songdi" userId="S::sm24680@cardiffmet.ac.uk::9f528709-58c5-4f21-aa59-ad390f13dd7e" providerId="AD" clId="Web-{8BE5CD78-89FB-13E0-A005-409CC7B7B901}" dt="2023-05-13T09:30:14.701" v="225"/>
          <ac:spMkLst>
            <pc:docMk/>
            <pc:sldMk cId="1073379259" sldId="266"/>
            <ac:spMk id="17" creationId="{BC4C4868-CB8F-4AF9-9CDB-8108F2C19B67}"/>
          </ac:spMkLst>
        </pc:spChg>
        <pc:spChg chg="add del">
          <ac:chgData name="Li, Songdi" userId="S::sm24680@cardiffmet.ac.uk::9f528709-58c5-4f21-aa59-ad390f13dd7e" providerId="AD" clId="Web-{8BE5CD78-89FB-13E0-A005-409CC7B7B901}" dt="2023-05-13T09:29:46.778" v="222"/>
          <ac:spMkLst>
            <pc:docMk/>
            <pc:sldMk cId="1073379259" sldId="266"/>
            <ac:spMk id="18" creationId="{199C0ED0-69DE-4C31-A5CF-E2A46FD30226}"/>
          </ac:spMkLst>
        </pc:spChg>
        <pc:spChg chg="add del">
          <ac:chgData name="Li, Songdi" userId="S::sm24680@cardiffmet.ac.uk::9f528709-58c5-4f21-aa59-ad390f13dd7e" providerId="AD" clId="Web-{8BE5CD78-89FB-13E0-A005-409CC7B7B901}" dt="2023-05-13T09:29:46.778" v="222"/>
          <ac:spMkLst>
            <pc:docMk/>
            <pc:sldMk cId="1073379259" sldId="266"/>
            <ac:spMk id="20" creationId="{8D42B8BD-40AF-488E-8A79-D7256C917229}"/>
          </ac:spMkLst>
        </pc:spChg>
        <pc:spChg chg="add del">
          <ac:chgData name="Li, Songdi" userId="S::sm24680@cardiffmet.ac.uk::9f528709-58c5-4f21-aa59-ad390f13dd7e" providerId="AD" clId="Web-{8BE5CD78-89FB-13E0-A005-409CC7B7B901}" dt="2023-05-13T09:30:14.701" v="225"/>
          <ac:spMkLst>
            <pc:docMk/>
            <pc:sldMk cId="1073379259" sldId="266"/>
            <ac:spMk id="22" creationId="{375E0459-6403-40CD-989D-56A4407CA12E}"/>
          </ac:spMkLst>
        </pc:spChg>
        <pc:spChg chg="add del">
          <ac:chgData name="Li, Songdi" userId="S::sm24680@cardiffmet.ac.uk::9f528709-58c5-4f21-aa59-ad390f13dd7e" providerId="AD" clId="Web-{8BE5CD78-89FB-13E0-A005-409CC7B7B901}" dt="2023-05-13T09:30:14.701" v="225"/>
          <ac:spMkLst>
            <pc:docMk/>
            <pc:sldMk cId="1073379259" sldId="266"/>
            <ac:spMk id="24" creationId="{53E5B1A8-3AC9-4BD1-9BBC-78CA94F2D1BA}"/>
          </ac:spMkLst>
        </pc:spChg>
        <pc:spChg chg="add">
          <ac:chgData name="Li, Songdi" userId="S::sm24680@cardiffmet.ac.uk::9f528709-58c5-4f21-aa59-ad390f13dd7e" providerId="AD" clId="Web-{8BE5CD78-89FB-13E0-A005-409CC7B7B901}" dt="2023-05-13T09:30:35.514" v="230"/>
          <ac:spMkLst>
            <pc:docMk/>
            <pc:sldMk cId="1073379259" sldId="266"/>
            <ac:spMk id="25" creationId="{B712E947-0734-45F9-9C4F-41114EC3A33E}"/>
          </ac:spMkLst>
        </pc:spChg>
        <pc:grpChg chg="add">
          <ac:chgData name="Li, Songdi" userId="S::sm24680@cardiffmet.ac.uk::9f528709-58c5-4f21-aa59-ad390f13dd7e" providerId="AD" clId="Web-{8BE5CD78-89FB-13E0-A005-409CC7B7B901}" dt="2023-05-13T09:30:35.514" v="230"/>
          <ac:grpSpMkLst>
            <pc:docMk/>
            <pc:sldMk cId="1073379259" sldId="266"/>
            <ac:grpSpMk id="26" creationId="{12B3290A-D3BF-4B87-B55B-FD9A98B49727}"/>
          </ac:grpSpMkLst>
        </pc:grpChg>
        <pc:picChg chg="mod">
          <ac:chgData name="Li, Songdi" userId="S::sm24680@cardiffmet.ac.uk::9f528709-58c5-4f21-aa59-ad390f13dd7e" providerId="AD" clId="Web-{8BE5CD78-89FB-13E0-A005-409CC7B7B901}" dt="2023-05-13T09:31:20.780" v="244" actId="1076"/>
          <ac:picMkLst>
            <pc:docMk/>
            <pc:sldMk cId="1073379259" sldId="266"/>
            <ac:picMk id="3" creationId="{9033088B-D3AB-67E9-5170-7DF3B2449087}"/>
          </ac:picMkLst>
        </pc:picChg>
        <pc:picChg chg="add del mod">
          <ac:chgData name="Li, Songdi" userId="S::sm24680@cardiffmet.ac.uk::9f528709-58c5-4f21-aa59-ad390f13dd7e" providerId="AD" clId="Web-{8BE5CD78-89FB-13E0-A005-409CC7B7B901}" dt="2023-05-13T09:30:37.998" v="231"/>
          <ac:picMkLst>
            <pc:docMk/>
            <pc:sldMk cId="1073379259" sldId="266"/>
            <ac:picMk id="5" creationId="{62E6B43D-3CB9-7BF7-1C81-450028185CE2}"/>
          </ac:picMkLst>
        </pc:picChg>
      </pc:sldChg>
      <pc:sldChg chg="modSp">
        <pc:chgData name="Li, Songdi" userId="S::sm24680@cardiffmet.ac.uk::9f528709-58c5-4f21-aa59-ad390f13dd7e" providerId="AD" clId="Web-{8BE5CD78-89FB-13E0-A005-409CC7B7B901}" dt="2023-05-13T09:23:30.685" v="170" actId="20577"/>
        <pc:sldMkLst>
          <pc:docMk/>
          <pc:sldMk cId="2350920611" sldId="268"/>
        </pc:sldMkLst>
        <pc:spChg chg="mod">
          <ac:chgData name="Li, Songdi" userId="S::sm24680@cardiffmet.ac.uk::9f528709-58c5-4f21-aa59-ad390f13dd7e" providerId="AD" clId="Web-{8BE5CD78-89FB-13E0-A005-409CC7B7B901}" dt="2023-05-13T09:23:30.685" v="170" actId="20577"/>
          <ac:spMkLst>
            <pc:docMk/>
            <pc:sldMk cId="2350920611" sldId="268"/>
            <ac:spMk id="6" creationId="{29390193-A06B-88E2-41E5-56430C7E2A64}"/>
          </ac:spMkLst>
        </pc:spChg>
      </pc:sldChg>
      <pc:sldChg chg="addSp delSp modSp ord">
        <pc:chgData name="Li, Songdi" userId="S::sm24680@cardiffmet.ac.uk::9f528709-58c5-4f21-aa59-ad390f13dd7e" providerId="AD" clId="Web-{8BE5CD78-89FB-13E0-A005-409CC7B7B901}" dt="2023-05-13T09:28:48.226" v="219"/>
        <pc:sldMkLst>
          <pc:docMk/>
          <pc:sldMk cId="3866849151" sldId="269"/>
        </pc:sldMkLst>
        <pc:spChg chg="mod">
          <ac:chgData name="Li, Songdi" userId="S::sm24680@cardiffmet.ac.uk::9f528709-58c5-4f21-aa59-ad390f13dd7e" providerId="AD" clId="Web-{8BE5CD78-89FB-13E0-A005-409CC7B7B901}" dt="2023-05-13T09:28:48.226" v="219"/>
          <ac:spMkLst>
            <pc:docMk/>
            <pc:sldMk cId="3866849151" sldId="269"/>
            <ac:spMk id="2" creationId="{9BAF4F13-A30C-A732-A676-774AAD1CA917}"/>
          </ac:spMkLst>
        </pc:spChg>
        <pc:spChg chg="del">
          <ac:chgData name="Li, Songdi" userId="S::sm24680@cardiffmet.ac.uk::9f528709-58c5-4f21-aa59-ad390f13dd7e" providerId="AD" clId="Web-{8BE5CD78-89FB-13E0-A005-409CC7B7B901}" dt="2023-05-13T09:28:48.226" v="219"/>
          <ac:spMkLst>
            <pc:docMk/>
            <pc:sldMk cId="3866849151" sldId="269"/>
            <ac:spMk id="17" creationId="{D12DDE76-C203-4047-9998-63900085B5E8}"/>
          </ac:spMkLst>
        </pc:spChg>
        <pc:spChg chg="add">
          <ac:chgData name="Li, Songdi" userId="S::sm24680@cardiffmet.ac.uk::9f528709-58c5-4f21-aa59-ad390f13dd7e" providerId="AD" clId="Web-{8BE5CD78-89FB-13E0-A005-409CC7B7B901}" dt="2023-05-13T09:28:48.226" v="219"/>
          <ac:spMkLst>
            <pc:docMk/>
            <pc:sldMk cId="3866849151" sldId="269"/>
            <ac:spMk id="19" creationId="{A8384FB5-9ADC-4DDC-881B-597D56F5B15D}"/>
          </ac:spMkLst>
        </pc:spChg>
        <pc:spChg chg="add">
          <ac:chgData name="Li, Songdi" userId="S::sm24680@cardiffmet.ac.uk::9f528709-58c5-4f21-aa59-ad390f13dd7e" providerId="AD" clId="Web-{8BE5CD78-89FB-13E0-A005-409CC7B7B901}" dt="2023-05-13T09:28:48.226" v="219"/>
          <ac:spMkLst>
            <pc:docMk/>
            <pc:sldMk cId="3866849151" sldId="269"/>
            <ac:spMk id="24" creationId="{91E5A9A7-95C6-4F4F-B00E-C82E07FE62EF}"/>
          </ac:spMkLst>
        </pc:spChg>
        <pc:spChg chg="add">
          <ac:chgData name="Li, Songdi" userId="S::sm24680@cardiffmet.ac.uk::9f528709-58c5-4f21-aa59-ad390f13dd7e" providerId="AD" clId="Web-{8BE5CD78-89FB-13E0-A005-409CC7B7B901}" dt="2023-05-13T09:28:48.226" v="219"/>
          <ac:spMkLst>
            <pc:docMk/>
            <pc:sldMk cId="3866849151" sldId="269"/>
            <ac:spMk id="31" creationId="{D07DD2DE-F619-49DD-B5E7-03A290FF4ED1}"/>
          </ac:spMkLst>
        </pc:spChg>
        <pc:spChg chg="add">
          <ac:chgData name="Li, Songdi" userId="S::sm24680@cardiffmet.ac.uk::9f528709-58c5-4f21-aa59-ad390f13dd7e" providerId="AD" clId="Web-{8BE5CD78-89FB-13E0-A005-409CC7B7B901}" dt="2023-05-13T09:28:48.226" v="219"/>
          <ac:spMkLst>
            <pc:docMk/>
            <pc:sldMk cId="3866849151" sldId="269"/>
            <ac:spMk id="37" creationId="{85149191-5F60-4A28-AAFF-039F96B0F3EC}"/>
          </ac:spMkLst>
        </pc:spChg>
        <pc:spChg chg="add">
          <ac:chgData name="Li, Songdi" userId="S::sm24680@cardiffmet.ac.uk::9f528709-58c5-4f21-aa59-ad390f13dd7e" providerId="AD" clId="Web-{8BE5CD78-89FB-13E0-A005-409CC7B7B901}" dt="2023-05-13T09:28:48.226" v="219"/>
          <ac:spMkLst>
            <pc:docMk/>
            <pc:sldMk cId="3866849151" sldId="269"/>
            <ac:spMk id="43" creationId="{F8260ED5-17F7-4158-B241-D51DD4CF1B7E}"/>
          </ac:spMkLst>
        </pc:spChg>
        <pc:picChg chg="mod">
          <ac:chgData name="Li, Songdi" userId="S::sm24680@cardiffmet.ac.uk::9f528709-58c5-4f21-aa59-ad390f13dd7e" providerId="AD" clId="Web-{8BE5CD78-89FB-13E0-A005-409CC7B7B901}" dt="2023-05-13T09:28:48.226" v="219"/>
          <ac:picMkLst>
            <pc:docMk/>
            <pc:sldMk cId="3866849151" sldId="269"/>
            <ac:picMk id="8" creationId="{6399411C-B9B0-5300-7689-D02DDCA7EF89}"/>
          </ac:picMkLst>
        </pc:picChg>
      </pc:sldChg>
      <pc:sldChg chg="modSp">
        <pc:chgData name="Li, Songdi" userId="S::sm24680@cardiffmet.ac.uk::9f528709-58c5-4f21-aa59-ad390f13dd7e" providerId="AD" clId="Web-{8BE5CD78-89FB-13E0-A005-409CC7B7B901}" dt="2023-05-13T09:23:44.716" v="175" actId="20577"/>
        <pc:sldMkLst>
          <pc:docMk/>
          <pc:sldMk cId="1992505231" sldId="271"/>
        </pc:sldMkLst>
        <pc:spChg chg="mod">
          <ac:chgData name="Li, Songdi" userId="S::sm24680@cardiffmet.ac.uk::9f528709-58c5-4f21-aa59-ad390f13dd7e" providerId="AD" clId="Web-{8BE5CD78-89FB-13E0-A005-409CC7B7B901}" dt="2023-05-13T09:23:44.716" v="175" actId="20577"/>
          <ac:spMkLst>
            <pc:docMk/>
            <pc:sldMk cId="1992505231" sldId="271"/>
            <ac:spMk id="2" creationId="{1A1A4C67-20DD-DCAD-B089-681336572BAE}"/>
          </ac:spMkLst>
        </pc:spChg>
      </pc:sldChg>
      <pc:sldChg chg="modSp ord">
        <pc:chgData name="Li, Songdi" userId="S::sm24680@cardiffmet.ac.uk::9f528709-58c5-4f21-aa59-ad390f13dd7e" providerId="AD" clId="Web-{8BE5CD78-89FB-13E0-A005-409CC7B7B901}" dt="2023-05-13T09:28:04.959" v="218"/>
        <pc:sldMkLst>
          <pc:docMk/>
          <pc:sldMk cId="2028186299" sldId="280"/>
        </pc:sldMkLst>
        <pc:spChg chg="mod">
          <ac:chgData name="Li, Songdi" userId="S::sm24680@cardiffmet.ac.uk::9f528709-58c5-4f21-aa59-ad390f13dd7e" providerId="AD" clId="Web-{8BE5CD78-89FB-13E0-A005-409CC7B7B901}" dt="2023-05-13T09:27:59.693" v="216" actId="20577"/>
          <ac:spMkLst>
            <pc:docMk/>
            <pc:sldMk cId="2028186299" sldId="280"/>
            <ac:spMk id="2" creationId="{82BD8F9F-F130-419D-291F-E19AEB82392B}"/>
          </ac:spMkLst>
        </pc:spChg>
      </pc:sldChg>
      <pc:sldChg chg="addSp modSp">
        <pc:chgData name="Li, Songdi" userId="S::sm24680@cardiffmet.ac.uk::9f528709-58c5-4f21-aa59-ad390f13dd7e" providerId="AD" clId="Web-{8BE5CD78-89FB-13E0-A005-409CC7B7B901}" dt="2023-05-13T09:25:43.908" v="201" actId="1076"/>
        <pc:sldMkLst>
          <pc:docMk/>
          <pc:sldMk cId="605040057" sldId="282"/>
        </pc:sldMkLst>
        <pc:spChg chg="add mod">
          <ac:chgData name="Li, Songdi" userId="S::sm24680@cardiffmet.ac.uk::9f528709-58c5-4f21-aa59-ad390f13dd7e" providerId="AD" clId="Web-{8BE5CD78-89FB-13E0-A005-409CC7B7B901}" dt="2023-05-13T09:25:17.297" v="193" actId="1076"/>
          <ac:spMkLst>
            <pc:docMk/>
            <pc:sldMk cId="605040057" sldId="282"/>
            <ac:spMk id="6" creationId="{3014D1E8-6F64-18FF-9EA4-B5C3A31A4102}"/>
          </ac:spMkLst>
        </pc:spChg>
        <pc:spChg chg="add mod">
          <ac:chgData name="Li, Songdi" userId="S::sm24680@cardiffmet.ac.uk::9f528709-58c5-4f21-aa59-ad390f13dd7e" providerId="AD" clId="Web-{8BE5CD78-89FB-13E0-A005-409CC7B7B901}" dt="2023-05-13T09:25:29.111" v="197" actId="14100"/>
          <ac:spMkLst>
            <pc:docMk/>
            <pc:sldMk cId="605040057" sldId="282"/>
            <ac:spMk id="8" creationId="{6DE2E43C-7BBB-0046-CFD0-32B2CB51FA41}"/>
          </ac:spMkLst>
        </pc:spChg>
        <pc:spChg chg="add mod">
          <ac:chgData name="Li, Songdi" userId="S::sm24680@cardiffmet.ac.uk::9f528709-58c5-4f21-aa59-ad390f13dd7e" providerId="AD" clId="Web-{8BE5CD78-89FB-13E0-A005-409CC7B7B901}" dt="2023-05-13T09:25:36.314" v="199" actId="1076"/>
          <ac:spMkLst>
            <pc:docMk/>
            <pc:sldMk cId="605040057" sldId="282"/>
            <ac:spMk id="9" creationId="{BBCA1410-5984-D8F5-7DE7-30B7E9EF9948}"/>
          </ac:spMkLst>
        </pc:spChg>
        <pc:spChg chg="add mod">
          <ac:chgData name="Li, Songdi" userId="S::sm24680@cardiffmet.ac.uk::9f528709-58c5-4f21-aa59-ad390f13dd7e" providerId="AD" clId="Web-{8BE5CD78-89FB-13E0-A005-409CC7B7B901}" dt="2023-05-13T09:25:43.908" v="201" actId="1076"/>
          <ac:spMkLst>
            <pc:docMk/>
            <pc:sldMk cId="605040057" sldId="282"/>
            <ac:spMk id="10" creationId="{897E9E32-6C43-4F24-97EF-3DED7D72C26C}"/>
          </ac:spMkLst>
        </pc:spChg>
        <pc:picChg chg="mod">
          <ac:chgData name="Li, Songdi" userId="S::sm24680@cardiffmet.ac.uk::9f528709-58c5-4f21-aa59-ad390f13dd7e" providerId="AD" clId="Web-{8BE5CD78-89FB-13E0-A005-409CC7B7B901}" dt="2023-05-13T09:25:22.611" v="195" actId="1076"/>
          <ac:picMkLst>
            <pc:docMk/>
            <pc:sldMk cId="605040057" sldId="282"/>
            <ac:picMk id="4" creationId="{52CC316B-F759-AFEE-EDF4-C467FFFFF0B1}"/>
          </ac:picMkLst>
        </pc:picChg>
      </pc:sldChg>
      <pc:sldChg chg="addSp delSp modSp mod setBg">
        <pc:chgData name="Li, Songdi" userId="S::sm24680@cardiffmet.ac.uk::9f528709-58c5-4f21-aa59-ad390f13dd7e" providerId="AD" clId="Web-{8BE5CD78-89FB-13E0-A005-409CC7B7B901}" dt="2023-05-13T09:32:38.486" v="278" actId="20577"/>
        <pc:sldMkLst>
          <pc:docMk/>
          <pc:sldMk cId="742913400" sldId="284"/>
        </pc:sldMkLst>
        <pc:spChg chg="mod">
          <ac:chgData name="Li, Songdi" userId="S::sm24680@cardiffmet.ac.uk::9f528709-58c5-4f21-aa59-ad390f13dd7e" providerId="AD" clId="Web-{8BE5CD78-89FB-13E0-A005-409CC7B7B901}" dt="2023-05-13T09:32:38.486" v="278" actId="20577"/>
          <ac:spMkLst>
            <pc:docMk/>
            <pc:sldMk cId="742913400" sldId="284"/>
            <ac:spMk id="2" creationId="{EFC0EDDA-57D1-EEB2-9189-77DE231647E9}"/>
          </ac:spMkLst>
        </pc:spChg>
        <pc:spChg chg="mod ord">
          <ac:chgData name="Li, Songdi" userId="S::sm24680@cardiffmet.ac.uk::9f528709-58c5-4f21-aa59-ad390f13dd7e" providerId="AD" clId="Web-{8BE5CD78-89FB-13E0-A005-409CC7B7B901}" dt="2023-05-13T09:32:30.438" v="270" actId="1076"/>
          <ac:spMkLst>
            <pc:docMk/>
            <pc:sldMk cId="742913400" sldId="284"/>
            <ac:spMk id="5" creationId="{5B51213A-92E4-1AE4-DB00-80B55E325061}"/>
          </ac:spMkLst>
        </pc:spChg>
        <pc:spChg chg="add">
          <ac:chgData name="Li, Songdi" userId="S::sm24680@cardiffmet.ac.uk::9f528709-58c5-4f21-aa59-ad390f13dd7e" providerId="AD" clId="Web-{8BE5CD78-89FB-13E0-A005-409CC7B7B901}" dt="2023-05-13T09:32:16.141" v="263"/>
          <ac:spMkLst>
            <pc:docMk/>
            <pc:sldMk cId="742913400" sldId="284"/>
            <ac:spMk id="10" creationId="{B712E947-0734-45F9-9C4F-41114EC3A33E}"/>
          </ac:spMkLst>
        </pc:spChg>
        <pc:grpChg chg="add">
          <ac:chgData name="Li, Songdi" userId="S::sm24680@cardiffmet.ac.uk::9f528709-58c5-4f21-aa59-ad390f13dd7e" providerId="AD" clId="Web-{8BE5CD78-89FB-13E0-A005-409CC7B7B901}" dt="2023-05-13T09:32:16.141" v="263"/>
          <ac:grpSpMkLst>
            <pc:docMk/>
            <pc:sldMk cId="742913400" sldId="284"/>
            <ac:grpSpMk id="12" creationId="{12B3290A-D3BF-4B87-B55B-FD9A98B49727}"/>
          </ac:grpSpMkLst>
        </pc:grpChg>
        <pc:picChg chg="add del mod">
          <ac:chgData name="Li, Songdi" userId="S::sm24680@cardiffmet.ac.uk::9f528709-58c5-4f21-aa59-ad390f13dd7e" providerId="AD" clId="Web-{8BE5CD78-89FB-13E0-A005-409CC7B7B901}" dt="2023-05-13T09:32:18.173" v="264"/>
          <ac:picMkLst>
            <pc:docMk/>
            <pc:sldMk cId="742913400" sldId="284"/>
            <ac:picMk id="3" creationId="{DDF94ADD-04ED-FEEA-A4EA-00BCFEFB8549}"/>
          </ac:picMkLst>
        </pc:picChg>
        <pc:picChg chg="mod">
          <ac:chgData name="Li, Songdi" userId="S::sm24680@cardiffmet.ac.uk::9f528709-58c5-4f21-aa59-ad390f13dd7e" providerId="AD" clId="Web-{8BE5CD78-89FB-13E0-A005-409CC7B7B901}" dt="2023-05-13T09:32:20.844" v="265" actId="14100"/>
          <ac:picMkLst>
            <pc:docMk/>
            <pc:sldMk cId="742913400" sldId="284"/>
            <ac:picMk id="4" creationId="{34CA0798-B31F-3F63-592A-FD9862D64D02}"/>
          </ac:picMkLst>
        </pc:picChg>
      </pc:sldChg>
      <pc:sldChg chg="addSp delSp modSp mod setBg">
        <pc:chgData name="Li, Songdi" userId="S::sm24680@cardiffmet.ac.uk::9f528709-58c5-4f21-aa59-ad390f13dd7e" providerId="AD" clId="Web-{8BE5CD78-89FB-13E0-A005-409CC7B7B901}" dt="2023-05-13T09:26:28.363" v="206"/>
        <pc:sldMkLst>
          <pc:docMk/>
          <pc:sldMk cId="1888559912" sldId="285"/>
        </pc:sldMkLst>
        <pc:spChg chg="mod">
          <ac:chgData name="Li, Songdi" userId="S::sm24680@cardiffmet.ac.uk::9f528709-58c5-4f21-aa59-ad390f13dd7e" providerId="AD" clId="Web-{8BE5CD78-89FB-13E0-A005-409CC7B7B901}" dt="2023-05-13T09:26:28.363" v="206"/>
          <ac:spMkLst>
            <pc:docMk/>
            <pc:sldMk cId="1888559912" sldId="285"/>
            <ac:spMk id="2" creationId="{849F5FD4-3C5C-AF02-0578-1B609D755FD1}"/>
          </ac:spMkLst>
        </pc:spChg>
        <pc:spChg chg="add del">
          <ac:chgData name="Li, Songdi" userId="S::sm24680@cardiffmet.ac.uk::9f528709-58c5-4f21-aa59-ad390f13dd7e" providerId="AD" clId="Web-{8BE5CD78-89FB-13E0-A005-409CC7B7B901}" dt="2023-05-13T09:26:28.363" v="206"/>
          <ac:spMkLst>
            <pc:docMk/>
            <pc:sldMk cId="1888559912" sldId="285"/>
            <ac:spMk id="3" creationId="{0D49E4FE-8FA8-F472-D6AD-6DEBC5371FD5}"/>
          </ac:spMkLst>
        </pc:spChg>
        <pc:spChg chg="add del">
          <ac:chgData name="Li, Songdi" userId="S::sm24680@cardiffmet.ac.uk::9f528709-58c5-4f21-aa59-ad390f13dd7e" providerId="AD" clId="Web-{8BE5CD78-89FB-13E0-A005-409CC7B7B901}" dt="2023-05-13T09:26:25.144" v="203"/>
          <ac:spMkLst>
            <pc:docMk/>
            <pc:sldMk cId="1888559912" sldId="285"/>
            <ac:spMk id="9" creationId="{55666830-9A19-4E01-8505-D6C7F9AC5665}"/>
          </ac:spMkLst>
        </pc:spChg>
        <pc:spChg chg="add del">
          <ac:chgData name="Li, Songdi" userId="S::sm24680@cardiffmet.ac.uk::9f528709-58c5-4f21-aa59-ad390f13dd7e" providerId="AD" clId="Web-{8BE5CD78-89FB-13E0-A005-409CC7B7B901}" dt="2023-05-13T09:26:25.144" v="203"/>
          <ac:spMkLst>
            <pc:docMk/>
            <pc:sldMk cId="1888559912" sldId="285"/>
            <ac:spMk id="11" creationId="{AE9FC877-7FB6-4D22-9988-35420644E202}"/>
          </ac:spMkLst>
        </pc:spChg>
        <pc:spChg chg="add del">
          <ac:chgData name="Li, Songdi" userId="S::sm24680@cardiffmet.ac.uk::9f528709-58c5-4f21-aa59-ad390f13dd7e" providerId="AD" clId="Web-{8BE5CD78-89FB-13E0-A005-409CC7B7B901}" dt="2023-05-13T09:26:25.144" v="203"/>
          <ac:spMkLst>
            <pc:docMk/>
            <pc:sldMk cId="1888559912" sldId="285"/>
            <ac:spMk id="13" creationId="{E41809D1-F12E-46BB-B804-5F209D325E8B}"/>
          </ac:spMkLst>
        </pc:spChg>
        <pc:spChg chg="add del">
          <ac:chgData name="Li, Songdi" userId="S::sm24680@cardiffmet.ac.uk::9f528709-58c5-4f21-aa59-ad390f13dd7e" providerId="AD" clId="Web-{8BE5CD78-89FB-13E0-A005-409CC7B7B901}" dt="2023-05-13T09:26:25.144" v="203"/>
          <ac:spMkLst>
            <pc:docMk/>
            <pc:sldMk cId="1888559912" sldId="285"/>
            <ac:spMk id="15" creationId="{AF2F604E-43BE-4DC3-B983-E071523364F8}"/>
          </ac:spMkLst>
        </pc:spChg>
        <pc:spChg chg="add del">
          <ac:chgData name="Li, Songdi" userId="S::sm24680@cardiffmet.ac.uk::9f528709-58c5-4f21-aa59-ad390f13dd7e" providerId="AD" clId="Web-{8BE5CD78-89FB-13E0-A005-409CC7B7B901}" dt="2023-05-13T09:26:25.144" v="203"/>
          <ac:spMkLst>
            <pc:docMk/>
            <pc:sldMk cId="1888559912" sldId="285"/>
            <ac:spMk id="17" creationId="{08C9B587-E65E-4B52-B37C-ABEBB6E87928}"/>
          </ac:spMkLst>
        </pc:spChg>
        <pc:spChg chg="add del">
          <ac:chgData name="Li, Songdi" userId="S::sm24680@cardiffmet.ac.uk::9f528709-58c5-4f21-aa59-ad390f13dd7e" providerId="AD" clId="Web-{8BE5CD78-89FB-13E0-A005-409CC7B7B901}" dt="2023-05-13T09:26:28.347" v="205"/>
          <ac:spMkLst>
            <pc:docMk/>
            <pc:sldMk cId="1888559912" sldId="285"/>
            <ac:spMk id="19" creationId="{5396781C-32A1-4FDA-A83B-A7FF8C1B1E99}"/>
          </ac:spMkLst>
        </pc:spChg>
        <pc:spChg chg="add del">
          <ac:chgData name="Li, Songdi" userId="S::sm24680@cardiffmet.ac.uk::9f528709-58c5-4f21-aa59-ad390f13dd7e" providerId="AD" clId="Web-{8BE5CD78-89FB-13E0-A005-409CC7B7B901}" dt="2023-05-13T09:26:28.347" v="205"/>
          <ac:spMkLst>
            <pc:docMk/>
            <pc:sldMk cId="1888559912" sldId="285"/>
            <ac:spMk id="23" creationId="{0D49E4FE-8FA8-F472-D6AD-6DEBC5371FD5}"/>
          </ac:spMkLst>
        </pc:spChg>
        <pc:spChg chg="add">
          <ac:chgData name="Li, Songdi" userId="S::sm24680@cardiffmet.ac.uk::9f528709-58c5-4f21-aa59-ad390f13dd7e" providerId="AD" clId="Web-{8BE5CD78-89FB-13E0-A005-409CC7B7B901}" dt="2023-05-13T09:26:28.363" v="206"/>
          <ac:spMkLst>
            <pc:docMk/>
            <pc:sldMk cId="1888559912" sldId="285"/>
            <ac:spMk id="25" creationId="{06DA9DF9-31F7-4056-B42E-878CC92417B8}"/>
          </ac:spMkLst>
        </pc:spChg>
        <pc:grpChg chg="add del">
          <ac:chgData name="Li, Songdi" userId="S::sm24680@cardiffmet.ac.uk::9f528709-58c5-4f21-aa59-ad390f13dd7e" providerId="AD" clId="Web-{8BE5CD78-89FB-13E0-A005-409CC7B7B901}" dt="2023-05-13T09:26:28.347" v="205"/>
          <ac:grpSpMkLst>
            <pc:docMk/>
            <pc:sldMk cId="1888559912" sldId="285"/>
            <ac:grpSpMk id="21" creationId="{54A1C8FD-E5B7-4BEC-A74A-A55FB8EA7CFE}"/>
          </ac:grpSpMkLst>
        </pc:grpChg>
        <pc:picChg chg="add del">
          <ac:chgData name="Li, Songdi" userId="S::sm24680@cardiffmet.ac.uk::9f528709-58c5-4f21-aa59-ad390f13dd7e" providerId="AD" clId="Web-{8BE5CD78-89FB-13E0-A005-409CC7B7B901}" dt="2023-05-13T09:26:25.144" v="203"/>
          <ac:picMkLst>
            <pc:docMk/>
            <pc:sldMk cId="1888559912" sldId="285"/>
            <ac:picMk id="5" creationId="{6B2FBD69-B991-1790-E9FE-458C54665427}"/>
          </ac:picMkLst>
        </pc:picChg>
        <pc:picChg chg="add del">
          <ac:chgData name="Li, Songdi" userId="S::sm24680@cardiffmet.ac.uk::9f528709-58c5-4f21-aa59-ad390f13dd7e" providerId="AD" clId="Web-{8BE5CD78-89FB-13E0-A005-409CC7B7B901}" dt="2023-05-13T09:26:28.347" v="205"/>
          <ac:picMkLst>
            <pc:docMk/>
            <pc:sldMk cId="1888559912" sldId="285"/>
            <ac:picMk id="20" creationId="{EBF17BF2-EDB5-E3AA-4936-574AAB0D0865}"/>
          </ac:picMkLst>
        </pc:picChg>
        <pc:picChg chg="add">
          <ac:chgData name="Li, Songdi" userId="S::sm24680@cardiffmet.ac.uk::9f528709-58c5-4f21-aa59-ad390f13dd7e" providerId="AD" clId="Web-{8BE5CD78-89FB-13E0-A005-409CC7B7B901}" dt="2023-05-13T09:26:28.363" v="206"/>
          <ac:picMkLst>
            <pc:docMk/>
            <pc:sldMk cId="1888559912" sldId="285"/>
            <ac:picMk id="26" creationId="{410ECEC6-42A9-6A07-DE3B-29ECD6300D68}"/>
          </ac:picMkLst>
        </pc:picChg>
      </pc:sldChg>
      <pc:sldChg chg="addSp delSp modSp new mod setBg addAnim">
        <pc:chgData name="Li, Songdi" userId="S::sm24680@cardiffmet.ac.uk::9f528709-58c5-4f21-aa59-ad390f13dd7e" providerId="AD" clId="Web-{8BE5CD78-89FB-13E0-A005-409CC7B7B901}" dt="2023-05-13T09:23:02.606" v="157"/>
        <pc:sldMkLst>
          <pc:docMk/>
          <pc:sldMk cId="867243528" sldId="286"/>
        </pc:sldMkLst>
        <pc:spChg chg="mod">
          <ac:chgData name="Li, Songdi" userId="S::sm24680@cardiffmet.ac.uk::9f528709-58c5-4f21-aa59-ad390f13dd7e" providerId="AD" clId="Web-{8BE5CD78-89FB-13E0-A005-409CC7B7B901}" dt="2023-05-13T09:23:02.606" v="156"/>
          <ac:spMkLst>
            <pc:docMk/>
            <pc:sldMk cId="867243528" sldId="286"/>
            <ac:spMk id="2" creationId="{2C0ADF60-7590-A85F-6C59-CD18AC4F351A}"/>
          </ac:spMkLst>
        </pc:spChg>
        <pc:spChg chg="del">
          <ac:chgData name="Li, Songdi" userId="S::sm24680@cardiffmet.ac.uk::9f528709-58c5-4f21-aa59-ad390f13dd7e" providerId="AD" clId="Web-{8BE5CD78-89FB-13E0-A005-409CC7B7B901}" dt="2023-05-13T09:22:51.980" v="155"/>
          <ac:spMkLst>
            <pc:docMk/>
            <pc:sldMk cId="867243528" sldId="286"/>
            <ac:spMk id="3" creationId="{07A58271-3DEA-8329-49A1-F59E79768BC4}"/>
          </ac:spMkLst>
        </pc:spChg>
        <pc:spChg chg="add">
          <ac:chgData name="Li, Songdi" userId="S::sm24680@cardiffmet.ac.uk::9f528709-58c5-4f21-aa59-ad390f13dd7e" providerId="AD" clId="Web-{8BE5CD78-89FB-13E0-A005-409CC7B7B901}" dt="2023-05-13T09:23:02.606" v="156"/>
          <ac:spMkLst>
            <pc:docMk/>
            <pc:sldMk cId="867243528" sldId="286"/>
            <ac:spMk id="7" creationId="{787F4F1C-8D3D-4EC1-B72D-A0470A5A08B8}"/>
          </ac:spMkLst>
        </pc:spChg>
        <pc:grpChg chg="add">
          <ac:chgData name="Li, Songdi" userId="S::sm24680@cardiffmet.ac.uk::9f528709-58c5-4f21-aa59-ad390f13dd7e" providerId="AD" clId="Web-{8BE5CD78-89FB-13E0-A005-409CC7B7B901}" dt="2023-05-13T09:23:02.606" v="156"/>
          <ac:grpSpMkLst>
            <pc:docMk/>
            <pc:sldMk cId="867243528" sldId="286"/>
            <ac:grpSpMk id="9" creationId="{D1E3DD61-64DB-46AD-B249-E273CD86B051}"/>
          </ac:grpSpMkLst>
        </pc:grpChg>
      </pc:sldChg>
      <pc:sldChg chg="addSp delSp modSp new mod setBg">
        <pc:chgData name="Li, Songdi" userId="S::sm24680@cardiffmet.ac.uk::9f528709-58c5-4f21-aa59-ad390f13dd7e" providerId="AD" clId="Web-{8BE5CD78-89FB-13E0-A005-409CC7B7B901}" dt="2023-05-13T09:24:04.764" v="181" actId="20577"/>
        <pc:sldMkLst>
          <pc:docMk/>
          <pc:sldMk cId="2500927517" sldId="287"/>
        </pc:sldMkLst>
        <pc:spChg chg="mod">
          <ac:chgData name="Li, Songdi" userId="S::sm24680@cardiffmet.ac.uk::9f528709-58c5-4f21-aa59-ad390f13dd7e" providerId="AD" clId="Web-{8BE5CD78-89FB-13E0-A005-409CC7B7B901}" dt="2023-05-13T09:24:04.764" v="181" actId="20577"/>
          <ac:spMkLst>
            <pc:docMk/>
            <pc:sldMk cId="2500927517" sldId="287"/>
            <ac:spMk id="2" creationId="{9D5C88F1-751E-4679-103F-DA1C4BF8BA2A}"/>
          </ac:spMkLst>
        </pc:spChg>
        <pc:spChg chg="del">
          <ac:chgData name="Li, Songdi" userId="S::sm24680@cardiffmet.ac.uk::9f528709-58c5-4f21-aa59-ad390f13dd7e" providerId="AD" clId="Web-{8BE5CD78-89FB-13E0-A005-409CC7B7B901}" dt="2023-05-13T09:23:55.388" v="177"/>
          <ac:spMkLst>
            <pc:docMk/>
            <pc:sldMk cId="2500927517" sldId="287"/>
            <ac:spMk id="3" creationId="{C5ED4259-5BD0-964E-3459-E0A9DC685C4F}"/>
          </ac:spMkLst>
        </pc:spChg>
        <pc:spChg chg="add">
          <ac:chgData name="Li, Songdi" userId="S::sm24680@cardiffmet.ac.uk::9f528709-58c5-4f21-aa59-ad390f13dd7e" providerId="AD" clId="Web-{8BE5CD78-89FB-13E0-A005-409CC7B7B901}" dt="2023-05-13T09:23:55.388" v="177"/>
          <ac:spMkLst>
            <pc:docMk/>
            <pc:sldMk cId="2500927517" sldId="287"/>
            <ac:spMk id="8" creationId="{787F4F1C-8D3D-4EC1-B72D-A0470A5A08B8}"/>
          </ac:spMkLst>
        </pc:spChg>
        <pc:grpChg chg="add">
          <ac:chgData name="Li, Songdi" userId="S::sm24680@cardiffmet.ac.uk::9f528709-58c5-4f21-aa59-ad390f13dd7e" providerId="AD" clId="Web-{8BE5CD78-89FB-13E0-A005-409CC7B7B901}" dt="2023-05-13T09:23:55.388" v="177"/>
          <ac:grpSpMkLst>
            <pc:docMk/>
            <pc:sldMk cId="2500927517" sldId="287"/>
            <ac:grpSpMk id="10" creationId="{D1E3DD61-64DB-46AD-B249-E273CD86B051}"/>
          </ac:grpSpMkLst>
        </pc:grpChg>
      </pc:sldChg>
      <pc:sldChg chg="delSp modSp new del">
        <pc:chgData name="Li, Songdi" userId="S::sm24680@cardiffmet.ac.uk::9f528709-58c5-4f21-aa59-ad390f13dd7e" providerId="AD" clId="Web-{8BE5CD78-89FB-13E0-A005-409CC7B7B901}" dt="2023-05-13T09:33:13.377" v="284"/>
        <pc:sldMkLst>
          <pc:docMk/>
          <pc:sldMk cId="2302020776" sldId="288"/>
        </pc:sldMkLst>
        <pc:spChg chg="mod">
          <ac:chgData name="Li, Songdi" userId="S::sm24680@cardiffmet.ac.uk::9f528709-58c5-4f21-aa59-ad390f13dd7e" providerId="AD" clId="Web-{8BE5CD78-89FB-13E0-A005-409CC7B7B901}" dt="2023-05-13T09:32:04.188" v="261" actId="20577"/>
          <ac:spMkLst>
            <pc:docMk/>
            <pc:sldMk cId="2302020776" sldId="288"/>
            <ac:spMk id="2" creationId="{51058397-C495-ABE3-3BE2-73AD0894CC16}"/>
          </ac:spMkLst>
        </pc:spChg>
        <pc:spChg chg="del">
          <ac:chgData name="Li, Songdi" userId="S::sm24680@cardiffmet.ac.uk::9f528709-58c5-4f21-aa59-ad390f13dd7e" providerId="AD" clId="Web-{8BE5CD78-89FB-13E0-A005-409CC7B7B901}" dt="2023-05-13T09:31:53.641" v="247"/>
          <ac:spMkLst>
            <pc:docMk/>
            <pc:sldMk cId="2302020776" sldId="288"/>
            <ac:spMk id="3" creationId="{D6778785-B5CE-70EC-1482-0BD0C6E551F1}"/>
          </ac:spMkLst>
        </pc:spChg>
      </pc:sldChg>
      <pc:sldChg chg="modSp add replId">
        <pc:chgData name="Li, Songdi" userId="S::sm24680@cardiffmet.ac.uk::9f528709-58c5-4f21-aa59-ad390f13dd7e" providerId="AD" clId="Web-{8BE5CD78-89FB-13E0-A005-409CC7B7B901}" dt="2023-05-13T09:33:12.143" v="283" actId="20577"/>
        <pc:sldMkLst>
          <pc:docMk/>
          <pc:sldMk cId="3658928861" sldId="289"/>
        </pc:sldMkLst>
        <pc:spChg chg="mod">
          <ac:chgData name="Li, Songdi" userId="S::sm24680@cardiffmet.ac.uk::9f528709-58c5-4f21-aa59-ad390f13dd7e" providerId="AD" clId="Web-{8BE5CD78-89FB-13E0-A005-409CC7B7B901}" dt="2023-05-13T09:33:12.143" v="283" actId="20577"/>
          <ac:spMkLst>
            <pc:docMk/>
            <pc:sldMk cId="3658928861" sldId="289"/>
            <ac:spMk id="2" creationId="{9D5C88F1-751E-4679-103F-DA1C4BF8BA2A}"/>
          </ac:spMkLst>
        </pc:spChg>
      </pc:sldChg>
      <pc:sldChg chg="new del">
        <pc:chgData name="Li, Songdi" userId="S::sm24680@cardiffmet.ac.uk::9f528709-58c5-4f21-aa59-ad390f13dd7e" providerId="AD" clId="Web-{8BE5CD78-89FB-13E0-A005-409CC7B7B901}" dt="2023-05-13T09:35:29.771" v="331"/>
        <pc:sldMkLst>
          <pc:docMk/>
          <pc:sldMk cId="3057858559" sldId="290"/>
        </pc:sldMkLst>
      </pc:sldChg>
      <pc:sldChg chg="new del">
        <pc:chgData name="Li, Songdi" userId="S::sm24680@cardiffmet.ac.uk::9f528709-58c5-4f21-aa59-ad390f13dd7e" providerId="AD" clId="Web-{8BE5CD78-89FB-13E0-A005-409CC7B7B901}" dt="2023-05-13T09:36:27.710" v="333"/>
        <pc:sldMkLst>
          <pc:docMk/>
          <pc:sldMk cId="3127483786" sldId="290"/>
        </pc:sldMkLst>
      </pc:sldChg>
    </pc:docChg>
  </pc:docChgLst>
  <pc:docChgLst>
    <pc:chgData name="Li, Songdi" userId="S::sm24680@cardiffmet.ac.uk::9f528709-58c5-4f21-aa59-ad390f13dd7e" providerId="AD" clId="Web-{93232F8A-038D-FAF9-AD87-EDF26E22D23B}"/>
    <pc:docChg chg="modSld">
      <pc:chgData name="Li, Songdi" userId="S::sm24680@cardiffmet.ac.uk::9f528709-58c5-4f21-aa59-ad390f13dd7e" providerId="AD" clId="Web-{93232F8A-038D-FAF9-AD87-EDF26E22D23B}" dt="2023-05-11T13:38:10.960" v="96" actId="20577"/>
      <pc:docMkLst>
        <pc:docMk/>
      </pc:docMkLst>
      <pc:sldChg chg="addSp delSp modSp">
        <pc:chgData name="Li, Songdi" userId="S::sm24680@cardiffmet.ac.uk::9f528709-58c5-4f21-aa59-ad390f13dd7e" providerId="AD" clId="Web-{93232F8A-038D-FAF9-AD87-EDF26E22D23B}" dt="2023-05-11T13:32:37.043" v="42" actId="1076"/>
        <pc:sldMkLst>
          <pc:docMk/>
          <pc:sldMk cId="86853926" sldId="267"/>
        </pc:sldMkLst>
        <pc:spChg chg="add mod">
          <ac:chgData name="Li, Songdi" userId="S::sm24680@cardiffmet.ac.uk::9f528709-58c5-4f21-aa59-ad390f13dd7e" providerId="AD" clId="Web-{93232F8A-038D-FAF9-AD87-EDF26E22D23B}" dt="2023-05-11T13:30:50.993" v="8" actId="1076"/>
          <ac:spMkLst>
            <pc:docMk/>
            <pc:sldMk cId="86853926" sldId="267"/>
            <ac:spMk id="3" creationId="{2EDD54EB-D953-2981-95F5-A6820F59D8DC}"/>
          </ac:spMkLst>
        </pc:spChg>
        <pc:spChg chg="add del mod">
          <ac:chgData name="Li, Songdi" userId="S::sm24680@cardiffmet.ac.uk::9f528709-58c5-4f21-aa59-ad390f13dd7e" providerId="AD" clId="Web-{93232F8A-038D-FAF9-AD87-EDF26E22D23B}" dt="2023-05-11T13:31:54.776" v="26"/>
          <ac:spMkLst>
            <pc:docMk/>
            <pc:sldMk cId="86853926" sldId="267"/>
            <ac:spMk id="4" creationId="{D0377438-90B6-195B-7600-6FFF1B735248}"/>
          </ac:spMkLst>
        </pc:spChg>
        <pc:spChg chg="mod">
          <ac:chgData name="Li, Songdi" userId="S::sm24680@cardiffmet.ac.uk::9f528709-58c5-4f21-aa59-ad390f13dd7e" providerId="AD" clId="Web-{93232F8A-038D-FAF9-AD87-EDF26E22D23B}" dt="2023-05-11T13:30:48.102" v="7" actId="1076"/>
          <ac:spMkLst>
            <pc:docMk/>
            <pc:sldMk cId="86853926" sldId="267"/>
            <ac:spMk id="7" creationId="{1FD8B2F4-29D3-9D6F-33ED-586538F6F270}"/>
          </ac:spMkLst>
        </pc:spChg>
        <pc:spChg chg="add">
          <ac:chgData name="Li, Songdi" userId="S::sm24680@cardiffmet.ac.uk::9f528709-58c5-4f21-aa59-ad390f13dd7e" providerId="AD" clId="Web-{93232F8A-038D-FAF9-AD87-EDF26E22D23B}" dt="2023-05-11T13:31:40.229" v="20"/>
          <ac:spMkLst>
            <pc:docMk/>
            <pc:sldMk cId="86853926" sldId="267"/>
            <ac:spMk id="8" creationId="{551AB29D-D6E8-B6AC-B207-D023B0439595}"/>
          </ac:spMkLst>
        </pc:spChg>
        <pc:spChg chg="add mod">
          <ac:chgData name="Li, Songdi" userId="S::sm24680@cardiffmet.ac.uk::9f528709-58c5-4f21-aa59-ad390f13dd7e" providerId="AD" clId="Web-{93232F8A-038D-FAF9-AD87-EDF26E22D23B}" dt="2023-05-11T13:32:18.167" v="34" actId="1076"/>
          <ac:spMkLst>
            <pc:docMk/>
            <pc:sldMk cId="86853926" sldId="267"/>
            <ac:spMk id="11" creationId="{7B96314F-89F4-968C-DC3F-91F0A49BBF0C}"/>
          </ac:spMkLst>
        </pc:spChg>
        <pc:spChg chg="add mod">
          <ac:chgData name="Li, Songdi" userId="S::sm24680@cardiffmet.ac.uk::9f528709-58c5-4f21-aa59-ad390f13dd7e" providerId="AD" clId="Web-{93232F8A-038D-FAF9-AD87-EDF26E22D23B}" dt="2023-05-11T13:32:11.589" v="32" actId="14100"/>
          <ac:spMkLst>
            <pc:docMk/>
            <pc:sldMk cId="86853926" sldId="267"/>
            <ac:spMk id="12" creationId="{7B96314F-89F4-968C-DC3F-91F0A49BBF0C}"/>
          </ac:spMkLst>
        </pc:spChg>
        <pc:spChg chg="add mod">
          <ac:chgData name="Li, Songdi" userId="S::sm24680@cardiffmet.ac.uk::9f528709-58c5-4f21-aa59-ad390f13dd7e" providerId="AD" clId="Web-{93232F8A-038D-FAF9-AD87-EDF26E22D23B}" dt="2023-05-11T13:32:24.668" v="37" actId="14100"/>
          <ac:spMkLst>
            <pc:docMk/>
            <pc:sldMk cId="86853926" sldId="267"/>
            <ac:spMk id="13" creationId="{C2E9AC37-D45A-FD5E-5E24-D4A76927D9B3}"/>
          </ac:spMkLst>
        </pc:spChg>
        <pc:spChg chg="add mod">
          <ac:chgData name="Li, Songdi" userId="S::sm24680@cardiffmet.ac.uk::9f528709-58c5-4f21-aa59-ad390f13dd7e" providerId="AD" clId="Web-{93232F8A-038D-FAF9-AD87-EDF26E22D23B}" dt="2023-05-11T13:32:31.637" v="40" actId="1076"/>
          <ac:spMkLst>
            <pc:docMk/>
            <pc:sldMk cId="86853926" sldId="267"/>
            <ac:spMk id="14" creationId="{A5050784-06F5-4D5A-901A-EF4C839454A0}"/>
          </ac:spMkLst>
        </pc:spChg>
        <pc:spChg chg="add mod">
          <ac:chgData name="Li, Songdi" userId="S::sm24680@cardiffmet.ac.uk::9f528709-58c5-4f21-aa59-ad390f13dd7e" providerId="AD" clId="Web-{93232F8A-038D-FAF9-AD87-EDF26E22D23B}" dt="2023-05-11T13:32:37.043" v="42" actId="1076"/>
          <ac:spMkLst>
            <pc:docMk/>
            <pc:sldMk cId="86853926" sldId="267"/>
            <ac:spMk id="15" creationId="{B88D9246-4CAF-C440-3167-0953887447C1}"/>
          </ac:spMkLst>
        </pc:spChg>
        <pc:picChg chg="mod">
          <ac:chgData name="Li, Songdi" userId="S::sm24680@cardiffmet.ac.uk::9f528709-58c5-4f21-aa59-ad390f13dd7e" providerId="AD" clId="Web-{93232F8A-038D-FAF9-AD87-EDF26E22D23B}" dt="2023-05-11T13:32:14.605" v="33" actId="1076"/>
          <ac:picMkLst>
            <pc:docMk/>
            <pc:sldMk cId="86853926" sldId="267"/>
            <ac:picMk id="5" creationId="{03DF2D62-1206-333F-2A9D-C7BC2BD58EB5}"/>
          </ac:picMkLst>
        </pc:picChg>
        <pc:picChg chg="mod">
          <ac:chgData name="Li, Songdi" userId="S::sm24680@cardiffmet.ac.uk::9f528709-58c5-4f21-aa59-ad390f13dd7e" providerId="AD" clId="Web-{93232F8A-038D-FAF9-AD87-EDF26E22D23B}" dt="2023-05-11T13:32:28.355" v="39" actId="1076"/>
          <ac:picMkLst>
            <pc:docMk/>
            <pc:sldMk cId="86853926" sldId="267"/>
            <ac:picMk id="6" creationId="{C7C9FAD1-74CB-CB82-B7E3-498E5623E4BB}"/>
          </ac:picMkLst>
        </pc:picChg>
        <pc:picChg chg="add del">
          <ac:chgData name="Li, Songdi" userId="S::sm24680@cardiffmet.ac.uk::9f528709-58c5-4f21-aa59-ad390f13dd7e" providerId="AD" clId="Web-{93232F8A-038D-FAF9-AD87-EDF26E22D23B}" dt="2023-05-11T13:31:52.682" v="25"/>
          <ac:picMkLst>
            <pc:docMk/>
            <pc:sldMk cId="86853926" sldId="267"/>
            <ac:picMk id="10" creationId="{7A52457E-1A3C-9E37-F10F-420024A339D7}"/>
          </ac:picMkLst>
        </pc:picChg>
      </pc:sldChg>
      <pc:sldChg chg="addSp delSp modSp mod setBg">
        <pc:chgData name="Li, Songdi" userId="S::sm24680@cardiffmet.ac.uk::9f528709-58c5-4f21-aa59-ad390f13dd7e" providerId="AD" clId="Web-{93232F8A-038D-FAF9-AD87-EDF26E22D23B}" dt="2023-05-11T13:37:25.506" v="94" actId="20577"/>
        <pc:sldMkLst>
          <pc:docMk/>
          <pc:sldMk cId="2350920611" sldId="268"/>
        </pc:sldMkLst>
        <pc:spChg chg="del mod ord">
          <ac:chgData name="Li, Songdi" userId="S::sm24680@cardiffmet.ac.uk::9f528709-58c5-4f21-aa59-ad390f13dd7e" providerId="AD" clId="Web-{93232F8A-038D-FAF9-AD87-EDF26E22D23B}" dt="2023-05-11T13:35:56.628" v="66"/>
          <ac:spMkLst>
            <pc:docMk/>
            <pc:sldMk cId="2350920611" sldId="268"/>
            <ac:spMk id="2" creationId="{4BB1A10A-A778-370D-FA75-302C393F3248}"/>
          </ac:spMkLst>
        </pc:spChg>
        <pc:spChg chg="del">
          <ac:chgData name="Li, Songdi" userId="S::sm24680@cardiffmet.ac.uk::9f528709-58c5-4f21-aa59-ad390f13dd7e" providerId="AD" clId="Web-{93232F8A-038D-FAF9-AD87-EDF26E22D23B}" dt="2023-05-11T13:34:12.718" v="51"/>
          <ac:spMkLst>
            <pc:docMk/>
            <pc:sldMk cId="2350920611" sldId="268"/>
            <ac:spMk id="3" creationId="{A214D5A8-DD6F-3D56-03F6-01BA475C510A}"/>
          </ac:spMkLst>
        </pc:spChg>
        <pc:spChg chg="add mod">
          <ac:chgData name="Li, Songdi" userId="S::sm24680@cardiffmet.ac.uk::9f528709-58c5-4f21-aa59-ad390f13dd7e" providerId="AD" clId="Web-{93232F8A-038D-FAF9-AD87-EDF26E22D23B}" dt="2023-05-11T13:37:25.506" v="94" actId="20577"/>
          <ac:spMkLst>
            <pc:docMk/>
            <pc:sldMk cId="2350920611" sldId="268"/>
            <ac:spMk id="6" creationId="{29390193-A06B-88E2-41E5-56430C7E2A64}"/>
          </ac:spMkLst>
        </pc:spChg>
        <pc:spChg chg="add del">
          <ac:chgData name="Li, Songdi" userId="S::sm24680@cardiffmet.ac.uk::9f528709-58c5-4f21-aa59-ad390f13dd7e" providerId="AD" clId="Web-{93232F8A-038D-FAF9-AD87-EDF26E22D23B}" dt="2023-05-11T13:35:39.627" v="56"/>
          <ac:spMkLst>
            <pc:docMk/>
            <pc:sldMk cId="2350920611" sldId="268"/>
            <ac:spMk id="9" creationId="{36503C11-8A93-1551-657F-4F2CF1328A0F}"/>
          </ac:spMkLst>
        </pc:spChg>
        <pc:spChg chg="add del">
          <ac:chgData name="Li, Songdi" userId="S::sm24680@cardiffmet.ac.uk::9f528709-58c5-4f21-aa59-ad390f13dd7e" providerId="AD" clId="Web-{93232F8A-038D-FAF9-AD87-EDF26E22D23B}" dt="2023-05-11T13:36:37.035" v="77"/>
          <ac:spMkLst>
            <pc:docMk/>
            <pc:sldMk cId="2350920611" sldId="268"/>
            <ac:spMk id="10" creationId="{8D06CE56-3881-4ADA-8CEF-D18B02C242A3}"/>
          </ac:spMkLst>
        </pc:spChg>
        <pc:spChg chg="add del">
          <ac:chgData name="Li, Songdi" userId="S::sm24680@cardiffmet.ac.uk::9f528709-58c5-4f21-aa59-ad390f13dd7e" providerId="AD" clId="Web-{93232F8A-038D-FAF9-AD87-EDF26E22D23B}" dt="2023-05-11T13:35:39.627" v="56"/>
          <ac:spMkLst>
            <pc:docMk/>
            <pc:sldMk cId="2350920611" sldId="268"/>
            <ac:spMk id="12" creationId="{385E1BDC-A9B0-4A87-82E3-F3187F69A802}"/>
          </ac:spMkLst>
        </pc:spChg>
        <pc:spChg chg="add del">
          <ac:chgData name="Li, Songdi" userId="S::sm24680@cardiffmet.ac.uk::9f528709-58c5-4f21-aa59-ad390f13dd7e" providerId="AD" clId="Web-{93232F8A-038D-FAF9-AD87-EDF26E22D23B}" dt="2023-05-11T13:35:39.627" v="56"/>
          <ac:spMkLst>
            <pc:docMk/>
            <pc:sldMk cId="2350920611" sldId="268"/>
            <ac:spMk id="14" creationId="{0990C621-3B8B-4820-8328-D47EF7CE823C}"/>
          </ac:spMkLst>
        </pc:spChg>
        <pc:spChg chg="add del">
          <ac:chgData name="Li, Songdi" userId="S::sm24680@cardiffmet.ac.uk::9f528709-58c5-4f21-aa59-ad390f13dd7e" providerId="AD" clId="Web-{93232F8A-038D-FAF9-AD87-EDF26E22D23B}" dt="2023-05-11T13:35:39.627" v="56"/>
          <ac:spMkLst>
            <pc:docMk/>
            <pc:sldMk cId="2350920611" sldId="268"/>
            <ac:spMk id="16" creationId="{C1A2385B-1D2A-4E17-84FA-6CB7F0AAE473}"/>
          </ac:spMkLst>
        </pc:spChg>
        <pc:spChg chg="add del">
          <ac:chgData name="Li, Songdi" userId="S::sm24680@cardiffmet.ac.uk::9f528709-58c5-4f21-aa59-ad390f13dd7e" providerId="AD" clId="Web-{93232F8A-038D-FAF9-AD87-EDF26E22D23B}" dt="2023-05-11T13:35:39.627" v="56"/>
          <ac:spMkLst>
            <pc:docMk/>
            <pc:sldMk cId="2350920611" sldId="268"/>
            <ac:spMk id="18" creationId="{5E791F2F-79DB-4CC0-9FA1-001E3E91E8B7}"/>
          </ac:spMkLst>
        </pc:spChg>
        <pc:spChg chg="add del">
          <ac:chgData name="Li, Songdi" userId="S::sm24680@cardiffmet.ac.uk::9f528709-58c5-4f21-aa59-ad390f13dd7e" providerId="AD" clId="Web-{93232F8A-038D-FAF9-AD87-EDF26E22D23B}" dt="2023-05-11T13:35:42.143" v="58"/>
          <ac:spMkLst>
            <pc:docMk/>
            <pc:sldMk cId="2350920611" sldId="268"/>
            <ac:spMk id="20" creationId="{82095FCE-EF05-4443-B97A-85DEE3A5CA17}"/>
          </ac:spMkLst>
        </pc:spChg>
        <pc:spChg chg="add del">
          <ac:chgData name="Li, Songdi" userId="S::sm24680@cardiffmet.ac.uk::9f528709-58c5-4f21-aa59-ad390f13dd7e" providerId="AD" clId="Web-{93232F8A-038D-FAF9-AD87-EDF26E22D23B}" dt="2023-05-11T13:35:42.143" v="58"/>
          <ac:spMkLst>
            <pc:docMk/>
            <pc:sldMk cId="2350920611" sldId="268"/>
            <ac:spMk id="21" creationId="{231BF440-39FA-4087-84CC-2EEC0BBDAF29}"/>
          </ac:spMkLst>
        </pc:spChg>
        <pc:spChg chg="add del">
          <ac:chgData name="Li, Songdi" userId="S::sm24680@cardiffmet.ac.uk::9f528709-58c5-4f21-aa59-ad390f13dd7e" providerId="AD" clId="Web-{93232F8A-038D-FAF9-AD87-EDF26E22D23B}" dt="2023-05-11T13:35:42.143" v="58"/>
          <ac:spMkLst>
            <pc:docMk/>
            <pc:sldMk cId="2350920611" sldId="268"/>
            <ac:spMk id="22" creationId="{F04E4CBA-303B-48BD-8451-C2701CB0EEBF}"/>
          </ac:spMkLst>
        </pc:spChg>
        <pc:spChg chg="add del">
          <ac:chgData name="Li, Songdi" userId="S::sm24680@cardiffmet.ac.uk::9f528709-58c5-4f21-aa59-ad390f13dd7e" providerId="AD" clId="Web-{93232F8A-038D-FAF9-AD87-EDF26E22D23B}" dt="2023-05-11T13:35:42.143" v="58"/>
          <ac:spMkLst>
            <pc:docMk/>
            <pc:sldMk cId="2350920611" sldId="268"/>
            <ac:spMk id="23" creationId="{F6CA58B3-AFCC-4A40-9882-50D5080879B0}"/>
          </ac:spMkLst>
        </pc:spChg>
        <pc:spChg chg="add del">
          <ac:chgData name="Li, Songdi" userId="S::sm24680@cardiffmet.ac.uk::9f528709-58c5-4f21-aa59-ad390f13dd7e" providerId="AD" clId="Web-{93232F8A-038D-FAF9-AD87-EDF26E22D23B}" dt="2023-05-11T13:35:42.143" v="58"/>
          <ac:spMkLst>
            <pc:docMk/>
            <pc:sldMk cId="2350920611" sldId="268"/>
            <ac:spMk id="24" creationId="{75C56826-D4E5-42ED-8529-079651CB3005}"/>
          </ac:spMkLst>
        </pc:spChg>
        <pc:spChg chg="add del">
          <ac:chgData name="Li, Songdi" userId="S::sm24680@cardiffmet.ac.uk::9f528709-58c5-4f21-aa59-ad390f13dd7e" providerId="AD" clId="Web-{93232F8A-038D-FAF9-AD87-EDF26E22D23B}" dt="2023-05-11T13:35:42.143" v="58"/>
          <ac:spMkLst>
            <pc:docMk/>
            <pc:sldMk cId="2350920611" sldId="268"/>
            <ac:spMk id="25" creationId="{0282880C-A3A1-C755-A678-E8FDD4567BC0}"/>
          </ac:spMkLst>
        </pc:spChg>
        <pc:spChg chg="add del">
          <ac:chgData name="Li, Songdi" userId="S::sm24680@cardiffmet.ac.uk::9f528709-58c5-4f21-aa59-ad390f13dd7e" providerId="AD" clId="Web-{93232F8A-038D-FAF9-AD87-EDF26E22D23B}" dt="2023-05-11T13:35:44.455" v="60"/>
          <ac:spMkLst>
            <pc:docMk/>
            <pc:sldMk cId="2350920611" sldId="268"/>
            <ac:spMk id="27" creationId="{8F7AFB9A-7364-478C-B48B-8523CDD9AE8D}"/>
          </ac:spMkLst>
        </pc:spChg>
        <pc:spChg chg="add del">
          <ac:chgData name="Li, Songdi" userId="S::sm24680@cardiffmet.ac.uk::9f528709-58c5-4f21-aa59-ad390f13dd7e" providerId="AD" clId="Web-{93232F8A-038D-FAF9-AD87-EDF26E22D23B}" dt="2023-05-11T13:35:44.455" v="60"/>
          <ac:spMkLst>
            <pc:docMk/>
            <pc:sldMk cId="2350920611" sldId="268"/>
            <ac:spMk id="28" creationId="{36678033-86B6-40E6-BE90-78D8ED4E3A31}"/>
          </ac:spMkLst>
        </pc:spChg>
        <pc:spChg chg="add del">
          <ac:chgData name="Li, Songdi" userId="S::sm24680@cardiffmet.ac.uk::9f528709-58c5-4f21-aa59-ad390f13dd7e" providerId="AD" clId="Web-{93232F8A-038D-FAF9-AD87-EDF26E22D23B}" dt="2023-05-11T13:35:44.455" v="60"/>
          <ac:spMkLst>
            <pc:docMk/>
            <pc:sldMk cId="2350920611" sldId="268"/>
            <ac:spMk id="29" creationId="{D2542E1A-076E-4A34-BB67-2BF961754E0C}"/>
          </ac:spMkLst>
        </pc:spChg>
        <pc:spChg chg="add del">
          <ac:chgData name="Li, Songdi" userId="S::sm24680@cardiffmet.ac.uk::9f528709-58c5-4f21-aa59-ad390f13dd7e" providerId="AD" clId="Web-{93232F8A-038D-FAF9-AD87-EDF26E22D23B}" dt="2023-05-11T13:35:44.455" v="60"/>
          <ac:spMkLst>
            <pc:docMk/>
            <pc:sldMk cId="2350920611" sldId="268"/>
            <ac:spMk id="30" creationId="{75C56826-D4E5-42ED-8529-079651CB3005}"/>
          </ac:spMkLst>
        </pc:spChg>
        <pc:spChg chg="add del">
          <ac:chgData name="Li, Songdi" userId="S::sm24680@cardiffmet.ac.uk::9f528709-58c5-4f21-aa59-ad390f13dd7e" providerId="AD" clId="Web-{93232F8A-038D-FAF9-AD87-EDF26E22D23B}" dt="2023-05-11T13:35:44.455" v="60"/>
          <ac:spMkLst>
            <pc:docMk/>
            <pc:sldMk cId="2350920611" sldId="268"/>
            <ac:spMk id="31" creationId="{82095FCE-EF05-4443-B97A-85DEE3A5CA17}"/>
          </ac:spMkLst>
        </pc:spChg>
        <pc:spChg chg="add del">
          <ac:chgData name="Li, Songdi" userId="S::sm24680@cardiffmet.ac.uk::9f528709-58c5-4f21-aa59-ad390f13dd7e" providerId="AD" clId="Web-{93232F8A-038D-FAF9-AD87-EDF26E22D23B}" dt="2023-05-11T13:35:44.455" v="60"/>
          <ac:spMkLst>
            <pc:docMk/>
            <pc:sldMk cId="2350920611" sldId="268"/>
            <ac:spMk id="32" creationId="{6CECB0CE-3D8F-87BB-DDFB-2E7AFFFB616F}"/>
          </ac:spMkLst>
        </pc:spChg>
        <pc:spChg chg="add del">
          <ac:chgData name="Li, Songdi" userId="S::sm24680@cardiffmet.ac.uk::9f528709-58c5-4f21-aa59-ad390f13dd7e" providerId="AD" clId="Web-{93232F8A-038D-FAF9-AD87-EDF26E22D23B}" dt="2023-05-11T13:35:47.471" v="62"/>
          <ac:spMkLst>
            <pc:docMk/>
            <pc:sldMk cId="2350920611" sldId="268"/>
            <ac:spMk id="34" creationId="{38468727-63BE-4191-B4A6-C30C82C0E986}"/>
          </ac:spMkLst>
        </pc:spChg>
        <pc:spChg chg="add del">
          <ac:chgData name="Li, Songdi" userId="S::sm24680@cardiffmet.ac.uk::9f528709-58c5-4f21-aa59-ad390f13dd7e" providerId="AD" clId="Web-{93232F8A-038D-FAF9-AD87-EDF26E22D23B}" dt="2023-05-11T13:35:47.471" v="62"/>
          <ac:spMkLst>
            <pc:docMk/>
            <pc:sldMk cId="2350920611" sldId="268"/>
            <ac:spMk id="35" creationId="{9D355BB6-1BB8-4828-B246-CFB31742D7B8}"/>
          </ac:spMkLst>
        </pc:spChg>
        <pc:spChg chg="add del">
          <ac:chgData name="Li, Songdi" userId="S::sm24680@cardiffmet.ac.uk::9f528709-58c5-4f21-aa59-ad390f13dd7e" providerId="AD" clId="Web-{93232F8A-038D-FAF9-AD87-EDF26E22D23B}" dt="2023-05-11T13:35:47.471" v="62"/>
          <ac:spMkLst>
            <pc:docMk/>
            <pc:sldMk cId="2350920611" sldId="268"/>
            <ac:spMk id="36" creationId="{CA52A9B9-B2B3-46F0-9D53-0EFF9905BF8F}"/>
          </ac:spMkLst>
        </pc:spChg>
        <pc:spChg chg="add del">
          <ac:chgData name="Li, Songdi" userId="S::sm24680@cardiffmet.ac.uk::9f528709-58c5-4f21-aa59-ad390f13dd7e" providerId="AD" clId="Web-{93232F8A-038D-FAF9-AD87-EDF26E22D23B}" dt="2023-05-11T13:35:47.471" v="62"/>
          <ac:spMkLst>
            <pc:docMk/>
            <pc:sldMk cId="2350920611" sldId="268"/>
            <ac:spMk id="37" creationId="{2A3FEC2E-6E5E-E8FB-8D99-70652B835DED}"/>
          </ac:spMkLst>
        </pc:spChg>
        <pc:spChg chg="add del">
          <ac:chgData name="Li, Songdi" userId="S::sm24680@cardiffmet.ac.uk::9f528709-58c5-4f21-aa59-ad390f13dd7e" providerId="AD" clId="Web-{93232F8A-038D-FAF9-AD87-EDF26E22D23B}" dt="2023-05-11T13:35:49.784" v="64"/>
          <ac:spMkLst>
            <pc:docMk/>
            <pc:sldMk cId="2350920611" sldId="268"/>
            <ac:spMk id="39" creationId="{8F7AFB9A-7364-478C-B48B-8523CDD9AE8D}"/>
          </ac:spMkLst>
        </pc:spChg>
        <pc:spChg chg="add del">
          <ac:chgData name="Li, Songdi" userId="S::sm24680@cardiffmet.ac.uk::9f528709-58c5-4f21-aa59-ad390f13dd7e" providerId="AD" clId="Web-{93232F8A-038D-FAF9-AD87-EDF26E22D23B}" dt="2023-05-11T13:35:49.784" v="64"/>
          <ac:spMkLst>
            <pc:docMk/>
            <pc:sldMk cId="2350920611" sldId="268"/>
            <ac:spMk id="40" creationId="{36678033-86B6-40E6-BE90-78D8ED4E3A31}"/>
          </ac:spMkLst>
        </pc:spChg>
        <pc:spChg chg="add del">
          <ac:chgData name="Li, Songdi" userId="S::sm24680@cardiffmet.ac.uk::9f528709-58c5-4f21-aa59-ad390f13dd7e" providerId="AD" clId="Web-{93232F8A-038D-FAF9-AD87-EDF26E22D23B}" dt="2023-05-11T13:35:49.784" v="64"/>
          <ac:spMkLst>
            <pc:docMk/>
            <pc:sldMk cId="2350920611" sldId="268"/>
            <ac:spMk id="41" creationId="{D2542E1A-076E-4A34-BB67-2BF961754E0C}"/>
          </ac:spMkLst>
        </pc:spChg>
        <pc:spChg chg="add del">
          <ac:chgData name="Li, Songdi" userId="S::sm24680@cardiffmet.ac.uk::9f528709-58c5-4f21-aa59-ad390f13dd7e" providerId="AD" clId="Web-{93232F8A-038D-FAF9-AD87-EDF26E22D23B}" dt="2023-05-11T13:35:49.784" v="64"/>
          <ac:spMkLst>
            <pc:docMk/>
            <pc:sldMk cId="2350920611" sldId="268"/>
            <ac:spMk id="42" creationId="{75C56826-D4E5-42ED-8529-079651CB3005}"/>
          </ac:spMkLst>
        </pc:spChg>
        <pc:spChg chg="add del">
          <ac:chgData name="Li, Songdi" userId="S::sm24680@cardiffmet.ac.uk::9f528709-58c5-4f21-aa59-ad390f13dd7e" providerId="AD" clId="Web-{93232F8A-038D-FAF9-AD87-EDF26E22D23B}" dt="2023-05-11T13:35:49.784" v="64"/>
          <ac:spMkLst>
            <pc:docMk/>
            <pc:sldMk cId="2350920611" sldId="268"/>
            <ac:spMk id="43" creationId="{82095FCE-EF05-4443-B97A-85DEE3A5CA17}"/>
          </ac:spMkLst>
        </pc:spChg>
        <pc:spChg chg="add del">
          <ac:chgData name="Li, Songdi" userId="S::sm24680@cardiffmet.ac.uk::9f528709-58c5-4f21-aa59-ad390f13dd7e" providerId="AD" clId="Web-{93232F8A-038D-FAF9-AD87-EDF26E22D23B}" dt="2023-05-11T13:35:49.784" v="64"/>
          <ac:spMkLst>
            <pc:docMk/>
            <pc:sldMk cId="2350920611" sldId="268"/>
            <ac:spMk id="44" creationId="{6CECB0CE-3D8F-87BB-DDFB-2E7AFFFB616F}"/>
          </ac:spMkLst>
        </pc:spChg>
        <pc:spChg chg="add del">
          <ac:chgData name="Li, Songdi" userId="S::sm24680@cardiffmet.ac.uk::9f528709-58c5-4f21-aa59-ad390f13dd7e" providerId="AD" clId="Web-{93232F8A-038D-FAF9-AD87-EDF26E22D23B}" dt="2023-05-11T13:36:37.035" v="77"/>
          <ac:spMkLst>
            <pc:docMk/>
            <pc:sldMk cId="2350920611" sldId="268"/>
            <ac:spMk id="46" creationId="{79F3C543-62EC-4433-9C93-A2CD8764E9B4}"/>
          </ac:spMkLst>
        </pc:spChg>
        <pc:spChg chg="add del">
          <ac:chgData name="Li, Songdi" userId="S::sm24680@cardiffmet.ac.uk::9f528709-58c5-4f21-aa59-ad390f13dd7e" providerId="AD" clId="Web-{93232F8A-038D-FAF9-AD87-EDF26E22D23B}" dt="2023-05-11T13:36:37.035" v="77"/>
          <ac:spMkLst>
            <pc:docMk/>
            <pc:sldMk cId="2350920611" sldId="268"/>
            <ac:spMk id="47" creationId="{DD1C38F7-D0F8-4C45-80C3-83C79862DB14}"/>
          </ac:spMkLst>
        </pc:spChg>
        <pc:spChg chg="add del">
          <ac:chgData name="Li, Songdi" userId="S::sm24680@cardiffmet.ac.uk::9f528709-58c5-4f21-aa59-ad390f13dd7e" providerId="AD" clId="Web-{93232F8A-038D-FAF9-AD87-EDF26E22D23B}" dt="2023-05-11T13:36:37.035" v="77"/>
          <ac:spMkLst>
            <pc:docMk/>
            <pc:sldMk cId="2350920611" sldId="268"/>
            <ac:spMk id="48" creationId="{CB8B9C25-D80D-48EC-B83A-231219A80C3F}"/>
          </ac:spMkLst>
        </pc:spChg>
        <pc:spChg chg="add del">
          <ac:chgData name="Li, Songdi" userId="S::sm24680@cardiffmet.ac.uk::9f528709-58c5-4f21-aa59-ad390f13dd7e" providerId="AD" clId="Web-{93232F8A-038D-FAF9-AD87-EDF26E22D23B}" dt="2023-05-11T13:36:37.035" v="77"/>
          <ac:spMkLst>
            <pc:docMk/>
            <pc:sldMk cId="2350920611" sldId="268"/>
            <ac:spMk id="49" creationId="{601CC70B-8875-45A1-8AFD-7D546E3C0C16}"/>
          </ac:spMkLst>
        </pc:spChg>
        <pc:spChg chg="add del">
          <ac:chgData name="Li, Songdi" userId="S::sm24680@cardiffmet.ac.uk::9f528709-58c5-4f21-aa59-ad390f13dd7e" providerId="AD" clId="Web-{93232F8A-038D-FAF9-AD87-EDF26E22D23B}" dt="2023-05-11T13:36:12.722" v="70"/>
          <ac:spMkLst>
            <pc:docMk/>
            <pc:sldMk cId="2350920611" sldId="268"/>
            <ac:spMk id="53" creationId="{06FDED4E-BF31-346C-65FE-8E430F69ACA6}"/>
          </ac:spMkLst>
        </pc:spChg>
        <pc:spChg chg="add del">
          <ac:chgData name="Li, Songdi" userId="S::sm24680@cardiffmet.ac.uk::9f528709-58c5-4f21-aa59-ad390f13dd7e" providerId="AD" clId="Web-{93232F8A-038D-FAF9-AD87-EDF26E22D23B}" dt="2023-05-11T13:36:10.331" v="68"/>
          <ac:spMkLst>
            <pc:docMk/>
            <pc:sldMk cId="2350920611" sldId="268"/>
            <ac:spMk id="54" creationId="{8D06CE56-3881-4ADA-8CEF-D18B02C242A3}"/>
          </ac:spMkLst>
        </pc:spChg>
        <pc:spChg chg="add del">
          <ac:chgData name="Li, Songdi" userId="S::sm24680@cardiffmet.ac.uk::9f528709-58c5-4f21-aa59-ad390f13dd7e" providerId="AD" clId="Web-{93232F8A-038D-FAF9-AD87-EDF26E22D23B}" dt="2023-05-11T13:36:10.331" v="68"/>
          <ac:spMkLst>
            <pc:docMk/>
            <pc:sldMk cId="2350920611" sldId="268"/>
            <ac:spMk id="56" creationId="{79F3C543-62EC-4433-9C93-A2CD8764E9B4}"/>
          </ac:spMkLst>
        </pc:spChg>
        <pc:spChg chg="add del">
          <ac:chgData name="Li, Songdi" userId="S::sm24680@cardiffmet.ac.uk::9f528709-58c5-4f21-aa59-ad390f13dd7e" providerId="AD" clId="Web-{93232F8A-038D-FAF9-AD87-EDF26E22D23B}" dt="2023-05-11T13:36:10.331" v="68"/>
          <ac:spMkLst>
            <pc:docMk/>
            <pc:sldMk cId="2350920611" sldId="268"/>
            <ac:spMk id="58" creationId="{D7D03296-BABA-47AD-A5D5-ED156727016E}"/>
          </ac:spMkLst>
        </pc:spChg>
        <pc:spChg chg="add del">
          <ac:chgData name="Li, Songdi" userId="S::sm24680@cardiffmet.ac.uk::9f528709-58c5-4f21-aa59-ad390f13dd7e" providerId="AD" clId="Web-{93232F8A-038D-FAF9-AD87-EDF26E22D23B}" dt="2023-05-11T13:36:10.331" v="68"/>
          <ac:spMkLst>
            <pc:docMk/>
            <pc:sldMk cId="2350920611" sldId="268"/>
            <ac:spMk id="60" creationId="{284A8429-F65A-490D-96E4-1158D3E8A026}"/>
          </ac:spMkLst>
        </pc:spChg>
        <pc:spChg chg="add del">
          <ac:chgData name="Li, Songdi" userId="S::sm24680@cardiffmet.ac.uk::9f528709-58c5-4f21-aa59-ad390f13dd7e" providerId="AD" clId="Web-{93232F8A-038D-FAF9-AD87-EDF26E22D23B}" dt="2023-05-11T13:36:10.331" v="68"/>
          <ac:spMkLst>
            <pc:docMk/>
            <pc:sldMk cId="2350920611" sldId="268"/>
            <ac:spMk id="62" creationId="{0F022291-A82B-4D23-A1E0-5F9BD684669E}"/>
          </ac:spMkLst>
        </pc:spChg>
        <pc:spChg chg="add del">
          <ac:chgData name="Li, Songdi" userId="S::sm24680@cardiffmet.ac.uk::9f528709-58c5-4f21-aa59-ad390f13dd7e" providerId="AD" clId="Web-{93232F8A-038D-FAF9-AD87-EDF26E22D23B}" dt="2023-05-11T13:36:12.722" v="70"/>
          <ac:spMkLst>
            <pc:docMk/>
            <pc:sldMk cId="2350920611" sldId="268"/>
            <ac:spMk id="64" creationId="{385E1BDC-A9B0-4A87-82E3-F3187F69A802}"/>
          </ac:spMkLst>
        </pc:spChg>
        <pc:spChg chg="add del">
          <ac:chgData name="Li, Songdi" userId="S::sm24680@cardiffmet.ac.uk::9f528709-58c5-4f21-aa59-ad390f13dd7e" providerId="AD" clId="Web-{93232F8A-038D-FAF9-AD87-EDF26E22D23B}" dt="2023-05-11T13:36:12.722" v="70"/>
          <ac:spMkLst>
            <pc:docMk/>
            <pc:sldMk cId="2350920611" sldId="268"/>
            <ac:spMk id="65" creationId="{0990C621-3B8B-4820-8328-D47EF7CE823C}"/>
          </ac:spMkLst>
        </pc:spChg>
        <pc:spChg chg="add del">
          <ac:chgData name="Li, Songdi" userId="S::sm24680@cardiffmet.ac.uk::9f528709-58c5-4f21-aa59-ad390f13dd7e" providerId="AD" clId="Web-{93232F8A-038D-FAF9-AD87-EDF26E22D23B}" dt="2023-05-11T13:36:12.722" v="70"/>
          <ac:spMkLst>
            <pc:docMk/>
            <pc:sldMk cId="2350920611" sldId="268"/>
            <ac:spMk id="66" creationId="{C1A2385B-1D2A-4E17-84FA-6CB7F0AAE473}"/>
          </ac:spMkLst>
        </pc:spChg>
        <pc:spChg chg="add del">
          <ac:chgData name="Li, Songdi" userId="S::sm24680@cardiffmet.ac.uk::9f528709-58c5-4f21-aa59-ad390f13dd7e" providerId="AD" clId="Web-{93232F8A-038D-FAF9-AD87-EDF26E22D23B}" dt="2023-05-11T13:36:12.722" v="70"/>
          <ac:spMkLst>
            <pc:docMk/>
            <pc:sldMk cId="2350920611" sldId="268"/>
            <ac:spMk id="67" creationId="{5E791F2F-79DB-4CC0-9FA1-001E3E91E8B7}"/>
          </ac:spMkLst>
        </pc:spChg>
        <pc:spChg chg="add del">
          <ac:chgData name="Li, Songdi" userId="S::sm24680@cardiffmet.ac.uk::9f528709-58c5-4f21-aa59-ad390f13dd7e" providerId="AD" clId="Web-{93232F8A-038D-FAF9-AD87-EDF26E22D23B}" dt="2023-05-11T13:36:16.285" v="72"/>
          <ac:spMkLst>
            <pc:docMk/>
            <pc:sldMk cId="2350920611" sldId="268"/>
            <ac:spMk id="69" creationId="{231BF440-39FA-4087-84CC-2EEC0BBDAF29}"/>
          </ac:spMkLst>
        </pc:spChg>
        <pc:spChg chg="add del">
          <ac:chgData name="Li, Songdi" userId="S::sm24680@cardiffmet.ac.uk::9f528709-58c5-4f21-aa59-ad390f13dd7e" providerId="AD" clId="Web-{93232F8A-038D-FAF9-AD87-EDF26E22D23B}" dt="2023-05-11T13:36:16.285" v="72"/>
          <ac:spMkLst>
            <pc:docMk/>
            <pc:sldMk cId="2350920611" sldId="268"/>
            <ac:spMk id="70" creationId="{F04E4CBA-303B-48BD-8451-C2701CB0EEBF}"/>
          </ac:spMkLst>
        </pc:spChg>
        <pc:spChg chg="add del">
          <ac:chgData name="Li, Songdi" userId="S::sm24680@cardiffmet.ac.uk::9f528709-58c5-4f21-aa59-ad390f13dd7e" providerId="AD" clId="Web-{93232F8A-038D-FAF9-AD87-EDF26E22D23B}" dt="2023-05-11T13:36:16.285" v="72"/>
          <ac:spMkLst>
            <pc:docMk/>
            <pc:sldMk cId="2350920611" sldId="268"/>
            <ac:spMk id="71" creationId="{F6CA58B3-AFCC-4A40-9882-50D5080879B0}"/>
          </ac:spMkLst>
        </pc:spChg>
        <pc:spChg chg="add del">
          <ac:chgData name="Li, Songdi" userId="S::sm24680@cardiffmet.ac.uk::9f528709-58c5-4f21-aa59-ad390f13dd7e" providerId="AD" clId="Web-{93232F8A-038D-FAF9-AD87-EDF26E22D23B}" dt="2023-05-11T13:36:16.285" v="72"/>
          <ac:spMkLst>
            <pc:docMk/>
            <pc:sldMk cId="2350920611" sldId="268"/>
            <ac:spMk id="72" creationId="{75C56826-D4E5-42ED-8529-079651CB3005}"/>
          </ac:spMkLst>
        </pc:spChg>
        <pc:spChg chg="add del">
          <ac:chgData name="Li, Songdi" userId="S::sm24680@cardiffmet.ac.uk::9f528709-58c5-4f21-aa59-ad390f13dd7e" providerId="AD" clId="Web-{93232F8A-038D-FAF9-AD87-EDF26E22D23B}" dt="2023-05-11T13:36:16.285" v="72"/>
          <ac:spMkLst>
            <pc:docMk/>
            <pc:sldMk cId="2350920611" sldId="268"/>
            <ac:spMk id="73" creationId="{82095FCE-EF05-4443-B97A-85DEE3A5CA17}"/>
          </ac:spMkLst>
        </pc:spChg>
        <pc:spChg chg="add del">
          <ac:chgData name="Li, Songdi" userId="S::sm24680@cardiffmet.ac.uk::9f528709-58c5-4f21-aa59-ad390f13dd7e" providerId="AD" clId="Web-{93232F8A-038D-FAF9-AD87-EDF26E22D23B}" dt="2023-05-11T13:36:16.285" v="72"/>
          <ac:spMkLst>
            <pc:docMk/>
            <pc:sldMk cId="2350920611" sldId="268"/>
            <ac:spMk id="74" creationId="{7C7A0370-A269-ADB9-DAE0-356186C1C15D}"/>
          </ac:spMkLst>
        </pc:spChg>
        <pc:spChg chg="add del">
          <ac:chgData name="Li, Songdi" userId="S::sm24680@cardiffmet.ac.uk::9f528709-58c5-4f21-aa59-ad390f13dd7e" providerId="AD" clId="Web-{93232F8A-038D-FAF9-AD87-EDF26E22D23B}" dt="2023-05-11T13:36:26.629" v="74"/>
          <ac:spMkLst>
            <pc:docMk/>
            <pc:sldMk cId="2350920611" sldId="268"/>
            <ac:spMk id="76" creationId="{6D24BC9E-AC6A-42EE-AFD8-B290720B841F}"/>
          </ac:spMkLst>
        </pc:spChg>
        <pc:spChg chg="add del">
          <ac:chgData name="Li, Songdi" userId="S::sm24680@cardiffmet.ac.uk::9f528709-58c5-4f21-aa59-ad390f13dd7e" providerId="AD" clId="Web-{93232F8A-038D-FAF9-AD87-EDF26E22D23B}" dt="2023-05-11T13:36:26.629" v="74"/>
          <ac:spMkLst>
            <pc:docMk/>
            <pc:sldMk cId="2350920611" sldId="268"/>
            <ac:spMk id="77" creationId="{0990C621-3B8B-4820-8328-D47EF7CE823C}"/>
          </ac:spMkLst>
        </pc:spChg>
        <pc:spChg chg="add del">
          <ac:chgData name="Li, Songdi" userId="S::sm24680@cardiffmet.ac.uk::9f528709-58c5-4f21-aa59-ad390f13dd7e" providerId="AD" clId="Web-{93232F8A-038D-FAF9-AD87-EDF26E22D23B}" dt="2023-05-11T13:36:26.629" v="74"/>
          <ac:spMkLst>
            <pc:docMk/>
            <pc:sldMk cId="2350920611" sldId="268"/>
            <ac:spMk id="78" creationId="{C1A2385B-1D2A-4E17-84FA-6CB7F0AAE473}"/>
          </ac:spMkLst>
        </pc:spChg>
        <pc:spChg chg="add del">
          <ac:chgData name="Li, Songdi" userId="S::sm24680@cardiffmet.ac.uk::9f528709-58c5-4f21-aa59-ad390f13dd7e" providerId="AD" clId="Web-{93232F8A-038D-FAF9-AD87-EDF26E22D23B}" dt="2023-05-11T13:36:26.629" v="74"/>
          <ac:spMkLst>
            <pc:docMk/>
            <pc:sldMk cId="2350920611" sldId="268"/>
            <ac:spMk id="79" creationId="{5E791F2F-79DB-4CC0-9FA1-001E3E91E8B7}"/>
          </ac:spMkLst>
        </pc:spChg>
        <pc:spChg chg="add del">
          <ac:chgData name="Li, Songdi" userId="S::sm24680@cardiffmet.ac.uk::9f528709-58c5-4f21-aa59-ad390f13dd7e" providerId="AD" clId="Web-{93232F8A-038D-FAF9-AD87-EDF26E22D23B}" dt="2023-05-11T13:36:26.629" v="74"/>
          <ac:spMkLst>
            <pc:docMk/>
            <pc:sldMk cId="2350920611" sldId="268"/>
            <ac:spMk id="80" creationId="{8A600C84-0F0F-49AD-888A-CC6EE7D3D46A}"/>
          </ac:spMkLst>
        </pc:spChg>
        <pc:spChg chg="add del">
          <ac:chgData name="Li, Songdi" userId="S::sm24680@cardiffmet.ac.uk::9f528709-58c5-4f21-aa59-ad390f13dd7e" providerId="AD" clId="Web-{93232F8A-038D-FAF9-AD87-EDF26E22D23B}" dt="2023-05-11T13:36:37.035" v="76"/>
          <ac:spMkLst>
            <pc:docMk/>
            <pc:sldMk cId="2350920611" sldId="268"/>
            <ac:spMk id="82" creationId="{F4F2FC05-7D27-410F-BDA9-ADF4831368C7}"/>
          </ac:spMkLst>
        </pc:spChg>
        <pc:spChg chg="add del">
          <ac:chgData name="Li, Songdi" userId="S::sm24680@cardiffmet.ac.uk::9f528709-58c5-4f21-aa59-ad390f13dd7e" providerId="AD" clId="Web-{93232F8A-038D-FAF9-AD87-EDF26E22D23B}" dt="2023-05-11T13:36:37.035" v="76"/>
          <ac:spMkLst>
            <pc:docMk/>
            <pc:sldMk cId="2350920611" sldId="268"/>
            <ac:spMk id="83" creationId="{9080D120-BD54-46E1-BA37-82F5E8089E90}"/>
          </ac:spMkLst>
        </pc:spChg>
        <pc:spChg chg="add del">
          <ac:chgData name="Li, Songdi" userId="S::sm24680@cardiffmet.ac.uk::9f528709-58c5-4f21-aa59-ad390f13dd7e" providerId="AD" clId="Web-{93232F8A-038D-FAF9-AD87-EDF26E22D23B}" dt="2023-05-11T13:36:37.035" v="76"/>
          <ac:spMkLst>
            <pc:docMk/>
            <pc:sldMk cId="2350920611" sldId="268"/>
            <ac:spMk id="84" creationId="{81D83946-74FA-498A-AC80-9926F041B5C5}"/>
          </ac:spMkLst>
        </pc:spChg>
        <pc:spChg chg="add del">
          <ac:chgData name="Li, Songdi" userId="S::sm24680@cardiffmet.ac.uk::9f528709-58c5-4f21-aa59-ad390f13dd7e" providerId="AD" clId="Web-{93232F8A-038D-FAF9-AD87-EDF26E22D23B}" dt="2023-05-11T13:36:37.035" v="76"/>
          <ac:spMkLst>
            <pc:docMk/>
            <pc:sldMk cId="2350920611" sldId="268"/>
            <ac:spMk id="85" creationId="{5060D983-8B52-443A-8183-2A1DE05618B5}"/>
          </ac:spMkLst>
        </pc:spChg>
        <pc:spChg chg="add del">
          <ac:chgData name="Li, Songdi" userId="S::sm24680@cardiffmet.ac.uk::9f528709-58c5-4f21-aa59-ad390f13dd7e" providerId="AD" clId="Web-{93232F8A-038D-FAF9-AD87-EDF26E22D23B}" dt="2023-05-11T13:36:37.035" v="76"/>
          <ac:spMkLst>
            <pc:docMk/>
            <pc:sldMk cId="2350920611" sldId="268"/>
            <ac:spMk id="86" creationId="{C96EEC11-9D13-CE34-27DB-6BFAFB11C9AF}"/>
          </ac:spMkLst>
        </pc:spChg>
        <pc:spChg chg="add">
          <ac:chgData name="Li, Songdi" userId="S::sm24680@cardiffmet.ac.uk::9f528709-58c5-4f21-aa59-ad390f13dd7e" providerId="AD" clId="Web-{93232F8A-038D-FAF9-AD87-EDF26E22D23B}" dt="2023-05-11T13:36:37.035" v="77"/>
          <ac:spMkLst>
            <pc:docMk/>
            <pc:sldMk cId="2350920611" sldId="268"/>
            <ac:spMk id="88" creationId="{8D06CE56-3881-4ADA-8CEF-D18B02C242A3}"/>
          </ac:spMkLst>
        </pc:spChg>
        <pc:spChg chg="add">
          <ac:chgData name="Li, Songdi" userId="S::sm24680@cardiffmet.ac.uk::9f528709-58c5-4f21-aa59-ad390f13dd7e" providerId="AD" clId="Web-{93232F8A-038D-FAF9-AD87-EDF26E22D23B}" dt="2023-05-11T13:36:37.035" v="77"/>
          <ac:spMkLst>
            <pc:docMk/>
            <pc:sldMk cId="2350920611" sldId="268"/>
            <ac:spMk id="89" creationId="{79F3C543-62EC-4433-9C93-A2CD8764E9B4}"/>
          </ac:spMkLst>
        </pc:spChg>
        <pc:spChg chg="add">
          <ac:chgData name="Li, Songdi" userId="S::sm24680@cardiffmet.ac.uk::9f528709-58c5-4f21-aa59-ad390f13dd7e" providerId="AD" clId="Web-{93232F8A-038D-FAF9-AD87-EDF26E22D23B}" dt="2023-05-11T13:36:37.035" v="77"/>
          <ac:spMkLst>
            <pc:docMk/>
            <pc:sldMk cId="2350920611" sldId="268"/>
            <ac:spMk id="90" creationId="{D7D03296-BABA-47AD-A5D5-ED156727016E}"/>
          </ac:spMkLst>
        </pc:spChg>
        <pc:spChg chg="add">
          <ac:chgData name="Li, Songdi" userId="S::sm24680@cardiffmet.ac.uk::9f528709-58c5-4f21-aa59-ad390f13dd7e" providerId="AD" clId="Web-{93232F8A-038D-FAF9-AD87-EDF26E22D23B}" dt="2023-05-11T13:36:37.035" v="77"/>
          <ac:spMkLst>
            <pc:docMk/>
            <pc:sldMk cId="2350920611" sldId="268"/>
            <ac:spMk id="91" creationId="{284A8429-F65A-490D-96E4-1158D3E8A026}"/>
          </ac:spMkLst>
        </pc:spChg>
        <pc:spChg chg="add">
          <ac:chgData name="Li, Songdi" userId="S::sm24680@cardiffmet.ac.uk::9f528709-58c5-4f21-aa59-ad390f13dd7e" providerId="AD" clId="Web-{93232F8A-038D-FAF9-AD87-EDF26E22D23B}" dt="2023-05-11T13:36:37.035" v="77"/>
          <ac:spMkLst>
            <pc:docMk/>
            <pc:sldMk cId="2350920611" sldId="268"/>
            <ac:spMk id="92" creationId="{0F022291-A82B-4D23-A1E0-5F9BD684669E}"/>
          </ac:spMkLst>
        </pc:spChg>
        <pc:picChg chg="add mod ord">
          <ac:chgData name="Li, Songdi" userId="S::sm24680@cardiffmet.ac.uk::9f528709-58c5-4f21-aa59-ad390f13dd7e" providerId="AD" clId="Web-{93232F8A-038D-FAF9-AD87-EDF26E22D23B}" dt="2023-05-11T13:37:10.724" v="89" actId="1076"/>
          <ac:picMkLst>
            <pc:docMk/>
            <pc:sldMk cId="2350920611" sldId="268"/>
            <ac:picMk id="4" creationId="{8FC2F9A4-4956-4B18-3A83-40C7538677C5}"/>
          </ac:picMkLst>
        </pc:picChg>
        <pc:picChg chg="add mod ord">
          <ac:chgData name="Li, Songdi" userId="S::sm24680@cardiffmet.ac.uk::9f528709-58c5-4f21-aa59-ad390f13dd7e" providerId="AD" clId="Web-{93232F8A-038D-FAF9-AD87-EDF26E22D23B}" dt="2023-05-11T13:37:16.162" v="90" actId="1076"/>
          <ac:picMkLst>
            <pc:docMk/>
            <pc:sldMk cId="2350920611" sldId="268"/>
            <ac:picMk id="5" creationId="{22CC0FEC-E791-24F2-44AF-264837A2DEBB}"/>
          </ac:picMkLst>
        </pc:picChg>
      </pc:sldChg>
      <pc:sldChg chg="modSp">
        <pc:chgData name="Li, Songdi" userId="S::sm24680@cardiffmet.ac.uk::9f528709-58c5-4f21-aa59-ad390f13dd7e" providerId="AD" clId="Web-{93232F8A-038D-FAF9-AD87-EDF26E22D23B}" dt="2023-05-11T13:38:10.960" v="96" actId="20577"/>
        <pc:sldMkLst>
          <pc:docMk/>
          <pc:sldMk cId="3866849151" sldId="269"/>
        </pc:sldMkLst>
        <pc:spChg chg="mod">
          <ac:chgData name="Li, Songdi" userId="S::sm24680@cardiffmet.ac.uk::9f528709-58c5-4f21-aa59-ad390f13dd7e" providerId="AD" clId="Web-{93232F8A-038D-FAF9-AD87-EDF26E22D23B}" dt="2023-05-11T13:38:10.960" v="96" actId="20577"/>
          <ac:spMkLst>
            <pc:docMk/>
            <pc:sldMk cId="3866849151" sldId="269"/>
            <ac:spMk id="2" creationId="{9BAF4F13-A30C-A732-A676-774AAD1CA917}"/>
          </ac:spMkLst>
        </pc:spChg>
      </pc:sldChg>
    </pc:docChg>
  </pc:docChgLst>
  <pc:docChgLst>
    <pc:chgData name="Li, Songdi" userId="S::sm24680@cardiffmet.ac.uk::9f528709-58c5-4f21-aa59-ad390f13dd7e" providerId="AD" clId="Web-{A37F7954-AEDF-69E4-50E8-C8A315F491BE}"/>
    <pc:docChg chg="addSld delSld modSld">
      <pc:chgData name="Li, Songdi" userId="S::sm24680@cardiffmet.ac.uk::9f528709-58c5-4f21-aa59-ad390f13dd7e" providerId="AD" clId="Web-{A37F7954-AEDF-69E4-50E8-C8A315F491BE}" dt="2023-05-12T08:45:00.956" v="66" actId="14100"/>
      <pc:docMkLst>
        <pc:docMk/>
      </pc:docMkLst>
      <pc:sldChg chg="modSp">
        <pc:chgData name="Li, Songdi" userId="S::sm24680@cardiffmet.ac.uk::9f528709-58c5-4f21-aa59-ad390f13dd7e" providerId="AD" clId="Web-{A37F7954-AEDF-69E4-50E8-C8A315F491BE}" dt="2023-05-12T08:36:26.582" v="24" actId="20577"/>
        <pc:sldMkLst>
          <pc:docMk/>
          <pc:sldMk cId="3414722833" sldId="263"/>
        </pc:sldMkLst>
        <pc:spChg chg="mod">
          <ac:chgData name="Li, Songdi" userId="S::sm24680@cardiffmet.ac.uk::9f528709-58c5-4f21-aa59-ad390f13dd7e" providerId="AD" clId="Web-{A37F7954-AEDF-69E4-50E8-C8A315F491BE}" dt="2023-05-12T08:36:26.582" v="24" actId="20577"/>
          <ac:spMkLst>
            <pc:docMk/>
            <pc:sldMk cId="3414722833" sldId="263"/>
            <ac:spMk id="3" creationId="{6053F44A-F2BB-AA11-5218-413242B0DDCB}"/>
          </ac:spMkLst>
        </pc:spChg>
      </pc:sldChg>
      <pc:sldChg chg="modSp">
        <pc:chgData name="Li, Songdi" userId="S::sm24680@cardiffmet.ac.uk::9f528709-58c5-4f21-aa59-ad390f13dd7e" providerId="AD" clId="Web-{A37F7954-AEDF-69E4-50E8-C8A315F491BE}" dt="2023-05-12T08:35:58.644" v="22" actId="1076"/>
        <pc:sldMkLst>
          <pc:docMk/>
          <pc:sldMk cId="2637865871" sldId="265"/>
        </pc:sldMkLst>
        <pc:spChg chg="mod">
          <ac:chgData name="Li, Songdi" userId="S::sm24680@cardiffmet.ac.uk::9f528709-58c5-4f21-aa59-ad390f13dd7e" providerId="AD" clId="Web-{A37F7954-AEDF-69E4-50E8-C8A315F491BE}" dt="2023-05-12T08:35:58.644" v="22" actId="1076"/>
          <ac:spMkLst>
            <pc:docMk/>
            <pc:sldMk cId="2637865871" sldId="265"/>
            <ac:spMk id="13" creationId="{72D2AA65-5455-983E-28AB-0BB225B15468}"/>
          </ac:spMkLst>
        </pc:spChg>
      </pc:sldChg>
      <pc:sldChg chg="addSp modSp">
        <pc:chgData name="Li, Songdi" userId="S::sm24680@cardiffmet.ac.uk::9f528709-58c5-4f21-aa59-ad390f13dd7e" providerId="AD" clId="Web-{A37F7954-AEDF-69E4-50E8-C8A315F491BE}" dt="2023-05-12T08:45:00.956" v="66" actId="14100"/>
        <pc:sldMkLst>
          <pc:docMk/>
          <pc:sldMk cId="1992505231" sldId="271"/>
        </pc:sldMkLst>
        <pc:picChg chg="add mod">
          <ac:chgData name="Li, Songdi" userId="S::sm24680@cardiffmet.ac.uk::9f528709-58c5-4f21-aa59-ad390f13dd7e" providerId="AD" clId="Web-{A37F7954-AEDF-69E4-50E8-C8A315F491BE}" dt="2023-05-12T07:53:51.871" v="1" actId="1076"/>
          <ac:picMkLst>
            <pc:docMk/>
            <pc:sldMk cId="1992505231" sldId="271"/>
            <ac:picMk id="3" creationId="{D64A037C-486C-1359-1F2D-795E78DC1379}"/>
          </ac:picMkLst>
        </pc:picChg>
        <pc:picChg chg="mod">
          <ac:chgData name="Li, Songdi" userId="S::sm24680@cardiffmet.ac.uk::9f528709-58c5-4f21-aa59-ad390f13dd7e" providerId="AD" clId="Web-{A37F7954-AEDF-69E4-50E8-C8A315F491BE}" dt="2023-05-12T08:45:00.956" v="66" actId="14100"/>
          <ac:picMkLst>
            <pc:docMk/>
            <pc:sldMk cId="1992505231" sldId="271"/>
            <ac:picMk id="4" creationId="{B4AE3DDF-B27F-6C0C-B4B9-AB6DED0034CB}"/>
          </ac:picMkLst>
        </pc:picChg>
      </pc:sldChg>
      <pc:sldChg chg="addSp delSp modSp">
        <pc:chgData name="Li, Songdi" userId="S::sm24680@cardiffmet.ac.uk::9f528709-58c5-4f21-aa59-ad390f13dd7e" providerId="AD" clId="Web-{A37F7954-AEDF-69E4-50E8-C8A315F491BE}" dt="2023-05-12T08:44:33.893" v="61"/>
        <pc:sldMkLst>
          <pc:docMk/>
          <pc:sldMk cId="3982028324" sldId="274"/>
        </pc:sldMkLst>
        <pc:spChg chg="mod">
          <ac:chgData name="Li, Songdi" userId="S::sm24680@cardiffmet.ac.uk::9f528709-58c5-4f21-aa59-ad390f13dd7e" providerId="AD" clId="Web-{A37F7954-AEDF-69E4-50E8-C8A315F491BE}" dt="2023-05-12T08:44:15.002" v="55" actId="20577"/>
          <ac:spMkLst>
            <pc:docMk/>
            <pc:sldMk cId="3982028324" sldId="274"/>
            <ac:spMk id="2" creationId="{44B5CAA9-EC03-066C-A122-15509F2F08B7}"/>
          </ac:spMkLst>
        </pc:spChg>
        <pc:spChg chg="add del mod">
          <ac:chgData name="Li, Songdi" userId="S::sm24680@cardiffmet.ac.uk::9f528709-58c5-4f21-aa59-ad390f13dd7e" providerId="AD" clId="Web-{A37F7954-AEDF-69E4-50E8-C8A315F491BE}" dt="2023-05-12T08:44:12.252" v="50"/>
          <ac:spMkLst>
            <pc:docMk/>
            <pc:sldMk cId="3982028324" sldId="274"/>
            <ac:spMk id="8" creationId="{B8C7C579-1AEA-0218-563B-1F40F1D24A0C}"/>
          </ac:spMkLst>
        </pc:spChg>
        <pc:spChg chg="add del mod">
          <ac:chgData name="Li, Songdi" userId="S::sm24680@cardiffmet.ac.uk::9f528709-58c5-4f21-aa59-ad390f13dd7e" providerId="AD" clId="Web-{A37F7954-AEDF-69E4-50E8-C8A315F491BE}" dt="2023-05-12T08:44:32.206" v="60"/>
          <ac:spMkLst>
            <pc:docMk/>
            <pc:sldMk cId="3982028324" sldId="274"/>
            <ac:spMk id="11" creationId="{41C9C685-DD2D-9898-EE33-6B5BE076D85B}"/>
          </ac:spMkLst>
        </pc:spChg>
        <pc:picChg chg="add mod">
          <ac:chgData name="Li, Songdi" userId="S::sm24680@cardiffmet.ac.uk::9f528709-58c5-4f21-aa59-ad390f13dd7e" providerId="AD" clId="Web-{A37F7954-AEDF-69E4-50E8-C8A315F491BE}" dt="2023-05-12T08:01:30.479" v="21" actId="14100"/>
          <ac:picMkLst>
            <pc:docMk/>
            <pc:sldMk cId="3982028324" sldId="274"/>
            <ac:picMk id="3" creationId="{F3E69BB3-DF74-657E-01BF-165824E9875E}"/>
          </ac:picMkLst>
        </pc:picChg>
        <pc:picChg chg="add del mod">
          <ac:chgData name="Li, Songdi" userId="S::sm24680@cardiffmet.ac.uk::9f528709-58c5-4f21-aa59-ad390f13dd7e" providerId="AD" clId="Web-{A37F7954-AEDF-69E4-50E8-C8A315F491BE}" dt="2023-05-12T08:44:33.893" v="61"/>
          <ac:picMkLst>
            <pc:docMk/>
            <pc:sldMk cId="3982028324" sldId="274"/>
            <ac:picMk id="4" creationId="{CE3E5F8A-F745-1AFA-EBAB-418A2C7C0729}"/>
          </ac:picMkLst>
        </pc:picChg>
        <pc:picChg chg="add del">
          <ac:chgData name="Li, Songdi" userId="S::sm24680@cardiffmet.ac.uk::9f528709-58c5-4f21-aa59-ad390f13dd7e" providerId="AD" clId="Web-{A37F7954-AEDF-69E4-50E8-C8A315F491BE}" dt="2023-05-12T08:44:17.268" v="56"/>
          <ac:picMkLst>
            <pc:docMk/>
            <pc:sldMk cId="3982028324" sldId="274"/>
            <ac:picMk id="6" creationId="{E8F11769-FBDB-CAA0-758F-851D30C76AE1}"/>
          </ac:picMkLst>
        </pc:picChg>
      </pc:sldChg>
      <pc:sldChg chg="addSp delSp modSp new">
        <pc:chgData name="Li, Songdi" userId="S::sm24680@cardiffmet.ac.uk::9f528709-58c5-4f21-aa59-ad390f13dd7e" providerId="AD" clId="Web-{A37F7954-AEDF-69E4-50E8-C8A315F491BE}" dt="2023-05-12T08:44:41.237" v="65" actId="1076"/>
        <pc:sldMkLst>
          <pc:docMk/>
          <pc:sldMk cId="3282011610" sldId="276"/>
        </pc:sldMkLst>
        <pc:spChg chg="mod">
          <ac:chgData name="Li, Songdi" userId="S::sm24680@cardiffmet.ac.uk::9f528709-58c5-4f21-aa59-ad390f13dd7e" providerId="AD" clId="Web-{A37F7954-AEDF-69E4-50E8-C8A315F491BE}" dt="2023-05-12T08:43:17.578" v="39" actId="20577"/>
          <ac:spMkLst>
            <pc:docMk/>
            <pc:sldMk cId="3282011610" sldId="276"/>
            <ac:spMk id="2" creationId="{96D6091F-6583-B5A7-B6D6-B8EDDE6D00B9}"/>
          </ac:spMkLst>
        </pc:spChg>
        <pc:spChg chg="del">
          <ac:chgData name="Li, Songdi" userId="S::sm24680@cardiffmet.ac.uk::9f528709-58c5-4f21-aa59-ad390f13dd7e" providerId="AD" clId="Web-{A37F7954-AEDF-69E4-50E8-C8A315F491BE}" dt="2023-05-12T08:00:52.821" v="13"/>
          <ac:spMkLst>
            <pc:docMk/>
            <pc:sldMk cId="3282011610" sldId="276"/>
            <ac:spMk id="3" creationId="{1C22AF05-9529-0897-C735-FA1157A0CA35}"/>
          </ac:spMkLst>
        </pc:spChg>
        <pc:spChg chg="add del mod">
          <ac:chgData name="Li, Songdi" userId="S::sm24680@cardiffmet.ac.uk::9f528709-58c5-4f21-aa59-ad390f13dd7e" providerId="AD" clId="Web-{A37F7954-AEDF-69E4-50E8-C8A315F491BE}" dt="2023-05-12T08:00:40.774" v="12"/>
          <ac:spMkLst>
            <pc:docMk/>
            <pc:sldMk cId="3282011610" sldId="276"/>
            <ac:spMk id="4" creationId="{07213CAE-91DA-53CB-EBC2-6F99FBE59882}"/>
          </ac:spMkLst>
        </pc:spChg>
        <pc:spChg chg="add mod">
          <ac:chgData name="Li, Songdi" userId="S::sm24680@cardiffmet.ac.uk::9f528709-58c5-4f21-aa59-ad390f13dd7e" providerId="AD" clId="Web-{A37F7954-AEDF-69E4-50E8-C8A315F491BE}" dt="2023-05-12T08:42:58.437" v="30" actId="20577"/>
          <ac:spMkLst>
            <pc:docMk/>
            <pc:sldMk cId="3282011610" sldId="276"/>
            <ac:spMk id="4" creationId="{097CEF0B-CC94-8E83-F1A3-688F7575387B}"/>
          </ac:spMkLst>
        </pc:spChg>
        <pc:spChg chg="add mod">
          <ac:chgData name="Li, Songdi" userId="S::sm24680@cardiffmet.ac.uk::9f528709-58c5-4f21-aa59-ad390f13dd7e" providerId="AD" clId="Web-{A37F7954-AEDF-69E4-50E8-C8A315F491BE}" dt="2023-05-12T08:01:23.682" v="20" actId="20577"/>
          <ac:spMkLst>
            <pc:docMk/>
            <pc:sldMk cId="3282011610" sldId="276"/>
            <ac:spMk id="6" creationId="{B41984D8-5C36-0F91-A273-324C7B90C030}"/>
          </ac:spMkLst>
        </pc:spChg>
        <pc:picChg chg="add mod">
          <ac:chgData name="Li, Songdi" userId="S::sm24680@cardiffmet.ac.uk::9f528709-58c5-4f21-aa59-ad390f13dd7e" providerId="AD" clId="Web-{A37F7954-AEDF-69E4-50E8-C8A315F491BE}" dt="2023-05-12T08:44:41.237" v="65" actId="1076"/>
          <ac:picMkLst>
            <pc:docMk/>
            <pc:sldMk cId="3282011610" sldId="276"/>
            <ac:picMk id="3" creationId="{56EA8DD0-8F6A-5425-C408-ED3DC367718D}"/>
          </ac:picMkLst>
        </pc:picChg>
        <pc:picChg chg="add mod ord modCrop">
          <ac:chgData name="Li, Songdi" userId="S::sm24680@cardiffmet.ac.uk::9f528709-58c5-4f21-aa59-ad390f13dd7e" providerId="AD" clId="Web-{A37F7954-AEDF-69E4-50E8-C8A315F491BE}" dt="2023-05-12T08:44:39.690" v="64" actId="1076"/>
          <ac:picMkLst>
            <pc:docMk/>
            <pc:sldMk cId="3282011610" sldId="276"/>
            <ac:picMk id="5" creationId="{0EB867DF-CE80-66A4-B5EC-9E3A3A0D3715}"/>
          </ac:picMkLst>
        </pc:picChg>
        <pc:picChg chg="add mod">
          <ac:chgData name="Li, Songdi" userId="S::sm24680@cardiffmet.ac.uk::9f528709-58c5-4f21-aa59-ad390f13dd7e" providerId="AD" clId="Web-{A37F7954-AEDF-69E4-50E8-C8A315F491BE}" dt="2023-05-12T08:44:21.268" v="58" actId="1076"/>
          <ac:picMkLst>
            <pc:docMk/>
            <pc:sldMk cId="3282011610" sldId="276"/>
            <ac:picMk id="7" creationId="{73D2CE6B-4F14-F147-B1FA-2BBD18837408}"/>
          </ac:picMkLst>
        </pc:picChg>
        <pc:picChg chg="add mod">
          <ac:chgData name="Li, Songdi" userId="S::sm24680@cardiffmet.ac.uk::9f528709-58c5-4f21-aa59-ad390f13dd7e" providerId="AD" clId="Web-{A37F7954-AEDF-69E4-50E8-C8A315F491BE}" dt="2023-05-12T08:44:38.206" v="63" actId="1076"/>
          <ac:picMkLst>
            <pc:docMk/>
            <pc:sldMk cId="3282011610" sldId="276"/>
            <ac:picMk id="8" creationId="{A232EA74-3FEE-FD8A-064C-6FA9916B0F4C}"/>
          </ac:picMkLst>
        </pc:picChg>
      </pc:sldChg>
      <pc:sldChg chg="add del replId">
        <pc:chgData name="Li, Songdi" userId="S::sm24680@cardiffmet.ac.uk::9f528709-58c5-4f21-aa59-ad390f13dd7e" providerId="AD" clId="Web-{A37F7954-AEDF-69E4-50E8-C8A315F491BE}" dt="2023-05-12T08:44:07.220" v="48"/>
        <pc:sldMkLst>
          <pc:docMk/>
          <pc:sldMk cId="3395304062" sldId="277"/>
        </pc:sldMkLst>
      </pc:sldChg>
    </pc:docChg>
  </pc:docChgLst>
  <pc:docChgLst>
    <pc:chgData name="Li, Songdi" userId="S::sm24680@cardiffmet.ac.uk::9f528709-58c5-4f21-aa59-ad390f13dd7e" providerId="AD" clId="Web-{715ACB88-FE94-AF9E-B276-DFE78DDAB629}"/>
    <pc:docChg chg="addSld modSld">
      <pc:chgData name="Li, Songdi" userId="S::sm24680@cardiffmet.ac.uk::9f528709-58c5-4f21-aa59-ad390f13dd7e" providerId="AD" clId="Web-{715ACB88-FE94-AF9E-B276-DFE78DDAB629}" dt="2023-05-11T13:30:05.720" v="87"/>
      <pc:docMkLst>
        <pc:docMk/>
      </pc:docMkLst>
      <pc:sldChg chg="modSp">
        <pc:chgData name="Li, Songdi" userId="S::sm24680@cardiffmet.ac.uk::9f528709-58c5-4f21-aa59-ad390f13dd7e" providerId="AD" clId="Web-{715ACB88-FE94-AF9E-B276-DFE78DDAB629}" dt="2023-05-11T13:25:43.572" v="8" actId="20577"/>
        <pc:sldMkLst>
          <pc:docMk/>
          <pc:sldMk cId="3414722833" sldId="263"/>
        </pc:sldMkLst>
        <pc:spChg chg="mod">
          <ac:chgData name="Li, Songdi" userId="S::sm24680@cardiffmet.ac.uk::9f528709-58c5-4f21-aa59-ad390f13dd7e" providerId="AD" clId="Web-{715ACB88-FE94-AF9E-B276-DFE78DDAB629}" dt="2023-05-11T13:25:43.572" v="8" actId="20577"/>
          <ac:spMkLst>
            <pc:docMk/>
            <pc:sldMk cId="3414722833" sldId="263"/>
            <ac:spMk id="3" creationId="{6053F44A-F2BB-AA11-5218-413242B0DDCB}"/>
          </ac:spMkLst>
        </pc:spChg>
      </pc:sldChg>
      <pc:sldChg chg="addSp delSp modSp new mod setBg">
        <pc:chgData name="Li, Songdi" userId="S::sm24680@cardiffmet.ac.uk::9f528709-58c5-4f21-aa59-ad390f13dd7e" providerId="AD" clId="Web-{715ACB88-FE94-AF9E-B276-DFE78DDAB629}" dt="2023-05-11T13:26:46.902" v="68"/>
        <pc:sldMkLst>
          <pc:docMk/>
          <pc:sldMk cId="1073379259" sldId="266"/>
        </pc:sldMkLst>
        <pc:spChg chg="mod">
          <ac:chgData name="Li, Songdi" userId="S::sm24680@cardiffmet.ac.uk::9f528709-58c5-4f21-aa59-ad390f13dd7e" providerId="AD" clId="Web-{715ACB88-FE94-AF9E-B276-DFE78DDAB629}" dt="2023-05-11T13:25:59.807" v="12"/>
          <ac:spMkLst>
            <pc:docMk/>
            <pc:sldMk cId="1073379259" sldId="266"/>
            <ac:spMk id="2" creationId="{D7B1016A-DE3C-BC39-F51E-F3E52F231FA6}"/>
          </ac:spMkLst>
        </pc:spChg>
        <pc:spChg chg="del">
          <ac:chgData name="Li, Songdi" userId="S::sm24680@cardiffmet.ac.uk::9f528709-58c5-4f21-aa59-ad390f13dd7e" providerId="AD" clId="Web-{715ACB88-FE94-AF9E-B276-DFE78DDAB629}" dt="2023-05-11T13:25:49.119" v="10"/>
          <ac:spMkLst>
            <pc:docMk/>
            <pc:sldMk cId="1073379259" sldId="266"/>
            <ac:spMk id="3" creationId="{E0F5C8FC-CBF5-7C00-CB74-74E47AEF9FCD}"/>
          </ac:spMkLst>
        </pc:spChg>
        <pc:spChg chg="add del">
          <ac:chgData name="Li, Songdi" userId="S::sm24680@cardiffmet.ac.uk::9f528709-58c5-4f21-aa59-ad390f13dd7e" providerId="AD" clId="Web-{715ACB88-FE94-AF9E-B276-DFE78DDAB629}" dt="2023-05-11T13:26:33.480" v="63"/>
          <ac:spMkLst>
            <pc:docMk/>
            <pc:sldMk cId="1073379259" sldId="266"/>
            <ac:spMk id="10" creationId="{81D377EB-C9D2-4ED0-86A6-740A297E3EAC}"/>
          </ac:spMkLst>
        </pc:spChg>
        <pc:spChg chg="add del">
          <ac:chgData name="Li, Songdi" userId="S::sm24680@cardiffmet.ac.uk::9f528709-58c5-4f21-aa59-ad390f13dd7e" providerId="AD" clId="Web-{715ACB88-FE94-AF9E-B276-DFE78DDAB629}" dt="2023-05-11T13:26:33.480" v="63"/>
          <ac:spMkLst>
            <pc:docMk/>
            <pc:sldMk cId="1073379259" sldId="266"/>
            <ac:spMk id="12" creationId="{066346BE-FDB4-4772-A696-0719490ABD64}"/>
          </ac:spMkLst>
        </pc:spChg>
        <pc:spChg chg="add del">
          <ac:chgData name="Li, Songdi" userId="S::sm24680@cardiffmet.ac.uk::9f528709-58c5-4f21-aa59-ad390f13dd7e" providerId="AD" clId="Web-{715ACB88-FE94-AF9E-B276-DFE78DDAB629}" dt="2023-05-11T13:26:33.480" v="63"/>
          <ac:spMkLst>
            <pc:docMk/>
            <pc:sldMk cId="1073379259" sldId="266"/>
            <ac:spMk id="14" creationId="{FB92FFCE-0C90-454E-AA25-D4EE9A6C39C5}"/>
          </ac:spMkLst>
        </pc:spChg>
        <pc:spChg chg="add">
          <ac:chgData name="Li, Songdi" userId="S::sm24680@cardiffmet.ac.uk::9f528709-58c5-4f21-aa59-ad390f13dd7e" providerId="AD" clId="Web-{715ACB88-FE94-AF9E-B276-DFE78DDAB629}" dt="2023-05-11T13:26:33.480" v="63"/>
          <ac:spMkLst>
            <pc:docMk/>
            <pc:sldMk cId="1073379259" sldId="266"/>
            <ac:spMk id="19" creationId="{81D377EB-C9D2-4ED0-86A6-740A297E3EAC}"/>
          </ac:spMkLst>
        </pc:spChg>
        <pc:spChg chg="add">
          <ac:chgData name="Li, Songdi" userId="S::sm24680@cardiffmet.ac.uk::9f528709-58c5-4f21-aa59-ad390f13dd7e" providerId="AD" clId="Web-{715ACB88-FE94-AF9E-B276-DFE78DDAB629}" dt="2023-05-11T13:26:33.480" v="63"/>
          <ac:spMkLst>
            <pc:docMk/>
            <pc:sldMk cId="1073379259" sldId="266"/>
            <ac:spMk id="21" creationId="{066346BE-FDB4-4772-A696-0719490ABD64}"/>
          </ac:spMkLst>
        </pc:spChg>
        <pc:spChg chg="add">
          <ac:chgData name="Li, Songdi" userId="S::sm24680@cardiffmet.ac.uk::9f528709-58c5-4f21-aa59-ad390f13dd7e" providerId="AD" clId="Web-{715ACB88-FE94-AF9E-B276-DFE78DDAB629}" dt="2023-05-11T13:26:33.480" v="63"/>
          <ac:spMkLst>
            <pc:docMk/>
            <pc:sldMk cId="1073379259" sldId="266"/>
            <ac:spMk id="23" creationId="{FB92FFCE-0C90-454E-AA25-D4EE9A6C39C5}"/>
          </ac:spMkLst>
        </pc:spChg>
        <pc:graphicFrameChg chg="add mod ord modGraphic">
          <ac:chgData name="Li, Songdi" userId="S::sm24680@cardiffmet.ac.uk::9f528709-58c5-4f21-aa59-ad390f13dd7e" providerId="AD" clId="Web-{715ACB88-FE94-AF9E-B276-DFE78DDAB629}" dt="2023-05-11T13:26:46.902" v="68"/>
          <ac:graphicFrameMkLst>
            <pc:docMk/>
            <pc:sldMk cId="1073379259" sldId="266"/>
            <ac:graphicFrameMk id="5" creationId="{2123C5FA-E304-A37C-57EC-761C930D3455}"/>
          </ac:graphicFrameMkLst>
        </pc:graphicFrameChg>
      </pc:sldChg>
      <pc:sldChg chg="addSp delSp modSp new">
        <pc:chgData name="Li, Songdi" userId="S::sm24680@cardiffmet.ac.uk::9f528709-58c5-4f21-aa59-ad390f13dd7e" providerId="AD" clId="Web-{715ACB88-FE94-AF9E-B276-DFE78DDAB629}" dt="2023-05-11T13:30:05.720" v="87"/>
        <pc:sldMkLst>
          <pc:docMk/>
          <pc:sldMk cId="86853926" sldId="267"/>
        </pc:sldMkLst>
        <pc:spChg chg="mod">
          <ac:chgData name="Li, Songdi" userId="S::sm24680@cardiffmet.ac.uk::9f528709-58c5-4f21-aa59-ad390f13dd7e" providerId="AD" clId="Web-{715ACB88-FE94-AF9E-B276-DFE78DDAB629}" dt="2023-05-11T13:29:22.281" v="77" actId="20577"/>
          <ac:spMkLst>
            <pc:docMk/>
            <pc:sldMk cId="86853926" sldId="267"/>
            <ac:spMk id="2" creationId="{6E89A919-659B-2B83-5A49-95CB096A5114}"/>
          </ac:spMkLst>
        </pc:spChg>
        <pc:spChg chg="del">
          <ac:chgData name="Li, Songdi" userId="S::sm24680@cardiffmet.ac.uk::9f528709-58c5-4f21-aa59-ad390f13dd7e" providerId="AD" clId="Web-{715ACB88-FE94-AF9E-B276-DFE78DDAB629}" dt="2023-05-11T13:29:35.063" v="82"/>
          <ac:spMkLst>
            <pc:docMk/>
            <pc:sldMk cId="86853926" sldId="267"/>
            <ac:spMk id="3" creationId="{8504AD54-3F32-383E-CE4E-873C9640F2C5}"/>
          </ac:spMkLst>
        </pc:spChg>
        <pc:spChg chg="add del mod">
          <ac:chgData name="Li, Songdi" userId="S::sm24680@cardiffmet.ac.uk::9f528709-58c5-4f21-aa59-ad390f13dd7e" providerId="AD" clId="Web-{715ACB88-FE94-AF9E-B276-DFE78DDAB629}" dt="2023-05-11T13:29:27.719" v="81"/>
          <ac:spMkLst>
            <pc:docMk/>
            <pc:sldMk cId="86853926" sldId="267"/>
            <ac:spMk id="4" creationId="{32D56E1C-39A0-448F-BDE9-6CE98972E60E}"/>
          </ac:spMkLst>
        </pc:spChg>
        <pc:spChg chg="add">
          <ac:chgData name="Li, Songdi" userId="S::sm24680@cardiffmet.ac.uk::9f528709-58c5-4f21-aa59-ad390f13dd7e" providerId="AD" clId="Web-{715ACB88-FE94-AF9E-B276-DFE78DDAB629}" dt="2023-05-11T13:30:05.720" v="87"/>
          <ac:spMkLst>
            <pc:docMk/>
            <pc:sldMk cId="86853926" sldId="267"/>
            <ac:spMk id="7" creationId="{1FD8B2F4-29D3-9D6F-33ED-586538F6F270}"/>
          </ac:spMkLst>
        </pc:spChg>
        <pc:picChg chg="add mod ord">
          <ac:chgData name="Li, Songdi" userId="S::sm24680@cardiffmet.ac.uk::9f528709-58c5-4f21-aa59-ad390f13dd7e" providerId="AD" clId="Web-{715ACB88-FE94-AF9E-B276-DFE78DDAB629}" dt="2023-05-11T13:29:37.954" v="84" actId="1076"/>
          <ac:picMkLst>
            <pc:docMk/>
            <pc:sldMk cId="86853926" sldId="267"/>
            <ac:picMk id="5" creationId="{03DF2D62-1206-333F-2A9D-C7BC2BD58EB5}"/>
          </ac:picMkLst>
        </pc:picChg>
        <pc:picChg chg="add mod">
          <ac:chgData name="Li, Songdi" userId="S::sm24680@cardiffmet.ac.uk::9f528709-58c5-4f21-aa59-ad390f13dd7e" providerId="AD" clId="Web-{715ACB88-FE94-AF9E-B276-DFE78DDAB629}" dt="2023-05-11T13:29:50.063" v="86" actId="1076"/>
          <ac:picMkLst>
            <pc:docMk/>
            <pc:sldMk cId="86853926" sldId="267"/>
            <ac:picMk id="6" creationId="{C7C9FAD1-74CB-CB82-B7E3-498E5623E4BB}"/>
          </ac:picMkLst>
        </pc:picChg>
      </pc:sldChg>
      <pc:sldChg chg="new">
        <pc:chgData name="Li, Songdi" userId="S::sm24680@cardiffmet.ac.uk::9f528709-58c5-4f21-aa59-ad390f13dd7e" providerId="AD" clId="Web-{715ACB88-FE94-AF9E-B276-DFE78DDAB629}" dt="2023-05-11T13:28:42.186" v="70"/>
        <pc:sldMkLst>
          <pc:docMk/>
          <pc:sldMk cId="2350920611" sldId="268"/>
        </pc:sldMkLst>
      </pc:sldChg>
      <pc:sldChg chg="new">
        <pc:chgData name="Li, Songdi" userId="S::sm24680@cardiffmet.ac.uk::9f528709-58c5-4f21-aa59-ad390f13dd7e" providerId="AD" clId="Web-{715ACB88-FE94-AF9E-B276-DFE78DDAB629}" dt="2023-05-11T13:28:42.593" v="71"/>
        <pc:sldMkLst>
          <pc:docMk/>
          <pc:sldMk cId="3866849151" sldId="269"/>
        </pc:sldMkLst>
      </pc:sldChg>
      <pc:sldChg chg="new">
        <pc:chgData name="Li, Songdi" userId="S::sm24680@cardiffmet.ac.uk::9f528709-58c5-4f21-aa59-ad390f13dd7e" providerId="AD" clId="Web-{715ACB88-FE94-AF9E-B276-DFE78DDAB629}" dt="2023-05-11T13:28:43.046" v="72"/>
        <pc:sldMkLst>
          <pc:docMk/>
          <pc:sldMk cId="4046623356" sldId="270"/>
        </pc:sldMkLst>
      </pc:sldChg>
    </pc:docChg>
  </pc:docChgLst>
  <pc:docChgLst>
    <pc:chgData name="Li, Songdi" userId="S::sm24680@cardiffmet.ac.uk::9f528709-58c5-4f21-aa59-ad390f13dd7e" providerId="AD" clId="Web-{DB6A2321-AB1A-1114-366E-910959D87606}"/>
    <pc:docChg chg="addSld modSld">
      <pc:chgData name="Li, Songdi" userId="S::sm24680@cardiffmet.ac.uk::9f528709-58c5-4f21-aa59-ad390f13dd7e" providerId="AD" clId="Web-{DB6A2321-AB1A-1114-366E-910959D87606}" dt="2023-05-10T16:51:48.059" v="26"/>
      <pc:docMkLst>
        <pc:docMk/>
      </pc:docMkLst>
      <pc:sldChg chg="addSp delSp modSp">
        <pc:chgData name="Li, Songdi" userId="S::sm24680@cardiffmet.ac.uk::9f528709-58c5-4f21-aa59-ad390f13dd7e" providerId="AD" clId="Web-{DB6A2321-AB1A-1114-366E-910959D87606}" dt="2023-05-10T15:34:26.686" v="8"/>
        <pc:sldMkLst>
          <pc:docMk/>
          <pc:sldMk cId="1815220982" sldId="260"/>
        </pc:sldMkLst>
        <pc:spChg chg="add">
          <ac:chgData name="Li, Songdi" userId="S::sm24680@cardiffmet.ac.uk::9f528709-58c5-4f21-aa59-ad390f13dd7e" providerId="AD" clId="Web-{DB6A2321-AB1A-1114-366E-910959D87606}" dt="2023-05-10T15:34:26.686" v="8"/>
          <ac:spMkLst>
            <pc:docMk/>
            <pc:sldMk cId="1815220982" sldId="260"/>
            <ac:spMk id="2" creationId="{BE4E1F4F-892D-7EE0-668E-DD4D7CD087D1}"/>
          </ac:spMkLst>
        </pc:spChg>
        <pc:spChg chg="del">
          <ac:chgData name="Li, Songdi" userId="S::sm24680@cardiffmet.ac.uk::9f528709-58c5-4f21-aa59-ad390f13dd7e" providerId="AD" clId="Web-{DB6A2321-AB1A-1114-366E-910959D87606}" dt="2023-05-10T15:34:16.748" v="7"/>
          <ac:spMkLst>
            <pc:docMk/>
            <pc:sldMk cId="1815220982" sldId="260"/>
            <ac:spMk id="5" creationId="{DF20C46B-EBE9-A056-A9D5-23386E3D3963}"/>
          </ac:spMkLst>
        </pc:spChg>
        <pc:spChg chg="del">
          <ac:chgData name="Li, Songdi" userId="S::sm24680@cardiffmet.ac.uk::9f528709-58c5-4f21-aa59-ad390f13dd7e" providerId="AD" clId="Web-{DB6A2321-AB1A-1114-366E-910959D87606}" dt="2023-05-10T15:34:12.966" v="5"/>
          <ac:spMkLst>
            <pc:docMk/>
            <pc:sldMk cId="1815220982" sldId="260"/>
            <ac:spMk id="6" creationId="{EC8450C4-2FB2-C139-1C99-C58C73432350}"/>
          </ac:spMkLst>
        </pc:spChg>
        <pc:spChg chg="del">
          <ac:chgData name="Li, Songdi" userId="S::sm24680@cardiffmet.ac.uk::9f528709-58c5-4f21-aa59-ad390f13dd7e" providerId="AD" clId="Web-{DB6A2321-AB1A-1114-366E-910959D87606}" dt="2023-05-10T15:34:15.357" v="6"/>
          <ac:spMkLst>
            <pc:docMk/>
            <pc:sldMk cId="1815220982" sldId="260"/>
            <ac:spMk id="7" creationId="{E95FD213-A399-E0B2-B410-9A220635D1FF}"/>
          </ac:spMkLst>
        </pc:spChg>
        <pc:spChg chg="del">
          <ac:chgData name="Li, Songdi" userId="S::sm24680@cardiffmet.ac.uk::9f528709-58c5-4f21-aa59-ad390f13dd7e" providerId="AD" clId="Web-{DB6A2321-AB1A-1114-366E-910959D87606}" dt="2023-05-10T15:33:56.435" v="0"/>
          <ac:spMkLst>
            <pc:docMk/>
            <pc:sldMk cId="1815220982" sldId="260"/>
            <ac:spMk id="9" creationId="{ED8A4A82-FF13-9AC3-8BD7-33DEA107D026}"/>
          </ac:spMkLst>
        </pc:spChg>
        <pc:spChg chg="del">
          <ac:chgData name="Li, Songdi" userId="S::sm24680@cardiffmet.ac.uk::9f528709-58c5-4f21-aa59-ad390f13dd7e" providerId="AD" clId="Web-{DB6A2321-AB1A-1114-366E-910959D87606}" dt="2023-05-10T15:33:57.341" v="1"/>
          <ac:spMkLst>
            <pc:docMk/>
            <pc:sldMk cId="1815220982" sldId="260"/>
            <ac:spMk id="11" creationId="{092559E8-1808-1BD2-4A52-0A7748180641}"/>
          </ac:spMkLst>
        </pc:spChg>
        <pc:spChg chg="mod">
          <ac:chgData name="Li, Songdi" userId="S::sm24680@cardiffmet.ac.uk::9f528709-58c5-4f21-aa59-ad390f13dd7e" providerId="AD" clId="Web-{DB6A2321-AB1A-1114-366E-910959D87606}" dt="2023-05-10T15:34:09.826" v="4" actId="20577"/>
          <ac:spMkLst>
            <pc:docMk/>
            <pc:sldMk cId="1815220982" sldId="260"/>
            <ac:spMk id="13" creationId="{887F8AD8-A9F6-3F7C-9FC9-A6EA8F97382A}"/>
          </ac:spMkLst>
        </pc:spChg>
      </pc:sldChg>
      <pc:sldChg chg="addSp delSp modSp new">
        <pc:chgData name="Li, Songdi" userId="S::sm24680@cardiffmet.ac.uk::9f528709-58c5-4f21-aa59-ad390f13dd7e" providerId="AD" clId="Web-{DB6A2321-AB1A-1114-366E-910959D87606}" dt="2023-05-10T15:35:55.829" v="25"/>
        <pc:sldMkLst>
          <pc:docMk/>
          <pc:sldMk cId="3466461300" sldId="261"/>
        </pc:sldMkLst>
        <pc:spChg chg="mod">
          <ac:chgData name="Li, Songdi" userId="S::sm24680@cardiffmet.ac.uk::9f528709-58c5-4f21-aa59-ad390f13dd7e" providerId="AD" clId="Web-{DB6A2321-AB1A-1114-366E-910959D87606}" dt="2023-05-10T15:35:48.813" v="22" actId="20577"/>
          <ac:spMkLst>
            <pc:docMk/>
            <pc:sldMk cId="3466461300" sldId="261"/>
            <ac:spMk id="2" creationId="{4CC2F14F-2CE8-504E-FE5E-763DA884A630}"/>
          </ac:spMkLst>
        </pc:spChg>
        <pc:spChg chg="del">
          <ac:chgData name="Li, Songdi" userId="S::sm24680@cardiffmet.ac.uk::9f528709-58c5-4f21-aa59-ad390f13dd7e" providerId="AD" clId="Web-{DB6A2321-AB1A-1114-366E-910959D87606}" dt="2023-05-10T15:35:51.922" v="23"/>
          <ac:spMkLst>
            <pc:docMk/>
            <pc:sldMk cId="3466461300" sldId="261"/>
            <ac:spMk id="3" creationId="{41B96CFD-AC37-439C-7C59-6EE272104024}"/>
          </ac:spMkLst>
        </pc:spChg>
        <pc:picChg chg="add mod ord">
          <ac:chgData name="Li, Songdi" userId="S::sm24680@cardiffmet.ac.uk::9f528709-58c5-4f21-aa59-ad390f13dd7e" providerId="AD" clId="Web-{DB6A2321-AB1A-1114-366E-910959D87606}" dt="2023-05-10T15:35:51.922" v="23"/>
          <ac:picMkLst>
            <pc:docMk/>
            <pc:sldMk cId="3466461300" sldId="261"/>
            <ac:picMk id="4" creationId="{047F083C-99EF-21F2-AC3E-DBC0209FC47F}"/>
          </ac:picMkLst>
        </pc:picChg>
        <pc:picChg chg="add del mod">
          <ac:chgData name="Li, Songdi" userId="S::sm24680@cardiffmet.ac.uk::9f528709-58c5-4f21-aa59-ad390f13dd7e" providerId="AD" clId="Web-{DB6A2321-AB1A-1114-366E-910959D87606}" dt="2023-05-10T15:35:55.829" v="25"/>
          <ac:picMkLst>
            <pc:docMk/>
            <pc:sldMk cId="3466461300" sldId="261"/>
            <ac:picMk id="5" creationId="{5AA07BE7-4F65-2F57-94C9-FD3AF7F05803}"/>
          </ac:picMkLst>
        </pc:picChg>
      </pc:sldChg>
      <pc:sldChg chg="modSp new">
        <pc:chgData name="Li, Songdi" userId="S::sm24680@cardiffmet.ac.uk::9f528709-58c5-4f21-aa59-ad390f13dd7e" providerId="AD" clId="Web-{DB6A2321-AB1A-1114-366E-910959D87606}" dt="2023-05-10T16:51:48.059" v="26"/>
        <pc:sldMkLst>
          <pc:docMk/>
          <pc:sldMk cId="2555293723" sldId="262"/>
        </pc:sldMkLst>
        <pc:spChg chg="mod">
          <ac:chgData name="Li, Songdi" userId="S::sm24680@cardiffmet.ac.uk::9f528709-58c5-4f21-aa59-ad390f13dd7e" providerId="AD" clId="Web-{DB6A2321-AB1A-1114-366E-910959D87606}" dt="2023-05-10T16:51:48.059" v="26"/>
          <ac:spMkLst>
            <pc:docMk/>
            <pc:sldMk cId="2555293723" sldId="262"/>
            <ac:spMk id="3" creationId="{29D08E8F-B147-FCDC-6F4B-108FC23AB488}"/>
          </ac:spMkLst>
        </pc:spChg>
      </pc:sldChg>
      <pc:sldChg chg="new">
        <pc:chgData name="Li, Songdi" userId="S::sm24680@cardiffmet.ac.uk::9f528709-58c5-4f21-aa59-ad390f13dd7e" providerId="AD" clId="Web-{DB6A2321-AB1A-1114-366E-910959D87606}" dt="2023-05-10T15:34:48.311" v="11"/>
        <pc:sldMkLst>
          <pc:docMk/>
          <pc:sldMk cId="3414722833" sldId="263"/>
        </pc:sldMkLst>
      </pc:sldChg>
    </pc:docChg>
  </pc:docChgLst>
  <pc:docChgLst>
    <pc:chgData name="Li, Songdi" userId="S::sm24680@cardiffmet.ac.uk::9f528709-58c5-4f21-aa59-ad390f13dd7e" providerId="AD" clId="Web-{EF45CEAC-4630-3ACD-C152-6153E2800C19}"/>
    <pc:docChg chg="addSld delSld modSld sldOrd">
      <pc:chgData name="Li, Songdi" userId="S::sm24680@cardiffmet.ac.uk::9f528709-58c5-4f21-aa59-ad390f13dd7e" providerId="AD" clId="Web-{EF45CEAC-4630-3ACD-C152-6153E2800C19}" dt="2023-05-11T16:00:33.261" v="220" actId="1076"/>
      <pc:docMkLst>
        <pc:docMk/>
      </pc:docMkLst>
      <pc:sldChg chg="modSp modNotes">
        <pc:chgData name="Li, Songdi" userId="S::sm24680@cardiffmet.ac.uk::9f528709-58c5-4f21-aa59-ad390f13dd7e" providerId="AD" clId="Web-{EF45CEAC-4630-3ACD-C152-6153E2800C19}" dt="2023-05-11T14:22:13.098" v="39"/>
        <pc:sldMkLst>
          <pc:docMk/>
          <pc:sldMk cId="3414722833" sldId="263"/>
        </pc:sldMkLst>
        <pc:spChg chg="mod">
          <ac:chgData name="Li, Songdi" userId="S::sm24680@cardiffmet.ac.uk::9f528709-58c5-4f21-aa59-ad390f13dd7e" providerId="AD" clId="Web-{EF45CEAC-4630-3ACD-C152-6153E2800C19}" dt="2023-05-11T14:21:29.003" v="37" actId="20577"/>
          <ac:spMkLst>
            <pc:docMk/>
            <pc:sldMk cId="3414722833" sldId="263"/>
            <ac:spMk id="3" creationId="{6053F44A-F2BB-AA11-5218-413242B0DDCB}"/>
          </ac:spMkLst>
        </pc:spChg>
      </pc:sldChg>
      <pc:sldChg chg="addSp delSp modSp ord modNotes">
        <pc:chgData name="Li, Songdi" userId="S::sm24680@cardiffmet.ac.uk::9f528709-58c5-4f21-aa59-ad390f13dd7e" providerId="AD" clId="Web-{EF45CEAC-4630-3ACD-C152-6153E2800C19}" dt="2023-05-11T16:00:33.261" v="220" actId="1076"/>
        <pc:sldMkLst>
          <pc:docMk/>
          <pc:sldMk cId="1992505231" sldId="271"/>
        </pc:sldMkLst>
        <pc:spChg chg="mod">
          <ac:chgData name="Li, Songdi" userId="S::sm24680@cardiffmet.ac.uk::9f528709-58c5-4f21-aa59-ad390f13dd7e" providerId="AD" clId="Web-{EF45CEAC-4630-3ACD-C152-6153E2800C19}" dt="2023-05-11T14:23:14.334" v="53" actId="20577"/>
          <ac:spMkLst>
            <pc:docMk/>
            <pc:sldMk cId="1992505231" sldId="271"/>
            <ac:spMk id="2" creationId="{1A1A4C67-20DD-DCAD-B089-681336572BAE}"/>
          </ac:spMkLst>
        </pc:spChg>
        <pc:spChg chg="del">
          <ac:chgData name="Li, Songdi" userId="S::sm24680@cardiffmet.ac.uk::9f528709-58c5-4f21-aa59-ad390f13dd7e" providerId="AD" clId="Web-{EF45CEAC-4630-3ACD-C152-6153E2800C19}" dt="2023-05-11T14:59:37.593" v="213"/>
          <ac:spMkLst>
            <pc:docMk/>
            <pc:sldMk cId="1992505231" sldId="271"/>
            <ac:spMk id="3" creationId="{0A36A584-C0EA-B71D-D884-AF34D63B01BD}"/>
          </ac:spMkLst>
        </pc:spChg>
        <pc:spChg chg="add mod">
          <ac:chgData name="Li, Songdi" userId="S::sm24680@cardiffmet.ac.uk::9f528709-58c5-4f21-aa59-ad390f13dd7e" providerId="AD" clId="Web-{EF45CEAC-4630-3ACD-C152-6153E2800C19}" dt="2023-05-11T14:59:47.875" v="219" actId="20577"/>
          <ac:spMkLst>
            <pc:docMk/>
            <pc:sldMk cId="1992505231" sldId="271"/>
            <ac:spMk id="5" creationId="{0F0BFE7B-7CC3-2C55-20B5-93E62359A4E6}"/>
          </ac:spMkLst>
        </pc:spChg>
        <pc:picChg chg="add mod ord">
          <ac:chgData name="Li, Songdi" userId="S::sm24680@cardiffmet.ac.uk::9f528709-58c5-4f21-aa59-ad390f13dd7e" providerId="AD" clId="Web-{EF45CEAC-4630-3ACD-C152-6153E2800C19}" dt="2023-05-11T16:00:33.261" v="220" actId="1076"/>
          <ac:picMkLst>
            <pc:docMk/>
            <pc:sldMk cId="1992505231" sldId="271"/>
            <ac:picMk id="4" creationId="{B4AE3DDF-B27F-6C0C-B4B9-AB6DED0034CB}"/>
          </ac:picMkLst>
        </pc:picChg>
      </pc:sldChg>
      <pc:sldChg chg="modSp del">
        <pc:chgData name="Li, Songdi" userId="S::sm24680@cardiffmet.ac.uk::9f528709-58c5-4f21-aa59-ad390f13dd7e" providerId="AD" clId="Web-{EF45CEAC-4630-3ACD-C152-6153E2800C19}" dt="2023-05-11T14:27:16.356" v="129"/>
        <pc:sldMkLst>
          <pc:docMk/>
          <pc:sldMk cId="292400205" sldId="272"/>
        </pc:sldMkLst>
        <pc:spChg chg="mod">
          <ac:chgData name="Li, Songdi" userId="S::sm24680@cardiffmet.ac.uk::9f528709-58c5-4f21-aa59-ad390f13dd7e" providerId="AD" clId="Web-{EF45CEAC-4630-3ACD-C152-6153E2800C19}" dt="2023-05-11T14:23:28.975" v="70" actId="20577"/>
          <ac:spMkLst>
            <pc:docMk/>
            <pc:sldMk cId="292400205" sldId="272"/>
            <ac:spMk id="2" creationId="{BFC01EAC-7DF4-01D6-27EE-E9578C924CE7}"/>
          </ac:spMkLst>
        </pc:spChg>
      </pc:sldChg>
      <pc:sldChg chg="modSp new del">
        <pc:chgData name="Li, Songdi" userId="S::sm24680@cardiffmet.ac.uk::9f528709-58c5-4f21-aa59-ad390f13dd7e" providerId="AD" clId="Web-{EF45CEAC-4630-3ACD-C152-6153E2800C19}" dt="2023-05-11T14:26:35.621" v="116"/>
        <pc:sldMkLst>
          <pc:docMk/>
          <pc:sldMk cId="4192271808" sldId="273"/>
        </pc:sldMkLst>
        <pc:spChg chg="mod">
          <ac:chgData name="Li, Songdi" userId="S::sm24680@cardiffmet.ac.uk::9f528709-58c5-4f21-aa59-ad390f13dd7e" providerId="AD" clId="Web-{EF45CEAC-4630-3ACD-C152-6153E2800C19}" dt="2023-05-11T14:24:37.743" v="98" actId="20577"/>
          <ac:spMkLst>
            <pc:docMk/>
            <pc:sldMk cId="4192271808" sldId="273"/>
            <ac:spMk id="2" creationId="{56188FE2-4190-C838-C61E-BDFBCFFFEB83}"/>
          </ac:spMkLst>
        </pc:spChg>
      </pc:sldChg>
      <pc:sldChg chg="addSp delSp modSp new modNotes">
        <pc:chgData name="Li, Songdi" userId="S::sm24680@cardiffmet.ac.uk::9f528709-58c5-4f21-aa59-ad390f13dd7e" providerId="AD" clId="Web-{EF45CEAC-4630-3ACD-C152-6153E2800C19}" dt="2023-05-11T14:54:54.959" v="198"/>
        <pc:sldMkLst>
          <pc:docMk/>
          <pc:sldMk cId="3982028324" sldId="274"/>
        </pc:sldMkLst>
        <pc:spChg chg="mod">
          <ac:chgData name="Li, Songdi" userId="S::sm24680@cardiffmet.ac.uk::9f528709-58c5-4f21-aa59-ad390f13dd7e" providerId="AD" clId="Web-{EF45CEAC-4630-3ACD-C152-6153E2800C19}" dt="2023-05-11T14:50:19.871" v="140" actId="20577"/>
          <ac:spMkLst>
            <pc:docMk/>
            <pc:sldMk cId="3982028324" sldId="274"/>
            <ac:spMk id="2" creationId="{44B5CAA9-EC03-066C-A122-15509F2F08B7}"/>
          </ac:spMkLst>
        </pc:spChg>
        <pc:spChg chg="add del mod">
          <ac:chgData name="Li, Songdi" userId="S::sm24680@cardiffmet.ac.uk::9f528709-58c5-4f21-aa59-ad390f13dd7e" providerId="AD" clId="Web-{EF45CEAC-4630-3ACD-C152-6153E2800C19}" dt="2023-05-11T14:50:07.652" v="134"/>
          <ac:spMkLst>
            <pc:docMk/>
            <pc:sldMk cId="3982028324" sldId="274"/>
            <ac:spMk id="3" creationId="{6B8173EC-341D-53A9-2BAD-28C5B3A25250}"/>
          </ac:spMkLst>
        </pc:spChg>
        <pc:spChg chg="del">
          <ac:chgData name="Li, Songdi" userId="S::sm24680@cardiffmet.ac.uk::9f528709-58c5-4f21-aa59-ad390f13dd7e" providerId="AD" clId="Web-{EF45CEAC-4630-3ACD-C152-6153E2800C19}" dt="2023-05-11T14:25:47.729" v="102"/>
          <ac:spMkLst>
            <pc:docMk/>
            <pc:sldMk cId="3982028324" sldId="274"/>
            <ac:spMk id="3" creationId="{7C1851F9-C07F-72CE-9352-C1D119BCE914}"/>
          </ac:spMkLst>
        </pc:spChg>
        <pc:spChg chg="del">
          <ac:chgData name="Li, Songdi" userId="S::sm24680@cardiffmet.ac.uk::9f528709-58c5-4f21-aa59-ad390f13dd7e" providerId="AD" clId="Web-{EF45CEAC-4630-3ACD-C152-6153E2800C19}" dt="2023-05-11T14:25:49.682" v="103"/>
          <ac:spMkLst>
            <pc:docMk/>
            <pc:sldMk cId="3982028324" sldId="274"/>
            <ac:spMk id="4" creationId="{4C8B33E7-6215-FB85-F003-24E27F9912BC}"/>
          </ac:spMkLst>
        </pc:spChg>
        <pc:spChg chg="add mod">
          <ac:chgData name="Li, Songdi" userId="S::sm24680@cardiffmet.ac.uk::9f528709-58c5-4f21-aa59-ad390f13dd7e" providerId="AD" clId="Web-{EF45CEAC-4630-3ACD-C152-6153E2800C19}" dt="2023-05-11T14:50:45.513" v="147" actId="1076"/>
          <ac:spMkLst>
            <pc:docMk/>
            <pc:sldMk cId="3982028324" sldId="274"/>
            <ac:spMk id="7" creationId="{456E525F-EFEF-F27B-309E-88F63EFE6182}"/>
          </ac:spMkLst>
        </pc:spChg>
        <pc:spChg chg="add del mod">
          <ac:chgData name="Li, Songdi" userId="S::sm24680@cardiffmet.ac.uk::9f528709-58c5-4f21-aa59-ad390f13dd7e" providerId="AD" clId="Web-{EF45CEAC-4630-3ACD-C152-6153E2800C19}" dt="2023-05-11T14:50:30.200" v="144"/>
          <ac:spMkLst>
            <pc:docMk/>
            <pc:sldMk cId="3982028324" sldId="274"/>
            <ac:spMk id="8" creationId="{13C346A1-00C6-7FDD-33FF-482D3D26AE93}"/>
          </ac:spMkLst>
        </pc:spChg>
        <pc:spChg chg="add del mod">
          <ac:chgData name="Li, Songdi" userId="S::sm24680@cardiffmet.ac.uk::9f528709-58c5-4f21-aa59-ad390f13dd7e" providerId="AD" clId="Web-{EF45CEAC-4630-3ACD-C152-6153E2800C19}" dt="2023-05-11T14:50:24.637" v="143"/>
          <ac:spMkLst>
            <pc:docMk/>
            <pc:sldMk cId="3982028324" sldId="274"/>
            <ac:spMk id="9" creationId="{FB651707-D42D-B553-4EC2-E0BD58FEE75D}"/>
          </ac:spMkLst>
        </pc:spChg>
        <pc:picChg chg="add del mod ord">
          <ac:chgData name="Li, Songdi" userId="S::sm24680@cardiffmet.ac.uk::9f528709-58c5-4f21-aa59-ad390f13dd7e" providerId="AD" clId="Web-{EF45CEAC-4630-3ACD-C152-6153E2800C19}" dt="2023-05-11T14:50:10.011" v="135"/>
          <ac:picMkLst>
            <pc:docMk/>
            <pc:sldMk cId="3982028324" sldId="274"/>
            <ac:picMk id="5" creationId="{3B436E50-34C1-6999-9A06-2F3D75F24634}"/>
          </ac:picMkLst>
        </pc:picChg>
        <pc:picChg chg="add mod ord">
          <ac:chgData name="Li, Songdi" userId="S::sm24680@cardiffmet.ac.uk::9f528709-58c5-4f21-aa59-ad390f13dd7e" providerId="AD" clId="Web-{EF45CEAC-4630-3ACD-C152-6153E2800C19}" dt="2023-05-11T14:50:41.559" v="146" actId="1076"/>
          <ac:picMkLst>
            <pc:docMk/>
            <pc:sldMk cId="3982028324" sldId="274"/>
            <ac:picMk id="6" creationId="{E8F11769-FBDB-CAA0-758F-851D30C76AE1}"/>
          </ac:picMkLst>
        </pc:picChg>
        <pc:picChg chg="add mod ord modCrop">
          <ac:chgData name="Li, Songdi" userId="S::sm24680@cardiffmet.ac.uk::9f528709-58c5-4f21-aa59-ad390f13dd7e" providerId="AD" clId="Web-{EF45CEAC-4630-3ACD-C152-6153E2800C19}" dt="2023-05-11T14:51:02.701" v="153" actId="1076"/>
          <ac:picMkLst>
            <pc:docMk/>
            <pc:sldMk cId="3982028324" sldId="274"/>
            <ac:picMk id="10" creationId="{5C2D3EA7-9CBD-F83F-1CCD-5F086BE62036}"/>
          </ac:picMkLst>
        </pc:picChg>
      </pc:sldChg>
      <pc:sldChg chg="addSp delSp modSp new">
        <pc:chgData name="Li, Songdi" userId="S::sm24680@cardiffmet.ac.uk::9f528709-58c5-4f21-aa59-ad390f13dd7e" providerId="AD" clId="Web-{EF45CEAC-4630-3ACD-C152-6153E2800C19}" dt="2023-05-11T14:58:47.264" v="212" actId="20577"/>
        <pc:sldMkLst>
          <pc:docMk/>
          <pc:sldMk cId="182837410" sldId="275"/>
        </pc:sldMkLst>
        <pc:spChg chg="del">
          <ac:chgData name="Li, Songdi" userId="S::sm24680@cardiffmet.ac.uk::9f528709-58c5-4f21-aa59-ad390f13dd7e" providerId="AD" clId="Web-{EF45CEAC-4630-3ACD-C152-6153E2800C19}" dt="2023-05-11T14:58:03.262" v="200"/>
          <ac:spMkLst>
            <pc:docMk/>
            <pc:sldMk cId="182837410" sldId="275"/>
            <ac:spMk id="3" creationId="{CFA89639-99AE-F109-92D8-54B67C381109}"/>
          </ac:spMkLst>
        </pc:spChg>
        <pc:spChg chg="add mod">
          <ac:chgData name="Li, Songdi" userId="S::sm24680@cardiffmet.ac.uk::9f528709-58c5-4f21-aa59-ad390f13dd7e" providerId="AD" clId="Web-{EF45CEAC-4630-3ACD-C152-6153E2800C19}" dt="2023-05-11T14:58:38.216" v="209" actId="20577"/>
          <ac:spMkLst>
            <pc:docMk/>
            <pc:sldMk cId="182837410" sldId="275"/>
            <ac:spMk id="5" creationId="{9E4E0FEB-4F67-9A92-2C3F-957C709A7494}"/>
          </ac:spMkLst>
        </pc:spChg>
        <pc:spChg chg="add mod">
          <ac:chgData name="Li, Songdi" userId="S::sm24680@cardiffmet.ac.uk::9f528709-58c5-4f21-aa59-ad390f13dd7e" providerId="AD" clId="Web-{EF45CEAC-4630-3ACD-C152-6153E2800C19}" dt="2023-05-11T14:58:47.264" v="212" actId="20577"/>
          <ac:spMkLst>
            <pc:docMk/>
            <pc:sldMk cId="182837410" sldId="275"/>
            <ac:spMk id="6" creationId="{1C332FB3-7351-4FCF-B12C-2AB3DEF68582}"/>
          </ac:spMkLst>
        </pc:spChg>
        <pc:picChg chg="add mod ord">
          <ac:chgData name="Li, Songdi" userId="S::sm24680@cardiffmet.ac.uk::9f528709-58c5-4f21-aa59-ad390f13dd7e" providerId="AD" clId="Web-{EF45CEAC-4630-3ACD-C152-6153E2800C19}" dt="2023-05-11T14:58:28.482" v="204" actId="1076"/>
          <ac:picMkLst>
            <pc:docMk/>
            <pc:sldMk cId="182837410" sldId="275"/>
            <ac:picMk id="4" creationId="{381FFCD5-C60C-4C91-9EB3-48988EEAA050}"/>
          </ac:picMkLst>
        </pc:picChg>
      </pc:sldChg>
      <pc:sldChg chg="modSp new del">
        <pc:chgData name="Li, Songdi" userId="S::sm24680@cardiffmet.ac.uk::9f528709-58c5-4f21-aa59-ad390f13dd7e" providerId="AD" clId="Web-{EF45CEAC-4630-3ACD-C152-6153E2800C19}" dt="2023-05-11T14:27:14.560" v="128"/>
        <pc:sldMkLst>
          <pc:docMk/>
          <pc:sldMk cId="2413006442" sldId="275"/>
        </pc:sldMkLst>
        <pc:spChg chg="mod">
          <ac:chgData name="Li, Songdi" userId="S::sm24680@cardiffmet.ac.uk::9f528709-58c5-4f21-aa59-ad390f13dd7e" providerId="AD" clId="Web-{EF45CEAC-4630-3ACD-C152-6153E2800C19}" dt="2023-05-11T14:26:56.059" v="119" actId="20577"/>
          <ac:spMkLst>
            <pc:docMk/>
            <pc:sldMk cId="2413006442" sldId="275"/>
            <ac:spMk id="2" creationId="{5213AC15-423B-C88D-B859-2F16519496FE}"/>
          </ac:spMkLst>
        </pc:spChg>
      </pc:sldChg>
    </pc:docChg>
  </pc:docChgLst>
  <pc:docChgLst>
    <pc:chgData name="Li, Songdi" userId="S::sm24680@cardiffmet.ac.uk::9f528709-58c5-4f21-aa59-ad390f13dd7e" providerId="AD" clId="Web-{EA956997-589F-DC05-7207-5F854709827E}"/>
    <pc:docChg chg="addSld modSld">
      <pc:chgData name="Li, Songdi" userId="S::sm24680@cardiffmet.ac.uk::9f528709-58c5-4f21-aa59-ad390f13dd7e" providerId="AD" clId="Web-{EA956997-589F-DC05-7207-5F854709827E}" dt="2023-05-11T14:35:21.311" v="111" actId="1076"/>
      <pc:docMkLst>
        <pc:docMk/>
      </pc:docMkLst>
      <pc:sldChg chg="addSp delSp modSp">
        <pc:chgData name="Li, Songdi" userId="S::sm24680@cardiffmet.ac.uk::9f528709-58c5-4f21-aa59-ad390f13dd7e" providerId="AD" clId="Web-{EA956997-589F-DC05-7207-5F854709827E}" dt="2023-05-11T14:00:42.058" v="1"/>
        <pc:sldMkLst>
          <pc:docMk/>
          <pc:sldMk cId="1073379259" sldId="266"/>
        </pc:sldMkLst>
        <pc:spChg chg="add del mod">
          <ac:chgData name="Li, Songdi" userId="S::sm24680@cardiffmet.ac.uk::9f528709-58c5-4f21-aa59-ad390f13dd7e" providerId="AD" clId="Web-{EA956997-589F-DC05-7207-5F854709827E}" dt="2023-05-11T14:00:42.058" v="1"/>
          <ac:spMkLst>
            <pc:docMk/>
            <pc:sldMk cId="1073379259" sldId="266"/>
            <ac:spMk id="4" creationId="{B77F4FC7-A93B-D038-6A3D-0800F454F756}"/>
          </ac:spMkLst>
        </pc:spChg>
        <pc:graphicFrameChg chg="del">
          <ac:chgData name="Li, Songdi" userId="S::sm24680@cardiffmet.ac.uk::9f528709-58c5-4f21-aa59-ad390f13dd7e" providerId="AD" clId="Web-{EA956997-589F-DC05-7207-5F854709827E}" dt="2023-05-11T14:00:40.714" v="0"/>
          <ac:graphicFrameMkLst>
            <pc:docMk/>
            <pc:sldMk cId="1073379259" sldId="266"/>
            <ac:graphicFrameMk id="5" creationId="{2123C5FA-E304-A37C-57EC-761C930D3455}"/>
          </ac:graphicFrameMkLst>
        </pc:graphicFrameChg>
        <pc:picChg chg="add mod ord">
          <ac:chgData name="Li, Songdi" userId="S::sm24680@cardiffmet.ac.uk::9f528709-58c5-4f21-aa59-ad390f13dd7e" providerId="AD" clId="Web-{EA956997-589F-DC05-7207-5F854709827E}" dt="2023-05-11T14:00:42.058" v="1"/>
          <ac:picMkLst>
            <pc:docMk/>
            <pc:sldMk cId="1073379259" sldId="266"/>
            <ac:picMk id="6" creationId="{BAA7F080-B356-73F4-E678-7C302F4BD79C}"/>
          </ac:picMkLst>
        </pc:picChg>
      </pc:sldChg>
      <pc:sldChg chg="addSp modSp">
        <pc:chgData name="Li, Songdi" userId="S::sm24680@cardiffmet.ac.uk::9f528709-58c5-4f21-aa59-ad390f13dd7e" providerId="AD" clId="Web-{EA956997-589F-DC05-7207-5F854709827E}" dt="2023-05-11T14:11:34.954" v="53" actId="1076"/>
        <pc:sldMkLst>
          <pc:docMk/>
          <pc:sldMk cId="2350920611" sldId="268"/>
        </pc:sldMkLst>
        <pc:spChg chg="add mod">
          <ac:chgData name="Li, Songdi" userId="S::sm24680@cardiffmet.ac.uk::9f528709-58c5-4f21-aa59-ad390f13dd7e" providerId="AD" clId="Web-{EA956997-589F-DC05-7207-5F854709827E}" dt="2023-05-11T14:11:34.954" v="53" actId="1076"/>
          <ac:spMkLst>
            <pc:docMk/>
            <pc:sldMk cId="2350920611" sldId="268"/>
            <ac:spMk id="2" creationId="{B2294621-B284-4D06-6EC5-AA82D95C0129}"/>
          </ac:spMkLst>
        </pc:spChg>
        <pc:spChg chg="add mod">
          <ac:chgData name="Li, Songdi" userId="S::sm24680@cardiffmet.ac.uk::9f528709-58c5-4f21-aa59-ad390f13dd7e" providerId="AD" clId="Web-{EA956997-589F-DC05-7207-5F854709827E}" dt="2023-05-11T14:11:19.125" v="50" actId="20577"/>
          <ac:spMkLst>
            <pc:docMk/>
            <pc:sldMk cId="2350920611" sldId="268"/>
            <ac:spMk id="3" creationId="{973F25E0-8B4C-F559-D5EA-FF24795099C1}"/>
          </ac:spMkLst>
        </pc:spChg>
        <pc:picChg chg="mod">
          <ac:chgData name="Li, Songdi" userId="S::sm24680@cardiffmet.ac.uk::9f528709-58c5-4f21-aa59-ad390f13dd7e" providerId="AD" clId="Web-{EA956997-589F-DC05-7207-5F854709827E}" dt="2023-05-11T14:11:25.610" v="51" actId="14100"/>
          <ac:picMkLst>
            <pc:docMk/>
            <pc:sldMk cId="2350920611" sldId="268"/>
            <ac:picMk id="4" creationId="{8FC2F9A4-4956-4B18-3A83-40C7538677C5}"/>
          </ac:picMkLst>
        </pc:picChg>
        <pc:picChg chg="mod">
          <ac:chgData name="Li, Songdi" userId="S::sm24680@cardiffmet.ac.uk::9f528709-58c5-4f21-aa59-ad390f13dd7e" providerId="AD" clId="Web-{EA956997-589F-DC05-7207-5F854709827E}" dt="2023-05-11T14:11:28.907" v="52" actId="1076"/>
          <ac:picMkLst>
            <pc:docMk/>
            <pc:sldMk cId="2350920611" sldId="268"/>
            <ac:picMk id="5" creationId="{22CC0FEC-E791-24F2-44AF-264837A2DEBB}"/>
          </ac:picMkLst>
        </pc:picChg>
      </pc:sldChg>
      <pc:sldChg chg="addSp delSp modSp mod setBg">
        <pc:chgData name="Li, Songdi" userId="S::sm24680@cardiffmet.ac.uk::9f528709-58c5-4f21-aa59-ad390f13dd7e" providerId="AD" clId="Web-{EA956997-589F-DC05-7207-5F854709827E}" dt="2023-05-11T14:35:21.311" v="111" actId="1076"/>
        <pc:sldMkLst>
          <pc:docMk/>
          <pc:sldMk cId="3866849151" sldId="269"/>
        </pc:sldMkLst>
        <pc:spChg chg="mod">
          <ac:chgData name="Li, Songdi" userId="S::sm24680@cardiffmet.ac.uk::9f528709-58c5-4f21-aa59-ad390f13dd7e" providerId="AD" clId="Web-{EA956997-589F-DC05-7207-5F854709827E}" dt="2023-05-11T14:34:12.950" v="93"/>
          <ac:spMkLst>
            <pc:docMk/>
            <pc:sldMk cId="3866849151" sldId="269"/>
            <ac:spMk id="2" creationId="{9BAF4F13-A30C-A732-A676-774AAD1CA917}"/>
          </ac:spMkLst>
        </pc:spChg>
        <pc:spChg chg="del">
          <ac:chgData name="Li, Songdi" userId="S::sm24680@cardiffmet.ac.uk::9f528709-58c5-4f21-aa59-ad390f13dd7e" providerId="AD" clId="Web-{EA956997-589F-DC05-7207-5F854709827E}" dt="2023-05-11T14:32:31.790" v="70"/>
          <ac:spMkLst>
            <pc:docMk/>
            <pc:sldMk cId="3866849151" sldId="269"/>
            <ac:spMk id="3" creationId="{EEC737A3-D479-6411-03AC-8C873B1AD0C9}"/>
          </ac:spMkLst>
        </pc:spChg>
        <pc:spChg chg="add del mod">
          <ac:chgData name="Li, Songdi" userId="S::sm24680@cardiffmet.ac.uk::9f528709-58c5-4f21-aa59-ad390f13dd7e" providerId="AD" clId="Web-{EA956997-589F-DC05-7207-5F854709827E}" dt="2023-05-11T14:34:01.684" v="90"/>
          <ac:spMkLst>
            <pc:docMk/>
            <pc:sldMk cId="3866849151" sldId="269"/>
            <ac:spMk id="7" creationId="{FB80DC48-3362-69E5-B129-88556046E30E}"/>
          </ac:spMkLst>
        </pc:spChg>
        <pc:spChg chg="add del">
          <ac:chgData name="Li, Songdi" userId="S::sm24680@cardiffmet.ac.uk::9f528709-58c5-4f21-aa59-ad390f13dd7e" providerId="AD" clId="Web-{EA956997-589F-DC05-7207-5F854709827E}" dt="2023-05-11T14:32:56.447" v="77"/>
          <ac:spMkLst>
            <pc:docMk/>
            <pc:sldMk cId="3866849151" sldId="269"/>
            <ac:spMk id="9" creationId="{435DEE5C-D7BB-36CA-7D2E-F70773E84E58}"/>
          </ac:spMkLst>
        </pc:spChg>
        <pc:spChg chg="add del">
          <ac:chgData name="Li, Songdi" userId="S::sm24680@cardiffmet.ac.uk::9f528709-58c5-4f21-aa59-ad390f13dd7e" providerId="AD" clId="Web-{EA956997-589F-DC05-7207-5F854709827E}" dt="2023-05-11T14:32:54.088" v="75"/>
          <ac:spMkLst>
            <pc:docMk/>
            <pc:sldMk cId="3866849151" sldId="269"/>
            <ac:spMk id="10" creationId="{8D06CE56-3881-4ADA-8CEF-D18B02C242A3}"/>
          </ac:spMkLst>
        </pc:spChg>
        <pc:spChg chg="add del">
          <ac:chgData name="Li, Songdi" userId="S::sm24680@cardiffmet.ac.uk::9f528709-58c5-4f21-aa59-ad390f13dd7e" providerId="AD" clId="Web-{EA956997-589F-DC05-7207-5F854709827E}" dt="2023-05-11T14:32:54.088" v="75"/>
          <ac:spMkLst>
            <pc:docMk/>
            <pc:sldMk cId="3866849151" sldId="269"/>
            <ac:spMk id="12" creationId="{79F3C543-62EC-4433-9C93-A2CD8764E9B4}"/>
          </ac:spMkLst>
        </pc:spChg>
        <pc:spChg chg="add del">
          <ac:chgData name="Li, Songdi" userId="S::sm24680@cardiffmet.ac.uk::9f528709-58c5-4f21-aa59-ad390f13dd7e" providerId="AD" clId="Web-{EA956997-589F-DC05-7207-5F854709827E}" dt="2023-05-11T14:32:54.088" v="75"/>
          <ac:spMkLst>
            <pc:docMk/>
            <pc:sldMk cId="3866849151" sldId="269"/>
            <ac:spMk id="14" creationId="{96646FC9-C66D-4EC7-8310-0DD4ACC49C6C}"/>
          </ac:spMkLst>
        </pc:spChg>
        <pc:spChg chg="add del">
          <ac:chgData name="Li, Songdi" userId="S::sm24680@cardiffmet.ac.uk::9f528709-58c5-4f21-aa59-ad390f13dd7e" providerId="AD" clId="Web-{EA956997-589F-DC05-7207-5F854709827E}" dt="2023-05-11T14:32:54.088" v="75"/>
          <ac:spMkLst>
            <pc:docMk/>
            <pc:sldMk cId="3866849151" sldId="269"/>
            <ac:spMk id="16" creationId="{A3473CF9-37EB-43E7-89EF-D2D1C53D1DAC}"/>
          </ac:spMkLst>
        </pc:spChg>
        <pc:spChg chg="add del">
          <ac:chgData name="Li, Songdi" userId="S::sm24680@cardiffmet.ac.uk::9f528709-58c5-4f21-aa59-ad390f13dd7e" providerId="AD" clId="Web-{EA956997-589F-DC05-7207-5F854709827E}" dt="2023-05-11T14:32:54.088" v="75"/>
          <ac:spMkLst>
            <pc:docMk/>
            <pc:sldMk cId="3866849151" sldId="269"/>
            <ac:spMk id="18" creationId="{586B4EF9-43BA-4655-A6FF-1D8E21574C95}"/>
          </ac:spMkLst>
        </pc:spChg>
        <pc:spChg chg="add del">
          <ac:chgData name="Li, Songdi" userId="S::sm24680@cardiffmet.ac.uk::9f528709-58c5-4f21-aa59-ad390f13dd7e" providerId="AD" clId="Web-{EA956997-589F-DC05-7207-5F854709827E}" dt="2023-05-11T14:32:56.447" v="77"/>
          <ac:spMkLst>
            <pc:docMk/>
            <pc:sldMk cId="3866849151" sldId="269"/>
            <ac:spMk id="20" creationId="{385E1BDC-A9B0-4A87-82E3-F3187F69A802}"/>
          </ac:spMkLst>
        </pc:spChg>
        <pc:spChg chg="add del">
          <ac:chgData name="Li, Songdi" userId="S::sm24680@cardiffmet.ac.uk::9f528709-58c5-4f21-aa59-ad390f13dd7e" providerId="AD" clId="Web-{EA956997-589F-DC05-7207-5F854709827E}" dt="2023-05-11T14:32:56.447" v="77"/>
          <ac:spMkLst>
            <pc:docMk/>
            <pc:sldMk cId="3866849151" sldId="269"/>
            <ac:spMk id="21" creationId="{0990C621-3B8B-4820-8328-D47EF7CE823C}"/>
          </ac:spMkLst>
        </pc:spChg>
        <pc:spChg chg="add del">
          <ac:chgData name="Li, Songdi" userId="S::sm24680@cardiffmet.ac.uk::9f528709-58c5-4f21-aa59-ad390f13dd7e" providerId="AD" clId="Web-{EA956997-589F-DC05-7207-5F854709827E}" dt="2023-05-11T14:32:56.447" v="77"/>
          <ac:spMkLst>
            <pc:docMk/>
            <pc:sldMk cId="3866849151" sldId="269"/>
            <ac:spMk id="22" creationId="{C1A2385B-1D2A-4E17-84FA-6CB7F0AAE473}"/>
          </ac:spMkLst>
        </pc:spChg>
        <pc:spChg chg="add del">
          <ac:chgData name="Li, Songdi" userId="S::sm24680@cardiffmet.ac.uk::9f528709-58c5-4f21-aa59-ad390f13dd7e" providerId="AD" clId="Web-{EA956997-589F-DC05-7207-5F854709827E}" dt="2023-05-11T14:32:56.447" v="77"/>
          <ac:spMkLst>
            <pc:docMk/>
            <pc:sldMk cId="3866849151" sldId="269"/>
            <ac:spMk id="23" creationId="{5E791F2F-79DB-4CC0-9FA1-001E3E91E8B7}"/>
          </ac:spMkLst>
        </pc:spChg>
        <pc:spChg chg="add del">
          <ac:chgData name="Li, Songdi" userId="S::sm24680@cardiffmet.ac.uk::9f528709-58c5-4f21-aa59-ad390f13dd7e" providerId="AD" clId="Web-{EA956997-589F-DC05-7207-5F854709827E}" dt="2023-05-11T14:33:07.213" v="79"/>
          <ac:spMkLst>
            <pc:docMk/>
            <pc:sldMk cId="3866849151" sldId="269"/>
            <ac:spMk id="25" creationId="{8F7AFB9A-7364-478C-B48B-8523CDD9AE8D}"/>
          </ac:spMkLst>
        </pc:spChg>
        <pc:spChg chg="add del">
          <ac:chgData name="Li, Songdi" userId="S::sm24680@cardiffmet.ac.uk::9f528709-58c5-4f21-aa59-ad390f13dd7e" providerId="AD" clId="Web-{EA956997-589F-DC05-7207-5F854709827E}" dt="2023-05-11T14:33:07.213" v="79"/>
          <ac:spMkLst>
            <pc:docMk/>
            <pc:sldMk cId="3866849151" sldId="269"/>
            <ac:spMk id="26" creationId="{36678033-86B6-40E6-BE90-78D8ED4E3A31}"/>
          </ac:spMkLst>
        </pc:spChg>
        <pc:spChg chg="add del">
          <ac:chgData name="Li, Songdi" userId="S::sm24680@cardiffmet.ac.uk::9f528709-58c5-4f21-aa59-ad390f13dd7e" providerId="AD" clId="Web-{EA956997-589F-DC05-7207-5F854709827E}" dt="2023-05-11T14:33:07.213" v="79"/>
          <ac:spMkLst>
            <pc:docMk/>
            <pc:sldMk cId="3866849151" sldId="269"/>
            <ac:spMk id="27" creationId="{D2542E1A-076E-4A34-BB67-2BF961754E0C}"/>
          </ac:spMkLst>
        </pc:spChg>
        <pc:spChg chg="add del">
          <ac:chgData name="Li, Songdi" userId="S::sm24680@cardiffmet.ac.uk::9f528709-58c5-4f21-aa59-ad390f13dd7e" providerId="AD" clId="Web-{EA956997-589F-DC05-7207-5F854709827E}" dt="2023-05-11T14:33:07.213" v="79"/>
          <ac:spMkLst>
            <pc:docMk/>
            <pc:sldMk cId="3866849151" sldId="269"/>
            <ac:spMk id="28" creationId="{75C56826-D4E5-42ED-8529-079651CB3005}"/>
          </ac:spMkLst>
        </pc:spChg>
        <pc:spChg chg="add del">
          <ac:chgData name="Li, Songdi" userId="S::sm24680@cardiffmet.ac.uk::9f528709-58c5-4f21-aa59-ad390f13dd7e" providerId="AD" clId="Web-{EA956997-589F-DC05-7207-5F854709827E}" dt="2023-05-11T14:33:07.213" v="79"/>
          <ac:spMkLst>
            <pc:docMk/>
            <pc:sldMk cId="3866849151" sldId="269"/>
            <ac:spMk id="29" creationId="{82095FCE-EF05-4443-B97A-85DEE3A5CA17}"/>
          </ac:spMkLst>
        </pc:spChg>
        <pc:spChg chg="add del">
          <ac:chgData name="Li, Songdi" userId="S::sm24680@cardiffmet.ac.uk::9f528709-58c5-4f21-aa59-ad390f13dd7e" providerId="AD" clId="Web-{EA956997-589F-DC05-7207-5F854709827E}" dt="2023-05-11T14:33:07.213" v="79"/>
          <ac:spMkLst>
            <pc:docMk/>
            <pc:sldMk cId="3866849151" sldId="269"/>
            <ac:spMk id="30" creationId="{6089C905-DF4F-2FF5-283C-CA434ABB405F}"/>
          </ac:spMkLst>
        </pc:spChg>
        <pc:spChg chg="add del">
          <ac:chgData name="Li, Songdi" userId="S::sm24680@cardiffmet.ac.uk::9f528709-58c5-4f21-aa59-ad390f13dd7e" providerId="AD" clId="Web-{EA956997-589F-DC05-7207-5F854709827E}" dt="2023-05-11T14:33:09.854" v="81"/>
          <ac:spMkLst>
            <pc:docMk/>
            <pc:sldMk cId="3866849151" sldId="269"/>
            <ac:spMk id="32" creationId="{8D06CE56-3881-4ADA-8CEF-D18B02C242A3}"/>
          </ac:spMkLst>
        </pc:spChg>
        <pc:spChg chg="add del">
          <ac:chgData name="Li, Songdi" userId="S::sm24680@cardiffmet.ac.uk::9f528709-58c5-4f21-aa59-ad390f13dd7e" providerId="AD" clId="Web-{EA956997-589F-DC05-7207-5F854709827E}" dt="2023-05-11T14:33:09.854" v="81"/>
          <ac:spMkLst>
            <pc:docMk/>
            <pc:sldMk cId="3866849151" sldId="269"/>
            <ac:spMk id="33" creationId="{79F3C543-62EC-4433-9C93-A2CD8764E9B4}"/>
          </ac:spMkLst>
        </pc:spChg>
        <pc:spChg chg="add del">
          <ac:chgData name="Li, Songdi" userId="S::sm24680@cardiffmet.ac.uk::9f528709-58c5-4f21-aa59-ad390f13dd7e" providerId="AD" clId="Web-{EA956997-589F-DC05-7207-5F854709827E}" dt="2023-05-11T14:33:09.854" v="81"/>
          <ac:spMkLst>
            <pc:docMk/>
            <pc:sldMk cId="3866849151" sldId="269"/>
            <ac:spMk id="34" creationId="{96646FC9-C66D-4EC7-8310-0DD4ACC49C6C}"/>
          </ac:spMkLst>
        </pc:spChg>
        <pc:spChg chg="add del">
          <ac:chgData name="Li, Songdi" userId="S::sm24680@cardiffmet.ac.uk::9f528709-58c5-4f21-aa59-ad390f13dd7e" providerId="AD" clId="Web-{EA956997-589F-DC05-7207-5F854709827E}" dt="2023-05-11T14:33:09.854" v="81"/>
          <ac:spMkLst>
            <pc:docMk/>
            <pc:sldMk cId="3866849151" sldId="269"/>
            <ac:spMk id="35" creationId="{A3473CF9-37EB-43E7-89EF-D2D1C53D1DAC}"/>
          </ac:spMkLst>
        </pc:spChg>
        <pc:spChg chg="add del">
          <ac:chgData name="Li, Songdi" userId="S::sm24680@cardiffmet.ac.uk::9f528709-58c5-4f21-aa59-ad390f13dd7e" providerId="AD" clId="Web-{EA956997-589F-DC05-7207-5F854709827E}" dt="2023-05-11T14:33:09.854" v="81"/>
          <ac:spMkLst>
            <pc:docMk/>
            <pc:sldMk cId="3866849151" sldId="269"/>
            <ac:spMk id="36" creationId="{586B4EF9-43BA-4655-A6FF-1D8E21574C95}"/>
          </ac:spMkLst>
        </pc:spChg>
        <pc:spChg chg="add del">
          <ac:chgData name="Li, Songdi" userId="S::sm24680@cardiffmet.ac.uk::9f528709-58c5-4f21-aa59-ad390f13dd7e" providerId="AD" clId="Web-{EA956997-589F-DC05-7207-5F854709827E}" dt="2023-05-11T14:33:12.495" v="83"/>
          <ac:spMkLst>
            <pc:docMk/>
            <pc:sldMk cId="3866849151" sldId="269"/>
            <ac:spMk id="38" creationId="{385E1BDC-A9B0-4A87-82E3-F3187F69A802}"/>
          </ac:spMkLst>
        </pc:spChg>
        <pc:spChg chg="add del">
          <ac:chgData name="Li, Songdi" userId="S::sm24680@cardiffmet.ac.uk::9f528709-58c5-4f21-aa59-ad390f13dd7e" providerId="AD" clId="Web-{EA956997-589F-DC05-7207-5F854709827E}" dt="2023-05-11T14:33:12.495" v="83"/>
          <ac:spMkLst>
            <pc:docMk/>
            <pc:sldMk cId="3866849151" sldId="269"/>
            <ac:spMk id="39" creationId="{0990C621-3B8B-4820-8328-D47EF7CE823C}"/>
          </ac:spMkLst>
        </pc:spChg>
        <pc:spChg chg="add del">
          <ac:chgData name="Li, Songdi" userId="S::sm24680@cardiffmet.ac.uk::9f528709-58c5-4f21-aa59-ad390f13dd7e" providerId="AD" clId="Web-{EA956997-589F-DC05-7207-5F854709827E}" dt="2023-05-11T14:33:12.495" v="83"/>
          <ac:spMkLst>
            <pc:docMk/>
            <pc:sldMk cId="3866849151" sldId="269"/>
            <ac:spMk id="40" creationId="{C1A2385B-1D2A-4E17-84FA-6CB7F0AAE473}"/>
          </ac:spMkLst>
        </pc:spChg>
        <pc:spChg chg="add del">
          <ac:chgData name="Li, Songdi" userId="S::sm24680@cardiffmet.ac.uk::9f528709-58c5-4f21-aa59-ad390f13dd7e" providerId="AD" clId="Web-{EA956997-589F-DC05-7207-5F854709827E}" dt="2023-05-11T14:33:12.495" v="83"/>
          <ac:spMkLst>
            <pc:docMk/>
            <pc:sldMk cId="3866849151" sldId="269"/>
            <ac:spMk id="41" creationId="{5E791F2F-79DB-4CC0-9FA1-001E3E91E8B7}"/>
          </ac:spMkLst>
        </pc:spChg>
        <pc:spChg chg="add del">
          <ac:chgData name="Li, Songdi" userId="S::sm24680@cardiffmet.ac.uk::9f528709-58c5-4f21-aa59-ad390f13dd7e" providerId="AD" clId="Web-{EA956997-589F-DC05-7207-5F854709827E}" dt="2023-05-11T14:33:12.495" v="83"/>
          <ac:spMkLst>
            <pc:docMk/>
            <pc:sldMk cId="3866849151" sldId="269"/>
            <ac:spMk id="42" creationId="{435DEE5C-D7BB-36CA-7D2E-F70773E84E58}"/>
          </ac:spMkLst>
        </pc:spChg>
        <pc:spChg chg="add del">
          <ac:chgData name="Li, Songdi" userId="S::sm24680@cardiffmet.ac.uk::9f528709-58c5-4f21-aa59-ad390f13dd7e" providerId="AD" clId="Web-{EA956997-589F-DC05-7207-5F854709827E}" dt="2023-05-11T14:33:26.698" v="85"/>
          <ac:spMkLst>
            <pc:docMk/>
            <pc:sldMk cId="3866849151" sldId="269"/>
            <ac:spMk id="44" creationId="{8D06CE56-3881-4ADA-8CEF-D18B02C242A3}"/>
          </ac:spMkLst>
        </pc:spChg>
        <pc:spChg chg="add del">
          <ac:chgData name="Li, Songdi" userId="S::sm24680@cardiffmet.ac.uk::9f528709-58c5-4f21-aa59-ad390f13dd7e" providerId="AD" clId="Web-{EA956997-589F-DC05-7207-5F854709827E}" dt="2023-05-11T14:33:26.698" v="85"/>
          <ac:spMkLst>
            <pc:docMk/>
            <pc:sldMk cId="3866849151" sldId="269"/>
            <ac:spMk id="45" creationId="{79F3C543-62EC-4433-9C93-A2CD8764E9B4}"/>
          </ac:spMkLst>
        </pc:spChg>
        <pc:spChg chg="add del">
          <ac:chgData name="Li, Songdi" userId="S::sm24680@cardiffmet.ac.uk::9f528709-58c5-4f21-aa59-ad390f13dd7e" providerId="AD" clId="Web-{EA956997-589F-DC05-7207-5F854709827E}" dt="2023-05-11T14:33:26.698" v="85"/>
          <ac:spMkLst>
            <pc:docMk/>
            <pc:sldMk cId="3866849151" sldId="269"/>
            <ac:spMk id="46" creationId="{96646FC9-C66D-4EC7-8310-0DD4ACC49C6C}"/>
          </ac:spMkLst>
        </pc:spChg>
        <pc:spChg chg="add del">
          <ac:chgData name="Li, Songdi" userId="S::sm24680@cardiffmet.ac.uk::9f528709-58c5-4f21-aa59-ad390f13dd7e" providerId="AD" clId="Web-{EA956997-589F-DC05-7207-5F854709827E}" dt="2023-05-11T14:33:26.698" v="85"/>
          <ac:spMkLst>
            <pc:docMk/>
            <pc:sldMk cId="3866849151" sldId="269"/>
            <ac:spMk id="47" creationId="{A3473CF9-37EB-43E7-89EF-D2D1C53D1DAC}"/>
          </ac:spMkLst>
        </pc:spChg>
        <pc:spChg chg="add del">
          <ac:chgData name="Li, Songdi" userId="S::sm24680@cardiffmet.ac.uk::9f528709-58c5-4f21-aa59-ad390f13dd7e" providerId="AD" clId="Web-{EA956997-589F-DC05-7207-5F854709827E}" dt="2023-05-11T14:33:26.698" v="85"/>
          <ac:spMkLst>
            <pc:docMk/>
            <pc:sldMk cId="3866849151" sldId="269"/>
            <ac:spMk id="48" creationId="{586B4EF9-43BA-4655-A6FF-1D8E21574C95}"/>
          </ac:spMkLst>
        </pc:spChg>
        <pc:spChg chg="add del">
          <ac:chgData name="Li, Songdi" userId="S::sm24680@cardiffmet.ac.uk::9f528709-58c5-4f21-aa59-ad390f13dd7e" providerId="AD" clId="Web-{EA956997-589F-DC05-7207-5F854709827E}" dt="2023-05-11T14:33:42.792" v="87"/>
          <ac:spMkLst>
            <pc:docMk/>
            <pc:sldMk cId="3866849151" sldId="269"/>
            <ac:spMk id="50" creationId="{385E1BDC-A9B0-4A87-82E3-F3187F69A802}"/>
          </ac:spMkLst>
        </pc:spChg>
        <pc:spChg chg="add del">
          <ac:chgData name="Li, Songdi" userId="S::sm24680@cardiffmet.ac.uk::9f528709-58c5-4f21-aa59-ad390f13dd7e" providerId="AD" clId="Web-{EA956997-589F-DC05-7207-5F854709827E}" dt="2023-05-11T14:33:42.792" v="87"/>
          <ac:spMkLst>
            <pc:docMk/>
            <pc:sldMk cId="3866849151" sldId="269"/>
            <ac:spMk id="51" creationId="{0990C621-3B8B-4820-8328-D47EF7CE823C}"/>
          </ac:spMkLst>
        </pc:spChg>
        <pc:spChg chg="add del">
          <ac:chgData name="Li, Songdi" userId="S::sm24680@cardiffmet.ac.uk::9f528709-58c5-4f21-aa59-ad390f13dd7e" providerId="AD" clId="Web-{EA956997-589F-DC05-7207-5F854709827E}" dt="2023-05-11T14:33:42.792" v="87"/>
          <ac:spMkLst>
            <pc:docMk/>
            <pc:sldMk cId="3866849151" sldId="269"/>
            <ac:spMk id="52" creationId="{C1A2385B-1D2A-4E17-84FA-6CB7F0AAE473}"/>
          </ac:spMkLst>
        </pc:spChg>
        <pc:spChg chg="add del">
          <ac:chgData name="Li, Songdi" userId="S::sm24680@cardiffmet.ac.uk::9f528709-58c5-4f21-aa59-ad390f13dd7e" providerId="AD" clId="Web-{EA956997-589F-DC05-7207-5F854709827E}" dt="2023-05-11T14:33:42.792" v="87"/>
          <ac:spMkLst>
            <pc:docMk/>
            <pc:sldMk cId="3866849151" sldId="269"/>
            <ac:spMk id="53" creationId="{5E791F2F-79DB-4CC0-9FA1-001E3E91E8B7}"/>
          </ac:spMkLst>
        </pc:spChg>
        <pc:spChg chg="add del">
          <ac:chgData name="Li, Songdi" userId="S::sm24680@cardiffmet.ac.uk::9f528709-58c5-4f21-aa59-ad390f13dd7e" providerId="AD" clId="Web-{EA956997-589F-DC05-7207-5F854709827E}" dt="2023-05-11T14:33:42.792" v="87"/>
          <ac:spMkLst>
            <pc:docMk/>
            <pc:sldMk cId="3866849151" sldId="269"/>
            <ac:spMk id="54" creationId="{435DEE5C-D7BB-36CA-7D2E-F70773E84E58}"/>
          </ac:spMkLst>
        </pc:spChg>
        <pc:spChg chg="add del">
          <ac:chgData name="Li, Songdi" userId="S::sm24680@cardiffmet.ac.uk::9f528709-58c5-4f21-aa59-ad390f13dd7e" providerId="AD" clId="Web-{EA956997-589F-DC05-7207-5F854709827E}" dt="2023-05-11T14:34:12.950" v="93"/>
          <ac:spMkLst>
            <pc:docMk/>
            <pc:sldMk cId="3866849151" sldId="269"/>
            <ac:spMk id="56" creationId="{8D06CE56-3881-4ADA-8CEF-D18B02C242A3}"/>
          </ac:spMkLst>
        </pc:spChg>
        <pc:spChg chg="add del">
          <ac:chgData name="Li, Songdi" userId="S::sm24680@cardiffmet.ac.uk::9f528709-58c5-4f21-aa59-ad390f13dd7e" providerId="AD" clId="Web-{EA956997-589F-DC05-7207-5F854709827E}" dt="2023-05-11T14:34:12.950" v="93"/>
          <ac:spMkLst>
            <pc:docMk/>
            <pc:sldMk cId="3866849151" sldId="269"/>
            <ac:spMk id="57" creationId="{79F3C543-62EC-4433-9C93-A2CD8764E9B4}"/>
          </ac:spMkLst>
        </pc:spChg>
        <pc:spChg chg="add del">
          <ac:chgData name="Li, Songdi" userId="S::sm24680@cardiffmet.ac.uk::9f528709-58c5-4f21-aa59-ad390f13dd7e" providerId="AD" clId="Web-{EA956997-589F-DC05-7207-5F854709827E}" dt="2023-05-11T14:34:12.950" v="93"/>
          <ac:spMkLst>
            <pc:docMk/>
            <pc:sldMk cId="3866849151" sldId="269"/>
            <ac:spMk id="58" creationId="{96646FC9-C66D-4EC7-8310-0DD4ACC49C6C}"/>
          </ac:spMkLst>
        </pc:spChg>
        <pc:spChg chg="add del">
          <ac:chgData name="Li, Songdi" userId="S::sm24680@cardiffmet.ac.uk::9f528709-58c5-4f21-aa59-ad390f13dd7e" providerId="AD" clId="Web-{EA956997-589F-DC05-7207-5F854709827E}" dt="2023-05-11T14:34:12.950" v="93"/>
          <ac:spMkLst>
            <pc:docMk/>
            <pc:sldMk cId="3866849151" sldId="269"/>
            <ac:spMk id="59" creationId="{A3473CF9-37EB-43E7-89EF-D2D1C53D1DAC}"/>
          </ac:spMkLst>
        </pc:spChg>
        <pc:spChg chg="add del">
          <ac:chgData name="Li, Songdi" userId="S::sm24680@cardiffmet.ac.uk::9f528709-58c5-4f21-aa59-ad390f13dd7e" providerId="AD" clId="Web-{EA956997-589F-DC05-7207-5F854709827E}" dt="2023-05-11T14:34:12.950" v="93"/>
          <ac:spMkLst>
            <pc:docMk/>
            <pc:sldMk cId="3866849151" sldId="269"/>
            <ac:spMk id="60" creationId="{586B4EF9-43BA-4655-A6FF-1D8E21574C95}"/>
          </ac:spMkLst>
        </pc:spChg>
        <pc:spChg chg="add del">
          <ac:chgData name="Li, Songdi" userId="S::sm24680@cardiffmet.ac.uk::9f528709-58c5-4f21-aa59-ad390f13dd7e" providerId="AD" clId="Web-{EA956997-589F-DC05-7207-5F854709827E}" dt="2023-05-11T14:34:57.232" v="103"/>
          <ac:spMkLst>
            <pc:docMk/>
            <pc:sldMk cId="3866849151" sldId="269"/>
            <ac:spMk id="64" creationId="{02F2A18B-AABD-07E9-4792-6FD9DB0B0498}"/>
          </ac:spMkLst>
        </pc:spChg>
        <pc:spChg chg="add">
          <ac:chgData name="Li, Songdi" userId="S::sm24680@cardiffmet.ac.uk::9f528709-58c5-4f21-aa59-ad390f13dd7e" providerId="AD" clId="Web-{EA956997-589F-DC05-7207-5F854709827E}" dt="2023-05-11T14:34:12.950" v="93"/>
          <ac:spMkLst>
            <pc:docMk/>
            <pc:sldMk cId="3866849151" sldId="269"/>
            <ac:spMk id="67" creationId="{385E1BDC-A9B0-4A87-82E3-F3187F69A802}"/>
          </ac:spMkLst>
        </pc:spChg>
        <pc:spChg chg="add">
          <ac:chgData name="Li, Songdi" userId="S::sm24680@cardiffmet.ac.uk::9f528709-58c5-4f21-aa59-ad390f13dd7e" providerId="AD" clId="Web-{EA956997-589F-DC05-7207-5F854709827E}" dt="2023-05-11T14:34:12.950" v="93"/>
          <ac:spMkLst>
            <pc:docMk/>
            <pc:sldMk cId="3866849151" sldId="269"/>
            <ac:spMk id="69" creationId="{0990C621-3B8B-4820-8328-D47EF7CE823C}"/>
          </ac:spMkLst>
        </pc:spChg>
        <pc:spChg chg="add">
          <ac:chgData name="Li, Songdi" userId="S::sm24680@cardiffmet.ac.uk::9f528709-58c5-4f21-aa59-ad390f13dd7e" providerId="AD" clId="Web-{EA956997-589F-DC05-7207-5F854709827E}" dt="2023-05-11T14:34:12.950" v="93"/>
          <ac:spMkLst>
            <pc:docMk/>
            <pc:sldMk cId="3866849151" sldId="269"/>
            <ac:spMk id="71" creationId="{C1A2385B-1D2A-4E17-84FA-6CB7F0AAE473}"/>
          </ac:spMkLst>
        </pc:spChg>
        <pc:spChg chg="add">
          <ac:chgData name="Li, Songdi" userId="S::sm24680@cardiffmet.ac.uk::9f528709-58c5-4f21-aa59-ad390f13dd7e" providerId="AD" clId="Web-{EA956997-589F-DC05-7207-5F854709827E}" dt="2023-05-11T14:34:12.950" v="93"/>
          <ac:spMkLst>
            <pc:docMk/>
            <pc:sldMk cId="3866849151" sldId="269"/>
            <ac:spMk id="73" creationId="{5E791F2F-79DB-4CC0-9FA1-001E3E91E8B7}"/>
          </ac:spMkLst>
        </pc:spChg>
        <pc:picChg chg="add del mod ord">
          <ac:chgData name="Li, Songdi" userId="S::sm24680@cardiffmet.ac.uk::9f528709-58c5-4f21-aa59-ad390f13dd7e" providerId="AD" clId="Web-{EA956997-589F-DC05-7207-5F854709827E}" dt="2023-05-11T14:33:59.090" v="89"/>
          <ac:picMkLst>
            <pc:docMk/>
            <pc:sldMk cId="3866849151" sldId="269"/>
            <ac:picMk id="4" creationId="{7B4C66C8-7307-374A-B6B5-DC7B071570D2}"/>
          </ac:picMkLst>
        </pc:picChg>
        <pc:picChg chg="add del mod">
          <ac:chgData name="Li, Songdi" userId="S::sm24680@cardiffmet.ac.uk::9f528709-58c5-4f21-aa59-ad390f13dd7e" providerId="AD" clId="Web-{EA956997-589F-DC05-7207-5F854709827E}" dt="2023-05-11T14:34:49.294" v="102"/>
          <ac:picMkLst>
            <pc:docMk/>
            <pc:sldMk cId="3866849151" sldId="269"/>
            <ac:picMk id="5" creationId="{4EC3251D-6A2F-F414-A4D5-0138185961A2}"/>
          </ac:picMkLst>
        </pc:picChg>
        <pc:picChg chg="add mod ord">
          <ac:chgData name="Li, Songdi" userId="S::sm24680@cardiffmet.ac.uk::9f528709-58c5-4f21-aa59-ad390f13dd7e" providerId="AD" clId="Web-{EA956997-589F-DC05-7207-5F854709827E}" dt="2023-05-11T14:35:16.795" v="109" actId="14100"/>
          <ac:picMkLst>
            <pc:docMk/>
            <pc:sldMk cId="3866849151" sldId="269"/>
            <ac:picMk id="8" creationId="{6399411C-B9B0-5300-7689-D02DDCA7EF89}"/>
          </ac:picMkLst>
        </pc:picChg>
        <pc:picChg chg="add mod ord">
          <ac:chgData name="Li, Songdi" userId="S::sm24680@cardiffmet.ac.uk::9f528709-58c5-4f21-aa59-ad390f13dd7e" providerId="AD" clId="Web-{EA956997-589F-DC05-7207-5F854709827E}" dt="2023-05-11T14:35:21.311" v="111" actId="1076"/>
          <ac:picMkLst>
            <pc:docMk/>
            <pc:sldMk cId="3866849151" sldId="269"/>
            <ac:picMk id="11" creationId="{CDE58947-7F62-9382-7ED3-5A5D5DBEE726}"/>
          </ac:picMkLst>
        </pc:picChg>
      </pc:sldChg>
      <pc:sldChg chg="addSp delSp modSp">
        <pc:chgData name="Li, Songdi" userId="S::sm24680@cardiffmet.ac.uk::9f528709-58c5-4f21-aa59-ad390f13dd7e" providerId="AD" clId="Web-{EA956997-589F-DC05-7207-5F854709827E}" dt="2023-05-11T14:12:22.658" v="58" actId="20577"/>
        <pc:sldMkLst>
          <pc:docMk/>
          <pc:sldMk cId="4046623356" sldId="270"/>
        </pc:sldMkLst>
        <pc:spChg chg="mod">
          <ac:chgData name="Li, Songdi" userId="S::sm24680@cardiffmet.ac.uk::9f528709-58c5-4f21-aa59-ad390f13dd7e" providerId="AD" clId="Web-{EA956997-589F-DC05-7207-5F854709827E}" dt="2023-05-11T14:12:22.658" v="58" actId="20577"/>
          <ac:spMkLst>
            <pc:docMk/>
            <pc:sldMk cId="4046623356" sldId="270"/>
            <ac:spMk id="2" creationId="{FF4414E8-687B-E6E1-3CB5-31B7D3624A96}"/>
          </ac:spMkLst>
        </pc:spChg>
        <pc:spChg chg="del">
          <ac:chgData name="Li, Songdi" userId="S::sm24680@cardiffmet.ac.uk::9f528709-58c5-4f21-aa59-ad390f13dd7e" providerId="AD" clId="Web-{EA956997-589F-DC05-7207-5F854709827E}" dt="2023-05-11T14:08:21.260" v="20"/>
          <ac:spMkLst>
            <pc:docMk/>
            <pc:sldMk cId="4046623356" sldId="270"/>
            <ac:spMk id="3" creationId="{6F3A2C7F-F009-E9C8-BE4A-2E3701586C72}"/>
          </ac:spMkLst>
        </pc:spChg>
        <pc:spChg chg="add mod">
          <ac:chgData name="Li, Songdi" userId="S::sm24680@cardiffmet.ac.uk::9f528709-58c5-4f21-aa59-ad390f13dd7e" providerId="AD" clId="Web-{EA956997-589F-DC05-7207-5F854709827E}" dt="2023-05-11T14:10:43.671" v="35" actId="20577"/>
          <ac:spMkLst>
            <pc:docMk/>
            <pc:sldMk cId="4046623356" sldId="270"/>
            <ac:spMk id="6" creationId="{E8591A4B-DD4B-13CC-98F6-8E0B1EBF2864}"/>
          </ac:spMkLst>
        </pc:spChg>
        <pc:spChg chg="add mod">
          <ac:chgData name="Li, Songdi" userId="S::sm24680@cardiffmet.ac.uk::9f528709-58c5-4f21-aa59-ad390f13dd7e" providerId="AD" clId="Web-{EA956997-589F-DC05-7207-5F854709827E}" dt="2023-05-11T14:10:46.311" v="38" actId="20577"/>
          <ac:spMkLst>
            <pc:docMk/>
            <pc:sldMk cId="4046623356" sldId="270"/>
            <ac:spMk id="7" creationId="{03272557-1A4F-970B-533D-F367AF42FF54}"/>
          </ac:spMkLst>
        </pc:spChg>
        <pc:picChg chg="add mod ord">
          <ac:chgData name="Li, Songdi" userId="S::sm24680@cardiffmet.ac.uk::9f528709-58c5-4f21-aa59-ad390f13dd7e" providerId="AD" clId="Web-{EA956997-589F-DC05-7207-5F854709827E}" dt="2023-05-11T14:09:49.857" v="28" actId="14100"/>
          <ac:picMkLst>
            <pc:docMk/>
            <pc:sldMk cId="4046623356" sldId="270"/>
            <ac:picMk id="4" creationId="{CA901CDB-1FB9-422B-2260-9BFA2668FA77}"/>
          </ac:picMkLst>
        </pc:picChg>
        <pc:picChg chg="add mod">
          <ac:chgData name="Li, Songdi" userId="S::sm24680@cardiffmet.ac.uk::9f528709-58c5-4f21-aa59-ad390f13dd7e" providerId="AD" clId="Web-{EA956997-589F-DC05-7207-5F854709827E}" dt="2023-05-11T14:10:29.248" v="30" actId="1076"/>
          <ac:picMkLst>
            <pc:docMk/>
            <pc:sldMk cId="4046623356" sldId="270"/>
            <ac:picMk id="5" creationId="{03EB9F60-E2C3-0B45-F320-D7C6DCA6FB74}"/>
          </ac:picMkLst>
        </pc:picChg>
      </pc:sldChg>
      <pc:sldChg chg="modSp new">
        <pc:chgData name="Li, Songdi" userId="S::sm24680@cardiffmet.ac.uk::9f528709-58c5-4f21-aa59-ad390f13dd7e" providerId="AD" clId="Web-{EA956997-589F-DC05-7207-5F854709827E}" dt="2023-05-11T14:13:04.613" v="69" actId="20577"/>
        <pc:sldMkLst>
          <pc:docMk/>
          <pc:sldMk cId="1992505231" sldId="271"/>
        </pc:sldMkLst>
        <pc:spChg chg="mod">
          <ac:chgData name="Li, Songdi" userId="S::sm24680@cardiffmet.ac.uk::9f528709-58c5-4f21-aa59-ad390f13dd7e" providerId="AD" clId="Web-{EA956997-589F-DC05-7207-5F854709827E}" dt="2023-05-11T14:13:04.613" v="69" actId="20577"/>
          <ac:spMkLst>
            <pc:docMk/>
            <pc:sldMk cId="1992505231" sldId="271"/>
            <ac:spMk id="2" creationId="{1A1A4C67-20DD-DCAD-B089-681336572BAE}"/>
          </ac:spMkLst>
        </pc:spChg>
      </pc:sldChg>
      <pc:sldChg chg="new">
        <pc:chgData name="Li, Songdi" userId="S::sm24680@cardiffmet.ac.uk::9f528709-58c5-4f21-aa59-ad390f13dd7e" providerId="AD" clId="Web-{EA956997-589F-DC05-7207-5F854709827E}" dt="2023-05-11T14:11:42.313" v="55"/>
        <pc:sldMkLst>
          <pc:docMk/>
          <pc:sldMk cId="292400205" sldId="272"/>
        </pc:sldMkLst>
      </pc:sldChg>
    </pc:docChg>
  </pc:docChgLst>
  <pc:docChgLst>
    <pc:chgData name="Li, Songdi" userId="S::sm24680@cardiffmet.ac.uk::9f528709-58c5-4f21-aa59-ad390f13dd7e" providerId="AD" clId="Web-{3E878FDD-6108-A1A6-C843-593F5B75A668}"/>
    <pc:docChg chg="addSld modSld sldOrd">
      <pc:chgData name="Li, Songdi" userId="S::sm24680@cardiffmet.ac.uk::9f528709-58c5-4f21-aa59-ad390f13dd7e" providerId="AD" clId="Web-{3E878FDD-6108-A1A6-C843-593F5B75A668}" dt="2023-05-11T11:24:56.926" v="90" actId="20577"/>
      <pc:docMkLst>
        <pc:docMk/>
      </pc:docMkLst>
      <pc:sldChg chg="modSp">
        <pc:chgData name="Li, Songdi" userId="S::sm24680@cardiffmet.ac.uk::9f528709-58c5-4f21-aa59-ad390f13dd7e" providerId="AD" clId="Web-{3E878FDD-6108-A1A6-C843-593F5B75A668}" dt="2023-05-11T10:59:31.398" v="10" actId="20577"/>
        <pc:sldMkLst>
          <pc:docMk/>
          <pc:sldMk cId="3466461300" sldId="261"/>
        </pc:sldMkLst>
        <pc:spChg chg="mod">
          <ac:chgData name="Li, Songdi" userId="S::sm24680@cardiffmet.ac.uk::9f528709-58c5-4f21-aa59-ad390f13dd7e" providerId="AD" clId="Web-{3E878FDD-6108-A1A6-C843-593F5B75A668}" dt="2023-05-11T10:59:31.398" v="10" actId="20577"/>
          <ac:spMkLst>
            <pc:docMk/>
            <pc:sldMk cId="3466461300" sldId="261"/>
            <ac:spMk id="2" creationId="{4CC2F14F-2CE8-504E-FE5E-763DA884A630}"/>
          </ac:spMkLst>
        </pc:spChg>
      </pc:sldChg>
      <pc:sldChg chg="ord">
        <pc:chgData name="Li, Songdi" userId="S::sm24680@cardiffmet.ac.uk::9f528709-58c5-4f21-aa59-ad390f13dd7e" providerId="AD" clId="Web-{3E878FDD-6108-A1A6-C843-593F5B75A668}" dt="2023-05-11T11:01:38.388" v="17"/>
        <pc:sldMkLst>
          <pc:docMk/>
          <pc:sldMk cId="2555293723" sldId="262"/>
        </pc:sldMkLst>
      </pc:sldChg>
      <pc:sldChg chg="modSp">
        <pc:chgData name="Li, Songdi" userId="S::sm24680@cardiffmet.ac.uk::9f528709-58c5-4f21-aa59-ad390f13dd7e" providerId="AD" clId="Web-{3E878FDD-6108-A1A6-C843-593F5B75A668}" dt="2023-05-11T11:24:28.347" v="77" actId="20577"/>
        <pc:sldMkLst>
          <pc:docMk/>
          <pc:sldMk cId="3414722833" sldId="263"/>
        </pc:sldMkLst>
        <pc:spChg chg="mod">
          <ac:chgData name="Li, Songdi" userId="S::sm24680@cardiffmet.ac.uk::9f528709-58c5-4f21-aa59-ad390f13dd7e" providerId="AD" clId="Web-{3E878FDD-6108-A1A6-C843-593F5B75A668}" dt="2023-05-11T11:01:44.560" v="19" actId="20577"/>
          <ac:spMkLst>
            <pc:docMk/>
            <pc:sldMk cId="3414722833" sldId="263"/>
            <ac:spMk id="2" creationId="{FA5F7AC3-6EF0-A48B-998A-3A410285CBAA}"/>
          </ac:spMkLst>
        </pc:spChg>
        <pc:spChg chg="mod">
          <ac:chgData name="Li, Songdi" userId="S::sm24680@cardiffmet.ac.uk::9f528709-58c5-4f21-aa59-ad390f13dd7e" providerId="AD" clId="Web-{3E878FDD-6108-A1A6-C843-593F5B75A668}" dt="2023-05-11T11:24:28.347" v="77" actId="20577"/>
          <ac:spMkLst>
            <pc:docMk/>
            <pc:sldMk cId="3414722833" sldId="263"/>
            <ac:spMk id="3" creationId="{6053F44A-F2BB-AA11-5218-413242B0DDCB}"/>
          </ac:spMkLst>
        </pc:spChg>
      </pc:sldChg>
      <pc:sldChg chg="modSp new ord">
        <pc:chgData name="Li, Songdi" userId="S::sm24680@cardiffmet.ac.uk::9f528709-58c5-4f21-aa59-ad390f13dd7e" providerId="AD" clId="Web-{3E878FDD-6108-A1A6-C843-593F5B75A668}" dt="2023-05-11T11:04:17.253" v="39" actId="14100"/>
        <pc:sldMkLst>
          <pc:docMk/>
          <pc:sldMk cId="3269302726" sldId="264"/>
        </pc:sldMkLst>
        <pc:spChg chg="mod">
          <ac:chgData name="Li, Songdi" userId="S::sm24680@cardiffmet.ac.uk::9f528709-58c5-4f21-aa59-ad390f13dd7e" providerId="AD" clId="Web-{3E878FDD-6108-A1A6-C843-593F5B75A668}" dt="2023-05-11T10:59:40.805" v="16" actId="20577"/>
          <ac:spMkLst>
            <pc:docMk/>
            <pc:sldMk cId="3269302726" sldId="264"/>
            <ac:spMk id="2" creationId="{EFB1BAAD-0E85-2DE6-E5E2-7CF2170C468D}"/>
          </ac:spMkLst>
        </pc:spChg>
        <pc:spChg chg="mod">
          <ac:chgData name="Li, Songdi" userId="S::sm24680@cardiffmet.ac.uk::9f528709-58c5-4f21-aa59-ad390f13dd7e" providerId="AD" clId="Web-{3E878FDD-6108-A1A6-C843-593F5B75A668}" dt="2023-05-11T11:04:17.253" v="39" actId="14100"/>
          <ac:spMkLst>
            <pc:docMk/>
            <pc:sldMk cId="3269302726" sldId="264"/>
            <ac:spMk id="3" creationId="{3FF74E3E-ED13-DD0E-3C9E-55BB481EB969}"/>
          </ac:spMkLst>
        </pc:spChg>
      </pc:sldChg>
      <pc:sldChg chg="modSp new">
        <pc:chgData name="Li, Songdi" userId="S::sm24680@cardiffmet.ac.uk::9f528709-58c5-4f21-aa59-ad390f13dd7e" providerId="AD" clId="Web-{3E878FDD-6108-A1A6-C843-593F5B75A668}" dt="2023-05-11T11:24:56.926" v="90" actId="20577"/>
        <pc:sldMkLst>
          <pc:docMk/>
          <pc:sldMk cId="2637865871" sldId="265"/>
        </pc:sldMkLst>
        <pc:spChg chg="mod">
          <ac:chgData name="Li, Songdi" userId="S::sm24680@cardiffmet.ac.uk::9f528709-58c5-4f21-aa59-ad390f13dd7e" providerId="AD" clId="Web-{3E878FDD-6108-A1A6-C843-593F5B75A668}" dt="2023-05-11T11:24:56.926" v="90" actId="20577"/>
          <ac:spMkLst>
            <pc:docMk/>
            <pc:sldMk cId="2637865871" sldId="265"/>
            <ac:spMk id="2" creationId="{CA19E226-17C7-7E6B-405F-38424A1824F3}"/>
          </ac:spMkLst>
        </pc:spChg>
      </pc:sldChg>
    </pc:docChg>
  </pc:docChgLst>
  <pc:docChgLst>
    <pc:chgData name="Li, Songdi" userId="S::sm24680@cardiffmet.ac.uk::9f528709-58c5-4f21-aa59-ad390f13dd7e" providerId="AD" clId="Web-{B13A8550-57DB-C04E-0041-5A81B6A29C3B}"/>
    <pc:docChg chg="modSld">
      <pc:chgData name="Li, Songdi" userId="S::sm24680@cardiffmet.ac.uk::9f528709-58c5-4f21-aa59-ad390f13dd7e" providerId="AD" clId="Web-{B13A8550-57DB-C04E-0041-5A81B6A29C3B}" dt="2023-05-11T12:46:44.705" v="18" actId="1076"/>
      <pc:docMkLst>
        <pc:docMk/>
      </pc:docMkLst>
      <pc:sldChg chg="addSp delSp modSp">
        <pc:chgData name="Li, Songdi" userId="S::sm24680@cardiffmet.ac.uk::9f528709-58c5-4f21-aa59-ad390f13dd7e" providerId="AD" clId="Web-{B13A8550-57DB-C04E-0041-5A81B6A29C3B}" dt="2023-05-11T12:46:44.705" v="18" actId="1076"/>
        <pc:sldMkLst>
          <pc:docMk/>
          <pc:sldMk cId="3466461300" sldId="261"/>
        </pc:sldMkLst>
        <pc:spChg chg="add del mod">
          <ac:chgData name="Li, Songdi" userId="S::sm24680@cardiffmet.ac.uk::9f528709-58c5-4f21-aa59-ad390f13dd7e" providerId="AD" clId="Web-{B13A8550-57DB-C04E-0041-5A81B6A29C3B}" dt="2023-05-11T12:46:13.095" v="10"/>
          <ac:spMkLst>
            <pc:docMk/>
            <pc:sldMk cId="3466461300" sldId="261"/>
            <ac:spMk id="5" creationId="{B0FC5407-7A8E-3373-D035-115C16BB6447}"/>
          </ac:spMkLst>
        </pc:spChg>
        <pc:spChg chg="add mod">
          <ac:chgData name="Li, Songdi" userId="S::sm24680@cardiffmet.ac.uk::9f528709-58c5-4f21-aa59-ad390f13dd7e" providerId="AD" clId="Web-{B13A8550-57DB-C04E-0041-5A81B6A29C3B}" dt="2023-05-11T12:46:44.705" v="18" actId="1076"/>
          <ac:spMkLst>
            <pc:docMk/>
            <pc:sldMk cId="3466461300" sldId="261"/>
            <ac:spMk id="6" creationId="{2900630F-5E8A-F647-B990-560824909E6B}"/>
          </ac:spMkLst>
        </pc:spChg>
        <pc:spChg chg="add mod">
          <ac:chgData name="Li, Songdi" userId="S::sm24680@cardiffmet.ac.uk::9f528709-58c5-4f21-aa59-ad390f13dd7e" providerId="AD" clId="Web-{B13A8550-57DB-C04E-0041-5A81B6A29C3B}" dt="2023-05-11T12:46:33.158" v="15"/>
          <ac:spMkLst>
            <pc:docMk/>
            <pc:sldMk cId="3466461300" sldId="261"/>
            <ac:spMk id="10" creationId="{04E74A2D-37AE-FE79-E8DE-4CD80C523DC2}"/>
          </ac:spMkLst>
        </pc:spChg>
        <pc:picChg chg="del">
          <ac:chgData name="Li, Songdi" userId="S::sm24680@cardiffmet.ac.uk::9f528709-58c5-4f21-aa59-ad390f13dd7e" providerId="AD" clId="Web-{B13A8550-57DB-C04E-0041-5A81B6A29C3B}" dt="2023-05-11T12:44:07.076" v="0"/>
          <ac:picMkLst>
            <pc:docMk/>
            <pc:sldMk cId="3466461300" sldId="261"/>
            <ac:picMk id="4" creationId="{047F083C-99EF-21F2-AC3E-DBC0209FC47F}"/>
          </ac:picMkLst>
        </pc:picChg>
        <pc:picChg chg="add del mod ord">
          <ac:chgData name="Li, Songdi" userId="S::sm24680@cardiffmet.ac.uk::9f528709-58c5-4f21-aa59-ad390f13dd7e" providerId="AD" clId="Web-{B13A8550-57DB-C04E-0041-5A81B6A29C3B}" dt="2023-05-11T12:46:33.158" v="15"/>
          <ac:picMkLst>
            <pc:docMk/>
            <pc:sldMk cId="3466461300" sldId="261"/>
            <ac:picMk id="7" creationId="{6B168CBC-C8B5-6101-2141-DC7E7DCAD4DF}"/>
          </ac:picMkLst>
        </pc:picChg>
        <pc:picChg chg="add mod">
          <ac:chgData name="Li, Songdi" userId="S::sm24680@cardiffmet.ac.uk::9f528709-58c5-4f21-aa59-ad390f13dd7e" providerId="AD" clId="Web-{B13A8550-57DB-C04E-0041-5A81B6A29C3B}" dt="2023-05-11T12:46:38.049" v="16" actId="1076"/>
          <ac:picMkLst>
            <pc:docMk/>
            <pc:sldMk cId="3466461300" sldId="261"/>
            <ac:picMk id="8" creationId="{55492FFA-A189-CC67-3662-F1EA2D2C359D}"/>
          </ac:picMkLst>
        </pc:picChg>
      </pc:sldChg>
    </pc:docChg>
  </pc:docChgLst>
  <pc:docChgLst>
    <pc:chgData name="Li, Songdi" userId="S::sm24680@cardiffmet.ac.uk::9f528709-58c5-4f21-aa59-ad390f13dd7e" providerId="AD" clId="Web-{6B986569-564B-35ED-365D-511F68D1B2A0}"/>
    <pc:docChg chg="addSld delSld modSld sldOrd addMainMaster delMainMaster">
      <pc:chgData name="Li, Songdi" userId="S::sm24680@cardiffmet.ac.uk::9f528709-58c5-4f21-aa59-ad390f13dd7e" providerId="AD" clId="Web-{6B986569-564B-35ED-365D-511F68D1B2A0}" dt="2023-05-12T22:27:31.899" v="1585" actId="20577"/>
      <pc:docMkLst>
        <pc:docMk/>
      </pc:docMkLst>
      <pc:sldChg chg="addSp delSp modSp mod modClrScheme delDesignElem chgLayout">
        <pc:chgData name="Li, Songdi" userId="S::sm24680@cardiffmet.ac.uk::9f528709-58c5-4f21-aa59-ad390f13dd7e" providerId="AD" clId="Web-{6B986569-564B-35ED-365D-511F68D1B2A0}" dt="2023-05-12T21:26:54.527" v="613"/>
        <pc:sldMkLst>
          <pc:docMk/>
          <pc:sldMk cId="1193102890" sldId="256"/>
        </pc:sldMkLst>
        <pc:spChg chg="mod ord">
          <ac:chgData name="Li, Songdi" userId="S::sm24680@cardiffmet.ac.uk::9f528709-58c5-4f21-aa59-ad390f13dd7e" providerId="AD" clId="Web-{6B986569-564B-35ED-365D-511F68D1B2A0}" dt="2023-05-12T21:26:54.527" v="613"/>
          <ac:spMkLst>
            <pc:docMk/>
            <pc:sldMk cId="1193102890" sldId="256"/>
            <ac:spMk id="2" creationId="{9D7095DF-29B8-EB68-B97B-C5E0D6CBB341}"/>
          </ac:spMkLst>
        </pc:spChg>
        <pc:spChg chg="add del">
          <ac:chgData name="Li, Songdi" userId="S::sm24680@cardiffmet.ac.uk::9f528709-58c5-4f21-aa59-ad390f13dd7e" providerId="AD" clId="Web-{6B986569-564B-35ED-365D-511F68D1B2A0}" dt="2023-05-12T21:26:54.527" v="613"/>
          <ac:spMkLst>
            <pc:docMk/>
            <pc:sldMk cId="1193102890" sldId="256"/>
            <ac:spMk id="22" creationId="{2D6FBB9D-1CAA-4D05-AB33-BABDFE17B843}"/>
          </ac:spMkLst>
        </pc:spChg>
        <pc:spChg chg="add del">
          <ac:chgData name="Li, Songdi" userId="S::sm24680@cardiffmet.ac.uk::9f528709-58c5-4f21-aa59-ad390f13dd7e" providerId="AD" clId="Web-{6B986569-564B-35ED-365D-511F68D1B2A0}" dt="2023-05-12T21:26:54.527" v="613"/>
          <ac:spMkLst>
            <pc:docMk/>
            <pc:sldMk cId="1193102890" sldId="256"/>
            <ac:spMk id="24" creationId="{04727B71-B4B6-4823-80A1-68C40B475118}"/>
          </ac:spMkLst>
        </pc:spChg>
        <pc:spChg chg="add del">
          <ac:chgData name="Li, Songdi" userId="S::sm24680@cardiffmet.ac.uk::9f528709-58c5-4f21-aa59-ad390f13dd7e" providerId="AD" clId="Web-{6B986569-564B-35ED-365D-511F68D1B2A0}" dt="2023-05-12T21:26:54.527" v="613"/>
          <ac:spMkLst>
            <pc:docMk/>
            <pc:sldMk cId="1193102890" sldId="256"/>
            <ac:spMk id="26" creationId="{79A6DB05-9FB5-4B07-8675-74C23D4FD89D}"/>
          </ac:spMkLst>
        </pc:spChg>
        <pc:spChg chg="add del">
          <ac:chgData name="Li, Songdi" userId="S::sm24680@cardiffmet.ac.uk::9f528709-58c5-4f21-aa59-ad390f13dd7e" providerId="AD" clId="Web-{6B986569-564B-35ED-365D-511F68D1B2A0}" dt="2023-05-12T21:26:54.527" v="613"/>
          <ac:spMkLst>
            <pc:docMk/>
            <pc:sldMk cId="1193102890" sldId="256"/>
            <ac:spMk id="28" creationId="{231BF440-39FA-4087-84CC-2EEC0BBDAF29}"/>
          </ac:spMkLst>
        </pc:spChg>
        <pc:spChg chg="add del">
          <ac:chgData name="Li, Songdi" userId="S::sm24680@cardiffmet.ac.uk::9f528709-58c5-4f21-aa59-ad390f13dd7e" providerId="AD" clId="Web-{6B986569-564B-35ED-365D-511F68D1B2A0}" dt="2023-05-12T21:26:54.527" v="613"/>
          <ac:spMkLst>
            <pc:docMk/>
            <pc:sldMk cId="1193102890" sldId="256"/>
            <ac:spMk id="30" creationId="{F04E4CBA-303B-48BD-8451-C2701CB0EEBF}"/>
          </ac:spMkLst>
        </pc:spChg>
        <pc:spChg chg="add del">
          <ac:chgData name="Li, Songdi" userId="S::sm24680@cardiffmet.ac.uk::9f528709-58c5-4f21-aa59-ad390f13dd7e" providerId="AD" clId="Web-{6B986569-564B-35ED-365D-511F68D1B2A0}" dt="2023-05-12T21:26:54.527" v="613"/>
          <ac:spMkLst>
            <pc:docMk/>
            <pc:sldMk cId="1193102890" sldId="256"/>
            <ac:spMk id="32" creationId="{F6CA58B3-AFCC-4A40-9882-50D5080879B0}"/>
          </ac:spMkLst>
        </pc:spChg>
        <pc:spChg chg="add del">
          <ac:chgData name="Li, Songdi" userId="S::sm24680@cardiffmet.ac.uk::9f528709-58c5-4f21-aa59-ad390f13dd7e" providerId="AD" clId="Web-{6B986569-564B-35ED-365D-511F68D1B2A0}" dt="2023-05-12T21:26:54.527" v="613"/>
          <ac:spMkLst>
            <pc:docMk/>
            <pc:sldMk cId="1193102890" sldId="256"/>
            <ac:spMk id="34" creationId="{75C56826-D4E5-42ED-8529-079651CB3005}"/>
          </ac:spMkLst>
        </pc:spChg>
        <pc:spChg chg="add del">
          <ac:chgData name="Li, Songdi" userId="S::sm24680@cardiffmet.ac.uk::9f528709-58c5-4f21-aa59-ad390f13dd7e" providerId="AD" clId="Web-{6B986569-564B-35ED-365D-511F68D1B2A0}" dt="2023-05-12T21:26:54.527" v="613"/>
          <ac:spMkLst>
            <pc:docMk/>
            <pc:sldMk cId="1193102890" sldId="256"/>
            <ac:spMk id="36" creationId="{82095FCE-EF05-4443-B97A-85DEE3A5CA17}"/>
          </ac:spMkLst>
        </pc:spChg>
      </pc:sldChg>
      <pc:sldChg chg="addSp delSp modSp mod modClrScheme delDesignElem chgLayout">
        <pc:chgData name="Li, Songdi" userId="S::sm24680@cardiffmet.ac.uk::9f528709-58c5-4f21-aa59-ad390f13dd7e" providerId="AD" clId="Web-{6B986569-564B-35ED-365D-511F68D1B2A0}" dt="2023-05-12T21:51:13.924" v="814" actId="20577"/>
        <pc:sldMkLst>
          <pc:docMk/>
          <pc:sldMk cId="1815220982" sldId="260"/>
        </pc:sldMkLst>
        <pc:spChg chg="mod">
          <ac:chgData name="Li, Songdi" userId="S::sm24680@cardiffmet.ac.uk::9f528709-58c5-4f21-aa59-ad390f13dd7e" providerId="AD" clId="Web-{6B986569-564B-35ED-365D-511F68D1B2A0}" dt="2023-05-12T21:51:13.924" v="814" actId="20577"/>
          <ac:spMkLst>
            <pc:docMk/>
            <pc:sldMk cId="1815220982" sldId="260"/>
            <ac:spMk id="2" creationId="{BE4E1F4F-892D-7EE0-668E-DD4D7CD087D1}"/>
          </ac:spMkLst>
        </pc:spChg>
        <pc:spChg chg="mod ord">
          <ac:chgData name="Li, Songdi" userId="S::sm24680@cardiffmet.ac.uk::9f528709-58c5-4f21-aa59-ad390f13dd7e" providerId="AD" clId="Web-{6B986569-564B-35ED-365D-511F68D1B2A0}" dt="2023-05-12T21:47:29.982" v="808"/>
          <ac:spMkLst>
            <pc:docMk/>
            <pc:sldMk cId="1815220982" sldId="260"/>
            <ac:spMk id="13" creationId="{887F8AD8-A9F6-3F7C-9FC9-A6EA8F97382A}"/>
          </ac:spMkLst>
        </pc:spChg>
        <pc:spChg chg="add">
          <ac:chgData name="Li, Songdi" userId="S::sm24680@cardiffmet.ac.uk::9f528709-58c5-4f21-aa59-ad390f13dd7e" providerId="AD" clId="Web-{6B986569-564B-35ED-365D-511F68D1B2A0}" dt="2023-05-12T21:47:29.982" v="808"/>
          <ac:spMkLst>
            <pc:docMk/>
            <pc:sldMk cId="1815220982" sldId="260"/>
            <ac:spMk id="15" creationId="{4300840D-0A0B-4512-BACA-B439D5B9C57C}"/>
          </ac:spMkLst>
        </pc:spChg>
        <pc:spChg chg="add">
          <ac:chgData name="Li, Songdi" userId="S::sm24680@cardiffmet.ac.uk::9f528709-58c5-4f21-aa59-ad390f13dd7e" providerId="AD" clId="Web-{6B986569-564B-35ED-365D-511F68D1B2A0}" dt="2023-05-12T21:47:29.982" v="808"/>
          <ac:spMkLst>
            <pc:docMk/>
            <pc:sldMk cId="1815220982" sldId="260"/>
            <ac:spMk id="16" creationId="{D2B78728-A580-49A7-84F9-6EF6F583ADE0}"/>
          </ac:spMkLst>
        </pc:spChg>
        <pc:spChg chg="add">
          <ac:chgData name="Li, Songdi" userId="S::sm24680@cardiffmet.ac.uk::9f528709-58c5-4f21-aa59-ad390f13dd7e" providerId="AD" clId="Web-{6B986569-564B-35ED-365D-511F68D1B2A0}" dt="2023-05-12T21:47:29.982" v="808"/>
          <ac:spMkLst>
            <pc:docMk/>
            <pc:sldMk cId="1815220982" sldId="260"/>
            <ac:spMk id="17" creationId="{38FAA1A1-D861-433F-88FA-1E9D6FD31D11}"/>
          </ac:spMkLst>
        </pc:spChg>
        <pc:spChg chg="add">
          <ac:chgData name="Li, Songdi" userId="S::sm24680@cardiffmet.ac.uk::9f528709-58c5-4f21-aa59-ad390f13dd7e" providerId="AD" clId="Web-{6B986569-564B-35ED-365D-511F68D1B2A0}" dt="2023-05-12T21:47:29.982" v="808"/>
          <ac:spMkLst>
            <pc:docMk/>
            <pc:sldMk cId="1815220982" sldId="260"/>
            <ac:spMk id="18" creationId="{09588DA8-065E-4F6F-8EFD-43104AB2E0CF}"/>
          </ac:spMkLst>
        </pc:spChg>
        <pc:spChg chg="add">
          <ac:chgData name="Li, Songdi" userId="S::sm24680@cardiffmet.ac.uk::9f528709-58c5-4f21-aa59-ad390f13dd7e" providerId="AD" clId="Web-{6B986569-564B-35ED-365D-511F68D1B2A0}" dt="2023-05-12T21:47:29.982" v="808"/>
          <ac:spMkLst>
            <pc:docMk/>
            <pc:sldMk cId="1815220982" sldId="260"/>
            <ac:spMk id="19" creationId="{8D71EDA1-87BF-4D5D-AB79-F346FD19278A}"/>
          </ac:spMkLst>
        </pc:spChg>
        <pc:spChg chg="add">
          <ac:chgData name="Li, Songdi" userId="S::sm24680@cardiffmet.ac.uk::9f528709-58c5-4f21-aa59-ad390f13dd7e" providerId="AD" clId="Web-{6B986569-564B-35ED-365D-511F68D1B2A0}" dt="2023-05-12T21:47:29.982" v="808"/>
          <ac:spMkLst>
            <pc:docMk/>
            <pc:sldMk cId="1815220982" sldId="260"/>
            <ac:spMk id="20" creationId="{C4285719-470E-454C-AF62-8323075F1F5B}"/>
          </ac:spMkLst>
        </pc:spChg>
        <pc:spChg chg="add">
          <ac:chgData name="Li, Songdi" userId="S::sm24680@cardiffmet.ac.uk::9f528709-58c5-4f21-aa59-ad390f13dd7e" providerId="AD" clId="Web-{6B986569-564B-35ED-365D-511F68D1B2A0}" dt="2023-05-12T21:47:29.982" v="808"/>
          <ac:spMkLst>
            <pc:docMk/>
            <pc:sldMk cId="1815220982" sldId="260"/>
            <ac:spMk id="22" creationId="{CD9FE4EF-C4D8-49A0-B2FF-81D8DB7D8A24}"/>
          </ac:spMkLst>
        </pc:spChg>
        <pc:spChg chg="add del">
          <ac:chgData name="Li, Songdi" userId="S::sm24680@cardiffmet.ac.uk::9f528709-58c5-4f21-aa59-ad390f13dd7e" providerId="AD" clId="Web-{6B986569-564B-35ED-365D-511F68D1B2A0}" dt="2023-05-12T21:26:54.527" v="613"/>
          <ac:spMkLst>
            <pc:docMk/>
            <pc:sldMk cId="1815220982" sldId="260"/>
            <ac:spMk id="24" creationId="{92C3387C-D24F-4737-8A37-1DC5CFF09CFA}"/>
          </ac:spMkLst>
        </pc:spChg>
        <pc:spChg chg="add del">
          <ac:chgData name="Li, Songdi" userId="S::sm24680@cardiffmet.ac.uk::9f528709-58c5-4f21-aa59-ad390f13dd7e" providerId="AD" clId="Web-{6B986569-564B-35ED-365D-511F68D1B2A0}" dt="2023-05-12T21:26:54.527" v="613"/>
          <ac:spMkLst>
            <pc:docMk/>
            <pc:sldMk cId="1815220982" sldId="260"/>
            <ac:spMk id="25" creationId="{2D6FBB9D-1CAA-4D05-AB33-BABDFE17B843}"/>
          </ac:spMkLst>
        </pc:spChg>
        <pc:spChg chg="add del">
          <ac:chgData name="Li, Songdi" userId="S::sm24680@cardiffmet.ac.uk::9f528709-58c5-4f21-aa59-ad390f13dd7e" providerId="AD" clId="Web-{6B986569-564B-35ED-365D-511F68D1B2A0}" dt="2023-05-12T21:26:54.527" v="613"/>
          <ac:spMkLst>
            <pc:docMk/>
            <pc:sldMk cId="1815220982" sldId="260"/>
            <ac:spMk id="26" creationId="{04727B71-B4B6-4823-80A1-68C40B475118}"/>
          </ac:spMkLst>
        </pc:spChg>
        <pc:spChg chg="add del">
          <ac:chgData name="Li, Songdi" userId="S::sm24680@cardiffmet.ac.uk::9f528709-58c5-4f21-aa59-ad390f13dd7e" providerId="AD" clId="Web-{6B986569-564B-35ED-365D-511F68D1B2A0}" dt="2023-05-12T21:26:54.527" v="613"/>
          <ac:spMkLst>
            <pc:docMk/>
            <pc:sldMk cId="1815220982" sldId="260"/>
            <ac:spMk id="27" creationId="{79A6DB05-9FB5-4B07-8675-74C23D4FD89D}"/>
          </ac:spMkLst>
        </pc:spChg>
        <pc:spChg chg="add del">
          <ac:chgData name="Li, Songdi" userId="S::sm24680@cardiffmet.ac.uk::9f528709-58c5-4f21-aa59-ad390f13dd7e" providerId="AD" clId="Web-{6B986569-564B-35ED-365D-511F68D1B2A0}" dt="2023-05-12T21:26:54.527" v="613"/>
          <ac:spMkLst>
            <pc:docMk/>
            <pc:sldMk cId="1815220982" sldId="260"/>
            <ac:spMk id="28" creationId="{5ACC6BB2-28F8-4405-829D-0562733BEE7A}"/>
          </ac:spMkLst>
        </pc:spChg>
        <pc:spChg chg="add del">
          <ac:chgData name="Li, Songdi" userId="S::sm24680@cardiffmet.ac.uk::9f528709-58c5-4f21-aa59-ad390f13dd7e" providerId="AD" clId="Web-{6B986569-564B-35ED-365D-511F68D1B2A0}" dt="2023-05-12T21:26:54.527" v="613"/>
          <ac:spMkLst>
            <pc:docMk/>
            <pc:sldMk cId="1815220982" sldId="260"/>
            <ac:spMk id="29" creationId="{5C2E53F0-AD54-4A55-99A0-EC896CE3C233}"/>
          </ac:spMkLst>
        </pc:spChg>
        <pc:spChg chg="add del">
          <ac:chgData name="Li, Songdi" userId="S::sm24680@cardiffmet.ac.uk::9f528709-58c5-4f21-aa59-ad390f13dd7e" providerId="AD" clId="Web-{6B986569-564B-35ED-365D-511F68D1B2A0}" dt="2023-05-12T21:26:54.527" v="613"/>
          <ac:spMkLst>
            <pc:docMk/>
            <pc:sldMk cId="1815220982" sldId="260"/>
            <ac:spMk id="30" creationId="{D15F19F8-85EE-477A-ACBA-4B6D069780E5}"/>
          </ac:spMkLst>
        </pc:spChg>
      </pc:sldChg>
      <pc:sldChg chg="modSp mod ord modClrScheme chgLayout modNotes">
        <pc:chgData name="Li, Songdi" userId="S::sm24680@cardiffmet.ac.uk::9f528709-58c5-4f21-aa59-ad390f13dd7e" providerId="AD" clId="Web-{6B986569-564B-35ED-365D-511F68D1B2A0}" dt="2023-05-12T22:10:51.658" v="1522"/>
        <pc:sldMkLst>
          <pc:docMk/>
          <pc:sldMk cId="3466461300" sldId="261"/>
        </pc:sldMkLst>
        <pc:spChg chg="mod ord">
          <ac:chgData name="Li, Songdi" userId="S::sm24680@cardiffmet.ac.uk::9f528709-58c5-4f21-aa59-ad390f13dd7e" providerId="AD" clId="Web-{6B986569-564B-35ED-365D-511F68D1B2A0}" dt="2023-05-12T21:26:54.527" v="613"/>
          <ac:spMkLst>
            <pc:docMk/>
            <pc:sldMk cId="3466461300" sldId="261"/>
            <ac:spMk id="2" creationId="{4CC2F14F-2CE8-504E-FE5E-763DA884A630}"/>
          </ac:spMkLst>
        </pc:spChg>
      </pc:sldChg>
      <pc:sldChg chg="modSp del">
        <pc:chgData name="Li, Songdi" userId="S::sm24680@cardiffmet.ac.uk::9f528709-58c5-4f21-aa59-ad390f13dd7e" providerId="AD" clId="Web-{6B986569-564B-35ED-365D-511F68D1B2A0}" dt="2023-05-12T21:12:06.661" v="366"/>
        <pc:sldMkLst>
          <pc:docMk/>
          <pc:sldMk cId="2555293723" sldId="262"/>
        </pc:sldMkLst>
        <pc:spChg chg="mod">
          <ac:chgData name="Li, Songdi" userId="S::sm24680@cardiffmet.ac.uk::9f528709-58c5-4f21-aa59-ad390f13dd7e" providerId="AD" clId="Web-{6B986569-564B-35ED-365D-511F68D1B2A0}" dt="2023-05-12T21:12:05.052" v="365" actId="20577"/>
          <ac:spMkLst>
            <pc:docMk/>
            <pc:sldMk cId="2555293723" sldId="262"/>
            <ac:spMk id="3" creationId="{29D08E8F-B147-FCDC-6F4B-108FC23AB488}"/>
          </ac:spMkLst>
        </pc:spChg>
      </pc:sldChg>
      <pc:sldChg chg="addSp delSp modSp mod setBg modClrScheme chgLayout">
        <pc:chgData name="Li, Songdi" userId="S::sm24680@cardiffmet.ac.uk::9f528709-58c5-4f21-aa59-ad390f13dd7e" providerId="AD" clId="Web-{6B986569-564B-35ED-365D-511F68D1B2A0}" dt="2023-05-12T22:19:39.623" v="1574" actId="20577"/>
        <pc:sldMkLst>
          <pc:docMk/>
          <pc:sldMk cId="3414722833" sldId="263"/>
        </pc:sldMkLst>
        <pc:spChg chg="mod ord">
          <ac:chgData name="Li, Songdi" userId="S::sm24680@cardiffmet.ac.uk::9f528709-58c5-4f21-aa59-ad390f13dd7e" providerId="AD" clId="Web-{6B986569-564B-35ED-365D-511F68D1B2A0}" dt="2023-05-12T22:19:39.623" v="1574" actId="20577"/>
          <ac:spMkLst>
            <pc:docMk/>
            <pc:sldMk cId="3414722833" sldId="263"/>
            <ac:spMk id="2" creationId="{FA5F7AC3-6EF0-A48B-998A-3A410285CBAA}"/>
          </ac:spMkLst>
        </pc:spChg>
        <pc:spChg chg="del mod ord">
          <ac:chgData name="Li, Songdi" userId="S::sm24680@cardiffmet.ac.uk::9f528709-58c5-4f21-aa59-ad390f13dd7e" providerId="AD" clId="Web-{6B986569-564B-35ED-365D-511F68D1B2A0}" dt="2023-05-12T22:17:19.339" v="1563"/>
          <ac:spMkLst>
            <pc:docMk/>
            <pc:sldMk cId="3414722833" sldId="263"/>
            <ac:spMk id="3" creationId="{6053F44A-F2BB-AA11-5218-413242B0DDCB}"/>
          </ac:spMkLst>
        </pc:spChg>
        <pc:spChg chg="add del">
          <ac:chgData name="Li, Songdi" userId="S::sm24680@cardiffmet.ac.uk::9f528709-58c5-4f21-aa59-ad390f13dd7e" providerId="AD" clId="Web-{6B986569-564B-35ED-365D-511F68D1B2A0}" dt="2023-05-12T22:17:58.746" v="1566"/>
          <ac:spMkLst>
            <pc:docMk/>
            <pc:sldMk cId="3414722833" sldId="263"/>
            <ac:spMk id="9" creationId="{1D63C574-BFD2-41A1-A567-B0C3CC7FDD4F}"/>
          </ac:spMkLst>
        </pc:spChg>
        <pc:spChg chg="add del">
          <ac:chgData name="Li, Songdi" userId="S::sm24680@cardiffmet.ac.uk::9f528709-58c5-4f21-aa59-ad390f13dd7e" providerId="AD" clId="Web-{6B986569-564B-35ED-365D-511F68D1B2A0}" dt="2023-05-12T22:17:58.746" v="1566"/>
          <ac:spMkLst>
            <pc:docMk/>
            <pc:sldMk cId="3414722833" sldId="263"/>
            <ac:spMk id="11" creationId="{E2A46BAB-8C31-42B2-90E8-B26DD3E81D37}"/>
          </ac:spMkLst>
        </pc:spChg>
        <pc:spChg chg="add del">
          <ac:chgData name="Li, Songdi" userId="S::sm24680@cardiffmet.ac.uk::9f528709-58c5-4f21-aa59-ad390f13dd7e" providerId="AD" clId="Web-{6B986569-564B-35ED-365D-511F68D1B2A0}" dt="2023-05-12T22:17:58.699" v="1565"/>
          <ac:spMkLst>
            <pc:docMk/>
            <pc:sldMk cId="3414722833" sldId="263"/>
            <ac:spMk id="29" creationId="{BACC6370-2D7E-4714-9D71-7542949D7D5D}"/>
          </ac:spMkLst>
        </pc:spChg>
        <pc:spChg chg="add del">
          <ac:chgData name="Li, Songdi" userId="S::sm24680@cardiffmet.ac.uk::9f528709-58c5-4f21-aa59-ad390f13dd7e" providerId="AD" clId="Web-{6B986569-564B-35ED-365D-511F68D1B2A0}" dt="2023-05-12T22:17:58.699" v="1565"/>
          <ac:spMkLst>
            <pc:docMk/>
            <pc:sldMk cId="3414722833" sldId="263"/>
            <ac:spMk id="31" creationId="{F68B3F68-107C-434F-AA38-110D5EA91B85}"/>
          </ac:spMkLst>
        </pc:spChg>
        <pc:spChg chg="add del">
          <ac:chgData name="Li, Songdi" userId="S::sm24680@cardiffmet.ac.uk::9f528709-58c5-4f21-aa59-ad390f13dd7e" providerId="AD" clId="Web-{6B986569-564B-35ED-365D-511F68D1B2A0}" dt="2023-05-12T22:17:58.699" v="1565"/>
          <ac:spMkLst>
            <pc:docMk/>
            <pc:sldMk cId="3414722833" sldId="263"/>
            <ac:spMk id="33" creationId="{AAD0DBB9-1A4B-4391-81D4-CB19F9AB918A}"/>
          </ac:spMkLst>
        </pc:spChg>
        <pc:spChg chg="add del">
          <ac:chgData name="Li, Songdi" userId="S::sm24680@cardiffmet.ac.uk::9f528709-58c5-4f21-aa59-ad390f13dd7e" providerId="AD" clId="Web-{6B986569-564B-35ED-365D-511F68D1B2A0}" dt="2023-05-12T22:17:58.699" v="1565"/>
          <ac:spMkLst>
            <pc:docMk/>
            <pc:sldMk cId="3414722833" sldId="263"/>
            <ac:spMk id="35" creationId="{063BBA22-50EA-4C4D-BE05-F1CE4E63AA56}"/>
          </ac:spMkLst>
        </pc:spChg>
        <pc:spChg chg="add">
          <ac:chgData name="Li, Songdi" userId="S::sm24680@cardiffmet.ac.uk::9f528709-58c5-4f21-aa59-ad390f13dd7e" providerId="AD" clId="Web-{6B986569-564B-35ED-365D-511F68D1B2A0}" dt="2023-05-12T22:17:58.746" v="1566"/>
          <ac:spMkLst>
            <pc:docMk/>
            <pc:sldMk cId="3414722833" sldId="263"/>
            <ac:spMk id="37" creationId="{44AD29B6-BF3B-4407-9E75-52DF8E3B29F1}"/>
          </ac:spMkLst>
        </pc:spChg>
        <pc:spChg chg="add">
          <ac:chgData name="Li, Songdi" userId="S::sm24680@cardiffmet.ac.uk::9f528709-58c5-4f21-aa59-ad390f13dd7e" providerId="AD" clId="Web-{6B986569-564B-35ED-365D-511F68D1B2A0}" dt="2023-05-12T22:17:58.746" v="1566"/>
          <ac:spMkLst>
            <pc:docMk/>
            <pc:sldMk cId="3414722833" sldId="263"/>
            <ac:spMk id="38" creationId="{55F8BA08-3E38-4B70-B93A-74F08E092206}"/>
          </ac:spMkLst>
        </pc:spChg>
        <pc:spChg chg="add">
          <ac:chgData name="Li, Songdi" userId="S::sm24680@cardiffmet.ac.uk::9f528709-58c5-4f21-aa59-ad390f13dd7e" providerId="AD" clId="Web-{6B986569-564B-35ED-365D-511F68D1B2A0}" dt="2023-05-12T22:17:58.746" v="1566"/>
          <ac:spMkLst>
            <pc:docMk/>
            <pc:sldMk cId="3414722833" sldId="263"/>
            <ac:spMk id="39" creationId="{357F1B33-79AB-4A71-8CEC-4546D709B8C8}"/>
          </ac:spMkLst>
        </pc:spChg>
        <pc:grpChg chg="add del">
          <ac:chgData name="Li, Songdi" userId="S::sm24680@cardiffmet.ac.uk::9f528709-58c5-4f21-aa59-ad390f13dd7e" providerId="AD" clId="Web-{6B986569-564B-35ED-365D-511F68D1B2A0}" dt="2023-05-12T22:17:58.746" v="1566"/>
          <ac:grpSpMkLst>
            <pc:docMk/>
            <pc:sldMk cId="3414722833" sldId="263"/>
            <ac:grpSpMk id="13" creationId="{B3F7A3C7-0737-4E57-B30E-8EEFE638B401}"/>
          </ac:grpSpMkLst>
        </pc:grpChg>
        <pc:grpChg chg="add del">
          <ac:chgData name="Li, Songdi" userId="S::sm24680@cardiffmet.ac.uk::9f528709-58c5-4f21-aa59-ad390f13dd7e" providerId="AD" clId="Web-{6B986569-564B-35ED-365D-511F68D1B2A0}" dt="2023-05-12T22:17:58.746" v="1566"/>
          <ac:grpSpMkLst>
            <pc:docMk/>
            <pc:sldMk cId="3414722833" sldId="263"/>
            <ac:grpSpMk id="17" creationId="{43F5E015-E085-4624-B431-B42414448684}"/>
          </ac:grpSpMkLst>
        </pc:grpChg>
        <pc:graphicFrameChg chg="add mod modGraphic">
          <ac:chgData name="Li, Songdi" userId="S::sm24680@cardiffmet.ac.uk::9f528709-58c5-4f21-aa59-ad390f13dd7e" providerId="AD" clId="Web-{6B986569-564B-35ED-365D-511F68D1B2A0}" dt="2023-05-12T22:17:58.746" v="1566"/>
          <ac:graphicFrameMkLst>
            <pc:docMk/>
            <pc:sldMk cId="3414722833" sldId="263"/>
            <ac:graphicFrameMk id="5" creationId="{33BF8879-4395-AA64-C522-C669232EC7E0}"/>
          </ac:graphicFrameMkLst>
        </pc:graphicFrameChg>
      </pc:sldChg>
      <pc:sldChg chg="addSp delSp modSp mod setBg modClrScheme delDesignElem chgLayout">
        <pc:chgData name="Li, Songdi" userId="S::sm24680@cardiffmet.ac.uk::9f528709-58c5-4f21-aa59-ad390f13dd7e" providerId="AD" clId="Web-{6B986569-564B-35ED-365D-511F68D1B2A0}" dt="2023-05-12T22:18:45.153" v="1570" actId="20577"/>
        <pc:sldMkLst>
          <pc:docMk/>
          <pc:sldMk cId="3269302726" sldId="264"/>
        </pc:sldMkLst>
        <pc:spChg chg="mod ord">
          <ac:chgData name="Li, Songdi" userId="S::sm24680@cardiffmet.ac.uk::9f528709-58c5-4f21-aa59-ad390f13dd7e" providerId="AD" clId="Web-{6B986569-564B-35ED-365D-511F68D1B2A0}" dt="2023-05-12T22:18:45.153" v="1570" actId="20577"/>
          <ac:spMkLst>
            <pc:docMk/>
            <pc:sldMk cId="3269302726" sldId="264"/>
            <ac:spMk id="2" creationId="{EFB1BAAD-0E85-2DE6-E5E2-7CF2170C468D}"/>
          </ac:spMkLst>
        </pc:spChg>
        <pc:spChg chg="del">
          <ac:chgData name="Li, Songdi" userId="S::sm24680@cardiffmet.ac.uk::9f528709-58c5-4f21-aa59-ad390f13dd7e" providerId="AD" clId="Web-{6B986569-564B-35ED-365D-511F68D1B2A0}" dt="2023-05-12T21:12:32.396" v="368"/>
          <ac:spMkLst>
            <pc:docMk/>
            <pc:sldMk cId="3269302726" sldId="264"/>
            <ac:spMk id="3" creationId="{3FF74E3E-ED13-DD0E-3C9E-55BB481EB969}"/>
          </ac:spMkLst>
        </pc:spChg>
        <pc:spChg chg="add del">
          <ac:chgData name="Li, Songdi" userId="S::sm24680@cardiffmet.ac.uk::9f528709-58c5-4f21-aa59-ad390f13dd7e" providerId="AD" clId="Web-{6B986569-564B-35ED-365D-511F68D1B2A0}" dt="2023-05-12T21:26:54.527" v="613"/>
          <ac:spMkLst>
            <pc:docMk/>
            <pc:sldMk cId="3269302726" sldId="264"/>
            <ac:spMk id="9" creationId="{7517A47C-B2E5-4B79-8061-D74B1311AF6E}"/>
          </ac:spMkLst>
        </pc:spChg>
        <pc:spChg chg="add">
          <ac:chgData name="Li, Songdi" userId="S::sm24680@cardiffmet.ac.uk::9f528709-58c5-4f21-aa59-ad390f13dd7e" providerId="AD" clId="Web-{6B986569-564B-35ED-365D-511F68D1B2A0}" dt="2023-05-12T22:09:05.672" v="1521"/>
          <ac:spMkLst>
            <pc:docMk/>
            <pc:sldMk cId="3269302726" sldId="264"/>
            <ac:spMk id="10" creationId="{955A2079-FA98-4876-80F0-72364A7D2EA4}"/>
          </ac:spMkLst>
        </pc:spChg>
        <pc:spChg chg="add del">
          <ac:chgData name="Li, Songdi" userId="S::sm24680@cardiffmet.ac.uk::9f528709-58c5-4f21-aa59-ad390f13dd7e" providerId="AD" clId="Web-{6B986569-564B-35ED-365D-511F68D1B2A0}" dt="2023-05-12T21:26:54.527" v="613"/>
          <ac:spMkLst>
            <pc:docMk/>
            <pc:sldMk cId="3269302726" sldId="264"/>
            <ac:spMk id="11" creationId="{C505E780-2083-4CB5-A42A-5E0E2908ECC3}"/>
          </ac:spMkLst>
        </pc:spChg>
        <pc:spChg chg="add del">
          <ac:chgData name="Li, Songdi" userId="S::sm24680@cardiffmet.ac.uk::9f528709-58c5-4f21-aa59-ad390f13dd7e" providerId="AD" clId="Web-{6B986569-564B-35ED-365D-511F68D1B2A0}" dt="2023-05-12T21:26:54.527" v="613"/>
          <ac:spMkLst>
            <pc:docMk/>
            <pc:sldMk cId="3269302726" sldId="264"/>
            <ac:spMk id="13" creationId="{D2C0AE1C-0118-41AE-8A10-7CDCBF10E96F}"/>
          </ac:spMkLst>
        </pc:spChg>
        <pc:spChg chg="add del">
          <ac:chgData name="Li, Songdi" userId="S::sm24680@cardiffmet.ac.uk::9f528709-58c5-4f21-aa59-ad390f13dd7e" providerId="AD" clId="Web-{6B986569-564B-35ED-365D-511F68D1B2A0}" dt="2023-05-12T21:26:54.527" v="613"/>
          <ac:spMkLst>
            <pc:docMk/>
            <pc:sldMk cId="3269302726" sldId="264"/>
            <ac:spMk id="15" creationId="{463EEC44-1BA3-44ED-81FC-A644B04B2A44}"/>
          </ac:spMkLst>
        </pc:spChg>
        <pc:graphicFrameChg chg="add mod ord modGraphic">
          <ac:chgData name="Li, Songdi" userId="S::sm24680@cardiffmet.ac.uk::9f528709-58c5-4f21-aa59-ad390f13dd7e" providerId="AD" clId="Web-{6B986569-564B-35ED-365D-511F68D1B2A0}" dt="2023-05-12T22:09:05.672" v="1521"/>
          <ac:graphicFrameMkLst>
            <pc:docMk/>
            <pc:sldMk cId="3269302726" sldId="264"/>
            <ac:graphicFrameMk id="5" creationId="{84209161-FF5E-499C-DB69-4205D0C47288}"/>
          </ac:graphicFrameMkLst>
        </pc:graphicFrameChg>
      </pc:sldChg>
      <pc:sldChg chg="addSp delSp modSp mod setBg modClrScheme chgLayout">
        <pc:chgData name="Li, Songdi" userId="S::sm24680@cardiffmet.ac.uk::9f528709-58c5-4f21-aa59-ad390f13dd7e" providerId="AD" clId="Web-{6B986569-564B-35ED-365D-511F68D1B2A0}" dt="2023-05-12T22:10:59.971" v="1523"/>
        <pc:sldMkLst>
          <pc:docMk/>
          <pc:sldMk cId="2637865871" sldId="265"/>
        </pc:sldMkLst>
        <pc:spChg chg="mod ord">
          <ac:chgData name="Li, Songdi" userId="S::sm24680@cardiffmet.ac.uk::9f528709-58c5-4f21-aa59-ad390f13dd7e" providerId="AD" clId="Web-{6B986569-564B-35ED-365D-511F68D1B2A0}" dt="2023-05-12T22:10:59.971" v="1523"/>
          <ac:spMkLst>
            <pc:docMk/>
            <pc:sldMk cId="2637865871" sldId="265"/>
            <ac:spMk id="2" creationId="{CA19E226-17C7-7E6B-405F-38424A1824F3}"/>
          </ac:spMkLst>
        </pc:spChg>
        <pc:spChg chg="add">
          <ac:chgData name="Li, Songdi" userId="S::sm24680@cardiffmet.ac.uk::9f528709-58c5-4f21-aa59-ad390f13dd7e" providerId="AD" clId="Web-{6B986569-564B-35ED-365D-511F68D1B2A0}" dt="2023-05-12T22:10:59.971" v="1523"/>
          <ac:spMkLst>
            <pc:docMk/>
            <pc:sldMk cId="2637865871" sldId="265"/>
            <ac:spMk id="8" creationId="{1D63C574-BFD2-41A1-A567-B0C3CC7FDD4F}"/>
          </ac:spMkLst>
        </pc:spChg>
        <pc:spChg chg="add">
          <ac:chgData name="Li, Songdi" userId="S::sm24680@cardiffmet.ac.uk::9f528709-58c5-4f21-aa59-ad390f13dd7e" providerId="AD" clId="Web-{6B986569-564B-35ED-365D-511F68D1B2A0}" dt="2023-05-12T22:10:59.971" v="1523"/>
          <ac:spMkLst>
            <pc:docMk/>
            <pc:sldMk cId="2637865871" sldId="265"/>
            <ac:spMk id="10" creationId="{E2A46BAB-8C31-42B2-90E8-B26DD3E81D37}"/>
          </ac:spMkLst>
        </pc:spChg>
        <pc:spChg chg="del mod">
          <ac:chgData name="Li, Songdi" userId="S::sm24680@cardiffmet.ac.uk::9f528709-58c5-4f21-aa59-ad390f13dd7e" providerId="AD" clId="Web-{6B986569-564B-35ED-365D-511F68D1B2A0}" dt="2023-05-12T20:44:27.643" v="288"/>
          <ac:spMkLst>
            <pc:docMk/>
            <pc:sldMk cId="2637865871" sldId="265"/>
            <ac:spMk id="13" creationId="{72D2AA65-5455-983E-28AB-0BB225B15468}"/>
          </ac:spMkLst>
        </pc:spChg>
        <pc:spChg chg="del">
          <ac:chgData name="Li, Songdi" userId="S::sm24680@cardiffmet.ac.uk::9f528709-58c5-4f21-aa59-ad390f13dd7e" providerId="AD" clId="Web-{6B986569-564B-35ED-365D-511F68D1B2A0}" dt="2023-05-12T20:44:37.455" v="289"/>
          <ac:spMkLst>
            <pc:docMk/>
            <pc:sldMk cId="2637865871" sldId="265"/>
            <ac:spMk id="14" creationId="{AADF80C0-2B98-391D-54BE-CFAFD77149B4}"/>
          </ac:spMkLst>
        </pc:spChg>
        <pc:spChg chg="del">
          <ac:chgData name="Li, Songdi" userId="S::sm24680@cardiffmet.ac.uk::9f528709-58c5-4f21-aa59-ad390f13dd7e" providerId="AD" clId="Web-{6B986569-564B-35ED-365D-511F68D1B2A0}" dt="2023-05-12T20:35:48.897" v="107"/>
          <ac:spMkLst>
            <pc:docMk/>
            <pc:sldMk cId="2637865871" sldId="265"/>
            <ac:spMk id="15" creationId="{FDFE5398-4CEA-52FF-48D9-F44D4AC9A608}"/>
          </ac:spMkLst>
        </pc:spChg>
        <pc:grpChg chg="add">
          <ac:chgData name="Li, Songdi" userId="S::sm24680@cardiffmet.ac.uk::9f528709-58c5-4f21-aa59-ad390f13dd7e" providerId="AD" clId="Web-{6B986569-564B-35ED-365D-511F68D1B2A0}" dt="2023-05-12T22:10:59.971" v="1523"/>
          <ac:grpSpMkLst>
            <pc:docMk/>
            <pc:sldMk cId="2637865871" sldId="265"/>
            <ac:grpSpMk id="5" creationId="{B3F7A3C7-0737-4E57-B30E-8EEFE638B401}"/>
          </ac:grpSpMkLst>
        </pc:grpChg>
        <pc:grpChg chg="add">
          <ac:chgData name="Li, Songdi" userId="S::sm24680@cardiffmet.ac.uk::9f528709-58c5-4f21-aa59-ad390f13dd7e" providerId="AD" clId="Web-{6B986569-564B-35ED-365D-511F68D1B2A0}" dt="2023-05-12T22:10:59.971" v="1523"/>
          <ac:grpSpMkLst>
            <pc:docMk/>
            <pc:sldMk cId="2637865871" sldId="265"/>
            <ac:grpSpMk id="9" creationId="{43F5E015-E085-4624-B431-B42414448684}"/>
          </ac:grpSpMkLst>
        </pc:grpChg>
        <pc:graphicFrameChg chg="add del mod modGraphic">
          <ac:chgData name="Li, Songdi" userId="S::sm24680@cardiffmet.ac.uk::9f528709-58c5-4f21-aa59-ad390f13dd7e" providerId="AD" clId="Web-{6B986569-564B-35ED-365D-511F68D1B2A0}" dt="2023-05-12T22:10:59.971" v="1523"/>
          <ac:graphicFrameMkLst>
            <pc:docMk/>
            <pc:sldMk cId="2637865871" sldId="265"/>
            <ac:graphicFrameMk id="3" creationId="{44AAF764-B34B-664A-AE2D-14E313A80D58}"/>
          </ac:graphicFrameMkLst>
        </pc:graphicFrameChg>
        <pc:graphicFrameChg chg="add del">
          <ac:chgData name="Li, Songdi" userId="S::sm24680@cardiffmet.ac.uk::9f528709-58c5-4f21-aa59-ad390f13dd7e" providerId="AD" clId="Web-{6B986569-564B-35ED-365D-511F68D1B2A0}" dt="2023-05-12T20:41:04.466" v="243"/>
          <ac:graphicFrameMkLst>
            <pc:docMk/>
            <pc:sldMk cId="2637865871" sldId="265"/>
            <ac:graphicFrameMk id="2469" creationId="{D4B9ADAB-B002-1EE2-3348-108580BAD416}"/>
          </ac:graphicFrameMkLst>
        </pc:graphicFrameChg>
        <pc:graphicFrameChg chg="add del">
          <ac:chgData name="Li, Songdi" userId="S::sm24680@cardiffmet.ac.uk::9f528709-58c5-4f21-aa59-ad390f13dd7e" providerId="AD" clId="Web-{6B986569-564B-35ED-365D-511F68D1B2A0}" dt="2023-05-12T20:41:15.404" v="245"/>
          <ac:graphicFrameMkLst>
            <pc:docMk/>
            <pc:sldMk cId="2637865871" sldId="265"/>
            <ac:graphicFrameMk id="2492" creationId="{43E82CE5-0FBE-A8BB-84A2-407677B77C42}"/>
          </ac:graphicFrameMkLst>
        </pc:graphicFrameChg>
        <pc:graphicFrameChg chg="add del">
          <ac:chgData name="Li, Songdi" userId="S::sm24680@cardiffmet.ac.uk::9f528709-58c5-4f21-aa59-ad390f13dd7e" providerId="AD" clId="Web-{6B986569-564B-35ED-365D-511F68D1B2A0}" dt="2023-05-12T20:41:44.905" v="251"/>
          <ac:graphicFrameMkLst>
            <pc:docMk/>
            <pc:sldMk cId="2637865871" sldId="265"/>
            <ac:graphicFrameMk id="2560" creationId="{01AFD698-9F56-CB83-0D7A-4C06FB628F32}"/>
          </ac:graphicFrameMkLst>
        </pc:graphicFrameChg>
        <pc:graphicFrameChg chg="add del">
          <ac:chgData name="Li, Songdi" userId="S::sm24680@cardiffmet.ac.uk::9f528709-58c5-4f21-aa59-ad390f13dd7e" providerId="AD" clId="Web-{6B986569-564B-35ED-365D-511F68D1B2A0}" dt="2023-05-12T20:42:40.484" v="254"/>
          <ac:graphicFrameMkLst>
            <pc:docMk/>
            <pc:sldMk cId="2637865871" sldId="265"/>
            <ac:graphicFrameMk id="2583" creationId="{2867BE8D-2D4C-C7D5-D40B-573C78E72BE8}"/>
          </ac:graphicFrameMkLst>
        </pc:graphicFrameChg>
      </pc:sldChg>
      <pc:sldChg chg="addSp delSp modSp mod modClrScheme delDesignElem chgLayout">
        <pc:chgData name="Li, Songdi" userId="S::sm24680@cardiffmet.ac.uk::9f528709-58c5-4f21-aa59-ad390f13dd7e" providerId="AD" clId="Web-{6B986569-564B-35ED-365D-511F68D1B2A0}" dt="2023-05-12T21:31:01.111" v="659" actId="14100"/>
        <pc:sldMkLst>
          <pc:docMk/>
          <pc:sldMk cId="1073379259" sldId="266"/>
        </pc:sldMkLst>
        <pc:spChg chg="mod ord">
          <ac:chgData name="Li, Songdi" userId="S::sm24680@cardiffmet.ac.uk::9f528709-58c5-4f21-aa59-ad390f13dd7e" providerId="AD" clId="Web-{6B986569-564B-35ED-365D-511F68D1B2A0}" dt="2023-05-12T21:30:53.392" v="658" actId="1076"/>
          <ac:spMkLst>
            <pc:docMk/>
            <pc:sldMk cId="1073379259" sldId="266"/>
            <ac:spMk id="2" creationId="{D7B1016A-DE3C-BC39-F51E-F3E52F231FA6}"/>
          </ac:spMkLst>
        </pc:spChg>
        <pc:spChg chg="add mod">
          <ac:chgData name="Li, Songdi" userId="S::sm24680@cardiffmet.ac.uk::9f528709-58c5-4f21-aa59-ad390f13dd7e" providerId="AD" clId="Web-{6B986569-564B-35ED-365D-511F68D1B2A0}" dt="2023-05-12T21:30:40.689" v="655" actId="1076"/>
          <ac:spMkLst>
            <pc:docMk/>
            <pc:sldMk cId="1073379259" sldId="266"/>
            <ac:spMk id="4" creationId="{D15E3F3E-DE33-AF11-043F-5912137558F5}"/>
          </ac:spMkLst>
        </pc:spChg>
        <pc:spChg chg="add del mod">
          <ac:chgData name="Li, Songdi" userId="S::sm24680@cardiffmet.ac.uk::9f528709-58c5-4f21-aa59-ad390f13dd7e" providerId="AD" clId="Web-{6B986569-564B-35ED-365D-511F68D1B2A0}" dt="2023-05-12T21:29:52.234" v="646"/>
          <ac:spMkLst>
            <pc:docMk/>
            <pc:sldMk cId="1073379259" sldId="266"/>
            <ac:spMk id="7" creationId="{72039158-3167-837A-860D-F22A9AF6646B}"/>
          </ac:spMkLst>
        </pc:spChg>
        <pc:spChg chg="add">
          <ac:chgData name="Li, Songdi" userId="S::sm24680@cardiffmet.ac.uk::9f528709-58c5-4f21-aa59-ad390f13dd7e" providerId="AD" clId="Web-{6B986569-564B-35ED-365D-511F68D1B2A0}" dt="2023-05-12T21:30:09.578" v="650"/>
          <ac:spMkLst>
            <pc:docMk/>
            <pc:sldMk cId="1073379259" sldId="266"/>
            <ac:spMk id="9" creationId="{2B97F24A-32CE-4C1C-A50D-3016B394DCFB}"/>
          </ac:spMkLst>
        </pc:spChg>
        <pc:spChg chg="add">
          <ac:chgData name="Li, Songdi" userId="S::sm24680@cardiffmet.ac.uk::9f528709-58c5-4f21-aa59-ad390f13dd7e" providerId="AD" clId="Web-{6B986569-564B-35ED-365D-511F68D1B2A0}" dt="2023-05-12T21:30:09.578" v="650"/>
          <ac:spMkLst>
            <pc:docMk/>
            <pc:sldMk cId="1073379259" sldId="266"/>
            <ac:spMk id="11" creationId="{CD8B4F24-440B-49E9-B85D-733523DC064B}"/>
          </ac:spMkLst>
        </pc:spChg>
        <pc:spChg chg="add del">
          <ac:chgData name="Li, Songdi" userId="S::sm24680@cardiffmet.ac.uk::9f528709-58c5-4f21-aa59-ad390f13dd7e" providerId="AD" clId="Web-{6B986569-564B-35ED-365D-511F68D1B2A0}" dt="2023-05-12T21:26:54.527" v="613"/>
          <ac:spMkLst>
            <pc:docMk/>
            <pc:sldMk cId="1073379259" sldId="266"/>
            <ac:spMk id="28" creationId="{8D06CE56-3881-4ADA-8CEF-D18B02C242A3}"/>
          </ac:spMkLst>
        </pc:spChg>
        <pc:spChg chg="add del">
          <ac:chgData name="Li, Songdi" userId="S::sm24680@cardiffmet.ac.uk::9f528709-58c5-4f21-aa59-ad390f13dd7e" providerId="AD" clId="Web-{6B986569-564B-35ED-365D-511F68D1B2A0}" dt="2023-05-12T21:26:54.527" v="613"/>
          <ac:spMkLst>
            <pc:docMk/>
            <pc:sldMk cId="1073379259" sldId="266"/>
            <ac:spMk id="30" creationId="{79F3C543-62EC-4433-9C93-A2CD8764E9B4}"/>
          </ac:spMkLst>
        </pc:spChg>
        <pc:spChg chg="add del">
          <ac:chgData name="Li, Songdi" userId="S::sm24680@cardiffmet.ac.uk::9f528709-58c5-4f21-aa59-ad390f13dd7e" providerId="AD" clId="Web-{6B986569-564B-35ED-365D-511F68D1B2A0}" dt="2023-05-12T21:26:54.527" v="613"/>
          <ac:spMkLst>
            <pc:docMk/>
            <pc:sldMk cId="1073379259" sldId="266"/>
            <ac:spMk id="32" creationId="{C1A1C5D3-C053-4EE9-BE1A-419B6E27CCAE}"/>
          </ac:spMkLst>
        </pc:spChg>
        <pc:spChg chg="add del">
          <ac:chgData name="Li, Songdi" userId="S::sm24680@cardiffmet.ac.uk::9f528709-58c5-4f21-aa59-ad390f13dd7e" providerId="AD" clId="Web-{6B986569-564B-35ED-365D-511F68D1B2A0}" dt="2023-05-12T21:26:54.527" v="613"/>
          <ac:spMkLst>
            <pc:docMk/>
            <pc:sldMk cId="1073379259" sldId="266"/>
            <ac:spMk id="34" creationId="{A3473CF9-37EB-43E7-89EF-D2D1C53D1DAC}"/>
          </ac:spMkLst>
        </pc:spChg>
        <pc:spChg chg="add del">
          <ac:chgData name="Li, Songdi" userId="S::sm24680@cardiffmet.ac.uk::9f528709-58c5-4f21-aa59-ad390f13dd7e" providerId="AD" clId="Web-{6B986569-564B-35ED-365D-511F68D1B2A0}" dt="2023-05-12T21:26:54.527" v="613"/>
          <ac:spMkLst>
            <pc:docMk/>
            <pc:sldMk cId="1073379259" sldId="266"/>
            <ac:spMk id="36" creationId="{586B4EF9-43BA-4655-A6FF-1D8E21574C95}"/>
          </ac:spMkLst>
        </pc:spChg>
        <pc:picChg chg="add mod ord">
          <ac:chgData name="Li, Songdi" userId="S::sm24680@cardiffmet.ac.uk::9f528709-58c5-4f21-aa59-ad390f13dd7e" providerId="AD" clId="Web-{6B986569-564B-35ED-365D-511F68D1B2A0}" dt="2023-05-12T21:31:01.111" v="659" actId="14100"/>
          <ac:picMkLst>
            <pc:docMk/>
            <pc:sldMk cId="1073379259" sldId="266"/>
            <ac:picMk id="3" creationId="{9033088B-D3AB-67E9-5170-7DF3B2449087}"/>
          </ac:picMkLst>
        </pc:picChg>
        <pc:picChg chg="del mod ord">
          <ac:chgData name="Li, Songdi" userId="S::sm24680@cardiffmet.ac.uk::9f528709-58c5-4f21-aa59-ad390f13dd7e" providerId="AD" clId="Web-{6B986569-564B-35ED-365D-511F68D1B2A0}" dt="2023-05-12T21:29:44.578" v="645"/>
          <ac:picMkLst>
            <pc:docMk/>
            <pc:sldMk cId="1073379259" sldId="266"/>
            <ac:picMk id="6" creationId="{BAA7F080-B356-73F4-E678-7C302F4BD79C}"/>
          </ac:picMkLst>
        </pc:picChg>
      </pc:sldChg>
      <pc:sldChg chg="delSp add del">
        <pc:chgData name="Li, Songdi" userId="S::sm24680@cardiffmet.ac.uk::9f528709-58c5-4f21-aa59-ad390f13dd7e" providerId="AD" clId="Web-{6B986569-564B-35ED-365D-511F68D1B2A0}" dt="2023-05-12T21:15:00.087" v="390"/>
        <pc:sldMkLst>
          <pc:docMk/>
          <pc:sldMk cId="86853926" sldId="267"/>
        </pc:sldMkLst>
        <pc:spChg chg="del">
          <ac:chgData name="Li, Songdi" userId="S::sm24680@cardiffmet.ac.uk::9f528709-58c5-4f21-aa59-ad390f13dd7e" providerId="AD" clId="Web-{6B986569-564B-35ED-365D-511F68D1B2A0}" dt="2023-05-12T21:13:26.335" v="373"/>
          <ac:spMkLst>
            <pc:docMk/>
            <pc:sldMk cId="86853926" sldId="267"/>
            <ac:spMk id="3" creationId="{2EDD54EB-D953-2981-95F5-A6820F59D8DC}"/>
          </ac:spMkLst>
        </pc:spChg>
        <pc:spChg chg="del">
          <ac:chgData name="Li, Songdi" userId="S::sm24680@cardiffmet.ac.uk::9f528709-58c5-4f21-aa59-ad390f13dd7e" providerId="AD" clId="Web-{6B986569-564B-35ED-365D-511F68D1B2A0}" dt="2023-05-12T21:13:26.335" v="372"/>
          <ac:spMkLst>
            <pc:docMk/>
            <pc:sldMk cId="86853926" sldId="267"/>
            <ac:spMk id="13" creationId="{C2E9AC37-D45A-FD5E-5E24-D4A76927D9B3}"/>
          </ac:spMkLst>
        </pc:spChg>
        <pc:spChg chg="del">
          <ac:chgData name="Li, Songdi" userId="S::sm24680@cardiffmet.ac.uk::9f528709-58c5-4f21-aa59-ad390f13dd7e" providerId="AD" clId="Web-{6B986569-564B-35ED-365D-511F68D1B2A0}" dt="2023-05-12T21:13:26.335" v="371"/>
          <ac:spMkLst>
            <pc:docMk/>
            <pc:sldMk cId="86853926" sldId="267"/>
            <ac:spMk id="14" creationId="{A5050784-06F5-4D5A-901A-EF4C839454A0}"/>
          </ac:spMkLst>
        </pc:spChg>
        <pc:spChg chg="del">
          <ac:chgData name="Li, Songdi" userId="S::sm24680@cardiffmet.ac.uk::9f528709-58c5-4f21-aa59-ad390f13dd7e" providerId="AD" clId="Web-{6B986569-564B-35ED-365D-511F68D1B2A0}" dt="2023-05-12T21:13:32.132" v="374"/>
          <ac:spMkLst>
            <pc:docMk/>
            <pc:sldMk cId="86853926" sldId="267"/>
            <ac:spMk id="15" creationId="{B88D9246-4CAF-C440-3167-0953887447C1}"/>
          </ac:spMkLst>
        </pc:spChg>
        <pc:picChg chg="del">
          <ac:chgData name="Li, Songdi" userId="S::sm24680@cardiffmet.ac.uk::9f528709-58c5-4f21-aa59-ad390f13dd7e" providerId="AD" clId="Web-{6B986569-564B-35ED-365D-511F68D1B2A0}" dt="2023-05-12T21:13:22.710" v="370"/>
          <ac:picMkLst>
            <pc:docMk/>
            <pc:sldMk cId="86853926" sldId="267"/>
            <ac:picMk id="6" creationId="{C7C9FAD1-74CB-CB82-B7E3-498E5623E4BB}"/>
          </ac:picMkLst>
        </pc:picChg>
      </pc:sldChg>
      <pc:sldChg chg="addSp delSp modSp mod modClrScheme delDesignElem chgLayout">
        <pc:chgData name="Li, Songdi" userId="S::sm24680@cardiffmet.ac.uk::9f528709-58c5-4f21-aa59-ad390f13dd7e" providerId="AD" clId="Web-{6B986569-564B-35ED-365D-511F68D1B2A0}" dt="2023-05-12T22:11:43.441" v="1525" actId="20577"/>
        <pc:sldMkLst>
          <pc:docMk/>
          <pc:sldMk cId="2350920611" sldId="268"/>
        </pc:sldMkLst>
        <pc:spChg chg="del">
          <ac:chgData name="Li, Songdi" userId="S::sm24680@cardiffmet.ac.uk::9f528709-58c5-4f21-aa59-ad390f13dd7e" providerId="AD" clId="Web-{6B986569-564B-35ED-365D-511F68D1B2A0}" dt="2023-05-12T20:51:30.341" v="307"/>
          <ac:spMkLst>
            <pc:docMk/>
            <pc:sldMk cId="2350920611" sldId="268"/>
            <ac:spMk id="2" creationId="{B2294621-B284-4D06-6EC5-AA82D95C0129}"/>
          </ac:spMkLst>
        </pc:spChg>
        <pc:spChg chg="mod">
          <ac:chgData name="Li, Songdi" userId="S::sm24680@cardiffmet.ac.uk::9f528709-58c5-4f21-aa59-ad390f13dd7e" providerId="AD" clId="Web-{6B986569-564B-35ED-365D-511F68D1B2A0}" dt="2023-05-12T21:32:17.909" v="662"/>
          <ac:spMkLst>
            <pc:docMk/>
            <pc:sldMk cId="2350920611" sldId="268"/>
            <ac:spMk id="3" creationId="{973F25E0-8B4C-F559-D5EA-FF24795099C1}"/>
          </ac:spMkLst>
        </pc:spChg>
        <pc:spChg chg="mod">
          <ac:chgData name="Li, Songdi" userId="S::sm24680@cardiffmet.ac.uk::9f528709-58c5-4f21-aa59-ad390f13dd7e" providerId="AD" clId="Web-{6B986569-564B-35ED-365D-511F68D1B2A0}" dt="2023-05-12T22:11:43.441" v="1525" actId="20577"/>
          <ac:spMkLst>
            <pc:docMk/>
            <pc:sldMk cId="2350920611" sldId="268"/>
            <ac:spMk id="6" creationId="{29390193-A06B-88E2-41E5-56430C7E2A64}"/>
          </ac:spMkLst>
        </pc:spChg>
        <pc:spChg chg="add del mod">
          <ac:chgData name="Li, Songdi" userId="S::sm24680@cardiffmet.ac.uk::9f528709-58c5-4f21-aa59-ad390f13dd7e" providerId="AD" clId="Web-{6B986569-564B-35ED-365D-511F68D1B2A0}" dt="2023-05-12T20:51:44.076" v="310"/>
          <ac:spMkLst>
            <pc:docMk/>
            <pc:sldMk cId="2350920611" sldId="268"/>
            <ac:spMk id="8" creationId="{9C0B0EA6-B0BD-FFF1-A183-D8CBC3A54C3C}"/>
          </ac:spMkLst>
        </pc:spChg>
        <pc:spChg chg="add mod">
          <ac:chgData name="Li, Songdi" userId="S::sm24680@cardiffmet.ac.uk::9f528709-58c5-4f21-aa59-ad390f13dd7e" providerId="AD" clId="Web-{6B986569-564B-35ED-365D-511F68D1B2A0}" dt="2023-05-12T21:32:17.909" v="662"/>
          <ac:spMkLst>
            <pc:docMk/>
            <pc:sldMk cId="2350920611" sldId="268"/>
            <ac:spMk id="10" creationId="{79C7629A-FFD9-E176-934A-733B92CC9263}"/>
          </ac:spMkLst>
        </pc:spChg>
        <pc:spChg chg="add mod">
          <ac:chgData name="Li, Songdi" userId="S::sm24680@cardiffmet.ac.uk::9f528709-58c5-4f21-aa59-ad390f13dd7e" providerId="AD" clId="Web-{6B986569-564B-35ED-365D-511F68D1B2A0}" dt="2023-05-12T21:32:17.909" v="662"/>
          <ac:spMkLst>
            <pc:docMk/>
            <pc:sldMk cId="2350920611" sldId="268"/>
            <ac:spMk id="12" creationId="{9746713E-D3E1-9BCB-9AE7-E8BDF08B838D}"/>
          </ac:spMkLst>
        </pc:spChg>
        <pc:spChg chg="add mod">
          <ac:chgData name="Li, Songdi" userId="S::sm24680@cardiffmet.ac.uk::9f528709-58c5-4f21-aa59-ad390f13dd7e" providerId="AD" clId="Web-{6B986569-564B-35ED-365D-511F68D1B2A0}" dt="2023-05-12T21:32:17.909" v="662"/>
          <ac:spMkLst>
            <pc:docMk/>
            <pc:sldMk cId="2350920611" sldId="268"/>
            <ac:spMk id="14" creationId="{0B7F6FA1-A812-CDDD-E1FD-97D549AAEE05}"/>
          </ac:spMkLst>
        </pc:spChg>
        <pc:spChg chg="add mod">
          <ac:chgData name="Li, Songdi" userId="S::sm24680@cardiffmet.ac.uk::9f528709-58c5-4f21-aa59-ad390f13dd7e" providerId="AD" clId="Web-{6B986569-564B-35ED-365D-511F68D1B2A0}" dt="2023-05-12T21:32:17.909" v="662"/>
          <ac:spMkLst>
            <pc:docMk/>
            <pc:sldMk cId="2350920611" sldId="268"/>
            <ac:spMk id="16" creationId="{E9696105-1DF1-D94E-D4D6-AAE63A1215BC}"/>
          </ac:spMkLst>
        </pc:spChg>
        <pc:spChg chg="add">
          <ac:chgData name="Li, Songdi" userId="S::sm24680@cardiffmet.ac.uk::9f528709-58c5-4f21-aa59-ad390f13dd7e" providerId="AD" clId="Web-{6B986569-564B-35ED-365D-511F68D1B2A0}" dt="2023-05-12T21:32:17.909" v="662"/>
          <ac:spMkLst>
            <pc:docMk/>
            <pc:sldMk cId="2350920611" sldId="268"/>
            <ac:spMk id="19" creationId="{53B021B3-DE93-4AB7-8A18-CF5F1CED88B8}"/>
          </ac:spMkLst>
        </pc:spChg>
        <pc:spChg chg="add">
          <ac:chgData name="Li, Songdi" userId="S::sm24680@cardiffmet.ac.uk::9f528709-58c5-4f21-aa59-ad390f13dd7e" providerId="AD" clId="Web-{6B986569-564B-35ED-365D-511F68D1B2A0}" dt="2023-05-12T21:32:17.909" v="662"/>
          <ac:spMkLst>
            <pc:docMk/>
            <pc:sldMk cId="2350920611" sldId="268"/>
            <ac:spMk id="26" creationId="{52D502E5-F6B4-4D58-B4AE-FC466FF15EE8}"/>
          </ac:spMkLst>
        </pc:spChg>
        <pc:spChg chg="add">
          <ac:chgData name="Li, Songdi" userId="S::sm24680@cardiffmet.ac.uk::9f528709-58c5-4f21-aa59-ad390f13dd7e" providerId="AD" clId="Web-{6B986569-564B-35ED-365D-511F68D1B2A0}" dt="2023-05-12T21:32:17.909" v="662"/>
          <ac:spMkLst>
            <pc:docMk/>
            <pc:sldMk cId="2350920611" sldId="268"/>
            <ac:spMk id="33" creationId="{9DECDBF4-02B6-4BB4-B65B-B8107AD6A9E8}"/>
          </ac:spMkLst>
        </pc:spChg>
        <pc:spChg chg="add del">
          <ac:chgData name="Li, Songdi" userId="S::sm24680@cardiffmet.ac.uk::9f528709-58c5-4f21-aa59-ad390f13dd7e" providerId="AD" clId="Web-{6B986569-564B-35ED-365D-511F68D1B2A0}" dt="2023-05-12T21:26:54.527" v="613"/>
          <ac:spMkLst>
            <pc:docMk/>
            <pc:sldMk cId="2350920611" sldId="268"/>
            <ac:spMk id="88" creationId="{8D06CE56-3881-4ADA-8CEF-D18B02C242A3}"/>
          </ac:spMkLst>
        </pc:spChg>
        <pc:spChg chg="add del">
          <ac:chgData name="Li, Songdi" userId="S::sm24680@cardiffmet.ac.uk::9f528709-58c5-4f21-aa59-ad390f13dd7e" providerId="AD" clId="Web-{6B986569-564B-35ED-365D-511F68D1B2A0}" dt="2023-05-12T21:26:54.527" v="613"/>
          <ac:spMkLst>
            <pc:docMk/>
            <pc:sldMk cId="2350920611" sldId="268"/>
            <ac:spMk id="89" creationId="{79F3C543-62EC-4433-9C93-A2CD8764E9B4}"/>
          </ac:spMkLst>
        </pc:spChg>
        <pc:spChg chg="add del">
          <ac:chgData name="Li, Songdi" userId="S::sm24680@cardiffmet.ac.uk::9f528709-58c5-4f21-aa59-ad390f13dd7e" providerId="AD" clId="Web-{6B986569-564B-35ED-365D-511F68D1B2A0}" dt="2023-05-12T21:26:54.527" v="613"/>
          <ac:spMkLst>
            <pc:docMk/>
            <pc:sldMk cId="2350920611" sldId="268"/>
            <ac:spMk id="90" creationId="{D7D03296-BABA-47AD-A5D5-ED156727016E}"/>
          </ac:spMkLst>
        </pc:spChg>
        <pc:spChg chg="add del">
          <ac:chgData name="Li, Songdi" userId="S::sm24680@cardiffmet.ac.uk::9f528709-58c5-4f21-aa59-ad390f13dd7e" providerId="AD" clId="Web-{6B986569-564B-35ED-365D-511F68D1B2A0}" dt="2023-05-12T21:26:54.527" v="613"/>
          <ac:spMkLst>
            <pc:docMk/>
            <pc:sldMk cId="2350920611" sldId="268"/>
            <ac:spMk id="91" creationId="{284A8429-F65A-490D-96E4-1158D3E8A026}"/>
          </ac:spMkLst>
        </pc:spChg>
        <pc:spChg chg="add del">
          <ac:chgData name="Li, Songdi" userId="S::sm24680@cardiffmet.ac.uk::9f528709-58c5-4f21-aa59-ad390f13dd7e" providerId="AD" clId="Web-{6B986569-564B-35ED-365D-511F68D1B2A0}" dt="2023-05-12T21:26:54.527" v="613"/>
          <ac:spMkLst>
            <pc:docMk/>
            <pc:sldMk cId="2350920611" sldId="268"/>
            <ac:spMk id="92" creationId="{0F022291-A82B-4D23-A1E0-5F9BD684669E}"/>
          </ac:spMkLst>
        </pc:spChg>
        <pc:picChg chg="del">
          <ac:chgData name="Li, Songdi" userId="S::sm24680@cardiffmet.ac.uk::9f528709-58c5-4f21-aa59-ad390f13dd7e" providerId="AD" clId="Web-{6B986569-564B-35ED-365D-511F68D1B2A0}" dt="2023-05-12T20:51:34.029" v="308"/>
          <ac:picMkLst>
            <pc:docMk/>
            <pc:sldMk cId="2350920611" sldId="268"/>
            <ac:picMk id="4" creationId="{8FC2F9A4-4956-4B18-3A83-40C7538677C5}"/>
          </ac:picMkLst>
        </pc:picChg>
        <pc:picChg chg="add del mod ord">
          <ac:chgData name="Li, Songdi" userId="S::sm24680@cardiffmet.ac.uk::9f528709-58c5-4f21-aa59-ad390f13dd7e" providerId="AD" clId="Web-{6B986569-564B-35ED-365D-511F68D1B2A0}" dt="2023-05-12T21:33:13.489" v="668"/>
          <ac:picMkLst>
            <pc:docMk/>
            <pc:sldMk cId="2350920611" sldId="268"/>
            <ac:picMk id="5" creationId="{22CC0FEC-E791-24F2-44AF-264837A2DEBB}"/>
          </ac:picMkLst>
        </pc:picChg>
      </pc:sldChg>
      <pc:sldChg chg="addSp delSp modSp mod modClrScheme delDesignElem chgLayout">
        <pc:chgData name="Li, Songdi" userId="S::sm24680@cardiffmet.ac.uk::9f528709-58c5-4f21-aa59-ad390f13dd7e" providerId="AD" clId="Web-{6B986569-564B-35ED-365D-511F68D1B2A0}" dt="2023-05-12T21:32:36.300" v="665"/>
        <pc:sldMkLst>
          <pc:docMk/>
          <pc:sldMk cId="3866849151" sldId="269"/>
        </pc:sldMkLst>
        <pc:spChg chg="mod ord">
          <ac:chgData name="Li, Songdi" userId="S::sm24680@cardiffmet.ac.uk::9f528709-58c5-4f21-aa59-ad390f13dd7e" providerId="AD" clId="Web-{6B986569-564B-35ED-365D-511F68D1B2A0}" dt="2023-05-12T21:32:36.300" v="665"/>
          <ac:spMkLst>
            <pc:docMk/>
            <pc:sldMk cId="3866849151" sldId="269"/>
            <ac:spMk id="2" creationId="{9BAF4F13-A30C-A732-A676-774AAD1CA917}"/>
          </ac:spMkLst>
        </pc:spChg>
        <pc:spChg chg="add del mod ord">
          <ac:chgData name="Li, Songdi" userId="S::sm24680@cardiffmet.ac.uk::9f528709-58c5-4f21-aa59-ad390f13dd7e" providerId="AD" clId="Web-{6B986569-564B-35ED-365D-511F68D1B2A0}" dt="2023-05-12T21:32:36.300" v="665"/>
          <ac:spMkLst>
            <pc:docMk/>
            <pc:sldMk cId="3866849151" sldId="269"/>
            <ac:spMk id="4" creationId="{A1CA3C63-6075-3A20-2375-534380ADB11C}"/>
          </ac:spMkLst>
        </pc:spChg>
        <pc:spChg chg="add del">
          <ac:chgData name="Li, Songdi" userId="S::sm24680@cardiffmet.ac.uk::9f528709-58c5-4f21-aa59-ad390f13dd7e" providerId="AD" clId="Web-{6B986569-564B-35ED-365D-511F68D1B2A0}" dt="2023-05-12T21:32:36.300" v="664"/>
          <ac:spMkLst>
            <pc:docMk/>
            <pc:sldMk cId="3866849151" sldId="269"/>
            <ac:spMk id="13" creationId="{2B97F24A-32CE-4C1C-A50D-3016B394DCFB}"/>
          </ac:spMkLst>
        </pc:spChg>
        <pc:spChg chg="add del">
          <ac:chgData name="Li, Songdi" userId="S::sm24680@cardiffmet.ac.uk::9f528709-58c5-4f21-aa59-ad390f13dd7e" providerId="AD" clId="Web-{6B986569-564B-35ED-365D-511F68D1B2A0}" dt="2023-05-12T21:32:36.300" v="664"/>
          <ac:spMkLst>
            <pc:docMk/>
            <pc:sldMk cId="3866849151" sldId="269"/>
            <ac:spMk id="15" creationId="{CD8B4F24-440B-49E9-B85D-733523DC064B}"/>
          </ac:spMkLst>
        </pc:spChg>
        <pc:spChg chg="add">
          <ac:chgData name="Li, Songdi" userId="S::sm24680@cardiffmet.ac.uk::9f528709-58c5-4f21-aa59-ad390f13dd7e" providerId="AD" clId="Web-{6B986569-564B-35ED-365D-511F68D1B2A0}" dt="2023-05-12T21:32:36.300" v="665"/>
          <ac:spMkLst>
            <pc:docMk/>
            <pc:sldMk cId="3866849151" sldId="269"/>
            <ac:spMk id="17" creationId="{D12DDE76-C203-4047-9998-63900085B5E8}"/>
          </ac:spMkLst>
        </pc:spChg>
        <pc:spChg chg="add del">
          <ac:chgData name="Li, Songdi" userId="S::sm24680@cardiffmet.ac.uk::9f528709-58c5-4f21-aa59-ad390f13dd7e" providerId="AD" clId="Web-{6B986569-564B-35ED-365D-511F68D1B2A0}" dt="2023-05-12T21:26:54.527" v="613"/>
          <ac:spMkLst>
            <pc:docMk/>
            <pc:sldMk cId="3866849151" sldId="269"/>
            <ac:spMk id="78" creationId="{8D06CE56-3881-4ADA-8CEF-D18B02C242A3}"/>
          </ac:spMkLst>
        </pc:spChg>
        <pc:spChg chg="add del">
          <ac:chgData name="Li, Songdi" userId="S::sm24680@cardiffmet.ac.uk::9f528709-58c5-4f21-aa59-ad390f13dd7e" providerId="AD" clId="Web-{6B986569-564B-35ED-365D-511F68D1B2A0}" dt="2023-05-12T21:26:54.527" v="613"/>
          <ac:spMkLst>
            <pc:docMk/>
            <pc:sldMk cId="3866849151" sldId="269"/>
            <ac:spMk id="80" creationId="{79F3C543-62EC-4433-9C93-A2CD8764E9B4}"/>
          </ac:spMkLst>
        </pc:spChg>
        <pc:spChg chg="add del">
          <ac:chgData name="Li, Songdi" userId="S::sm24680@cardiffmet.ac.uk::9f528709-58c5-4f21-aa59-ad390f13dd7e" providerId="AD" clId="Web-{6B986569-564B-35ED-365D-511F68D1B2A0}" dt="2023-05-12T21:26:54.527" v="613"/>
          <ac:spMkLst>
            <pc:docMk/>
            <pc:sldMk cId="3866849151" sldId="269"/>
            <ac:spMk id="82" creationId="{96646FC9-C66D-4EC7-8310-0DD4ACC49C6C}"/>
          </ac:spMkLst>
        </pc:spChg>
        <pc:spChg chg="add del">
          <ac:chgData name="Li, Songdi" userId="S::sm24680@cardiffmet.ac.uk::9f528709-58c5-4f21-aa59-ad390f13dd7e" providerId="AD" clId="Web-{6B986569-564B-35ED-365D-511F68D1B2A0}" dt="2023-05-12T21:26:54.527" v="613"/>
          <ac:spMkLst>
            <pc:docMk/>
            <pc:sldMk cId="3866849151" sldId="269"/>
            <ac:spMk id="84" creationId="{A3473CF9-37EB-43E7-89EF-D2D1C53D1DAC}"/>
          </ac:spMkLst>
        </pc:spChg>
        <pc:spChg chg="add del">
          <ac:chgData name="Li, Songdi" userId="S::sm24680@cardiffmet.ac.uk::9f528709-58c5-4f21-aa59-ad390f13dd7e" providerId="AD" clId="Web-{6B986569-564B-35ED-365D-511F68D1B2A0}" dt="2023-05-12T21:26:54.527" v="613"/>
          <ac:spMkLst>
            <pc:docMk/>
            <pc:sldMk cId="3866849151" sldId="269"/>
            <ac:spMk id="86" creationId="{586B4EF9-43BA-4655-A6FF-1D8E21574C95}"/>
          </ac:spMkLst>
        </pc:spChg>
        <pc:picChg chg="mod">
          <ac:chgData name="Li, Songdi" userId="S::sm24680@cardiffmet.ac.uk::9f528709-58c5-4f21-aa59-ad390f13dd7e" providerId="AD" clId="Web-{6B986569-564B-35ED-365D-511F68D1B2A0}" dt="2023-05-12T21:32:36.300" v="665"/>
          <ac:picMkLst>
            <pc:docMk/>
            <pc:sldMk cId="3866849151" sldId="269"/>
            <ac:picMk id="8" creationId="{6399411C-B9B0-5300-7689-D02DDCA7EF89}"/>
          </ac:picMkLst>
        </pc:picChg>
        <pc:picChg chg="del">
          <ac:chgData name="Li, Songdi" userId="S::sm24680@cardiffmet.ac.uk::9f528709-58c5-4f21-aa59-ad390f13dd7e" providerId="AD" clId="Web-{6B986569-564B-35ED-365D-511F68D1B2A0}" dt="2023-05-12T20:57:57.169" v="352"/>
          <ac:picMkLst>
            <pc:docMk/>
            <pc:sldMk cId="3866849151" sldId="269"/>
            <ac:picMk id="11" creationId="{CDE58947-7F62-9382-7ED3-5A5D5DBEE726}"/>
          </ac:picMkLst>
        </pc:picChg>
      </pc:sldChg>
      <pc:sldChg chg="addSp delSp modSp mod setBg modClrScheme chgLayout">
        <pc:chgData name="Li, Songdi" userId="S::sm24680@cardiffmet.ac.uk::9f528709-58c5-4f21-aa59-ad390f13dd7e" providerId="AD" clId="Web-{6B986569-564B-35ED-365D-511F68D1B2A0}" dt="2023-05-12T21:46:47.247" v="807" actId="14100"/>
        <pc:sldMkLst>
          <pc:docMk/>
          <pc:sldMk cId="4046623356" sldId="270"/>
        </pc:sldMkLst>
        <pc:spChg chg="mod ord">
          <ac:chgData name="Li, Songdi" userId="S::sm24680@cardiffmet.ac.uk::9f528709-58c5-4f21-aa59-ad390f13dd7e" providerId="AD" clId="Web-{6B986569-564B-35ED-365D-511F68D1B2A0}" dt="2023-05-12T21:32:51.691" v="666"/>
          <ac:spMkLst>
            <pc:docMk/>
            <pc:sldMk cId="4046623356" sldId="270"/>
            <ac:spMk id="2" creationId="{FF4414E8-687B-E6E1-3CB5-31B7D3624A96}"/>
          </ac:spMkLst>
        </pc:spChg>
        <pc:spChg chg="del">
          <ac:chgData name="Li, Songdi" userId="S::sm24680@cardiffmet.ac.uk::9f528709-58c5-4f21-aa59-ad390f13dd7e" providerId="AD" clId="Web-{6B986569-564B-35ED-365D-511F68D1B2A0}" dt="2023-05-12T20:57:02.105" v="346"/>
          <ac:spMkLst>
            <pc:docMk/>
            <pc:sldMk cId="4046623356" sldId="270"/>
            <ac:spMk id="6" creationId="{E8591A4B-DD4B-13CC-98F6-8E0B1EBF2864}"/>
          </ac:spMkLst>
        </pc:spChg>
        <pc:spChg chg="del">
          <ac:chgData name="Li, Songdi" userId="S::sm24680@cardiffmet.ac.uk::9f528709-58c5-4f21-aa59-ad390f13dd7e" providerId="AD" clId="Web-{6B986569-564B-35ED-365D-511F68D1B2A0}" dt="2023-05-12T20:56:03.300" v="339"/>
          <ac:spMkLst>
            <pc:docMk/>
            <pc:sldMk cId="4046623356" sldId="270"/>
            <ac:spMk id="7" creationId="{03272557-1A4F-970B-533D-F367AF42FF54}"/>
          </ac:spMkLst>
        </pc:spChg>
        <pc:spChg chg="add del mod">
          <ac:chgData name="Li, Songdi" userId="S::sm24680@cardiffmet.ac.uk::9f528709-58c5-4f21-aa59-ad390f13dd7e" providerId="AD" clId="Web-{6B986569-564B-35ED-365D-511F68D1B2A0}" dt="2023-05-12T20:55:59.144" v="338"/>
          <ac:spMkLst>
            <pc:docMk/>
            <pc:sldMk cId="4046623356" sldId="270"/>
            <ac:spMk id="8" creationId="{C9485062-90B1-4BF1-BA12-0F62D637E5FD}"/>
          </ac:spMkLst>
        </pc:spChg>
        <pc:spChg chg="add">
          <ac:chgData name="Li, Songdi" userId="S::sm24680@cardiffmet.ac.uk::9f528709-58c5-4f21-aa59-ad390f13dd7e" providerId="AD" clId="Web-{6B986569-564B-35ED-365D-511F68D1B2A0}" dt="2023-05-12T21:32:51.691" v="666"/>
          <ac:spMkLst>
            <pc:docMk/>
            <pc:sldMk cId="4046623356" sldId="270"/>
            <ac:spMk id="10" creationId="{D12DDE76-C203-4047-9998-63900085B5E8}"/>
          </ac:spMkLst>
        </pc:spChg>
        <pc:spChg chg="add mod">
          <ac:chgData name="Li, Songdi" userId="S::sm24680@cardiffmet.ac.uk::9f528709-58c5-4f21-aa59-ad390f13dd7e" providerId="AD" clId="Web-{6B986569-564B-35ED-365D-511F68D1B2A0}" dt="2023-05-12T21:46:34.746" v="805" actId="14100"/>
          <ac:spMkLst>
            <pc:docMk/>
            <pc:sldMk cId="4046623356" sldId="270"/>
            <ac:spMk id="12" creationId="{231C6E86-4EF7-CFA4-F071-04692F463138}"/>
          </ac:spMkLst>
        </pc:spChg>
        <pc:spChg chg="add mod">
          <ac:chgData name="Li, Songdi" userId="S::sm24680@cardiffmet.ac.uk::9f528709-58c5-4f21-aa59-ad390f13dd7e" providerId="AD" clId="Web-{6B986569-564B-35ED-365D-511F68D1B2A0}" dt="2023-05-12T21:46:15.355" v="797" actId="1076"/>
          <ac:spMkLst>
            <pc:docMk/>
            <pc:sldMk cId="4046623356" sldId="270"/>
            <ac:spMk id="13" creationId="{4CF80BAD-8F73-352D-12DD-8BB6B8C1B761}"/>
          </ac:spMkLst>
        </pc:spChg>
        <pc:spChg chg="add mod">
          <ac:chgData name="Li, Songdi" userId="S::sm24680@cardiffmet.ac.uk::9f528709-58c5-4f21-aa59-ad390f13dd7e" providerId="AD" clId="Web-{6B986569-564B-35ED-365D-511F68D1B2A0}" dt="2023-05-12T21:46:30.371" v="804" actId="14100"/>
          <ac:spMkLst>
            <pc:docMk/>
            <pc:sldMk cId="4046623356" sldId="270"/>
            <ac:spMk id="14" creationId="{2B71E09C-280E-DA8C-6FD9-9F3AD143C5CC}"/>
          </ac:spMkLst>
        </pc:spChg>
        <pc:picChg chg="del">
          <ac:chgData name="Li, Songdi" userId="S::sm24680@cardiffmet.ac.uk::9f528709-58c5-4f21-aa59-ad390f13dd7e" providerId="AD" clId="Web-{6B986569-564B-35ED-365D-511F68D1B2A0}" dt="2023-05-12T20:55:54.206" v="336"/>
          <ac:picMkLst>
            <pc:docMk/>
            <pc:sldMk cId="4046623356" sldId="270"/>
            <ac:picMk id="4" creationId="{CA901CDB-1FB9-422B-2260-9BFA2668FA77}"/>
          </ac:picMkLst>
        </pc:picChg>
        <pc:picChg chg="mod">
          <ac:chgData name="Li, Songdi" userId="S::sm24680@cardiffmet.ac.uk::9f528709-58c5-4f21-aa59-ad390f13dd7e" providerId="AD" clId="Web-{6B986569-564B-35ED-365D-511F68D1B2A0}" dt="2023-05-12T21:46:47.247" v="807" actId="14100"/>
          <ac:picMkLst>
            <pc:docMk/>
            <pc:sldMk cId="4046623356" sldId="270"/>
            <ac:picMk id="5" creationId="{03EB9F60-E2C3-0B45-F320-D7C6DCA6FB74}"/>
          </ac:picMkLst>
        </pc:picChg>
        <pc:picChg chg="add del mod modCrop">
          <ac:chgData name="Li, Songdi" userId="S::sm24680@cardiffmet.ac.uk::9f528709-58c5-4f21-aa59-ad390f13dd7e" providerId="AD" clId="Web-{6B986569-564B-35ED-365D-511F68D1B2A0}" dt="2023-05-12T21:20:49.426" v="423"/>
          <ac:picMkLst>
            <pc:docMk/>
            <pc:sldMk cId="4046623356" sldId="270"/>
            <ac:picMk id="9" creationId="{A21188D7-62EE-79F1-C446-30C6AFF3D491}"/>
          </ac:picMkLst>
        </pc:picChg>
        <pc:cxnChg chg="add del mod">
          <ac:chgData name="Li, Songdi" userId="S::sm24680@cardiffmet.ac.uk::9f528709-58c5-4f21-aa59-ad390f13dd7e" providerId="AD" clId="Web-{6B986569-564B-35ED-365D-511F68D1B2A0}" dt="2023-05-12T21:45:12.151" v="787"/>
          <ac:cxnSpMkLst>
            <pc:docMk/>
            <pc:sldMk cId="4046623356" sldId="270"/>
            <ac:cxnSpMk id="11" creationId="{08DFEB6C-49E5-B044-C280-444FC54ABB29}"/>
          </ac:cxnSpMkLst>
        </pc:cxnChg>
      </pc:sldChg>
      <pc:sldChg chg="addSp delSp modSp mod modClrScheme chgLayout">
        <pc:chgData name="Li, Songdi" userId="S::sm24680@cardiffmet.ac.uk::9f528709-58c5-4f21-aa59-ad390f13dd7e" providerId="AD" clId="Web-{6B986569-564B-35ED-365D-511F68D1B2A0}" dt="2023-05-12T21:44:14.603" v="781" actId="20577"/>
        <pc:sldMkLst>
          <pc:docMk/>
          <pc:sldMk cId="1992505231" sldId="271"/>
        </pc:sldMkLst>
        <pc:spChg chg="mod ord">
          <ac:chgData name="Li, Songdi" userId="S::sm24680@cardiffmet.ac.uk::9f528709-58c5-4f21-aa59-ad390f13dd7e" providerId="AD" clId="Web-{6B986569-564B-35ED-365D-511F68D1B2A0}" dt="2023-05-12T21:26:54.527" v="613"/>
          <ac:spMkLst>
            <pc:docMk/>
            <pc:sldMk cId="1992505231" sldId="271"/>
            <ac:spMk id="2" creationId="{1A1A4C67-20DD-DCAD-B089-681336572BAE}"/>
          </ac:spMkLst>
        </pc:spChg>
        <pc:spChg chg="add del">
          <ac:chgData name="Li, Songdi" userId="S::sm24680@cardiffmet.ac.uk::9f528709-58c5-4f21-aa59-ad390f13dd7e" providerId="AD" clId="Web-{6B986569-564B-35ED-365D-511F68D1B2A0}" dt="2023-05-12T21:43:47.071" v="777"/>
          <ac:spMkLst>
            <pc:docMk/>
            <pc:sldMk cId="1992505231" sldId="271"/>
            <ac:spMk id="5" creationId="{0F0BFE7B-7CC3-2C55-20B5-93E62359A4E6}"/>
          </ac:spMkLst>
        </pc:spChg>
        <pc:spChg chg="add del mod">
          <ac:chgData name="Li, Songdi" userId="S::sm24680@cardiffmet.ac.uk::9f528709-58c5-4f21-aa59-ad390f13dd7e" providerId="AD" clId="Web-{6B986569-564B-35ED-365D-511F68D1B2A0}" dt="2023-05-12T21:15:40.963" v="396"/>
          <ac:spMkLst>
            <pc:docMk/>
            <pc:sldMk cId="1992505231" sldId="271"/>
            <ac:spMk id="7" creationId="{9E5F8CA6-99C9-539C-CB16-37CA238E2CFA}"/>
          </ac:spMkLst>
        </pc:spChg>
        <pc:spChg chg="add del mod">
          <ac:chgData name="Li, Songdi" userId="S::sm24680@cardiffmet.ac.uk::9f528709-58c5-4f21-aa59-ad390f13dd7e" providerId="AD" clId="Web-{6B986569-564B-35ED-365D-511F68D1B2A0}" dt="2023-05-12T21:42:19.881" v="761"/>
          <ac:spMkLst>
            <pc:docMk/>
            <pc:sldMk cId="1992505231" sldId="271"/>
            <ac:spMk id="8" creationId="{396E4565-9B12-6BCD-D03C-3E7079F78A9F}"/>
          </ac:spMkLst>
        </pc:spChg>
        <pc:spChg chg="add del mod">
          <ac:chgData name="Li, Songdi" userId="S::sm24680@cardiffmet.ac.uk::9f528709-58c5-4f21-aa59-ad390f13dd7e" providerId="AD" clId="Web-{6B986569-564B-35ED-365D-511F68D1B2A0}" dt="2023-05-12T21:39:34.143" v="710"/>
          <ac:spMkLst>
            <pc:docMk/>
            <pc:sldMk cId="1992505231" sldId="271"/>
            <ac:spMk id="9" creationId="{E02A5720-22C9-BCAC-E898-456B857B4B44}"/>
          </ac:spMkLst>
        </pc:spChg>
        <pc:spChg chg="add del mod">
          <ac:chgData name="Li, Songdi" userId="S::sm24680@cardiffmet.ac.uk::9f528709-58c5-4f21-aa59-ad390f13dd7e" providerId="AD" clId="Web-{6B986569-564B-35ED-365D-511F68D1B2A0}" dt="2023-05-12T21:39:58.550" v="714"/>
          <ac:spMkLst>
            <pc:docMk/>
            <pc:sldMk cId="1992505231" sldId="271"/>
            <ac:spMk id="10" creationId="{16B6B0D4-9CA9-9C35-B86D-E0CF9F2EA92E}"/>
          </ac:spMkLst>
        </pc:spChg>
        <pc:spChg chg="add mod">
          <ac:chgData name="Li, Songdi" userId="S::sm24680@cardiffmet.ac.uk::9f528709-58c5-4f21-aa59-ad390f13dd7e" providerId="AD" clId="Web-{6B986569-564B-35ED-365D-511F68D1B2A0}" dt="2023-05-12T21:44:14.603" v="781" actId="20577"/>
          <ac:spMkLst>
            <pc:docMk/>
            <pc:sldMk cId="1992505231" sldId="271"/>
            <ac:spMk id="11" creationId="{D4184E78-4F5B-4DF7-7E4A-93365357465C}"/>
          </ac:spMkLst>
        </pc:spChg>
        <pc:spChg chg="add mod">
          <ac:chgData name="Li, Songdi" userId="S::sm24680@cardiffmet.ac.uk::9f528709-58c5-4f21-aa59-ad390f13dd7e" providerId="AD" clId="Web-{6B986569-564B-35ED-365D-511F68D1B2A0}" dt="2023-05-12T21:43:33.992" v="776" actId="1076"/>
          <ac:spMkLst>
            <pc:docMk/>
            <pc:sldMk cId="1992505231" sldId="271"/>
            <ac:spMk id="12" creationId="{0A7FD4B3-162D-7E1F-F1B7-F3E0B069B97A}"/>
          </ac:spMkLst>
        </pc:spChg>
        <pc:picChg chg="add del mod">
          <ac:chgData name="Li, Songdi" userId="S::sm24680@cardiffmet.ac.uk::9f528709-58c5-4f21-aa59-ad390f13dd7e" providerId="AD" clId="Web-{6B986569-564B-35ED-365D-511F68D1B2A0}" dt="2023-05-12T21:42:17.522" v="760"/>
          <ac:picMkLst>
            <pc:docMk/>
            <pc:sldMk cId="1992505231" sldId="271"/>
            <ac:picMk id="3" creationId="{D64A037C-486C-1359-1F2D-795E78DC1379}"/>
          </ac:picMkLst>
        </pc:picChg>
        <pc:picChg chg="del mod">
          <ac:chgData name="Li, Songdi" userId="S::sm24680@cardiffmet.ac.uk::9f528709-58c5-4f21-aa59-ad390f13dd7e" providerId="AD" clId="Web-{6B986569-564B-35ED-365D-511F68D1B2A0}" dt="2023-05-12T21:15:36.588" v="395"/>
          <ac:picMkLst>
            <pc:docMk/>
            <pc:sldMk cId="1992505231" sldId="271"/>
            <ac:picMk id="4" creationId="{B4AE3DDF-B27F-6C0C-B4B9-AB6DED0034CB}"/>
          </ac:picMkLst>
        </pc:picChg>
      </pc:sldChg>
      <pc:sldChg chg="delSp modSp mod modClrScheme chgLayout">
        <pc:chgData name="Li, Songdi" userId="S::sm24680@cardiffmet.ac.uk::9f528709-58c5-4f21-aa59-ad390f13dd7e" providerId="AD" clId="Web-{6B986569-564B-35ED-365D-511F68D1B2A0}" dt="2023-05-12T22:00:38.004" v="831" actId="14100"/>
        <pc:sldMkLst>
          <pc:docMk/>
          <pc:sldMk cId="3982028324" sldId="274"/>
        </pc:sldMkLst>
        <pc:spChg chg="mod ord">
          <ac:chgData name="Li, Songdi" userId="S::sm24680@cardiffmet.ac.uk::9f528709-58c5-4f21-aa59-ad390f13dd7e" providerId="AD" clId="Web-{6B986569-564B-35ED-365D-511F68D1B2A0}" dt="2023-05-12T21:26:54.527" v="613"/>
          <ac:spMkLst>
            <pc:docMk/>
            <pc:sldMk cId="3982028324" sldId="274"/>
            <ac:spMk id="2" creationId="{44B5CAA9-EC03-066C-A122-15509F2F08B7}"/>
          </ac:spMkLst>
        </pc:spChg>
        <pc:spChg chg="del">
          <ac:chgData name="Li, Songdi" userId="S::sm24680@cardiffmet.ac.uk::9f528709-58c5-4f21-aa59-ad390f13dd7e" providerId="AD" clId="Web-{6B986569-564B-35ED-365D-511F68D1B2A0}" dt="2023-05-12T20:54:09.673" v="323"/>
          <ac:spMkLst>
            <pc:docMk/>
            <pc:sldMk cId="3982028324" sldId="274"/>
            <ac:spMk id="7" creationId="{456E525F-EFEF-F27B-309E-88F63EFE6182}"/>
          </ac:spMkLst>
        </pc:spChg>
        <pc:picChg chg="del">
          <ac:chgData name="Li, Songdi" userId="S::sm24680@cardiffmet.ac.uk::9f528709-58c5-4f21-aa59-ad390f13dd7e" providerId="AD" clId="Web-{6B986569-564B-35ED-365D-511F68D1B2A0}" dt="2023-05-12T20:53:32.250" v="314"/>
          <ac:picMkLst>
            <pc:docMk/>
            <pc:sldMk cId="3982028324" sldId="274"/>
            <ac:picMk id="3" creationId="{F3E69BB3-DF74-657E-01BF-165824E9875E}"/>
          </ac:picMkLst>
        </pc:picChg>
        <pc:picChg chg="mod ord modCrop">
          <ac:chgData name="Li, Songdi" userId="S::sm24680@cardiffmet.ac.uk::9f528709-58c5-4f21-aa59-ad390f13dd7e" providerId="AD" clId="Web-{6B986569-564B-35ED-365D-511F68D1B2A0}" dt="2023-05-12T22:00:38.004" v="831" actId="14100"/>
          <ac:picMkLst>
            <pc:docMk/>
            <pc:sldMk cId="3982028324" sldId="274"/>
            <ac:picMk id="10" creationId="{5C2D3EA7-9CBD-F83F-1CCD-5F086BE62036}"/>
          </ac:picMkLst>
        </pc:picChg>
      </pc:sldChg>
      <pc:sldChg chg="addSp delSp modSp mod modClrScheme chgLayout">
        <pc:chgData name="Li, Songdi" userId="S::sm24680@cardiffmet.ac.uk::9f528709-58c5-4f21-aa59-ad390f13dd7e" providerId="AD" clId="Web-{6B986569-564B-35ED-365D-511F68D1B2A0}" dt="2023-05-12T22:08:04.186" v="1504" actId="20577"/>
        <pc:sldMkLst>
          <pc:docMk/>
          <pc:sldMk cId="182837410" sldId="275"/>
        </pc:sldMkLst>
        <pc:spChg chg="mod ord">
          <ac:chgData name="Li, Songdi" userId="S::sm24680@cardiffmet.ac.uk::9f528709-58c5-4f21-aa59-ad390f13dd7e" providerId="AD" clId="Web-{6B986569-564B-35ED-365D-511F68D1B2A0}" dt="2023-05-12T22:08:04.186" v="1504" actId="20577"/>
          <ac:spMkLst>
            <pc:docMk/>
            <pc:sldMk cId="182837410" sldId="275"/>
            <ac:spMk id="2" creationId="{7E361A1A-9B89-4E12-D126-4F08EA988AA9}"/>
          </ac:spMkLst>
        </pc:spChg>
        <pc:spChg chg="del">
          <ac:chgData name="Li, Songdi" userId="S::sm24680@cardiffmet.ac.uk::9f528709-58c5-4f21-aa59-ad390f13dd7e" providerId="AD" clId="Web-{6B986569-564B-35ED-365D-511F68D1B2A0}" dt="2023-05-12T20:55:30.956" v="334"/>
          <ac:spMkLst>
            <pc:docMk/>
            <pc:sldMk cId="182837410" sldId="275"/>
            <ac:spMk id="5" creationId="{9E4E0FEB-4F67-9A92-2C3F-957C709A7494}"/>
          </ac:spMkLst>
        </pc:spChg>
        <pc:spChg chg="ord">
          <ac:chgData name="Li, Songdi" userId="S::sm24680@cardiffmet.ac.uk::9f528709-58c5-4f21-aa59-ad390f13dd7e" providerId="AD" clId="Web-{6B986569-564B-35ED-365D-511F68D1B2A0}" dt="2023-05-12T20:55:43.893" v="335"/>
          <ac:spMkLst>
            <pc:docMk/>
            <pc:sldMk cId="182837410" sldId="275"/>
            <ac:spMk id="6" creationId="{1C332FB3-7351-4FCF-B12C-2AB3DEF68582}"/>
          </ac:spMkLst>
        </pc:spChg>
        <pc:spChg chg="add del mod">
          <ac:chgData name="Li, Songdi" userId="S::sm24680@cardiffmet.ac.uk::9f528709-58c5-4f21-aa59-ad390f13dd7e" providerId="AD" clId="Web-{6B986569-564B-35ED-365D-511F68D1B2A0}" dt="2023-05-12T21:11:03.957" v="356"/>
          <ac:spMkLst>
            <pc:docMk/>
            <pc:sldMk cId="182837410" sldId="275"/>
            <ac:spMk id="7" creationId="{AD94A01C-4AF0-A29C-2EA2-C44FF9232205}"/>
          </ac:spMkLst>
        </pc:spChg>
        <pc:picChg chg="del">
          <ac:chgData name="Li, Songdi" userId="S::sm24680@cardiffmet.ac.uk::9f528709-58c5-4f21-aa59-ad390f13dd7e" providerId="AD" clId="Web-{6B986569-564B-35ED-365D-511F68D1B2A0}" dt="2023-05-12T21:10:56.957" v="355"/>
          <ac:picMkLst>
            <pc:docMk/>
            <pc:sldMk cId="182837410" sldId="275"/>
            <ac:picMk id="4" creationId="{381FFCD5-C60C-4C91-9EB3-48988EEAA050}"/>
          </ac:picMkLst>
        </pc:picChg>
        <pc:picChg chg="add mod ord">
          <ac:chgData name="Li, Songdi" userId="S::sm24680@cardiffmet.ac.uk::9f528709-58c5-4f21-aa59-ad390f13dd7e" providerId="AD" clId="Web-{6B986569-564B-35ED-365D-511F68D1B2A0}" dt="2023-05-12T22:07:29.513" v="1484" actId="1076"/>
          <ac:picMkLst>
            <pc:docMk/>
            <pc:sldMk cId="182837410" sldId="275"/>
            <ac:picMk id="8" creationId="{CBFA486C-0621-6B23-2411-028935D1C2ED}"/>
          </ac:picMkLst>
        </pc:picChg>
        <pc:picChg chg="add del mod">
          <ac:chgData name="Li, Songdi" userId="S::sm24680@cardiffmet.ac.uk::9f528709-58c5-4f21-aa59-ad390f13dd7e" providerId="AD" clId="Web-{6B986569-564B-35ED-365D-511F68D1B2A0}" dt="2023-05-12T22:02:44.476" v="848"/>
          <ac:picMkLst>
            <pc:docMk/>
            <pc:sldMk cId="182837410" sldId="275"/>
            <ac:picMk id="9" creationId="{52F15206-73B6-EE58-76AE-03F0EBEFA918}"/>
          </ac:picMkLst>
        </pc:picChg>
      </pc:sldChg>
      <pc:sldChg chg="addSp delSp modSp mod setBg modClrScheme addAnim delAnim chgLayout">
        <pc:chgData name="Li, Songdi" userId="S::sm24680@cardiffmet.ac.uk::9f528709-58c5-4f21-aa59-ad390f13dd7e" providerId="AD" clId="Web-{6B986569-564B-35ED-365D-511F68D1B2A0}" dt="2023-05-12T22:07:19.935" v="1482" actId="1076"/>
        <pc:sldMkLst>
          <pc:docMk/>
          <pc:sldMk cId="3282011610" sldId="276"/>
        </pc:sldMkLst>
        <pc:spChg chg="mod ord">
          <ac:chgData name="Li, Songdi" userId="S::sm24680@cardiffmet.ac.uk::9f528709-58c5-4f21-aa59-ad390f13dd7e" providerId="AD" clId="Web-{6B986569-564B-35ED-365D-511F68D1B2A0}" dt="2023-05-12T22:05:09.463" v="1001"/>
          <ac:spMkLst>
            <pc:docMk/>
            <pc:sldMk cId="3282011610" sldId="276"/>
            <ac:spMk id="2" creationId="{96D6091F-6583-B5A7-B6D6-B8EDDE6D00B9}"/>
          </ac:spMkLst>
        </pc:spChg>
        <pc:spChg chg="del">
          <ac:chgData name="Li, Songdi" userId="S::sm24680@cardiffmet.ac.uk::9f528709-58c5-4f21-aa59-ad390f13dd7e" providerId="AD" clId="Web-{6B986569-564B-35ED-365D-511F68D1B2A0}" dt="2023-05-12T20:54:29.017" v="330"/>
          <ac:spMkLst>
            <pc:docMk/>
            <pc:sldMk cId="3282011610" sldId="276"/>
            <ac:spMk id="4" creationId="{097CEF0B-CC94-8E83-F1A3-688F7575387B}"/>
          </ac:spMkLst>
        </pc:spChg>
        <pc:spChg chg="del mod">
          <ac:chgData name="Li, Songdi" userId="S::sm24680@cardiffmet.ac.uk::9f528709-58c5-4f21-aa59-ad390f13dd7e" providerId="AD" clId="Web-{6B986569-564B-35ED-365D-511F68D1B2A0}" dt="2023-05-12T20:53:56.032" v="321"/>
          <ac:spMkLst>
            <pc:docMk/>
            <pc:sldMk cId="3282011610" sldId="276"/>
            <ac:spMk id="6" creationId="{B41984D8-5C36-0F91-A273-324C7B90C030}"/>
          </ac:spMkLst>
        </pc:spChg>
        <pc:spChg chg="add del mod">
          <ac:chgData name="Li, Songdi" userId="S::sm24680@cardiffmet.ac.uk::9f528709-58c5-4f21-aa59-ad390f13dd7e" providerId="AD" clId="Web-{6B986569-564B-35ED-365D-511F68D1B2A0}" dt="2023-05-12T20:53:46.203" v="318"/>
          <ac:spMkLst>
            <pc:docMk/>
            <pc:sldMk cId="3282011610" sldId="276"/>
            <ac:spMk id="10" creationId="{FED56AAA-D9C6-4C86-FCB7-E7EEC77E7EE2}"/>
          </ac:spMkLst>
        </pc:spChg>
        <pc:spChg chg="add del">
          <ac:chgData name="Li, Songdi" userId="S::sm24680@cardiffmet.ac.uk::9f528709-58c5-4f21-aa59-ad390f13dd7e" providerId="AD" clId="Web-{6B986569-564B-35ED-365D-511F68D1B2A0}" dt="2023-05-12T22:03:05.601" v="853"/>
          <ac:spMkLst>
            <pc:docMk/>
            <pc:sldMk cId="3282011610" sldId="276"/>
            <ac:spMk id="16" creationId="{27BDFED6-6E33-4606-AFE2-886ADB1C018E}"/>
          </ac:spMkLst>
        </pc:spChg>
        <pc:spChg chg="add del">
          <ac:chgData name="Li, Songdi" userId="S::sm24680@cardiffmet.ac.uk::9f528709-58c5-4f21-aa59-ad390f13dd7e" providerId="AD" clId="Web-{6B986569-564B-35ED-365D-511F68D1B2A0}" dt="2023-05-12T22:03:05.601" v="853"/>
          <ac:spMkLst>
            <pc:docMk/>
            <pc:sldMk cId="3282011610" sldId="276"/>
            <ac:spMk id="18" creationId="{890DEF05-784E-4B61-89E4-04C4ECF4E5A0}"/>
          </ac:spMkLst>
        </pc:spChg>
        <pc:spChg chg="add del">
          <ac:chgData name="Li, Songdi" userId="S::sm24680@cardiffmet.ac.uk::9f528709-58c5-4f21-aa59-ad390f13dd7e" providerId="AD" clId="Web-{6B986569-564B-35ED-365D-511F68D1B2A0}" dt="2023-05-12T22:03:21.586" v="857"/>
          <ac:spMkLst>
            <pc:docMk/>
            <pc:sldMk cId="3282011610" sldId="276"/>
            <ac:spMk id="22" creationId="{022BDE4A-8A20-4A69-9C5A-581C82036A4D}"/>
          </ac:spMkLst>
        </pc:spChg>
        <pc:spChg chg="add del">
          <ac:chgData name="Li, Songdi" userId="S::sm24680@cardiffmet.ac.uk::9f528709-58c5-4f21-aa59-ad390f13dd7e" providerId="AD" clId="Web-{6B986569-564B-35ED-365D-511F68D1B2A0}" dt="2023-05-12T22:05:09.463" v="1001"/>
          <ac:spMkLst>
            <pc:docMk/>
            <pc:sldMk cId="3282011610" sldId="276"/>
            <ac:spMk id="27" creationId="{D55CA618-78A6-47F6-B865-E9315164FB49}"/>
          </ac:spMkLst>
        </pc:spChg>
        <pc:spChg chg="add del">
          <ac:chgData name="Li, Songdi" userId="S::sm24680@cardiffmet.ac.uk::9f528709-58c5-4f21-aa59-ad390f13dd7e" providerId="AD" clId="Web-{6B986569-564B-35ED-365D-511F68D1B2A0}" dt="2023-05-12T22:05:09.463" v="1001"/>
          <ac:spMkLst>
            <pc:docMk/>
            <pc:sldMk cId="3282011610" sldId="276"/>
            <ac:spMk id="33" creationId="{8ED94938-268E-4C0A-A08A-B3980C78BAEB}"/>
          </ac:spMkLst>
        </pc:spChg>
        <pc:spChg chg="add">
          <ac:chgData name="Li, Songdi" userId="S::sm24680@cardiffmet.ac.uk::9f528709-58c5-4f21-aa59-ad390f13dd7e" providerId="AD" clId="Web-{6B986569-564B-35ED-365D-511F68D1B2A0}" dt="2023-05-12T22:05:09.463" v="1001"/>
          <ac:spMkLst>
            <pc:docMk/>
            <pc:sldMk cId="3282011610" sldId="276"/>
            <ac:spMk id="38" creationId="{37C89E4B-3C9F-44B9-8B86-D9E3D112D8EC}"/>
          </ac:spMkLst>
        </pc:spChg>
        <pc:grpChg chg="add del">
          <ac:chgData name="Li, Songdi" userId="S::sm24680@cardiffmet.ac.uk::9f528709-58c5-4f21-aa59-ad390f13dd7e" providerId="AD" clId="Web-{6B986569-564B-35ED-365D-511F68D1B2A0}" dt="2023-05-12T22:05:09.463" v="1001"/>
          <ac:grpSpMkLst>
            <pc:docMk/>
            <pc:sldMk cId="3282011610" sldId="276"/>
            <ac:grpSpMk id="29" creationId="{B83D307E-DF68-43F8-97CE-0AAE950A7129}"/>
          </ac:grpSpMkLst>
        </pc:grpChg>
        <pc:graphicFrameChg chg="add del mod modGraphic">
          <ac:chgData name="Li, Songdi" userId="S::sm24680@cardiffmet.ac.uk::9f528709-58c5-4f21-aa59-ad390f13dd7e" providerId="AD" clId="Web-{6B986569-564B-35ED-365D-511F68D1B2A0}" dt="2023-05-12T22:04:53.901" v="1000"/>
          <ac:graphicFrameMkLst>
            <pc:docMk/>
            <pc:sldMk cId="3282011610" sldId="276"/>
            <ac:graphicFrameMk id="13" creationId="{C533744D-0305-207C-31E8-FD8DD64D025B}"/>
          </ac:graphicFrameMkLst>
        </pc:graphicFrameChg>
        <pc:graphicFrameChg chg="add mod modGraphic">
          <ac:chgData name="Li, Songdi" userId="S::sm24680@cardiffmet.ac.uk::9f528709-58c5-4f21-aa59-ad390f13dd7e" providerId="AD" clId="Web-{6B986569-564B-35ED-365D-511F68D1B2A0}" dt="2023-05-12T22:07:14.701" v="1480"/>
          <ac:graphicFrameMkLst>
            <pc:docMk/>
            <pc:sldMk cId="3282011610" sldId="276"/>
            <ac:graphicFrameMk id="15" creationId="{3A81AC4D-3DCA-28DA-FA7A-84AC98B17696}"/>
          </ac:graphicFrameMkLst>
        </pc:graphicFrameChg>
        <pc:picChg chg="mod ord">
          <ac:chgData name="Li, Songdi" userId="S::sm24680@cardiffmet.ac.uk::9f528709-58c5-4f21-aa59-ad390f13dd7e" providerId="AD" clId="Web-{6B986569-564B-35ED-365D-511F68D1B2A0}" dt="2023-05-12T22:07:19.935" v="1482" actId="1076"/>
          <ac:picMkLst>
            <pc:docMk/>
            <pc:sldMk cId="3282011610" sldId="276"/>
            <ac:picMk id="3" creationId="{56EA8DD0-8F6A-5425-C408-ED3DC367718D}"/>
          </ac:picMkLst>
        </pc:picChg>
        <pc:picChg chg="del">
          <ac:chgData name="Li, Songdi" userId="S::sm24680@cardiffmet.ac.uk::9f528709-58c5-4f21-aa59-ad390f13dd7e" providerId="AD" clId="Web-{6B986569-564B-35ED-365D-511F68D1B2A0}" dt="2023-05-12T20:53:41.547" v="316"/>
          <ac:picMkLst>
            <pc:docMk/>
            <pc:sldMk cId="3282011610" sldId="276"/>
            <ac:picMk id="5" creationId="{0EB867DF-CE80-66A4-B5EC-9E3A3A0D3715}"/>
          </ac:picMkLst>
        </pc:picChg>
        <pc:picChg chg="del mod">
          <ac:chgData name="Li, Songdi" userId="S::sm24680@cardiffmet.ac.uk::9f528709-58c5-4f21-aa59-ad390f13dd7e" providerId="AD" clId="Web-{6B986569-564B-35ED-365D-511F68D1B2A0}" dt="2023-05-12T21:11:18.192" v="358"/>
          <ac:picMkLst>
            <pc:docMk/>
            <pc:sldMk cId="3282011610" sldId="276"/>
            <ac:picMk id="7" creationId="{73D2CE6B-4F14-F147-B1FA-2BBD18837408}"/>
          </ac:picMkLst>
        </pc:picChg>
        <pc:picChg chg="del">
          <ac:chgData name="Li, Songdi" userId="S::sm24680@cardiffmet.ac.uk::9f528709-58c5-4f21-aa59-ad390f13dd7e" providerId="AD" clId="Web-{6B986569-564B-35ED-365D-511F68D1B2A0}" dt="2023-05-12T20:53:43.485" v="317"/>
          <ac:picMkLst>
            <pc:docMk/>
            <pc:sldMk cId="3282011610" sldId="276"/>
            <ac:picMk id="8" creationId="{A232EA74-3FEE-FD8A-064C-6FA9916B0F4C}"/>
          </ac:picMkLst>
        </pc:picChg>
        <pc:picChg chg="add del mod">
          <ac:chgData name="Li, Songdi" userId="S::sm24680@cardiffmet.ac.uk::9f528709-58c5-4f21-aa59-ad390f13dd7e" providerId="AD" clId="Web-{6B986569-564B-35ED-365D-511F68D1B2A0}" dt="2023-05-12T22:04:20.056" v="858"/>
          <ac:picMkLst>
            <pc:docMk/>
            <pc:sldMk cId="3282011610" sldId="276"/>
            <ac:picMk id="11" creationId="{871DC336-6EFB-AFB0-5BED-7B0A26153EE5}"/>
          </ac:picMkLst>
        </pc:picChg>
        <pc:cxnChg chg="add del">
          <ac:chgData name="Li, Songdi" userId="S::sm24680@cardiffmet.ac.uk::9f528709-58c5-4f21-aa59-ad390f13dd7e" providerId="AD" clId="Web-{6B986569-564B-35ED-365D-511F68D1B2A0}" dt="2023-05-12T22:03:05.601" v="853"/>
          <ac:cxnSpMkLst>
            <pc:docMk/>
            <pc:sldMk cId="3282011610" sldId="276"/>
            <ac:cxnSpMk id="20" creationId="{C41BAEC7-F7B0-4224-8B18-8F74B7D87F0B}"/>
          </ac:cxnSpMkLst>
        </pc:cxnChg>
        <pc:cxnChg chg="add">
          <ac:chgData name="Li, Songdi" userId="S::sm24680@cardiffmet.ac.uk::9f528709-58c5-4f21-aa59-ad390f13dd7e" providerId="AD" clId="Web-{6B986569-564B-35ED-365D-511F68D1B2A0}" dt="2023-05-12T22:05:09.463" v="1001"/>
          <ac:cxnSpMkLst>
            <pc:docMk/>
            <pc:sldMk cId="3282011610" sldId="276"/>
            <ac:cxnSpMk id="40" creationId="{AA2EAA10-076F-46BD-8F0F-B9A2FB77A85C}"/>
          </ac:cxnSpMkLst>
        </pc:cxnChg>
        <pc:cxnChg chg="add">
          <ac:chgData name="Li, Songdi" userId="S::sm24680@cardiffmet.ac.uk::9f528709-58c5-4f21-aa59-ad390f13dd7e" providerId="AD" clId="Web-{6B986569-564B-35ED-365D-511F68D1B2A0}" dt="2023-05-12T22:05:09.463" v="1001"/>
          <ac:cxnSpMkLst>
            <pc:docMk/>
            <pc:sldMk cId="3282011610" sldId="276"/>
            <ac:cxnSpMk id="42" creationId="{D891E407-403B-4764-86C9-33A56D3BCAA3}"/>
          </ac:cxnSpMkLst>
        </pc:cxnChg>
      </pc:sldChg>
      <pc:sldChg chg="modSp new del mod modClrScheme chgLayout">
        <pc:chgData name="Li, Songdi" userId="S::sm24680@cardiffmet.ac.uk::9f528709-58c5-4f21-aa59-ad390f13dd7e" providerId="AD" clId="Web-{6B986569-564B-35ED-365D-511F68D1B2A0}" dt="2023-05-12T22:11:21.175" v="1524"/>
        <pc:sldMkLst>
          <pc:docMk/>
          <pc:sldMk cId="3198476003" sldId="277"/>
        </pc:sldMkLst>
        <pc:spChg chg="mod ord">
          <ac:chgData name="Li, Songdi" userId="S::sm24680@cardiffmet.ac.uk::9f528709-58c5-4f21-aa59-ad390f13dd7e" providerId="AD" clId="Web-{6B986569-564B-35ED-365D-511F68D1B2A0}" dt="2023-05-12T21:26:54.527" v="613"/>
          <ac:spMkLst>
            <pc:docMk/>
            <pc:sldMk cId="3198476003" sldId="277"/>
            <ac:spMk id="2" creationId="{75EC8C28-7947-7014-D808-A584D1419687}"/>
          </ac:spMkLst>
        </pc:spChg>
        <pc:spChg chg="mod ord">
          <ac:chgData name="Li, Songdi" userId="S::sm24680@cardiffmet.ac.uk::9f528709-58c5-4f21-aa59-ad390f13dd7e" providerId="AD" clId="Web-{6B986569-564B-35ED-365D-511F68D1B2A0}" dt="2023-05-12T21:26:54.527" v="613"/>
          <ac:spMkLst>
            <pc:docMk/>
            <pc:sldMk cId="3198476003" sldId="277"/>
            <ac:spMk id="3" creationId="{EDF2C053-4A26-7C63-8568-F05EE3AB6CC8}"/>
          </ac:spMkLst>
        </pc:spChg>
      </pc:sldChg>
      <pc:sldChg chg="addSp delSp modSp new del mod setBg modClrScheme delDesignElem chgLayout">
        <pc:chgData name="Li, Songdi" userId="S::sm24680@cardiffmet.ac.uk::9f528709-58c5-4f21-aa59-ad390f13dd7e" providerId="AD" clId="Web-{6B986569-564B-35ED-365D-511F68D1B2A0}" dt="2023-05-12T21:54:42.304" v="825"/>
        <pc:sldMkLst>
          <pc:docMk/>
          <pc:sldMk cId="2419577288" sldId="278"/>
        </pc:sldMkLst>
        <pc:spChg chg="mod ord">
          <ac:chgData name="Li, Songdi" userId="S::sm24680@cardiffmet.ac.uk::9f528709-58c5-4f21-aa59-ad390f13dd7e" providerId="AD" clId="Web-{6B986569-564B-35ED-365D-511F68D1B2A0}" dt="2023-05-12T21:54:41.444" v="824" actId="20577"/>
          <ac:spMkLst>
            <pc:docMk/>
            <pc:sldMk cId="2419577288" sldId="278"/>
            <ac:spMk id="2" creationId="{82BD8F9F-F130-419D-291F-E19AEB82392B}"/>
          </ac:spMkLst>
        </pc:spChg>
        <pc:spChg chg="del">
          <ac:chgData name="Li, Songdi" userId="S::sm24680@cardiffmet.ac.uk::9f528709-58c5-4f21-aa59-ad390f13dd7e" providerId="AD" clId="Web-{6B986569-564B-35ED-365D-511F68D1B2A0}" dt="2023-05-12T21:19:41.549" v="412"/>
          <ac:spMkLst>
            <pc:docMk/>
            <pc:sldMk cId="2419577288" sldId="278"/>
            <ac:spMk id="3" creationId="{B109E7BA-779B-B72A-2EAC-DDAF2CC20E75}"/>
          </ac:spMkLst>
        </pc:spChg>
        <pc:spChg chg="add mod">
          <ac:chgData name="Li, Songdi" userId="S::sm24680@cardiffmet.ac.uk::9f528709-58c5-4f21-aa59-ad390f13dd7e" providerId="AD" clId="Web-{6B986569-564B-35ED-365D-511F68D1B2A0}" dt="2023-05-12T21:31:34.799" v="660"/>
          <ac:spMkLst>
            <pc:docMk/>
            <pc:sldMk cId="2419577288" sldId="278"/>
            <ac:spMk id="9" creationId="{2A9E2FB2-45F3-4FF7-A106-73514B3D39DE}"/>
          </ac:spMkLst>
        </pc:spChg>
        <pc:spChg chg="add del">
          <ac:chgData name="Li, Songdi" userId="S::sm24680@cardiffmet.ac.uk::9f528709-58c5-4f21-aa59-ad390f13dd7e" providerId="AD" clId="Web-{6B986569-564B-35ED-365D-511F68D1B2A0}" dt="2023-05-12T21:19:59.315" v="415"/>
          <ac:spMkLst>
            <pc:docMk/>
            <pc:sldMk cId="2419577288" sldId="278"/>
            <ac:spMk id="10" creationId="{8D06CE56-3881-4ADA-8CEF-D18B02C242A3}"/>
          </ac:spMkLst>
        </pc:spChg>
        <pc:spChg chg="add del">
          <ac:chgData name="Li, Songdi" userId="S::sm24680@cardiffmet.ac.uk::9f528709-58c5-4f21-aa59-ad390f13dd7e" providerId="AD" clId="Web-{6B986569-564B-35ED-365D-511F68D1B2A0}" dt="2023-05-12T21:26:24.730" v="609"/>
          <ac:spMkLst>
            <pc:docMk/>
            <pc:sldMk cId="2419577288" sldId="278"/>
            <ac:spMk id="11" creationId="{7DA1F35B-C8F7-4A5A-9339-7DA4D785B300}"/>
          </ac:spMkLst>
        </pc:spChg>
        <pc:spChg chg="add del">
          <ac:chgData name="Li, Songdi" userId="S::sm24680@cardiffmet.ac.uk::9f528709-58c5-4f21-aa59-ad390f13dd7e" providerId="AD" clId="Web-{6B986569-564B-35ED-365D-511F68D1B2A0}" dt="2023-05-12T21:19:59.315" v="415"/>
          <ac:spMkLst>
            <pc:docMk/>
            <pc:sldMk cId="2419577288" sldId="278"/>
            <ac:spMk id="12" creationId="{79F3C543-62EC-4433-9C93-A2CD8764E9B4}"/>
          </ac:spMkLst>
        </pc:spChg>
        <pc:spChg chg="add del">
          <ac:chgData name="Li, Songdi" userId="S::sm24680@cardiffmet.ac.uk::9f528709-58c5-4f21-aa59-ad390f13dd7e" providerId="AD" clId="Web-{6B986569-564B-35ED-365D-511F68D1B2A0}" dt="2023-05-12T21:26:24.730" v="609"/>
          <ac:spMkLst>
            <pc:docMk/>
            <pc:sldMk cId="2419577288" sldId="278"/>
            <ac:spMk id="13" creationId="{B2D4AD41-40DA-4A81-92F5-B6E3BA1ED82A}"/>
          </ac:spMkLst>
        </pc:spChg>
        <pc:spChg chg="add del">
          <ac:chgData name="Li, Songdi" userId="S::sm24680@cardiffmet.ac.uk::9f528709-58c5-4f21-aa59-ad390f13dd7e" providerId="AD" clId="Web-{6B986569-564B-35ED-365D-511F68D1B2A0}" dt="2023-05-12T21:19:59.315" v="415"/>
          <ac:spMkLst>
            <pc:docMk/>
            <pc:sldMk cId="2419577288" sldId="278"/>
            <ac:spMk id="14" creationId="{C1A1C5D3-C053-4EE9-BE1A-419B6E27CCAE}"/>
          </ac:spMkLst>
        </pc:spChg>
        <pc:spChg chg="add del">
          <ac:chgData name="Li, Songdi" userId="S::sm24680@cardiffmet.ac.uk::9f528709-58c5-4f21-aa59-ad390f13dd7e" providerId="AD" clId="Web-{6B986569-564B-35ED-365D-511F68D1B2A0}" dt="2023-05-12T21:26:38.355" v="611"/>
          <ac:spMkLst>
            <pc:docMk/>
            <pc:sldMk cId="2419577288" sldId="278"/>
            <ac:spMk id="15" creationId="{6C4028FD-8BAA-4A19-BFDE-594D991B7552}"/>
          </ac:spMkLst>
        </pc:spChg>
        <pc:spChg chg="add del">
          <ac:chgData name="Li, Songdi" userId="S::sm24680@cardiffmet.ac.uk::9f528709-58c5-4f21-aa59-ad390f13dd7e" providerId="AD" clId="Web-{6B986569-564B-35ED-365D-511F68D1B2A0}" dt="2023-05-12T21:19:59.315" v="415"/>
          <ac:spMkLst>
            <pc:docMk/>
            <pc:sldMk cId="2419577288" sldId="278"/>
            <ac:spMk id="16" creationId="{A3473CF9-37EB-43E7-89EF-D2D1C53D1DAC}"/>
          </ac:spMkLst>
        </pc:spChg>
        <pc:spChg chg="add">
          <ac:chgData name="Li, Songdi" userId="S::sm24680@cardiffmet.ac.uk::9f528709-58c5-4f21-aa59-ad390f13dd7e" providerId="AD" clId="Web-{6B986569-564B-35ED-365D-511F68D1B2A0}" dt="2023-05-12T21:31:34.799" v="660"/>
          <ac:spMkLst>
            <pc:docMk/>
            <pc:sldMk cId="2419577288" sldId="278"/>
            <ac:spMk id="17" creationId="{BACC6370-2D7E-4714-9D71-7542949D7D5D}"/>
          </ac:spMkLst>
        </pc:spChg>
        <pc:spChg chg="add del">
          <ac:chgData name="Li, Songdi" userId="S::sm24680@cardiffmet.ac.uk::9f528709-58c5-4f21-aa59-ad390f13dd7e" providerId="AD" clId="Web-{6B986569-564B-35ED-365D-511F68D1B2A0}" dt="2023-05-12T21:19:59.315" v="415"/>
          <ac:spMkLst>
            <pc:docMk/>
            <pc:sldMk cId="2419577288" sldId="278"/>
            <ac:spMk id="18" creationId="{586B4EF9-43BA-4655-A6FF-1D8E21574C95}"/>
          </ac:spMkLst>
        </pc:spChg>
        <pc:spChg chg="add">
          <ac:chgData name="Li, Songdi" userId="S::sm24680@cardiffmet.ac.uk::9f528709-58c5-4f21-aa59-ad390f13dd7e" providerId="AD" clId="Web-{6B986569-564B-35ED-365D-511F68D1B2A0}" dt="2023-05-12T21:31:34.799" v="660"/>
          <ac:spMkLst>
            <pc:docMk/>
            <pc:sldMk cId="2419577288" sldId="278"/>
            <ac:spMk id="19" creationId="{F68B3F68-107C-434F-AA38-110D5EA91B85}"/>
          </ac:spMkLst>
        </pc:spChg>
        <pc:spChg chg="add del">
          <ac:chgData name="Li, Songdi" userId="S::sm24680@cardiffmet.ac.uk::9f528709-58c5-4f21-aa59-ad390f13dd7e" providerId="AD" clId="Web-{6B986569-564B-35ED-365D-511F68D1B2A0}" dt="2023-05-12T21:20:02.018" v="417"/>
          <ac:spMkLst>
            <pc:docMk/>
            <pc:sldMk cId="2419577288" sldId="278"/>
            <ac:spMk id="20" creationId="{AF2F604E-43BE-4DC3-B983-E071523364F8}"/>
          </ac:spMkLst>
        </pc:spChg>
        <pc:spChg chg="add del">
          <ac:chgData name="Li, Songdi" userId="S::sm24680@cardiffmet.ac.uk::9f528709-58c5-4f21-aa59-ad390f13dd7e" providerId="AD" clId="Web-{6B986569-564B-35ED-365D-511F68D1B2A0}" dt="2023-05-12T21:20:02.018" v="417"/>
          <ac:spMkLst>
            <pc:docMk/>
            <pc:sldMk cId="2419577288" sldId="278"/>
            <ac:spMk id="21" creationId="{8D06CE56-3881-4ADA-8CEF-D18B02C242A3}"/>
          </ac:spMkLst>
        </pc:spChg>
        <pc:spChg chg="add del">
          <ac:chgData name="Li, Songdi" userId="S::sm24680@cardiffmet.ac.uk::9f528709-58c5-4f21-aa59-ad390f13dd7e" providerId="AD" clId="Web-{6B986569-564B-35ED-365D-511F68D1B2A0}" dt="2023-05-12T21:20:02.018" v="417"/>
          <ac:spMkLst>
            <pc:docMk/>
            <pc:sldMk cId="2419577288" sldId="278"/>
            <ac:spMk id="22" creationId="{08C9B587-E65E-4B52-B37C-ABEBB6E87928}"/>
          </ac:spMkLst>
        </pc:spChg>
        <pc:spChg chg="add del">
          <ac:chgData name="Li, Songdi" userId="S::sm24680@cardiffmet.ac.uk::9f528709-58c5-4f21-aa59-ad390f13dd7e" providerId="AD" clId="Web-{6B986569-564B-35ED-365D-511F68D1B2A0}" dt="2023-05-12T21:20:02.018" v="417"/>
          <ac:spMkLst>
            <pc:docMk/>
            <pc:sldMk cId="2419577288" sldId="278"/>
            <ac:spMk id="23" creationId="{79F3C543-62EC-4433-9C93-A2CD8764E9B4}"/>
          </ac:spMkLst>
        </pc:spChg>
        <pc:spChg chg="add del">
          <ac:chgData name="Li, Songdi" userId="S::sm24680@cardiffmet.ac.uk::9f528709-58c5-4f21-aa59-ad390f13dd7e" providerId="AD" clId="Web-{6B986569-564B-35ED-365D-511F68D1B2A0}" dt="2023-05-12T21:20:02.018" v="417"/>
          <ac:spMkLst>
            <pc:docMk/>
            <pc:sldMk cId="2419577288" sldId="278"/>
            <ac:spMk id="24" creationId="{5DCB5928-DC7D-4612-9922-441966E15627}"/>
          </ac:spMkLst>
        </pc:spChg>
        <pc:spChg chg="add del">
          <ac:chgData name="Li, Songdi" userId="S::sm24680@cardiffmet.ac.uk::9f528709-58c5-4f21-aa59-ad390f13dd7e" providerId="AD" clId="Web-{6B986569-564B-35ED-365D-511F68D1B2A0}" dt="2023-05-12T21:20:02.018" v="417"/>
          <ac:spMkLst>
            <pc:docMk/>
            <pc:sldMk cId="2419577288" sldId="278"/>
            <ac:spMk id="25" creationId="{682C1161-1736-45EC-99B7-33F3CAE9D517}"/>
          </ac:spMkLst>
        </pc:spChg>
        <pc:spChg chg="add del">
          <ac:chgData name="Li, Songdi" userId="S::sm24680@cardiffmet.ac.uk::9f528709-58c5-4f21-aa59-ad390f13dd7e" providerId="AD" clId="Web-{6B986569-564B-35ED-365D-511F68D1B2A0}" dt="2023-05-12T21:20:02.018" v="417"/>
          <ac:spMkLst>
            <pc:docMk/>
            <pc:sldMk cId="2419577288" sldId="278"/>
            <ac:spMk id="26" creationId="{84D4DDB8-B68F-45B0-9F62-C4279996F672}"/>
          </ac:spMkLst>
        </pc:spChg>
        <pc:spChg chg="add">
          <ac:chgData name="Li, Songdi" userId="S::sm24680@cardiffmet.ac.uk::9f528709-58c5-4f21-aa59-ad390f13dd7e" providerId="AD" clId="Web-{6B986569-564B-35ED-365D-511F68D1B2A0}" dt="2023-05-12T21:31:34.799" v="660"/>
          <ac:spMkLst>
            <pc:docMk/>
            <pc:sldMk cId="2419577288" sldId="278"/>
            <ac:spMk id="27" creationId="{AAD0DBB9-1A4B-4391-81D4-CB19F9AB918A}"/>
          </ac:spMkLst>
        </pc:spChg>
        <pc:spChg chg="add del">
          <ac:chgData name="Li, Songdi" userId="S::sm24680@cardiffmet.ac.uk::9f528709-58c5-4f21-aa59-ad390f13dd7e" providerId="AD" clId="Web-{6B986569-564B-35ED-365D-511F68D1B2A0}" dt="2023-05-12T21:26:54.527" v="613"/>
          <ac:spMkLst>
            <pc:docMk/>
            <pc:sldMk cId="2419577288" sldId="278"/>
            <ac:spMk id="28" creationId="{8D06CE56-3881-4ADA-8CEF-D18B02C242A3}"/>
          </ac:spMkLst>
        </pc:spChg>
        <pc:spChg chg="add del">
          <ac:chgData name="Li, Songdi" userId="S::sm24680@cardiffmet.ac.uk::9f528709-58c5-4f21-aa59-ad390f13dd7e" providerId="AD" clId="Web-{6B986569-564B-35ED-365D-511F68D1B2A0}" dt="2023-05-12T21:26:54.527" v="613"/>
          <ac:spMkLst>
            <pc:docMk/>
            <pc:sldMk cId="2419577288" sldId="278"/>
            <ac:spMk id="29" creationId="{79F3C543-62EC-4433-9C93-A2CD8764E9B4}"/>
          </ac:spMkLst>
        </pc:spChg>
        <pc:spChg chg="add del">
          <ac:chgData name="Li, Songdi" userId="S::sm24680@cardiffmet.ac.uk::9f528709-58c5-4f21-aa59-ad390f13dd7e" providerId="AD" clId="Web-{6B986569-564B-35ED-365D-511F68D1B2A0}" dt="2023-05-12T21:26:54.527" v="613"/>
          <ac:spMkLst>
            <pc:docMk/>
            <pc:sldMk cId="2419577288" sldId="278"/>
            <ac:spMk id="30" creationId="{C1A1C5D3-C053-4EE9-BE1A-419B6E27CCAE}"/>
          </ac:spMkLst>
        </pc:spChg>
        <pc:spChg chg="add del">
          <ac:chgData name="Li, Songdi" userId="S::sm24680@cardiffmet.ac.uk::9f528709-58c5-4f21-aa59-ad390f13dd7e" providerId="AD" clId="Web-{6B986569-564B-35ED-365D-511F68D1B2A0}" dt="2023-05-12T21:26:54.527" v="613"/>
          <ac:spMkLst>
            <pc:docMk/>
            <pc:sldMk cId="2419577288" sldId="278"/>
            <ac:spMk id="31" creationId="{A3473CF9-37EB-43E7-89EF-D2D1C53D1DAC}"/>
          </ac:spMkLst>
        </pc:spChg>
        <pc:spChg chg="add del">
          <ac:chgData name="Li, Songdi" userId="S::sm24680@cardiffmet.ac.uk::9f528709-58c5-4f21-aa59-ad390f13dd7e" providerId="AD" clId="Web-{6B986569-564B-35ED-365D-511F68D1B2A0}" dt="2023-05-12T21:26:54.527" v="613"/>
          <ac:spMkLst>
            <pc:docMk/>
            <pc:sldMk cId="2419577288" sldId="278"/>
            <ac:spMk id="32" creationId="{586B4EF9-43BA-4655-A6FF-1D8E21574C95}"/>
          </ac:spMkLst>
        </pc:spChg>
        <pc:spChg chg="add">
          <ac:chgData name="Li, Songdi" userId="S::sm24680@cardiffmet.ac.uk::9f528709-58c5-4f21-aa59-ad390f13dd7e" providerId="AD" clId="Web-{6B986569-564B-35ED-365D-511F68D1B2A0}" dt="2023-05-12T21:31:34.799" v="660"/>
          <ac:spMkLst>
            <pc:docMk/>
            <pc:sldMk cId="2419577288" sldId="278"/>
            <ac:spMk id="33" creationId="{063BBA22-50EA-4C4D-BE05-F1CE4E63AA56}"/>
          </ac:spMkLst>
        </pc:spChg>
        <pc:graphicFrameChg chg="add mod modGraphic">
          <ac:chgData name="Li, Songdi" userId="S::sm24680@cardiffmet.ac.uk::9f528709-58c5-4f21-aa59-ad390f13dd7e" providerId="AD" clId="Web-{6B986569-564B-35ED-365D-511F68D1B2A0}" dt="2023-05-12T21:31:46.674" v="661" actId="1076"/>
          <ac:graphicFrameMkLst>
            <pc:docMk/>
            <pc:sldMk cId="2419577288" sldId="278"/>
            <ac:graphicFrameMk id="5" creationId="{429A7FA2-CA46-37BD-E0D5-0E5B3561D166}"/>
          </ac:graphicFrameMkLst>
        </pc:graphicFrameChg>
        <pc:picChg chg="add del mod">
          <ac:chgData name="Li, Songdi" userId="S::sm24680@cardiffmet.ac.uk::9f528709-58c5-4f21-aa59-ad390f13dd7e" providerId="AD" clId="Web-{6B986569-564B-35ED-365D-511F68D1B2A0}" dt="2023-05-12T21:20:43.347" v="422"/>
          <ac:picMkLst>
            <pc:docMk/>
            <pc:sldMk cId="2419577288" sldId="278"/>
            <ac:picMk id="6" creationId="{D3E3CAAC-4CFE-7CA7-1A72-990FD58F3AA7}"/>
          </ac:picMkLst>
        </pc:picChg>
        <pc:picChg chg="add del mod">
          <ac:chgData name="Li, Songdi" userId="S::sm24680@cardiffmet.ac.uk::9f528709-58c5-4f21-aa59-ad390f13dd7e" providerId="AD" clId="Web-{6B986569-564B-35ED-365D-511F68D1B2A0}" dt="2023-05-12T21:21:16.520" v="426"/>
          <ac:picMkLst>
            <pc:docMk/>
            <pc:sldMk cId="2419577288" sldId="278"/>
            <ac:picMk id="7" creationId="{1A657C95-12A8-25E7-40D5-0C3AC6D3FE1E}"/>
          </ac:picMkLst>
        </pc:picChg>
        <pc:picChg chg="add mod modCrop">
          <ac:chgData name="Li, Songdi" userId="S::sm24680@cardiffmet.ac.uk::9f528709-58c5-4f21-aa59-ad390f13dd7e" providerId="AD" clId="Web-{6B986569-564B-35ED-365D-511F68D1B2A0}" dt="2023-05-12T21:31:34.799" v="660"/>
          <ac:picMkLst>
            <pc:docMk/>
            <pc:sldMk cId="2419577288" sldId="278"/>
            <ac:picMk id="8" creationId="{15A36471-D1C9-9333-7299-20C249257455}"/>
          </ac:picMkLst>
        </pc:picChg>
      </pc:sldChg>
      <pc:sldChg chg="new del">
        <pc:chgData name="Li, Songdi" userId="S::sm24680@cardiffmet.ac.uk::9f528709-58c5-4f21-aa59-ad390f13dd7e" providerId="AD" clId="Web-{6B986569-564B-35ED-365D-511F68D1B2A0}" dt="2023-05-12T21:54:48.304" v="827"/>
        <pc:sldMkLst>
          <pc:docMk/>
          <pc:sldMk cId="1209814439" sldId="279"/>
        </pc:sldMkLst>
      </pc:sldChg>
      <pc:sldChg chg="addSp delSp modSp new del">
        <pc:chgData name="Li, Songdi" userId="S::sm24680@cardiffmet.ac.uk::9f528709-58c5-4f21-aa59-ad390f13dd7e" providerId="AD" clId="Web-{6B986569-564B-35ED-365D-511F68D1B2A0}" dt="2023-05-12T21:52:42.036" v="819"/>
        <pc:sldMkLst>
          <pc:docMk/>
          <pc:sldMk cId="1535501826" sldId="280"/>
        </pc:sldMkLst>
        <pc:spChg chg="mod">
          <ac:chgData name="Li, Songdi" userId="S::sm24680@cardiffmet.ac.uk::9f528709-58c5-4f21-aa59-ad390f13dd7e" providerId="AD" clId="Web-{6B986569-564B-35ED-365D-511F68D1B2A0}" dt="2023-05-12T21:52:34.629" v="818" actId="20577"/>
          <ac:spMkLst>
            <pc:docMk/>
            <pc:sldMk cId="1535501826" sldId="280"/>
            <ac:spMk id="2" creationId="{C70D7D86-F2F4-17C2-9FE9-3A221D418F90}"/>
          </ac:spMkLst>
        </pc:spChg>
        <pc:spChg chg="del">
          <ac:chgData name="Li, Songdi" userId="S::sm24680@cardiffmet.ac.uk::9f528709-58c5-4f21-aa59-ad390f13dd7e" providerId="AD" clId="Web-{6B986569-564B-35ED-365D-511F68D1B2A0}" dt="2023-05-12T21:50:51.877" v="813"/>
          <ac:spMkLst>
            <pc:docMk/>
            <pc:sldMk cId="1535501826" sldId="280"/>
            <ac:spMk id="3" creationId="{B0EB22AA-68F8-8FFF-8ABB-9BFD6BC6C619}"/>
          </ac:spMkLst>
        </pc:spChg>
        <pc:spChg chg="add del">
          <ac:chgData name="Li, Songdi" userId="S::sm24680@cardiffmet.ac.uk::9f528709-58c5-4f21-aa59-ad390f13dd7e" providerId="AD" clId="Web-{6B986569-564B-35ED-365D-511F68D1B2A0}" dt="2023-05-12T21:50:46.814" v="812"/>
          <ac:spMkLst>
            <pc:docMk/>
            <pc:sldMk cId="1535501826" sldId="280"/>
            <ac:spMk id="5" creationId="{586B46AF-AE02-3FA3-61C4-AC8C3A7F438A}"/>
          </ac:spMkLst>
        </pc:spChg>
        <pc:picChg chg="add mod ord">
          <ac:chgData name="Li, Songdi" userId="S::sm24680@cardiffmet.ac.uk::9f528709-58c5-4f21-aa59-ad390f13dd7e" providerId="AD" clId="Web-{6B986569-564B-35ED-365D-511F68D1B2A0}" dt="2023-05-12T21:50:51.877" v="813"/>
          <ac:picMkLst>
            <pc:docMk/>
            <pc:sldMk cId="1535501826" sldId="280"/>
            <ac:picMk id="6" creationId="{67BCD7B2-9F73-D9B0-8C77-EECEE389BE27}"/>
          </ac:picMkLst>
        </pc:picChg>
      </pc:sldChg>
      <pc:sldChg chg="add">
        <pc:chgData name="Li, Songdi" userId="S::sm24680@cardiffmet.ac.uk::9f528709-58c5-4f21-aa59-ad390f13dd7e" providerId="AD" clId="Web-{6B986569-564B-35ED-365D-511F68D1B2A0}" dt="2023-05-12T21:54:46.444" v="826"/>
        <pc:sldMkLst>
          <pc:docMk/>
          <pc:sldMk cId="2028186299" sldId="280"/>
        </pc:sldMkLst>
      </pc:sldChg>
      <pc:sldChg chg="delSp new del">
        <pc:chgData name="Li, Songdi" userId="S::sm24680@cardiffmet.ac.uk::9f528709-58c5-4f21-aa59-ad390f13dd7e" providerId="AD" clId="Web-{6B986569-564B-35ED-365D-511F68D1B2A0}" dt="2023-05-12T22:02:11.881" v="847"/>
        <pc:sldMkLst>
          <pc:docMk/>
          <pc:sldMk cId="63477634" sldId="281"/>
        </pc:sldMkLst>
        <pc:spChg chg="del">
          <ac:chgData name="Li, Songdi" userId="S::sm24680@cardiffmet.ac.uk::9f528709-58c5-4f21-aa59-ad390f13dd7e" providerId="AD" clId="Web-{6B986569-564B-35ED-365D-511F68D1B2A0}" dt="2023-05-12T22:01:00.802" v="833"/>
          <ac:spMkLst>
            <pc:docMk/>
            <pc:sldMk cId="63477634" sldId="281"/>
            <ac:spMk id="3" creationId="{D5908893-03AD-46A3-E752-0F89950E340F}"/>
          </ac:spMkLst>
        </pc:spChg>
      </pc:sldChg>
      <pc:sldChg chg="addSp delSp modSp add ord replId addAnim">
        <pc:chgData name="Li, Songdi" userId="S::sm24680@cardiffmet.ac.uk::9f528709-58c5-4f21-aa59-ad390f13dd7e" providerId="AD" clId="Web-{6B986569-564B-35ED-365D-511F68D1B2A0}" dt="2023-05-12T22:21:23.781" v="1578"/>
        <pc:sldMkLst>
          <pc:docMk/>
          <pc:sldMk cId="605040057" sldId="282"/>
        </pc:sldMkLst>
        <pc:spChg chg="mod ord">
          <ac:chgData name="Li, Songdi" userId="S::sm24680@cardiffmet.ac.uk::9f528709-58c5-4f21-aa59-ad390f13dd7e" providerId="AD" clId="Web-{6B986569-564B-35ED-365D-511F68D1B2A0}" dt="2023-05-12T22:21:23.781" v="1577"/>
          <ac:spMkLst>
            <pc:docMk/>
            <pc:sldMk cId="605040057" sldId="282"/>
            <ac:spMk id="2" creationId="{FF4414E8-687B-E6E1-3CB5-31B7D3624A96}"/>
          </ac:spMkLst>
        </pc:spChg>
        <pc:spChg chg="del">
          <ac:chgData name="Li, Songdi" userId="S::sm24680@cardiffmet.ac.uk::9f528709-58c5-4f21-aa59-ad390f13dd7e" providerId="AD" clId="Web-{6B986569-564B-35ED-365D-511F68D1B2A0}" dt="2023-05-12T22:21:23.781" v="1577"/>
          <ac:spMkLst>
            <pc:docMk/>
            <pc:sldMk cId="605040057" sldId="282"/>
            <ac:spMk id="10" creationId="{D12DDE76-C203-4047-9998-63900085B5E8}"/>
          </ac:spMkLst>
        </pc:spChg>
        <pc:spChg chg="del">
          <ac:chgData name="Li, Songdi" userId="S::sm24680@cardiffmet.ac.uk::9f528709-58c5-4f21-aa59-ad390f13dd7e" providerId="AD" clId="Web-{6B986569-564B-35ED-365D-511F68D1B2A0}" dt="2023-05-12T22:01:59.600" v="843"/>
          <ac:spMkLst>
            <pc:docMk/>
            <pc:sldMk cId="605040057" sldId="282"/>
            <ac:spMk id="12" creationId="{231C6E86-4EF7-CFA4-F071-04692F463138}"/>
          </ac:spMkLst>
        </pc:spChg>
        <pc:spChg chg="del">
          <ac:chgData name="Li, Songdi" userId="S::sm24680@cardiffmet.ac.uk::9f528709-58c5-4f21-aa59-ad390f13dd7e" providerId="AD" clId="Web-{6B986569-564B-35ED-365D-511F68D1B2A0}" dt="2023-05-12T22:02:03.241" v="844"/>
          <ac:spMkLst>
            <pc:docMk/>
            <pc:sldMk cId="605040057" sldId="282"/>
            <ac:spMk id="13" creationId="{4CF80BAD-8F73-352D-12DD-8BB6B8C1B761}"/>
          </ac:spMkLst>
        </pc:spChg>
        <pc:spChg chg="del">
          <ac:chgData name="Li, Songdi" userId="S::sm24680@cardiffmet.ac.uk::9f528709-58c5-4f21-aa59-ad390f13dd7e" providerId="AD" clId="Web-{6B986569-564B-35ED-365D-511F68D1B2A0}" dt="2023-05-12T22:01:47.678" v="842"/>
          <ac:spMkLst>
            <pc:docMk/>
            <pc:sldMk cId="605040057" sldId="282"/>
            <ac:spMk id="14" creationId="{2B71E09C-280E-DA8C-6FD9-9F3AD143C5CC}"/>
          </ac:spMkLst>
        </pc:spChg>
        <pc:spChg chg="add">
          <ac:chgData name="Li, Songdi" userId="S::sm24680@cardiffmet.ac.uk::9f528709-58c5-4f21-aa59-ad390f13dd7e" providerId="AD" clId="Web-{6B986569-564B-35ED-365D-511F68D1B2A0}" dt="2023-05-12T22:21:23.781" v="1577"/>
          <ac:spMkLst>
            <pc:docMk/>
            <pc:sldMk cId="605040057" sldId="282"/>
            <ac:spMk id="15" creationId="{0A597D97-203B-498B-95D3-E90DC961039F}"/>
          </ac:spMkLst>
        </pc:spChg>
        <pc:spChg chg="add">
          <ac:chgData name="Li, Songdi" userId="S::sm24680@cardiffmet.ac.uk::9f528709-58c5-4f21-aa59-ad390f13dd7e" providerId="AD" clId="Web-{6B986569-564B-35ED-365D-511F68D1B2A0}" dt="2023-05-12T22:21:23.781" v="1577"/>
          <ac:spMkLst>
            <pc:docMk/>
            <pc:sldMk cId="605040057" sldId="282"/>
            <ac:spMk id="17" creationId="{6A6EF10E-DF41-4BD3-8EB4-6F646531DC26}"/>
          </ac:spMkLst>
        </pc:spChg>
        <pc:picChg chg="add mod ord">
          <ac:chgData name="Li, Songdi" userId="S::sm24680@cardiffmet.ac.uk::9f528709-58c5-4f21-aa59-ad390f13dd7e" providerId="AD" clId="Web-{6B986569-564B-35ED-365D-511F68D1B2A0}" dt="2023-05-12T22:21:23.781" v="1577"/>
          <ac:picMkLst>
            <pc:docMk/>
            <pc:sldMk cId="605040057" sldId="282"/>
            <ac:picMk id="3" creationId="{C304C545-02E5-A664-7522-DD0D098D107F}"/>
          </ac:picMkLst>
        </pc:picChg>
        <pc:picChg chg="add mod">
          <ac:chgData name="Li, Songdi" userId="S::sm24680@cardiffmet.ac.uk::9f528709-58c5-4f21-aa59-ad390f13dd7e" providerId="AD" clId="Web-{6B986569-564B-35ED-365D-511F68D1B2A0}" dt="2023-05-12T22:21:23.781" v="1577"/>
          <ac:picMkLst>
            <pc:docMk/>
            <pc:sldMk cId="605040057" sldId="282"/>
            <ac:picMk id="4" creationId="{52CC316B-F759-AFEE-EDF4-C467FFFFF0B1}"/>
          </ac:picMkLst>
        </pc:picChg>
        <pc:picChg chg="del">
          <ac:chgData name="Li, Songdi" userId="S::sm24680@cardiffmet.ac.uk::9f528709-58c5-4f21-aa59-ad390f13dd7e" providerId="AD" clId="Web-{6B986569-564B-35ED-365D-511F68D1B2A0}" dt="2023-05-12T22:01:07.568" v="835"/>
          <ac:picMkLst>
            <pc:docMk/>
            <pc:sldMk cId="605040057" sldId="282"/>
            <ac:picMk id="5" creationId="{03EB9F60-E2C3-0B45-F320-D7C6DCA6FB74}"/>
          </ac:picMkLst>
        </pc:picChg>
      </pc:sldChg>
      <pc:sldChg chg="addSp delSp modSp new mod setBg setClrOvrMap">
        <pc:chgData name="Li, Songdi" userId="S::sm24680@cardiffmet.ac.uk::9f528709-58c5-4f21-aa59-ad390f13dd7e" providerId="AD" clId="Web-{6B986569-564B-35ED-365D-511F68D1B2A0}" dt="2023-05-12T22:08:49.687" v="1520"/>
        <pc:sldMkLst>
          <pc:docMk/>
          <pc:sldMk cId="3223118483" sldId="283"/>
        </pc:sldMkLst>
        <pc:spChg chg="mod">
          <ac:chgData name="Li, Songdi" userId="S::sm24680@cardiffmet.ac.uk::9f528709-58c5-4f21-aa59-ad390f13dd7e" providerId="AD" clId="Web-{6B986569-564B-35ED-365D-511F68D1B2A0}" dt="2023-05-12T22:08:49.687" v="1520"/>
          <ac:spMkLst>
            <pc:docMk/>
            <pc:sldMk cId="3223118483" sldId="283"/>
            <ac:spMk id="2" creationId="{14C2CA97-0979-897A-4336-02F8951131D7}"/>
          </ac:spMkLst>
        </pc:spChg>
        <pc:spChg chg="del">
          <ac:chgData name="Li, Songdi" userId="S::sm24680@cardiffmet.ac.uk::9f528709-58c5-4f21-aa59-ad390f13dd7e" providerId="AD" clId="Web-{6B986569-564B-35ED-365D-511F68D1B2A0}" dt="2023-05-12T22:08:49.687" v="1520"/>
          <ac:spMkLst>
            <pc:docMk/>
            <pc:sldMk cId="3223118483" sldId="283"/>
            <ac:spMk id="3" creationId="{8BAF3DEA-3739-8D7B-AC63-9C20EABD6D37}"/>
          </ac:spMkLst>
        </pc:spChg>
        <pc:spChg chg="add">
          <ac:chgData name="Li, Songdi" userId="S::sm24680@cardiffmet.ac.uk::9f528709-58c5-4f21-aa59-ad390f13dd7e" providerId="AD" clId="Web-{6B986569-564B-35ED-365D-511F68D1B2A0}" dt="2023-05-12T22:08:49.687" v="1520"/>
          <ac:spMkLst>
            <pc:docMk/>
            <pc:sldMk cId="3223118483" sldId="283"/>
            <ac:spMk id="9" creationId="{526E0BFB-CDF1-4990-8C11-AC849311E0A8}"/>
          </ac:spMkLst>
        </pc:spChg>
        <pc:spChg chg="add">
          <ac:chgData name="Li, Songdi" userId="S::sm24680@cardiffmet.ac.uk::9f528709-58c5-4f21-aa59-ad390f13dd7e" providerId="AD" clId="Web-{6B986569-564B-35ED-365D-511F68D1B2A0}" dt="2023-05-12T22:08:49.687" v="1520"/>
          <ac:spMkLst>
            <pc:docMk/>
            <pc:sldMk cId="3223118483" sldId="283"/>
            <ac:spMk id="11" creationId="{6069A1F8-9BEB-4786-9694-FC48B2D75D21}"/>
          </ac:spMkLst>
        </pc:spChg>
        <pc:spChg chg="add">
          <ac:chgData name="Li, Songdi" userId="S::sm24680@cardiffmet.ac.uk::9f528709-58c5-4f21-aa59-ad390f13dd7e" providerId="AD" clId="Web-{6B986569-564B-35ED-365D-511F68D1B2A0}" dt="2023-05-12T22:08:49.687" v="1520"/>
          <ac:spMkLst>
            <pc:docMk/>
            <pc:sldMk cId="3223118483" sldId="283"/>
            <ac:spMk id="13" creationId="{AF2F604E-43BE-4DC3-B983-E071523364F8}"/>
          </ac:spMkLst>
        </pc:spChg>
        <pc:spChg chg="add">
          <ac:chgData name="Li, Songdi" userId="S::sm24680@cardiffmet.ac.uk::9f528709-58c5-4f21-aa59-ad390f13dd7e" providerId="AD" clId="Web-{6B986569-564B-35ED-365D-511F68D1B2A0}" dt="2023-05-12T22:08:49.687" v="1520"/>
          <ac:spMkLst>
            <pc:docMk/>
            <pc:sldMk cId="3223118483" sldId="283"/>
            <ac:spMk id="15" creationId="{08C9B587-E65E-4B52-B37C-ABEBB6E87928}"/>
          </ac:spMkLst>
        </pc:spChg>
        <pc:picChg chg="add">
          <ac:chgData name="Li, Songdi" userId="S::sm24680@cardiffmet.ac.uk::9f528709-58c5-4f21-aa59-ad390f13dd7e" providerId="AD" clId="Web-{6B986569-564B-35ED-365D-511F68D1B2A0}" dt="2023-05-12T22:08:49.687" v="1520"/>
          <ac:picMkLst>
            <pc:docMk/>
            <pc:sldMk cId="3223118483" sldId="283"/>
            <ac:picMk id="5" creationId="{A6E517D4-1EBA-3F26-AD82-09572A073B52}"/>
          </ac:picMkLst>
        </pc:picChg>
      </pc:sldChg>
      <pc:sldChg chg="addSp delSp modSp new">
        <pc:chgData name="Li, Songdi" userId="S::sm24680@cardiffmet.ac.uk::9f528709-58c5-4f21-aa59-ad390f13dd7e" providerId="AD" clId="Web-{6B986569-564B-35ED-365D-511F68D1B2A0}" dt="2023-05-12T22:16:44.572" v="1559" actId="14100"/>
        <pc:sldMkLst>
          <pc:docMk/>
          <pc:sldMk cId="742913400" sldId="284"/>
        </pc:sldMkLst>
        <pc:spChg chg="mod">
          <ac:chgData name="Li, Songdi" userId="S::sm24680@cardiffmet.ac.uk::9f528709-58c5-4f21-aa59-ad390f13dd7e" providerId="AD" clId="Web-{6B986569-564B-35ED-365D-511F68D1B2A0}" dt="2023-05-12T22:15:44.258" v="1543" actId="20577"/>
          <ac:spMkLst>
            <pc:docMk/>
            <pc:sldMk cId="742913400" sldId="284"/>
            <ac:spMk id="2" creationId="{EFC0EDDA-57D1-EEB2-9189-77DE231647E9}"/>
          </ac:spMkLst>
        </pc:spChg>
        <pc:spChg chg="del">
          <ac:chgData name="Li, Songdi" userId="S::sm24680@cardiffmet.ac.uk::9f528709-58c5-4f21-aa59-ad390f13dd7e" providerId="AD" clId="Web-{6B986569-564B-35ED-365D-511F68D1B2A0}" dt="2023-05-12T22:14:55.835" v="1534"/>
          <ac:spMkLst>
            <pc:docMk/>
            <pc:sldMk cId="742913400" sldId="284"/>
            <ac:spMk id="3" creationId="{EC1CE101-20ED-970F-6F1B-FFCE36F4096D}"/>
          </ac:spMkLst>
        </pc:spChg>
        <pc:spChg chg="add mod">
          <ac:chgData name="Li, Songdi" userId="S::sm24680@cardiffmet.ac.uk::9f528709-58c5-4f21-aa59-ad390f13dd7e" providerId="AD" clId="Web-{6B986569-564B-35ED-365D-511F68D1B2A0}" dt="2023-05-12T22:16:44.572" v="1559" actId="14100"/>
          <ac:spMkLst>
            <pc:docMk/>
            <pc:sldMk cId="742913400" sldId="284"/>
            <ac:spMk id="5" creationId="{5B51213A-92E4-1AE4-DB00-80B55E325061}"/>
          </ac:spMkLst>
        </pc:spChg>
        <pc:picChg chg="add mod ord modCrop">
          <ac:chgData name="Li, Songdi" userId="S::sm24680@cardiffmet.ac.uk::9f528709-58c5-4f21-aa59-ad390f13dd7e" providerId="AD" clId="Web-{6B986569-564B-35ED-365D-511F68D1B2A0}" dt="2023-05-12T22:15:35.430" v="1536"/>
          <ac:picMkLst>
            <pc:docMk/>
            <pc:sldMk cId="742913400" sldId="284"/>
            <ac:picMk id="4" creationId="{34CA0798-B31F-3F63-592A-FD9862D64D02}"/>
          </ac:picMkLst>
        </pc:picChg>
      </pc:sldChg>
      <pc:sldChg chg="modSp new">
        <pc:chgData name="Li, Songdi" userId="S::sm24680@cardiffmet.ac.uk::9f528709-58c5-4f21-aa59-ad390f13dd7e" providerId="AD" clId="Web-{6B986569-564B-35ED-365D-511F68D1B2A0}" dt="2023-05-12T22:27:31.899" v="1585" actId="20577"/>
        <pc:sldMkLst>
          <pc:docMk/>
          <pc:sldMk cId="1888559912" sldId="285"/>
        </pc:sldMkLst>
        <pc:spChg chg="mod">
          <ac:chgData name="Li, Songdi" userId="S::sm24680@cardiffmet.ac.uk::9f528709-58c5-4f21-aa59-ad390f13dd7e" providerId="AD" clId="Web-{6B986569-564B-35ED-365D-511F68D1B2A0}" dt="2023-05-12T22:27:31.899" v="1585" actId="20577"/>
          <ac:spMkLst>
            <pc:docMk/>
            <pc:sldMk cId="1888559912" sldId="285"/>
            <ac:spMk id="2" creationId="{849F5FD4-3C5C-AF02-0578-1B609D755FD1}"/>
          </ac:spMkLst>
        </pc:spChg>
      </pc:sldChg>
      <pc:sldMasterChg chg="add del addSldLayout delSldLayout">
        <pc:chgData name="Li, Songdi" userId="S::sm24680@cardiffmet.ac.uk::9f528709-58c5-4f21-aa59-ad390f13dd7e" providerId="AD" clId="Web-{6B986569-564B-35ED-365D-511F68D1B2A0}" dt="2023-05-12T21:26:54.527" v="613"/>
        <pc:sldMasterMkLst>
          <pc:docMk/>
          <pc:sldMasterMk cId="2036791107" sldId="2147483660"/>
        </pc:sldMasterMkLst>
        <pc:sldLayoutChg chg="add del">
          <pc:chgData name="Li, Songdi" userId="S::sm24680@cardiffmet.ac.uk::9f528709-58c5-4f21-aa59-ad390f13dd7e" providerId="AD" clId="Web-{6B986569-564B-35ED-365D-511F68D1B2A0}" dt="2023-05-12T21:26:54.527" v="613"/>
          <pc:sldLayoutMkLst>
            <pc:docMk/>
            <pc:sldMasterMk cId="2036791107" sldId="2147483660"/>
            <pc:sldLayoutMk cId="196183709" sldId="2147483668"/>
          </pc:sldLayoutMkLst>
        </pc:sldLayoutChg>
        <pc:sldLayoutChg chg="add del">
          <pc:chgData name="Li, Songdi" userId="S::sm24680@cardiffmet.ac.uk::9f528709-58c5-4f21-aa59-ad390f13dd7e" providerId="AD" clId="Web-{6B986569-564B-35ED-365D-511F68D1B2A0}" dt="2023-05-12T21:26:54.527" v="613"/>
          <pc:sldLayoutMkLst>
            <pc:docMk/>
            <pc:sldMasterMk cId="2036791107" sldId="2147483660"/>
            <pc:sldLayoutMk cId="1335219268" sldId="2147483670"/>
          </pc:sldLayoutMkLst>
        </pc:sldLayoutChg>
        <pc:sldLayoutChg chg="add del">
          <pc:chgData name="Li, Songdi" userId="S::sm24680@cardiffmet.ac.uk::9f528709-58c5-4f21-aa59-ad390f13dd7e" providerId="AD" clId="Web-{6B986569-564B-35ED-365D-511F68D1B2A0}" dt="2023-05-12T21:26:54.527" v="613"/>
          <pc:sldLayoutMkLst>
            <pc:docMk/>
            <pc:sldMasterMk cId="2036791107" sldId="2147483660"/>
            <pc:sldLayoutMk cId="1228934029" sldId="2147483671"/>
          </pc:sldLayoutMkLst>
        </pc:sldLayoutChg>
      </pc:sldMasterChg>
      <pc:sldMasterChg chg="add del addSldLayout delSldLayout modSldLayout">
        <pc:chgData name="Li, Songdi" userId="S::sm24680@cardiffmet.ac.uk::9f528709-58c5-4f21-aa59-ad390f13dd7e" providerId="AD" clId="Web-{6B986569-564B-35ED-365D-511F68D1B2A0}" dt="2023-05-12T21:26:40.746" v="612"/>
        <pc:sldMasterMkLst>
          <pc:docMk/>
          <pc:sldMasterMk cId="1292092082" sldId="2147483672"/>
        </pc:sldMasterMkLst>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1272644491" sldId="2147483673"/>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2353832154" sldId="2147483674"/>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3821356803" sldId="2147483675"/>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2756659724" sldId="2147483676"/>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3424746952" sldId="2147483677"/>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702176446" sldId="2147483678"/>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2486474954" sldId="2147483679"/>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30770098" sldId="2147483680"/>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2469784287" sldId="2147483681"/>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3784306256" sldId="2147483682"/>
          </pc:sldLayoutMkLst>
        </pc:sldLayoutChg>
        <pc:sldLayoutChg chg="add del mod replId">
          <pc:chgData name="Li, Songdi" userId="S::sm24680@cardiffmet.ac.uk::9f528709-58c5-4f21-aa59-ad390f13dd7e" providerId="AD" clId="Web-{6B986569-564B-35ED-365D-511F68D1B2A0}" dt="2023-05-12T21:26:40.746" v="612"/>
          <pc:sldLayoutMkLst>
            <pc:docMk/>
            <pc:sldMasterMk cId="1292092082" sldId="2147483672"/>
            <pc:sldLayoutMk cId="1159708332" sldId="2147483683"/>
          </pc:sldLayoutMkLst>
        </pc:sldLayoutChg>
      </pc:sldMasterChg>
      <pc:sldMasterChg chg="add addSldLayout modSldLayout">
        <pc:chgData name="Li, Songdi" userId="S::sm24680@cardiffmet.ac.uk::9f528709-58c5-4f21-aa59-ad390f13dd7e" providerId="AD" clId="Web-{6B986569-564B-35ED-365D-511F68D1B2A0}" dt="2023-05-12T21:26:54.527" v="613"/>
        <pc:sldMasterMkLst>
          <pc:docMk/>
          <pc:sldMasterMk cId="1939193264" sldId="2147483672"/>
        </pc:sldMasterMkLst>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2535710159" sldId="2147483673"/>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3271233433" sldId="2147483674"/>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3354197791" sldId="2147483675"/>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4153702276" sldId="2147483676"/>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3377713329" sldId="2147483677"/>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1634181102" sldId="2147483678"/>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158235981" sldId="2147483679"/>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1053623104" sldId="2147483680"/>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716406061" sldId="2147483681"/>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3342106952" sldId="2147483682"/>
          </pc:sldLayoutMkLst>
        </pc:sldLayoutChg>
        <pc:sldLayoutChg chg="add mod replId">
          <pc:chgData name="Li, Songdi" userId="S::sm24680@cardiffmet.ac.uk::9f528709-58c5-4f21-aa59-ad390f13dd7e" providerId="AD" clId="Web-{6B986569-564B-35ED-365D-511F68D1B2A0}" dt="2023-05-12T21:26:54.527" v="613"/>
          <pc:sldLayoutMkLst>
            <pc:docMk/>
            <pc:sldMasterMk cId="1939193264" sldId="2147483672"/>
            <pc:sldLayoutMk cId="3118419800" sldId="2147483683"/>
          </pc:sldLayoutMkLst>
        </pc:sldLayoutChg>
      </pc:sldMasterChg>
    </pc:docChg>
  </pc:docChgLst>
  <pc:docChgLst>
    <pc:chgData name="Li, Songdi" userId="S::sm24680@cardiffmet.ac.uk::9f528709-58c5-4f21-aa59-ad390f13dd7e" providerId="AD" clId="Web-{516C16D1-06F9-F654-104C-408691C7B010}"/>
    <pc:docChg chg="addSld delSld modSld sldOrd">
      <pc:chgData name="Li, Songdi" userId="S::sm24680@cardiffmet.ac.uk::9f528709-58c5-4f21-aa59-ad390f13dd7e" providerId="AD" clId="Web-{516C16D1-06F9-F654-104C-408691C7B010}" dt="2023-05-13T10:29:31.594" v="474" actId="1076"/>
      <pc:docMkLst>
        <pc:docMk/>
      </pc:docMkLst>
      <pc:sldChg chg="modSp">
        <pc:chgData name="Li, Songdi" userId="S::sm24680@cardiffmet.ac.uk::9f528709-58c5-4f21-aa59-ad390f13dd7e" providerId="AD" clId="Web-{516C16D1-06F9-F654-104C-408691C7B010}" dt="2023-05-13T10:29:31.594" v="474" actId="1076"/>
        <pc:sldMkLst>
          <pc:docMk/>
          <pc:sldMk cId="3269302726" sldId="264"/>
        </pc:sldMkLst>
        <pc:spChg chg="mod">
          <ac:chgData name="Li, Songdi" userId="S::sm24680@cardiffmet.ac.uk::9f528709-58c5-4f21-aa59-ad390f13dd7e" providerId="AD" clId="Web-{516C16D1-06F9-F654-104C-408691C7B010}" dt="2023-05-13T10:28:47.435" v="468" actId="20577"/>
          <ac:spMkLst>
            <pc:docMk/>
            <pc:sldMk cId="3269302726" sldId="264"/>
            <ac:spMk id="2" creationId="{EFB1BAAD-0E85-2DE6-E5E2-7CF2170C468D}"/>
          </ac:spMkLst>
        </pc:spChg>
        <pc:graphicFrameChg chg="mod modGraphic">
          <ac:chgData name="Li, Songdi" userId="S::sm24680@cardiffmet.ac.uk::9f528709-58c5-4f21-aa59-ad390f13dd7e" providerId="AD" clId="Web-{516C16D1-06F9-F654-104C-408691C7B010}" dt="2023-05-13T10:29:31.594" v="474" actId="1076"/>
          <ac:graphicFrameMkLst>
            <pc:docMk/>
            <pc:sldMk cId="3269302726" sldId="264"/>
            <ac:graphicFrameMk id="5" creationId="{84209161-FF5E-499C-DB69-4205D0C47288}"/>
          </ac:graphicFrameMkLst>
        </pc:graphicFrameChg>
      </pc:sldChg>
      <pc:sldChg chg="addSp delSp modSp add del">
        <pc:chgData name="Li, Songdi" userId="S::sm24680@cardiffmet.ac.uk::9f528709-58c5-4f21-aa59-ad390f13dd7e" providerId="AD" clId="Web-{516C16D1-06F9-F654-104C-408691C7B010}" dt="2023-05-13T10:19:17.896" v="320" actId="20577"/>
        <pc:sldMkLst>
          <pc:docMk/>
          <pc:sldMk cId="3982028324" sldId="274"/>
        </pc:sldMkLst>
        <pc:spChg chg="mod">
          <ac:chgData name="Li, Songdi" userId="S::sm24680@cardiffmet.ac.uk::9f528709-58c5-4f21-aa59-ad390f13dd7e" providerId="AD" clId="Web-{516C16D1-06F9-F654-104C-408691C7B010}" dt="2023-05-13T09:59:40.733" v="235" actId="20577"/>
          <ac:spMkLst>
            <pc:docMk/>
            <pc:sldMk cId="3982028324" sldId="274"/>
            <ac:spMk id="2" creationId="{44B5CAA9-EC03-066C-A122-15509F2F08B7}"/>
          </ac:spMkLst>
        </pc:spChg>
        <pc:spChg chg="add del mod">
          <ac:chgData name="Li, Songdi" userId="S::sm24680@cardiffmet.ac.uk::9f528709-58c5-4f21-aa59-ad390f13dd7e" providerId="AD" clId="Web-{516C16D1-06F9-F654-104C-408691C7B010}" dt="2023-05-13T10:13:12.743" v="281"/>
          <ac:spMkLst>
            <pc:docMk/>
            <pc:sldMk cId="3982028324" sldId="274"/>
            <ac:spMk id="4" creationId="{55449870-1A5B-D9BA-7C4E-CC8FD335FEE8}"/>
          </ac:spMkLst>
        </pc:spChg>
        <pc:spChg chg="add del mod">
          <ac:chgData name="Li, Songdi" userId="S::sm24680@cardiffmet.ac.uk::9f528709-58c5-4f21-aa59-ad390f13dd7e" providerId="AD" clId="Web-{516C16D1-06F9-F654-104C-408691C7B010}" dt="2023-05-13T10:13:27.025" v="285"/>
          <ac:spMkLst>
            <pc:docMk/>
            <pc:sldMk cId="3982028324" sldId="274"/>
            <ac:spMk id="7" creationId="{90973B07-679A-7F1E-3CA4-A3363A889B4B}"/>
          </ac:spMkLst>
        </pc:spChg>
        <pc:spChg chg="add mod">
          <ac:chgData name="Li, Songdi" userId="S::sm24680@cardiffmet.ac.uk::9f528709-58c5-4f21-aa59-ad390f13dd7e" providerId="AD" clId="Web-{516C16D1-06F9-F654-104C-408691C7B010}" dt="2023-05-13T10:19:17.896" v="320" actId="20577"/>
          <ac:spMkLst>
            <pc:docMk/>
            <pc:sldMk cId="3982028324" sldId="274"/>
            <ac:spMk id="9" creationId="{2EE18472-E093-B798-60AE-91106A11B3DD}"/>
          </ac:spMkLst>
        </pc:spChg>
        <pc:picChg chg="add del mod ord">
          <ac:chgData name="Li, Songdi" userId="S::sm24680@cardiffmet.ac.uk::9f528709-58c5-4f21-aa59-ad390f13dd7e" providerId="AD" clId="Web-{516C16D1-06F9-F654-104C-408691C7B010}" dt="2023-05-13T10:13:19.946" v="284"/>
          <ac:picMkLst>
            <pc:docMk/>
            <pc:sldMk cId="3982028324" sldId="274"/>
            <ac:picMk id="5" creationId="{D6274E90-9E4D-4746-48B1-9FC9916A8717}"/>
          </ac:picMkLst>
        </pc:picChg>
        <pc:picChg chg="add mod ord">
          <ac:chgData name="Li, Songdi" userId="S::sm24680@cardiffmet.ac.uk::9f528709-58c5-4f21-aa59-ad390f13dd7e" providerId="AD" clId="Web-{516C16D1-06F9-F654-104C-408691C7B010}" dt="2023-05-13T10:13:30.150" v="287" actId="1076"/>
          <ac:picMkLst>
            <pc:docMk/>
            <pc:sldMk cId="3982028324" sldId="274"/>
            <ac:picMk id="8" creationId="{100BAAE4-B1B1-CD9E-0464-E2621CA4A304}"/>
          </ac:picMkLst>
        </pc:picChg>
        <pc:picChg chg="del">
          <ac:chgData name="Li, Songdi" userId="S::sm24680@cardiffmet.ac.uk::9f528709-58c5-4f21-aa59-ad390f13dd7e" providerId="AD" clId="Web-{516C16D1-06F9-F654-104C-408691C7B010}" dt="2023-05-13T10:13:00.086" v="280"/>
          <ac:picMkLst>
            <pc:docMk/>
            <pc:sldMk cId="3982028324" sldId="274"/>
            <ac:picMk id="10" creationId="{5C2D3EA7-9CBD-F83F-1CCD-5F086BE62036}"/>
          </ac:picMkLst>
        </pc:picChg>
      </pc:sldChg>
      <pc:sldChg chg="addSp delSp modSp">
        <pc:chgData name="Li, Songdi" userId="S::sm24680@cardiffmet.ac.uk::9f528709-58c5-4f21-aa59-ad390f13dd7e" providerId="AD" clId="Web-{516C16D1-06F9-F654-104C-408691C7B010}" dt="2023-05-13T10:19:38.475" v="326" actId="20577"/>
        <pc:sldMkLst>
          <pc:docMk/>
          <pc:sldMk cId="3282011610" sldId="276"/>
        </pc:sldMkLst>
        <pc:spChg chg="add del mod">
          <ac:chgData name="Li, Songdi" userId="S::sm24680@cardiffmet.ac.uk::9f528709-58c5-4f21-aa59-ad390f13dd7e" providerId="AD" clId="Web-{516C16D1-06F9-F654-104C-408691C7B010}" dt="2023-05-13T10:19:29.662" v="323"/>
          <ac:spMkLst>
            <pc:docMk/>
            <pc:sldMk cId="3282011610" sldId="276"/>
            <ac:spMk id="5" creationId="{916BAE66-C7D2-9352-EE00-0B2001DCAEF1}"/>
          </ac:spMkLst>
        </pc:spChg>
        <pc:spChg chg="add mod">
          <ac:chgData name="Li, Songdi" userId="S::sm24680@cardiffmet.ac.uk::9f528709-58c5-4f21-aa59-ad390f13dd7e" providerId="AD" clId="Web-{516C16D1-06F9-F654-104C-408691C7B010}" dt="2023-05-13T10:19:38.475" v="326" actId="20577"/>
          <ac:spMkLst>
            <pc:docMk/>
            <pc:sldMk cId="3282011610" sldId="276"/>
            <ac:spMk id="8" creationId="{74773FCE-062B-6D80-D107-895A7BB2B91C}"/>
          </ac:spMkLst>
        </pc:spChg>
        <pc:picChg chg="del">
          <ac:chgData name="Li, Songdi" userId="S::sm24680@cardiffmet.ac.uk::9f528709-58c5-4f21-aa59-ad390f13dd7e" providerId="AD" clId="Web-{516C16D1-06F9-F654-104C-408691C7B010}" dt="2023-05-13T10:18:01.500" v="300"/>
          <ac:picMkLst>
            <pc:docMk/>
            <pc:sldMk cId="3282011610" sldId="276"/>
            <ac:picMk id="3" creationId="{56EA8DD0-8F6A-5425-C408-ED3DC367718D}"/>
          </ac:picMkLst>
        </pc:picChg>
        <pc:picChg chg="add mod modCrop">
          <ac:chgData name="Li, Songdi" userId="S::sm24680@cardiffmet.ac.uk::9f528709-58c5-4f21-aa59-ad390f13dd7e" providerId="AD" clId="Web-{516C16D1-06F9-F654-104C-408691C7B010}" dt="2023-05-13T10:18:37.862" v="309" actId="14100"/>
          <ac:picMkLst>
            <pc:docMk/>
            <pc:sldMk cId="3282011610" sldId="276"/>
            <ac:picMk id="6" creationId="{B603366E-975A-2B8C-5C94-22D9BDDD24DA}"/>
          </ac:picMkLst>
        </pc:picChg>
      </pc:sldChg>
      <pc:sldChg chg="addSp delSp modSp">
        <pc:chgData name="Li, Songdi" userId="S::sm24680@cardiffmet.ac.uk::9f528709-58c5-4f21-aa59-ad390f13dd7e" providerId="AD" clId="Web-{516C16D1-06F9-F654-104C-408691C7B010}" dt="2023-05-13T09:51:53.449" v="139" actId="1076"/>
        <pc:sldMkLst>
          <pc:docMk/>
          <pc:sldMk cId="742913400" sldId="284"/>
        </pc:sldMkLst>
        <pc:spChg chg="add del mod">
          <ac:chgData name="Li, Songdi" userId="S::sm24680@cardiffmet.ac.uk::9f528709-58c5-4f21-aa59-ad390f13dd7e" providerId="AD" clId="Web-{516C16D1-06F9-F654-104C-408691C7B010}" dt="2023-05-13T09:51:33.024" v="136"/>
          <ac:spMkLst>
            <pc:docMk/>
            <pc:sldMk cId="742913400" sldId="284"/>
            <ac:spMk id="6" creationId="{3E3AAE6B-CC8A-D069-5318-3D3C8B9A75E2}"/>
          </ac:spMkLst>
        </pc:spChg>
        <pc:picChg chg="del">
          <ac:chgData name="Li, Songdi" userId="S::sm24680@cardiffmet.ac.uk::9f528709-58c5-4f21-aa59-ad390f13dd7e" providerId="AD" clId="Web-{516C16D1-06F9-F654-104C-408691C7B010}" dt="2023-05-13T09:51:22.679" v="135"/>
          <ac:picMkLst>
            <pc:docMk/>
            <pc:sldMk cId="742913400" sldId="284"/>
            <ac:picMk id="4" creationId="{34CA0798-B31F-3F63-592A-FD9862D64D02}"/>
          </ac:picMkLst>
        </pc:picChg>
        <pc:picChg chg="add mod ord modCrop">
          <ac:chgData name="Li, Songdi" userId="S::sm24680@cardiffmet.ac.uk::9f528709-58c5-4f21-aa59-ad390f13dd7e" providerId="AD" clId="Web-{516C16D1-06F9-F654-104C-408691C7B010}" dt="2023-05-13T09:51:53.449" v="139" actId="1076"/>
          <ac:picMkLst>
            <pc:docMk/>
            <pc:sldMk cId="742913400" sldId="284"/>
            <ac:picMk id="7" creationId="{CE442FF5-FE8B-909A-F71C-3459FBDD6FA0}"/>
          </ac:picMkLst>
        </pc:picChg>
      </pc:sldChg>
      <pc:sldChg chg="modSp">
        <pc:chgData name="Li, Songdi" userId="S::sm24680@cardiffmet.ac.uk::9f528709-58c5-4f21-aa59-ad390f13dd7e" providerId="AD" clId="Web-{516C16D1-06F9-F654-104C-408691C7B010}" dt="2023-05-13T09:58:56.965" v="226" actId="20577"/>
        <pc:sldMkLst>
          <pc:docMk/>
          <pc:sldMk cId="2500927517" sldId="287"/>
        </pc:sldMkLst>
        <pc:spChg chg="mod">
          <ac:chgData name="Li, Songdi" userId="S::sm24680@cardiffmet.ac.uk::9f528709-58c5-4f21-aa59-ad390f13dd7e" providerId="AD" clId="Web-{516C16D1-06F9-F654-104C-408691C7B010}" dt="2023-05-13T09:58:56.965" v="226" actId="20577"/>
          <ac:spMkLst>
            <pc:docMk/>
            <pc:sldMk cId="2500927517" sldId="287"/>
            <ac:spMk id="2" creationId="{9D5C88F1-751E-4679-103F-DA1C4BF8BA2A}"/>
          </ac:spMkLst>
        </pc:spChg>
      </pc:sldChg>
      <pc:sldChg chg="addSp delSp modSp mod setBg">
        <pc:chgData name="Li, Songdi" userId="S::sm24680@cardiffmet.ac.uk::9f528709-58c5-4f21-aa59-ad390f13dd7e" providerId="AD" clId="Web-{516C16D1-06F9-F654-104C-408691C7B010}" dt="2023-05-13T09:53:33.878" v="175" actId="1076"/>
        <pc:sldMkLst>
          <pc:docMk/>
          <pc:sldMk cId="73318779" sldId="290"/>
        </pc:sldMkLst>
        <pc:spChg chg="mod">
          <ac:chgData name="Li, Songdi" userId="S::sm24680@cardiffmet.ac.uk::9f528709-58c5-4f21-aa59-ad390f13dd7e" providerId="AD" clId="Web-{516C16D1-06F9-F654-104C-408691C7B010}" dt="2023-05-13T09:48:46.465" v="133"/>
          <ac:spMkLst>
            <pc:docMk/>
            <pc:sldMk cId="73318779" sldId="290"/>
            <ac:spMk id="2" creationId="{655599D1-CCA2-C322-A1C1-5C0F7BEADDC2}"/>
          </ac:spMkLst>
        </pc:spChg>
        <pc:spChg chg="del">
          <ac:chgData name="Li, Songdi" userId="S::sm24680@cardiffmet.ac.uk::9f528709-58c5-4f21-aa59-ad390f13dd7e" providerId="AD" clId="Web-{516C16D1-06F9-F654-104C-408691C7B010}" dt="2023-05-13T09:46:34.093" v="10"/>
          <ac:spMkLst>
            <pc:docMk/>
            <pc:sldMk cId="73318779" sldId="290"/>
            <ac:spMk id="3" creationId="{DB82D1A2-7C38-7988-E158-8D0B0B79BBE3}"/>
          </ac:spMkLst>
        </pc:spChg>
        <pc:spChg chg="add mod">
          <ac:chgData name="Li, Songdi" userId="S::sm24680@cardiffmet.ac.uk::9f528709-58c5-4f21-aa59-ad390f13dd7e" providerId="AD" clId="Web-{516C16D1-06F9-F654-104C-408691C7B010}" dt="2023-05-13T09:53:00.282" v="153" actId="20577"/>
          <ac:spMkLst>
            <pc:docMk/>
            <pc:sldMk cId="73318779" sldId="290"/>
            <ac:spMk id="7" creationId="{D3113ACD-0F2B-B9F9-2C3D-8C4C31385684}"/>
          </ac:spMkLst>
        </pc:spChg>
        <pc:spChg chg="add mod">
          <ac:chgData name="Li, Songdi" userId="S::sm24680@cardiffmet.ac.uk::9f528709-58c5-4f21-aa59-ad390f13dd7e" providerId="AD" clId="Web-{516C16D1-06F9-F654-104C-408691C7B010}" dt="2023-05-13T09:53:33.878" v="175" actId="1076"/>
          <ac:spMkLst>
            <pc:docMk/>
            <pc:sldMk cId="73318779" sldId="290"/>
            <ac:spMk id="8" creationId="{91B140CD-CFCF-024C-16D2-5114A2A0B02F}"/>
          </ac:spMkLst>
        </pc:spChg>
        <pc:spChg chg="add">
          <ac:chgData name="Li, Songdi" userId="S::sm24680@cardiffmet.ac.uk::9f528709-58c5-4f21-aa59-ad390f13dd7e" providerId="AD" clId="Web-{516C16D1-06F9-F654-104C-408691C7B010}" dt="2023-05-13T09:48:46.465" v="133"/>
          <ac:spMkLst>
            <pc:docMk/>
            <pc:sldMk cId="73318779" sldId="290"/>
            <ac:spMk id="11" creationId="{BACC6370-2D7E-4714-9D71-7542949D7D5D}"/>
          </ac:spMkLst>
        </pc:spChg>
        <pc:spChg chg="add">
          <ac:chgData name="Li, Songdi" userId="S::sm24680@cardiffmet.ac.uk::9f528709-58c5-4f21-aa59-ad390f13dd7e" providerId="AD" clId="Web-{516C16D1-06F9-F654-104C-408691C7B010}" dt="2023-05-13T09:48:46.465" v="133"/>
          <ac:spMkLst>
            <pc:docMk/>
            <pc:sldMk cId="73318779" sldId="290"/>
            <ac:spMk id="13" creationId="{F68B3F68-107C-434F-AA38-110D5EA91B85}"/>
          </ac:spMkLst>
        </pc:spChg>
        <pc:spChg chg="add">
          <ac:chgData name="Li, Songdi" userId="S::sm24680@cardiffmet.ac.uk::9f528709-58c5-4f21-aa59-ad390f13dd7e" providerId="AD" clId="Web-{516C16D1-06F9-F654-104C-408691C7B010}" dt="2023-05-13T09:48:46.465" v="133"/>
          <ac:spMkLst>
            <pc:docMk/>
            <pc:sldMk cId="73318779" sldId="290"/>
            <ac:spMk id="15" creationId="{AAD0DBB9-1A4B-4391-81D4-CB19F9AB918A}"/>
          </ac:spMkLst>
        </pc:spChg>
        <pc:spChg chg="add">
          <ac:chgData name="Li, Songdi" userId="S::sm24680@cardiffmet.ac.uk::9f528709-58c5-4f21-aa59-ad390f13dd7e" providerId="AD" clId="Web-{516C16D1-06F9-F654-104C-408691C7B010}" dt="2023-05-13T09:48:46.465" v="133"/>
          <ac:spMkLst>
            <pc:docMk/>
            <pc:sldMk cId="73318779" sldId="290"/>
            <ac:spMk id="17" creationId="{063BBA22-50EA-4C4D-BE05-F1CE4E63AA56}"/>
          </ac:spMkLst>
        </pc:spChg>
        <pc:graphicFrameChg chg="add mod modGraphic">
          <ac:chgData name="Li, Songdi" userId="S::sm24680@cardiffmet.ac.uk::9f528709-58c5-4f21-aa59-ad390f13dd7e" providerId="AD" clId="Web-{516C16D1-06F9-F654-104C-408691C7B010}" dt="2023-05-13T09:48:46.465" v="133"/>
          <ac:graphicFrameMkLst>
            <pc:docMk/>
            <pc:sldMk cId="73318779" sldId="290"/>
            <ac:graphicFrameMk id="5" creationId="{94389D5B-0733-3539-DB43-35F823A8B07D}"/>
          </ac:graphicFrameMkLst>
        </pc:graphicFrameChg>
        <pc:picChg chg="add mod modCrop">
          <ac:chgData name="Li, Songdi" userId="S::sm24680@cardiffmet.ac.uk::9f528709-58c5-4f21-aa59-ad390f13dd7e" providerId="AD" clId="Web-{516C16D1-06F9-F654-104C-408691C7B010}" dt="2023-05-13T09:52:43.827" v="141"/>
          <ac:picMkLst>
            <pc:docMk/>
            <pc:sldMk cId="73318779" sldId="290"/>
            <ac:picMk id="6" creationId="{E98C0E50-B1DE-35DD-186A-65FB35953D82}"/>
          </ac:picMkLst>
        </pc:picChg>
      </pc:sldChg>
      <pc:sldChg chg="addSp delSp modSp new mod setBg">
        <pc:chgData name="Li, Songdi" userId="S::sm24680@cardiffmet.ac.uk::9f528709-58c5-4f21-aa59-ad390f13dd7e" providerId="AD" clId="Web-{516C16D1-06F9-F654-104C-408691C7B010}" dt="2023-05-13T09:58:10.243" v="211"/>
        <pc:sldMkLst>
          <pc:docMk/>
          <pc:sldMk cId="4233624389" sldId="291"/>
        </pc:sldMkLst>
        <pc:spChg chg="mod">
          <ac:chgData name="Li, Songdi" userId="S::sm24680@cardiffmet.ac.uk::9f528709-58c5-4f21-aa59-ad390f13dd7e" providerId="AD" clId="Web-{516C16D1-06F9-F654-104C-408691C7B010}" dt="2023-05-13T09:58:10.243" v="211"/>
          <ac:spMkLst>
            <pc:docMk/>
            <pc:sldMk cId="4233624389" sldId="291"/>
            <ac:spMk id="2" creationId="{F8E24AD7-3618-BB73-B7A2-F0A1521B7E47}"/>
          </ac:spMkLst>
        </pc:spChg>
        <pc:spChg chg="del mod">
          <ac:chgData name="Li, Songdi" userId="S::sm24680@cardiffmet.ac.uk::9f528709-58c5-4f21-aa59-ad390f13dd7e" providerId="AD" clId="Web-{516C16D1-06F9-F654-104C-408691C7B010}" dt="2023-05-13T09:58:10.243" v="211"/>
          <ac:spMkLst>
            <pc:docMk/>
            <pc:sldMk cId="4233624389" sldId="291"/>
            <ac:spMk id="3" creationId="{DB8C6245-5026-CC0F-09EA-33BB280D42E2}"/>
          </ac:spMkLst>
        </pc:spChg>
        <pc:spChg chg="add">
          <ac:chgData name="Li, Songdi" userId="S::sm24680@cardiffmet.ac.uk::9f528709-58c5-4f21-aa59-ad390f13dd7e" providerId="AD" clId="Web-{516C16D1-06F9-F654-104C-408691C7B010}" dt="2023-05-13T09:58:10.243" v="211"/>
          <ac:spMkLst>
            <pc:docMk/>
            <pc:sldMk cId="4233624389" sldId="291"/>
            <ac:spMk id="9" creationId="{BACC6370-2D7E-4714-9D71-7542949D7D5D}"/>
          </ac:spMkLst>
        </pc:spChg>
        <pc:spChg chg="add">
          <ac:chgData name="Li, Songdi" userId="S::sm24680@cardiffmet.ac.uk::9f528709-58c5-4f21-aa59-ad390f13dd7e" providerId="AD" clId="Web-{516C16D1-06F9-F654-104C-408691C7B010}" dt="2023-05-13T09:58:10.243" v="211"/>
          <ac:spMkLst>
            <pc:docMk/>
            <pc:sldMk cId="4233624389" sldId="291"/>
            <ac:spMk id="11" creationId="{F68B3F68-107C-434F-AA38-110D5EA91B85}"/>
          </ac:spMkLst>
        </pc:spChg>
        <pc:spChg chg="add">
          <ac:chgData name="Li, Songdi" userId="S::sm24680@cardiffmet.ac.uk::9f528709-58c5-4f21-aa59-ad390f13dd7e" providerId="AD" clId="Web-{516C16D1-06F9-F654-104C-408691C7B010}" dt="2023-05-13T09:58:10.243" v="211"/>
          <ac:spMkLst>
            <pc:docMk/>
            <pc:sldMk cId="4233624389" sldId="291"/>
            <ac:spMk id="13" creationId="{AAD0DBB9-1A4B-4391-81D4-CB19F9AB918A}"/>
          </ac:spMkLst>
        </pc:spChg>
        <pc:spChg chg="add">
          <ac:chgData name="Li, Songdi" userId="S::sm24680@cardiffmet.ac.uk::9f528709-58c5-4f21-aa59-ad390f13dd7e" providerId="AD" clId="Web-{516C16D1-06F9-F654-104C-408691C7B010}" dt="2023-05-13T09:58:10.243" v="211"/>
          <ac:spMkLst>
            <pc:docMk/>
            <pc:sldMk cId="4233624389" sldId="291"/>
            <ac:spMk id="15" creationId="{063BBA22-50EA-4C4D-BE05-F1CE4E63AA56}"/>
          </ac:spMkLst>
        </pc:spChg>
        <pc:graphicFrameChg chg="add">
          <ac:chgData name="Li, Songdi" userId="S::sm24680@cardiffmet.ac.uk::9f528709-58c5-4f21-aa59-ad390f13dd7e" providerId="AD" clId="Web-{516C16D1-06F9-F654-104C-408691C7B010}" dt="2023-05-13T09:58:10.243" v="211"/>
          <ac:graphicFrameMkLst>
            <pc:docMk/>
            <pc:sldMk cId="4233624389" sldId="291"/>
            <ac:graphicFrameMk id="5" creationId="{6B9F5D06-903D-5C67-A4D7-BB72AF340E9C}"/>
          </ac:graphicFrameMkLst>
        </pc:graphicFrameChg>
      </pc:sldChg>
      <pc:sldChg chg="new del">
        <pc:chgData name="Li, Songdi" userId="S::sm24680@cardiffmet.ac.uk::9f528709-58c5-4f21-aa59-ad390f13dd7e" providerId="AD" clId="Web-{516C16D1-06F9-F654-104C-408691C7B010}" dt="2023-05-13T09:58:27.322" v="217"/>
        <pc:sldMkLst>
          <pc:docMk/>
          <pc:sldMk cId="867266798" sldId="292"/>
        </pc:sldMkLst>
      </pc:sldChg>
      <pc:sldChg chg="modSp add replId">
        <pc:chgData name="Li, Songdi" userId="S::sm24680@cardiffmet.ac.uk::9f528709-58c5-4f21-aa59-ad390f13dd7e" providerId="AD" clId="Web-{516C16D1-06F9-F654-104C-408691C7B010}" dt="2023-05-13T09:58:49.214" v="224" actId="20577"/>
        <pc:sldMkLst>
          <pc:docMk/>
          <pc:sldMk cId="3699839142" sldId="292"/>
        </pc:sldMkLst>
        <pc:spChg chg="mod">
          <ac:chgData name="Li, Songdi" userId="S::sm24680@cardiffmet.ac.uk::9f528709-58c5-4f21-aa59-ad390f13dd7e" providerId="AD" clId="Web-{516C16D1-06F9-F654-104C-408691C7B010}" dt="2023-05-13T09:58:49.214" v="224" actId="20577"/>
          <ac:spMkLst>
            <pc:docMk/>
            <pc:sldMk cId="3699839142" sldId="292"/>
            <ac:spMk id="2" creationId="{9D5C88F1-751E-4679-103F-DA1C4BF8BA2A}"/>
          </ac:spMkLst>
        </pc:spChg>
      </pc:sldChg>
      <pc:sldChg chg="new del">
        <pc:chgData name="Li, Songdi" userId="S::sm24680@cardiffmet.ac.uk::9f528709-58c5-4f21-aa59-ad390f13dd7e" providerId="AD" clId="Web-{516C16D1-06F9-F654-104C-408691C7B010}" dt="2023-05-13T09:58:23.806" v="214"/>
        <pc:sldMkLst>
          <pc:docMk/>
          <pc:sldMk cId="821025882" sldId="293"/>
        </pc:sldMkLst>
      </pc:sldChg>
      <pc:sldChg chg="modSp new">
        <pc:chgData name="Li, Songdi" userId="S::sm24680@cardiffmet.ac.uk::9f528709-58c5-4f21-aa59-ad390f13dd7e" providerId="AD" clId="Web-{516C16D1-06F9-F654-104C-408691C7B010}" dt="2023-05-13T10:26:25.566" v="427" actId="20577"/>
        <pc:sldMkLst>
          <pc:docMk/>
          <pc:sldMk cId="2210554473" sldId="293"/>
        </pc:sldMkLst>
        <pc:spChg chg="mod">
          <ac:chgData name="Li, Songdi" userId="S::sm24680@cardiffmet.ac.uk::9f528709-58c5-4f21-aa59-ad390f13dd7e" providerId="AD" clId="Web-{516C16D1-06F9-F654-104C-408691C7B010}" dt="2023-05-13T10:05:50.634" v="245" actId="20577"/>
          <ac:spMkLst>
            <pc:docMk/>
            <pc:sldMk cId="2210554473" sldId="293"/>
            <ac:spMk id="2" creationId="{AB77313C-A472-8D14-03A9-7982EC4D947A}"/>
          </ac:spMkLst>
        </pc:spChg>
        <pc:spChg chg="mod">
          <ac:chgData name="Li, Songdi" userId="S::sm24680@cardiffmet.ac.uk::9f528709-58c5-4f21-aa59-ad390f13dd7e" providerId="AD" clId="Web-{516C16D1-06F9-F654-104C-408691C7B010}" dt="2023-05-13T10:26:25.566" v="427" actId="20577"/>
          <ac:spMkLst>
            <pc:docMk/>
            <pc:sldMk cId="2210554473" sldId="293"/>
            <ac:spMk id="3" creationId="{C215106D-5545-30CD-976C-A7E0C0A1006C}"/>
          </ac:spMkLst>
        </pc:spChg>
      </pc:sldChg>
      <pc:sldChg chg="addSp delSp modSp add ord replId">
        <pc:chgData name="Li, Songdi" userId="S::sm24680@cardiffmet.ac.uk::9f528709-58c5-4f21-aa59-ad390f13dd7e" providerId="AD" clId="Web-{516C16D1-06F9-F654-104C-408691C7B010}" dt="2023-05-13T10:19:26.381" v="322"/>
        <pc:sldMkLst>
          <pc:docMk/>
          <pc:sldMk cId="3554177259" sldId="294"/>
        </pc:sldMkLst>
        <pc:spChg chg="mod">
          <ac:chgData name="Li, Songdi" userId="S::sm24680@cardiffmet.ac.uk::9f528709-58c5-4f21-aa59-ad390f13dd7e" providerId="AD" clId="Web-{516C16D1-06F9-F654-104C-408691C7B010}" dt="2023-05-13T10:06:47.216" v="263" actId="20577"/>
          <ac:spMkLst>
            <pc:docMk/>
            <pc:sldMk cId="3554177259" sldId="294"/>
            <ac:spMk id="2" creationId="{44B5CAA9-EC03-066C-A122-15509F2F08B7}"/>
          </ac:spMkLst>
        </pc:spChg>
        <pc:spChg chg="add del mod">
          <ac:chgData name="Li, Songdi" userId="S::sm24680@cardiffmet.ac.uk::9f528709-58c5-4f21-aa59-ad390f13dd7e" providerId="AD" clId="Web-{516C16D1-06F9-F654-104C-408691C7B010}" dt="2023-05-13T10:06:56.467" v="265"/>
          <ac:spMkLst>
            <pc:docMk/>
            <pc:sldMk cId="3554177259" sldId="294"/>
            <ac:spMk id="4" creationId="{D051B971-01F2-E818-6F14-B1BF35779D88}"/>
          </ac:spMkLst>
        </pc:spChg>
        <pc:spChg chg="add del">
          <ac:chgData name="Li, Songdi" userId="S::sm24680@cardiffmet.ac.uk::9f528709-58c5-4f21-aa59-ad390f13dd7e" providerId="AD" clId="Web-{516C16D1-06F9-F654-104C-408691C7B010}" dt="2023-05-13T10:19:25.287" v="321"/>
          <ac:spMkLst>
            <pc:docMk/>
            <pc:sldMk cId="3554177259" sldId="294"/>
            <ac:spMk id="7" creationId="{DF555383-D05B-1D84-5955-CDD07319416A}"/>
          </ac:spMkLst>
        </pc:spChg>
        <pc:spChg chg="add">
          <ac:chgData name="Li, Songdi" userId="S::sm24680@cardiffmet.ac.uk::9f528709-58c5-4f21-aa59-ad390f13dd7e" providerId="AD" clId="Web-{516C16D1-06F9-F654-104C-408691C7B010}" dt="2023-05-13T10:19:26.381" v="322"/>
          <ac:spMkLst>
            <pc:docMk/>
            <pc:sldMk cId="3554177259" sldId="294"/>
            <ac:spMk id="9" creationId="{C6C14D56-EEE9-CE8F-F03D-380EAA099B71}"/>
          </ac:spMkLst>
        </pc:spChg>
        <pc:picChg chg="add mod ord">
          <ac:chgData name="Li, Songdi" userId="S::sm24680@cardiffmet.ac.uk::9f528709-58c5-4f21-aa59-ad390f13dd7e" providerId="AD" clId="Web-{516C16D1-06F9-F654-104C-408691C7B010}" dt="2023-05-13T10:07:04.483" v="269" actId="1076"/>
          <ac:picMkLst>
            <pc:docMk/>
            <pc:sldMk cId="3554177259" sldId="294"/>
            <ac:picMk id="5" creationId="{0A8A26AE-2870-2665-D05A-DCD3E34CD022}"/>
          </ac:picMkLst>
        </pc:picChg>
        <pc:picChg chg="del">
          <ac:chgData name="Li, Songdi" userId="S::sm24680@cardiffmet.ac.uk::9f528709-58c5-4f21-aa59-ad390f13dd7e" providerId="AD" clId="Web-{516C16D1-06F9-F654-104C-408691C7B010}" dt="2023-05-13T10:06:48.654" v="264"/>
          <ac:picMkLst>
            <pc:docMk/>
            <pc:sldMk cId="3554177259" sldId="294"/>
            <ac:picMk id="10" creationId="{5C2D3EA7-9CBD-F83F-1CCD-5F086BE62036}"/>
          </ac:picMkLst>
        </pc:picChg>
      </pc:sldChg>
    </pc:docChg>
  </pc:docChgLst>
  <pc:docChgLst>
    <pc:chgData name="Li, Songdi" userId="S::sm24680@cardiffmet.ac.uk::9f528709-58c5-4f21-aa59-ad390f13dd7e" providerId="AD" clId="Web-{912A858D-C7B6-4687-B60E-BE4615112D11}"/>
    <pc:docChg chg="modSld">
      <pc:chgData name="Li, Songdi" userId="S::sm24680@cardiffmet.ac.uk::9f528709-58c5-4f21-aa59-ad390f13dd7e" providerId="AD" clId="Web-{912A858D-C7B6-4687-B60E-BE4615112D11}" dt="2023-05-11T23:25:00.209" v="101" actId="20577"/>
      <pc:docMkLst>
        <pc:docMk/>
      </pc:docMkLst>
      <pc:sldChg chg="addSp delSp modSp">
        <pc:chgData name="Li, Songdi" userId="S::sm24680@cardiffmet.ac.uk::9f528709-58c5-4f21-aa59-ad390f13dd7e" providerId="AD" clId="Web-{912A858D-C7B6-4687-B60E-BE4615112D11}" dt="2023-05-11T23:25:00.209" v="101" actId="20577"/>
        <pc:sldMkLst>
          <pc:docMk/>
          <pc:sldMk cId="2637865871" sldId="265"/>
        </pc:sldMkLst>
        <pc:spChg chg="del">
          <ac:chgData name="Li, Songdi" userId="S::sm24680@cardiffmet.ac.uk::9f528709-58c5-4f21-aa59-ad390f13dd7e" providerId="AD" clId="Web-{912A858D-C7B6-4687-B60E-BE4615112D11}" dt="2023-05-11T23:17:34.958" v="18"/>
          <ac:spMkLst>
            <pc:docMk/>
            <pc:sldMk cId="2637865871" sldId="265"/>
            <ac:spMk id="3" creationId="{1CA5E845-B1D9-D557-6E6F-09D86958D2CC}"/>
          </ac:spMkLst>
        </pc:spChg>
        <pc:spChg chg="add del mod">
          <ac:chgData name="Li, Songdi" userId="S::sm24680@cardiffmet.ac.uk::9f528709-58c5-4f21-aa59-ad390f13dd7e" providerId="AD" clId="Web-{912A858D-C7B6-4687-B60E-BE4615112D11}" dt="2023-05-11T23:18:29.882" v="20"/>
          <ac:spMkLst>
            <pc:docMk/>
            <pc:sldMk cId="2637865871" sldId="265"/>
            <ac:spMk id="12" creationId="{19426E83-7B6C-AE2C-D07E-B66C51A1D6C2}"/>
          </ac:spMkLst>
        </pc:spChg>
        <pc:spChg chg="add mod">
          <ac:chgData name="Li, Songdi" userId="S::sm24680@cardiffmet.ac.uk::9f528709-58c5-4f21-aa59-ad390f13dd7e" providerId="AD" clId="Web-{912A858D-C7B6-4687-B60E-BE4615112D11}" dt="2023-05-11T23:23:19.705" v="58" actId="20577"/>
          <ac:spMkLst>
            <pc:docMk/>
            <pc:sldMk cId="2637865871" sldId="265"/>
            <ac:spMk id="13" creationId="{72D2AA65-5455-983E-28AB-0BB225B15468}"/>
          </ac:spMkLst>
        </pc:spChg>
        <pc:spChg chg="add mod">
          <ac:chgData name="Li, Songdi" userId="S::sm24680@cardiffmet.ac.uk::9f528709-58c5-4f21-aa59-ad390f13dd7e" providerId="AD" clId="Web-{912A858D-C7B6-4687-B60E-BE4615112D11}" dt="2023-05-11T23:25:00.209" v="101" actId="20577"/>
          <ac:spMkLst>
            <pc:docMk/>
            <pc:sldMk cId="2637865871" sldId="265"/>
            <ac:spMk id="14" creationId="{AADF80C0-2B98-391D-54BE-CFAFD77149B4}"/>
          </ac:spMkLst>
        </pc:spChg>
        <pc:spChg chg="add mod">
          <ac:chgData name="Li, Songdi" userId="S::sm24680@cardiffmet.ac.uk::9f528709-58c5-4f21-aa59-ad390f13dd7e" providerId="AD" clId="Web-{912A858D-C7B6-4687-B60E-BE4615112D11}" dt="2023-05-11T23:24:11.020" v="86" actId="20577"/>
          <ac:spMkLst>
            <pc:docMk/>
            <pc:sldMk cId="2637865871" sldId="265"/>
            <ac:spMk id="15" creationId="{FDFE5398-4CEA-52FF-48D9-F44D4AC9A608}"/>
          </ac:spMkLst>
        </pc:spChg>
        <pc:spChg chg="add del">
          <ac:chgData name="Li, Songdi" userId="S::sm24680@cardiffmet.ac.uk::9f528709-58c5-4f21-aa59-ad390f13dd7e" providerId="AD" clId="Web-{912A858D-C7B6-4687-B60E-BE4615112D11}" dt="2023-05-11T23:24:47.318" v="97"/>
          <ac:spMkLst>
            <pc:docMk/>
            <pc:sldMk cId="2637865871" sldId="265"/>
            <ac:spMk id="16" creationId="{0F8F637F-D6A8-A6B4-D68D-9DC7982A067D}"/>
          </ac:spMkLst>
        </pc:spChg>
        <pc:graphicFrameChg chg="add del mod ord modGraphic">
          <ac:chgData name="Li, Songdi" userId="S::sm24680@cardiffmet.ac.uk::9f528709-58c5-4f21-aa59-ad390f13dd7e" providerId="AD" clId="Web-{912A858D-C7B6-4687-B60E-BE4615112D11}" dt="2023-05-11T23:17:42.911" v="19"/>
          <ac:graphicFrameMkLst>
            <pc:docMk/>
            <pc:sldMk cId="2637865871" sldId="265"/>
            <ac:graphicFrameMk id="4" creationId="{2578EA09-A3E2-094C-1133-23DEF0930518}"/>
          </ac:graphicFrameMkLst>
        </pc:graphicFrameChg>
      </pc:sldChg>
      <pc:sldChg chg="addSp delSp modSp">
        <pc:chgData name="Li, Songdi" userId="S::sm24680@cardiffmet.ac.uk::9f528709-58c5-4f21-aa59-ad390f13dd7e" providerId="AD" clId="Web-{912A858D-C7B6-4687-B60E-BE4615112D11}" dt="2023-05-11T23:12:43.146" v="6"/>
        <pc:sldMkLst>
          <pc:docMk/>
          <pc:sldMk cId="1073379259" sldId="266"/>
        </pc:sldMkLst>
        <pc:spChg chg="mod">
          <ac:chgData name="Li, Songdi" userId="S::sm24680@cardiffmet.ac.uk::9f528709-58c5-4f21-aa59-ad390f13dd7e" providerId="AD" clId="Web-{912A858D-C7B6-4687-B60E-BE4615112D11}" dt="2023-05-11T23:12:43.146" v="6"/>
          <ac:spMkLst>
            <pc:docMk/>
            <pc:sldMk cId="1073379259" sldId="266"/>
            <ac:spMk id="2" creationId="{D7B1016A-DE3C-BC39-F51E-F3E52F231FA6}"/>
          </ac:spMkLst>
        </pc:spChg>
        <pc:spChg chg="del">
          <ac:chgData name="Li, Songdi" userId="S::sm24680@cardiffmet.ac.uk::9f528709-58c5-4f21-aa59-ad390f13dd7e" providerId="AD" clId="Web-{912A858D-C7B6-4687-B60E-BE4615112D11}" dt="2023-05-11T23:12:43.146" v="6"/>
          <ac:spMkLst>
            <pc:docMk/>
            <pc:sldMk cId="1073379259" sldId="266"/>
            <ac:spMk id="19" creationId="{81D377EB-C9D2-4ED0-86A6-740A297E3EAC}"/>
          </ac:spMkLst>
        </pc:spChg>
        <pc:spChg chg="del">
          <ac:chgData name="Li, Songdi" userId="S::sm24680@cardiffmet.ac.uk::9f528709-58c5-4f21-aa59-ad390f13dd7e" providerId="AD" clId="Web-{912A858D-C7B6-4687-B60E-BE4615112D11}" dt="2023-05-11T23:12:43.146" v="6"/>
          <ac:spMkLst>
            <pc:docMk/>
            <pc:sldMk cId="1073379259" sldId="266"/>
            <ac:spMk id="21" creationId="{066346BE-FDB4-4772-A696-0719490ABD64}"/>
          </ac:spMkLst>
        </pc:spChg>
        <pc:spChg chg="del">
          <ac:chgData name="Li, Songdi" userId="S::sm24680@cardiffmet.ac.uk::9f528709-58c5-4f21-aa59-ad390f13dd7e" providerId="AD" clId="Web-{912A858D-C7B6-4687-B60E-BE4615112D11}" dt="2023-05-11T23:12:43.146" v="6"/>
          <ac:spMkLst>
            <pc:docMk/>
            <pc:sldMk cId="1073379259" sldId="266"/>
            <ac:spMk id="23" creationId="{FB92FFCE-0C90-454E-AA25-D4EE9A6C39C5}"/>
          </ac:spMkLst>
        </pc:spChg>
        <pc:spChg chg="add">
          <ac:chgData name="Li, Songdi" userId="S::sm24680@cardiffmet.ac.uk::9f528709-58c5-4f21-aa59-ad390f13dd7e" providerId="AD" clId="Web-{912A858D-C7B6-4687-B60E-BE4615112D11}" dt="2023-05-11T23:12:43.146" v="6"/>
          <ac:spMkLst>
            <pc:docMk/>
            <pc:sldMk cId="1073379259" sldId="266"/>
            <ac:spMk id="28" creationId="{8D06CE56-3881-4ADA-8CEF-D18B02C242A3}"/>
          </ac:spMkLst>
        </pc:spChg>
        <pc:spChg chg="add">
          <ac:chgData name="Li, Songdi" userId="S::sm24680@cardiffmet.ac.uk::9f528709-58c5-4f21-aa59-ad390f13dd7e" providerId="AD" clId="Web-{912A858D-C7B6-4687-B60E-BE4615112D11}" dt="2023-05-11T23:12:43.146" v="6"/>
          <ac:spMkLst>
            <pc:docMk/>
            <pc:sldMk cId="1073379259" sldId="266"/>
            <ac:spMk id="30" creationId="{79F3C543-62EC-4433-9C93-A2CD8764E9B4}"/>
          </ac:spMkLst>
        </pc:spChg>
        <pc:spChg chg="add">
          <ac:chgData name="Li, Songdi" userId="S::sm24680@cardiffmet.ac.uk::9f528709-58c5-4f21-aa59-ad390f13dd7e" providerId="AD" clId="Web-{912A858D-C7B6-4687-B60E-BE4615112D11}" dt="2023-05-11T23:12:43.146" v="6"/>
          <ac:spMkLst>
            <pc:docMk/>
            <pc:sldMk cId="1073379259" sldId="266"/>
            <ac:spMk id="32" creationId="{C1A1C5D3-C053-4EE9-BE1A-419B6E27CCAE}"/>
          </ac:spMkLst>
        </pc:spChg>
        <pc:spChg chg="add">
          <ac:chgData name="Li, Songdi" userId="S::sm24680@cardiffmet.ac.uk::9f528709-58c5-4f21-aa59-ad390f13dd7e" providerId="AD" clId="Web-{912A858D-C7B6-4687-B60E-BE4615112D11}" dt="2023-05-11T23:12:43.146" v="6"/>
          <ac:spMkLst>
            <pc:docMk/>
            <pc:sldMk cId="1073379259" sldId="266"/>
            <ac:spMk id="34" creationId="{A3473CF9-37EB-43E7-89EF-D2D1C53D1DAC}"/>
          </ac:spMkLst>
        </pc:spChg>
        <pc:spChg chg="add">
          <ac:chgData name="Li, Songdi" userId="S::sm24680@cardiffmet.ac.uk::9f528709-58c5-4f21-aa59-ad390f13dd7e" providerId="AD" clId="Web-{912A858D-C7B6-4687-B60E-BE4615112D11}" dt="2023-05-11T23:12:43.146" v="6"/>
          <ac:spMkLst>
            <pc:docMk/>
            <pc:sldMk cId="1073379259" sldId="266"/>
            <ac:spMk id="36" creationId="{586B4EF9-43BA-4655-A6FF-1D8E21574C95}"/>
          </ac:spMkLst>
        </pc:spChg>
        <pc:picChg chg="mod">
          <ac:chgData name="Li, Songdi" userId="S::sm24680@cardiffmet.ac.uk::9f528709-58c5-4f21-aa59-ad390f13dd7e" providerId="AD" clId="Web-{912A858D-C7B6-4687-B60E-BE4615112D11}" dt="2023-05-11T23:12:43.146" v="6"/>
          <ac:picMkLst>
            <pc:docMk/>
            <pc:sldMk cId="1073379259" sldId="266"/>
            <ac:picMk id="6" creationId="{BAA7F080-B356-73F4-E678-7C302F4BD79C}"/>
          </ac:picMkLst>
        </pc:picChg>
      </pc:sldChg>
      <pc:sldChg chg="addSp delSp modSp">
        <pc:chgData name="Li, Songdi" userId="S::sm24680@cardiffmet.ac.uk::9f528709-58c5-4f21-aa59-ad390f13dd7e" providerId="AD" clId="Web-{912A858D-C7B6-4687-B60E-BE4615112D11}" dt="2023-05-11T23:12:59.897" v="7"/>
        <pc:sldMkLst>
          <pc:docMk/>
          <pc:sldMk cId="3866849151" sldId="269"/>
        </pc:sldMkLst>
        <pc:spChg chg="mod">
          <ac:chgData name="Li, Songdi" userId="S::sm24680@cardiffmet.ac.uk::9f528709-58c5-4f21-aa59-ad390f13dd7e" providerId="AD" clId="Web-{912A858D-C7B6-4687-B60E-BE4615112D11}" dt="2023-05-11T23:12:59.897" v="7"/>
          <ac:spMkLst>
            <pc:docMk/>
            <pc:sldMk cId="3866849151" sldId="269"/>
            <ac:spMk id="2" creationId="{9BAF4F13-A30C-A732-A676-774AAD1CA917}"/>
          </ac:spMkLst>
        </pc:spChg>
        <pc:spChg chg="del">
          <ac:chgData name="Li, Songdi" userId="S::sm24680@cardiffmet.ac.uk::9f528709-58c5-4f21-aa59-ad390f13dd7e" providerId="AD" clId="Web-{912A858D-C7B6-4687-B60E-BE4615112D11}" dt="2023-05-11T23:12:59.897" v="7"/>
          <ac:spMkLst>
            <pc:docMk/>
            <pc:sldMk cId="3866849151" sldId="269"/>
            <ac:spMk id="67" creationId="{385E1BDC-A9B0-4A87-82E3-F3187F69A802}"/>
          </ac:spMkLst>
        </pc:spChg>
        <pc:spChg chg="del">
          <ac:chgData name="Li, Songdi" userId="S::sm24680@cardiffmet.ac.uk::9f528709-58c5-4f21-aa59-ad390f13dd7e" providerId="AD" clId="Web-{912A858D-C7B6-4687-B60E-BE4615112D11}" dt="2023-05-11T23:12:59.897" v="7"/>
          <ac:spMkLst>
            <pc:docMk/>
            <pc:sldMk cId="3866849151" sldId="269"/>
            <ac:spMk id="69" creationId="{0990C621-3B8B-4820-8328-D47EF7CE823C}"/>
          </ac:spMkLst>
        </pc:spChg>
        <pc:spChg chg="del">
          <ac:chgData name="Li, Songdi" userId="S::sm24680@cardiffmet.ac.uk::9f528709-58c5-4f21-aa59-ad390f13dd7e" providerId="AD" clId="Web-{912A858D-C7B6-4687-B60E-BE4615112D11}" dt="2023-05-11T23:12:59.897" v="7"/>
          <ac:spMkLst>
            <pc:docMk/>
            <pc:sldMk cId="3866849151" sldId="269"/>
            <ac:spMk id="71" creationId="{C1A2385B-1D2A-4E17-84FA-6CB7F0AAE473}"/>
          </ac:spMkLst>
        </pc:spChg>
        <pc:spChg chg="del">
          <ac:chgData name="Li, Songdi" userId="S::sm24680@cardiffmet.ac.uk::9f528709-58c5-4f21-aa59-ad390f13dd7e" providerId="AD" clId="Web-{912A858D-C7B6-4687-B60E-BE4615112D11}" dt="2023-05-11T23:12:59.897" v="7"/>
          <ac:spMkLst>
            <pc:docMk/>
            <pc:sldMk cId="3866849151" sldId="269"/>
            <ac:spMk id="73" creationId="{5E791F2F-79DB-4CC0-9FA1-001E3E91E8B7}"/>
          </ac:spMkLst>
        </pc:spChg>
        <pc:spChg chg="add">
          <ac:chgData name="Li, Songdi" userId="S::sm24680@cardiffmet.ac.uk::9f528709-58c5-4f21-aa59-ad390f13dd7e" providerId="AD" clId="Web-{912A858D-C7B6-4687-B60E-BE4615112D11}" dt="2023-05-11T23:12:59.897" v="7"/>
          <ac:spMkLst>
            <pc:docMk/>
            <pc:sldMk cId="3866849151" sldId="269"/>
            <ac:spMk id="78" creationId="{8D06CE56-3881-4ADA-8CEF-D18B02C242A3}"/>
          </ac:spMkLst>
        </pc:spChg>
        <pc:spChg chg="add">
          <ac:chgData name="Li, Songdi" userId="S::sm24680@cardiffmet.ac.uk::9f528709-58c5-4f21-aa59-ad390f13dd7e" providerId="AD" clId="Web-{912A858D-C7B6-4687-B60E-BE4615112D11}" dt="2023-05-11T23:12:59.897" v="7"/>
          <ac:spMkLst>
            <pc:docMk/>
            <pc:sldMk cId="3866849151" sldId="269"/>
            <ac:spMk id="80" creationId="{79F3C543-62EC-4433-9C93-A2CD8764E9B4}"/>
          </ac:spMkLst>
        </pc:spChg>
        <pc:spChg chg="add">
          <ac:chgData name="Li, Songdi" userId="S::sm24680@cardiffmet.ac.uk::9f528709-58c5-4f21-aa59-ad390f13dd7e" providerId="AD" clId="Web-{912A858D-C7B6-4687-B60E-BE4615112D11}" dt="2023-05-11T23:12:59.897" v="7"/>
          <ac:spMkLst>
            <pc:docMk/>
            <pc:sldMk cId="3866849151" sldId="269"/>
            <ac:spMk id="82" creationId="{96646FC9-C66D-4EC7-8310-0DD4ACC49C6C}"/>
          </ac:spMkLst>
        </pc:spChg>
        <pc:spChg chg="add">
          <ac:chgData name="Li, Songdi" userId="S::sm24680@cardiffmet.ac.uk::9f528709-58c5-4f21-aa59-ad390f13dd7e" providerId="AD" clId="Web-{912A858D-C7B6-4687-B60E-BE4615112D11}" dt="2023-05-11T23:12:59.897" v="7"/>
          <ac:spMkLst>
            <pc:docMk/>
            <pc:sldMk cId="3866849151" sldId="269"/>
            <ac:spMk id="84" creationId="{A3473CF9-37EB-43E7-89EF-D2D1C53D1DAC}"/>
          </ac:spMkLst>
        </pc:spChg>
        <pc:spChg chg="add">
          <ac:chgData name="Li, Songdi" userId="S::sm24680@cardiffmet.ac.uk::9f528709-58c5-4f21-aa59-ad390f13dd7e" providerId="AD" clId="Web-{912A858D-C7B6-4687-B60E-BE4615112D11}" dt="2023-05-11T23:12:59.897" v="7"/>
          <ac:spMkLst>
            <pc:docMk/>
            <pc:sldMk cId="3866849151" sldId="269"/>
            <ac:spMk id="86" creationId="{586B4EF9-43BA-4655-A6FF-1D8E21574C95}"/>
          </ac:spMkLst>
        </pc:spChg>
        <pc:picChg chg="mod">
          <ac:chgData name="Li, Songdi" userId="S::sm24680@cardiffmet.ac.uk::9f528709-58c5-4f21-aa59-ad390f13dd7e" providerId="AD" clId="Web-{912A858D-C7B6-4687-B60E-BE4615112D11}" dt="2023-05-11T23:12:59.897" v="7"/>
          <ac:picMkLst>
            <pc:docMk/>
            <pc:sldMk cId="3866849151" sldId="269"/>
            <ac:picMk id="8" creationId="{6399411C-B9B0-5300-7689-D02DDCA7EF89}"/>
          </ac:picMkLst>
        </pc:picChg>
        <pc:picChg chg="mod ord">
          <ac:chgData name="Li, Songdi" userId="S::sm24680@cardiffmet.ac.uk::9f528709-58c5-4f21-aa59-ad390f13dd7e" providerId="AD" clId="Web-{912A858D-C7B6-4687-B60E-BE4615112D11}" dt="2023-05-11T23:12:59.897" v="7"/>
          <ac:picMkLst>
            <pc:docMk/>
            <pc:sldMk cId="3866849151" sldId="269"/>
            <ac:picMk id="11" creationId="{CDE58947-7F62-9382-7ED3-5A5D5DBEE726}"/>
          </ac:picMkLst>
        </pc:picChg>
      </pc:sldChg>
      <pc:sldChg chg="modSp">
        <pc:chgData name="Li, Songdi" userId="S::sm24680@cardiffmet.ac.uk::9f528709-58c5-4f21-aa59-ad390f13dd7e" providerId="AD" clId="Web-{912A858D-C7B6-4687-B60E-BE4615112D11}" dt="2023-05-11T23:14:42.964" v="17" actId="1076"/>
        <pc:sldMkLst>
          <pc:docMk/>
          <pc:sldMk cId="3982028324" sldId="274"/>
        </pc:sldMkLst>
        <pc:picChg chg="mod modCrop">
          <ac:chgData name="Li, Songdi" userId="S::sm24680@cardiffmet.ac.uk::9f528709-58c5-4f21-aa59-ad390f13dd7e" providerId="AD" clId="Web-{912A858D-C7B6-4687-B60E-BE4615112D11}" dt="2023-05-11T23:14:42.964" v="17" actId="1076"/>
          <ac:picMkLst>
            <pc:docMk/>
            <pc:sldMk cId="3982028324" sldId="274"/>
            <ac:picMk id="10" creationId="{5C2D3EA7-9CBD-F83F-1CCD-5F086BE62036}"/>
          </ac:picMkLst>
        </pc:picChg>
      </pc:sldChg>
      <pc:sldChg chg="modSp">
        <pc:chgData name="Li, Songdi" userId="S::sm24680@cardiffmet.ac.uk::9f528709-58c5-4f21-aa59-ad390f13dd7e" providerId="AD" clId="Web-{912A858D-C7B6-4687-B60E-BE4615112D11}" dt="2023-05-11T23:14:11.603" v="13" actId="1076"/>
        <pc:sldMkLst>
          <pc:docMk/>
          <pc:sldMk cId="182837410" sldId="275"/>
        </pc:sldMkLst>
        <pc:picChg chg="mod modCrop">
          <ac:chgData name="Li, Songdi" userId="S::sm24680@cardiffmet.ac.uk::9f528709-58c5-4f21-aa59-ad390f13dd7e" providerId="AD" clId="Web-{912A858D-C7B6-4687-B60E-BE4615112D11}" dt="2023-05-11T23:14:11.603" v="13" actId="1076"/>
          <ac:picMkLst>
            <pc:docMk/>
            <pc:sldMk cId="182837410" sldId="275"/>
            <ac:picMk id="4" creationId="{381FFCD5-C60C-4C91-9EB3-48988EEAA050}"/>
          </ac:picMkLst>
        </pc:picChg>
      </pc:sldChg>
    </pc:docChg>
  </pc:docChgLst>
  <pc:docChgLst>
    <pc:chgData name="Li, Songdi" userId="S::sm24680@cardiffmet.ac.uk::9f528709-58c5-4f21-aa59-ad390f13dd7e" providerId="AD" clId="Web-{0567A002-5AC8-2B4A-E5CF-410764D92E2C}"/>
    <pc:docChg chg="addSld sldOrd">
      <pc:chgData name="Li, Songdi" userId="S::sm24680@cardiffmet.ac.uk::9f528709-58c5-4f21-aa59-ad390f13dd7e" providerId="AD" clId="Web-{0567A002-5AC8-2B4A-E5CF-410764D92E2C}" dt="2023-05-13T09:38:25.074" v="1"/>
      <pc:docMkLst>
        <pc:docMk/>
      </pc:docMkLst>
      <pc:sldChg chg="ord">
        <pc:chgData name="Li, Songdi" userId="S::sm24680@cardiffmet.ac.uk::9f528709-58c5-4f21-aa59-ad390f13dd7e" providerId="AD" clId="Web-{0567A002-5AC8-2B4A-E5CF-410764D92E2C}" dt="2023-05-13T09:38:20.949" v="0"/>
        <pc:sldMkLst>
          <pc:docMk/>
          <pc:sldMk cId="2028186299" sldId="280"/>
        </pc:sldMkLst>
      </pc:sldChg>
      <pc:sldChg chg="new">
        <pc:chgData name="Li, Songdi" userId="S::sm24680@cardiffmet.ac.uk::9f528709-58c5-4f21-aa59-ad390f13dd7e" providerId="AD" clId="Web-{0567A002-5AC8-2B4A-E5CF-410764D92E2C}" dt="2023-05-13T09:38:25.074" v="1"/>
        <pc:sldMkLst>
          <pc:docMk/>
          <pc:sldMk cId="73318779" sldId="290"/>
        </pc:sldMkLst>
      </pc:sldChg>
    </pc:docChg>
  </pc:docChgLst>
</pc:chgInfo>
</file>

<file path=ppt/diagrams/_rels/data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2185EA-DB03-4FFB-A9FA-A66574842218}" type="doc">
      <dgm:prSet loTypeId="urn:microsoft.com/office/officeart/2005/8/layout/list1" loCatId="list" qsTypeId="urn:microsoft.com/office/officeart/2005/8/quickstyle/simple1" qsCatId="simple" csTypeId="urn:microsoft.com/office/officeart/2005/8/colors/accent5_2" csCatId="accent5"/>
      <dgm:spPr/>
      <dgm:t>
        <a:bodyPr/>
        <a:lstStyle/>
        <a:p>
          <a:endParaRPr lang="en-US"/>
        </a:p>
      </dgm:t>
    </dgm:pt>
    <dgm:pt modelId="{B0E55B49-3FF6-4B01-B9FC-607D6D1F099A}">
      <dgm:prSet/>
      <dgm:spPr/>
      <dgm:t>
        <a:bodyPr/>
        <a:lstStyle/>
        <a:p>
          <a:pPr rtl="0"/>
          <a:r>
            <a:rPr lang="en-US"/>
            <a:t>Search protocol and data extraction strategy</a:t>
          </a:r>
          <a:r>
            <a:rPr lang="en-US">
              <a:latin typeface="Calibri Light" panose="020F0302020204030204"/>
            </a:rPr>
            <a:t> (PRISMA flow chart for reporting)</a:t>
          </a:r>
          <a:endParaRPr lang="en-US"/>
        </a:p>
      </dgm:t>
    </dgm:pt>
    <dgm:pt modelId="{6FC75FBB-B5BE-4522-BEA0-3A52208CF12B}" type="parTrans" cxnId="{13D30967-5E9A-48B1-B84A-6E20A89A9459}">
      <dgm:prSet/>
      <dgm:spPr/>
      <dgm:t>
        <a:bodyPr/>
        <a:lstStyle/>
        <a:p>
          <a:endParaRPr lang="en-US"/>
        </a:p>
      </dgm:t>
    </dgm:pt>
    <dgm:pt modelId="{42F9F82B-61D2-4AAC-AC30-080FE6918FAF}" type="sibTrans" cxnId="{13D30967-5E9A-48B1-B84A-6E20A89A9459}">
      <dgm:prSet/>
      <dgm:spPr/>
      <dgm:t>
        <a:bodyPr/>
        <a:lstStyle/>
        <a:p>
          <a:endParaRPr lang="en-US"/>
        </a:p>
      </dgm:t>
    </dgm:pt>
    <dgm:pt modelId="{29B67928-4CA3-4D5C-A9B6-EDD8CA3B99B7}">
      <dgm:prSet/>
      <dgm:spPr/>
      <dgm:t>
        <a:bodyPr/>
        <a:lstStyle/>
        <a:p>
          <a:pPr rtl="0"/>
          <a:r>
            <a:rPr lang="en-US"/>
            <a:t>Descriptive analysis</a:t>
          </a:r>
          <a:r>
            <a:rPr lang="en-US">
              <a:latin typeface="Calibri Light" panose="020F0302020204030204"/>
            </a:rPr>
            <a:t> (Excel, MS word)</a:t>
          </a:r>
          <a:endParaRPr lang="en-US"/>
        </a:p>
      </dgm:t>
    </dgm:pt>
    <dgm:pt modelId="{C78E286B-5A17-4CAC-A415-279351019A09}" type="parTrans" cxnId="{003C474F-527C-4A3D-98B9-8761C4F052F8}">
      <dgm:prSet/>
      <dgm:spPr/>
      <dgm:t>
        <a:bodyPr/>
        <a:lstStyle/>
        <a:p>
          <a:endParaRPr lang="en-US"/>
        </a:p>
      </dgm:t>
    </dgm:pt>
    <dgm:pt modelId="{9653F561-72C2-476B-A6B6-9F57451A690F}" type="sibTrans" cxnId="{003C474F-527C-4A3D-98B9-8761C4F052F8}">
      <dgm:prSet/>
      <dgm:spPr/>
      <dgm:t>
        <a:bodyPr/>
        <a:lstStyle/>
        <a:p>
          <a:endParaRPr lang="en-US"/>
        </a:p>
      </dgm:t>
    </dgm:pt>
    <dgm:pt modelId="{13BC1F49-86D1-4A83-B14E-B7268DE65781}">
      <dgm:prSet/>
      <dgm:spPr/>
      <dgm:t>
        <a:bodyPr/>
        <a:lstStyle/>
        <a:p>
          <a:pPr rtl="0"/>
          <a:r>
            <a:rPr lang="en-US"/>
            <a:t>Bibliometric analysis</a:t>
          </a:r>
          <a:r>
            <a:rPr lang="en-US">
              <a:latin typeface="Calibri Light" panose="020F0302020204030204"/>
            </a:rPr>
            <a:t> (bibexcel, Bibliometrix R, Vosviewer)</a:t>
          </a:r>
          <a:endParaRPr lang="en-US"/>
        </a:p>
      </dgm:t>
    </dgm:pt>
    <dgm:pt modelId="{DEF94AA8-6DE7-489D-97F1-DF57DC155C71}" type="parTrans" cxnId="{0EA7EF69-2599-4111-899D-CEB0CDC96C8A}">
      <dgm:prSet/>
      <dgm:spPr/>
      <dgm:t>
        <a:bodyPr/>
        <a:lstStyle/>
        <a:p>
          <a:endParaRPr lang="en-US"/>
        </a:p>
      </dgm:t>
    </dgm:pt>
    <dgm:pt modelId="{ECC83E07-CF44-4CE3-A911-59C80244873B}" type="sibTrans" cxnId="{0EA7EF69-2599-4111-899D-CEB0CDC96C8A}">
      <dgm:prSet/>
      <dgm:spPr/>
      <dgm:t>
        <a:bodyPr/>
        <a:lstStyle/>
        <a:p>
          <a:endParaRPr lang="en-US"/>
        </a:p>
      </dgm:t>
    </dgm:pt>
    <dgm:pt modelId="{9B8B4D11-E414-472E-B98F-549B5BE6EE68}">
      <dgm:prSet/>
      <dgm:spPr/>
      <dgm:t>
        <a:bodyPr/>
        <a:lstStyle/>
        <a:p>
          <a:pPr rtl="0"/>
          <a:r>
            <a:rPr lang="en-US">
              <a:latin typeface="Calibri Light" panose="020F0302020204030204"/>
            </a:rPr>
            <a:t>Content analysis and Thematic</a:t>
          </a:r>
          <a:r>
            <a:rPr lang="en-US"/>
            <a:t> analysis</a:t>
          </a:r>
        </a:p>
      </dgm:t>
    </dgm:pt>
    <dgm:pt modelId="{AA5A5312-C481-42D6-A00B-DA25317F5C90}" type="parTrans" cxnId="{9DB4070F-74EB-452B-B801-2759DC6A8219}">
      <dgm:prSet/>
      <dgm:spPr/>
      <dgm:t>
        <a:bodyPr/>
        <a:lstStyle/>
        <a:p>
          <a:endParaRPr lang="en-US"/>
        </a:p>
      </dgm:t>
    </dgm:pt>
    <dgm:pt modelId="{29E77B3E-E0C8-42C5-A425-BCFFA8E8D06F}" type="sibTrans" cxnId="{9DB4070F-74EB-452B-B801-2759DC6A8219}">
      <dgm:prSet/>
      <dgm:spPr/>
      <dgm:t>
        <a:bodyPr/>
        <a:lstStyle/>
        <a:p>
          <a:endParaRPr lang="en-US"/>
        </a:p>
      </dgm:t>
    </dgm:pt>
    <dgm:pt modelId="{B45F1EED-3E79-43FC-8057-493035BC3701}" type="pres">
      <dgm:prSet presAssocID="{7E2185EA-DB03-4FFB-A9FA-A66574842218}" presName="linear" presStyleCnt="0">
        <dgm:presLayoutVars>
          <dgm:dir/>
          <dgm:animLvl val="lvl"/>
          <dgm:resizeHandles val="exact"/>
        </dgm:presLayoutVars>
      </dgm:prSet>
      <dgm:spPr/>
    </dgm:pt>
    <dgm:pt modelId="{B1B02039-AF6C-4A67-945B-EAF6A730AE81}" type="pres">
      <dgm:prSet presAssocID="{B0E55B49-3FF6-4B01-B9FC-607D6D1F099A}" presName="parentLin" presStyleCnt="0"/>
      <dgm:spPr/>
    </dgm:pt>
    <dgm:pt modelId="{E6706499-E483-4649-9BC7-D71F35356D41}" type="pres">
      <dgm:prSet presAssocID="{B0E55B49-3FF6-4B01-B9FC-607D6D1F099A}" presName="parentLeftMargin" presStyleLbl="node1" presStyleIdx="0" presStyleCnt="4"/>
      <dgm:spPr/>
    </dgm:pt>
    <dgm:pt modelId="{C6A8A661-ED22-4AEB-A4D5-AEA374AC256F}" type="pres">
      <dgm:prSet presAssocID="{B0E55B49-3FF6-4B01-B9FC-607D6D1F099A}" presName="parentText" presStyleLbl="node1" presStyleIdx="0" presStyleCnt="4">
        <dgm:presLayoutVars>
          <dgm:chMax val="0"/>
          <dgm:bulletEnabled val="1"/>
        </dgm:presLayoutVars>
      </dgm:prSet>
      <dgm:spPr/>
    </dgm:pt>
    <dgm:pt modelId="{04CEEB61-0637-44F5-9711-85CB42234E9C}" type="pres">
      <dgm:prSet presAssocID="{B0E55B49-3FF6-4B01-B9FC-607D6D1F099A}" presName="negativeSpace" presStyleCnt="0"/>
      <dgm:spPr/>
    </dgm:pt>
    <dgm:pt modelId="{30944E57-2040-49F3-AE1A-FC21760B22BF}" type="pres">
      <dgm:prSet presAssocID="{B0E55B49-3FF6-4B01-B9FC-607D6D1F099A}" presName="childText" presStyleLbl="conFgAcc1" presStyleIdx="0" presStyleCnt="4">
        <dgm:presLayoutVars>
          <dgm:bulletEnabled val="1"/>
        </dgm:presLayoutVars>
      </dgm:prSet>
      <dgm:spPr/>
    </dgm:pt>
    <dgm:pt modelId="{B65BC26B-31FD-4BF0-AD14-2CE733B78359}" type="pres">
      <dgm:prSet presAssocID="{42F9F82B-61D2-4AAC-AC30-080FE6918FAF}" presName="spaceBetweenRectangles" presStyleCnt="0"/>
      <dgm:spPr/>
    </dgm:pt>
    <dgm:pt modelId="{07B13200-905B-4100-91C5-DB9E537A767E}" type="pres">
      <dgm:prSet presAssocID="{29B67928-4CA3-4D5C-A9B6-EDD8CA3B99B7}" presName="parentLin" presStyleCnt="0"/>
      <dgm:spPr/>
    </dgm:pt>
    <dgm:pt modelId="{7FA29C4C-FDD8-4935-B2F6-4A62355E38C8}" type="pres">
      <dgm:prSet presAssocID="{29B67928-4CA3-4D5C-A9B6-EDD8CA3B99B7}" presName="parentLeftMargin" presStyleLbl="node1" presStyleIdx="0" presStyleCnt="4"/>
      <dgm:spPr/>
    </dgm:pt>
    <dgm:pt modelId="{A82B75F4-5C19-4773-B0E7-6E79B45C30B3}" type="pres">
      <dgm:prSet presAssocID="{29B67928-4CA3-4D5C-A9B6-EDD8CA3B99B7}" presName="parentText" presStyleLbl="node1" presStyleIdx="1" presStyleCnt="4">
        <dgm:presLayoutVars>
          <dgm:chMax val="0"/>
          <dgm:bulletEnabled val="1"/>
        </dgm:presLayoutVars>
      </dgm:prSet>
      <dgm:spPr/>
    </dgm:pt>
    <dgm:pt modelId="{425A7E83-82CE-46D9-82A0-DBC7B0675EBD}" type="pres">
      <dgm:prSet presAssocID="{29B67928-4CA3-4D5C-A9B6-EDD8CA3B99B7}" presName="negativeSpace" presStyleCnt="0"/>
      <dgm:spPr/>
    </dgm:pt>
    <dgm:pt modelId="{60CE5C22-A784-4ED8-BE97-B2BEE1C819E3}" type="pres">
      <dgm:prSet presAssocID="{29B67928-4CA3-4D5C-A9B6-EDD8CA3B99B7}" presName="childText" presStyleLbl="conFgAcc1" presStyleIdx="1" presStyleCnt="4">
        <dgm:presLayoutVars>
          <dgm:bulletEnabled val="1"/>
        </dgm:presLayoutVars>
      </dgm:prSet>
      <dgm:spPr/>
    </dgm:pt>
    <dgm:pt modelId="{4AD729C8-2AC2-44A6-8DBC-F5FB0DC36F44}" type="pres">
      <dgm:prSet presAssocID="{9653F561-72C2-476B-A6B6-9F57451A690F}" presName="spaceBetweenRectangles" presStyleCnt="0"/>
      <dgm:spPr/>
    </dgm:pt>
    <dgm:pt modelId="{D2F0E934-A1C3-45FA-955A-E6D8844A4720}" type="pres">
      <dgm:prSet presAssocID="{13BC1F49-86D1-4A83-B14E-B7268DE65781}" presName="parentLin" presStyleCnt="0"/>
      <dgm:spPr/>
    </dgm:pt>
    <dgm:pt modelId="{DBFF123F-7D9D-45A1-A938-B68785E3100A}" type="pres">
      <dgm:prSet presAssocID="{13BC1F49-86D1-4A83-B14E-B7268DE65781}" presName="parentLeftMargin" presStyleLbl="node1" presStyleIdx="1" presStyleCnt="4"/>
      <dgm:spPr/>
    </dgm:pt>
    <dgm:pt modelId="{834BAAD5-7767-4E76-8EBA-727C1831F627}" type="pres">
      <dgm:prSet presAssocID="{13BC1F49-86D1-4A83-B14E-B7268DE65781}" presName="parentText" presStyleLbl="node1" presStyleIdx="2" presStyleCnt="4">
        <dgm:presLayoutVars>
          <dgm:chMax val="0"/>
          <dgm:bulletEnabled val="1"/>
        </dgm:presLayoutVars>
      </dgm:prSet>
      <dgm:spPr/>
    </dgm:pt>
    <dgm:pt modelId="{DA16A9A3-0F03-4934-BFD3-5BF7DDCE4655}" type="pres">
      <dgm:prSet presAssocID="{13BC1F49-86D1-4A83-B14E-B7268DE65781}" presName="negativeSpace" presStyleCnt="0"/>
      <dgm:spPr/>
    </dgm:pt>
    <dgm:pt modelId="{90B36D80-4C71-4B41-830E-C335383F0ED7}" type="pres">
      <dgm:prSet presAssocID="{13BC1F49-86D1-4A83-B14E-B7268DE65781}" presName="childText" presStyleLbl="conFgAcc1" presStyleIdx="2" presStyleCnt="4">
        <dgm:presLayoutVars>
          <dgm:bulletEnabled val="1"/>
        </dgm:presLayoutVars>
      </dgm:prSet>
      <dgm:spPr/>
    </dgm:pt>
    <dgm:pt modelId="{3E7B4B3F-D05F-49D8-8FB6-4882C654454A}" type="pres">
      <dgm:prSet presAssocID="{ECC83E07-CF44-4CE3-A911-59C80244873B}" presName="spaceBetweenRectangles" presStyleCnt="0"/>
      <dgm:spPr/>
    </dgm:pt>
    <dgm:pt modelId="{4D5DBF20-C9C1-44D1-9E86-46EA86C91EC8}" type="pres">
      <dgm:prSet presAssocID="{9B8B4D11-E414-472E-B98F-549B5BE6EE68}" presName="parentLin" presStyleCnt="0"/>
      <dgm:spPr/>
    </dgm:pt>
    <dgm:pt modelId="{434A0999-EA3A-4801-912F-811401FEC66F}" type="pres">
      <dgm:prSet presAssocID="{9B8B4D11-E414-472E-B98F-549B5BE6EE68}" presName="parentLeftMargin" presStyleLbl="node1" presStyleIdx="2" presStyleCnt="4"/>
      <dgm:spPr/>
    </dgm:pt>
    <dgm:pt modelId="{7540988D-83B4-49D3-B805-ADE903EC730F}" type="pres">
      <dgm:prSet presAssocID="{9B8B4D11-E414-472E-B98F-549B5BE6EE68}" presName="parentText" presStyleLbl="node1" presStyleIdx="3" presStyleCnt="4">
        <dgm:presLayoutVars>
          <dgm:chMax val="0"/>
          <dgm:bulletEnabled val="1"/>
        </dgm:presLayoutVars>
      </dgm:prSet>
      <dgm:spPr/>
    </dgm:pt>
    <dgm:pt modelId="{6FC5C9D6-FE10-4455-8923-91E66E858FFB}" type="pres">
      <dgm:prSet presAssocID="{9B8B4D11-E414-472E-B98F-549B5BE6EE68}" presName="negativeSpace" presStyleCnt="0"/>
      <dgm:spPr/>
    </dgm:pt>
    <dgm:pt modelId="{BFCCC7EB-6B86-49F2-9243-77C3A82F2574}" type="pres">
      <dgm:prSet presAssocID="{9B8B4D11-E414-472E-B98F-549B5BE6EE68}" presName="childText" presStyleLbl="conFgAcc1" presStyleIdx="3" presStyleCnt="4">
        <dgm:presLayoutVars>
          <dgm:bulletEnabled val="1"/>
        </dgm:presLayoutVars>
      </dgm:prSet>
      <dgm:spPr/>
    </dgm:pt>
  </dgm:ptLst>
  <dgm:cxnLst>
    <dgm:cxn modelId="{9DB4070F-74EB-452B-B801-2759DC6A8219}" srcId="{7E2185EA-DB03-4FFB-A9FA-A66574842218}" destId="{9B8B4D11-E414-472E-B98F-549B5BE6EE68}" srcOrd="3" destOrd="0" parTransId="{AA5A5312-C481-42D6-A00B-DA25317F5C90}" sibTransId="{29E77B3E-E0C8-42C5-A425-BCFFA8E8D06F}"/>
    <dgm:cxn modelId="{CEB49A0F-CE4E-47FA-801F-9A14D52FAA23}" type="presOf" srcId="{7E2185EA-DB03-4FFB-A9FA-A66574842218}" destId="{B45F1EED-3E79-43FC-8057-493035BC3701}" srcOrd="0" destOrd="0" presId="urn:microsoft.com/office/officeart/2005/8/layout/list1"/>
    <dgm:cxn modelId="{007B8934-69BD-4792-9537-EFB958F5F136}" type="presOf" srcId="{13BC1F49-86D1-4A83-B14E-B7268DE65781}" destId="{DBFF123F-7D9D-45A1-A938-B68785E3100A}" srcOrd="0" destOrd="0" presId="urn:microsoft.com/office/officeart/2005/8/layout/list1"/>
    <dgm:cxn modelId="{EB82B35E-3681-406F-A43D-00D9E0C9BFB3}" type="presOf" srcId="{9B8B4D11-E414-472E-B98F-549B5BE6EE68}" destId="{7540988D-83B4-49D3-B805-ADE903EC730F}" srcOrd="1" destOrd="0" presId="urn:microsoft.com/office/officeart/2005/8/layout/list1"/>
    <dgm:cxn modelId="{13D30967-5E9A-48B1-B84A-6E20A89A9459}" srcId="{7E2185EA-DB03-4FFB-A9FA-A66574842218}" destId="{B0E55B49-3FF6-4B01-B9FC-607D6D1F099A}" srcOrd="0" destOrd="0" parTransId="{6FC75FBB-B5BE-4522-BEA0-3A52208CF12B}" sibTransId="{42F9F82B-61D2-4AAC-AC30-080FE6918FAF}"/>
    <dgm:cxn modelId="{0EA7EF69-2599-4111-899D-CEB0CDC96C8A}" srcId="{7E2185EA-DB03-4FFB-A9FA-A66574842218}" destId="{13BC1F49-86D1-4A83-B14E-B7268DE65781}" srcOrd="2" destOrd="0" parTransId="{DEF94AA8-6DE7-489D-97F1-DF57DC155C71}" sibTransId="{ECC83E07-CF44-4CE3-A911-59C80244873B}"/>
    <dgm:cxn modelId="{003C474F-527C-4A3D-98B9-8761C4F052F8}" srcId="{7E2185EA-DB03-4FFB-A9FA-A66574842218}" destId="{29B67928-4CA3-4D5C-A9B6-EDD8CA3B99B7}" srcOrd="1" destOrd="0" parTransId="{C78E286B-5A17-4CAC-A415-279351019A09}" sibTransId="{9653F561-72C2-476B-A6B6-9F57451A690F}"/>
    <dgm:cxn modelId="{D9D17F86-B1DC-4D4E-AA4D-0125B315F5F5}" type="presOf" srcId="{29B67928-4CA3-4D5C-A9B6-EDD8CA3B99B7}" destId="{7FA29C4C-FDD8-4935-B2F6-4A62355E38C8}" srcOrd="0" destOrd="0" presId="urn:microsoft.com/office/officeart/2005/8/layout/list1"/>
    <dgm:cxn modelId="{CD2FCF9C-F40F-4AA6-B95B-F9F21502429D}" type="presOf" srcId="{29B67928-4CA3-4D5C-A9B6-EDD8CA3B99B7}" destId="{A82B75F4-5C19-4773-B0E7-6E79B45C30B3}" srcOrd="1" destOrd="0" presId="urn:microsoft.com/office/officeart/2005/8/layout/list1"/>
    <dgm:cxn modelId="{7AE60BA1-10BD-4686-9E61-272B5A784306}" type="presOf" srcId="{B0E55B49-3FF6-4B01-B9FC-607D6D1F099A}" destId="{C6A8A661-ED22-4AEB-A4D5-AEA374AC256F}" srcOrd="1" destOrd="0" presId="urn:microsoft.com/office/officeart/2005/8/layout/list1"/>
    <dgm:cxn modelId="{F0CDF2C9-AFEC-400A-9B97-B931877698B3}" type="presOf" srcId="{B0E55B49-3FF6-4B01-B9FC-607D6D1F099A}" destId="{E6706499-E483-4649-9BC7-D71F35356D41}" srcOrd="0" destOrd="0" presId="urn:microsoft.com/office/officeart/2005/8/layout/list1"/>
    <dgm:cxn modelId="{BD5AAEE5-F0D7-41FD-AD23-1F93622DDA30}" type="presOf" srcId="{9B8B4D11-E414-472E-B98F-549B5BE6EE68}" destId="{434A0999-EA3A-4801-912F-811401FEC66F}" srcOrd="0" destOrd="0" presId="urn:microsoft.com/office/officeart/2005/8/layout/list1"/>
    <dgm:cxn modelId="{C70C91FC-296E-4A39-99B1-D777E890026B}" type="presOf" srcId="{13BC1F49-86D1-4A83-B14E-B7268DE65781}" destId="{834BAAD5-7767-4E76-8EBA-727C1831F627}" srcOrd="1" destOrd="0" presId="urn:microsoft.com/office/officeart/2005/8/layout/list1"/>
    <dgm:cxn modelId="{A1814AEA-8C9A-42C5-9311-C66B1B9EF623}" type="presParOf" srcId="{B45F1EED-3E79-43FC-8057-493035BC3701}" destId="{B1B02039-AF6C-4A67-945B-EAF6A730AE81}" srcOrd="0" destOrd="0" presId="urn:microsoft.com/office/officeart/2005/8/layout/list1"/>
    <dgm:cxn modelId="{44EF0BDC-8456-4126-BA0B-FCD0C5A0E4AC}" type="presParOf" srcId="{B1B02039-AF6C-4A67-945B-EAF6A730AE81}" destId="{E6706499-E483-4649-9BC7-D71F35356D41}" srcOrd="0" destOrd="0" presId="urn:microsoft.com/office/officeart/2005/8/layout/list1"/>
    <dgm:cxn modelId="{0DDCD355-05C7-4C43-8643-31F3963D027D}" type="presParOf" srcId="{B1B02039-AF6C-4A67-945B-EAF6A730AE81}" destId="{C6A8A661-ED22-4AEB-A4D5-AEA374AC256F}" srcOrd="1" destOrd="0" presId="urn:microsoft.com/office/officeart/2005/8/layout/list1"/>
    <dgm:cxn modelId="{BA677CCC-42D8-4776-B13D-1A65BB6C031F}" type="presParOf" srcId="{B45F1EED-3E79-43FC-8057-493035BC3701}" destId="{04CEEB61-0637-44F5-9711-85CB42234E9C}" srcOrd="1" destOrd="0" presId="urn:microsoft.com/office/officeart/2005/8/layout/list1"/>
    <dgm:cxn modelId="{BAEB62B3-F45E-4C33-A3BB-11EB52E27BDD}" type="presParOf" srcId="{B45F1EED-3E79-43FC-8057-493035BC3701}" destId="{30944E57-2040-49F3-AE1A-FC21760B22BF}" srcOrd="2" destOrd="0" presId="urn:microsoft.com/office/officeart/2005/8/layout/list1"/>
    <dgm:cxn modelId="{2BE17AB4-ADD7-436E-822C-4F61F4CD18BB}" type="presParOf" srcId="{B45F1EED-3E79-43FC-8057-493035BC3701}" destId="{B65BC26B-31FD-4BF0-AD14-2CE733B78359}" srcOrd="3" destOrd="0" presId="urn:microsoft.com/office/officeart/2005/8/layout/list1"/>
    <dgm:cxn modelId="{E31A99FB-0740-4425-8BB1-67D2E3226294}" type="presParOf" srcId="{B45F1EED-3E79-43FC-8057-493035BC3701}" destId="{07B13200-905B-4100-91C5-DB9E537A767E}" srcOrd="4" destOrd="0" presId="urn:microsoft.com/office/officeart/2005/8/layout/list1"/>
    <dgm:cxn modelId="{CD6F031A-4DD0-424E-92C8-9582AAF9424F}" type="presParOf" srcId="{07B13200-905B-4100-91C5-DB9E537A767E}" destId="{7FA29C4C-FDD8-4935-B2F6-4A62355E38C8}" srcOrd="0" destOrd="0" presId="urn:microsoft.com/office/officeart/2005/8/layout/list1"/>
    <dgm:cxn modelId="{BC37EFAF-BF6F-41E2-B0B6-6923DED76A12}" type="presParOf" srcId="{07B13200-905B-4100-91C5-DB9E537A767E}" destId="{A82B75F4-5C19-4773-B0E7-6E79B45C30B3}" srcOrd="1" destOrd="0" presId="urn:microsoft.com/office/officeart/2005/8/layout/list1"/>
    <dgm:cxn modelId="{3BBDC1A2-F03D-4388-9382-0A0FB95D62C0}" type="presParOf" srcId="{B45F1EED-3E79-43FC-8057-493035BC3701}" destId="{425A7E83-82CE-46D9-82A0-DBC7B0675EBD}" srcOrd="5" destOrd="0" presId="urn:microsoft.com/office/officeart/2005/8/layout/list1"/>
    <dgm:cxn modelId="{88BA2F6E-1311-47A2-909E-B17BFA42255D}" type="presParOf" srcId="{B45F1EED-3E79-43FC-8057-493035BC3701}" destId="{60CE5C22-A784-4ED8-BE97-B2BEE1C819E3}" srcOrd="6" destOrd="0" presId="urn:microsoft.com/office/officeart/2005/8/layout/list1"/>
    <dgm:cxn modelId="{243538F7-63F6-40C8-9DEE-26584C97EF70}" type="presParOf" srcId="{B45F1EED-3E79-43FC-8057-493035BC3701}" destId="{4AD729C8-2AC2-44A6-8DBC-F5FB0DC36F44}" srcOrd="7" destOrd="0" presId="urn:microsoft.com/office/officeart/2005/8/layout/list1"/>
    <dgm:cxn modelId="{4CDA00EA-60BA-4540-8EE1-DAB6185EC0D9}" type="presParOf" srcId="{B45F1EED-3E79-43FC-8057-493035BC3701}" destId="{D2F0E934-A1C3-45FA-955A-E6D8844A4720}" srcOrd="8" destOrd="0" presId="urn:microsoft.com/office/officeart/2005/8/layout/list1"/>
    <dgm:cxn modelId="{C81C9FD0-7027-4461-9D37-CC2669063B9F}" type="presParOf" srcId="{D2F0E934-A1C3-45FA-955A-E6D8844A4720}" destId="{DBFF123F-7D9D-45A1-A938-B68785E3100A}" srcOrd="0" destOrd="0" presId="urn:microsoft.com/office/officeart/2005/8/layout/list1"/>
    <dgm:cxn modelId="{61A0C3B3-A041-4A09-ABD5-7A5E92A5618E}" type="presParOf" srcId="{D2F0E934-A1C3-45FA-955A-E6D8844A4720}" destId="{834BAAD5-7767-4E76-8EBA-727C1831F627}" srcOrd="1" destOrd="0" presId="urn:microsoft.com/office/officeart/2005/8/layout/list1"/>
    <dgm:cxn modelId="{B96455E4-75F6-4B1C-BA7A-E4CF0B8FE596}" type="presParOf" srcId="{B45F1EED-3E79-43FC-8057-493035BC3701}" destId="{DA16A9A3-0F03-4934-BFD3-5BF7DDCE4655}" srcOrd="9" destOrd="0" presId="urn:microsoft.com/office/officeart/2005/8/layout/list1"/>
    <dgm:cxn modelId="{6E3D7E25-CB19-4FA8-9130-C5C999798885}" type="presParOf" srcId="{B45F1EED-3E79-43FC-8057-493035BC3701}" destId="{90B36D80-4C71-4B41-830E-C335383F0ED7}" srcOrd="10" destOrd="0" presId="urn:microsoft.com/office/officeart/2005/8/layout/list1"/>
    <dgm:cxn modelId="{C89C14DB-4064-43EF-9CF1-68DBC6FE2525}" type="presParOf" srcId="{B45F1EED-3E79-43FC-8057-493035BC3701}" destId="{3E7B4B3F-D05F-49D8-8FB6-4882C654454A}" srcOrd="11" destOrd="0" presId="urn:microsoft.com/office/officeart/2005/8/layout/list1"/>
    <dgm:cxn modelId="{16EE6C75-DABF-4C1C-9D2C-09C7879B7A87}" type="presParOf" srcId="{B45F1EED-3E79-43FC-8057-493035BC3701}" destId="{4D5DBF20-C9C1-44D1-9E86-46EA86C91EC8}" srcOrd="12" destOrd="0" presId="urn:microsoft.com/office/officeart/2005/8/layout/list1"/>
    <dgm:cxn modelId="{B93BF7E5-6B7A-467E-8189-6F4279DA1031}" type="presParOf" srcId="{4D5DBF20-C9C1-44D1-9E86-46EA86C91EC8}" destId="{434A0999-EA3A-4801-912F-811401FEC66F}" srcOrd="0" destOrd="0" presId="urn:microsoft.com/office/officeart/2005/8/layout/list1"/>
    <dgm:cxn modelId="{077C15AE-57C4-4213-B134-F1340485559D}" type="presParOf" srcId="{4D5DBF20-C9C1-44D1-9E86-46EA86C91EC8}" destId="{7540988D-83B4-49D3-B805-ADE903EC730F}" srcOrd="1" destOrd="0" presId="urn:microsoft.com/office/officeart/2005/8/layout/list1"/>
    <dgm:cxn modelId="{D5044F49-2D79-4745-B8DA-AC057B0F7D83}" type="presParOf" srcId="{B45F1EED-3E79-43FC-8057-493035BC3701}" destId="{6FC5C9D6-FE10-4455-8923-91E66E858FFB}" srcOrd="13" destOrd="0" presId="urn:microsoft.com/office/officeart/2005/8/layout/list1"/>
    <dgm:cxn modelId="{166E0CDD-4D0F-46CF-A76A-D2445D3F7D42}" type="presParOf" srcId="{B45F1EED-3E79-43FC-8057-493035BC3701}" destId="{BFCCC7EB-6B86-49F2-9243-77C3A82F2574}"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190629-6F90-49B1-8B6D-41E87243378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C423B59-2A13-4D94-AF71-7FA87CF0A611}">
      <dgm:prSet phldrT="[Text]" phldr="0"/>
      <dgm:spPr/>
      <dgm:t>
        <a:bodyPr/>
        <a:lstStyle/>
        <a:p>
          <a:pPr rtl="0"/>
          <a:r>
            <a:rPr lang="en-US">
              <a:latin typeface="Neue Haas Grotesk Text Pro"/>
            </a:rPr>
            <a:t>identification</a:t>
          </a:r>
          <a:endParaRPr lang="en-US">
            <a:latin typeface="Neue Haas Grotesk Text Pro"/>
            <a:cs typeface="Calibri"/>
          </a:endParaRPr>
        </a:p>
      </dgm:t>
    </dgm:pt>
    <dgm:pt modelId="{981F89A4-3476-465E-BEC8-97E74FBA31A2}" type="parTrans" cxnId="{4BE46CDA-1A16-497C-93E2-B04EDBC27149}">
      <dgm:prSet/>
      <dgm:spPr/>
      <dgm:t>
        <a:bodyPr/>
        <a:lstStyle/>
        <a:p>
          <a:endParaRPr lang="en-US"/>
        </a:p>
      </dgm:t>
    </dgm:pt>
    <dgm:pt modelId="{EAA8B732-562C-40E4-B113-6ACB3A21ED44}" type="sibTrans" cxnId="{4BE46CDA-1A16-497C-93E2-B04EDBC27149}">
      <dgm:prSet/>
      <dgm:spPr/>
      <dgm:t>
        <a:bodyPr/>
        <a:lstStyle/>
        <a:p>
          <a:endParaRPr lang="en-US"/>
        </a:p>
      </dgm:t>
    </dgm:pt>
    <dgm:pt modelId="{EAE6D4D7-B704-4D8E-B0BD-5F4B2E5EDAEE}">
      <dgm:prSet phldrT="[Text]" phldr="0"/>
      <dgm:spPr/>
      <dgm:t>
        <a:bodyPr/>
        <a:lstStyle/>
        <a:p>
          <a:r>
            <a:rPr lang="en-US">
              <a:latin typeface="Neue Haas Grotesk Text Pro"/>
            </a:rPr>
            <a:t>Screening</a:t>
          </a:r>
          <a:endParaRPr lang="en-US"/>
        </a:p>
      </dgm:t>
    </dgm:pt>
    <dgm:pt modelId="{6BBAE138-9E3D-4E4E-8E1C-77C79BDAD8CE}" type="parTrans" cxnId="{312CB0CE-FA55-4186-BF07-B980F8AB6589}">
      <dgm:prSet/>
      <dgm:spPr/>
      <dgm:t>
        <a:bodyPr/>
        <a:lstStyle/>
        <a:p>
          <a:endParaRPr lang="en-US"/>
        </a:p>
      </dgm:t>
    </dgm:pt>
    <dgm:pt modelId="{DC8AF0FA-135A-4FDA-A8C6-73D6DD3C4087}" type="sibTrans" cxnId="{312CB0CE-FA55-4186-BF07-B980F8AB6589}">
      <dgm:prSet/>
      <dgm:spPr/>
      <dgm:t>
        <a:bodyPr/>
        <a:lstStyle/>
        <a:p>
          <a:endParaRPr lang="en-US"/>
        </a:p>
      </dgm:t>
    </dgm:pt>
    <dgm:pt modelId="{7026357B-B055-4C95-8F71-16EADE92572C}">
      <dgm:prSet phldrT="[Text]" phldr="0"/>
      <dgm:spPr/>
      <dgm:t>
        <a:bodyPr/>
        <a:lstStyle/>
        <a:p>
          <a:pPr rtl="0"/>
          <a:r>
            <a:rPr lang="en-US">
              <a:latin typeface="Neue Haas Grotesk Text Pro"/>
            </a:rPr>
            <a:t>Limitation to English and article document</a:t>
          </a:r>
          <a:endParaRPr lang="en-US"/>
        </a:p>
      </dgm:t>
    </dgm:pt>
    <dgm:pt modelId="{8390AF0D-B42F-42EE-AE81-2CDB05645D58}" type="parTrans" cxnId="{33577ADB-EE1F-4B95-83DD-134068407461}">
      <dgm:prSet/>
      <dgm:spPr/>
      <dgm:t>
        <a:bodyPr/>
        <a:lstStyle/>
        <a:p>
          <a:endParaRPr lang="en-US"/>
        </a:p>
      </dgm:t>
    </dgm:pt>
    <dgm:pt modelId="{78E43CB5-517E-4880-91DF-607767EA8B41}" type="sibTrans" cxnId="{33577ADB-EE1F-4B95-83DD-134068407461}">
      <dgm:prSet/>
      <dgm:spPr/>
      <dgm:t>
        <a:bodyPr/>
        <a:lstStyle/>
        <a:p>
          <a:endParaRPr lang="en-US"/>
        </a:p>
      </dgm:t>
    </dgm:pt>
    <dgm:pt modelId="{4216EE8E-EADD-4567-9274-EA0DE7DC3B7F}">
      <dgm:prSet phldrT="[Text]" phldr="0"/>
      <dgm:spPr/>
      <dgm:t>
        <a:bodyPr/>
        <a:lstStyle/>
        <a:p>
          <a:pPr rtl="0"/>
          <a:r>
            <a:rPr lang="en-US">
              <a:latin typeface="Neue Haas Grotesk Text Pro"/>
            </a:rPr>
            <a:t>226 records are screened in all subject area</a:t>
          </a:r>
          <a:endParaRPr lang="en-US"/>
        </a:p>
      </dgm:t>
    </dgm:pt>
    <dgm:pt modelId="{22280D94-FCAF-47D0-A163-6FD730B8FB7D}" type="parTrans" cxnId="{684EFF9C-61AC-4BBE-8F4F-4CC3577FB045}">
      <dgm:prSet/>
      <dgm:spPr/>
      <dgm:t>
        <a:bodyPr/>
        <a:lstStyle/>
        <a:p>
          <a:endParaRPr lang="en-US"/>
        </a:p>
      </dgm:t>
    </dgm:pt>
    <dgm:pt modelId="{25F0B7CD-4E78-47C2-9874-4059613FCFCA}" type="sibTrans" cxnId="{684EFF9C-61AC-4BBE-8F4F-4CC3577FB045}">
      <dgm:prSet/>
      <dgm:spPr/>
      <dgm:t>
        <a:bodyPr/>
        <a:lstStyle/>
        <a:p>
          <a:endParaRPr lang="en-US"/>
        </a:p>
      </dgm:t>
    </dgm:pt>
    <dgm:pt modelId="{035FAB38-3B90-49E3-AD37-AE95F9600712}">
      <dgm:prSet phldrT="[Text]" phldr="0"/>
      <dgm:spPr/>
      <dgm:t>
        <a:bodyPr/>
        <a:lstStyle/>
        <a:p>
          <a:r>
            <a:rPr lang="en-US">
              <a:latin typeface="Neue Haas Grotesk Text Pro"/>
            </a:rPr>
            <a:t>Eligibility</a:t>
          </a:r>
          <a:endParaRPr lang="en-US"/>
        </a:p>
      </dgm:t>
    </dgm:pt>
    <dgm:pt modelId="{8E872AEB-EFA0-4D7D-80FF-2B2E2C5627F0}" type="parTrans" cxnId="{B9196517-8021-4830-A91C-981376D709D0}">
      <dgm:prSet/>
      <dgm:spPr/>
      <dgm:t>
        <a:bodyPr/>
        <a:lstStyle/>
        <a:p>
          <a:endParaRPr lang="en-US"/>
        </a:p>
      </dgm:t>
    </dgm:pt>
    <dgm:pt modelId="{C8BC911E-42D7-4498-A781-6786CE68ADC3}" type="sibTrans" cxnId="{B9196517-8021-4830-A91C-981376D709D0}">
      <dgm:prSet/>
      <dgm:spPr/>
      <dgm:t>
        <a:bodyPr/>
        <a:lstStyle/>
        <a:p>
          <a:endParaRPr lang="en-US"/>
        </a:p>
      </dgm:t>
    </dgm:pt>
    <dgm:pt modelId="{2D169741-F2D7-4591-9278-F5CD71DBE28C}">
      <dgm:prSet phldrT="[Text]" phldr="0"/>
      <dgm:spPr/>
      <dgm:t>
        <a:bodyPr/>
        <a:lstStyle/>
        <a:p>
          <a:r>
            <a:rPr lang="en-US">
              <a:latin typeface="Neue Haas Grotesk Text Pro"/>
            </a:rPr>
            <a:t>Full text article assessed and excluded due to irrelevant (n=10)</a:t>
          </a:r>
          <a:endParaRPr lang="en-US"/>
        </a:p>
      </dgm:t>
    </dgm:pt>
    <dgm:pt modelId="{2CEAF218-F3A0-4F72-8831-FB573FD5E0FC}" type="parTrans" cxnId="{72B56D4C-4D1D-4BD9-964D-9414AA4CB168}">
      <dgm:prSet/>
      <dgm:spPr/>
      <dgm:t>
        <a:bodyPr/>
        <a:lstStyle/>
        <a:p>
          <a:endParaRPr lang="en-US"/>
        </a:p>
      </dgm:t>
    </dgm:pt>
    <dgm:pt modelId="{E86AAD91-BE11-44C5-82CC-C38CC7A0CA60}" type="sibTrans" cxnId="{72B56D4C-4D1D-4BD9-964D-9414AA4CB168}">
      <dgm:prSet/>
      <dgm:spPr/>
      <dgm:t>
        <a:bodyPr/>
        <a:lstStyle/>
        <a:p>
          <a:endParaRPr lang="en-US"/>
        </a:p>
      </dgm:t>
    </dgm:pt>
    <dgm:pt modelId="{0C5082FB-3487-4F24-A4E5-13201A33AAF4}">
      <dgm:prSet phldr="0"/>
      <dgm:spPr/>
      <dgm:t>
        <a:bodyPr/>
        <a:lstStyle/>
        <a:p>
          <a:pPr rtl="0"/>
          <a:r>
            <a:rPr lang="en-US">
              <a:latin typeface="Neue Haas Grotesk Text Pro"/>
            </a:rPr>
            <a:t>Included</a:t>
          </a:r>
        </a:p>
      </dgm:t>
    </dgm:pt>
    <dgm:pt modelId="{BE78E0F2-9CC2-40D3-BAF4-0A267171B2A5}" type="parTrans" cxnId="{FE6EDD69-4F5E-43C7-A7C9-148175645BC5}">
      <dgm:prSet/>
      <dgm:spPr/>
    </dgm:pt>
    <dgm:pt modelId="{695F3B23-0A4D-402B-BD35-121F01BF5880}" type="sibTrans" cxnId="{FE6EDD69-4F5E-43C7-A7C9-148175645BC5}">
      <dgm:prSet/>
      <dgm:spPr/>
    </dgm:pt>
    <dgm:pt modelId="{C8B506FB-35FC-4992-BDD5-8FCC523505B1}">
      <dgm:prSet phldr="0"/>
      <dgm:spPr/>
      <dgm:t>
        <a:bodyPr/>
        <a:lstStyle/>
        <a:p>
          <a:r>
            <a:rPr lang="en-GB">
              <a:latin typeface="Calibri"/>
              <a:cs typeface="Calibri"/>
            </a:rPr>
            <a:t>WoS: TS=("Corporate social responsibility" or "CSR" or "Corporate social performance" or "CSP" or "triple bottom line" or "Social responsibility" or "accountability" or "pyramid of CSR" or "sustainability" or "citizenship") AND TI=("corporate reputation" or "prestige") </a:t>
          </a:r>
          <a:endParaRPr lang="en-US">
            <a:latin typeface="Calibri"/>
            <a:cs typeface="Calibri"/>
          </a:endParaRPr>
        </a:p>
      </dgm:t>
    </dgm:pt>
    <dgm:pt modelId="{EAC7A5A3-1439-4457-A488-5EAE927313FF}" type="parTrans" cxnId="{54EF58D1-182E-4FF1-B32A-9DBFC4D7B854}">
      <dgm:prSet/>
      <dgm:spPr/>
    </dgm:pt>
    <dgm:pt modelId="{32696C15-C482-4CF7-B351-B392671E65AA}" type="sibTrans" cxnId="{54EF58D1-182E-4FF1-B32A-9DBFC4D7B854}">
      <dgm:prSet/>
      <dgm:spPr/>
    </dgm:pt>
    <dgm:pt modelId="{1ED1F8FD-ABB5-4863-BBD8-74BF2FEE52FC}">
      <dgm:prSet phldr="0"/>
      <dgm:spPr/>
      <dgm:t>
        <a:bodyPr/>
        <a:lstStyle/>
        <a:p>
          <a:pPr rtl="0"/>
          <a:r>
            <a:rPr lang="en-GB">
              <a:latin typeface="Calibri"/>
              <a:cs typeface="Calibri"/>
            </a:rPr>
            <a:t>281 records are identified from WoS</a:t>
          </a:r>
        </a:p>
      </dgm:t>
    </dgm:pt>
    <dgm:pt modelId="{FCA907F8-E903-4300-B43F-D3E46FA61F91}" type="parTrans" cxnId="{01FAD482-AABB-47C4-A1FC-DDBCF9BBDD85}">
      <dgm:prSet/>
      <dgm:spPr/>
    </dgm:pt>
    <dgm:pt modelId="{633CA72D-9558-439E-86D8-6AF82127ABD8}" type="sibTrans" cxnId="{01FAD482-AABB-47C4-A1FC-DDBCF9BBDD85}">
      <dgm:prSet/>
      <dgm:spPr/>
    </dgm:pt>
    <dgm:pt modelId="{C5A8C416-E92F-48BC-9E59-14E278A86292}">
      <dgm:prSet phldr="0"/>
      <dgm:spPr/>
      <dgm:t>
        <a:bodyPr/>
        <a:lstStyle/>
        <a:p>
          <a:pPr rtl="0"/>
          <a:r>
            <a:rPr lang="en-US">
              <a:latin typeface="Neue Haas Grotesk Text Pro"/>
            </a:rPr>
            <a:t>Assess records for eligibility (n=226)</a:t>
          </a:r>
        </a:p>
      </dgm:t>
    </dgm:pt>
    <dgm:pt modelId="{8BD1EC96-B2EE-4D53-80CF-907CA25DB853}" type="parTrans" cxnId="{FE1CCD06-CE60-426B-B088-12324DAC90DF}">
      <dgm:prSet/>
      <dgm:spPr/>
    </dgm:pt>
    <dgm:pt modelId="{08DA19BE-FDC1-42AF-B043-A9292290CF65}" type="sibTrans" cxnId="{FE1CCD06-CE60-426B-B088-12324DAC90DF}">
      <dgm:prSet/>
      <dgm:spPr/>
    </dgm:pt>
    <dgm:pt modelId="{DAAB9908-05C3-497B-9D49-3706BD86DB43}">
      <dgm:prSet phldr="0"/>
      <dgm:spPr/>
      <dgm:t>
        <a:bodyPr/>
        <a:lstStyle/>
        <a:p>
          <a:pPr rtl="0"/>
          <a:r>
            <a:rPr lang="en-US">
              <a:latin typeface="Neue Haas Grotesk Text Pro"/>
            </a:rPr>
            <a:t> Studies included in systematic review (n=216)</a:t>
          </a:r>
          <a:endParaRPr lang="en-US"/>
        </a:p>
      </dgm:t>
    </dgm:pt>
    <dgm:pt modelId="{0BB74ADB-EA0E-4EDA-ACA1-FAE9B137C768}" type="parTrans" cxnId="{F0CD8B30-B461-45D4-AA6B-CA2E3144F8E0}">
      <dgm:prSet/>
      <dgm:spPr/>
    </dgm:pt>
    <dgm:pt modelId="{E58851F0-A34E-48AD-985C-7F240F3675A1}" type="sibTrans" cxnId="{F0CD8B30-B461-45D4-AA6B-CA2E3144F8E0}">
      <dgm:prSet/>
      <dgm:spPr/>
    </dgm:pt>
    <dgm:pt modelId="{10BABF7D-FB1D-498E-8692-CDE4AEA12008}" type="pres">
      <dgm:prSet presAssocID="{55190629-6F90-49B1-8B6D-41E872433787}" presName="linear" presStyleCnt="0">
        <dgm:presLayoutVars>
          <dgm:dir/>
          <dgm:animLvl val="lvl"/>
          <dgm:resizeHandles val="exact"/>
        </dgm:presLayoutVars>
      </dgm:prSet>
      <dgm:spPr/>
    </dgm:pt>
    <dgm:pt modelId="{59209F10-04C9-4BD4-B1F5-655DA53C25FA}" type="pres">
      <dgm:prSet presAssocID="{DC423B59-2A13-4D94-AF71-7FA87CF0A611}" presName="parentLin" presStyleCnt="0"/>
      <dgm:spPr/>
    </dgm:pt>
    <dgm:pt modelId="{5945B199-900F-41CF-8A88-20E99A8A8408}" type="pres">
      <dgm:prSet presAssocID="{DC423B59-2A13-4D94-AF71-7FA87CF0A611}" presName="parentLeftMargin" presStyleLbl="node1" presStyleIdx="0" presStyleCnt="4"/>
      <dgm:spPr/>
    </dgm:pt>
    <dgm:pt modelId="{6F5EC6C0-3F38-48C8-A51A-DA6103CA2A58}" type="pres">
      <dgm:prSet presAssocID="{DC423B59-2A13-4D94-AF71-7FA87CF0A611}" presName="parentText" presStyleLbl="node1" presStyleIdx="0" presStyleCnt="4">
        <dgm:presLayoutVars>
          <dgm:chMax val="0"/>
          <dgm:bulletEnabled val="1"/>
        </dgm:presLayoutVars>
      </dgm:prSet>
      <dgm:spPr/>
    </dgm:pt>
    <dgm:pt modelId="{19724429-9BC9-4071-820E-9DD37EE7C731}" type="pres">
      <dgm:prSet presAssocID="{DC423B59-2A13-4D94-AF71-7FA87CF0A611}" presName="negativeSpace" presStyleCnt="0"/>
      <dgm:spPr/>
    </dgm:pt>
    <dgm:pt modelId="{69BE6B30-AC41-41B5-BB48-C316ADEDBFFC}" type="pres">
      <dgm:prSet presAssocID="{DC423B59-2A13-4D94-AF71-7FA87CF0A611}" presName="childText" presStyleLbl="conFgAcc1" presStyleIdx="0" presStyleCnt="4">
        <dgm:presLayoutVars>
          <dgm:bulletEnabled val="1"/>
        </dgm:presLayoutVars>
      </dgm:prSet>
      <dgm:spPr/>
    </dgm:pt>
    <dgm:pt modelId="{FA38BD66-81A7-4236-9D81-A73BFF10F757}" type="pres">
      <dgm:prSet presAssocID="{EAA8B732-562C-40E4-B113-6ACB3A21ED44}" presName="spaceBetweenRectangles" presStyleCnt="0"/>
      <dgm:spPr/>
    </dgm:pt>
    <dgm:pt modelId="{4E6773FB-B667-4E1E-B2E1-6BF1F95F518B}" type="pres">
      <dgm:prSet presAssocID="{EAE6D4D7-B704-4D8E-B0BD-5F4B2E5EDAEE}" presName="parentLin" presStyleCnt="0"/>
      <dgm:spPr/>
    </dgm:pt>
    <dgm:pt modelId="{1609CFCD-F9C9-45E9-A596-F9A79D37BCE7}" type="pres">
      <dgm:prSet presAssocID="{EAE6D4D7-B704-4D8E-B0BD-5F4B2E5EDAEE}" presName="parentLeftMargin" presStyleLbl="node1" presStyleIdx="0" presStyleCnt="4"/>
      <dgm:spPr/>
    </dgm:pt>
    <dgm:pt modelId="{69E6E8E5-2D36-4122-8065-9980D75D5171}" type="pres">
      <dgm:prSet presAssocID="{EAE6D4D7-B704-4D8E-B0BD-5F4B2E5EDAEE}" presName="parentText" presStyleLbl="node1" presStyleIdx="1" presStyleCnt="4">
        <dgm:presLayoutVars>
          <dgm:chMax val="0"/>
          <dgm:bulletEnabled val="1"/>
        </dgm:presLayoutVars>
      </dgm:prSet>
      <dgm:spPr/>
    </dgm:pt>
    <dgm:pt modelId="{DA377C70-3C03-4361-9243-15C7C8167C8F}" type="pres">
      <dgm:prSet presAssocID="{EAE6D4D7-B704-4D8E-B0BD-5F4B2E5EDAEE}" presName="negativeSpace" presStyleCnt="0"/>
      <dgm:spPr/>
    </dgm:pt>
    <dgm:pt modelId="{A2A8CFA5-8B3C-4B5B-898C-2B93621B7DD0}" type="pres">
      <dgm:prSet presAssocID="{EAE6D4D7-B704-4D8E-B0BD-5F4B2E5EDAEE}" presName="childText" presStyleLbl="conFgAcc1" presStyleIdx="1" presStyleCnt="4">
        <dgm:presLayoutVars>
          <dgm:bulletEnabled val="1"/>
        </dgm:presLayoutVars>
      </dgm:prSet>
      <dgm:spPr/>
    </dgm:pt>
    <dgm:pt modelId="{7F5BEAF6-C60C-4A05-909C-5679E2DA023A}" type="pres">
      <dgm:prSet presAssocID="{DC8AF0FA-135A-4FDA-A8C6-73D6DD3C4087}" presName="spaceBetweenRectangles" presStyleCnt="0"/>
      <dgm:spPr/>
    </dgm:pt>
    <dgm:pt modelId="{58C79C1B-111F-4D97-80CB-57F2AC7BA8F1}" type="pres">
      <dgm:prSet presAssocID="{035FAB38-3B90-49E3-AD37-AE95F9600712}" presName="parentLin" presStyleCnt="0"/>
      <dgm:spPr/>
    </dgm:pt>
    <dgm:pt modelId="{7A5423C7-CC6D-4C6D-BC3A-4A26AFE9BF5C}" type="pres">
      <dgm:prSet presAssocID="{035FAB38-3B90-49E3-AD37-AE95F9600712}" presName="parentLeftMargin" presStyleLbl="node1" presStyleIdx="1" presStyleCnt="4"/>
      <dgm:spPr/>
    </dgm:pt>
    <dgm:pt modelId="{D628F39D-5162-4A7D-A31F-13E3718F106C}" type="pres">
      <dgm:prSet presAssocID="{035FAB38-3B90-49E3-AD37-AE95F9600712}" presName="parentText" presStyleLbl="node1" presStyleIdx="2" presStyleCnt="4">
        <dgm:presLayoutVars>
          <dgm:chMax val="0"/>
          <dgm:bulletEnabled val="1"/>
        </dgm:presLayoutVars>
      </dgm:prSet>
      <dgm:spPr/>
    </dgm:pt>
    <dgm:pt modelId="{5433A56A-9CAE-42F0-844C-B1340DE6DD65}" type="pres">
      <dgm:prSet presAssocID="{035FAB38-3B90-49E3-AD37-AE95F9600712}" presName="negativeSpace" presStyleCnt="0"/>
      <dgm:spPr/>
    </dgm:pt>
    <dgm:pt modelId="{F56BC34A-0C1F-4F9B-91EA-C5BD7360A968}" type="pres">
      <dgm:prSet presAssocID="{035FAB38-3B90-49E3-AD37-AE95F9600712}" presName="childText" presStyleLbl="conFgAcc1" presStyleIdx="2" presStyleCnt="4">
        <dgm:presLayoutVars>
          <dgm:bulletEnabled val="1"/>
        </dgm:presLayoutVars>
      </dgm:prSet>
      <dgm:spPr/>
    </dgm:pt>
    <dgm:pt modelId="{A61562C1-10F3-4AA1-9B25-DAA2EDCBA05F}" type="pres">
      <dgm:prSet presAssocID="{C8BC911E-42D7-4498-A781-6786CE68ADC3}" presName="spaceBetweenRectangles" presStyleCnt="0"/>
      <dgm:spPr/>
    </dgm:pt>
    <dgm:pt modelId="{8697B7BD-988D-4413-A1AA-F6AB55D06F60}" type="pres">
      <dgm:prSet presAssocID="{0C5082FB-3487-4F24-A4E5-13201A33AAF4}" presName="parentLin" presStyleCnt="0"/>
      <dgm:spPr/>
    </dgm:pt>
    <dgm:pt modelId="{65075227-F423-423B-AD9C-EBDF7B5264C3}" type="pres">
      <dgm:prSet presAssocID="{0C5082FB-3487-4F24-A4E5-13201A33AAF4}" presName="parentLeftMargin" presStyleLbl="node1" presStyleIdx="2" presStyleCnt="4"/>
      <dgm:spPr/>
    </dgm:pt>
    <dgm:pt modelId="{769637A8-F0C2-49EF-9F7C-3C48B0ED3B59}" type="pres">
      <dgm:prSet presAssocID="{0C5082FB-3487-4F24-A4E5-13201A33AAF4}" presName="parentText" presStyleLbl="node1" presStyleIdx="3" presStyleCnt="4">
        <dgm:presLayoutVars>
          <dgm:chMax val="0"/>
          <dgm:bulletEnabled val="1"/>
        </dgm:presLayoutVars>
      </dgm:prSet>
      <dgm:spPr/>
    </dgm:pt>
    <dgm:pt modelId="{F879E75B-C258-42C1-A2FD-E2CA08A91D14}" type="pres">
      <dgm:prSet presAssocID="{0C5082FB-3487-4F24-A4E5-13201A33AAF4}" presName="negativeSpace" presStyleCnt="0"/>
      <dgm:spPr/>
    </dgm:pt>
    <dgm:pt modelId="{903D5B78-7A7D-429F-A48A-C94CD4D1D207}" type="pres">
      <dgm:prSet presAssocID="{0C5082FB-3487-4F24-A4E5-13201A33AAF4}" presName="childText" presStyleLbl="conFgAcc1" presStyleIdx="3" presStyleCnt="4">
        <dgm:presLayoutVars>
          <dgm:bulletEnabled val="1"/>
        </dgm:presLayoutVars>
      </dgm:prSet>
      <dgm:spPr/>
    </dgm:pt>
  </dgm:ptLst>
  <dgm:cxnLst>
    <dgm:cxn modelId="{FE1CCD06-CE60-426B-B088-12324DAC90DF}" srcId="{035FAB38-3B90-49E3-AD37-AE95F9600712}" destId="{C5A8C416-E92F-48BC-9E59-14E278A86292}" srcOrd="0" destOrd="0" parTransId="{8BD1EC96-B2EE-4D53-80CF-907CA25DB853}" sibTransId="{08DA19BE-FDC1-42AF-B043-A9292290CF65}"/>
    <dgm:cxn modelId="{86C7980B-857B-4A6D-B5CF-FF56E960E345}" type="presOf" srcId="{EAE6D4D7-B704-4D8E-B0BD-5F4B2E5EDAEE}" destId="{1609CFCD-F9C9-45E9-A596-F9A79D37BCE7}" srcOrd="0" destOrd="0" presId="urn:microsoft.com/office/officeart/2005/8/layout/list1"/>
    <dgm:cxn modelId="{9683CB0D-D7C4-4668-AB45-B9D826D01B3E}" type="presOf" srcId="{0C5082FB-3487-4F24-A4E5-13201A33AAF4}" destId="{65075227-F423-423B-AD9C-EBDF7B5264C3}" srcOrd="0" destOrd="0" presId="urn:microsoft.com/office/officeart/2005/8/layout/list1"/>
    <dgm:cxn modelId="{6D771011-461F-407A-92E2-A179CF5F30FF}" type="presOf" srcId="{DC423B59-2A13-4D94-AF71-7FA87CF0A611}" destId="{5945B199-900F-41CF-8A88-20E99A8A8408}" srcOrd="0" destOrd="0" presId="urn:microsoft.com/office/officeart/2005/8/layout/list1"/>
    <dgm:cxn modelId="{B9196517-8021-4830-A91C-981376D709D0}" srcId="{55190629-6F90-49B1-8B6D-41E872433787}" destId="{035FAB38-3B90-49E3-AD37-AE95F9600712}" srcOrd="2" destOrd="0" parTransId="{8E872AEB-EFA0-4D7D-80FF-2B2E2C5627F0}" sibTransId="{C8BC911E-42D7-4498-A781-6786CE68ADC3}"/>
    <dgm:cxn modelId="{D8732D28-D2D7-4A83-B414-C93A1024D09C}" type="presOf" srcId="{EAE6D4D7-B704-4D8E-B0BD-5F4B2E5EDAEE}" destId="{69E6E8E5-2D36-4122-8065-9980D75D5171}" srcOrd="1" destOrd="0" presId="urn:microsoft.com/office/officeart/2005/8/layout/list1"/>
    <dgm:cxn modelId="{F0CD8B30-B461-45D4-AA6B-CA2E3144F8E0}" srcId="{0C5082FB-3487-4F24-A4E5-13201A33AAF4}" destId="{DAAB9908-05C3-497B-9D49-3706BD86DB43}" srcOrd="0" destOrd="0" parTransId="{0BB74ADB-EA0E-4EDA-ACA1-FAE9B137C768}" sibTransId="{E58851F0-A34E-48AD-985C-7F240F3675A1}"/>
    <dgm:cxn modelId="{E367FB5B-FD90-467B-95E3-560C87E2C1B7}" type="presOf" srcId="{55190629-6F90-49B1-8B6D-41E872433787}" destId="{10BABF7D-FB1D-498E-8692-CDE4AEA12008}" srcOrd="0" destOrd="0" presId="urn:microsoft.com/office/officeart/2005/8/layout/list1"/>
    <dgm:cxn modelId="{93DC1D64-90D4-4B42-88F9-AB889221F6F9}" type="presOf" srcId="{C5A8C416-E92F-48BC-9E59-14E278A86292}" destId="{F56BC34A-0C1F-4F9B-91EA-C5BD7360A968}" srcOrd="0" destOrd="0" presId="urn:microsoft.com/office/officeart/2005/8/layout/list1"/>
    <dgm:cxn modelId="{FE6EDD69-4F5E-43C7-A7C9-148175645BC5}" srcId="{55190629-6F90-49B1-8B6D-41E872433787}" destId="{0C5082FB-3487-4F24-A4E5-13201A33AAF4}" srcOrd="3" destOrd="0" parTransId="{BE78E0F2-9CC2-40D3-BAF4-0A267171B2A5}" sibTransId="{695F3B23-0A4D-402B-BD35-121F01BF5880}"/>
    <dgm:cxn modelId="{72B56D4C-4D1D-4BD9-964D-9414AA4CB168}" srcId="{035FAB38-3B90-49E3-AD37-AE95F9600712}" destId="{2D169741-F2D7-4591-9278-F5CD71DBE28C}" srcOrd="1" destOrd="0" parTransId="{2CEAF218-F3A0-4F72-8831-FB573FD5E0FC}" sibTransId="{E86AAD91-BE11-44C5-82CC-C38CC7A0CA60}"/>
    <dgm:cxn modelId="{3FC8D573-6CAD-4FF9-A45F-07668909DD7D}" type="presOf" srcId="{2D169741-F2D7-4591-9278-F5CD71DBE28C}" destId="{F56BC34A-0C1F-4F9B-91EA-C5BD7360A968}" srcOrd="0" destOrd="1" presId="urn:microsoft.com/office/officeart/2005/8/layout/list1"/>
    <dgm:cxn modelId="{9F894C55-C242-4B8C-9C23-413B61237422}" type="presOf" srcId="{035FAB38-3B90-49E3-AD37-AE95F9600712}" destId="{D628F39D-5162-4A7D-A31F-13E3718F106C}" srcOrd="1" destOrd="0" presId="urn:microsoft.com/office/officeart/2005/8/layout/list1"/>
    <dgm:cxn modelId="{01FAD482-AABB-47C4-A1FC-DDBCF9BBDD85}" srcId="{DC423B59-2A13-4D94-AF71-7FA87CF0A611}" destId="{1ED1F8FD-ABB5-4863-BBD8-74BF2FEE52FC}" srcOrd="1" destOrd="0" parTransId="{FCA907F8-E903-4300-B43F-D3E46FA61F91}" sibTransId="{633CA72D-9558-439E-86D8-6AF82127ABD8}"/>
    <dgm:cxn modelId="{AA693385-B2A1-411F-A940-2D403DFE5246}" type="presOf" srcId="{4216EE8E-EADD-4567-9274-EA0DE7DC3B7F}" destId="{A2A8CFA5-8B3C-4B5B-898C-2B93621B7DD0}" srcOrd="0" destOrd="1" presId="urn:microsoft.com/office/officeart/2005/8/layout/list1"/>
    <dgm:cxn modelId="{1ADB998B-9F78-47CA-986A-31C7ADE99A7D}" type="presOf" srcId="{035FAB38-3B90-49E3-AD37-AE95F9600712}" destId="{7A5423C7-CC6D-4C6D-BC3A-4A26AFE9BF5C}" srcOrd="0" destOrd="0" presId="urn:microsoft.com/office/officeart/2005/8/layout/list1"/>
    <dgm:cxn modelId="{AA9C8496-0F44-44D6-B4B1-7CAEBA4A12B4}" type="presOf" srcId="{C8B506FB-35FC-4992-BDD5-8FCC523505B1}" destId="{69BE6B30-AC41-41B5-BB48-C316ADEDBFFC}" srcOrd="0" destOrd="0" presId="urn:microsoft.com/office/officeart/2005/8/layout/list1"/>
    <dgm:cxn modelId="{684EFF9C-61AC-4BBE-8F4F-4CC3577FB045}" srcId="{EAE6D4D7-B704-4D8E-B0BD-5F4B2E5EDAEE}" destId="{4216EE8E-EADD-4567-9274-EA0DE7DC3B7F}" srcOrd="1" destOrd="0" parTransId="{22280D94-FCAF-47D0-A163-6FD730B8FB7D}" sibTransId="{25F0B7CD-4E78-47C2-9874-4059613FCFCA}"/>
    <dgm:cxn modelId="{0551A6B2-B758-438F-9A3E-0ACC0B7EBAEA}" type="presOf" srcId="{7026357B-B055-4C95-8F71-16EADE92572C}" destId="{A2A8CFA5-8B3C-4B5B-898C-2B93621B7DD0}" srcOrd="0" destOrd="0" presId="urn:microsoft.com/office/officeart/2005/8/layout/list1"/>
    <dgm:cxn modelId="{078115BA-5B57-47FC-BF8F-9900EEC824D1}" type="presOf" srcId="{DC423B59-2A13-4D94-AF71-7FA87CF0A611}" destId="{6F5EC6C0-3F38-48C8-A51A-DA6103CA2A58}" srcOrd="1" destOrd="0" presId="urn:microsoft.com/office/officeart/2005/8/layout/list1"/>
    <dgm:cxn modelId="{312CB0CE-FA55-4186-BF07-B980F8AB6589}" srcId="{55190629-6F90-49B1-8B6D-41E872433787}" destId="{EAE6D4D7-B704-4D8E-B0BD-5F4B2E5EDAEE}" srcOrd="1" destOrd="0" parTransId="{6BBAE138-9E3D-4E4E-8E1C-77C79BDAD8CE}" sibTransId="{DC8AF0FA-135A-4FDA-A8C6-73D6DD3C4087}"/>
    <dgm:cxn modelId="{54EF58D1-182E-4FF1-B32A-9DBFC4D7B854}" srcId="{DC423B59-2A13-4D94-AF71-7FA87CF0A611}" destId="{C8B506FB-35FC-4992-BDD5-8FCC523505B1}" srcOrd="0" destOrd="0" parTransId="{EAC7A5A3-1439-4457-A488-5EAE927313FF}" sibTransId="{32696C15-C482-4CF7-B351-B392671E65AA}"/>
    <dgm:cxn modelId="{4BE46CDA-1A16-497C-93E2-B04EDBC27149}" srcId="{55190629-6F90-49B1-8B6D-41E872433787}" destId="{DC423B59-2A13-4D94-AF71-7FA87CF0A611}" srcOrd="0" destOrd="0" parTransId="{981F89A4-3476-465E-BEC8-97E74FBA31A2}" sibTransId="{EAA8B732-562C-40E4-B113-6ACB3A21ED44}"/>
    <dgm:cxn modelId="{33577ADB-EE1F-4B95-83DD-134068407461}" srcId="{EAE6D4D7-B704-4D8E-B0BD-5F4B2E5EDAEE}" destId="{7026357B-B055-4C95-8F71-16EADE92572C}" srcOrd="0" destOrd="0" parTransId="{8390AF0D-B42F-42EE-AE81-2CDB05645D58}" sibTransId="{78E43CB5-517E-4880-91DF-607767EA8B41}"/>
    <dgm:cxn modelId="{7D19DDE9-2114-4EEA-A60C-B0CE38CDA70B}" type="presOf" srcId="{1ED1F8FD-ABB5-4863-BBD8-74BF2FEE52FC}" destId="{69BE6B30-AC41-41B5-BB48-C316ADEDBFFC}" srcOrd="0" destOrd="1" presId="urn:microsoft.com/office/officeart/2005/8/layout/list1"/>
    <dgm:cxn modelId="{02D439EF-0AE0-47F8-859E-0E1F11A383DB}" type="presOf" srcId="{0C5082FB-3487-4F24-A4E5-13201A33AAF4}" destId="{769637A8-F0C2-49EF-9F7C-3C48B0ED3B59}" srcOrd="1" destOrd="0" presId="urn:microsoft.com/office/officeart/2005/8/layout/list1"/>
    <dgm:cxn modelId="{4489E2FF-8F84-4939-B5BF-6408D114BBA2}" type="presOf" srcId="{DAAB9908-05C3-497B-9D49-3706BD86DB43}" destId="{903D5B78-7A7D-429F-A48A-C94CD4D1D207}" srcOrd="0" destOrd="0" presId="urn:microsoft.com/office/officeart/2005/8/layout/list1"/>
    <dgm:cxn modelId="{C7CF47FD-C10A-4280-B03A-8E9C3753877F}" type="presParOf" srcId="{10BABF7D-FB1D-498E-8692-CDE4AEA12008}" destId="{59209F10-04C9-4BD4-B1F5-655DA53C25FA}" srcOrd="0" destOrd="0" presId="urn:microsoft.com/office/officeart/2005/8/layout/list1"/>
    <dgm:cxn modelId="{F76A4DC6-2B6C-4668-A4BD-648B46C8A9A4}" type="presParOf" srcId="{59209F10-04C9-4BD4-B1F5-655DA53C25FA}" destId="{5945B199-900F-41CF-8A88-20E99A8A8408}" srcOrd="0" destOrd="0" presId="urn:microsoft.com/office/officeart/2005/8/layout/list1"/>
    <dgm:cxn modelId="{8D89E9DF-0F09-4638-988F-4B1B2ECCA105}" type="presParOf" srcId="{59209F10-04C9-4BD4-B1F5-655DA53C25FA}" destId="{6F5EC6C0-3F38-48C8-A51A-DA6103CA2A58}" srcOrd="1" destOrd="0" presId="urn:microsoft.com/office/officeart/2005/8/layout/list1"/>
    <dgm:cxn modelId="{1D94D754-580F-4217-BD8C-739B4D026082}" type="presParOf" srcId="{10BABF7D-FB1D-498E-8692-CDE4AEA12008}" destId="{19724429-9BC9-4071-820E-9DD37EE7C731}" srcOrd="1" destOrd="0" presId="urn:microsoft.com/office/officeart/2005/8/layout/list1"/>
    <dgm:cxn modelId="{4F9B2338-BD9D-4620-979E-4A7AD6088F8F}" type="presParOf" srcId="{10BABF7D-FB1D-498E-8692-CDE4AEA12008}" destId="{69BE6B30-AC41-41B5-BB48-C316ADEDBFFC}" srcOrd="2" destOrd="0" presId="urn:microsoft.com/office/officeart/2005/8/layout/list1"/>
    <dgm:cxn modelId="{719DDCF2-9025-44D9-BC7D-7D41EBD5DADE}" type="presParOf" srcId="{10BABF7D-FB1D-498E-8692-CDE4AEA12008}" destId="{FA38BD66-81A7-4236-9D81-A73BFF10F757}" srcOrd="3" destOrd="0" presId="urn:microsoft.com/office/officeart/2005/8/layout/list1"/>
    <dgm:cxn modelId="{1D2493F2-DDB7-40A0-BC82-D3FC0920D604}" type="presParOf" srcId="{10BABF7D-FB1D-498E-8692-CDE4AEA12008}" destId="{4E6773FB-B667-4E1E-B2E1-6BF1F95F518B}" srcOrd="4" destOrd="0" presId="urn:microsoft.com/office/officeart/2005/8/layout/list1"/>
    <dgm:cxn modelId="{5F0BA287-344B-4507-A17A-C0F0FDF446D7}" type="presParOf" srcId="{4E6773FB-B667-4E1E-B2E1-6BF1F95F518B}" destId="{1609CFCD-F9C9-45E9-A596-F9A79D37BCE7}" srcOrd="0" destOrd="0" presId="urn:microsoft.com/office/officeart/2005/8/layout/list1"/>
    <dgm:cxn modelId="{78289FCC-490C-4D47-9069-5EDD034BBA1D}" type="presParOf" srcId="{4E6773FB-B667-4E1E-B2E1-6BF1F95F518B}" destId="{69E6E8E5-2D36-4122-8065-9980D75D5171}" srcOrd="1" destOrd="0" presId="urn:microsoft.com/office/officeart/2005/8/layout/list1"/>
    <dgm:cxn modelId="{E4BE6018-94FB-4070-BB9B-9C3848C7CDF5}" type="presParOf" srcId="{10BABF7D-FB1D-498E-8692-CDE4AEA12008}" destId="{DA377C70-3C03-4361-9243-15C7C8167C8F}" srcOrd="5" destOrd="0" presId="urn:microsoft.com/office/officeart/2005/8/layout/list1"/>
    <dgm:cxn modelId="{0E366DB1-6BC7-4D47-B8A5-52F29E7B8489}" type="presParOf" srcId="{10BABF7D-FB1D-498E-8692-CDE4AEA12008}" destId="{A2A8CFA5-8B3C-4B5B-898C-2B93621B7DD0}" srcOrd="6" destOrd="0" presId="urn:microsoft.com/office/officeart/2005/8/layout/list1"/>
    <dgm:cxn modelId="{6CC1C9B0-AB78-4D66-A5CC-3B6451F4DD63}" type="presParOf" srcId="{10BABF7D-FB1D-498E-8692-CDE4AEA12008}" destId="{7F5BEAF6-C60C-4A05-909C-5679E2DA023A}" srcOrd="7" destOrd="0" presId="urn:microsoft.com/office/officeart/2005/8/layout/list1"/>
    <dgm:cxn modelId="{A74B6BC7-CFEF-4A2F-9C65-E62FC309ED5E}" type="presParOf" srcId="{10BABF7D-FB1D-498E-8692-CDE4AEA12008}" destId="{58C79C1B-111F-4D97-80CB-57F2AC7BA8F1}" srcOrd="8" destOrd="0" presId="urn:microsoft.com/office/officeart/2005/8/layout/list1"/>
    <dgm:cxn modelId="{D07632CA-5966-45B2-96CB-88A53724EADC}" type="presParOf" srcId="{58C79C1B-111F-4D97-80CB-57F2AC7BA8F1}" destId="{7A5423C7-CC6D-4C6D-BC3A-4A26AFE9BF5C}" srcOrd="0" destOrd="0" presId="urn:microsoft.com/office/officeart/2005/8/layout/list1"/>
    <dgm:cxn modelId="{0F825208-F5C3-44E0-B5DF-F403303FC524}" type="presParOf" srcId="{58C79C1B-111F-4D97-80CB-57F2AC7BA8F1}" destId="{D628F39D-5162-4A7D-A31F-13E3718F106C}" srcOrd="1" destOrd="0" presId="urn:microsoft.com/office/officeart/2005/8/layout/list1"/>
    <dgm:cxn modelId="{70B9FF5D-D578-4052-A2A4-94127968CE57}" type="presParOf" srcId="{10BABF7D-FB1D-498E-8692-CDE4AEA12008}" destId="{5433A56A-9CAE-42F0-844C-B1340DE6DD65}" srcOrd="9" destOrd="0" presId="urn:microsoft.com/office/officeart/2005/8/layout/list1"/>
    <dgm:cxn modelId="{A1C5673A-FF6C-42BB-BBA0-7336726E3491}" type="presParOf" srcId="{10BABF7D-FB1D-498E-8692-CDE4AEA12008}" destId="{F56BC34A-0C1F-4F9B-91EA-C5BD7360A968}" srcOrd="10" destOrd="0" presId="urn:microsoft.com/office/officeart/2005/8/layout/list1"/>
    <dgm:cxn modelId="{E7B2085E-CE19-494A-8196-78F5002F7FE3}" type="presParOf" srcId="{10BABF7D-FB1D-498E-8692-CDE4AEA12008}" destId="{A61562C1-10F3-4AA1-9B25-DAA2EDCBA05F}" srcOrd="11" destOrd="0" presId="urn:microsoft.com/office/officeart/2005/8/layout/list1"/>
    <dgm:cxn modelId="{8207009F-C5AA-434C-9668-E3C712B75056}" type="presParOf" srcId="{10BABF7D-FB1D-498E-8692-CDE4AEA12008}" destId="{8697B7BD-988D-4413-A1AA-F6AB55D06F60}" srcOrd="12" destOrd="0" presId="urn:microsoft.com/office/officeart/2005/8/layout/list1"/>
    <dgm:cxn modelId="{ABF284DF-C584-449B-9866-ACD06471F242}" type="presParOf" srcId="{8697B7BD-988D-4413-A1AA-F6AB55D06F60}" destId="{65075227-F423-423B-AD9C-EBDF7B5264C3}" srcOrd="0" destOrd="0" presId="urn:microsoft.com/office/officeart/2005/8/layout/list1"/>
    <dgm:cxn modelId="{A072CA19-62FF-4AF0-AD59-87F7ECFE378D}" type="presParOf" srcId="{8697B7BD-988D-4413-A1AA-F6AB55D06F60}" destId="{769637A8-F0C2-49EF-9F7C-3C48B0ED3B59}" srcOrd="1" destOrd="0" presId="urn:microsoft.com/office/officeart/2005/8/layout/list1"/>
    <dgm:cxn modelId="{AE5CD045-0787-403F-A70A-CD05A0965F86}" type="presParOf" srcId="{10BABF7D-FB1D-498E-8692-CDE4AEA12008}" destId="{F879E75B-C258-42C1-A2FD-E2CA08A91D14}" srcOrd="13" destOrd="0" presId="urn:microsoft.com/office/officeart/2005/8/layout/list1"/>
    <dgm:cxn modelId="{158C962D-48D7-4014-83E2-43037570E616}" type="presParOf" srcId="{10BABF7D-FB1D-498E-8692-CDE4AEA12008}" destId="{903D5B78-7A7D-429F-A48A-C94CD4D1D207}"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B9AFE5-7B37-43C1-8244-A9AC8506D5A5}" type="doc">
      <dgm:prSet loTypeId="urn:microsoft.com/office/officeart/2008/layout/LinedList" loCatId="list" qsTypeId="urn:microsoft.com/office/officeart/2005/8/quickstyle/simple1" qsCatId="simple" csTypeId="urn:microsoft.com/office/officeart/2005/8/colors/colorful5" csCatId="colorful"/>
      <dgm:spPr/>
      <dgm:t>
        <a:bodyPr/>
        <a:lstStyle/>
        <a:p>
          <a:endParaRPr lang="en-US"/>
        </a:p>
      </dgm:t>
    </dgm:pt>
    <dgm:pt modelId="{64402665-2CDE-44E9-AAD0-1AB7F285444E}">
      <dgm:prSet/>
      <dgm:spPr/>
      <dgm:t>
        <a:bodyPr/>
        <a:lstStyle/>
        <a:p>
          <a:r>
            <a:rPr lang="en-US" b="0">
              <a:latin typeface="Calibri"/>
              <a:cs typeface="Calibri"/>
            </a:rPr>
            <a:t>Descriptive analysis results</a:t>
          </a:r>
        </a:p>
      </dgm:t>
    </dgm:pt>
    <dgm:pt modelId="{8D2A8F3A-DC24-4B60-B68B-5E87F76687F9}" type="parTrans" cxnId="{FD45171F-B124-4AC5-8067-0862895D92AF}">
      <dgm:prSet/>
      <dgm:spPr/>
      <dgm:t>
        <a:bodyPr/>
        <a:lstStyle/>
        <a:p>
          <a:endParaRPr lang="en-US"/>
        </a:p>
      </dgm:t>
    </dgm:pt>
    <dgm:pt modelId="{23C83F8F-FC1F-432E-BCC3-86BDE12C9380}" type="sibTrans" cxnId="{FD45171F-B124-4AC5-8067-0862895D92AF}">
      <dgm:prSet/>
      <dgm:spPr/>
      <dgm:t>
        <a:bodyPr/>
        <a:lstStyle/>
        <a:p>
          <a:endParaRPr lang="en-US"/>
        </a:p>
      </dgm:t>
    </dgm:pt>
    <dgm:pt modelId="{33F8636F-2A78-46F5-B2D6-E29269860236}">
      <dgm:prSet/>
      <dgm:spPr/>
      <dgm:t>
        <a:bodyPr/>
        <a:lstStyle/>
        <a:p>
          <a:pPr rtl="0"/>
          <a:r>
            <a:rPr lang="en-US" b="0">
              <a:latin typeface="Calibri"/>
              <a:cs typeface="Calibri"/>
            </a:rPr>
            <a:t>Co-citation analysis of  journal; cited-reference;  the historiographic structure of the topic</a:t>
          </a:r>
        </a:p>
      </dgm:t>
    </dgm:pt>
    <dgm:pt modelId="{37D93AE4-C858-4FEE-B22F-4ABF487D66ED}" type="parTrans" cxnId="{BB3BC810-90D3-47F4-BDF0-528C19D8814D}">
      <dgm:prSet/>
      <dgm:spPr/>
      <dgm:t>
        <a:bodyPr/>
        <a:lstStyle/>
        <a:p>
          <a:endParaRPr lang="en-US"/>
        </a:p>
      </dgm:t>
    </dgm:pt>
    <dgm:pt modelId="{6C8CF57E-0D23-4E18-906F-BFAAD27B1832}" type="sibTrans" cxnId="{BB3BC810-90D3-47F4-BDF0-528C19D8814D}">
      <dgm:prSet/>
      <dgm:spPr/>
      <dgm:t>
        <a:bodyPr/>
        <a:lstStyle/>
        <a:p>
          <a:endParaRPr lang="en-US"/>
        </a:p>
      </dgm:t>
    </dgm:pt>
    <dgm:pt modelId="{A2A3701A-9FF0-42B0-BEF7-7FF81D1C0FB5}">
      <dgm:prSet/>
      <dgm:spPr/>
      <dgm:t>
        <a:bodyPr/>
        <a:lstStyle/>
        <a:p>
          <a:r>
            <a:rPr lang="en-US" b="0">
              <a:latin typeface="Calibri"/>
              <a:cs typeface="Calibri"/>
            </a:rPr>
            <a:t>Co-Word analysis; Thematic Map</a:t>
          </a:r>
        </a:p>
      </dgm:t>
    </dgm:pt>
    <dgm:pt modelId="{D23060F3-75B8-435B-B998-A8CE70B697DA}" type="parTrans" cxnId="{9ACC8307-0CB4-4A77-BFA5-746F9FE73A7B}">
      <dgm:prSet/>
      <dgm:spPr/>
      <dgm:t>
        <a:bodyPr/>
        <a:lstStyle/>
        <a:p>
          <a:endParaRPr lang="en-US"/>
        </a:p>
      </dgm:t>
    </dgm:pt>
    <dgm:pt modelId="{BCC02F19-5222-4EA6-ACD8-C705BCECC45D}" type="sibTrans" cxnId="{9ACC8307-0CB4-4A77-BFA5-746F9FE73A7B}">
      <dgm:prSet/>
      <dgm:spPr/>
      <dgm:t>
        <a:bodyPr/>
        <a:lstStyle/>
        <a:p>
          <a:endParaRPr lang="en-US"/>
        </a:p>
      </dgm:t>
    </dgm:pt>
    <dgm:pt modelId="{C5F793A7-01FC-49A3-A585-EA3478EA133F}">
      <dgm:prSet/>
      <dgm:spPr/>
      <dgm:t>
        <a:bodyPr/>
        <a:lstStyle/>
        <a:p>
          <a:pPr rtl="0"/>
          <a:r>
            <a:rPr lang="en-US" b="0">
              <a:latin typeface="Calibri"/>
              <a:cs typeface="Calibri"/>
            </a:rPr>
            <a:t>The social structure - Collaboration Analysis (author, institution, country)</a:t>
          </a:r>
        </a:p>
      </dgm:t>
    </dgm:pt>
    <dgm:pt modelId="{DFC1EF46-5905-4860-A793-E415F1772146}" type="parTrans" cxnId="{37E028E7-D3ED-428D-8A41-9C077861E176}">
      <dgm:prSet/>
      <dgm:spPr/>
      <dgm:t>
        <a:bodyPr/>
        <a:lstStyle/>
        <a:p>
          <a:endParaRPr lang="en-US"/>
        </a:p>
      </dgm:t>
    </dgm:pt>
    <dgm:pt modelId="{BD54DEF3-AB75-4BFB-8876-0F71D2A784F1}" type="sibTrans" cxnId="{37E028E7-D3ED-428D-8A41-9C077861E176}">
      <dgm:prSet/>
      <dgm:spPr/>
      <dgm:t>
        <a:bodyPr/>
        <a:lstStyle/>
        <a:p>
          <a:endParaRPr lang="en-US"/>
        </a:p>
      </dgm:t>
    </dgm:pt>
    <dgm:pt modelId="{68C7717E-E35F-4A87-BF9B-F68E30750FD4}" type="pres">
      <dgm:prSet presAssocID="{42B9AFE5-7B37-43C1-8244-A9AC8506D5A5}" presName="vert0" presStyleCnt="0">
        <dgm:presLayoutVars>
          <dgm:dir/>
          <dgm:animOne val="branch"/>
          <dgm:animLvl val="lvl"/>
        </dgm:presLayoutVars>
      </dgm:prSet>
      <dgm:spPr/>
    </dgm:pt>
    <dgm:pt modelId="{033427FB-0C88-4E32-9148-27E37B457E3B}" type="pres">
      <dgm:prSet presAssocID="{64402665-2CDE-44E9-AAD0-1AB7F285444E}" presName="thickLine" presStyleLbl="alignNode1" presStyleIdx="0" presStyleCnt="4"/>
      <dgm:spPr/>
    </dgm:pt>
    <dgm:pt modelId="{61797E06-9764-49D6-AC8D-E90FF1061D1D}" type="pres">
      <dgm:prSet presAssocID="{64402665-2CDE-44E9-AAD0-1AB7F285444E}" presName="horz1" presStyleCnt="0"/>
      <dgm:spPr/>
    </dgm:pt>
    <dgm:pt modelId="{1524601E-94A5-4769-9B6B-3EED7FFEB963}" type="pres">
      <dgm:prSet presAssocID="{64402665-2CDE-44E9-AAD0-1AB7F285444E}" presName="tx1" presStyleLbl="revTx" presStyleIdx="0" presStyleCnt="4"/>
      <dgm:spPr/>
    </dgm:pt>
    <dgm:pt modelId="{B3A49BD0-60DD-4862-8810-A7C96C339C34}" type="pres">
      <dgm:prSet presAssocID="{64402665-2CDE-44E9-AAD0-1AB7F285444E}" presName="vert1" presStyleCnt="0"/>
      <dgm:spPr/>
    </dgm:pt>
    <dgm:pt modelId="{12DE415A-E766-43AF-98D5-C56944CD48B1}" type="pres">
      <dgm:prSet presAssocID="{33F8636F-2A78-46F5-B2D6-E29269860236}" presName="thickLine" presStyleLbl="alignNode1" presStyleIdx="1" presStyleCnt="4"/>
      <dgm:spPr/>
    </dgm:pt>
    <dgm:pt modelId="{5C5AA261-1F01-4923-9F12-9C692145A4F9}" type="pres">
      <dgm:prSet presAssocID="{33F8636F-2A78-46F5-B2D6-E29269860236}" presName="horz1" presStyleCnt="0"/>
      <dgm:spPr/>
    </dgm:pt>
    <dgm:pt modelId="{87CE471A-6303-4B73-A35E-1B0D6804C9AD}" type="pres">
      <dgm:prSet presAssocID="{33F8636F-2A78-46F5-B2D6-E29269860236}" presName="tx1" presStyleLbl="revTx" presStyleIdx="1" presStyleCnt="4"/>
      <dgm:spPr/>
    </dgm:pt>
    <dgm:pt modelId="{245BF108-BC42-480E-B8D4-5D9D91BB5830}" type="pres">
      <dgm:prSet presAssocID="{33F8636F-2A78-46F5-B2D6-E29269860236}" presName="vert1" presStyleCnt="0"/>
      <dgm:spPr/>
    </dgm:pt>
    <dgm:pt modelId="{5CCB44D0-5778-490A-A2BA-75C84AD6F6A9}" type="pres">
      <dgm:prSet presAssocID="{A2A3701A-9FF0-42B0-BEF7-7FF81D1C0FB5}" presName="thickLine" presStyleLbl="alignNode1" presStyleIdx="2" presStyleCnt="4"/>
      <dgm:spPr/>
    </dgm:pt>
    <dgm:pt modelId="{AE216139-A435-4995-9716-D2D11A300260}" type="pres">
      <dgm:prSet presAssocID="{A2A3701A-9FF0-42B0-BEF7-7FF81D1C0FB5}" presName="horz1" presStyleCnt="0"/>
      <dgm:spPr/>
    </dgm:pt>
    <dgm:pt modelId="{2F11EA1D-BB42-4824-B702-D70E12C5F732}" type="pres">
      <dgm:prSet presAssocID="{A2A3701A-9FF0-42B0-BEF7-7FF81D1C0FB5}" presName="tx1" presStyleLbl="revTx" presStyleIdx="2" presStyleCnt="4"/>
      <dgm:spPr/>
    </dgm:pt>
    <dgm:pt modelId="{316440C7-333E-4E15-9E26-B9A9DFF5C355}" type="pres">
      <dgm:prSet presAssocID="{A2A3701A-9FF0-42B0-BEF7-7FF81D1C0FB5}" presName="vert1" presStyleCnt="0"/>
      <dgm:spPr/>
    </dgm:pt>
    <dgm:pt modelId="{45DDF068-44B8-45B5-9A90-2DB6AAFFAAAF}" type="pres">
      <dgm:prSet presAssocID="{C5F793A7-01FC-49A3-A585-EA3478EA133F}" presName="thickLine" presStyleLbl="alignNode1" presStyleIdx="3" presStyleCnt="4"/>
      <dgm:spPr/>
    </dgm:pt>
    <dgm:pt modelId="{B28C95D0-D2B0-424E-8600-2A7228747223}" type="pres">
      <dgm:prSet presAssocID="{C5F793A7-01FC-49A3-A585-EA3478EA133F}" presName="horz1" presStyleCnt="0"/>
      <dgm:spPr/>
    </dgm:pt>
    <dgm:pt modelId="{A834B93F-E9A0-4CCD-AE76-AEAE8A75985F}" type="pres">
      <dgm:prSet presAssocID="{C5F793A7-01FC-49A3-A585-EA3478EA133F}" presName="tx1" presStyleLbl="revTx" presStyleIdx="3" presStyleCnt="4"/>
      <dgm:spPr/>
    </dgm:pt>
    <dgm:pt modelId="{27FCD65E-08AC-4299-BA25-FD4CCBC97104}" type="pres">
      <dgm:prSet presAssocID="{C5F793A7-01FC-49A3-A585-EA3478EA133F}" presName="vert1" presStyleCnt="0"/>
      <dgm:spPr/>
    </dgm:pt>
  </dgm:ptLst>
  <dgm:cxnLst>
    <dgm:cxn modelId="{9ACC8307-0CB4-4A77-BFA5-746F9FE73A7B}" srcId="{42B9AFE5-7B37-43C1-8244-A9AC8506D5A5}" destId="{A2A3701A-9FF0-42B0-BEF7-7FF81D1C0FB5}" srcOrd="2" destOrd="0" parTransId="{D23060F3-75B8-435B-B998-A8CE70B697DA}" sibTransId="{BCC02F19-5222-4EA6-ACD8-C705BCECC45D}"/>
    <dgm:cxn modelId="{BC78F209-B43D-4587-A253-EE1B7AE30312}" type="presOf" srcId="{64402665-2CDE-44E9-AAD0-1AB7F285444E}" destId="{1524601E-94A5-4769-9B6B-3EED7FFEB963}" srcOrd="0" destOrd="0" presId="urn:microsoft.com/office/officeart/2008/layout/LinedList"/>
    <dgm:cxn modelId="{BB3BC810-90D3-47F4-BDF0-528C19D8814D}" srcId="{42B9AFE5-7B37-43C1-8244-A9AC8506D5A5}" destId="{33F8636F-2A78-46F5-B2D6-E29269860236}" srcOrd="1" destOrd="0" parTransId="{37D93AE4-C858-4FEE-B22F-4ABF487D66ED}" sibTransId="{6C8CF57E-0D23-4E18-906F-BFAAD27B1832}"/>
    <dgm:cxn modelId="{FD45171F-B124-4AC5-8067-0862895D92AF}" srcId="{42B9AFE5-7B37-43C1-8244-A9AC8506D5A5}" destId="{64402665-2CDE-44E9-AAD0-1AB7F285444E}" srcOrd="0" destOrd="0" parTransId="{8D2A8F3A-DC24-4B60-B68B-5E87F76687F9}" sibTransId="{23C83F8F-FC1F-432E-BCC3-86BDE12C9380}"/>
    <dgm:cxn modelId="{C33E3288-0A0E-467D-B3F9-8EFCF62710D7}" type="presOf" srcId="{42B9AFE5-7B37-43C1-8244-A9AC8506D5A5}" destId="{68C7717E-E35F-4A87-BF9B-F68E30750FD4}" srcOrd="0" destOrd="0" presId="urn:microsoft.com/office/officeart/2008/layout/LinedList"/>
    <dgm:cxn modelId="{53650A96-A2CD-4506-8BB2-BFFDC632B92F}" type="presOf" srcId="{33F8636F-2A78-46F5-B2D6-E29269860236}" destId="{87CE471A-6303-4B73-A35E-1B0D6804C9AD}" srcOrd="0" destOrd="0" presId="urn:microsoft.com/office/officeart/2008/layout/LinedList"/>
    <dgm:cxn modelId="{DFC98BE3-74F3-4546-802C-E10750C66EB1}" type="presOf" srcId="{A2A3701A-9FF0-42B0-BEF7-7FF81D1C0FB5}" destId="{2F11EA1D-BB42-4824-B702-D70E12C5F732}" srcOrd="0" destOrd="0" presId="urn:microsoft.com/office/officeart/2008/layout/LinedList"/>
    <dgm:cxn modelId="{37E028E7-D3ED-428D-8A41-9C077861E176}" srcId="{42B9AFE5-7B37-43C1-8244-A9AC8506D5A5}" destId="{C5F793A7-01FC-49A3-A585-EA3478EA133F}" srcOrd="3" destOrd="0" parTransId="{DFC1EF46-5905-4860-A793-E415F1772146}" sibTransId="{BD54DEF3-AB75-4BFB-8876-0F71D2A784F1}"/>
    <dgm:cxn modelId="{B7A0D4F7-C78A-4640-9C02-1E590E21B7DC}" type="presOf" srcId="{C5F793A7-01FC-49A3-A585-EA3478EA133F}" destId="{A834B93F-E9A0-4CCD-AE76-AEAE8A75985F}" srcOrd="0" destOrd="0" presId="urn:microsoft.com/office/officeart/2008/layout/LinedList"/>
    <dgm:cxn modelId="{4FDFBF9C-F8FD-4A63-994C-389C5C463C09}" type="presParOf" srcId="{68C7717E-E35F-4A87-BF9B-F68E30750FD4}" destId="{033427FB-0C88-4E32-9148-27E37B457E3B}" srcOrd="0" destOrd="0" presId="urn:microsoft.com/office/officeart/2008/layout/LinedList"/>
    <dgm:cxn modelId="{3702C1EB-8154-4FA9-B063-A39332E41B02}" type="presParOf" srcId="{68C7717E-E35F-4A87-BF9B-F68E30750FD4}" destId="{61797E06-9764-49D6-AC8D-E90FF1061D1D}" srcOrd="1" destOrd="0" presId="urn:microsoft.com/office/officeart/2008/layout/LinedList"/>
    <dgm:cxn modelId="{47241775-EEF3-42FE-9FB9-2F02AEA11DF3}" type="presParOf" srcId="{61797E06-9764-49D6-AC8D-E90FF1061D1D}" destId="{1524601E-94A5-4769-9B6B-3EED7FFEB963}" srcOrd="0" destOrd="0" presId="urn:microsoft.com/office/officeart/2008/layout/LinedList"/>
    <dgm:cxn modelId="{5FC3B104-10D8-4B4C-AF9A-9A0536457FD7}" type="presParOf" srcId="{61797E06-9764-49D6-AC8D-E90FF1061D1D}" destId="{B3A49BD0-60DD-4862-8810-A7C96C339C34}" srcOrd="1" destOrd="0" presId="urn:microsoft.com/office/officeart/2008/layout/LinedList"/>
    <dgm:cxn modelId="{50BE1F5C-B6D8-446D-A066-C4F543406678}" type="presParOf" srcId="{68C7717E-E35F-4A87-BF9B-F68E30750FD4}" destId="{12DE415A-E766-43AF-98D5-C56944CD48B1}" srcOrd="2" destOrd="0" presId="urn:microsoft.com/office/officeart/2008/layout/LinedList"/>
    <dgm:cxn modelId="{DDAF5918-A446-4BD3-9D9F-BD64A5B850B6}" type="presParOf" srcId="{68C7717E-E35F-4A87-BF9B-F68E30750FD4}" destId="{5C5AA261-1F01-4923-9F12-9C692145A4F9}" srcOrd="3" destOrd="0" presId="urn:microsoft.com/office/officeart/2008/layout/LinedList"/>
    <dgm:cxn modelId="{3BD6CEFC-B6D1-422C-855E-639BB453FE95}" type="presParOf" srcId="{5C5AA261-1F01-4923-9F12-9C692145A4F9}" destId="{87CE471A-6303-4B73-A35E-1B0D6804C9AD}" srcOrd="0" destOrd="0" presId="urn:microsoft.com/office/officeart/2008/layout/LinedList"/>
    <dgm:cxn modelId="{0FFF0789-C289-479C-9CED-557D144311B1}" type="presParOf" srcId="{5C5AA261-1F01-4923-9F12-9C692145A4F9}" destId="{245BF108-BC42-480E-B8D4-5D9D91BB5830}" srcOrd="1" destOrd="0" presId="urn:microsoft.com/office/officeart/2008/layout/LinedList"/>
    <dgm:cxn modelId="{CC9167BA-9FFF-41B6-A110-A6858D71BFFD}" type="presParOf" srcId="{68C7717E-E35F-4A87-BF9B-F68E30750FD4}" destId="{5CCB44D0-5778-490A-A2BA-75C84AD6F6A9}" srcOrd="4" destOrd="0" presId="urn:microsoft.com/office/officeart/2008/layout/LinedList"/>
    <dgm:cxn modelId="{32DDA02B-1BE4-4D01-A6CE-28DA02E38D44}" type="presParOf" srcId="{68C7717E-E35F-4A87-BF9B-F68E30750FD4}" destId="{AE216139-A435-4995-9716-D2D11A300260}" srcOrd="5" destOrd="0" presId="urn:microsoft.com/office/officeart/2008/layout/LinedList"/>
    <dgm:cxn modelId="{26AA597B-386E-4A92-9A64-0B9FEFF5765E}" type="presParOf" srcId="{AE216139-A435-4995-9716-D2D11A300260}" destId="{2F11EA1D-BB42-4824-B702-D70E12C5F732}" srcOrd="0" destOrd="0" presId="urn:microsoft.com/office/officeart/2008/layout/LinedList"/>
    <dgm:cxn modelId="{D5240816-99B4-48E6-A63F-0AFCCD7628E5}" type="presParOf" srcId="{AE216139-A435-4995-9716-D2D11A300260}" destId="{316440C7-333E-4E15-9E26-B9A9DFF5C355}" srcOrd="1" destOrd="0" presId="urn:microsoft.com/office/officeart/2008/layout/LinedList"/>
    <dgm:cxn modelId="{493E7461-2F7A-4B92-BDF3-46645C496BA9}" type="presParOf" srcId="{68C7717E-E35F-4A87-BF9B-F68E30750FD4}" destId="{45DDF068-44B8-45B5-9A90-2DB6AAFFAAAF}" srcOrd="6" destOrd="0" presId="urn:microsoft.com/office/officeart/2008/layout/LinedList"/>
    <dgm:cxn modelId="{64BB1DAA-A371-4A69-AA27-3A328E41A108}" type="presParOf" srcId="{68C7717E-E35F-4A87-BF9B-F68E30750FD4}" destId="{B28C95D0-D2B0-424E-8600-2A7228747223}" srcOrd="7" destOrd="0" presId="urn:microsoft.com/office/officeart/2008/layout/LinedList"/>
    <dgm:cxn modelId="{9FA9BAEB-6408-4C3C-9660-F4DE6A4B1E21}" type="presParOf" srcId="{B28C95D0-D2B0-424E-8600-2A7228747223}" destId="{A834B93F-E9A0-4CCD-AE76-AEAE8A75985F}" srcOrd="0" destOrd="0" presId="urn:microsoft.com/office/officeart/2008/layout/LinedList"/>
    <dgm:cxn modelId="{1AFF7D47-5F35-4E54-82C9-5D2D7D2245B1}" type="presParOf" srcId="{B28C95D0-D2B0-424E-8600-2A7228747223}" destId="{27FCD65E-08AC-4299-BA25-FD4CCBC97104}"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DC27AE-50C3-4660-84AD-46AA3FA00EB8}"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CBDCDAA2-2E7C-41D3-959A-4AE104F7D873}">
      <dgm:prSet/>
      <dgm:spPr/>
      <dgm:t>
        <a:bodyPr/>
        <a:lstStyle/>
        <a:p>
          <a:r>
            <a:rPr lang="en-US"/>
            <a:t>Cluster 1 blue: defining and measuring corporate reputation. </a:t>
          </a:r>
        </a:p>
      </dgm:t>
    </dgm:pt>
    <dgm:pt modelId="{A31D35F0-867A-4AD6-B607-7820DCF8526A}" type="parTrans" cxnId="{CEB44019-371D-41DF-A523-1CE83DBCE56F}">
      <dgm:prSet/>
      <dgm:spPr/>
      <dgm:t>
        <a:bodyPr/>
        <a:lstStyle/>
        <a:p>
          <a:endParaRPr lang="en-US"/>
        </a:p>
      </dgm:t>
    </dgm:pt>
    <dgm:pt modelId="{D6C82EDA-BA50-4C8B-B861-6698D3424982}" type="sibTrans" cxnId="{CEB44019-371D-41DF-A523-1CE83DBCE56F}">
      <dgm:prSet/>
      <dgm:spPr/>
      <dgm:t>
        <a:bodyPr/>
        <a:lstStyle/>
        <a:p>
          <a:endParaRPr lang="en-US"/>
        </a:p>
      </dgm:t>
    </dgm:pt>
    <dgm:pt modelId="{7B389246-ACE1-4003-A297-D4F52825F7EA}">
      <dgm:prSet/>
      <dgm:spPr/>
      <dgm:t>
        <a:bodyPr/>
        <a:lstStyle/>
        <a:p>
          <a:r>
            <a:rPr lang="en-US"/>
            <a:t>Cluster 2 red: scholars in group two hold an economic view and explore the financial effects CSR have on a business. The frequently used words are “CSP”, “corporate reputation”, “industry”, “financial performance”, “strategic management” etc.</a:t>
          </a:r>
        </a:p>
      </dgm:t>
    </dgm:pt>
    <dgm:pt modelId="{B8A62D65-7805-456F-B22B-5C73CA8E4638}" type="parTrans" cxnId="{4D9402D7-6BD2-4F05-B505-58BCD43562F2}">
      <dgm:prSet/>
      <dgm:spPr/>
      <dgm:t>
        <a:bodyPr/>
        <a:lstStyle/>
        <a:p>
          <a:endParaRPr lang="en-US"/>
        </a:p>
      </dgm:t>
    </dgm:pt>
    <dgm:pt modelId="{5D534A3E-88C7-47EB-B923-051F3C26F9DF}" type="sibTrans" cxnId="{4D9402D7-6BD2-4F05-B505-58BCD43562F2}">
      <dgm:prSet/>
      <dgm:spPr/>
      <dgm:t>
        <a:bodyPr/>
        <a:lstStyle/>
        <a:p>
          <a:endParaRPr lang="en-US"/>
        </a:p>
      </dgm:t>
    </dgm:pt>
    <dgm:pt modelId="{94292854-FCAB-482E-9217-E06D0267B418}">
      <dgm:prSet/>
      <dgm:spPr/>
      <dgm:t>
        <a:bodyPr/>
        <a:lstStyle/>
        <a:p>
          <a:r>
            <a:rPr lang="en-US"/>
            <a:t>Cluster 3 green: research methodology design,</a:t>
          </a:r>
        </a:p>
      </dgm:t>
    </dgm:pt>
    <dgm:pt modelId="{D4EDBD60-D825-4790-B48F-2000EB053CA7}" type="parTrans" cxnId="{07A9B5F8-DCB1-4B61-8898-5E657C3B7789}">
      <dgm:prSet/>
      <dgm:spPr/>
      <dgm:t>
        <a:bodyPr/>
        <a:lstStyle/>
        <a:p>
          <a:endParaRPr lang="en-US"/>
        </a:p>
      </dgm:t>
    </dgm:pt>
    <dgm:pt modelId="{234B58CE-8898-42D3-98EB-A75642C93D98}" type="sibTrans" cxnId="{07A9B5F8-DCB1-4B61-8898-5E657C3B7789}">
      <dgm:prSet/>
      <dgm:spPr/>
      <dgm:t>
        <a:bodyPr/>
        <a:lstStyle/>
        <a:p>
          <a:endParaRPr lang="en-US"/>
        </a:p>
      </dgm:t>
    </dgm:pt>
    <dgm:pt modelId="{D17639CD-8F2C-4629-9C90-9D42C81D83B7}" type="pres">
      <dgm:prSet presAssocID="{44DC27AE-50C3-4660-84AD-46AA3FA00EB8}" presName="root" presStyleCnt="0">
        <dgm:presLayoutVars>
          <dgm:dir/>
          <dgm:resizeHandles val="exact"/>
        </dgm:presLayoutVars>
      </dgm:prSet>
      <dgm:spPr/>
    </dgm:pt>
    <dgm:pt modelId="{41DAD00C-3611-4491-8874-4F81A5EEB5D4}" type="pres">
      <dgm:prSet presAssocID="{CBDCDAA2-2E7C-41D3-959A-4AE104F7D873}" presName="compNode" presStyleCnt="0"/>
      <dgm:spPr/>
    </dgm:pt>
    <dgm:pt modelId="{5E283AF2-9713-4FF9-9559-4036336B5BD5}" type="pres">
      <dgm:prSet presAssocID="{CBDCDAA2-2E7C-41D3-959A-4AE104F7D87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r"/>
        </a:ext>
      </dgm:extLst>
    </dgm:pt>
    <dgm:pt modelId="{E0280CD9-748C-4109-BC84-B8C64B277362}" type="pres">
      <dgm:prSet presAssocID="{CBDCDAA2-2E7C-41D3-959A-4AE104F7D873}" presName="spaceRect" presStyleCnt="0"/>
      <dgm:spPr/>
    </dgm:pt>
    <dgm:pt modelId="{BC354DDE-F052-410D-A7B5-33B2CE1160DB}" type="pres">
      <dgm:prSet presAssocID="{CBDCDAA2-2E7C-41D3-959A-4AE104F7D873}" presName="textRect" presStyleLbl="revTx" presStyleIdx="0" presStyleCnt="3">
        <dgm:presLayoutVars>
          <dgm:chMax val="1"/>
          <dgm:chPref val="1"/>
        </dgm:presLayoutVars>
      </dgm:prSet>
      <dgm:spPr/>
    </dgm:pt>
    <dgm:pt modelId="{B585B3A0-2CEE-40CA-A76B-6009B325A3D4}" type="pres">
      <dgm:prSet presAssocID="{D6C82EDA-BA50-4C8B-B861-6698D3424982}" presName="sibTrans" presStyleCnt="0"/>
      <dgm:spPr/>
    </dgm:pt>
    <dgm:pt modelId="{0791AD5C-93C9-4B4D-9336-337F64113987}" type="pres">
      <dgm:prSet presAssocID="{7B389246-ACE1-4003-A297-D4F52825F7EA}" presName="compNode" presStyleCnt="0"/>
      <dgm:spPr/>
    </dgm:pt>
    <dgm:pt modelId="{3F28AD84-B882-4E5E-8EEF-6C745827AC16}" type="pres">
      <dgm:prSet presAssocID="{7B389246-ACE1-4003-A297-D4F52825F7E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siness Growth"/>
        </a:ext>
      </dgm:extLst>
    </dgm:pt>
    <dgm:pt modelId="{CA6B6AD6-16A3-4C79-840A-A5D03A5D9952}" type="pres">
      <dgm:prSet presAssocID="{7B389246-ACE1-4003-A297-D4F52825F7EA}" presName="spaceRect" presStyleCnt="0"/>
      <dgm:spPr/>
    </dgm:pt>
    <dgm:pt modelId="{56F4B030-44F8-408E-9A02-EFAD4AAF6E08}" type="pres">
      <dgm:prSet presAssocID="{7B389246-ACE1-4003-A297-D4F52825F7EA}" presName="textRect" presStyleLbl="revTx" presStyleIdx="1" presStyleCnt="3">
        <dgm:presLayoutVars>
          <dgm:chMax val="1"/>
          <dgm:chPref val="1"/>
        </dgm:presLayoutVars>
      </dgm:prSet>
      <dgm:spPr/>
    </dgm:pt>
    <dgm:pt modelId="{DE57F692-263D-47A5-BCB2-E11908CF4CB7}" type="pres">
      <dgm:prSet presAssocID="{5D534A3E-88C7-47EB-B923-051F3C26F9DF}" presName="sibTrans" presStyleCnt="0"/>
      <dgm:spPr/>
    </dgm:pt>
    <dgm:pt modelId="{25C62CEE-9E46-4A9D-891A-0E2174C4950A}" type="pres">
      <dgm:prSet presAssocID="{94292854-FCAB-482E-9217-E06D0267B418}" presName="compNode" presStyleCnt="0"/>
      <dgm:spPr/>
    </dgm:pt>
    <dgm:pt modelId="{78E7D4E0-5078-4A4B-B397-B7D99BF21C2B}" type="pres">
      <dgm:prSet presAssocID="{94292854-FCAB-482E-9217-E06D0267B41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Network"/>
        </a:ext>
      </dgm:extLst>
    </dgm:pt>
    <dgm:pt modelId="{84C75FB7-FD04-4531-9392-C85267CA4305}" type="pres">
      <dgm:prSet presAssocID="{94292854-FCAB-482E-9217-E06D0267B418}" presName="spaceRect" presStyleCnt="0"/>
      <dgm:spPr/>
    </dgm:pt>
    <dgm:pt modelId="{E5104FD9-5841-4798-B9A6-7D6210B34425}" type="pres">
      <dgm:prSet presAssocID="{94292854-FCAB-482E-9217-E06D0267B418}" presName="textRect" presStyleLbl="revTx" presStyleIdx="2" presStyleCnt="3">
        <dgm:presLayoutVars>
          <dgm:chMax val="1"/>
          <dgm:chPref val="1"/>
        </dgm:presLayoutVars>
      </dgm:prSet>
      <dgm:spPr/>
    </dgm:pt>
  </dgm:ptLst>
  <dgm:cxnLst>
    <dgm:cxn modelId="{CEB44019-371D-41DF-A523-1CE83DBCE56F}" srcId="{44DC27AE-50C3-4660-84AD-46AA3FA00EB8}" destId="{CBDCDAA2-2E7C-41D3-959A-4AE104F7D873}" srcOrd="0" destOrd="0" parTransId="{A31D35F0-867A-4AD6-B607-7820DCF8526A}" sibTransId="{D6C82EDA-BA50-4C8B-B861-6698D3424982}"/>
    <dgm:cxn modelId="{3EBE47A9-4C3B-4C3B-89FD-C59A80651686}" type="presOf" srcId="{CBDCDAA2-2E7C-41D3-959A-4AE104F7D873}" destId="{BC354DDE-F052-410D-A7B5-33B2CE1160DB}" srcOrd="0" destOrd="0" presId="urn:microsoft.com/office/officeart/2018/2/layout/IconLabelList"/>
    <dgm:cxn modelId="{417FE0C7-DC38-4BD0-9B2B-BAEEB96E79D9}" type="presOf" srcId="{94292854-FCAB-482E-9217-E06D0267B418}" destId="{E5104FD9-5841-4798-B9A6-7D6210B34425}" srcOrd="0" destOrd="0" presId="urn:microsoft.com/office/officeart/2018/2/layout/IconLabelList"/>
    <dgm:cxn modelId="{A60CD2D0-B04B-4A8E-8E71-BCA6B1837653}" type="presOf" srcId="{44DC27AE-50C3-4660-84AD-46AA3FA00EB8}" destId="{D17639CD-8F2C-4629-9C90-9D42C81D83B7}" srcOrd="0" destOrd="0" presId="urn:microsoft.com/office/officeart/2018/2/layout/IconLabelList"/>
    <dgm:cxn modelId="{4D9402D7-6BD2-4F05-B505-58BCD43562F2}" srcId="{44DC27AE-50C3-4660-84AD-46AA3FA00EB8}" destId="{7B389246-ACE1-4003-A297-D4F52825F7EA}" srcOrd="1" destOrd="0" parTransId="{B8A62D65-7805-456F-B22B-5C73CA8E4638}" sibTransId="{5D534A3E-88C7-47EB-B923-051F3C26F9DF}"/>
    <dgm:cxn modelId="{07A9B5F8-DCB1-4B61-8898-5E657C3B7789}" srcId="{44DC27AE-50C3-4660-84AD-46AA3FA00EB8}" destId="{94292854-FCAB-482E-9217-E06D0267B418}" srcOrd="2" destOrd="0" parTransId="{D4EDBD60-D825-4790-B48F-2000EB053CA7}" sibTransId="{234B58CE-8898-42D3-98EB-A75642C93D98}"/>
    <dgm:cxn modelId="{454158FD-75B1-41DE-883E-3FD786818E8A}" type="presOf" srcId="{7B389246-ACE1-4003-A297-D4F52825F7EA}" destId="{56F4B030-44F8-408E-9A02-EFAD4AAF6E08}" srcOrd="0" destOrd="0" presId="urn:microsoft.com/office/officeart/2018/2/layout/IconLabelList"/>
    <dgm:cxn modelId="{1CCB7888-6B62-4D55-9675-BE285538D053}" type="presParOf" srcId="{D17639CD-8F2C-4629-9C90-9D42C81D83B7}" destId="{41DAD00C-3611-4491-8874-4F81A5EEB5D4}" srcOrd="0" destOrd="0" presId="urn:microsoft.com/office/officeart/2018/2/layout/IconLabelList"/>
    <dgm:cxn modelId="{D41A4055-D6BB-4C81-9FA0-76D0FC5AFF61}" type="presParOf" srcId="{41DAD00C-3611-4491-8874-4F81A5EEB5D4}" destId="{5E283AF2-9713-4FF9-9559-4036336B5BD5}" srcOrd="0" destOrd="0" presId="urn:microsoft.com/office/officeart/2018/2/layout/IconLabelList"/>
    <dgm:cxn modelId="{15346B4B-6676-4F2C-ABFB-3DCB3984DC21}" type="presParOf" srcId="{41DAD00C-3611-4491-8874-4F81A5EEB5D4}" destId="{E0280CD9-748C-4109-BC84-B8C64B277362}" srcOrd="1" destOrd="0" presId="urn:microsoft.com/office/officeart/2018/2/layout/IconLabelList"/>
    <dgm:cxn modelId="{A976C83B-781C-4841-89DD-29F9065CE37D}" type="presParOf" srcId="{41DAD00C-3611-4491-8874-4F81A5EEB5D4}" destId="{BC354DDE-F052-410D-A7B5-33B2CE1160DB}" srcOrd="2" destOrd="0" presId="urn:microsoft.com/office/officeart/2018/2/layout/IconLabelList"/>
    <dgm:cxn modelId="{7411D101-80C4-4082-B276-97EA0B8BCF1C}" type="presParOf" srcId="{D17639CD-8F2C-4629-9C90-9D42C81D83B7}" destId="{B585B3A0-2CEE-40CA-A76B-6009B325A3D4}" srcOrd="1" destOrd="0" presId="urn:microsoft.com/office/officeart/2018/2/layout/IconLabelList"/>
    <dgm:cxn modelId="{6CC235D7-3A0B-4FA8-BC2A-DA8EB0B2D1F0}" type="presParOf" srcId="{D17639CD-8F2C-4629-9C90-9D42C81D83B7}" destId="{0791AD5C-93C9-4B4D-9336-337F64113987}" srcOrd="2" destOrd="0" presId="urn:microsoft.com/office/officeart/2018/2/layout/IconLabelList"/>
    <dgm:cxn modelId="{9E80C7ED-CD27-49C5-8F0C-917B78705162}" type="presParOf" srcId="{0791AD5C-93C9-4B4D-9336-337F64113987}" destId="{3F28AD84-B882-4E5E-8EEF-6C745827AC16}" srcOrd="0" destOrd="0" presId="urn:microsoft.com/office/officeart/2018/2/layout/IconLabelList"/>
    <dgm:cxn modelId="{28D8D94B-C29E-4BCD-885F-A6B1124E39E5}" type="presParOf" srcId="{0791AD5C-93C9-4B4D-9336-337F64113987}" destId="{CA6B6AD6-16A3-4C79-840A-A5D03A5D9952}" srcOrd="1" destOrd="0" presId="urn:microsoft.com/office/officeart/2018/2/layout/IconLabelList"/>
    <dgm:cxn modelId="{A87A74F4-5598-42D7-A9B4-F7D71776B3EF}" type="presParOf" srcId="{0791AD5C-93C9-4B4D-9336-337F64113987}" destId="{56F4B030-44F8-408E-9A02-EFAD4AAF6E08}" srcOrd="2" destOrd="0" presId="urn:microsoft.com/office/officeart/2018/2/layout/IconLabelList"/>
    <dgm:cxn modelId="{A10C2700-B8C8-488E-B64C-1ADA5731FFEE}" type="presParOf" srcId="{D17639CD-8F2C-4629-9C90-9D42C81D83B7}" destId="{DE57F692-263D-47A5-BCB2-E11908CF4CB7}" srcOrd="3" destOrd="0" presId="urn:microsoft.com/office/officeart/2018/2/layout/IconLabelList"/>
    <dgm:cxn modelId="{546AA0AC-55C0-443E-A345-1CC65D8FBB89}" type="presParOf" srcId="{D17639CD-8F2C-4629-9C90-9D42C81D83B7}" destId="{25C62CEE-9E46-4A9D-891A-0E2174C4950A}" srcOrd="4" destOrd="0" presId="urn:microsoft.com/office/officeart/2018/2/layout/IconLabelList"/>
    <dgm:cxn modelId="{17B9A7B3-0844-437F-BD13-94E258EBC6D1}" type="presParOf" srcId="{25C62CEE-9E46-4A9D-891A-0E2174C4950A}" destId="{78E7D4E0-5078-4A4B-B397-B7D99BF21C2B}" srcOrd="0" destOrd="0" presId="urn:microsoft.com/office/officeart/2018/2/layout/IconLabelList"/>
    <dgm:cxn modelId="{D51B11D2-5CD7-4F84-A88C-444E920C5892}" type="presParOf" srcId="{25C62CEE-9E46-4A9D-891A-0E2174C4950A}" destId="{84C75FB7-FD04-4531-9392-C85267CA4305}" srcOrd="1" destOrd="0" presId="urn:microsoft.com/office/officeart/2018/2/layout/IconLabelList"/>
    <dgm:cxn modelId="{FE16CF4C-069E-4AF6-811A-0B450E3018AD}" type="presParOf" srcId="{25C62CEE-9E46-4A9D-891A-0E2174C4950A}" destId="{E5104FD9-5841-4798-B9A6-7D6210B34425}"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44E57-2040-49F3-AE1A-FC21760B22BF}">
      <dsp:nvSpPr>
        <dsp:cNvPr id="0" name=""/>
        <dsp:cNvSpPr/>
      </dsp:nvSpPr>
      <dsp:spPr>
        <a:xfrm>
          <a:off x="0" y="2431426"/>
          <a:ext cx="8043752" cy="302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A8A661-ED22-4AEB-A4D5-AEA374AC256F}">
      <dsp:nvSpPr>
        <dsp:cNvPr id="0" name=""/>
        <dsp:cNvSpPr/>
      </dsp:nvSpPr>
      <dsp:spPr>
        <a:xfrm>
          <a:off x="402187" y="2254306"/>
          <a:ext cx="5630626" cy="3542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2824" tIns="0" rIns="212824" bIns="0" numCol="1" spcCol="1270" anchor="ctr" anchorCtr="0">
          <a:noAutofit/>
        </a:bodyPr>
        <a:lstStyle/>
        <a:p>
          <a:pPr marL="0" lvl="0" indent="0" algn="l" defTabSz="533400" rtl="0">
            <a:lnSpc>
              <a:spcPct val="90000"/>
            </a:lnSpc>
            <a:spcBef>
              <a:spcPct val="0"/>
            </a:spcBef>
            <a:spcAft>
              <a:spcPct val="35000"/>
            </a:spcAft>
            <a:buNone/>
          </a:pPr>
          <a:r>
            <a:rPr lang="en-US" sz="1200" kern="1200"/>
            <a:t>Search protocol and data extraction strategy</a:t>
          </a:r>
          <a:r>
            <a:rPr lang="en-US" sz="1200" kern="1200">
              <a:latin typeface="Calibri Light" panose="020F0302020204030204"/>
            </a:rPr>
            <a:t> (PRISMA flow chart for reporting)</a:t>
          </a:r>
          <a:endParaRPr lang="en-US" sz="1200" kern="1200"/>
        </a:p>
      </dsp:txBody>
      <dsp:txXfrm>
        <a:off x="419480" y="2271599"/>
        <a:ext cx="5596040" cy="319654"/>
      </dsp:txXfrm>
    </dsp:sp>
    <dsp:sp modelId="{60CE5C22-A784-4ED8-BE97-B2BEE1C819E3}">
      <dsp:nvSpPr>
        <dsp:cNvPr id="0" name=""/>
        <dsp:cNvSpPr/>
      </dsp:nvSpPr>
      <dsp:spPr>
        <a:xfrm>
          <a:off x="0" y="2975746"/>
          <a:ext cx="8043752" cy="302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2B75F4-5C19-4773-B0E7-6E79B45C30B3}">
      <dsp:nvSpPr>
        <dsp:cNvPr id="0" name=""/>
        <dsp:cNvSpPr/>
      </dsp:nvSpPr>
      <dsp:spPr>
        <a:xfrm>
          <a:off x="402187" y="2798626"/>
          <a:ext cx="5630626" cy="3542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2824" tIns="0" rIns="212824" bIns="0" numCol="1" spcCol="1270" anchor="ctr" anchorCtr="0">
          <a:noAutofit/>
        </a:bodyPr>
        <a:lstStyle/>
        <a:p>
          <a:pPr marL="0" lvl="0" indent="0" algn="l" defTabSz="533400" rtl="0">
            <a:lnSpc>
              <a:spcPct val="90000"/>
            </a:lnSpc>
            <a:spcBef>
              <a:spcPct val="0"/>
            </a:spcBef>
            <a:spcAft>
              <a:spcPct val="35000"/>
            </a:spcAft>
            <a:buNone/>
          </a:pPr>
          <a:r>
            <a:rPr lang="en-US" sz="1200" kern="1200"/>
            <a:t>Descriptive analysis</a:t>
          </a:r>
          <a:r>
            <a:rPr lang="en-US" sz="1200" kern="1200">
              <a:latin typeface="Calibri Light" panose="020F0302020204030204"/>
            </a:rPr>
            <a:t> (Excel, MS word)</a:t>
          </a:r>
          <a:endParaRPr lang="en-US" sz="1200" kern="1200"/>
        </a:p>
      </dsp:txBody>
      <dsp:txXfrm>
        <a:off x="419480" y="2815919"/>
        <a:ext cx="5596040" cy="319654"/>
      </dsp:txXfrm>
    </dsp:sp>
    <dsp:sp modelId="{90B36D80-4C71-4B41-830E-C335383F0ED7}">
      <dsp:nvSpPr>
        <dsp:cNvPr id="0" name=""/>
        <dsp:cNvSpPr/>
      </dsp:nvSpPr>
      <dsp:spPr>
        <a:xfrm>
          <a:off x="0" y="3520066"/>
          <a:ext cx="8043752" cy="302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4BAAD5-7767-4E76-8EBA-727C1831F627}">
      <dsp:nvSpPr>
        <dsp:cNvPr id="0" name=""/>
        <dsp:cNvSpPr/>
      </dsp:nvSpPr>
      <dsp:spPr>
        <a:xfrm>
          <a:off x="402187" y="3342946"/>
          <a:ext cx="5630626" cy="3542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2824" tIns="0" rIns="212824" bIns="0" numCol="1" spcCol="1270" anchor="ctr" anchorCtr="0">
          <a:noAutofit/>
        </a:bodyPr>
        <a:lstStyle/>
        <a:p>
          <a:pPr marL="0" lvl="0" indent="0" algn="l" defTabSz="533400" rtl="0">
            <a:lnSpc>
              <a:spcPct val="90000"/>
            </a:lnSpc>
            <a:spcBef>
              <a:spcPct val="0"/>
            </a:spcBef>
            <a:spcAft>
              <a:spcPct val="35000"/>
            </a:spcAft>
            <a:buNone/>
          </a:pPr>
          <a:r>
            <a:rPr lang="en-US" sz="1200" kern="1200"/>
            <a:t>Bibliometric analysis</a:t>
          </a:r>
          <a:r>
            <a:rPr lang="en-US" sz="1200" kern="1200">
              <a:latin typeface="Calibri Light" panose="020F0302020204030204"/>
            </a:rPr>
            <a:t> (bibexcel, Bibliometrix R, Vosviewer)</a:t>
          </a:r>
          <a:endParaRPr lang="en-US" sz="1200" kern="1200"/>
        </a:p>
      </dsp:txBody>
      <dsp:txXfrm>
        <a:off x="419480" y="3360239"/>
        <a:ext cx="5596040" cy="319654"/>
      </dsp:txXfrm>
    </dsp:sp>
    <dsp:sp modelId="{BFCCC7EB-6B86-49F2-9243-77C3A82F2574}">
      <dsp:nvSpPr>
        <dsp:cNvPr id="0" name=""/>
        <dsp:cNvSpPr/>
      </dsp:nvSpPr>
      <dsp:spPr>
        <a:xfrm>
          <a:off x="0" y="4064386"/>
          <a:ext cx="8043752" cy="302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40988D-83B4-49D3-B805-ADE903EC730F}">
      <dsp:nvSpPr>
        <dsp:cNvPr id="0" name=""/>
        <dsp:cNvSpPr/>
      </dsp:nvSpPr>
      <dsp:spPr>
        <a:xfrm>
          <a:off x="402187" y="3887266"/>
          <a:ext cx="5630626" cy="3542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2824" tIns="0" rIns="212824" bIns="0" numCol="1" spcCol="1270" anchor="ctr" anchorCtr="0">
          <a:noAutofit/>
        </a:bodyPr>
        <a:lstStyle/>
        <a:p>
          <a:pPr marL="0" lvl="0" indent="0" algn="l" defTabSz="533400" rtl="0">
            <a:lnSpc>
              <a:spcPct val="90000"/>
            </a:lnSpc>
            <a:spcBef>
              <a:spcPct val="0"/>
            </a:spcBef>
            <a:spcAft>
              <a:spcPct val="35000"/>
            </a:spcAft>
            <a:buNone/>
          </a:pPr>
          <a:r>
            <a:rPr lang="en-US" sz="1200" kern="1200">
              <a:latin typeface="Calibri Light" panose="020F0302020204030204"/>
            </a:rPr>
            <a:t>Content analysis and Thematic</a:t>
          </a:r>
          <a:r>
            <a:rPr lang="en-US" sz="1200" kern="1200"/>
            <a:t> analysis</a:t>
          </a:r>
        </a:p>
      </dsp:txBody>
      <dsp:txXfrm>
        <a:off x="419480" y="3904559"/>
        <a:ext cx="5596040" cy="319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BE6B30-AC41-41B5-BB48-C316ADEDBFFC}">
      <dsp:nvSpPr>
        <dsp:cNvPr id="0" name=""/>
        <dsp:cNvSpPr/>
      </dsp:nvSpPr>
      <dsp:spPr>
        <a:xfrm>
          <a:off x="0" y="461968"/>
          <a:ext cx="4775935" cy="1937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0666" tIns="312420" rIns="370666" bIns="106680" numCol="1" spcCol="1270" anchor="t" anchorCtr="0">
          <a:noAutofit/>
        </a:bodyPr>
        <a:lstStyle/>
        <a:p>
          <a:pPr marL="114300" lvl="1" indent="-114300" algn="l" defTabSz="666750">
            <a:lnSpc>
              <a:spcPct val="90000"/>
            </a:lnSpc>
            <a:spcBef>
              <a:spcPct val="0"/>
            </a:spcBef>
            <a:spcAft>
              <a:spcPct val="15000"/>
            </a:spcAft>
            <a:buChar char="•"/>
          </a:pPr>
          <a:r>
            <a:rPr lang="en-GB" sz="1500" kern="1200">
              <a:latin typeface="Calibri"/>
              <a:cs typeface="Calibri"/>
            </a:rPr>
            <a:t>WoS: TS=("Corporate social responsibility" or "CSR" or "Corporate social performance" or "CSP" or "triple bottom line" or "Social responsibility" or "accountability" or "pyramid of CSR" or "sustainability" or "citizenship") AND TI=("corporate reputation" or "prestige") </a:t>
          </a:r>
          <a:endParaRPr lang="en-US" sz="1500" kern="1200">
            <a:latin typeface="Calibri"/>
            <a:cs typeface="Calibri"/>
          </a:endParaRPr>
        </a:p>
        <a:p>
          <a:pPr marL="114300" lvl="1" indent="-114300" algn="l" defTabSz="666750" rtl="0">
            <a:lnSpc>
              <a:spcPct val="90000"/>
            </a:lnSpc>
            <a:spcBef>
              <a:spcPct val="0"/>
            </a:spcBef>
            <a:spcAft>
              <a:spcPct val="15000"/>
            </a:spcAft>
            <a:buChar char="•"/>
          </a:pPr>
          <a:r>
            <a:rPr lang="en-GB" sz="1500" kern="1200">
              <a:latin typeface="Calibri"/>
              <a:cs typeface="Calibri"/>
            </a:rPr>
            <a:t>281 records are identified from WoS</a:t>
          </a:r>
        </a:p>
      </dsp:txBody>
      <dsp:txXfrm>
        <a:off x="0" y="461968"/>
        <a:ext cx="4775935" cy="1937250"/>
      </dsp:txXfrm>
    </dsp:sp>
    <dsp:sp modelId="{6F5EC6C0-3F38-48C8-A51A-DA6103CA2A58}">
      <dsp:nvSpPr>
        <dsp:cNvPr id="0" name=""/>
        <dsp:cNvSpPr/>
      </dsp:nvSpPr>
      <dsp:spPr>
        <a:xfrm>
          <a:off x="238796" y="240568"/>
          <a:ext cx="3343154"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6363" tIns="0" rIns="126363" bIns="0" numCol="1" spcCol="1270" anchor="ctr" anchorCtr="0">
          <a:noAutofit/>
        </a:bodyPr>
        <a:lstStyle/>
        <a:p>
          <a:pPr marL="0" lvl="0" indent="0" algn="l" defTabSz="666750" rtl="0">
            <a:lnSpc>
              <a:spcPct val="90000"/>
            </a:lnSpc>
            <a:spcBef>
              <a:spcPct val="0"/>
            </a:spcBef>
            <a:spcAft>
              <a:spcPct val="35000"/>
            </a:spcAft>
            <a:buNone/>
          </a:pPr>
          <a:r>
            <a:rPr lang="en-US" sz="1500" kern="1200">
              <a:latin typeface="Neue Haas Grotesk Text Pro"/>
            </a:rPr>
            <a:t>identification</a:t>
          </a:r>
          <a:endParaRPr lang="en-US" sz="1500" kern="1200">
            <a:latin typeface="Neue Haas Grotesk Text Pro"/>
            <a:cs typeface="Calibri"/>
          </a:endParaRPr>
        </a:p>
      </dsp:txBody>
      <dsp:txXfrm>
        <a:off x="260412" y="262184"/>
        <a:ext cx="3299922" cy="399568"/>
      </dsp:txXfrm>
    </dsp:sp>
    <dsp:sp modelId="{A2A8CFA5-8B3C-4B5B-898C-2B93621B7DD0}">
      <dsp:nvSpPr>
        <dsp:cNvPr id="0" name=""/>
        <dsp:cNvSpPr/>
      </dsp:nvSpPr>
      <dsp:spPr>
        <a:xfrm>
          <a:off x="0" y="2701619"/>
          <a:ext cx="4775935" cy="897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0666" tIns="312420" rIns="370666" bIns="106680" numCol="1" spcCol="1270" anchor="t" anchorCtr="0">
          <a:noAutofit/>
        </a:bodyPr>
        <a:lstStyle/>
        <a:p>
          <a:pPr marL="114300" lvl="1" indent="-114300" algn="l" defTabSz="666750" rtl="0">
            <a:lnSpc>
              <a:spcPct val="90000"/>
            </a:lnSpc>
            <a:spcBef>
              <a:spcPct val="0"/>
            </a:spcBef>
            <a:spcAft>
              <a:spcPct val="15000"/>
            </a:spcAft>
            <a:buChar char="•"/>
          </a:pPr>
          <a:r>
            <a:rPr lang="en-US" sz="1500" kern="1200">
              <a:latin typeface="Neue Haas Grotesk Text Pro"/>
            </a:rPr>
            <a:t>Limitation to English and article document</a:t>
          </a:r>
          <a:endParaRPr lang="en-US" sz="1500" kern="1200"/>
        </a:p>
        <a:p>
          <a:pPr marL="114300" lvl="1" indent="-114300" algn="l" defTabSz="666750" rtl="0">
            <a:lnSpc>
              <a:spcPct val="90000"/>
            </a:lnSpc>
            <a:spcBef>
              <a:spcPct val="0"/>
            </a:spcBef>
            <a:spcAft>
              <a:spcPct val="15000"/>
            </a:spcAft>
            <a:buChar char="•"/>
          </a:pPr>
          <a:r>
            <a:rPr lang="en-US" sz="1500" kern="1200">
              <a:latin typeface="Neue Haas Grotesk Text Pro"/>
            </a:rPr>
            <a:t>226 records are screened in all subject area</a:t>
          </a:r>
          <a:endParaRPr lang="en-US" sz="1500" kern="1200"/>
        </a:p>
      </dsp:txBody>
      <dsp:txXfrm>
        <a:off x="0" y="2701619"/>
        <a:ext cx="4775935" cy="897750"/>
      </dsp:txXfrm>
    </dsp:sp>
    <dsp:sp modelId="{69E6E8E5-2D36-4122-8065-9980D75D5171}">
      <dsp:nvSpPr>
        <dsp:cNvPr id="0" name=""/>
        <dsp:cNvSpPr/>
      </dsp:nvSpPr>
      <dsp:spPr>
        <a:xfrm>
          <a:off x="238796" y="2480219"/>
          <a:ext cx="3343154"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6363" tIns="0" rIns="126363" bIns="0" numCol="1" spcCol="1270" anchor="ctr" anchorCtr="0">
          <a:noAutofit/>
        </a:bodyPr>
        <a:lstStyle/>
        <a:p>
          <a:pPr marL="0" lvl="0" indent="0" algn="l" defTabSz="666750">
            <a:lnSpc>
              <a:spcPct val="90000"/>
            </a:lnSpc>
            <a:spcBef>
              <a:spcPct val="0"/>
            </a:spcBef>
            <a:spcAft>
              <a:spcPct val="35000"/>
            </a:spcAft>
            <a:buNone/>
          </a:pPr>
          <a:r>
            <a:rPr lang="en-US" sz="1500" kern="1200">
              <a:latin typeface="Neue Haas Grotesk Text Pro"/>
            </a:rPr>
            <a:t>Screening</a:t>
          </a:r>
          <a:endParaRPr lang="en-US" sz="1500" kern="1200"/>
        </a:p>
      </dsp:txBody>
      <dsp:txXfrm>
        <a:off x="260412" y="2501835"/>
        <a:ext cx="3299922" cy="399568"/>
      </dsp:txXfrm>
    </dsp:sp>
    <dsp:sp modelId="{F56BC34A-0C1F-4F9B-91EA-C5BD7360A968}">
      <dsp:nvSpPr>
        <dsp:cNvPr id="0" name=""/>
        <dsp:cNvSpPr/>
      </dsp:nvSpPr>
      <dsp:spPr>
        <a:xfrm>
          <a:off x="0" y="3901769"/>
          <a:ext cx="4775935" cy="11103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0666" tIns="312420" rIns="370666" bIns="106680" numCol="1" spcCol="1270" anchor="t" anchorCtr="0">
          <a:noAutofit/>
        </a:bodyPr>
        <a:lstStyle/>
        <a:p>
          <a:pPr marL="114300" lvl="1" indent="-114300" algn="l" defTabSz="666750" rtl="0">
            <a:lnSpc>
              <a:spcPct val="90000"/>
            </a:lnSpc>
            <a:spcBef>
              <a:spcPct val="0"/>
            </a:spcBef>
            <a:spcAft>
              <a:spcPct val="15000"/>
            </a:spcAft>
            <a:buChar char="•"/>
          </a:pPr>
          <a:r>
            <a:rPr lang="en-US" sz="1500" kern="1200">
              <a:latin typeface="Neue Haas Grotesk Text Pro"/>
            </a:rPr>
            <a:t>Assess records for eligibility (n=226)</a:t>
          </a:r>
        </a:p>
        <a:p>
          <a:pPr marL="114300" lvl="1" indent="-114300" algn="l" defTabSz="666750">
            <a:lnSpc>
              <a:spcPct val="90000"/>
            </a:lnSpc>
            <a:spcBef>
              <a:spcPct val="0"/>
            </a:spcBef>
            <a:spcAft>
              <a:spcPct val="15000"/>
            </a:spcAft>
            <a:buChar char="•"/>
          </a:pPr>
          <a:r>
            <a:rPr lang="en-US" sz="1500" kern="1200">
              <a:latin typeface="Neue Haas Grotesk Text Pro"/>
            </a:rPr>
            <a:t>Full text article assessed and excluded due to irrelevant (n=10)</a:t>
          </a:r>
          <a:endParaRPr lang="en-US" sz="1500" kern="1200"/>
        </a:p>
      </dsp:txBody>
      <dsp:txXfrm>
        <a:off x="0" y="3901769"/>
        <a:ext cx="4775935" cy="1110375"/>
      </dsp:txXfrm>
    </dsp:sp>
    <dsp:sp modelId="{D628F39D-5162-4A7D-A31F-13E3718F106C}">
      <dsp:nvSpPr>
        <dsp:cNvPr id="0" name=""/>
        <dsp:cNvSpPr/>
      </dsp:nvSpPr>
      <dsp:spPr>
        <a:xfrm>
          <a:off x="238796" y="3680369"/>
          <a:ext cx="3343154"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6363" tIns="0" rIns="126363" bIns="0" numCol="1" spcCol="1270" anchor="ctr" anchorCtr="0">
          <a:noAutofit/>
        </a:bodyPr>
        <a:lstStyle/>
        <a:p>
          <a:pPr marL="0" lvl="0" indent="0" algn="l" defTabSz="666750">
            <a:lnSpc>
              <a:spcPct val="90000"/>
            </a:lnSpc>
            <a:spcBef>
              <a:spcPct val="0"/>
            </a:spcBef>
            <a:spcAft>
              <a:spcPct val="35000"/>
            </a:spcAft>
            <a:buNone/>
          </a:pPr>
          <a:r>
            <a:rPr lang="en-US" sz="1500" kern="1200">
              <a:latin typeface="Neue Haas Grotesk Text Pro"/>
            </a:rPr>
            <a:t>Eligibility</a:t>
          </a:r>
          <a:endParaRPr lang="en-US" sz="1500" kern="1200"/>
        </a:p>
      </dsp:txBody>
      <dsp:txXfrm>
        <a:off x="260412" y="3701985"/>
        <a:ext cx="3299922" cy="399568"/>
      </dsp:txXfrm>
    </dsp:sp>
    <dsp:sp modelId="{903D5B78-7A7D-429F-A48A-C94CD4D1D207}">
      <dsp:nvSpPr>
        <dsp:cNvPr id="0" name=""/>
        <dsp:cNvSpPr/>
      </dsp:nvSpPr>
      <dsp:spPr>
        <a:xfrm>
          <a:off x="0" y="5314544"/>
          <a:ext cx="4775935" cy="850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0666" tIns="312420" rIns="370666" bIns="106680" numCol="1" spcCol="1270" anchor="t" anchorCtr="0">
          <a:noAutofit/>
        </a:bodyPr>
        <a:lstStyle/>
        <a:p>
          <a:pPr marL="114300" lvl="1" indent="-114300" algn="l" defTabSz="666750" rtl="0">
            <a:lnSpc>
              <a:spcPct val="90000"/>
            </a:lnSpc>
            <a:spcBef>
              <a:spcPct val="0"/>
            </a:spcBef>
            <a:spcAft>
              <a:spcPct val="15000"/>
            </a:spcAft>
            <a:buChar char="•"/>
          </a:pPr>
          <a:r>
            <a:rPr lang="en-US" sz="1500" kern="1200">
              <a:latin typeface="Neue Haas Grotesk Text Pro"/>
            </a:rPr>
            <a:t> Studies included in systematic review (n=216)</a:t>
          </a:r>
          <a:endParaRPr lang="en-US" sz="1500" kern="1200"/>
        </a:p>
      </dsp:txBody>
      <dsp:txXfrm>
        <a:off x="0" y="5314544"/>
        <a:ext cx="4775935" cy="850500"/>
      </dsp:txXfrm>
    </dsp:sp>
    <dsp:sp modelId="{769637A8-F0C2-49EF-9F7C-3C48B0ED3B59}">
      <dsp:nvSpPr>
        <dsp:cNvPr id="0" name=""/>
        <dsp:cNvSpPr/>
      </dsp:nvSpPr>
      <dsp:spPr>
        <a:xfrm>
          <a:off x="238796" y="5093144"/>
          <a:ext cx="3343154"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6363" tIns="0" rIns="126363" bIns="0" numCol="1" spcCol="1270" anchor="ctr" anchorCtr="0">
          <a:noAutofit/>
        </a:bodyPr>
        <a:lstStyle/>
        <a:p>
          <a:pPr marL="0" lvl="0" indent="0" algn="l" defTabSz="666750" rtl="0">
            <a:lnSpc>
              <a:spcPct val="90000"/>
            </a:lnSpc>
            <a:spcBef>
              <a:spcPct val="0"/>
            </a:spcBef>
            <a:spcAft>
              <a:spcPct val="35000"/>
            </a:spcAft>
            <a:buNone/>
          </a:pPr>
          <a:r>
            <a:rPr lang="en-US" sz="1500" kern="1200">
              <a:latin typeface="Neue Haas Grotesk Text Pro"/>
            </a:rPr>
            <a:t>Included</a:t>
          </a:r>
        </a:p>
      </dsp:txBody>
      <dsp:txXfrm>
        <a:off x="260412" y="5114760"/>
        <a:ext cx="3299922" cy="3995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3427FB-0C88-4E32-9148-27E37B457E3B}">
      <dsp:nvSpPr>
        <dsp:cNvPr id="0" name=""/>
        <dsp:cNvSpPr/>
      </dsp:nvSpPr>
      <dsp:spPr>
        <a:xfrm>
          <a:off x="0" y="0"/>
          <a:ext cx="469773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24601E-94A5-4769-9B6B-3EED7FFEB963}">
      <dsp:nvSpPr>
        <dsp:cNvPr id="0" name=""/>
        <dsp:cNvSpPr/>
      </dsp:nvSpPr>
      <dsp:spPr>
        <a:xfrm>
          <a:off x="0" y="0"/>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0" kern="1200">
              <a:latin typeface="Calibri"/>
              <a:cs typeface="Calibri"/>
            </a:rPr>
            <a:t>Descriptive analysis results</a:t>
          </a:r>
        </a:p>
      </dsp:txBody>
      <dsp:txXfrm>
        <a:off x="0" y="0"/>
        <a:ext cx="4697730" cy="1376171"/>
      </dsp:txXfrm>
    </dsp:sp>
    <dsp:sp modelId="{12DE415A-E766-43AF-98D5-C56944CD48B1}">
      <dsp:nvSpPr>
        <dsp:cNvPr id="0" name=""/>
        <dsp:cNvSpPr/>
      </dsp:nvSpPr>
      <dsp:spPr>
        <a:xfrm>
          <a:off x="0" y="1376171"/>
          <a:ext cx="4697730" cy="0"/>
        </a:xfrm>
        <a:prstGeom prst="line">
          <a:avLst/>
        </a:prstGeom>
        <a:solidFill>
          <a:schemeClr val="accent5">
            <a:hueOff val="-2252848"/>
            <a:satOff val="-5806"/>
            <a:lumOff val="-3922"/>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CE471A-6303-4B73-A35E-1B0D6804C9AD}">
      <dsp:nvSpPr>
        <dsp:cNvPr id="0" name=""/>
        <dsp:cNvSpPr/>
      </dsp:nvSpPr>
      <dsp:spPr>
        <a:xfrm>
          <a:off x="0" y="1376171"/>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b="0" kern="1200">
              <a:latin typeface="Calibri"/>
              <a:cs typeface="Calibri"/>
            </a:rPr>
            <a:t>Co-citation analysis of  journal; cited-reference;  the historiographic structure of the topic</a:t>
          </a:r>
        </a:p>
      </dsp:txBody>
      <dsp:txXfrm>
        <a:off x="0" y="1376171"/>
        <a:ext cx="4697730" cy="1376171"/>
      </dsp:txXfrm>
    </dsp:sp>
    <dsp:sp modelId="{5CCB44D0-5778-490A-A2BA-75C84AD6F6A9}">
      <dsp:nvSpPr>
        <dsp:cNvPr id="0" name=""/>
        <dsp:cNvSpPr/>
      </dsp:nvSpPr>
      <dsp:spPr>
        <a:xfrm>
          <a:off x="0" y="2752343"/>
          <a:ext cx="4697730" cy="0"/>
        </a:xfrm>
        <a:prstGeom prst="line">
          <a:avLst/>
        </a:prstGeom>
        <a:solidFill>
          <a:schemeClr val="accent5">
            <a:hueOff val="-4505695"/>
            <a:satOff val="-11613"/>
            <a:lumOff val="-7843"/>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11EA1D-BB42-4824-B702-D70E12C5F732}">
      <dsp:nvSpPr>
        <dsp:cNvPr id="0" name=""/>
        <dsp:cNvSpPr/>
      </dsp:nvSpPr>
      <dsp:spPr>
        <a:xfrm>
          <a:off x="0" y="2752343"/>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0" kern="1200">
              <a:latin typeface="Calibri"/>
              <a:cs typeface="Calibri"/>
            </a:rPr>
            <a:t>Co-Word analysis; Thematic Map</a:t>
          </a:r>
        </a:p>
      </dsp:txBody>
      <dsp:txXfrm>
        <a:off x="0" y="2752343"/>
        <a:ext cx="4697730" cy="1376171"/>
      </dsp:txXfrm>
    </dsp:sp>
    <dsp:sp modelId="{45DDF068-44B8-45B5-9A90-2DB6AAFFAAAF}">
      <dsp:nvSpPr>
        <dsp:cNvPr id="0" name=""/>
        <dsp:cNvSpPr/>
      </dsp:nvSpPr>
      <dsp:spPr>
        <a:xfrm>
          <a:off x="0" y="4128515"/>
          <a:ext cx="4697730"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34B93F-E9A0-4CCD-AE76-AEAE8A75985F}">
      <dsp:nvSpPr>
        <dsp:cNvPr id="0" name=""/>
        <dsp:cNvSpPr/>
      </dsp:nvSpPr>
      <dsp:spPr>
        <a:xfrm>
          <a:off x="0" y="4128515"/>
          <a:ext cx="4697730" cy="137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b="0" kern="1200">
              <a:latin typeface="Calibri"/>
              <a:cs typeface="Calibri"/>
            </a:rPr>
            <a:t>The social structure - Collaboration Analysis (author, institution, country)</a:t>
          </a:r>
        </a:p>
      </dsp:txBody>
      <dsp:txXfrm>
        <a:off x="0" y="4128515"/>
        <a:ext cx="4697730" cy="13761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83AF2-9713-4FF9-9559-4036336B5BD5}">
      <dsp:nvSpPr>
        <dsp:cNvPr id="0" name=""/>
        <dsp:cNvSpPr/>
      </dsp:nvSpPr>
      <dsp:spPr>
        <a:xfrm>
          <a:off x="738477" y="825723"/>
          <a:ext cx="1079825" cy="10798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354DDE-F052-410D-A7B5-33B2CE1160DB}">
      <dsp:nvSpPr>
        <dsp:cNvPr id="0" name=""/>
        <dsp:cNvSpPr/>
      </dsp:nvSpPr>
      <dsp:spPr>
        <a:xfrm>
          <a:off x="78583" y="2287081"/>
          <a:ext cx="2399612" cy="108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Cluster 1 blue: defining and measuring corporate reputation. </a:t>
          </a:r>
        </a:p>
      </dsp:txBody>
      <dsp:txXfrm>
        <a:off x="78583" y="2287081"/>
        <a:ext cx="2399612" cy="1080000"/>
      </dsp:txXfrm>
    </dsp:sp>
    <dsp:sp modelId="{3F28AD84-B882-4E5E-8EEF-6C745827AC16}">
      <dsp:nvSpPr>
        <dsp:cNvPr id="0" name=""/>
        <dsp:cNvSpPr/>
      </dsp:nvSpPr>
      <dsp:spPr>
        <a:xfrm>
          <a:off x="3558022" y="825723"/>
          <a:ext cx="1079825" cy="10798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6F4B030-44F8-408E-9A02-EFAD4AAF6E08}">
      <dsp:nvSpPr>
        <dsp:cNvPr id="0" name=""/>
        <dsp:cNvSpPr/>
      </dsp:nvSpPr>
      <dsp:spPr>
        <a:xfrm>
          <a:off x="2898129" y="2287081"/>
          <a:ext cx="2399612" cy="108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Cluster 2 red: scholars in group two hold an economic view and explore the financial effects CSR have on a business. The frequently used words are “CSP”, “corporate reputation”, “industry”, “financial performance”, “strategic management” etc.</a:t>
          </a:r>
        </a:p>
      </dsp:txBody>
      <dsp:txXfrm>
        <a:off x="2898129" y="2287081"/>
        <a:ext cx="2399612" cy="1080000"/>
      </dsp:txXfrm>
    </dsp:sp>
    <dsp:sp modelId="{78E7D4E0-5078-4A4B-B397-B7D99BF21C2B}">
      <dsp:nvSpPr>
        <dsp:cNvPr id="0" name=""/>
        <dsp:cNvSpPr/>
      </dsp:nvSpPr>
      <dsp:spPr>
        <a:xfrm>
          <a:off x="6377567" y="825723"/>
          <a:ext cx="1079825" cy="10798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5104FD9-5841-4798-B9A6-7D6210B34425}">
      <dsp:nvSpPr>
        <dsp:cNvPr id="0" name=""/>
        <dsp:cNvSpPr/>
      </dsp:nvSpPr>
      <dsp:spPr>
        <a:xfrm>
          <a:off x="5717674" y="2287081"/>
          <a:ext cx="2399612" cy="108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Cluster 3 green: research methodology design,</a:t>
          </a:r>
        </a:p>
      </dsp:txBody>
      <dsp:txXfrm>
        <a:off x="5717674" y="2287081"/>
        <a:ext cx="2399612" cy="10800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084" cy="496332"/>
          </a:xfrm>
          <a:prstGeom prst="rect">
            <a:avLst/>
          </a:prstGeom>
        </p:spPr>
        <p:txBody>
          <a:bodyPr vert="horz" lIns="91705" tIns="45853" rIns="91705" bIns="45853" rtlCol="0"/>
          <a:lstStyle>
            <a:lvl1pPr algn="l">
              <a:defRPr sz="1200"/>
            </a:lvl1pPr>
          </a:lstStyle>
          <a:p>
            <a:endParaRPr lang="en-GB"/>
          </a:p>
        </p:txBody>
      </p:sp>
      <p:sp>
        <p:nvSpPr>
          <p:cNvPr id="3" name="Date Placeholder 2"/>
          <p:cNvSpPr>
            <a:spLocks noGrp="1"/>
          </p:cNvSpPr>
          <p:nvPr>
            <p:ph type="dt" sz="quarter" idx="1"/>
          </p:nvPr>
        </p:nvSpPr>
        <p:spPr>
          <a:xfrm>
            <a:off x="3849997" y="0"/>
            <a:ext cx="2946084" cy="496332"/>
          </a:xfrm>
          <a:prstGeom prst="rect">
            <a:avLst/>
          </a:prstGeom>
        </p:spPr>
        <p:txBody>
          <a:bodyPr vert="horz" lIns="91705" tIns="45853" rIns="91705" bIns="45853" rtlCol="0"/>
          <a:lstStyle>
            <a:lvl1pPr algn="r">
              <a:defRPr sz="1200"/>
            </a:lvl1pPr>
          </a:lstStyle>
          <a:p>
            <a:fld id="{E7B08A6D-0157-4D6C-AA72-C705E1BE64E6}" type="datetimeFigureOut">
              <a:rPr lang="en-GB" smtClean="0"/>
              <a:pPr/>
              <a:t>13/05/2023</a:t>
            </a:fld>
            <a:endParaRPr lang="en-GB"/>
          </a:p>
        </p:txBody>
      </p:sp>
      <p:sp>
        <p:nvSpPr>
          <p:cNvPr id="4" name="Footer Placeholder 3"/>
          <p:cNvSpPr>
            <a:spLocks noGrp="1"/>
          </p:cNvSpPr>
          <p:nvPr>
            <p:ph type="ftr" sz="quarter" idx="2"/>
          </p:nvPr>
        </p:nvSpPr>
        <p:spPr>
          <a:xfrm>
            <a:off x="0" y="9428716"/>
            <a:ext cx="2946084" cy="496332"/>
          </a:xfrm>
          <a:prstGeom prst="rect">
            <a:avLst/>
          </a:prstGeom>
        </p:spPr>
        <p:txBody>
          <a:bodyPr vert="horz" lIns="91705" tIns="45853" rIns="91705" bIns="45853" rtlCol="0" anchor="b"/>
          <a:lstStyle>
            <a:lvl1pPr algn="l">
              <a:defRPr sz="1200"/>
            </a:lvl1pPr>
          </a:lstStyle>
          <a:p>
            <a:endParaRPr lang="en-GB"/>
          </a:p>
        </p:txBody>
      </p:sp>
      <p:sp>
        <p:nvSpPr>
          <p:cNvPr id="5" name="Slide Number Placeholder 4"/>
          <p:cNvSpPr>
            <a:spLocks noGrp="1"/>
          </p:cNvSpPr>
          <p:nvPr>
            <p:ph type="sldNum" sz="quarter" idx="3"/>
          </p:nvPr>
        </p:nvSpPr>
        <p:spPr>
          <a:xfrm>
            <a:off x="3849997" y="9428716"/>
            <a:ext cx="2946084" cy="496332"/>
          </a:xfrm>
          <a:prstGeom prst="rect">
            <a:avLst/>
          </a:prstGeom>
        </p:spPr>
        <p:txBody>
          <a:bodyPr vert="horz" lIns="91705" tIns="45853" rIns="91705" bIns="45853" rtlCol="0" anchor="b"/>
          <a:lstStyle>
            <a:lvl1pPr algn="r">
              <a:defRPr sz="1200"/>
            </a:lvl1pPr>
          </a:lstStyle>
          <a:p>
            <a:fld id="{7EF4C493-CB12-4456-B16D-DC2CCA64F314}" type="slidenum">
              <a:rPr lang="en-GB" smtClean="0"/>
              <a:pPr/>
              <a:t>‹#›</a:t>
            </a:fld>
            <a:endParaRPr lang="en-GB"/>
          </a:p>
        </p:txBody>
      </p:sp>
    </p:spTree>
    <p:extLst>
      <p:ext uri="{BB962C8B-B14F-4D97-AF65-F5344CB8AC3E}">
        <p14:creationId xmlns:p14="http://schemas.microsoft.com/office/powerpoint/2010/main" val="2377198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6332"/>
          </a:xfrm>
          <a:prstGeom prst="rect">
            <a:avLst/>
          </a:prstGeom>
        </p:spPr>
        <p:txBody>
          <a:bodyPr vert="horz" lIns="91705" tIns="45853" rIns="91705" bIns="45853" rtlCol="0"/>
          <a:lstStyle>
            <a:lvl1pPr algn="l">
              <a:defRPr sz="1200"/>
            </a:lvl1pPr>
          </a:lstStyle>
          <a:p>
            <a:endParaRPr lang="en-GB"/>
          </a:p>
        </p:txBody>
      </p:sp>
      <p:sp>
        <p:nvSpPr>
          <p:cNvPr id="3" name="Date Placeholder 2"/>
          <p:cNvSpPr>
            <a:spLocks noGrp="1"/>
          </p:cNvSpPr>
          <p:nvPr>
            <p:ph type="dt" idx="1"/>
          </p:nvPr>
        </p:nvSpPr>
        <p:spPr>
          <a:xfrm>
            <a:off x="3850443" y="0"/>
            <a:ext cx="2945660" cy="496332"/>
          </a:xfrm>
          <a:prstGeom prst="rect">
            <a:avLst/>
          </a:prstGeom>
        </p:spPr>
        <p:txBody>
          <a:bodyPr vert="horz" lIns="91705" tIns="45853" rIns="91705" bIns="45853" rtlCol="0"/>
          <a:lstStyle>
            <a:lvl1pPr algn="r">
              <a:defRPr sz="1200"/>
            </a:lvl1pPr>
          </a:lstStyle>
          <a:p>
            <a:fld id="{1F0F944E-6367-4068-B746-3442B966FEE3}" type="datetimeFigureOut">
              <a:rPr lang="en-US" smtClean="0"/>
              <a:pPr/>
              <a:t>5/13/2023</a:t>
            </a:fld>
            <a:endParaRPr lang="en-GB"/>
          </a:p>
        </p:txBody>
      </p:sp>
      <p:sp>
        <p:nvSpPr>
          <p:cNvPr id="4" name="Slide Image Placeholder 3"/>
          <p:cNvSpPr>
            <a:spLocks noGrp="1" noRot="1" noChangeAspect="1"/>
          </p:cNvSpPr>
          <p:nvPr>
            <p:ph type="sldImg" idx="2"/>
          </p:nvPr>
        </p:nvSpPr>
        <p:spPr>
          <a:xfrm>
            <a:off x="996950" y="744538"/>
            <a:ext cx="3125788" cy="2343150"/>
          </a:xfrm>
          <a:prstGeom prst="rect">
            <a:avLst/>
          </a:prstGeom>
          <a:noFill/>
          <a:ln w="12700">
            <a:solidFill>
              <a:prstClr val="black"/>
            </a:solidFill>
          </a:ln>
        </p:spPr>
        <p:txBody>
          <a:bodyPr vert="horz" lIns="91705" tIns="45853" rIns="91705" bIns="45853" rtlCol="0" anchor="ctr"/>
          <a:lstStyle/>
          <a:p>
            <a:endParaRPr lang="en-GB"/>
          </a:p>
        </p:txBody>
      </p:sp>
      <p:sp>
        <p:nvSpPr>
          <p:cNvPr id="5" name="Notes Placeholder 4"/>
          <p:cNvSpPr>
            <a:spLocks noGrp="1"/>
          </p:cNvSpPr>
          <p:nvPr>
            <p:ph type="body" sz="quarter" idx="3"/>
          </p:nvPr>
        </p:nvSpPr>
        <p:spPr>
          <a:xfrm>
            <a:off x="679768" y="3243554"/>
            <a:ext cx="5438140" cy="6253695"/>
          </a:xfrm>
          <a:prstGeom prst="rect">
            <a:avLst/>
          </a:prstGeom>
        </p:spPr>
        <p:txBody>
          <a:bodyPr vert="horz" lIns="91705" tIns="45853" rIns="91705" bIns="4585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60" cy="496332"/>
          </a:xfrm>
          <a:prstGeom prst="rect">
            <a:avLst/>
          </a:prstGeom>
        </p:spPr>
        <p:txBody>
          <a:bodyPr vert="horz" lIns="91705" tIns="45853" rIns="91705" bIns="45853"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60" cy="496332"/>
          </a:xfrm>
          <a:prstGeom prst="rect">
            <a:avLst/>
          </a:prstGeom>
        </p:spPr>
        <p:txBody>
          <a:bodyPr vert="horz" lIns="91705" tIns="45853" rIns="91705" bIns="45853" rtlCol="0" anchor="b"/>
          <a:lstStyle>
            <a:lvl1pPr algn="r">
              <a:defRPr sz="1200"/>
            </a:lvl1pPr>
          </a:lstStyle>
          <a:p>
            <a:fld id="{E6886685-AFDF-467D-A3E9-966DD9DAFA0B}" type="slidenum">
              <a:rPr lang="en-GB" smtClean="0"/>
              <a:pPr/>
              <a:t>‹#›</a:t>
            </a:fld>
            <a:endParaRPr lang="en-GB"/>
          </a:p>
        </p:txBody>
      </p:sp>
    </p:spTree>
    <p:extLst>
      <p:ext uri="{BB962C8B-B14F-4D97-AF65-F5344CB8AC3E}">
        <p14:creationId xmlns:p14="http://schemas.microsoft.com/office/powerpoint/2010/main" val="30699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110000"/>
              </a:lnSpc>
              <a:spcBef>
                <a:spcPts val="1000"/>
              </a:spcBef>
              <a:buAutoNum type="arabicPeriod"/>
            </a:pPr>
            <a:r>
              <a:rPr lang="en-US"/>
              <a:t>Goal 8: Decent Work and Economic Growth: CSR initiatives related to fair labor practices, job creation, and promoting decent working conditions are often closely tied to corporate reputation. Many studies have explored the link between CSR practices, such as employee welfare, fair wages, and labor rights, and their impact on corporate reputation.</a:t>
            </a:r>
          </a:p>
          <a:p>
            <a:pPr marL="342900" indent="-342900">
              <a:lnSpc>
                <a:spcPct val="110000"/>
              </a:lnSpc>
              <a:spcBef>
                <a:spcPts val="1000"/>
              </a:spcBef>
              <a:buAutoNum type="arabicPeriod"/>
            </a:pPr>
            <a:r>
              <a:rPr lang="en-US"/>
              <a:t>Goal 12: Responsible Consumption and Production: This goal focuses on sustainable practices in resource use, waste reduction, and responsible supply chains. CSR efforts related to sustainable sourcing, waste management, and product stewardship can contribute to a positive corporate reputation and align with responsible consumption and production.</a:t>
            </a:r>
          </a:p>
          <a:p>
            <a:pPr marL="342900" indent="-342900">
              <a:lnSpc>
                <a:spcPct val="110000"/>
              </a:lnSpc>
              <a:spcBef>
                <a:spcPts val="1000"/>
              </a:spcBef>
              <a:buAutoNum type="arabicPeriod"/>
            </a:pPr>
            <a:r>
              <a:rPr lang="en-US"/>
              <a:t>Goal 13: Climate Action: The growing emphasis on environmental sustainability has made CSR initiatives related to climate change and carbon reduction increasingly important. Companies engaged in environmentally responsible practices, such as renewable energy adoption, emissions reduction, and sustainable transportation, can enhance their reputation and contribute to climate action.</a:t>
            </a:r>
          </a:p>
          <a:p>
            <a:pPr marL="342900" indent="-342900">
              <a:lnSpc>
                <a:spcPct val="110000"/>
              </a:lnSpc>
              <a:spcBef>
                <a:spcPts val="1000"/>
              </a:spcBef>
              <a:buAutoNum type="arabicPeriod"/>
            </a:pPr>
            <a:r>
              <a:rPr lang="en-US"/>
              <a:t>Goal 16: Peace, Justice, and Strong Institutions: CSR practices that promote ethical behavior, transparency, and anti-corruption measures are linked to this goal. Companies that prioritize responsible governance, human rights, and stakeholder engagement can build a positive reputation and contribute to creating a just and inclusive society.</a:t>
            </a:r>
          </a:p>
          <a:p>
            <a:pPr marL="342900" indent="-342900">
              <a:lnSpc>
                <a:spcPct val="110000"/>
              </a:lnSpc>
              <a:spcBef>
                <a:spcPts val="1000"/>
              </a:spcBef>
              <a:buAutoNum type="arabicPeriod"/>
            </a:pPr>
            <a:r>
              <a:rPr lang="en-US"/>
              <a:t>Goal 17: Partnerships for the Goals: Collaboration and partnerships are essential for achieving the SDGs. Companies that engage in CSR initiatives involving cross-sector partnerships, knowledge sharing, and capacity building can enhance their reputation as responsible actors and contribute to effective partnerships for sustainable development.</a:t>
            </a:r>
          </a:p>
        </p:txBody>
      </p:sp>
      <p:sp>
        <p:nvSpPr>
          <p:cNvPr id="4" name="Slide Number Placeholder 3"/>
          <p:cNvSpPr>
            <a:spLocks noGrp="1"/>
          </p:cNvSpPr>
          <p:nvPr>
            <p:ph type="sldNum" sz="quarter" idx="5"/>
          </p:nvPr>
        </p:nvSpPr>
        <p:spPr/>
        <p:txBody>
          <a:bodyPr/>
          <a:lstStyle/>
          <a:p>
            <a:fld id="{E6886685-AFDF-467D-A3E9-966DD9DAFA0B}" type="slidenum">
              <a:rPr lang="en-GB" smtClean="0"/>
              <a:pPr/>
              <a:t>1</a:t>
            </a:fld>
            <a:endParaRPr lang="en-GB"/>
          </a:p>
        </p:txBody>
      </p:sp>
    </p:spTree>
    <p:extLst>
      <p:ext uri="{BB962C8B-B14F-4D97-AF65-F5344CB8AC3E}">
        <p14:creationId xmlns:p14="http://schemas.microsoft.com/office/powerpoint/2010/main" val="3902900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PRISMA (Preferred Reporting Items for Systematic Reviews and Meta-Analyses) is a widely recognized and commonly used guideline for reporting systematic reviews and meta-analyses in various fields of research, including healthcare, social sciences, and other disciplines. It was developed to enhance the transparency, quality, and reliability of systematic reviews and meta-analyses.</a:t>
            </a:r>
          </a:p>
        </p:txBody>
      </p:sp>
      <p:sp>
        <p:nvSpPr>
          <p:cNvPr id="4" name="Slide Number Placeholder 3"/>
          <p:cNvSpPr>
            <a:spLocks noGrp="1"/>
          </p:cNvSpPr>
          <p:nvPr>
            <p:ph type="sldNum" sz="quarter" idx="5"/>
          </p:nvPr>
        </p:nvSpPr>
        <p:spPr/>
        <p:txBody>
          <a:bodyPr/>
          <a:lstStyle/>
          <a:p>
            <a:fld id="{E6886685-AFDF-467D-A3E9-966DD9DAFA0B}" type="slidenum">
              <a:rPr lang="en-GB" smtClean="0"/>
              <a:pPr/>
              <a:t>3</a:t>
            </a:fld>
            <a:endParaRPr lang="en-GB"/>
          </a:p>
        </p:txBody>
      </p:sp>
    </p:spTree>
    <p:extLst>
      <p:ext uri="{BB962C8B-B14F-4D97-AF65-F5344CB8AC3E}">
        <p14:creationId xmlns:p14="http://schemas.microsoft.com/office/powerpoint/2010/main" val="1913387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a:t>
            </a:r>
            <a:r>
              <a:rPr lang="en-US" err="1"/>
              <a:t>historiograph</a:t>
            </a:r>
            <a:r>
              <a:rPr lang="en-US"/>
              <a:t> is built on direct citations. It draws the intellectual linkages in a historical order. Cited works of thousands of authors contained in a collection of published scientific articles is sufficient for </a:t>
            </a:r>
            <a:r>
              <a:rPr lang="en-US" err="1"/>
              <a:t>recostructing</a:t>
            </a:r>
            <a:r>
              <a:rPr lang="en-US"/>
              <a:t> the historiographic structure of the field, calling out the basic works in it.</a:t>
            </a:r>
          </a:p>
        </p:txBody>
      </p:sp>
      <p:sp>
        <p:nvSpPr>
          <p:cNvPr id="4" name="Slide Number Placeholder 3"/>
          <p:cNvSpPr>
            <a:spLocks noGrp="1"/>
          </p:cNvSpPr>
          <p:nvPr>
            <p:ph type="sldNum" sz="quarter" idx="5"/>
          </p:nvPr>
        </p:nvSpPr>
        <p:spPr/>
        <p:txBody>
          <a:bodyPr/>
          <a:lstStyle/>
          <a:p>
            <a:fld id="{E6886685-AFDF-467D-A3E9-966DD9DAFA0B}" type="slidenum">
              <a:rPr lang="en-GB" smtClean="0"/>
              <a:pPr/>
              <a:t>5</a:t>
            </a:fld>
            <a:endParaRPr lang="en-GB"/>
          </a:p>
        </p:txBody>
      </p:sp>
    </p:spTree>
    <p:extLst>
      <p:ext uri="{BB962C8B-B14F-4D97-AF65-F5344CB8AC3E}">
        <p14:creationId xmlns:p14="http://schemas.microsoft.com/office/powerpoint/2010/main" val="2817422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Co-word analysis draws clusters of keywords. They are considered as themes, whose density and centrality can be used in classifying themes and mapping in a two-dimensional diagram.</a:t>
            </a:r>
          </a:p>
        </p:txBody>
      </p:sp>
      <p:sp>
        <p:nvSpPr>
          <p:cNvPr id="4" name="Slide Number Placeholder 3"/>
          <p:cNvSpPr>
            <a:spLocks noGrp="1"/>
          </p:cNvSpPr>
          <p:nvPr>
            <p:ph type="sldNum" sz="quarter" idx="5"/>
          </p:nvPr>
        </p:nvSpPr>
        <p:spPr/>
        <p:txBody>
          <a:bodyPr/>
          <a:lstStyle/>
          <a:p>
            <a:fld id="{E6886685-AFDF-467D-A3E9-966DD9DAFA0B}" type="slidenum">
              <a:rPr lang="en-GB" smtClean="0"/>
              <a:pPr/>
              <a:t>14</a:t>
            </a:fld>
            <a:endParaRPr lang="en-GB"/>
          </a:p>
        </p:txBody>
      </p:sp>
    </p:spTree>
    <p:extLst>
      <p:ext uri="{BB962C8B-B14F-4D97-AF65-F5344CB8AC3E}">
        <p14:creationId xmlns:p14="http://schemas.microsoft.com/office/powerpoint/2010/main" val="2055961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WOS: US to </a:t>
            </a:r>
            <a:r>
              <a:rPr lang="en-US" err="1">
                <a:cs typeface="Calibri"/>
              </a:rPr>
              <a:t>china</a:t>
            </a:r>
            <a:r>
              <a:rPr lang="en-US">
                <a:cs typeface="Calibri"/>
              </a:rPr>
              <a:t> 7; US to UK 5; US to Korea 5; US to </a:t>
            </a:r>
            <a:r>
              <a:rPr lang="en-US" err="1">
                <a:cs typeface="Calibri"/>
              </a:rPr>
              <a:t>francxe</a:t>
            </a:r>
            <a:r>
              <a:rPr lang="en-US">
                <a:cs typeface="Calibri"/>
              </a:rPr>
              <a:t> 3; UK to </a:t>
            </a:r>
            <a:r>
              <a:rPr lang="en-US" err="1">
                <a:cs typeface="Calibri"/>
              </a:rPr>
              <a:t>canada</a:t>
            </a:r>
            <a:r>
              <a:rPr lang="en-US">
                <a:cs typeface="Calibri"/>
              </a:rPr>
              <a:t> 4; UK to </a:t>
            </a:r>
            <a:r>
              <a:rPr lang="en-US" err="1">
                <a:cs typeface="Calibri"/>
              </a:rPr>
              <a:t>australia</a:t>
            </a:r>
            <a:r>
              <a:rPr lang="en-US">
                <a:cs typeface="Calibri"/>
              </a:rPr>
              <a:t> 3</a:t>
            </a:r>
          </a:p>
        </p:txBody>
      </p:sp>
      <p:sp>
        <p:nvSpPr>
          <p:cNvPr id="4" name="Slide Number Placeholder 3"/>
          <p:cNvSpPr>
            <a:spLocks noGrp="1"/>
          </p:cNvSpPr>
          <p:nvPr>
            <p:ph type="sldNum" sz="quarter" idx="5"/>
          </p:nvPr>
        </p:nvSpPr>
        <p:spPr/>
        <p:txBody>
          <a:bodyPr/>
          <a:lstStyle/>
          <a:p>
            <a:fld id="{E6886685-AFDF-467D-A3E9-966DD9DAFA0B}" type="slidenum">
              <a:rPr lang="en-GB" smtClean="0"/>
              <a:pPr/>
              <a:t>20</a:t>
            </a:fld>
            <a:endParaRPr lang="en-GB"/>
          </a:p>
        </p:txBody>
      </p:sp>
    </p:spTree>
    <p:extLst>
      <p:ext uri="{BB962C8B-B14F-4D97-AF65-F5344CB8AC3E}">
        <p14:creationId xmlns:p14="http://schemas.microsoft.com/office/powerpoint/2010/main" val="3608391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WOS: US to </a:t>
            </a:r>
            <a:r>
              <a:rPr lang="en-US" err="1">
                <a:cs typeface="Calibri"/>
              </a:rPr>
              <a:t>china</a:t>
            </a:r>
            <a:r>
              <a:rPr lang="en-US">
                <a:cs typeface="Calibri"/>
              </a:rPr>
              <a:t> 7; US to UK 5; US to Korea 5; US to </a:t>
            </a:r>
            <a:r>
              <a:rPr lang="en-US" err="1">
                <a:cs typeface="Calibri"/>
              </a:rPr>
              <a:t>francxe</a:t>
            </a:r>
            <a:r>
              <a:rPr lang="en-US">
                <a:cs typeface="Calibri"/>
              </a:rPr>
              <a:t> 3; UK to </a:t>
            </a:r>
            <a:r>
              <a:rPr lang="en-US" err="1">
                <a:cs typeface="Calibri"/>
              </a:rPr>
              <a:t>canada</a:t>
            </a:r>
            <a:r>
              <a:rPr lang="en-US">
                <a:cs typeface="Calibri"/>
              </a:rPr>
              <a:t> 4; UK to </a:t>
            </a:r>
            <a:r>
              <a:rPr lang="en-US" err="1">
                <a:cs typeface="Calibri"/>
              </a:rPr>
              <a:t>australia</a:t>
            </a:r>
            <a:r>
              <a:rPr lang="en-US">
                <a:cs typeface="Calibri"/>
              </a:rPr>
              <a:t> 3</a:t>
            </a:r>
          </a:p>
        </p:txBody>
      </p:sp>
      <p:sp>
        <p:nvSpPr>
          <p:cNvPr id="4" name="Slide Number Placeholder 3"/>
          <p:cNvSpPr>
            <a:spLocks noGrp="1"/>
          </p:cNvSpPr>
          <p:nvPr>
            <p:ph type="sldNum" sz="quarter" idx="5"/>
          </p:nvPr>
        </p:nvSpPr>
        <p:spPr/>
        <p:txBody>
          <a:bodyPr/>
          <a:lstStyle/>
          <a:p>
            <a:fld id="{E6886685-AFDF-467D-A3E9-966DD9DAFA0B}" type="slidenum">
              <a:rPr lang="en-GB" smtClean="0"/>
              <a:pPr/>
              <a:t>21</a:t>
            </a:fld>
            <a:endParaRPr lang="en-GB"/>
          </a:p>
        </p:txBody>
      </p:sp>
    </p:spTree>
    <p:extLst>
      <p:ext uri="{BB962C8B-B14F-4D97-AF65-F5344CB8AC3E}">
        <p14:creationId xmlns:p14="http://schemas.microsoft.com/office/powerpoint/2010/main" val="151534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5/13/2023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3571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42106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8419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27123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5/13/2023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54197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5/13/2023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153702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5/13/2023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7771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5/13/2023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634181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58235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053623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716406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5/13/2023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193919326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hyperlink" Target="https://sdgs.un.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4AE4A746-E2FB-E41C-B737-FF08465C005D}"/>
              </a:ext>
            </a:extLst>
          </p:cNvPr>
          <p:cNvPicPr>
            <a:picLocks noChangeAspect="1"/>
          </p:cNvPicPr>
          <p:nvPr/>
        </p:nvPicPr>
        <p:blipFill rotWithShape="1">
          <a:blip r:embed="rId2">
            <a:extLst>
              <a:ext uri="{28A0092B-C50C-407E-A947-70E740481C1C}">
                <a14:useLocalDpi xmlns:a14="http://schemas.microsoft.com/office/drawing/2010/main" val="0"/>
              </a:ext>
            </a:extLst>
          </a:blip>
          <a:srcRect t="8180" r="3" b="4130"/>
          <a:stretch/>
        </p:blipFill>
        <p:spPr bwMode="auto">
          <a:xfrm>
            <a:off x="3662269" y="857257"/>
            <a:ext cx="5481731" cy="2523737"/>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noFill/>
        </p:spPr>
      </p:pic>
      <p:pic>
        <p:nvPicPr>
          <p:cNvPr id="16" name="Picture 3" descr="Abstract red geometric pattern">
            <a:extLst>
              <a:ext uri="{FF2B5EF4-FFF2-40B4-BE49-F238E27FC236}">
                <a16:creationId xmlns:a16="http://schemas.microsoft.com/office/drawing/2014/main" id="{C984100C-E0C6-3E0D-1E4C-BFD2AC08C7B1}"/>
              </a:ext>
            </a:extLst>
          </p:cNvPr>
          <p:cNvPicPr>
            <a:picLocks noChangeAspect="1"/>
          </p:cNvPicPr>
          <p:nvPr/>
        </p:nvPicPr>
        <p:blipFill rotWithShape="1">
          <a:blip r:embed="rId3"/>
          <a:srcRect t="20448" r="-2" b="10578"/>
          <a:stretch/>
        </p:blipFill>
        <p:spPr>
          <a:xfrm>
            <a:off x="3662269" y="3484150"/>
            <a:ext cx="5481731" cy="2523744"/>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p:nvSpPr>
          <p:cNvPr id="2" name="Title 1">
            <a:extLst>
              <a:ext uri="{FF2B5EF4-FFF2-40B4-BE49-F238E27FC236}">
                <a16:creationId xmlns:a16="http://schemas.microsoft.com/office/drawing/2014/main" id="{9D7095DF-29B8-EB68-B97B-C5E0D6CBB341}"/>
              </a:ext>
            </a:extLst>
          </p:cNvPr>
          <p:cNvSpPr>
            <a:spLocks noGrp="1"/>
          </p:cNvSpPr>
          <p:nvPr>
            <p:ph type="ctrTitle"/>
          </p:nvPr>
        </p:nvSpPr>
        <p:spPr>
          <a:xfrm>
            <a:off x="333509" y="2230931"/>
            <a:ext cx="3949462" cy="2890538"/>
          </a:xfrm>
          <a:solidFill>
            <a:schemeClr val="bg1"/>
          </a:solidFill>
        </p:spPr>
        <p:txBody>
          <a:bodyPr vert="horz" lIns="68580" tIns="34290" rIns="68580" bIns="34290" rtlCol="0" anchor="ctr">
            <a:normAutofit/>
          </a:bodyPr>
          <a:lstStyle/>
          <a:p>
            <a:r>
              <a:rPr lang="en-GB" sz="2200" b="0">
                <a:solidFill>
                  <a:srgbClr val="000000"/>
                </a:solidFill>
                <a:latin typeface="Segoe UI"/>
                <a:cs typeface="Segoe UI"/>
              </a:rPr>
              <a:t>A</a:t>
            </a:r>
            <a:r>
              <a:rPr lang="en-GB" sz="2200" b="0" i="0" u="none" strike="noStrike" baseline="0">
                <a:solidFill>
                  <a:srgbClr val="000000"/>
                </a:solidFill>
                <a:latin typeface="Segoe UI"/>
                <a:cs typeface="Segoe UI"/>
              </a:rPr>
              <a:t> Bibliometric Literature Review on CSR and Corporate Reputation </a:t>
            </a:r>
            <a:br>
              <a:rPr lang="en-GB" sz="2200" b="0" i="0" u="none" strike="noStrike" baseline="0">
                <a:latin typeface="Segoe UI" panose="020B0502040204020203" pitchFamily="34" charset="0"/>
              </a:rPr>
            </a:br>
            <a:br>
              <a:rPr lang="en-GB" sz="2200" b="0">
                <a:latin typeface="Segoe UI" panose="020B0502040204020203" pitchFamily="34" charset="0"/>
              </a:rPr>
            </a:br>
            <a:r>
              <a:rPr lang="en-GB" sz="2200" b="0" err="1">
                <a:solidFill>
                  <a:srgbClr val="000000"/>
                </a:solidFill>
                <a:latin typeface="Segoe UI"/>
                <a:cs typeface="Segoe UI"/>
              </a:rPr>
              <a:t>Songdi</a:t>
            </a:r>
            <a:r>
              <a:rPr lang="en-GB" sz="2200" b="0">
                <a:solidFill>
                  <a:srgbClr val="000000"/>
                </a:solidFill>
                <a:latin typeface="Segoe UI"/>
                <a:cs typeface="Segoe UI"/>
              </a:rPr>
              <a:t> Li</a:t>
            </a:r>
            <a:r>
              <a:rPr lang="en-GB" sz="1800" b="0" i="0" u="none" strike="noStrike" baseline="0">
                <a:solidFill>
                  <a:srgbClr val="000000"/>
                </a:solidFill>
                <a:latin typeface="Segoe UI"/>
                <a:cs typeface="Segoe UI"/>
              </a:rPr>
              <a:t>	</a:t>
            </a:r>
            <a:endParaRPr lang="en-US" sz="1950">
              <a:latin typeface="Segoe UI"/>
              <a:cs typeface="Segoe UI"/>
            </a:endParaRPr>
          </a:p>
        </p:txBody>
      </p:sp>
      <p:sp>
        <p:nvSpPr>
          <p:cNvPr id="5" name="Rectangle 4">
            <a:extLst>
              <a:ext uri="{FF2B5EF4-FFF2-40B4-BE49-F238E27FC236}">
                <a16:creationId xmlns:a16="http://schemas.microsoft.com/office/drawing/2014/main" id="{B2FE7CF0-74F1-8B5A-F38F-B43C04EA11A7}"/>
              </a:ext>
            </a:extLst>
          </p:cNvPr>
          <p:cNvSpPr/>
          <p:nvPr/>
        </p:nvSpPr>
        <p:spPr>
          <a:xfrm>
            <a:off x="272681" y="2397913"/>
            <a:ext cx="3881876" cy="1901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9310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3">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5">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17">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6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19">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783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BD8F9F-F130-419D-291F-E19AEB82392B}"/>
              </a:ext>
            </a:extLst>
          </p:cNvPr>
          <p:cNvSpPr>
            <a:spLocks noGrp="1"/>
          </p:cNvSpPr>
          <p:nvPr>
            <p:ph type="title"/>
          </p:nvPr>
        </p:nvSpPr>
        <p:spPr>
          <a:xfrm>
            <a:off x="1028697" y="348865"/>
            <a:ext cx="7533018" cy="877729"/>
          </a:xfrm>
        </p:spPr>
        <p:txBody>
          <a:bodyPr vert="horz" lIns="91440" tIns="45720" rIns="91440" bIns="45720" rtlCol="0" anchor="ctr">
            <a:normAutofit/>
          </a:bodyPr>
          <a:lstStyle/>
          <a:p>
            <a:r>
              <a:rPr lang="en-US" sz="3500">
                <a:solidFill>
                  <a:srgbClr val="FFFFFF"/>
                </a:solidFill>
              </a:rPr>
              <a:t>Temporal evolution of articles</a:t>
            </a:r>
          </a:p>
        </p:txBody>
      </p:sp>
      <p:graphicFrame>
        <p:nvGraphicFramePr>
          <p:cNvPr id="5" name="Table 4">
            <a:extLst>
              <a:ext uri="{FF2B5EF4-FFF2-40B4-BE49-F238E27FC236}">
                <a16:creationId xmlns:a16="http://schemas.microsoft.com/office/drawing/2014/main" id="{429A7FA2-CA46-37BD-E0D5-0E5B3561D166}"/>
              </a:ext>
            </a:extLst>
          </p:cNvPr>
          <p:cNvGraphicFramePr>
            <a:graphicFrameLocks noGrp="1"/>
          </p:cNvGraphicFramePr>
          <p:nvPr>
            <p:extLst>
              <p:ext uri="{D42A27DB-BD31-4B8C-83A1-F6EECF244321}">
                <p14:modId xmlns:p14="http://schemas.microsoft.com/office/powerpoint/2010/main" val="2408222598"/>
              </p:ext>
            </p:extLst>
          </p:nvPr>
        </p:nvGraphicFramePr>
        <p:xfrm>
          <a:off x="600358" y="2182326"/>
          <a:ext cx="2252880" cy="3485488"/>
        </p:xfrm>
        <a:graphic>
          <a:graphicData uri="http://schemas.openxmlformats.org/drawingml/2006/table">
            <a:tbl>
              <a:tblPr firstRow="1" bandRow="1">
                <a:solidFill>
                  <a:srgbClr val="F2F2F2">
                    <a:alpha val="30196"/>
                  </a:srgbClr>
                </a:solidFill>
                <a:tableStyleId>{5C22544A-7EE6-4342-B048-85BDC9FD1C3A}</a:tableStyleId>
              </a:tblPr>
              <a:tblGrid>
                <a:gridCol w="2252880">
                  <a:extLst>
                    <a:ext uri="{9D8B030D-6E8A-4147-A177-3AD203B41FA5}">
                      <a16:colId xmlns:a16="http://schemas.microsoft.com/office/drawing/2014/main" val="891579524"/>
                    </a:ext>
                  </a:extLst>
                </a:gridCol>
              </a:tblGrid>
              <a:tr h="0">
                <a:tc>
                  <a:txBody>
                    <a:bodyPr/>
                    <a:lstStyle/>
                    <a:p>
                      <a:r>
                        <a:rPr lang="en-US" sz="1000" b="0" cap="none" spc="0">
                          <a:solidFill>
                            <a:schemeClr val="bg1"/>
                          </a:solidFill>
                          <a:effectLst/>
                        </a:rPr>
                        <a:t>Author, year and source</a:t>
                      </a:r>
                    </a:p>
                  </a:txBody>
                  <a:tcPr marL="97895" marR="0" marT="75304" marB="75304" anchor="ctr">
                    <a:lnL w="19050" cap="flat" cmpd="sng" algn="ctr">
                      <a:noFill/>
                      <a:prstDash val="solid"/>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3832808522"/>
                  </a:ext>
                </a:extLst>
              </a:tr>
              <a:tr h="211807">
                <a:tc>
                  <a:txBody>
                    <a:bodyPr/>
                    <a:lstStyle/>
                    <a:p>
                      <a:r>
                        <a:rPr lang="en-US" sz="1000" cap="none" spc="0">
                          <a:solidFill>
                            <a:schemeClr val="tx1"/>
                          </a:solidFill>
                          <a:effectLst/>
                        </a:rPr>
                        <a:t>BRAMMER SJ, 2006, J MANAGE STUD</a:t>
                      </a:r>
                    </a:p>
                  </a:txBody>
                  <a:tcPr marL="97895" marR="0" marT="75304" marB="75304" anchor="ctr">
                    <a:lnL w="38100" cap="flat" cmpd="sng" algn="ctr">
                      <a:noFill/>
                      <a:prstDash val="solid"/>
                    </a:lnL>
                    <a:lnR w="6350" cap="flat" cmpd="sng" algn="ctr">
                      <a:solidFill>
                        <a:schemeClr val="tx1">
                          <a:lumMod val="75000"/>
                          <a:lumOff val="25000"/>
                        </a:schemeClr>
                      </a:solidFill>
                      <a:prstDash val="solid"/>
                    </a:lnR>
                    <a:lnT w="38100" cmpd="sng">
                      <a:noFill/>
                    </a:lnT>
                    <a:lnB w="6350" cap="flat" cmpd="sng" algn="ctr">
                      <a:noFill/>
                      <a:prstDash val="solid"/>
                    </a:lnB>
                    <a:solidFill>
                      <a:srgbClr val="F2F2F2">
                        <a:alpha val="30196"/>
                      </a:srgbClr>
                    </a:solidFill>
                  </a:tcPr>
                </a:tc>
                <a:extLst>
                  <a:ext uri="{0D108BD9-81ED-4DB2-BD59-A6C34878D82A}">
                    <a16:rowId xmlns:a16="http://schemas.microsoft.com/office/drawing/2014/main" val="541525448"/>
                  </a:ext>
                </a:extLst>
              </a:tr>
              <a:tr h="0">
                <a:tc>
                  <a:txBody>
                    <a:bodyPr/>
                    <a:lstStyle/>
                    <a:p>
                      <a:r>
                        <a:rPr lang="en-US" sz="1000" cap="none" spc="0">
                          <a:solidFill>
                            <a:schemeClr val="tx1"/>
                          </a:solidFill>
                          <a:effectLst/>
                        </a:rPr>
                        <a:t>SILTAOJA ME, 2006, J BUS ETHICS</a:t>
                      </a:r>
                    </a:p>
                  </a:txBody>
                  <a:tcPr marL="97895" marR="0" marT="75304" marB="75304"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817397760"/>
                  </a:ext>
                </a:extLst>
              </a:tr>
              <a:tr h="211807">
                <a:tc>
                  <a:txBody>
                    <a:bodyPr/>
                    <a:lstStyle/>
                    <a:p>
                      <a:r>
                        <a:rPr lang="en-US" sz="1000" cap="none" spc="0">
                          <a:solidFill>
                            <a:schemeClr val="tx1"/>
                          </a:solidFill>
                          <a:effectLst/>
                        </a:rPr>
                        <a:t>YOON Y, 2006, J CONSUM PSYCHOL</a:t>
                      </a:r>
                    </a:p>
                  </a:txBody>
                  <a:tcPr marL="97895" marR="0" marT="75304" marB="75304"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848202759"/>
                  </a:ext>
                </a:extLst>
              </a:tr>
              <a:tr h="0">
                <a:tc>
                  <a:txBody>
                    <a:bodyPr/>
                    <a:lstStyle/>
                    <a:p>
                      <a:r>
                        <a:rPr lang="en-US" sz="1000" cap="none" spc="0">
                          <a:solidFill>
                            <a:schemeClr val="tx1"/>
                          </a:solidFill>
                          <a:effectLst/>
                        </a:rPr>
                        <a:t>BENDIXEN M, 2007, J BUS ETHICS </a:t>
                      </a:r>
                    </a:p>
                  </a:txBody>
                  <a:tcPr marL="97895" marR="0" marT="75304" marB="75304"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007312802"/>
                  </a:ext>
                </a:extLst>
              </a:tr>
              <a:tr h="0">
                <a:tc>
                  <a:txBody>
                    <a:bodyPr/>
                    <a:lstStyle/>
                    <a:p>
                      <a:r>
                        <a:rPr lang="en-US" sz="1000" cap="none" spc="0">
                          <a:solidFill>
                            <a:schemeClr val="tx1"/>
                          </a:solidFill>
                          <a:effectLst/>
                        </a:rPr>
                        <a:t>BEAR S, 2010, J BUS ETHICS </a:t>
                      </a:r>
                    </a:p>
                  </a:txBody>
                  <a:tcPr marL="97895" marR="0" marT="75304" marB="75304"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4140897584"/>
                  </a:ext>
                </a:extLst>
              </a:tr>
              <a:tr h="0">
                <a:tc>
                  <a:txBody>
                    <a:bodyPr/>
                    <a:lstStyle/>
                    <a:p>
                      <a:r>
                        <a:rPr lang="en-US" sz="1000" cap="none" spc="0">
                          <a:solidFill>
                            <a:schemeClr val="tx1"/>
                          </a:solidFill>
                          <a:effectLst/>
                        </a:rPr>
                        <a:t>LAI CS, 2010, J BUS ETHICS</a:t>
                      </a:r>
                    </a:p>
                  </a:txBody>
                  <a:tcPr marL="97895" marR="0" marT="75304" marB="75304"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249257067"/>
                  </a:ext>
                </a:extLst>
              </a:tr>
              <a:tr h="0">
                <a:tc>
                  <a:txBody>
                    <a:bodyPr/>
                    <a:lstStyle/>
                    <a:p>
                      <a:r>
                        <a:rPr lang="en-US" sz="1000" cap="none" spc="0">
                          <a:solidFill>
                            <a:schemeClr val="tx1"/>
                          </a:solidFill>
                          <a:effectLst/>
                        </a:rPr>
                        <a:t>BARTIKOWSKI B, 2011, J BUS RES DOI </a:t>
                      </a:r>
                    </a:p>
                  </a:txBody>
                  <a:tcPr marL="97895" marR="0" marT="75304" marB="75304"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1812667604"/>
                  </a:ext>
                </a:extLst>
              </a:tr>
              <a:tr h="0">
                <a:tc>
                  <a:txBody>
                    <a:bodyPr/>
                    <a:lstStyle/>
                    <a:p>
                      <a:r>
                        <a:rPr lang="en-US" sz="1000" cap="none" spc="0">
                          <a:solidFill>
                            <a:schemeClr val="tx1"/>
                          </a:solidFill>
                          <a:effectLst/>
                        </a:rPr>
                        <a:t>HELM S, 2011, J BUS RES</a:t>
                      </a:r>
                    </a:p>
                  </a:txBody>
                  <a:tcPr marL="97895" marR="0" marT="75304" marB="75304"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2740755310"/>
                  </a:ext>
                </a:extLst>
              </a:tr>
              <a:tr h="0">
                <a:tc>
                  <a:txBody>
                    <a:bodyPr/>
                    <a:lstStyle/>
                    <a:p>
                      <a:r>
                        <a:rPr lang="en-US" sz="1000" cap="none" spc="0">
                          <a:solidFill>
                            <a:schemeClr val="tx1"/>
                          </a:solidFill>
                          <a:effectLst/>
                        </a:rPr>
                        <a:t>CHO CH, 2012, ACCOUNT ORG SOC DOI </a:t>
                      </a:r>
                    </a:p>
                  </a:txBody>
                  <a:tcPr marL="97895" marR="0" marT="75304" marB="75304" anchor="ctr">
                    <a:lnL w="38100" cap="flat" cmpd="sng" algn="ctr">
                      <a:noFill/>
                      <a:prstDash val="solid"/>
                    </a:lnL>
                    <a:lnR w="6350" cap="flat" cmpd="sng" algn="ctr">
                      <a:solidFill>
                        <a:schemeClr val="tx1">
                          <a:lumMod val="75000"/>
                          <a:lumOff val="25000"/>
                        </a:schemeClr>
                      </a:solidFill>
                      <a:prstDash val="solid"/>
                    </a:lnR>
                    <a:lnT w="12700" cmpd="sng">
                      <a:noFill/>
                      <a:prstDash val="solid"/>
                    </a:lnT>
                    <a:lnB w="6350" cap="flat" cmpd="sng" algn="ctr">
                      <a:noFill/>
                      <a:prstDash val="solid"/>
                    </a:lnB>
                    <a:solidFill>
                      <a:srgbClr val="F2F2F2">
                        <a:alpha val="30196"/>
                      </a:srgbClr>
                    </a:solidFill>
                  </a:tcPr>
                </a:tc>
                <a:extLst>
                  <a:ext uri="{0D108BD9-81ED-4DB2-BD59-A6C34878D82A}">
                    <a16:rowId xmlns:a16="http://schemas.microsoft.com/office/drawing/2014/main" val="2833777119"/>
                  </a:ext>
                </a:extLst>
              </a:tr>
              <a:tr h="211807">
                <a:tc>
                  <a:txBody>
                    <a:bodyPr/>
                    <a:lstStyle/>
                    <a:p>
                      <a:r>
                        <a:rPr lang="en-US" sz="1000" cap="none" spc="0">
                          <a:solidFill>
                            <a:schemeClr val="tx1"/>
                          </a:solidFill>
                          <a:effectLst/>
                        </a:rPr>
                        <a:t>GALBREATH J, 2012, AUST J MANAGE DOI </a:t>
                      </a:r>
                    </a:p>
                  </a:txBody>
                  <a:tcPr marL="97895" marR="0" marT="75304" marB="75304" anchor="ctr">
                    <a:lnL w="6350" cap="flat" cmpd="sng" algn="ctr">
                      <a:noFill/>
                      <a:prstDash val="solid"/>
                    </a:lnL>
                    <a:lnR w="6350" cap="flat" cmpd="sng" algn="ctr">
                      <a:noFill/>
                      <a:prstDash val="solid"/>
                    </a:lnR>
                    <a:lnT w="635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3915329711"/>
                  </a:ext>
                </a:extLst>
              </a:tr>
            </a:tbl>
          </a:graphicData>
        </a:graphic>
      </p:graphicFrame>
      <p:pic>
        <p:nvPicPr>
          <p:cNvPr id="8" name="Picture 8" descr="Chart, scatter chart&#10;&#10;Description automatically generated">
            <a:extLst>
              <a:ext uri="{FF2B5EF4-FFF2-40B4-BE49-F238E27FC236}">
                <a16:creationId xmlns:a16="http://schemas.microsoft.com/office/drawing/2014/main" id="{15A36471-D1C9-9333-7299-20C249257455}"/>
              </a:ext>
            </a:extLst>
          </p:cNvPr>
          <p:cNvPicPr>
            <a:picLocks noChangeAspect="1"/>
          </p:cNvPicPr>
          <p:nvPr/>
        </p:nvPicPr>
        <p:blipFill rotWithShape="1">
          <a:blip r:embed="rId2"/>
          <a:srcRect l="20143" t="11367" r="18857" b="26856"/>
          <a:stretch/>
        </p:blipFill>
        <p:spPr>
          <a:xfrm>
            <a:off x="3140137" y="2112579"/>
            <a:ext cx="5242866" cy="3468089"/>
          </a:xfrm>
          <a:prstGeom prst="rect">
            <a:avLst/>
          </a:prstGeom>
        </p:spPr>
      </p:pic>
      <p:sp>
        <p:nvSpPr>
          <p:cNvPr id="9" name="Arrow: Right 8">
            <a:extLst>
              <a:ext uri="{FF2B5EF4-FFF2-40B4-BE49-F238E27FC236}">
                <a16:creationId xmlns:a16="http://schemas.microsoft.com/office/drawing/2014/main" id="{2A9E2FB2-45F3-4FF7-A106-73514B3D39DE}"/>
              </a:ext>
            </a:extLst>
          </p:cNvPr>
          <p:cNvSpPr/>
          <p:nvPr/>
        </p:nvSpPr>
        <p:spPr>
          <a:xfrm>
            <a:off x="3665035" y="5658295"/>
            <a:ext cx="4460777" cy="64708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77824">
              <a:spcAft>
                <a:spcPts val="600"/>
              </a:spcAft>
            </a:pPr>
            <a:r>
              <a:rPr lang="en-US" sz="1728" kern="1200">
                <a:solidFill>
                  <a:schemeClr val="lt1"/>
                </a:solidFill>
                <a:latin typeface="+mn-lt"/>
                <a:ea typeface="+mn-ea"/>
                <a:cs typeface="+mn-cs"/>
              </a:rPr>
              <a:t>2006-2016</a:t>
            </a:r>
            <a:endParaRPr lang="en-US"/>
          </a:p>
        </p:txBody>
      </p:sp>
    </p:spTree>
    <p:extLst>
      <p:ext uri="{BB962C8B-B14F-4D97-AF65-F5344CB8AC3E}">
        <p14:creationId xmlns:p14="http://schemas.microsoft.com/office/powerpoint/2010/main" val="2028186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1">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5">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27">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29">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BAF4F13-A30C-A732-A676-774AAD1CA917}"/>
              </a:ext>
            </a:extLst>
          </p:cNvPr>
          <p:cNvSpPr>
            <a:spLocks noGrp="1"/>
          </p:cNvSpPr>
          <p:nvPr>
            <p:ph type="title"/>
          </p:nvPr>
        </p:nvSpPr>
        <p:spPr>
          <a:xfrm>
            <a:off x="495030" y="2767106"/>
            <a:ext cx="2160621" cy="3071906"/>
          </a:xfrm>
        </p:spPr>
        <p:txBody>
          <a:bodyPr vert="horz" lIns="91440" tIns="45720" rIns="91440" bIns="45720" rtlCol="0" anchor="t">
            <a:normAutofit/>
          </a:bodyPr>
          <a:lstStyle/>
          <a:p>
            <a:r>
              <a:rPr lang="en-US" sz="3500" kern="1200">
                <a:solidFill>
                  <a:srgbClr val="FFFFFF"/>
                </a:solidFill>
                <a:latin typeface="+mj-lt"/>
                <a:ea typeface="+mj-ea"/>
                <a:cs typeface="+mj-cs"/>
              </a:rPr>
              <a:t>Top journals</a:t>
            </a:r>
          </a:p>
        </p:txBody>
      </p:sp>
      <p:pic>
        <p:nvPicPr>
          <p:cNvPr id="8" name="Picture 10" descr="Chart&#10;&#10;Description automatically generated">
            <a:extLst>
              <a:ext uri="{FF2B5EF4-FFF2-40B4-BE49-F238E27FC236}">
                <a16:creationId xmlns:a16="http://schemas.microsoft.com/office/drawing/2014/main" id="{6399411C-B9B0-5300-7689-D02DDCA7EF89}"/>
              </a:ext>
            </a:extLst>
          </p:cNvPr>
          <p:cNvPicPr>
            <a:picLocks noGrp="1" noChangeAspect="1"/>
          </p:cNvPicPr>
          <p:nvPr>
            <p:ph idx="1"/>
          </p:nvPr>
        </p:nvPicPr>
        <p:blipFill>
          <a:blip r:embed="rId2"/>
          <a:stretch>
            <a:fillRect/>
          </a:stretch>
        </p:blipFill>
        <p:spPr>
          <a:xfrm>
            <a:off x="3376821" y="1800953"/>
            <a:ext cx="5419311" cy="3256093"/>
          </a:xfrm>
          <a:prstGeom prst="rect">
            <a:avLst/>
          </a:prstGeom>
        </p:spPr>
      </p:pic>
    </p:spTree>
    <p:extLst>
      <p:ext uri="{BB962C8B-B14F-4D97-AF65-F5344CB8AC3E}">
        <p14:creationId xmlns:p14="http://schemas.microsoft.com/office/powerpoint/2010/main" val="3866849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6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783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5599D1-CCA2-C322-A1C1-5C0F7BEADDC2}"/>
              </a:ext>
            </a:extLst>
          </p:cNvPr>
          <p:cNvSpPr>
            <a:spLocks noGrp="1"/>
          </p:cNvSpPr>
          <p:nvPr>
            <p:ph type="title"/>
          </p:nvPr>
        </p:nvSpPr>
        <p:spPr>
          <a:xfrm>
            <a:off x="1028697" y="348865"/>
            <a:ext cx="7533018" cy="877729"/>
          </a:xfrm>
        </p:spPr>
        <p:txBody>
          <a:bodyPr anchor="ctr">
            <a:normAutofit/>
          </a:bodyPr>
          <a:lstStyle/>
          <a:p>
            <a:r>
              <a:rPr lang="en-US" sz="3500">
                <a:solidFill>
                  <a:srgbClr val="FFFFFF"/>
                </a:solidFill>
                <a:ea typeface="Calibri Light"/>
                <a:cs typeface="Calibri Light"/>
              </a:rPr>
              <a:t>Top 10 authors</a:t>
            </a:r>
            <a:endParaRPr lang="en-US" sz="3500">
              <a:solidFill>
                <a:srgbClr val="FFFFFF"/>
              </a:solidFill>
            </a:endParaRPr>
          </a:p>
        </p:txBody>
      </p:sp>
      <p:graphicFrame>
        <p:nvGraphicFramePr>
          <p:cNvPr id="5" name="Table 4">
            <a:extLst>
              <a:ext uri="{FF2B5EF4-FFF2-40B4-BE49-F238E27FC236}">
                <a16:creationId xmlns:a16="http://schemas.microsoft.com/office/drawing/2014/main" id="{94389D5B-0733-3539-DB43-35F823A8B07D}"/>
              </a:ext>
            </a:extLst>
          </p:cNvPr>
          <p:cNvGraphicFramePr>
            <a:graphicFrameLocks noGrp="1"/>
          </p:cNvGraphicFramePr>
          <p:nvPr>
            <p:extLst>
              <p:ext uri="{D42A27DB-BD31-4B8C-83A1-F6EECF244321}">
                <p14:modId xmlns:p14="http://schemas.microsoft.com/office/powerpoint/2010/main" val="310329632"/>
              </p:ext>
            </p:extLst>
          </p:nvPr>
        </p:nvGraphicFramePr>
        <p:xfrm>
          <a:off x="483042" y="2200943"/>
          <a:ext cx="3168292" cy="4378539"/>
        </p:xfrm>
        <a:graphic>
          <a:graphicData uri="http://schemas.openxmlformats.org/drawingml/2006/table">
            <a:tbl>
              <a:tblPr firstRow="1" bandRow="1">
                <a:tableStyleId>{5C22544A-7EE6-4342-B048-85BDC9FD1C3A}</a:tableStyleId>
              </a:tblPr>
              <a:tblGrid>
                <a:gridCol w="2025206">
                  <a:extLst>
                    <a:ext uri="{9D8B030D-6E8A-4147-A177-3AD203B41FA5}">
                      <a16:colId xmlns:a16="http://schemas.microsoft.com/office/drawing/2014/main" val="2845049729"/>
                    </a:ext>
                  </a:extLst>
                </a:gridCol>
                <a:gridCol w="1143086">
                  <a:extLst>
                    <a:ext uri="{9D8B030D-6E8A-4147-A177-3AD203B41FA5}">
                      <a16:colId xmlns:a16="http://schemas.microsoft.com/office/drawing/2014/main" val="3854445699"/>
                    </a:ext>
                  </a:extLst>
                </a:gridCol>
              </a:tblGrid>
              <a:tr h="398049">
                <a:tc>
                  <a:txBody>
                    <a:bodyPr/>
                    <a:lstStyle/>
                    <a:p>
                      <a:r>
                        <a:rPr lang="en-US" sz="1100"/>
                        <a:t>Authors</a:t>
                      </a:r>
                    </a:p>
                  </a:txBody>
                  <a:tcPr anchor="ctr"/>
                </a:tc>
                <a:tc>
                  <a:txBody>
                    <a:bodyPr/>
                    <a:lstStyle/>
                    <a:p>
                      <a:r>
                        <a:rPr lang="en-US" sz="1100"/>
                        <a:t>No. of articles</a:t>
                      </a:r>
                    </a:p>
                  </a:txBody>
                  <a:tcPr anchor="ctr"/>
                </a:tc>
                <a:extLst>
                  <a:ext uri="{0D108BD9-81ED-4DB2-BD59-A6C34878D82A}">
                    <a16:rowId xmlns:a16="http://schemas.microsoft.com/office/drawing/2014/main" val="3516259462"/>
                  </a:ext>
                </a:extLst>
              </a:tr>
              <a:tr h="398049">
                <a:tc>
                  <a:txBody>
                    <a:bodyPr/>
                    <a:lstStyle/>
                    <a:p>
                      <a:pPr algn="ctr"/>
                      <a:r>
                        <a:rPr lang="en-US" sz="1100">
                          <a:effectLst/>
                        </a:rPr>
                        <a:t>PEREZ A</a:t>
                      </a:r>
                    </a:p>
                  </a:txBody>
                  <a:tcPr anchor="ctr"/>
                </a:tc>
                <a:tc>
                  <a:txBody>
                    <a:bodyPr/>
                    <a:lstStyle/>
                    <a:p>
                      <a:pPr algn="ctr"/>
                      <a:r>
                        <a:rPr lang="en-US" sz="1100">
                          <a:effectLst/>
                        </a:rPr>
                        <a:t>5</a:t>
                      </a:r>
                    </a:p>
                  </a:txBody>
                  <a:tcPr anchor="ctr"/>
                </a:tc>
                <a:extLst>
                  <a:ext uri="{0D108BD9-81ED-4DB2-BD59-A6C34878D82A}">
                    <a16:rowId xmlns:a16="http://schemas.microsoft.com/office/drawing/2014/main" val="936134546"/>
                  </a:ext>
                </a:extLst>
              </a:tr>
              <a:tr h="398049">
                <a:tc>
                  <a:txBody>
                    <a:bodyPr/>
                    <a:lstStyle/>
                    <a:p>
                      <a:pPr algn="ctr"/>
                      <a:r>
                        <a:rPr lang="en-US" sz="1100">
                          <a:effectLst/>
                        </a:rPr>
                        <a:t>WALSH G</a:t>
                      </a:r>
                    </a:p>
                  </a:txBody>
                  <a:tcPr anchor="ctr"/>
                </a:tc>
                <a:tc>
                  <a:txBody>
                    <a:bodyPr/>
                    <a:lstStyle/>
                    <a:p>
                      <a:pPr algn="ctr"/>
                      <a:r>
                        <a:rPr lang="en-US" sz="1100">
                          <a:effectLst/>
                        </a:rPr>
                        <a:t>4</a:t>
                      </a:r>
                    </a:p>
                  </a:txBody>
                  <a:tcPr anchor="ctr"/>
                </a:tc>
                <a:extLst>
                  <a:ext uri="{0D108BD9-81ED-4DB2-BD59-A6C34878D82A}">
                    <a16:rowId xmlns:a16="http://schemas.microsoft.com/office/drawing/2014/main" val="3558556320"/>
                  </a:ext>
                </a:extLst>
              </a:tr>
              <a:tr h="398049">
                <a:tc>
                  <a:txBody>
                    <a:bodyPr/>
                    <a:lstStyle/>
                    <a:p>
                      <a:pPr algn="ctr"/>
                      <a:r>
                        <a:rPr lang="en-US" sz="1100">
                          <a:effectLst/>
                        </a:rPr>
                        <a:t>SCHAARSCHMIDT M</a:t>
                      </a:r>
                    </a:p>
                  </a:txBody>
                  <a:tcPr anchor="ctr"/>
                </a:tc>
                <a:tc>
                  <a:txBody>
                    <a:bodyPr/>
                    <a:lstStyle/>
                    <a:p>
                      <a:pPr algn="ctr"/>
                      <a:r>
                        <a:rPr lang="en-US" sz="1100">
                          <a:effectLst/>
                        </a:rPr>
                        <a:t>3</a:t>
                      </a:r>
                    </a:p>
                  </a:txBody>
                  <a:tcPr anchor="ctr"/>
                </a:tc>
                <a:extLst>
                  <a:ext uri="{0D108BD9-81ED-4DB2-BD59-A6C34878D82A}">
                    <a16:rowId xmlns:a16="http://schemas.microsoft.com/office/drawing/2014/main" val="903857974"/>
                  </a:ext>
                </a:extLst>
              </a:tr>
              <a:tr h="398049">
                <a:tc>
                  <a:txBody>
                    <a:bodyPr/>
                    <a:lstStyle/>
                    <a:p>
                      <a:pPr algn="ctr"/>
                      <a:r>
                        <a:rPr lang="en-US" sz="1100">
                          <a:effectLst/>
                        </a:rPr>
                        <a:t>ABRATT R</a:t>
                      </a:r>
                    </a:p>
                  </a:txBody>
                  <a:tcPr anchor="ctr"/>
                </a:tc>
                <a:tc>
                  <a:txBody>
                    <a:bodyPr/>
                    <a:lstStyle/>
                    <a:p>
                      <a:pPr algn="ctr"/>
                      <a:r>
                        <a:rPr lang="en-US" sz="1100">
                          <a:effectLst/>
                        </a:rPr>
                        <a:t>2</a:t>
                      </a:r>
                    </a:p>
                  </a:txBody>
                  <a:tcPr anchor="ctr"/>
                </a:tc>
                <a:extLst>
                  <a:ext uri="{0D108BD9-81ED-4DB2-BD59-A6C34878D82A}">
                    <a16:rowId xmlns:a16="http://schemas.microsoft.com/office/drawing/2014/main" val="1184683119"/>
                  </a:ext>
                </a:extLst>
              </a:tr>
              <a:tr h="398049">
                <a:tc>
                  <a:txBody>
                    <a:bodyPr/>
                    <a:lstStyle/>
                    <a:p>
                      <a:pPr algn="ctr"/>
                      <a:r>
                        <a:rPr lang="en-US" sz="1100">
                          <a:effectLst/>
                        </a:rPr>
                        <a:t>AGARWAL J</a:t>
                      </a:r>
                    </a:p>
                  </a:txBody>
                  <a:tcPr anchor="ctr"/>
                </a:tc>
                <a:tc>
                  <a:txBody>
                    <a:bodyPr/>
                    <a:lstStyle/>
                    <a:p>
                      <a:pPr algn="ctr"/>
                      <a:r>
                        <a:rPr lang="en-US" sz="1100">
                          <a:effectLst/>
                        </a:rPr>
                        <a:t>2</a:t>
                      </a:r>
                    </a:p>
                  </a:txBody>
                  <a:tcPr anchor="ctr"/>
                </a:tc>
                <a:extLst>
                  <a:ext uri="{0D108BD9-81ED-4DB2-BD59-A6C34878D82A}">
                    <a16:rowId xmlns:a16="http://schemas.microsoft.com/office/drawing/2014/main" val="3325894363"/>
                  </a:ext>
                </a:extLst>
              </a:tr>
              <a:tr h="398049">
                <a:tc>
                  <a:txBody>
                    <a:bodyPr/>
                    <a:lstStyle/>
                    <a:p>
                      <a:pPr algn="ctr"/>
                      <a:r>
                        <a:rPr lang="en-US" sz="1100">
                          <a:effectLst/>
                        </a:rPr>
                        <a:t>AGUILERA-CARACUEL J</a:t>
                      </a:r>
                    </a:p>
                  </a:txBody>
                  <a:tcPr anchor="ctr"/>
                </a:tc>
                <a:tc>
                  <a:txBody>
                    <a:bodyPr/>
                    <a:lstStyle/>
                    <a:p>
                      <a:pPr algn="ctr"/>
                      <a:r>
                        <a:rPr lang="en-US" sz="1100">
                          <a:effectLst/>
                        </a:rPr>
                        <a:t>2</a:t>
                      </a:r>
                    </a:p>
                  </a:txBody>
                  <a:tcPr anchor="ctr"/>
                </a:tc>
                <a:extLst>
                  <a:ext uri="{0D108BD9-81ED-4DB2-BD59-A6C34878D82A}">
                    <a16:rowId xmlns:a16="http://schemas.microsoft.com/office/drawing/2014/main" val="2219665957"/>
                  </a:ext>
                </a:extLst>
              </a:tr>
              <a:tr h="398049">
                <a:tc>
                  <a:txBody>
                    <a:bodyPr/>
                    <a:lstStyle/>
                    <a:p>
                      <a:pPr algn="ctr"/>
                      <a:r>
                        <a:rPr lang="en-US" sz="1100">
                          <a:effectLst/>
                        </a:rPr>
                        <a:t>BARAIBAR-DIEZ E</a:t>
                      </a:r>
                    </a:p>
                  </a:txBody>
                  <a:tcPr anchor="ctr"/>
                </a:tc>
                <a:tc>
                  <a:txBody>
                    <a:bodyPr/>
                    <a:lstStyle/>
                    <a:p>
                      <a:pPr algn="ctr"/>
                      <a:r>
                        <a:rPr lang="en-US" sz="1100">
                          <a:effectLst/>
                        </a:rPr>
                        <a:t>2</a:t>
                      </a:r>
                    </a:p>
                  </a:txBody>
                  <a:tcPr anchor="ctr"/>
                </a:tc>
                <a:extLst>
                  <a:ext uri="{0D108BD9-81ED-4DB2-BD59-A6C34878D82A}">
                    <a16:rowId xmlns:a16="http://schemas.microsoft.com/office/drawing/2014/main" val="380450417"/>
                  </a:ext>
                </a:extLst>
              </a:tr>
              <a:tr h="398049">
                <a:tc>
                  <a:txBody>
                    <a:bodyPr/>
                    <a:lstStyle/>
                    <a:p>
                      <a:pPr algn="ctr"/>
                      <a:r>
                        <a:rPr lang="en-US" sz="1100">
                          <a:effectLst/>
                        </a:rPr>
                        <a:t>BARTIKOWSKI B</a:t>
                      </a:r>
                    </a:p>
                  </a:txBody>
                  <a:tcPr anchor="ctr"/>
                </a:tc>
                <a:tc>
                  <a:txBody>
                    <a:bodyPr/>
                    <a:lstStyle/>
                    <a:p>
                      <a:pPr algn="ctr"/>
                      <a:r>
                        <a:rPr lang="en-US" sz="1100">
                          <a:effectLst/>
                        </a:rPr>
                        <a:t>2</a:t>
                      </a:r>
                    </a:p>
                  </a:txBody>
                  <a:tcPr anchor="ctr"/>
                </a:tc>
                <a:extLst>
                  <a:ext uri="{0D108BD9-81ED-4DB2-BD59-A6C34878D82A}">
                    <a16:rowId xmlns:a16="http://schemas.microsoft.com/office/drawing/2014/main" val="3018978791"/>
                  </a:ext>
                </a:extLst>
              </a:tr>
              <a:tr h="398049">
                <a:tc>
                  <a:txBody>
                    <a:bodyPr/>
                    <a:lstStyle/>
                    <a:p>
                      <a:pPr algn="ctr"/>
                      <a:r>
                        <a:rPr lang="en-US" sz="1100">
                          <a:effectLst/>
                        </a:rPr>
                        <a:t>BERENS G</a:t>
                      </a:r>
                    </a:p>
                  </a:txBody>
                  <a:tcPr anchor="ctr"/>
                </a:tc>
                <a:tc>
                  <a:txBody>
                    <a:bodyPr/>
                    <a:lstStyle/>
                    <a:p>
                      <a:pPr algn="ctr"/>
                      <a:r>
                        <a:rPr lang="en-US" sz="1100">
                          <a:effectLst/>
                        </a:rPr>
                        <a:t>2</a:t>
                      </a:r>
                    </a:p>
                  </a:txBody>
                  <a:tcPr anchor="ctr"/>
                </a:tc>
                <a:extLst>
                  <a:ext uri="{0D108BD9-81ED-4DB2-BD59-A6C34878D82A}">
                    <a16:rowId xmlns:a16="http://schemas.microsoft.com/office/drawing/2014/main" val="3181223632"/>
                  </a:ext>
                </a:extLst>
              </a:tr>
              <a:tr h="398049">
                <a:tc>
                  <a:txBody>
                    <a:bodyPr/>
                    <a:lstStyle/>
                    <a:p>
                      <a:pPr algn="ctr"/>
                      <a:r>
                        <a:rPr lang="en-US" sz="1100">
                          <a:effectLst/>
                        </a:rPr>
                        <a:t>BRONN PS</a:t>
                      </a:r>
                    </a:p>
                  </a:txBody>
                  <a:tcPr anchor="ctr"/>
                </a:tc>
                <a:tc>
                  <a:txBody>
                    <a:bodyPr/>
                    <a:lstStyle/>
                    <a:p>
                      <a:pPr algn="ctr"/>
                      <a:r>
                        <a:rPr lang="en-US" sz="1100">
                          <a:effectLst/>
                        </a:rPr>
                        <a:t>2</a:t>
                      </a:r>
                    </a:p>
                  </a:txBody>
                  <a:tcPr anchor="ctr"/>
                </a:tc>
                <a:extLst>
                  <a:ext uri="{0D108BD9-81ED-4DB2-BD59-A6C34878D82A}">
                    <a16:rowId xmlns:a16="http://schemas.microsoft.com/office/drawing/2014/main" val="354169459"/>
                  </a:ext>
                </a:extLst>
              </a:tr>
            </a:tbl>
          </a:graphicData>
        </a:graphic>
      </p:graphicFrame>
      <p:pic>
        <p:nvPicPr>
          <p:cNvPr id="6" name="Picture 6" descr="Chart, scatter chart&#10;&#10;Description automatically generated">
            <a:extLst>
              <a:ext uri="{FF2B5EF4-FFF2-40B4-BE49-F238E27FC236}">
                <a16:creationId xmlns:a16="http://schemas.microsoft.com/office/drawing/2014/main" id="{E98C0E50-B1DE-35DD-186A-65FB35953D82}"/>
              </a:ext>
            </a:extLst>
          </p:cNvPr>
          <p:cNvPicPr>
            <a:picLocks noChangeAspect="1"/>
          </p:cNvPicPr>
          <p:nvPr/>
        </p:nvPicPr>
        <p:blipFill rotWithShape="1">
          <a:blip r:embed="rId2"/>
          <a:srcRect t="5960" r="-166" b="3311"/>
          <a:stretch/>
        </p:blipFill>
        <p:spPr>
          <a:xfrm>
            <a:off x="3946112" y="2881808"/>
            <a:ext cx="4740666" cy="2147002"/>
          </a:xfrm>
          <a:prstGeom prst="rect">
            <a:avLst/>
          </a:prstGeom>
        </p:spPr>
      </p:pic>
      <p:sp>
        <p:nvSpPr>
          <p:cNvPr id="7" name="TextBox 6">
            <a:extLst>
              <a:ext uri="{FF2B5EF4-FFF2-40B4-BE49-F238E27FC236}">
                <a16:creationId xmlns:a16="http://schemas.microsoft.com/office/drawing/2014/main" id="{D3113ACD-0F2B-B9F9-2C3D-8C4C31385684}"/>
              </a:ext>
            </a:extLst>
          </p:cNvPr>
          <p:cNvSpPr txBox="1"/>
          <p:nvPr/>
        </p:nvSpPr>
        <p:spPr>
          <a:xfrm>
            <a:off x="3967113" y="2631649"/>
            <a:ext cx="84448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400">
                <a:ea typeface="Calibri"/>
                <a:cs typeface="Calibri"/>
              </a:rPr>
              <a:t>Authors</a:t>
            </a:r>
          </a:p>
        </p:txBody>
      </p:sp>
      <p:sp>
        <p:nvSpPr>
          <p:cNvPr id="8" name="TextBox 7">
            <a:extLst>
              <a:ext uri="{FF2B5EF4-FFF2-40B4-BE49-F238E27FC236}">
                <a16:creationId xmlns:a16="http://schemas.microsoft.com/office/drawing/2014/main" id="{91B140CD-CFCF-024C-16D2-5114A2A0B02F}"/>
              </a:ext>
            </a:extLst>
          </p:cNvPr>
          <p:cNvSpPr txBox="1"/>
          <p:nvPr/>
        </p:nvSpPr>
        <p:spPr>
          <a:xfrm>
            <a:off x="5868185" y="5145463"/>
            <a:ext cx="166932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Calibri"/>
                <a:cs typeface="Calibri"/>
              </a:rPr>
              <a:t>Number of articles</a:t>
            </a:r>
          </a:p>
        </p:txBody>
      </p:sp>
    </p:spTree>
    <p:extLst>
      <p:ext uri="{BB962C8B-B14F-4D97-AF65-F5344CB8AC3E}">
        <p14:creationId xmlns:p14="http://schemas.microsoft.com/office/powerpoint/2010/main" val="73318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0" name="Group 9">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4" name="Freeform: Shape 13">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1" name="Group 10">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2" name="Freeform: Shape 11">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2" name="Title 1">
            <a:extLst>
              <a:ext uri="{FF2B5EF4-FFF2-40B4-BE49-F238E27FC236}">
                <a16:creationId xmlns:a16="http://schemas.microsoft.com/office/drawing/2014/main" id="{2C0ADF60-7590-A85F-6C59-CD18AC4F351A}"/>
              </a:ext>
            </a:extLst>
          </p:cNvPr>
          <p:cNvSpPr>
            <a:spLocks noGrp="1"/>
          </p:cNvSpPr>
          <p:nvPr>
            <p:ph type="title"/>
          </p:nvPr>
        </p:nvSpPr>
        <p:spPr>
          <a:xfrm>
            <a:off x="628649" y="1120676"/>
            <a:ext cx="5266135" cy="2308324"/>
          </a:xfrm>
        </p:spPr>
        <p:txBody>
          <a:bodyPr vert="horz" lIns="91440" tIns="45720" rIns="91440" bIns="45720" rtlCol="0" anchor="b">
            <a:normAutofit/>
          </a:bodyPr>
          <a:lstStyle/>
          <a:p>
            <a:r>
              <a:rPr lang="en-US" sz="6300" kern="1200">
                <a:solidFill>
                  <a:schemeClr val="bg1"/>
                </a:solidFill>
                <a:latin typeface="+mj-lt"/>
                <a:ea typeface="+mj-ea"/>
                <a:cs typeface="+mj-cs"/>
              </a:rPr>
              <a:t>Co-word analysis</a:t>
            </a:r>
          </a:p>
        </p:txBody>
      </p:sp>
    </p:spTree>
    <p:extLst>
      <p:ext uri="{BB962C8B-B14F-4D97-AF65-F5344CB8AC3E}">
        <p14:creationId xmlns:p14="http://schemas.microsoft.com/office/powerpoint/2010/main" val="86724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0">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9390193-A06B-88E2-41E5-56430C7E2A64}"/>
              </a:ext>
            </a:extLst>
          </p:cNvPr>
          <p:cNvSpPr txBox="1"/>
          <p:nvPr/>
        </p:nvSpPr>
        <p:spPr>
          <a:xfrm>
            <a:off x="630936" y="256032"/>
            <a:ext cx="7879842" cy="1014984"/>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400" kern="1200">
                <a:latin typeface="+mj-lt"/>
                <a:ea typeface="+mj-ea"/>
                <a:cs typeface="+mj-cs"/>
              </a:rPr>
              <a:t>Co-word </a:t>
            </a:r>
            <a:r>
              <a:rPr lang="en-US" sz="4400">
                <a:latin typeface="+mj-lt"/>
                <a:ea typeface="+mj-ea"/>
                <a:cs typeface="+mj-cs"/>
              </a:rPr>
              <a:t>network map</a:t>
            </a:r>
            <a:endParaRPr lang="en-US" sz="4400" kern="1200">
              <a:latin typeface="+mj-lt"/>
              <a:ea typeface="+mj-ea"/>
              <a:cs typeface="+mj-cs"/>
            </a:endParaRPr>
          </a:p>
        </p:txBody>
      </p:sp>
      <p:sp>
        <p:nvSpPr>
          <p:cNvPr id="26" name="Rectangle 22">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464" y="1634502"/>
            <a:ext cx="783869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3" name="Rectangle 24">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30936" y="1538176"/>
            <a:ext cx="1405092"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5" name="Picture 5" descr="Diagram&#10;&#10;Description automatically generated">
            <a:extLst>
              <a:ext uri="{FF2B5EF4-FFF2-40B4-BE49-F238E27FC236}">
                <a16:creationId xmlns:a16="http://schemas.microsoft.com/office/drawing/2014/main" id="{22CC0FEC-E791-24F2-44AF-264837A2DEBB}"/>
              </a:ext>
            </a:extLst>
          </p:cNvPr>
          <p:cNvPicPr>
            <a:picLocks noChangeAspect="1"/>
          </p:cNvPicPr>
          <p:nvPr/>
        </p:nvPicPr>
        <p:blipFill>
          <a:blip r:embed="rId2"/>
          <a:stretch>
            <a:fillRect/>
          </a:stretch>
        </p:blipFill>
        <p:spPr>
          <a:xfrm>
            <a:off x="1372948" y="1926266"/>
            <a:ext cx="6398104" cy="4040437"/>
          </a:xfrm>
          <a:prstGeom prst="rect">
            <a:avLst/>
          </a:prstGeom>
        </p:spPr>
      </p:pic>
      <p:sp>
        <p:nvSpPr>
          <p:cNvPr id="3" name="TextBox 2">
            <a:extLst>
              <a:ext uri="{FF2B5EF4-FFF2-40B4-BE49-F238E27FC236}">
                <a16:creationId xmlns:a16="http://schemas.microsoft.com/office/drawing/2014/main" id="{973F25E0-8B4C-F559-D5EA-FF24795099C1}"/>
              </a:ext>
            </a:extLst>
          </p:cNvPr>
          <p:cNvSpPr txBox="1"/>
          <p:nvPr/>
        </p:nvSpPr>
        <p:spPr>
          <a:xfrm>
            <a:off x="5259862" y="5973237"/>
            <a:ext cx="1983013" cy="3250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768096">
              <a:spcAft>
                <a:spcPts val="600"/>
              </a:spcAft>
            </a:pPr>
            <a:r>
              <a:rPr lang="en-US" sz="1512" kern="1200" err="1">
                <a:solidFill>
                  <a:schemeClr val="tx1"/>
                </a:solidFill>
                <a:latin typeface="+mn-lt"/>
                <a:ea typeface="+mn-ea"/>
                <a:cs typeface="+mn-cs"/>
              </a:rPr>
              <a:t>WoS</a:t>
            </a:r>
            <a:endParaRPr lang="en-US" err="1"/>
          </a:p>
        </p:txBody>
      </p:sp>
      <p:sp>
        <p:nvSpPr>
          <p:cNvPr id="10" name="Rectangle 9">
            <a:extLst>
              <a:ext uri="{FF2B5EF4-FFF2-40B4-BE49-F238E27FC236}">
                <a16:creationId xmlns:a16="http://schemas.microsoft.com/office/drawing/2014/main" id="{79C7629A-FFD9-E176-934A-733B92CC9263}"/>
              </a:ext>
            </a:extLst>
          </p:cNvPr>
          <p:cNvSpPr/>
          <p:nvPr/>
        </p:nvSpPr>
        <p:spPr>
          <a:xfrm>
            <a:off x="2072960" y="2213107"/>
            <a:ext cx="2708809" cy="1339263"/>
          </a:xfrm>
          <a:prstGeom prst="rect">
            <a:avLst/>
          </a:prstGeom>
          <a:noFill/>
          <a:ln w="57150">
            <a:solidFill>
              <a:srgbClr val="FF0000"/>
            </a:solidFill>
            <a:prstDash val="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9746713E-D3E1-9BCB-9AE7-E8BDF08B838D}"/>
              </a:ext>
            </a:extLst>
          </p:cNvPr>
          <p:cNvSpPr/>
          <p:nvPr/>
        </p:nvSpPr>
        <p:spPr>
          <a:xfrm>
            <a:off x="3156253" y="3917313"/>
            <a:ext cx="1625515" cy="1266602"/>
          </a:xfrm>
          <a:prstGeom prst="rect">
            <a:avLst/>
          </a:prstGeom>
          <a:noFill/>
          <a:ln w="57150">
            <a:solidFill>
              <a:srgbClr val="FF0000"/>
            </a:solidFill>
            <a:prstDash val="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0B7F6FA1-A812-CDDD-E1FD-97D549AAEE05}"/>
              </a:ext>
            </a:extLst>
          </p:cNvPr>
          <p:cNvSpPr/>
          <p:nvPr/>
        </p:nvSpPr>
        <p:spPr>
          <a:xfrm>
            <a:off x="5104860" y="2880257"/>
            <a:ext cx="1552856" cy="757983"/>
          </a:xfrm>
          <a:prstGeom prst="rect">
            <a:avLst/>
          </a:prstGeom>
          <a:noFill/>
          <a:ln w="57150">
            <a:solidFill>
              <a:srgbClr val="FF0000"/>
            </a:solidFill>
            <a:prstDash val="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6" name="Rectangle 15">
            <a:extLst>
              <a:ext uri="{FF2B5EF4-FFF2-40B4-BE49-F238E27FC236}">
                <a16:creationId xmlns:a16="http://schemas.microsoft.com/office/drawing/2014/main" id="{E9696105-1DF1-D94E-D4D6-AAE63A1215BC}"/>
              </a:ext>
            </a:extLst>
          </p:cNvPr>
          <p:cNvSpPr/>
          <p:nvPr/>
        </p:nvSpPr>
        <p:spPr>
          <a:xfrm>
            <a:off x="5507792" y="3950340"/>
            <a:ext cx="1414141" cy="962752"/>
          </a:xfrm>
          <a:prstGeom prst="rect">
            <a:avLst/>
          </a:prstGeom>
          <a:noFill/>
          <a:ln w="57150">
            <a:solidFill>
              <a:srgbClr val="FF0000"/>
            </a:solidFill>
            <a:prstDash val="dash"/>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Tree>
    <p:extLst>
      <p:ext uri="{BB962C8B-B14F-4D97-AF65-F5344CB8AC3E}">
        <p14:creationId xmlns:p14="http://schemas.microsoft.com/office/powerpoint/2010/main" val="2350920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A4C67-20DD-DCAD-B089-681336572BAE}"/>
              </a:ext>
            </a:extLst>
          </p:cNvPr>
          <p:cNvSpPr>
            <a:spLocks noGrp="1"/>
          </p:cNvSpPr>
          <p:nvPr>
            <p:ph type="title"/>
          </p:nvPr>
        </p:nvSpPr>
        <p:spPr/>
        <p:txBody>
          <a:bodyPr/>
          <a:lstStyle/>
          <a:p>
            <a:r>
              <a:rPr lang="en-US"/>
              <a:t>Thematic mapping (from keywords)</a:t>
            </a:r>
          </a:p>
        </p:txBody>
      </p:sp>
      <p:pic>
        <p:nvPicPr>
          <p:cNvPr id="3" name="Picture 5" descr="Table&#10;&#10;Description automatically generated">
            <a:extLst>
              <a:ext uri="{FF2B5EF4-FFF2-40B4-BE49-F238E27FC236}">
                <a16:creationId xmlns:a16="http://schemas.microsoft.com/office/drawing/2014/main" id="{D64A037C-486C-1359-1F2D-795E78DC1379}"/>
              </a:ext>
            </a:extLst>
          </p:cNvPr>
          <p:cNvPicPr>
            <a:picLocks noChangeAspect="1"/>
          </p:cNvPicPr>
          <p:nvPr/>
        </p:nvPicPr>
        <p:blipFill>
          <a:blip r:embed="rId3"/>
          <a:stretch>
            <a:fillRect/>
          </a:stretch>
        </p:blipFill>
        <p:spPr>
          <a:xfrm>
            <a:off x="1587670" y="1712586"/>
            <a:ext cx="6672427" cy="4461421"/>
          </a:xfrm>
          <a:prstGeom prst="rect">
            <a:avLst/>
          </a:prstGeom>
        </p:spPr>
      </p:pic>
      <p:sp>
        <p:nvSpPr>
          <p:cNvPr id="11" name="Callout: Right Arrow 10">
            <a:extLst>
              <a:ext uri="{FF2B5EF4-FFF2-40B4-BE49-F238E27FC236}">
                <a16:creationId xmlns:a16="http://schemas.microsoft.com/office/drawing/2014/main" id="{D4184E78-4F5B-4DF7-7E4A-93365357465C}"/>
              </a:ext>
            </a:extLst>
          </p:cNvPr>
          <p:cNvSpPr/>
          <p:nvPr/>
        </p:nvSpPr>
        <p:spPr>
          <a:xfrm>
            <a:off x="3154455" y="4706470"/>
            <a:ext cx="2342029" cy="1120588"/>
          </a:xfrm>
          <a:prstGeom prst="righ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a:cs typeface="Calibri"/>
              </a:rPr>
              <a:t>Decision making, </a:t>
            </a:r>
            <a:r>
              <a:rPr lang="en-US" sz="1100" err="1">
                <a:cs typeface="Calibri"/>
              </a:rPr>
              <a:t>organisation</a:t>
            </a:r>
            <a:r>
              <a:rPr lang="en-US" sz="1100">
                <a:cs typeface="Calibri"/>
              </a:rPr>
              <a:t>, ethics, Europe, citizenship, knowledge, US, government, student, agriculture</a:t>
            </a:r>
          </a:p>
        </p:txBody>
      </p:sp>
      <p:sp>
        <p:nvSpPr>
          <p:cNvPr id="12" name="Callout: Left Arrow 11">
            <a:extLst>
              <a:ext uri="{FF2B5EF4-FFF2-40B4-BE49-F238E27FC236}">
                <a16:creationId xmlns:a16="http://schemas.microsoft.com/office/drawing/2014/main" id="{0A7FD4B3-162D-7E1F-F1B7-F3E0B069B97A}"/>
              </a:ext>
            </a:extLst>
          </p:cNvPr>
          <p:cNvSpPr/>
          <p:nvPr/>
        </p:nvSpPr>
        <p:spPr>
          <a:xfrm>
            <a:off x="4485155" y="1566023"/>
            <a:ext cx="2723028" cy="128867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a:cs typeface="Calibri"/>
              </a:rPr>
              <a:t>Humans, articles, social responsibility, social </a:t>
            </a:r>
            <a:r>
              <a:rPr lang="en-US" sz="1200" err="1">
                <a:cs typeface="Calibri"/>
              </a:rPr>
              <a:t>behaviour</a:t>
            </a:r>
            <a:r>
              <a:rPr lang="en-US" sz="1200">
                <a:cs typeface="Calibri"/>
              </a:rPr>
              <a:t>, male, female, adult, education, priority journal</a:t>
            </a:r>
          </a:p>
        </p:txBody>
      </p:sp>
    </p:spTree>
    <p:extLst>
      <p:ext uri="{BB962C8B-B14F-4D97-AF65-F5344CB8AC3E}">
        <p14:creationId xmlns:p14="http://schemas.microsoft.com/office/powerpoint/2010/main" val="1992505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1" name="Group 10">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5" name="Freeform: Shape 14">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2" name="Group 11">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3" name="Freeform: Shape 12">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2" name="Title 1">
            <a:extLst>
              <a:ext uri="{FF2B5EF4-FFF2-40B4-BE49-F238E27FC236}">
                <a16:creationId xmlns:a16="http://schemas.microsoft.com/office/drawing/2014/main" id="{9D5C88F1-751E-4679-103F-DA1C4BF8BA2A}"/>
              </a:ext>
            </a:extLst>
          </p:cNvPr>
          <p:cNvSpPr>
            <a:spLocks noGrp="1"/>
          </p:cNvSpPr>
          <p:nvPr>
            <p:ph type="title"/>
          </p:nvPr>
        </p:nvSpPr>
        <p:spPr>
          <a:xfrm>
            <a:off x="628649" y="1120676"/>
            <a:ext cx="5266135" cy="2308324"/>
          </a:xfrm>
        </p:spPr>
        <p:txBody>
          <a:bodyPr vert="horz" lIns="91440" tIns="45720" rIns="91440" bIns="45720" rtlCol="0" anchor="b">
            <a:normAutofit/>
          </a:bodyPr>
          <a:lstStyle/>
          <a:p>
            <a:r>
              <a:rPr lang="en-US" sz="6300">
                <a:solidFill>
                  <a:schemeClr val="bg1"/>
                </a:solidFill>
                <a:cs typeface="Calibri Light"/>
              </a:rPr>
              <a:t>Co-citation analysis</a:t>
            </a:r>
            <a:endParaRPr lang="en-US" sz="6300" kern="1200" err="1">
              <a:solidFill>
                <a:schemeClr val="bg1"/>
              </a:solidFill>
              <a:latin typeface="+mj-lt"/>
              <a:ea typeface="+mj-ea"/>
              <a:cs typeface="+mj-cs"/>
            </a:endParaRPr>
          </a:p>
        </p:txBody>
      </p:sp>
    </p:spTree>
    <p:extLst>
      <p:ext uri="{BB962C8B-B14F-4D97-AF65-F5344CB8AC3E}">
        <p14:creationId xmlns:p14="http://schemas.microsoft.com/office/powerpoint/2010/main" val="2500927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A597D97-203B-498B-95D3-E90DC961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5" descr="A picture containing dark&#10;&#10;Description automatically generated">
            <a:extLst>
              <a:ext uri="{FF2B5EF4-FFF2-40B4-BE49-F238E27FC236}">
                <a16:creationId xmlns:a16="http://schemas.microsoft.com/office/drawing/2014/main" id="{52CC316B-F759-AFEE-EDF4-C467FFFFF0B1}"/>
              </a:ext>
            </a:extLst>
          </p:cNvPr>
          <p:cNvPicPr>
            <a:picLocks noChangeAspect="1"/>
          </p:cNvPicPr>
          <p:nvPr/>
        </p:nvPicPr>
        <p:blipFill rotWithShape="1">
          <a:blip r:embed="rId2"/>
          <a:srcRect t="8549" b="7432"/>
          <a:stretch/>
        </p:blipFill>
        <p:spPr>
          <a:xfrm>
            <a:off x="3027872" y="100652"/>
            <a:ext cx="5943600" cy="3383270"/>
          </a:xfrm>
          <a:prstGeom prst="rect">
            <a:avLst/>
          </a:prstGeom>
        </p:spPr>
      </p:pic>
      <p:pic>
        <p:nvPicPr>
          <p:cNvPr id="3" name="Picture 3">
            <a:extLst>
              <a:ext uri="{FF2B5EF4-FFF2-40B4-BE49-F238E27FC236}">
                <a16:creationId xmlns:a16="http://schemas.microsoft.com/office/drawing/2014/main" id="{C304C545-02E5-A664-7522-DD0D098D107F}"/>
              </a:ext>
            </a:extLst>
          </p:cNvPr>
          <p:cNvPicPr>
            <a:picLocks noChangeAspect="1"/>
          </p:cNvPicPr>
          <p:nvPr/>
        </p:nvPicPr>
        <p:blipFill rotWithShape="1">
          <a:blip r:embed="rId3"/>
          <a:srcRect t="1760" r="-1" b="10117"/>
          <a:stretch/>
        </p:blipFill>
        <p:spPr>
          <a:xfrm>
            <a:off x="3488187" y="3474720"/>
            <a:ext cx="5666874" cy="3383280"/>
          </a:xfrm>
          <a:prstGeom prst="rect">
            <a:avLst/>
          </a:prstGeom>
        </p:spPr>
      </p:pic>
      <p:sp useBgFill="1">
        <p:nvSpPr>
          <p:cNvPr id="17" name="Freeform: Shape 16">
            <a:extLst>
              <a:ext uri="{FF2B5EF4-FFF2-40B4-BE49-F238E27FC236}">
                <a16:creationId xmlns:a16="http://schemas.microsoft.com/office/drawing/2014/main" id="{6A6EF10E-DF41-4BD3-8EB4-6F646531D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83204"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FF4414E8-687B-E6E1-3CB5-31B7D3624A96}"/>
              </a:ext>
            </a:extLst>
          </p:cNvPr>
          <p:cNvSpPr>
            <a:spLocks noGrp="1"/>
          </p:cNvSpPr>
          <p:nvPr>
            <p:ph type="title"/>
          </p:nvPr>
        </p:nvSpPr>
        <p:spPr>
          <a:xfrm>
            <a:off x="482601" y="609600"/>
            <a:ext cx="2994525" cy="3877197"/>
          </a:xfrm>
        </p:spPr>
        <p:txBody>
          <a:bodyPr vert="horz" lIns="91440" tIns="45720" rIns="91440" bIns="45720" rtlCol="0" anchor="b">
            <a:normAutofit/>
          </a:bodyPr>
          <a:lstStyle/>
          <a:p>
            <a:r>
              <a:rPr lang="en-US" sz="3800" kern="1200">
                <a:solidFill>
                  <a:schemeClr val="tx1"/>
                </a:solidFill>
                <a:latin typeface="+mj-lt"/>
                <a:ea typeface="+mj-ea"/>
                <a:cs typeface="+mj-cs"/>
              </a:rPr>
              <a:t>Co-citation network maps (Journal)</a:t>
            </a:r>
          </a:p>
        </p:txBody>
      </p:sp>
      <p:sp>
        <p:nvSpPr>
          <p:cNvPr id="6" name="Oval 5">
            <a:extLst>
              <a:ext uri="{FF2B5EF4-FFF2-40B4-BE49-F238E27FC236}">
                <a16:creationId xmlns:a16="http://schemas.microsoft.com/office/drawing/2014/main" id="{3014D1E8-6F64-18FF-9EA4-B5C3A31A4102}"/>
              </a:ext>
            </a:extLst>
          </p:cNvPr>
          <p:cNvSpPr/>
          <p:nvPr/>
        </p:nvSpPr>
        <p:spPr>
          <a:xfrm>
            <a:off x="3537834" y="1026711"/>
            <a:ext cx="2454088" cy="1468604"/>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
        <p:nvSpPr>
          <p:cNvPr id="8" name="Oval 7">
            <a:extLst>
              <a:ext uri="{FF2B5EF4-FFF2-40B4-BE49-F238E27FC236}">
                <a16:creationId xmlns:a16="http://schemas.microsoft.com/office/drawing/2014/main" id="{6DE2E43C-7BBB-0046-CFD0-32B2CB51FA41}"/>
              </a:ext>
            </a:extLst>
          </p:cNvPr>
          <p:cNvSpPr/>
          <p:nvPr/>
        </p:nvSpPr>
        <p:spPr>
          <a:xfrm>
            <a:off x="6125758" y="537881"/>
            <a:ext cx="1907749" cy="677850"/>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
        <p:nvSpPr>
          <p:cNvPr id="9" name="Oval 8">
            <a:extLst>
              <a:ext uri="{FF2B5EF4-FFF2-40B4-BE49-F238E27FC236}">
                <a16:creationId xmlns:a16="http://schemas.microsoft.com/office/drawing/2014/main" id="{BBCA1410-5984-D8F5-7DE7-30B7E9EF9948}"/>
              </a:ext>
            </a:extLst>
          </p:cNvPr>
          <p:cNvSpPr/>
          <p:nvPr/>
        </p:nvSpPr>
        <p:spPr>
          <a:xfrm>
            <a:off x="6743984" y="1587428"/>
            <a:ext cx="1907749" cy="677850"/>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
        <p:nvSpPr>
          <p:cNvPr id="10" name="Oval 9">
            <a:extLst>
              <a:ext uri="{FF2B5EF4-FFF2-40B4-BE49-F238E27FC236}">
                <a16:creationId xmlns:a16="http://schemas.microsoft.com/office/drawing/2014/main" id="{897E9E32-6C43-4F24-97EF-3DED7D72C26C}"/>
              </a:ext>
            </a:extLst>
          </p:cNvPr>
          <p:cNvSpPr/>
          <p:nvPr/>
        </p:nvSpPr>
        <p:spPr>
          <a:xfrm>
            <a:off x="5478777" y="2018749"/>
            <a:ext cx="1907749" cy="677850"/>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Tree>
    <p:extLst>
      <p:ext uri="{BB962C8B-B14F-4D97-AF65-F5344CB8AC3E}">
        <p14:creationId xmlns:p14="http://schemas.microsoft.com/office/powerpoint/2010/main" val="60504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lowchart: Document 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631" y="0"/>
            <a:ext cx="2436019" cy="3400426"/>
          </a:xfrm>
          <a:prstGeom prst="flowChartDocument">
            <a:avLst/>
          </a:prstGeom>
          <a:solidFill>
            <a:srgbClr val="3E42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4414E8-687B-E6E1-3CB5-31B7D3624A96}"/>
              </a:ext>
            </a:extLst>
          </p:cNvPr>
          <p:cNvSpPr>
            <a:spLocks noGrp="1"/>
          </p:cNvSpPr>
          <p:nvPr>
            <p:ph type="title"/>
          </p:nvPr>
        </p:nvSpPr>
        <p:spPr>
          <a:xfrm>
            <a:off x="628650" y="171162"/>
            <a:ext cx="2130136" cy="2371148"/>
          </a:xfrm>
        </p:spPr>
        <p:txBody>
          <a:bodyPr vert="horz" lIns="91440" tIns="45720" rIns="91440" bIns="45720" rtlCol="0" anchor="ctr">
            <a:normAutofit/>
          </a:bodyPr>
          <a:lstStyle/>
          <a:p>
            <a:r>
              <a:rPr lang="en-US" sz="2800" kern="1200">
                <a:solidFill>
                  <a:srgbClr val="FFFFFF"/>
                </a:solidFill>
                <a:latin typeface="+mj-lt"/>
                <a:ea typeface="+mj-ea"/>
                <a:cs typeface="+mj-cs"/>
              </a:rPr>
              <a:t>Co-citation network maps (article)</a:t>
            </a:r>
          </a:p>
        </p:txBody>
      </p:sp>
      <p:pic>
        <p:nvPicPr>
          <p:cNvPr id="5" name="Picture 5" descr="A picture containing diagram&#10;&#10;Description automatically generated">
            <a:extLst>
              <a:ext uri="{FF2B5EF4-FFF2-40B4-BE49-F238E27FC236}">
                <a16:creationId xmlns:a16="http://schemas.microsoft.com/office/drawing/2014/main" id="{03EB9F60-E2C3-0B45-F320-D7C6DCA6FB74}"/>
              </a:ext>
            </a:extLst>
          </p:cNvPr>
          <p:cNvPicPr>
            <a:picLocks noChangeAspect="1"/>
          </p:cNvPicPr>
          <p:nvPr/>
        </p:nvPicPr>
        <p:blipFill>
          <a:blip r:embed="rId2"/>
          <a:stretch>
            <a:fillRect/>
          </a:stretch>
        </p:blipFill>
        <p:spPr>
          <a:xfrm>
            <a:off x="3847113" y="640080"/>
            <a:ext cx="4128324" cy="5578816"/>
          </a:xfrm>
          <a:prstGeom prst="rect">
            <a:avLst/>
          </a:prstGeom>
        </p:spPr>
      </p:pic>
      <p:sp>
        <p:nvSpPr>
          <p:cNvPr id="12" name="Oval 11">
            <a:extLst>
              <a:ext uri="{FF2B5EF4-FFF2-40B4-BE49-F238E27FC236}">
                <a16:creationId xmlns:a16="http://schemas.microsoft.com/office/drawing/2014/main" id="{231C6E86-4EF7-CFA4-F071-04692F463138}"/>
              </a:ext>
            </a:extLst>
          </p:cNvPr>
          <p:cNvSpPr/>
          <p:nvPr/>
        </p:nvSpPr>
        <p:spPr>
          <a:xfrm>
            <a:off x="4625227" y="1916205"/>
            <a:ext cx="1400736" cy="784412"/>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
        <p:nvSpPr>
          <p:cNvPr id="13" name="Oval 12">
            <a:extLst>
              <a:ext uri="{FF2B5EF4-FFF2-40B4-BE49-F238E27FC236}">
                <a16:creationId xmlns:a16="http://schemas.microsoft.com/office/drawing/2014/main" id="{4CF80BAD-8F73-352D-12DD-8BB6B8C1B761}"/>
              </a:ext>
            </a:extLst>
          </p:cNvPr>
          <p:cNvSpPr/>
          <p:nvPr/>
        </p:nvSpPr>
        <p:spPr>
          <a:xfrm>
            <a:off x="4098551" y="537881"/>
            <a:ext cx="2454088" cy="1008529"/>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
        <p:nvSpPr>
          <p:cNvPr id="14" name="Oval 13">
            <a:extLst>
              <a:ext uri="{FF2B5EF4-FFF2-40B4-BE49-F238E27FC236}">
                <a16:creationId xmlns:a16="http://schemas.microsoft.com/office/drawing/2014/main" id="{2B71E09C-280E-DA8C-6FD9-9F3AD143C5CC}"/>
              </a:ext>
            </a:extLst>
          </p:cNvPr>
          <p:cNvSpPr/>
          <p:nvPr/>
        </p:nvSpPr>
        <p:spPr>
          <a:xfrm>
            <a:off x="6429373" y="1098174"/>
            <a:ext cx="1098177" cy="1916207"/>
          </a:xfrm>
          <a:prstGeom prst="ellipse">
            <a:avLst/>
          </a:prstGeom>
          <a:noFill/>
          <a:ln w="571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cs typeface="Calibri"/>
            </a:endParaRPr>
          </a:p>
        </p:txBody>
      </p:sp>
    </p:spTree>
    <p:extLst>
      <p:ext uri="{BB962C8B-B14F-4D97-AF65-F5344CB8AC3E}">
        <p14:creationId xmlns:p14="http://schemas.microsoft.com/office/powerpoint/2010/main" val="4046623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6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783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8E24AD7-3618-BB73-B7A2-F0A1521B7E47}"/>
              </a:ext>
            </a:extLst>
          </p:cNvPr>
          <p:cNvSpPr>
            <a:spLocks noGrp="1"/>
          </p:cNvSpPr>
          <p:nvPr>
            <p:ph type="title"/>
          </p:nvPr>
        </p:nvSpPr>
        <p:spPr>
          <a:xfrm>
            <a:off x="1028697" y="348865"/>
            <a:ext cx="7533018" cy="877729"/>
          </a:xfrm>
        </p:spPr>
        <p:txBody>
          <a:bodyPr anchor="ctr">
            <a:normAutofit/>
          </a:bodyPr>
          <a:lstStyle/>
          <a:p>
            <a:r>
              <a:rPr lang="en-US" sz="3500">
                <a:solidFill>
                  <a:srgbClr val="FFFFFF"/>
                </a:solidFill>
                <a:ea typeface="Calibri Light"/>
                <a:cs typeface="Calibri Light"/>
              </a:rPr>
              <a:t>Key themes</a:t>
            </a:r>
            <a:endParaRPr lang="en-US" sz="3500">
              <a:solidFill>
                <a:srgbClr val="FFFFFF"/>
              </a:solidFill>
            </a:endParaRPr>
          </a:p>
        </p:txBody>
      </p:sp>
      <p:graphicFrame>
        <p:nvGraphicFramePr>
          <p:cNvPr id="5" name="Content Placeholder 2">
            <a:extLst>
              <a:ext uri="{FF2B5EF4-FFF2-40B4-BE49-F238E27FC236}">
                <a16:creationId xmlns:a16="http://schemas.microsoft.com/office/drawing/2014/main" id="{6B9F5D06-903D-5C67-A4D7-BB72AF340E9C}"/>
              </a:ext>
            </a:extLst>
          </p:cNvPr>
          <p:cNvGraphicFramePr>
            <a:graphicFrameLocks noGrp="1"/>
          </p:cNvGraphicFramePr>
          <p:nvPr>
            <p:ph idx="1"/>
            <p:extLst>
              <p:ext uri="{D42A27DB-BD31-4B8C-83A1-F6EECF244321}">
                <p14:modId xmlns:p14="http://schemas.microsoft.com/office/powerpoint/2010/main" val="1733216341"/>
              </p:ext>
            </p:extLst>
          </p:nvPr>
        </p:nvGraphicFramePr>
        <p:xfrm>
          <a:off x="483042" y="2112579"/>
          <a:ext cx="8195871"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3624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2F14F-2CE8-504E-FE5E-763DA884A630}"/>
              </a:ext>
            </a:extLst>
          </p:cNvPr>
          <p:cNvSpPr>
            <a:spLocks noGrp="1"/>
          </p:cNvSpPr>
          <p:nvPr>
            <p:ph type="title"/>
          </p:nvPr>
        </p:nvSpPr>
        <p:spPr/>
        <p:txBody>
          <a:bodyPr/>
          <a:lstStyle/>
          <a:p>
            <a:r>
              <a:rPr lang="en-US"/>
              <a:t>Research problem and UN SDGs</a:t>
            </a:r>
          </a:p>
        </p:txBody>
      </p:sp>
      <p:sp>
        <p:nvSpPr>
          <p:cNvPr id="6" name="TextBox 5">
            <a:extLst>
              <a:ext uri="{FF2B5EF4-FFF2-40B4-BE49-F238E27FC236}">
                <a16:creationId xmlns:a16="http://schemas.microsoft.com/office/drawing/2014/main" id="{2900630F-5E8A-F647-B990-560824909E6B}"/>
              </a:ext>
            </a:extLst>
          </p:cNvPr>
          <p:cNvSpPr txBox="1"/>
          <p:nvPr/>
        </p:nvSpPr>
        <p:spPr>
          <a:xfrm>
            <a:off x="5512698" y="6271327"/>
            <a:ext cx="441016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Source from: </a:t>
            </a:r>
            <a:r>
              <a:rPr lang="en-US">
                <a:ea typeface="+mn-lt"/>
                <a:cs typeface="+mn-lt"/>
                <a:hlinkClick r:id="rId3"/>
              </a:rPr>
              <a:t>https://sdgs.un.org/</a:t>
            </a:r>
            <a:r>
              <a:rPr lang="en-US">
                <a:ea typeface="+mn-lt"/>
                <a:cs typeface="+mn-lt"/>
              </a:rPr>
              <a:t> </a:t>
            </a:r>
          </a:p>
        </p:txBody>
      </p:sp>
      <p:pic>
        <p:nvPicPr>
          <p:cNvPr id="8" name="Picture 8" descr="Graphical user interface, application&#10;&#10;Description automatically generated">
            <a:extLst>
              <a:ext uri="{FF2B5EF4-FFF2-40B4-BE49-F238E27FC236}">
                <a16:creationId xmlns:a16="http://schemas.microsoft.com/office/drawing/2014/main" id="{55492FFA-A189-CC67-3662-F1EA2D2C359D}"/>
              </a:ext>
            </a:extLst>
          </p:cNvPr>
          <p:cNvPicPr>
            <a:picLocks noChangeAspect="1"/>
          </p:cNvPicPr>
          <p:nvPr/>
        </p:nvPicPr>
        <p:blipFill>
          <a:blip r:embed="rId4"/>
          <a:stretch>
            <a:fillRect/>
          </a:stretch>
        </p:blipFill>
        <p:spPr>
          <a:xfrm>
            <a:off x="782904" y="2077214"/>
            <a:ext cx="7497270" cy="3745420"/>
          </a:xfrm>
          <a:prstGeom prst="rect">
            <a:avLst/>
          </a:prstGeom>
        </p:spPr>
      </p:pic>
    </p:spTree>
    <p:extLst>
      <p:ext uri="{BB962C8B-B14F-4D97-AF65-F5344CB8AC3E}">
        <p14:creationId xmlns:p14="http://schemas.microsoft.com/office/powerpoint/2010/main" val="3466461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1" name="Group 10">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5" name="Freeform: Shape 14">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2" name="Group 11">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3" name="Freeform: Shape 12">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2" name="Title 1">
            <a:extLst>
              <a:ext uri="{FF2B5EF4-FFF2-40B4-BE49-F238E27FC236}">
                <a16:creationId xmlns:a16="http://schemas.microsoft.com/office/drawing/2014/main" id="{9D5C88F1-751E-4679-103F-DA1C4BF8BA2A}"/>
              </a:ext>
            </a:extLst>
          </p:cNvPr>
          <p:cNvSpPr>
            <a:spLocks noGrp="1"/>
          </p:cNvSpPr>
          <p:nvPr>
            <p:ph type="title"/>
          </p:nvPr>
        </p:nvSpPr>
        <p:spPr>
          <a:xfrm>
            <a:off x="628649" y="1120676"/>
            <a:ext cx="5266135" cy="2308324"/>
          </a:xfrm>
        </p:spPr>
        <p:txBody>
          <a:bodyPr vert="horz" lIns="91440" tIns="45720" rIns="91440" bIns="45720" rtlCol="0" anchor="b">
            <a:normAutofit/>
          </a:bodyPr>
          <a:lstStyle/>
          <a:p>
            <a:r>
              <a:rPr lang="en-US" sz="6300">
                <a:solidFill>
                  <a:schemeClr val="bg1"/>
                </a:solidFill>
                <a:cs typeface="Calibri Light"/>
              </a:rPr>
              <a:t>Collaboration analysis</a:t>
            </a:r>
            <a:endParaRPr lang="en-US" sz="6300" kern="1200" err="1">
              <a:solidFill>
                <a:schemeClr val="bg1"/>
              </a:solidFill>
              <a:latin typeface="+mj-lt"/>
              <a:ea typeface="+mj-ea"/>
              <a:cs typeface="+mj-cs"/>
            </a:endParaRPr>
          </a:p>
        </p:txBody>
      </p:sp>
    </p:spTree>
    <p:extLst>
      <p:ext uri="{BB962C8B-B14F-4D97-AF65-F5344CB8AC3E}">
        <p14:creationId xmlns:p14="http://schemas.microsoft.com/office/powerpoint/2010/main" val="3699839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5CAA9-EC03-066C-A122-15509F2F08B7}"/>
              </a:ext>
            </a:extLst>
          </p:cNvPr>
          <p:cNvSpPr>
            <a:spLocks noGrp="1"/>
          </p:cNvSpPr>
          <p:nvPr>
            <p:ph type="title"/>
          </p:nvPr>
        </p:nvSpPr>
        <p:spPr/>
        <p:txBody>
          <a:bodyPr>
            <a:normAutofit/>
          </a:bodyPr>
          <a:lstStyle/>
          <a:p>
            <a:r>
              <a:rPr lang="en-US">
                <a:ea typeface="+mj-lt"/>
                <a:cs typeface="+mj-lt"/>
              </a:rPr>
              <a:t>Collaboration network (authors)</a:t>
            </a:r>
            <a:endParaRPr lang="en-US"/>
          </a:p>
        </p:txBody>
      </p:sp>
      <p:pic>
        <p:nvPicPr>
          <p:cNvPr id="5" name="Picture 5" descr="A picture containing map&#10;&#10;Description automatically generated">
            <a:extLst>
              <a:ext uri="{FF2B5EF4-FFF2-40B4-BE49-F238E27FC236}">
                <a16:creationId xmlns:a16="http://schemas.microsoft.com/office/drawing/2014/main" id="{0A8A26AE-2870-2665-D05A-DCD3E34CD022}"/>
              </a:ext>
            </a:extLst>
          </p:cNvPr>
          <p:cNvPicPr>
            <a:picLocks noGrp="1" noChangeAspect="1"/>
          </p:cNvPicPr>
          <p:nvPr>
            <p:ph sz="half" idx="1"/>
          </p:nvPr>
        </p:nvPicPr>
        <p:blipFill>
          <a:blip r:embed="rId3"/>
          <a:stretch>
            <a:fillRect/>
          </a:stretch>
        </p:blipFill>
        <p:spPr>
          <a:xfrm>
            <a:off x="1021284" y="1651357"/>
            <a:ext cx="7210497" cy="4411943"/>
          </a:xfrm>
        </p:spPr>
      </p:pic>
      <p:sp>
        <p:nvSpPr>
          <p:cNvPr id="9" name="TextBox 8">
            <a:extLst>
              <a:ext uri="{FF2B5EF4-FFF2-40B4-BE49-F238E27FC236}">
                <a16:creationId xmlns:a16="http://schemas.microsoft.com/office/drawing/2014/main" id="{C6C14D56-EEE9-CE8F-F03D-380EAA099B71}"/>
              </a:ext>
            </a:extLst>
          </p:cNvPr>
          <p:cNvSpPr txBox="1"/>
          <p:nvPr/>
        </p:nvSpPr>
        <p:spPr>
          <a:xfrm>
            <a:off x="556231" y="5725906"/>
            <a:ext cx="161416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Calibri"/>
                <a:cs typeface="Calibri"/>
              </a:rPr>
              <a:t>Number of node 150</a:t>
            </a:r>
          </a:p>
        </p:txBody>
      </p:sp>
    </p:spTree>
    <p:extLst>
      <p:ext uri="{BB962C8B-B14F-4D97-AF65-F5344CB8AC3E}">
        <p14:creationId xmlns:p14="http://schemas.microsoft.com/office/powerpoint/2010/main" val="3554177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5CAA9-EC03-066C-A122-15509F2F08B7}"/>
              </a:ext>
            </a:extLst>
          </p:cNvPr>
          <p:cNvSpPr>
            <a:spLocks noGrp="1"/>
          </p:cNvSpPr>
          <p:nvPr>
            <p:ph type="title"/>
          </p:nvPr>
        </p:nvSpPr>
        <p:spPr/>
        <p:txBody>
          <a:bodyPr>
            <a:normAutofit/>
          </a:bodyPr>
          <a:lstStyle/>
          <a:p>
            <a:r>
              <a:rPr lang="en-US">
                <a:ea typeface="+mj-lt"/>
                <a:cs typeface="+mj-lt"/>
              </a:rPr>
              <a:t>Collaboration network (domestic &amp; global institutions)</a:t>
            </a:r>
            <a:endParaRPr lang="en-US"/>
          </a:p>
        </p:txBody>
      </p:sp>
      <p:pic>
        <p:nvPicPr>
          <p:cNvPr id="8" name="Picture 8" descr="Map&#10;&#10;Description automatically generated">
            <a:extLst>
              <a:ext uri="{FF2B5EF4-FFF2-40B4-BE49-F238E27FC236}">
                <a16:creationId xmlns:a16="http://schemas.microsoft.com/office/drawing/2014/main" id="{100BAAE4-B1B1-CD9E-0464-E2621CA4A304}"/>
              </a:ext>
            </a:extLst>
          </p:cNvPr>
          <p:cNvPicPr>
            <a:picLocks noGrp="1" noChangeAspect="1"/>
          </p:cNvPicPr>
          <p:nvPr>
            <p:ph sz="half" idx="1"/>
          </p:nvPr>
        </p:nvPicPr>
        <p:blipFill>
          <a:blip r:embed="rId3"/>
          <a:stretch>
            <a:fillRect/>
          </a:stretch>
        </p:blipFill>
        <p:spPr>
          <a:xfrm>
            <a:off x="1649497" y="2209769"/>
            <a:ext cx="6285627" cy="3853531"/>
          </a:xfrm>
        </p:spPr>
      </p:pic>
      <p:sp>
        <p:nvSpPr>
          <p:cNvPr id="9" name="TextBox 8">
            <a:extLst>
              <a:ext uri="{FF2B5EF4-FFF2-40B4-BE49-F238E27FC236}">
                <a16:creationId xmlns:a16="http://schemas.microsoft.com/office/drawing/2014/main" id="{2EE18472-E093-B798-60AE-91106A11B3DD}"/>
              </a:ext>
            </a:extLst>
          </p:cNvPr>
          <p:cNvSpPr txBox="1"/>
          <p:nvPr/>
        </p:nvSpPr>
        <p:spPr>
          <a:xfrm>
            <a:off x="556231" y="5725906"/>
            <a:ext cx="161416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Calibri"/>
                <a:cs typeface="Calibri"/>
              </a:rPr>
              <a:t>Number of node 150</a:t>
            </a:r>
          </a:p>
        </p:txBody>
      </p:sp>
    </p:spTree>
    <p:extLst>
      <p:ext uri="{BB962C8B-B14F-4D97-AF65-F5344CB8AC3E}">
        <p14:creationId xmlns:p14="http://schemas.microsoft.com/office/powerpoint/2010/main" val="3982028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D6091F-6583-B5A7-B6D6-B8EDDE6D00B9}"/>
              </a:ext>
            </a:extLst>
          </p:cNvPr>
          <p:cNvSpPr>
            <a:spLocks noGrp="1"/>
          </p:cNvSpPr>
          <p:nvPr>
            <p:ph type="title"/>
          </p:nvPr>
        </p:nvSpPr>
        <p:spPr>
          <a:xfrm>
            <a:off x="392906" y="5317240"/>
            <a:ext cx="8408194" cy="744836"/>
          </a:xfrm>
        </p:spPr>
        <p:txBody>
          <a:bodyPr vert="horz" lIns="91440" tIns="45720" rIns="91440" bIns="45720" rtlCol="0" anchor="ctr">
            <a:normAutofit/>
          </a:bodyPr>
          <a:lstStyle/>
          <a:p>
            <a:pPr algn="ctr"/>
            <a:r>
              <a:rPr lang="en-US" sz="3100">
                <a:solidFill>
                  <a:schemeClr val="tx1">
                    <a:lumMod val="85000"/>
                    <a:lumOff val="15000"/>
                  </a:schemeClr>
                </a:solidFill>
              </a:rPr>
              <a:t>Collaboration network by country</a:t>
            </a:r>
          </a:p>
        </p:txBody>
      </p:sp>
      <p:cxnSp>
        <p:nvCxnSpPr>
          <p:cNvPr id="40" name="Straight Connector 3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3A81AC4D-3DCA-28DA-FA7A-84AC98B17696}"/>
              </a:ext>
            </a:extLst>
          </p:cNvPr>
          <p:cNvGraphicFramePr>
            <a:graphicFrameLocks noGrp="1"/>
          </p:cNvGraphicFramePr>
          <p:nvPr>
            <p:extLst>
              <p:ext uri="{D42A27DB-BD31-4B8C-83A1-F6EECF244321}">
                <p14:modId xmlns:p14="http://schemas.microsoft.com/office/powerpoint/2010/main" val="3555604082"/>
              </p:ext>
            </p:extLst>
          </p:nvPr>
        </p:nvGraphicFramePr>
        <p:xfrm>
          <a:off x="244415" y="517584"/>
          <a:ext cx="3187564" cy="4730543"/>
        </p:xfrm>
        <a:graphic>
          <a:graphicData uri="http://schemas.openxmlformats.org/drawingml/2006/table">
            <a:tbl>
              <a:tblPr firstRow="1" bandRow="1">
                <a:tableStyleId>{5C22544A-7EE6-4342-B048-85BDC9FD1C3A}</a:tableStyleId>
              </a:tblPr>
              <a:tblGrid>
                <a:gridCol w="1188534">
                  <a:extLst>
                    <a:ext uri="{9D8B030D-6E8A-4147-A177-3AD203B41FA5}">
                      <a16:colId xmlns:a16="http://schemas.microsoft.com/office/drawing/2014/main" val="3048319465"/>
                    </a:ext>
                  </a:extLst>
                </a:gridCol>
                <a:gridCol w="1192466">
                  <a:extLst>
                    <a:ext uri="{9D8B030D-6E8A-4147-A177-3AD203B41FA5}">
                      <a16:colId xmlns:a16="http://schemas.microsoft.com/office/drawing/2014/main" val="3033545611"/>
                    </a:ext>
                  </a:extLst>
                </a:gridCol>
                <a:gridCol w="806564">
                  <a:extLst>
                    <a:ext uri="{9D8B030D-6E8A-4147-A177-3AD203B41FA5}">
                      <a16:colId xmlns:a16="http://schemas.microsoft.com/office/drawing/2014/main" val="2631930402"/>
                    </a:ext>
                  </a:extLst>
                </a:gridCol>
              </a:tblGrid>
              <a:tr h="356667">
                <a:tc>
                  <a:txBody>
                    <a:bodyPr/>
                    <a:lstStyle/>
                    <a:p>
                      <a:pPr lvl="0">
                        <a:buNone/>
                      </a:pPr>
                      <a:r>
                        <a:rPr lang="en-US" sz="1000">
                          <a:effectLst/>
                        </a:rPr>
                        <a:t>From</a:t>
                      </a:r>
                    </a:p>
                  </a:txBody>
                  <a:tcPr anchor="ctr"/>
                </a:tc>
                <a:tc>
                  <a:txBody>
                    <a:bodyPr/>
                    <a:lstStyle/>
                    <a:p>
                      <a:pPr lvl="0">
                        <a:buNone/>
                      </a:pPr>
                      <a:r>
                        <a:rPr lang="en-US" sz="1000">
                          <a:effectLst/>
                        </a:rPr>
                        <a:t>To</a:t>
                      </a:r>
                    </a:p>
                  </a:txBody>
                  <a:tcPr anchor="ctr"/>
                </a:tc>
                <a:tc>
                  <a:txBody>
                    <a:bodyPr/>
                    <a:lstStyle/>
                    <a:p>
                      <a:pPr lvl="0">
                        <a:buNone/>
                      </a:pPr>
                      <a:r>
                        <a:rPr lang="en-US" sz="1000">
                          <a:effectLst/>
                        </a:rPr>
                        <a:t>frequency</a:t>
                      </a:r>
                    </a:p>
                  </a:txBody>
                  <a:tcPr anchor="ctr"/>
                </a:tc>
                <a:extLst>
                  <a:ext uri="{0D108BD9-81ED-4DB2-BD59-A6C34878D82A}">
                    <a16:rowId xmlns:a16="http://schemas.microsoft.com/office/drawing/2014/main" val="2994731767"/>
                  </a:ext>
                </a:extLst>
              </a:tr>
              <a:tr h="244036">
                <a:tc>
                  <a:txBody>
                    <a:bodyPr/>
                    <a:lstStyle/>
                    <a:p>
                      <a:pPr fontAlgn="base"/>
                      <a:r>
                        <a:rPr lang="en-US" sz="1000">
                          <a:effectLst/>
                        </a:rPr>
                        <a:t>USA​</a:t>
                      </a:r>
                      <a:endParaRPr lang="en-US" sz="1000" b="1">
                        <a:solidFill>
                          <a:srgbClr val="FFFFFF"/>
                        </a:solidFill>
                        <a:effectLst/>
                      </a:endParaRPr>
                    </a:p>
                  </a:txBody>
                  <a:tcPr anchor="ctr"/>
                </a:tc>
                <a:tc>
                  <a:txBody>
                    <a:bodyPr/>
                    <a:lstStyle/>
                    <a:p>
                      <a:pPr fontAlgn="base"/>
                      <a:r>
                        <a:rPr lang="en-US" sz="1000">
                          <a:effectLst/>
                        </a:rPr>
                        <a:t>CHI​</a:t>
                      </a:r>
                      <a:endParaRPr lang="en-US" sz="1000" b="1">
                        <a:solidFill>
                          <a:srgbClr val="FFFFFF"/>
                        </a:solidFill>
                        <a:effectLst/>
                      </a:endParaRPr>
                    </a:p>
                  </a:txBody>
                  <a:tcPr anchor="ctr"/>
                </a:tc>
                <a:tc>
                  <a:txBody>
                    <a:bodyPr/>
                    <a:lstStyle/>
                    <a:p>
                      <a:pPr fontAlgn="base"/>
                      <a:r>
                        <a:rPr lang="en-US" sz="1000">
                          <a:effectLst/>
                        </a:rPr>
                        <a:t>7​</a:t>
                      </a:r>
                      <a:endParaRPr lang="en-US" sz="1000" b="1">
                        <a:solidFill>
                          <a:srgbClr val="FFFFFF"/>
                        </a:solidFill>
                        <a:effectLst/>
                      </a:endParaRPr>
                    </a:p>
                  </a:txBody>
                  <a:tcPr anchor="ctr"/>
                </a:tc>
                <a:extLst>
                  <a:ext uri="{0D108BD9-81ED-4DB2-BD59-A6C34878D82A}">
                    <a16:rowId xmlns:a16="http://schemas.microsoft.com/office/drawing/2014/main" val="947414106"/>
                  </a:ext>
                </a:extLst>
              </a:tr>
              <a:tr h="244036">
                <a:tc>
                  <a:txBody>
                    <a:bodyPr/>
                    <a:lstStyle/>
                    <a:p>
                      <a:pPr fontAlgn="base"/>
                      <a:r>
                        <a:rPr lang="en-US" sz="1000">
                          <a:effectLst/>
                        </a:rPr>
                        <a:t>USA​</a:t>
                      </a:r>
                    </a:p>
                  </a:txBody>
                  <a:tcPr anchor="ctr"/>
                </a:tc>
                <a:tc>
                  <a:txBody>
                    <a:bodyPr/>
                    <a:lstStyle/>
                    <a:p>
                      <a:pPr fontAlgn="base"/>
                      <a:r>
                        <a:rPr lang="en-US" sz="1000">
                          <a:effectLst/>
                        </a:rPr>
                        <a:t>KOREA​</a:t>
                      </a:r>
                    </a:p>
                  </a:txBody>
                  <a:tcPr anchor="ctr"/>
                </a:tc>
                <a:tc>
                  <a:txBody>
                    <a:bodyPr/>
                    <a:lstStyle/>
                    <a:p>
                      <a:pPr fontAlgn="base"/>
                      <a:r>
                        <a:rPr lang="en-US" sz="1000">
                          <a:effectLst/>
                        </a:rPr>
                        <a:t>5​</a:t>
                      </a:r>
                    </a:p>
                  </a:txBody>
                  <a:tcPr anchor="ctr"/>
                </a:tc>
                <a:extLst>
                  <a:ext uri="{0D108BD9-81ED-4DB2-BD59-A6C34878D82A}">
                    <a16:rowId xmlns:a16="http://schemas.microsoft.com/office/drawing/2014/main" val="3742718879"/>
                  </a:ext>
                </a:extLst>
              </a:tr>
              <a:tr h="281580">
                <a:tc>
                  <a:txBody>
                    <a:bodyPr/>
                    <a:lstStyle/>
                    <a:p>
                      <a:pPr fontAlgn="base"/>
                      <a:r>
                        <a:rPr lang="en-US" sz="1000">
                          <a:effectLst/>
                        </a:rPr>
                        <a:t>USA​</a:t>
                      </a:r>
                    </a:p>
                  </a:txBody>
                  <a:tcPr anchor="ctr"/>
                </a:tc>
                <a:tc>
                  <a:txBody>
                    <a:bodyPr/>
                    <a:lstStyle/>
                    <a:p>
                      <a:pPr fontAlgn="base"/>
                      <a:r>
                        <a:rPr lang="en-US" sz="1000">
                          <a:effectLst/>
                        </a:rPr>
                        <a:t>UNITED KINGDOM​</a:t>
                      </a:r>
                    </a:p>
                  </a:txBody>
                  <a:tcPr anchor="ctr"/>
                </a:tc>
                <a:tc>
                  <a:txBody>
                    <a:bodyPr/>
                    <a:lstStyle/>
                    <a:p>
                      <a:pPr fontAlgn="base"/>
                      <a:r>
                        <a:rPr lang="en-US" sz="1000">
                          <a:effectLst/>
                        </a:rPr>
                        <a:t>5​</a:t>
                      </a:r>
                    </a:p>
                  </a:txBody>
                  <a:tcPr anchor="ctr"/>
                </a:tc>
                <a:extLst>
                  <a:ext uri="{0D108BD9-81ED-4DB2-BD59-A6C34878D82A}">
                    <a16:rowId xmlns:a16="http://schemas.microsoft.com/office/drawing/2014/main" val="3256679152"/>
                  </a:ext>
                </a:extLst>
              </a:tr>
              <a:tr h="244036">
                <a:tc>
                  <a:txBody>
                    <a:bodyPr/>
                    <a:lstStyle/>
                    <a:p>
                      <a:pPr fontAlgn="base"/>
                      <a:r>
                        <a:rPr lang="en-US" sz="1000">
                          <a:effectLst/>
                        </a:rPr>
                        <a:t>USA​</a:t>
                      </a:r>
                    </a:p>
                  </a:txBody>
                  <a:tcPr anchor="ctr"/>
                </a:tc>
                <a:tc>
                  <a:txBody>
                    <a:bodyPr/>
                    <a:lstStyle/>
                    <a:p>
                      <a:pPr fontAlgn="base"/>
                      <a:r>
                        <a:rPr lang="en-US" sz="1000">
                          <a:effectLst/>
                        </a:rPr>
                        <a:t>CANADA​</a:t>
                      </a:r>
                    </a:p>
                  </a:txBody>
                  <a:tcPr anchor="ctr"/>
                </a:tc>
                <a:tc>
                  <a:txBody>
                    <a:bodyPr/>
                    <a:lstStyle/>
                    <a:p>
                      <a:pPr fontAlgn="base"/>
                      <a:r>
                        <a:rPr lang="en-US" sz="1000">
                          <a:effectLst/>
                        </a:rPr>
                        <a:t>4​</a:t>
                      </a:r>
                    </a:p>
                  </a:txBody>
                  <a:tcPr anchor="ctr"/>
                </a:tc>
                <a:extLst>
                  <a:ext uri="{0D108BD9-81ED-4DB2-BD59-A6C34878D82A}">
                    <a16:rowId xmlns:a16="http://schemas.microsoft.com/office/drawing/2014/main" val="3742413756"/>
                  </a:ext>
                </a:extLst>
              </a:tr>
              <a:tr h="244036">
                <a:tc>
                  <a:txBody>
                    <a:bodyPr/>
                    <a:lstStyle/>
                    <a:p>
                      <a:pPr fontAlgn="base"/>
                      <a:r>
                        <a:rPr lang="en-US" sz="1000">
                          <a:effectLst/>
                        </a:rPr>
                        <a:t>USA​</a:t>
                      </a:r>
                    </a:p>
                  </a:txBody>
                  <a:tcPr anchor="ctr"/>
                </a:tc>
                <a:tc>
                  <a:txBody>
                    <a:bodyPr/>
                    <a:lstStyle/>
                    <a:p>
                      <a:pPr fontAlgn="base"/>
                      <a:r>
                        <a:rPr lang="en-US" sz="1000">
                          <a:effectLst/>
                        </a:rPr>
                        <a:t>TURKEY​</a:t>
                      </a:r>
                    </a:p>
                  </a:txBody>
                  <a:tcPr anchor="ctr"/>
                </a:tc>
                <a:tc>
                  <a:txBody>
                    <a:bodyPr/>
                    <a:lstStyle/>
                    <a:p>
                      <a:pPr fontAlgn="base"/>
                      <a:r>
                        <a:rPr lang="en-US" sz="1000">
                          <a:effectLst/>
                        </a:rPr>
                        <a:t>4​</a:t>
                      </a:r>
                    </a:p>
                  </a:txBody>
                  <a:tcPr anchor="ctr"/>
                </a:tc>
                <a:extLst>
                  <a:ext uri="{0D108BD9-81ED-4DB2-BD59-A6C34878D82A}">
                    <a16:rowId xmlns:a16="http://schemas.microsoft.com/office/drawing/2014/main" val="1776270662"/>
                  </a:ext>
                </a:extLst>
              </a:tr>
              <a:tr h="300352">
                <a:tc>
                  <a:txBody>
                    <a:bodyPr/>
                    <a:lstStyle/>
                    <a:p>
                      <a:pPr fontAlgn="base"/>
                      <a:r>
                        <a:rPr lang="en-US" sz="1000">
                          <a:effectLst/>
                        </a:rPr>
                        <a:t>UNITED KINGDOM​</a:t>
                      </a:r>
                    </a:p>
                  </a:txBody>
                  <a:tcPr anchor="ctr"/>
                </a:tc>
                <a:tc>
                  <a:txBody>
                    <a:bodyPr/>
                    <a:lstStyle/>
                    <a:p>
                      <a:pPr fontAlgn="base"/>
                      <a:r>
                        <a:rPr lang="en-US" sz="1000">
                          <a:effectLst/>
                        </a:rPr>
                        <a:t>AUSTRALIA​</a:t>
                      </a:r>
                    </a:p>
                  </a:txBody>
                  <a:tcPr anchor="ctr"/>
                </a:tc>
                <a:tc>
                  <a:txBody>
                    <a:bodyPr/>
                    <a:lstStyle/>
                    <a:p>
                      <a:pPr fontAlgn="base"/>
                      <a:r>
                        <a:rPr lang="en-US" sz="1000">
                          <a:effectLst/>
                        </a:rPr>
                        <a:t>3​</a:t>
                      </a:r>
                    </a:p>
                  </a:txBody>
                  <a:tcPr anchor="ctr"/>
                </a:tc>
                <a:extLst>
                  <a:ext uri="{0D108BD9-81ED-4DB2-BD59-A6C34878D82A}">
                    <a16:rowId xmlns:a16="http://schemas.microsoft.com/office/drawing/2014/main" val="3245461042"/>
                  </a:ext>
                </a:extLst>
              </a:tr>
              <a:tr h="244036">
                <a:tc>
                  <a:txBody>
                    <a:bodyPr/>
                    <a:lstStyle/>
                    <a:p>
                      <a:pPr fontAlgn="base"/>
                      <a:r>
                        <a:rPr lang="en-US" sz="1000">
                          <a:effectLst/>
                        </a:rPr>
                        <a:t>USA​</a:t>
                      </a:r>
                    </a:p>
                  </a:txBody>
                  <a:tcPr anchor="ctr"/>
                </a:tc>
                <a:tc>
                  <a:txBody>
                    <a:bodyPr/>
                    <a:lstStyle/>
                    <a:p>
                      <a:pPr fontAlgn="base"/>
                      <a:r>
                        <a:rPr lang="en-US" sz="1000">
                          <a:effectLst/>
                        </a:rPr>
                        <a:t>AUSTRALIA​</a:t>
                      </a:r>
                    </a:p>
                  </a:txBody>
                  <a:tcPr anchor="ctr"/>
                </a:tc>
                <a:tc>
                  <a:txBody>
                    <a:bodyPr/>
                    <a:lstStyle/>
                    <a:p>
                      <a:pPr fontAlgn="base"/>
                      <a:r>
                        <a:rPr lang="en-US" sz="1000">
                          <a:effectLst/>
                        </a:rPr>
                        <a:t>3​</a:t>
                      </a:r>
                    </a:p>
                  </a:txBody>
                  <a:tcPr anchor="ctr"/>
                </a:tc>
                <a:extLst>
                  <a:ext uri="{0D108BD9-81ED-4DB2-BD59-A6C34878D82A}">
                    <a16:rowId xmlns:a16="http://schemas.microsoft.com/office/drawing/2014/main" val="3226125775"/>
                  </a:ext>
                </a:extLst>
              </a:tr>
              <a:tr h="244036">
                <a:tc>
                  <a:txBody>
                    <a:bodyPr/>
                    <a:lstStyle/>
                    <a:p>
                      <a:pPr fontAlgn="base"/>
                      <a:r>
                        <a:rPr lang="en-US" sz="1000">
                          <a:effectLst/>
                        </a:rPr>
                        <a:t>USA​</a:t>
                      </a:r>
                    </a:p>
                  </a:txBody>
                  <a:tcPr anchor="ctr"/>
                </a:tc>
                <a:tc>
                  <a:txBody>
                    <a:bodyPr/>
                    <a:lstStyle/>
                    <a:p>
                      <a:pPr fontAlgn="base"/>
                      <a:r>
                        <a:rPr lang="en-US" sz="1000">
                          <a:effectLst/>
                        </a:rPr>
                        <a:t>FRANCE​</a:t>
                      </a:r>
                    </a:p>
                  </a:txBody>
                  <a:tcPr anchor="ctr"/>
                </a:tc>
                <a:tc>
                  <a:txBody>
                    <a:bodyPr/>
                    <a:lstStyle/>
                    <a:p>
                      <a:pPr fontAlgn="base"/>
                      <a:r>
                        <a:rPr lang="en-US" sz="1000">
                          <a:effectLst/>
                        </a:rPr>
                        <a:t>3​</a:t>
                      </a:r>
                    </a:p>
                  </a:txBody>
                  <a:tcPr anchor="ctr"/>
                </a:tc>
                <a:extLst>
                  <a:ext uri="{0D108BD9-81ED-4DB2-BD59-A6C34878D82A}">
                    <a16:rowId xmlns:a16="http://schemas.microsoft.com/office/drawing/2014/main" val="650094842"/>
                  </a:ext>
                </a:extLst>
              </a:tr>
              <a:tr h="244036">
                <a:tc>
                  <a:txBody>
                    <a:bodyPr/>
                    <a:lstStyle/>
                    <a:p>
                      <a:pPr fontAlgn="base"/>
                      <a:r>
                        <a:rPr lang="en-US" sz="1000">
                          <a:effectLst/>
                        </a:rPr>
                        <a:t>AUSTRALIA​</a:t>
                      </a:r>
                    </a:p>
                  </a:txBody>
                  <a:tcPr anchor="ctr"/>
                </a:tc>
                <a:tc>
                  <a:txBody>
                    <a:bodyPr/>
                    <a:lstStyle/>
                    <a:p>
                      <a:pPr fontAlgn="base"/>
                      <a:r>
                        <a:rPr lang="en-US" sz="1000">
                          <a:effectLst/>
                        </a:rPr>
                        <a:t>CANADA​</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967164604"/>
                  </a:ext>
                </a:extLst>
              </a:tr>
              <a:tr h="244036">
                <a:tc>
                  <a:txBody>
                    <a:bodyPr/>
                    <a:lstStyle/>
                    <a:p>
                      <a:pPr fontAlgn="base"/>
                      <a:r>
                        <a:rPr lang="en-US" sz="1000">
                          <a:effectLst/>
                        </a:rPr>
                        <a:t>CHINA​</a:t>
                      </a:r>
                    </a:p>
                  </a:txBody>
                  <a:tcPr anchor="ctr"/>
                </a:tc>
                <a:tc>
                  <a:txBody>
                    <a:bodyPr/>
                    <a:lstStyle/>
                    <a:p>
                      <a:pPr fontAlgn="base"/>
                      <a:r>
                        <a:rPr lang="en-US" sz="1000">
                          <a:effectLst/>
                        </a:rPr>
                        <a:t>AUSTRALIA​</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4020762376"/>
                  </a:ext>
                </a:extLst>
              </a:tr>
              <a:tr h="281580">
                <a:tc>
                  <a:txBody>
                    <a:bodyPr/>
                    <a:lstStyle/>
                    <a:p>
                      <a:pPr fontAlgn="base"/>
                      <a:r>
                        <a:rPr lang="en-US" sz="1000">
                          <a:effectLst/>
                        </a:rPr>
                        <a:t>CHINA​</a:t>
                      </a:r>
                    </a:p>
                  </a:txBody>
                  <a:tcPr anchor="ctr"/>
                </a:tc>
                <a:tc>
                  <a:txBody>
                    <a:bodyPr/>
                    <a:lstStyle/>
                    <a:p>
                      <a:pPr fontAlgn="base"/>
                      <a:r>
                        <a:rPr lang="en-US" sz="1000">
                          <a:effectLst/>
                        </a:rPr>
                        <a:t>UNITED KINGDOM​</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874017355"/>
                  </a:ext>
                </a:extLst>
              </a:tr>
              <a:tr h="244036">
                <a:tc>
                  <a:txBody>
                    <a:bodyPr/>
                    <a:lstStyle/>
                    <a:p>
                      <a:pPr fontAlgn="base"/>
                      <a:r>
                        <a:rPr lang="en-US" sz="1000">
                          <a:effectLst/>
                        </a:rPr>
                        <a:t>MALAYSIA​</a:t>
                      </a:r>
                    </a:p>
                  </a:txBody>
                  <a:tcPr anchor="ctr"/>
                </a:tc>
                <a:tc>
                  <a:txBody>
                    <a:bodyPr/>
                    <a:lstStyle/>
                    <a:p>
                      <a:pPr fontAlgn="base"/>
                      <a:r>
                        <a:rPr lang="en-US" sz="1000">
                          <a:effectLst/>
                        </a:rPr>
                        <a:t>PAKISTAN​</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680142162"/>
                  </a:ext>
                </a:extLst>
              </a:tr>
              <a:tr h="300352">
                <a:tc>
                  <a:txBody>
                    <a:bodyPr/>
                    <a:lstStyle/>
                    <a:p>
                      <a:pPr fontAlgn="base"/>
                      <a:r>
                        <a:rPr lang="en-US" sz="1000">
                          <a:effectLst/>
                        </a:rPr>
                        <a:t>UNITED KINGDOM​</a:t>
                      </a:r>
                    </a:p>
                  </a:txBody>
                  <a:tcPr anchor="ctr"/>
                </a:tc>
                <a:tc>
                  <a:txBody>
                    <a:bodyPr/>
                    <a:lstStyle/>
                    <a:p>
                      <a:pPr fontAlgn="base"/>
                      <a:r>
                        <a:rPr lang="en-US" sz="1000">
                          <a:effectLst/>
                        </a:rPr>
                        <a:t>CANADA​</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4070350709"/>
                  </a:ext>
                </a:extLst>
              </a:tr>
              <a:tr h="244036">
                <a:tc>
                  <a:txBody>
                    <a:bodyPr/>
                    <a:lstStyle/>
                    <a:p>
                      <a:pPr fontAlgn="base"/>
                      <a:r>
                        <a:rPr lang="en-US" sz="1000">
                          <a:effectLst/>
                        </a:rPr>
                        <a:t>USA​</a:t>
                      </a:r>
                    </a:p>
                  </a:txBody>
                  <a:tcPr anchor="ctr"/>
                </a:tc>
                <a:tc>
                  <a:txBody>
                    <a:bodyPr/>
                    <a:lstStyle/>
                    <a:p>
                      <a:pPr fontAlgn="base"/>
                      <a:r>
                        <a:rPr lang="en-US" sz="1000">
                          <a:effectLst/>
                        </a:rPr>
                        <a:t>FINLAND​</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1033873752"/>
                  </a:ext>
                </a:extLst>
              </a:tr>
              <a:tr h="244036">
                <a:tc>
                  <a:txBody>
                    <a:bodyPr/>
                    <a:lstStyle/>
                    <a:p>
                      <a:pPr fontAlgn="base"/>
                      <a:r>
                        <a:rPr lang="en-US" sz="1000">
                          <a:effectLst/>
                        </a:rPr>
                        <a:t>USA​</a:t>
                      </a:r>
                    </a:p>
                  </a:txBody>
                  <a:tcPr anchor="ctr"/>
                </a:tc>
                <a:tc>
                  <a:txBody>
                    <a:bodyPr/>
                    <a:lstStyle/>
                    <a:p>
                      <a:pPr fontAlgn="base"/>
                      <a:r>
                        <a:rPr lang="en-US" sz="1000">
                          <a:effectLst/>
                        </a:rPr>
                        <a:t>NORWAY​</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1256318267"/>
                  </a:ext>
                </a:extLst>
              </a:tr>
              <a:tr h="244036">
                <a:tc>
                  <a:txBody>
                    <a:bodyPr/>
                    <a:lstStyle/>
                    <a:p>
                      <a:pPr fontAlgn="base"/>
                      <a:r>
                        <a:rPr lang="en-US" sz="1000">
                          <a:effectLst/>
                        </a:rPr>
                        <a:t>USA​</a:t>
                      </a:r>
                    </a:p>
                  </a:txBody>
                  <a:tcPr anchor="ctr"/>
                </a:tc>
                <a:tc>
                  <a:txBody>
                    <a:bodyPr/>
                    <a:lstStyle/>
                    <a:p>
                      <a:pPr fontAlgn="base"/>
                      <a:r>
                        <a:rPr lang="en-US" sz="1000">
                          <a:effectLst/>
                        </a:rPr>
                        <a:t>SINGAPORE​</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149838695"/>
                  </a:ext>
                </a:extLst>
              </a:tr>
              <a:tr h="281580">
                <a:tc>
                  <a:txBody>
                    <a:bodyPr/>
                    <a:lstStyle/>
                    <a:p>
                      <a:pPr fontAlgn="base"/>
                      <a:r>
                        <a:rPr lang="en-US" sz="1000">
                          <a:effectLst/>
                        </a:rPr>
                        <a:t>USA​</a:t>
                      </a:r>
                    </a:p>
                  </a:txBody>
                  <a:tcPr anchor="ctr"/>
                </a:tc>
                <a:tc>
                  <a:txBody>
                    <a:bodyPr/>
                    <a:lstStyle/>
                    <a:p>
                      <a:pPr fontAlgn="base"/>
                      <a:r>
                        <a:rPr lang="en-US" sz="1000">
                          <a:effectLst/>
                        </a:rPr>
                        <a:t>SOUTH AFRICA​</a:t>
                      </a:r>
                    </a:p>
                  </a:txBody>
                  <a:tcPr anchor="ctr"/>
                </a:tc>
                <a:tc>
                  <a:txBody>
                    <a:bodyPr/>
                    <a:lstStyle/>
                    <a:p>
                      <a:pPr fontAlgn="base"/>
                      <a:r>
                        <a:rPr lang="en-US" sz="1000">
                          <a:effectLst/>
                        </a:rPr>
                        <a:t>2​</a:t>
                      </a:r>
                    </a:p>
                  </a:txBody>
                  <a:tcPr anchor="ctr"/>
                </a:tc>
                <a:extLst>
                  <a:ext uri="{0D108BD9-81ED-4DB2-BD59-A6C34878D82A}">
                    <a16:rowId xmlns:a16="http://schemas.microsoft.com/office/drawing/2014/main" val="3526819940"/>
                  </a:ext>
                </a:extLst>
              </a:tr>
            </a:tbl>
          </a:graphicData>
        </a:graphic>
      </p:graphicFrame>
      <p:pic>
        <p:nvPicPr>
          <p:cNvPr id="6" name="Picture 6" descr="Chart&#10;&#10;Description automatically generated">
            <a:extLst>
              <a:ext uri="{FF2B5EF4-FFF2-40B4-BE49-F238E27FC236}">
                <a16:creationId xmlns:a16="http://schemas.microsoft.com/office/drawing/2014/main" id="{B603366E-975A-2B8C-5C94-22D9BDDD24DA}"/>
              </a:ext>
            </a:extLst>
          </p:cNvPr>
          <p:cNvPicPr>
            <a:picLocks noChangeAspect="1"/>
          </p:cNvPicPr>
          <p:nvPr/>
        </p:nvPicPr>
        <p:blipFill rotWithShape="1">
          <a:blip r:embed="rId2"/>
          <a:srcRect l="11329" t="-1262" r="11329" b="11852"/>
          <a:stretch/>
        </p:blipFill>
        <p:spPr>
          <a:xfrm>
            <a:off x="4064194" y="677582"/>
            <a:ext cx="4986761" cy="3530479"/>
          </a:xfrm>
          <a:prstGeom prst="rect">
            <a:avLst/>
          </a:prstGeom>
        </p:spPr>
      </p:pic>
      <p:sp>
        <p:nvSpPr>
          <p:cNvPr id="8" name="TextBox 7">
            <a:extLst>
              <a:ext uri="{FF2B5EF4-FFF2-40B4-BE49-F238E27FC236}">
                <a16:creationId xmlns:a16="http://schemas.microsoft.com/office/drawing/2014/main" id="{74773FCE-062B-6D80-D107-895A7BB2B91C}"/>
              </a:ext>
            </a:extLst>
          </p:cNvPr>
          <p:cNvSpPr txBox="1"/>
          <p:nvPr/>
        </p:nvSpPr>
        <p:spPr>
          <a:xfrm>
            <a:off x="7527658" y="4172822"/>
            <a:ext cx="161416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Calibri"/>
                <a:cs typeface="Calibri"/>
              </a:rPr>
              <a:t>Number of node 50</a:t>
            </a:r>
          </a:p>
        </p:txBody>
      </p:sp>
    </p:spTree>
    <p:extLst>
      <p:ext uri="{BB962C8B-B14F-4D97-AF65-F5344CB8AC3E}">
        <p14:creationId xmlns:p14="http://schemas.microsoft.com/office/powerpoint/2010/main" val="328201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C332FB3-7351-4FCF-B12C-2AB3DEF68582}"/>
              </a:ext>
            </a:extLst>
          </p:cNvPr>
          <p:cNvSpPr txBox="1"/>
          <p:nvPr/>
        </p:nvSpPr>
        <p:spPr>
          <a:xfrm>
            <a:off x="6219776" y="2576101"/>
            <a:ext cx="190306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Scopus</a:t>
            </a:r>
          </a:p>
        </p:txBody>
      </p:sp>
      <p:sp>
        <p:nvSpPr>
          <p:cNvPr id="2" name="Title 1">
            <a:extLst>
              <a:ext uri="{FF2B5EF4-FFF2-40B4-BE49-F238E27FC236}">
                <a16:creationId xmlns:a16="http://schemas.microsoft.com/office/drawing/2014/main" id="{7E361A1A-9B89-4E12-D126-4F08EA988AA9}"/>
              </a:ext>
            </a:extLst>
          </p:cNvPr>
          <p:cNvSpPr>
            <a:spLocks noGrp="1"/>
          </p:cNvSpPr>
          <p:nvPr>
            <p:ph type="title"/>
          </p:nvPr>
        </p:nvSpPr>
        <p:spPr>
          <a:xfrm>
            <a:off x="628650" y="365126"/>
            <a:ext cx="8131115" cy="836734"/>
          </a:xfrm>
        </p:spPr>
        <p:txBody>
          <a:bodyPr>
            <a:noAutofit/>
          </a:bodyPr>
          <a:lstStyle/>
          <a:p>
            <a:r>
              <a:rPr lang="en-US" sz="3600">
                <a:cs typeface="Calibri Light"/>
              </a:rPr>
              <a:t>Nexus of author, institution and country</a:t>
            </a:r>
          </a:p>
        </p:txBody>
      </p:sp>
      <p:pic>
        <p:nvPicPr>
          <p:cNvPr id="8" name="Picture 8" descr="Diagram&#10;&#10;Description automatically generated">
            <a:extLst>
              <a:ext uri="{FF2B5EF4-FFF2-40B4-BE49-F238E27FC236}">
                <a16:creationId xmlns:a16="http://schemas.microsoft.com/office/drawing/2014/main" id="{CBFA486C-0621-6B23-2411-028935D1C2ED}"/>
              </a:ext>
            </a:extLst>
          </p:cNvPr>
          <p:cNvPicPr>
            <a:picLocks noGrp="1" noChangeAspect="1"/>
          </p:cNvPicPr>
          <p:nvPr>
            <p:ph idx="1"/>
          </p:nvPr>
        </p:nvPicPr>
        <p:blipFill>
          <a:blip r:embed="rId2"/>
          <a:stretch>
            <a:fillRect/>
          </a:stretch>
        </p:blipFill>
        <p:spPr>
          <a:xfrm>
            <a:off x="788380" y="1029617"/>
            <a:ext cx="8118584" cy="5994552"/>
          </a:xfrm>
        </p:spPr>
      </p:pic>
    </p:spTree>
    <p:extLst>
      <p:ext uri="{BB962C8B-B14F-4D97-AF65-F5344CB8AC3E}">
        <p14:creationId xmlns:p14="http://schemas.microsoft.com/office/powerpoint/2010/main" val="182837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7313C-A472-8D14-03A9-7982EC4D947A}"/>
              </a:ext>
            </a:extLst>
          </p:cNvPr>
          <p:cNvSpPr>
            <a:spLocks noGrp="1"/>
          </p:cNvSpPr>
          <p:nvPr>
            <p:ph type="title"/>
          </p:nvPr>
        </p:nvSpPr>
        <p:spPr/>
        <p:txBody>
          <a:bodyPr/>
          <a:lstStyle/>
          <a:p>
            <a:r>
              <a:rPr lang="en-US">
                <a:ea typeface="Calibri Light"/>
                <a:cs typeface="Calibri Light"/>
              </a:rPr>
              <a:t>Key themes</a:t>
            </a:r>
            <a:endParaRPr lang="en-US"/>
          </a:p>
        </p:txBody>
      </p:sp>
      <p:sp>
        <p:nvSpPr>
          <p:cNvPr id="3" name="Content Placeholder 2">
            <a:extLst>
              <a:ext uri="{FF2B5EF4-FFF2-40B4-BE49-F238E27FC236}">
                <a16:creationId xmlns:a16="http://schemas.microsoft.com/office/drawing/2014/main" id="{C215106D-5545-30CD-976C-A7E0C0A1006C}"/>
              </a:ext>
            </a:extLst>
          </p:cNvPr>
          <p:cNvSpPr>
            <a:spLocks noGrp="1"/>
          </p:cNvSpPr>
          <p:nvPr>
            <p:ph idx="1"/>
          </p:nvPr>
        </p:nvSpPr>
        <p:spPr/>
        <p:txBody>
          <a:bodyPr vert="horz" lIns="91440" tIns="45720" rIns="91440" bIns="45720" rtlCol="0" anchor="t">
            <a:normAutofit/>
          </a:bodyPr>
          <a:lstStyle/>
          <a:p>
            <a:r>
              <a:rPr lang="en-US">
                <a:ea typeface="Calibri"/>
                <a:cs typeface="Calibri"/>
              </a:rPr>
              <a:t>Geographic constraints </a:t>
            </a:r>
          </a:p>
          <a:p>
            <a:r>
              <a:rPr lang="en-US">
                <a:ea typeface="Calibri"/>
                <a:cs typeface="Calibri"/>
              </a:rPr>
              <a:t>Chinese institution as nexus between US institutions</a:t>
            </a:r>
          </a:p>
          <a:p>
            <a:r>
              <a:rPr lang="en-US">
                <a:ea typeface="Calibri"/>
                <a:cs typeface="Calibri"/>
              </a:rPr>
              <a:t>US, Spain and Chinese institutions have more output in this area. Among them, US and some Chinese institutions have a stronger link than with Spain</a:t>
            </a:r>
          </a:p>
          <a:p>
            <a:r>
              <a:rPr lang="en-US">
                <a:ea typeface="Calibri"/>
                <a:cs typeface="Calibri"/>
              </a:rPr>
              <a:t>Walsh and Perez are leading scholars in collaborations</a:t>
            </a:r>
          </a:p>
          <a:p>
            <a:endParaRPr lang="en-US">
              <a:ea typeface="Calibri"/>
              <a:cs typeface="Calibri"/>
            </a:endParaRPr>
          </a:p>
        </p:txBody>
      </p:sp>
    </p:spTree>
    <p:extLst>
      <p:ext uri="{BB962C8B-B14F-4D97-AF65-F5344CB8AC3E}">
        <p14:creationId xmlns:p14="http://schemas.microsoft.com/office/powerpoint/2010/main" val="2210554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8">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9F5FD4-3C5C-AF02-0578-1B609D755FD1}"/>
              </a:ext>
            </a:extLst>
          </p:cNvPr>
          <p:cNvSpPr>
            <a:spLocks noGrp="1"/>
          </p:cNvSpPr>
          <p:nvPr>
            <p:ph type="title"/>
          </p:nvPr>
        </p:nvSpPr>
        <p:spPr>
          <a:xfrm>
            <a:off x="482601" y="643467"/>
            <a:ext cx="3465438" cy="4567137"/>
          </a:xfrm>
        </p:spPr>
        <p:txBody>
          <a:bodyPr vert="horz" lIns="91440" tIns="45720" rIns="91440" bIns="45720" rtlCol="0" anchor="b">
            <a:normAutofit/>
          </a:bodyPr>
          <a:lstStyle/>
          <a:p>
            <a:r>
              <a:rPr lang="en-US" sz="3800"/>
              <a:t>What's next?</a:t>
            </a:r>
          </a:p>
        </p:txBody>
      </p:sp>
      <p:pic>
        <p:nvPicPr>
          <p:cNvPr id="26" name="Picture 4" descr="Wood human figure">
            <a:extLst>
              <a:ext uri="{FF2B5EF4-FFF2-40B4-BE49-F238E27FC236}">
                <a16:creationId xmlns:a16="http://schemas.microsoft.com/office/drawing/2014/main" id="{410ECEC6-42A9-6A07-DE3B-29ECD6300D68}"/>
              </a:ext>
            </a:extLst>
          </p:cNvPr>
          <p:cNvPicPr>
            <a:picLocks noChangeAspect="1"/>
          </p:cNvPicPr>
          <p:nvPr/>
        </p:nvPicPr>
        <p:blipFill rotWithShape="1">
          <a:blip r:embed="rId2"/>
          <a:srcRect l="2966" r="53570" b="-3"/>
          <a:stretch/>
        </p:blipFill>
        <p:spPr>
          <a:xfrm>
            <a:off x="4671911" y="10"/>
            <a:ext cx="4472089"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888559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lose up image of hands applauding">
            <a:extLst>
              <a:ext uri="{FF2B5EF4-FFF2-40B4-BE49-F238E27FC236}">
                <a16:creationId xmlns:a16="http://schemas.microsoft.com/office/drawing/2014/main" id="{A6E517D4-1EBA-3F26-AD82-09572A073B52}"/>
              </a:ext>
            </a:extLst>
          </p:cNvPr>
          <p:cNvPicPr>
            <a:picLocks noChangeAspect="1"/>
          </p:cNvPicPr>
          <p:nvPr/>
        </p:nvPicPr>
        <p:blipFill rotWithShape="1">
          <a:blip r:embed="rId2"/>
          <a:srcRect l="38666" r="3804" b="9083"/>
          <a:stretch/>
        </p:blipFill>
        <p:spPr>
          <a:xfrm>
            <a:off x="-1" y="10"/>
            <a:ext cx="6501383" cy="6857990"/>
          </a:xfrm>
          <a:prstGeom prst="rect">
            <a:avLst/>
          </a:prstGeom>
        </p:spPr>
      </p:pic>
      <p:sp>
        <p:nvSpPr>
          <p:cNvPr id="11" name="Rectangle 10">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091183" y="0"/>
            <a:ext cx="7052817"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C2CA97-0979-897A-4336-02F8951131D7}"/>
              </a:ext>
            </a:extLst>
          </p:cNvPr>
          <p:cNvSpPr>
            <a:spLocks noGrp="1"/>
          </p:cNvSpPr>
          <p:nvPr>
            <p:ph type="title"/>
          </p:nvPr>
        </p:nvSpPr>
        <p:spPr>
          <a:xfrm>
            <a:off x="5886450" y="1122363"/>
            <a:ext cx="3017520" cy="3204134"/>
          </a:xfrm>
        </p:spPr>
        <p:txBody>
          <a:bodyPr vert="horz" lIns="91440" tIns="45720" rIns="91440" bIns="45720" rtlCol="0" anchor="b">
            <a:normAutofit/>
          </a:bodyPr>
          <a:lstStyle/>
          <a:p>
            <a:r>
              <a:rPr lang="en-US" sz="4200"/>
              <a:t>Thank you for listening</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079617"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8736" y="4546920"/>
            <a:ext cx="301752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311848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2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2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Rectangle 2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a:extLst>
              <a:ext uri="{FF2B5EF4-FFF2-40B4-BE49-F238E27FC236}">
                <a16:creationId xmlns:a16="http://schemas.microsoft.com/office/drawing/2014/main" id="{887F8AD8-A9F6-3F7C-9FC9-A6EA8F97382A}"/>
              </a:ext>
            </a:extLst>
          </p:cNvPr>
          <p:cNvSpPr>
            <a:spLocks noGrp="1"/>
          </p:cNvSpPr>
          <p:nvPr>
            <p:ph type="title"/>
          </p:nvPr>
        </p:nvSpPr>
        <p:spPr>
          <a:xfrm>
            <a:off x="350041" y="586855"/>
            <a:ext cx="2401025" cy="3387497"/>
          </a:xfrm>
        </p:spPr>
        <p:txBody>
          <a:bodyPr vert="horz" lIns="91440" tIns="45720" rIns="91440" bIns="45720" rtlCol="0" anchor="b">
            <a:normAutofit/>
          </a:bodyPr>
          <a:lstStyle/>
          <a:p>
            <a:pPr algn="r"/>
            <a:r>
              <a:rPr lang="en-US" sz="3500" kern="1200">
                <a:solidFill>
                  <a:srgbClr val="FFFFFF"/>
                </a:solidFill>
                <a:latin typeface="+mj-lt"/>
                <a:ea typeface="+mj-ea"/>
                <a:cs typeface="+mj-cs"/>
              </a:rPr>
              <a:t>Research objectives</a:t>
            </a:r>
          </a:p>
        </p:txBody>
      </p:sp>
      <p:sp>
        <p:nvSpPr>
          <p:cNvPr id="2" name="TextBox 1">
            <a:extLst>
              <a:ext uri="{FF2B5EF4-FFF2-40B4-BE49-F238E27FC236}">
                <a16:creationId xmlns:a16="http://schemas.microsoft.com/office/drawing/2014/main" id="{BE4E1F4F-892D-7EE0-668E-DD4D7CD087D1}"/>
              </a:ext>
            </a:extLst>
          </p:cNvPr>
          <p:cNvSpPr txBox="1"/>
          <p:nvPr/>
        </p:nvSpPr>
        <p:spPr>
          <a:xfrm>
            <a:off x="3607694" y="649480"/>
            <a:ext cx="4916510" cy="5546047"/>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342900" indent="-342900">
              <a:lnSpc>
                <a:spcPct val="90000"/>
              </a:lnSpc>
              <a:spcAft>
                <a:spcPts val="600"/>
              </a:spcAft>
              <a:buAutoNum type="arabicPeriod"/>
            </a:pPr>
            <a:r>
              <a:rPr lang="en-US" sz="1700"/>
              <a:t>Which journals published the most papers in CSR and Corporate reputation (CR) area?</a:t>
            </a:r>
            <a:endParaRPr lang="en-US" sz="1700">
              <a:cs typeface="Calibri" panose="020F0502020204030204"/>
            </a:endParaRPr>
          </a:p>
          <a:p>
            <a:pPr marL="114300" indent="-342900">
              <a:lnSpc>
                <a:spcPct val="90000"/>
              </a:lnSpc>
              <a:spcAft>
                <a:spcPts val="600"/>
              </a:spcAft>
              <a:buAutoNum type="arabicPeriod"/>
            </a:pPr>
            <a:r>
              <a:rPr lang="en-US" sz="1700"/>
              <a:t>Who are the most leading authors in this area?</a:t>
            </a:r>
            <a:endParaRPr lang="en-US" sz="1700">
              <a:cs typeface="Calibri" panose="020F0502020204030204"/>
            </a:endParaRPr>
          </a:p>
          <a:p>
            <a:pPr marL="114300" indent="-342900">
              <a:lnSpc>
                <a:spcPct val="90000"/>
              </a:lnSpc>
              <a:spcAft>
                <a:spcPts val="600"/>
              </a:spcAft>
              <a:buAutoNum type="arabicPeriod"/>
            </a:pPr>
            <a:r>
              <a:rPr lang="en-US" sz="1700"/>
              <a:t>Which are the most influential articles? (co-citation)</a:t>
            </a:r>
            <a:endParaRPr lang="en-US" sz="1700">
              <a:cs typeface="Calibri" panose="020F0502020204030204"/>
            </a:endParaRPr>
          </a:p>
          <a:p>
            <a:pPr marL="114300" indent="-342900">
              <a:lnSpc>
                <a:spcPct val="90000"/>
              </a:lnSpc>
              <a:spcAft>
                <a:spcPts val="600"/>
              </a:spcAft>
              <a:buAutoNum type="arabicPeriod"/>
            </a:pPr>
            <a:r>
              <a:rPr lang="en-US" sz="1700"/>
              <a:t>Which authors, institutions, journals and countries have contributed most to this research field?</a:t>
            </a:r>
            <a:endParaRPr lang="en-US" sz="1700">
              <a:cs typeface="Calibri" panose="020F0502020204030204"/>
            </a:endParaRPr>
          </a:p>
          <a:p>
            <a:pPr marL="114300" indent="-342900">
              <a:lnSpc>
                <a:spcPct val="90000"/>
              </a:lnSpc>
              <a:spcAft>
                <a:spcPts val="600"/>
              </a:spcAft>
              <a:buAutoNum type="arabicPeriod"/>
            </a:pPr>
            <a:r>
              <a:rPr lang="en-US" sz="1700"/>
              <a:t>What is the trend regarding collaborative works within different countries?</a:t>
            </a:r>
            <a:endParaRPr lang="en-US" sz="1700">
              <a:cs typeface="Calibri" panose="020F0502020204030204"/>
            </a:endParaRPr>
          </a:p>
          <a:p>
            <a:pPr marL="114300" indent="-342900">
              <a:lnSpc>
                <a:spcPct val="90000"/>
              </a:lnSpc>
              <a:spcAft>
                <a:spcPts val="600"/>
              </a:spcAft>
              <a:buAutoNum type="arabicPeriod"/>
            </a:pPr>
            <a:r>
              <a:rPr lang="en-US" sz="1700"/>
              <a:t>What have been the predominant research themes related to CSR-CR topic? (bibliographic coupling)</a:t>
            </a:r>
            <a:endParaRPr lang="en-US" sz="1700">
              <a:cs typeface="Calibri" panose="020F0502020204030204"/>
            </a:endParaRPr>
          </a:p>
          <a:p>
            <a:pPr marL="114300" indent="-342900">
              <a:lnSpc>
                <a:spcPct val="90000"/>
              </a:lnSpc>
              <a:spcAft>
                <a:spcPts val="600"/>
              </a:spcAft>
              <a:buAutoNum type="arabicPeriod"/>
            </a:pPr>
            <a:r>
              <a:rPr lang="en-US" sz="1700"/>
              <a:t>what future research directions do they lead to?</a:t>
            </a:r>
            <a:endParaRPr lang="en-US" sz="1700">
              <a:cs typeface="Calibri" panose="020F0502020204030204"/>
            </a:endParaRPr>
          </a:p>
        </p:txBody>
      </p:sp>
    </p:spTree>
    <p:extLst>
      <p:ext uri="{BB962C8B-B14F-4D97-AF65-F5344CB8AC3E}">
        <p14:creationId xmlns:p14="http://schemas.microsoft.com/office/powerpoint/2010/main" val="1815220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1BAAD-0E85-2DE6-E5E2-7CF2170C468D}"/>
              </a:ext>
            </a:extLst>
          </p:cNvPr>
          <p:cNvSpPr>
            <a:spLocks noGrp="1"/>
          </p:cNvSpPr>
          <p:nvPr>
            <p:ph type="title"/>
          </p:nvPr>
        </p:nvSpPr>
        <p:spPr>
          <a:xfrm>
            <a:off x="628650" y="557188"/>
            <a:ext cx="7886700" cy="1133499"/>
          </a:xfrm>
        </p:spPr>
        <p:txBody>
          <a:bodyPr>
            <a:normAutofit/>
          </a:bodyPr>
          <a:lstStyle/>
          <a:p>
            <a:pPr algn="ctr"/>
            <a:r>
              <a:rPr lang="en-US" sz="4500" b="1"/>
              <a:t>Methodology</a:t>
            </a:r>
            <a:endParaRPr lang="en-US" sz="4500" b="1">
              <a:ea typeface="Calibri Light"/>
              <a:cs typeface="Calibri Light"/>
            </a:endParaRPr>
          </a:p>
        </p:txBody>
      </p:sp>
      <p:graphicFrame>
        <p:nvGraphicFramePr>
          <p:cNvPr id="5" name="Content Placeholder 2">
            <a:extLst>
              <a:ext uri="{FF2B5EF4-FFF2-40B4-BE49-F238E27FC236}">
                <a16:creationId xmlns:a16="http://schemas.microsoft.com/office/drawing/2014/main" id="{84209161-FF5E-499C-DB69-4205D0C47288}"/>
              </a:ext>
            </a:extLst>
          </p:cNvPr>
          <p:cNvGraphicFramePr>
            <a:graphicFrameLocks noGrp="1"/>
          </p:cNvGraphicFramePr>
          <p:nvPr>
            <p:ph idx="1"/>
            <p:extLst>
              <p:ext uri="{D42A27DB-BD31-4B8C-83A1-F6EECF244321}">
                <p14:modId xmlns:p14="http://schemas.microsoft.com/office/powerpoint/2010/main" val="895464800"/>
              </p:ext>
            </p:extLst>
          </p:nvPr>
        </p:nvGraphicFramePr>
        <p:xfrm>
          <a:off x="585025" y="162290"/>
          <a:ext cx="8043752" cy="66210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69302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Slide background fill">
            <a:extLst>
              <a:ext uri="{FF2B5EF4-FFF2-40B4-BE49-F238E27FC236}">
                <a16:creationId xmlns:a16="http://schemas.microsoft.com/office/drawing/2014/main" id="{1D63C574-BFD2-41A1-A567-B0C3CC7FDD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lor 2">
            <a:extLst>
              <a:ext uri="{FF2B5EF4-FFF2-40B4-BE49-F238E27FC236}">
                <a16:creationId xmlns:a16="http://schemas.microsoft.com/office/drawing/2014/main" id="{E2A46BAB-8C31-42B2-90E8-B26DD3E8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1">
            <a:extLst>
              <a:ext uri="{FF2B5EF4-FFF2-40B4-BE49-F238E27FC236}">
                <a16:creationId xmlns:a16="http://schemas.microsoft.com/office/drawing/2014/main" id="{B3F7A3C7-0737-4E57-B30E-8EEFE638B40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3530289" cy="6858000"/>
            <a:chOff x="651279" y="598259"/>
            <a:chExt cx="10889442" cy="5680742"/>
          </a:xfrm>
        </p:grpSpPr>
        <p:sp>
          <p:nvSpPr>
            <p:cNvPr id="6" name="Color">
              <a:extLst>
                <a:ext uri="{FF2B5EF4-FFF2-40B4-BE49-F238E27FC236}">
                  <a16:creationId xmlns:a16="http://schemas.microsoft.com/office/drawing/2014/main" id="{3BE6D516-DFC6-4698-B3F1-5F591C1130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lor">
              <a:extLst>
                <a:ext uri="{FF2B5EF4-FFF2-40B4-BE49-F238E27FC236}">
                  <a16:creationId xmlns:a16="http://schemas.microsoft.com/office/drawing/2014/main" id="{C2580FB0-D146-458C-AF1B-8E8BBF6BBA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15">
            <a:extLst>
              <a:ext uri="{FF2B5EF4-FFF2-40B4-BE49-F238E27FC236}">
                <a16:creationId xmlns:a16="http://schemas.microsoft.com/office/drawing/2014/main" id="{43F5E015-E085-4624-B431-B424144486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3" y="0"/>
            <a:ext cx="9141717" cy="6858000"/>
            <a:chOff x="0" y="0"/>
            <a:chExt cx="12188952" cy="6858000"/>
          </a:xfrm>
        </p:grpSpPr>
        <p:sp>
          <p:nvSpPr>
            <p:cNvPr id="17" name="Freeform: Shape 16">
              <a:extLst>
                <a:ext uri="{FF2B5EF4-FFF2-40B4-BE49-F238E27FC236}">
                  <a16:creationId xmlns:a16="http://schemas.microsoft.com/office/drawing/2014/main" id="{4DDB60AE-8B9C-4BA0-93DC-F8C9EBF6D8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 name="Freeform: Shape 17">
              <a:extLst>
                <a:ext uri="{FF2B5EF4-FFF2-40B4-BE49-F238E27FC236}">
                  <a16:creationId xmlns:a16="http://schemas.microsoft.com/office/drawing/2014/main" id="{9F247760-BE07-41A2-969E-570081E65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9" name="Freeform: Shape 18">
              <a:extLst>
                <a:ext uri="{FF2B5EF4-FFF2-40B4-BE49-F238E27FC236}">
                  <a16:creationId xmlns:a16="http://schemas.microsoft.com/office/drawing/2014/main" id="{57A70BD2-76FC-4BDD-9E64-3B93D5EF36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Freeform: Shape 19">
              <a:extLst>
                <a:ext uri="{FF2B5EF4-FFF2-40B4-BE49-F238E27FC236}">
                  <a16:creationId xmlns:a16="http://schemas.microsoft.com/office/drawing/2014/main" id="{AADD9643-5489-42CB-9762-FBAC2AAE9F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1" name="Freeform: Shape 20">
              <a:extLst>
                <a:ext uri="{FF2B5EF4-FFF2-40B4-BE49-F238E27FC236}">
                  <a16:creationId xmlns:a16="http://schemas.microsoft.com/office/drawing/2014/main" id="{09A2C16E-2745-4E3D-BECC-D66755221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2" name="Freeform: Shape 21">
              <a:extLst>
                <a:ext uri="{FF2B5EF4-FFF2-40B4-BE49-F238E27FC236}">
                  <a16:creationId xmlns:a16="http://schemas.microsoft.com/office/drawing/2014/main" id="{52E5A063-571D-4461-9869-B3E93F6E69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3" name="Freeform: Shape 22">
              <a:extLst>
                <a:ext uri="{FF2B5EF4-FFF2-40B4-BE49-F238E27FC236}">
                  <a16:creationId xmlns:a16="http://schemas.microsoft.com/office/drawing/2014/main" id="{366019AD-E33B-4DBF-BAD3-AE36116031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CA19E226-17C7-7E6B-405F-38424A1824F3}"/>
              </a:ext>
            </a:extLst>
          </p:cNvPr>
          <p:cNvSpPr>
            <a:spLocks noGrp="1"/>
          </p:cNvSpPr>
          <p:nvPr>
            <p:ph type="title"/>
          </p:nvPr>
        </p:nvSpPr>
        <p:spPr>
          <a:xfrm>
            <a:off x="589788" y="841248"/>
            <a:ext cx="2636433" cy="5340097"/>
          </a:xfrm>
        </p:spPr>
        <p:txBody>
          <a:bodyPr anchor="ctr">
            <a:normAutofit/>
          </a:bodyPr>
          <a:lstStyle/>
          <a:p>
            <a:r>
              <a:rPr lang="en-US" sz="4200">
                <a:solidFill>
                  <a:schemeClr val="bg1"/>
                </a:solidFill>
              </a:rPr>
              <a:t>PRISMA diagram of data extraction strategy</a:t>
            </a:r>
          </a:p>
        </p:txBody>
      </p:sp>
      <p:graphicFrame>
        <p:nvGraphicFramePr>
          <p:cNvPr id="3" name="Diagram 3">
            <a:extLst>
              <a:ext uri="{FF2B5EF4-FFF2-40B4-BE49-F238E27FC236}">
                <a16:creationId xmlns:a16="http://schemas.microsoft.com/office/drawing/2014/main" id="{44AAF764-B34B-664A-AE2D-14E313A80D58}"/>
              </a:ext>
            </a:extLst>
          </p:cNvPr>
          <p:cNvGraphicFramePr/>
          <p:nvPr>
            <p:extLst>
              <p:ext uri="{D42A27DB-BD31-4B8C-83A1-F6EECF244321}">
                <p14:modId xmlns:p14="http://schemas.microsoft.com/office/powerpoint/2010/main" val="2122191201"/>
              </p:ext>
            </p:extLst>
          </p:nvPr>
        </p:nvGraphicFramePr>
        <p:xfrm>
          <a:off x="3739414" y="231006"/>
          <a:ext cx="4775935" cy="64056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7865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5F7AC3-6EF0-A48B-998A-3A410285CBAA}"/>
              </a:ext>
            </a:extLst>
          </p:cNvPr>
          <p:cNvSpPr>
            <a:spLocks noGrp="1"/>
          </p:cNvSpPr>
          <p:nvPr>
            <p:ph type="title"/>
          </p:nvPr>
        </p:nvSpPr>
        <p:spPr>
          <a:xfrm>
            <a:off x="628650" y="557189"/>
            <a:ext cx="2530602" cy="5567891"/>
          </a:xfrm>
        </p:spPr>
        <p:txBody>
          <a:bodyPr>
            <a:normAutofit/>
          </a:bodyPr>
          <a:lstStyle/>
          <a:p>
            <a:r>
              <a:rPr lang="en-US" sz="4500" b="1"/>
              <a:t>Findings</a:t>
            </a:r>
            <a:endParaRPr lang="en-US" sz="4500" b="1">
              <a:cs typeface="Calibri Light"/>
            </a:endParaRPr>
          </a:p>
        </p:txBody>
      </p:sp>
      <p:graphicFrame>
        <p:nvGraphicFramePr>
          <p:cNvPr id="5" name="Content Placeholder 2">
            <a:extLst>
              <a:ext uri="{FF2B5EF4-FFF2-40B4-BE49-F238E27FC236}">
                <a16:creationId xmlns:a16="http://schemas.microsoft.com/office/drawing/2014/main" id="{33BF8879-4395-AA64-C522-C669232EC7E0}"/>
              </a:ext>
            </a:extLst>
          </p:cNvPr>
          <p:cNvGraphicFramePr>
            <a:graphicFrameLocks noGrp="1"/>
          </p:cNvGraphicFramePr>
          <p:nvPr>
            <p:ph idx="1"/>
            <p:extLst>
              <p:ext uri="{D42A27DB-BD31-4B8C-83A1-F6EECF244321}">
                <p14:modId xmlns:p14="http://schemas.microsoft.com/office/powerpoint/2010/main" val="2475387000"/>
              </p:ext>
            </p:extLst>
          </p:nvPr>
        </p:nvGraphicFramePr>
        <p:xfrm>
          <a:off x="3819906" y="620392"/>
          <a:ext cx="469773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4722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9144000" cy="3561989"/>
            <a:chOff x="0" y="3296011"/>
            <a:chExt cx="12192000" cy="3561989"/>
          </a:xfrm>
          <a:effectLst>
            <a:outerShdw blurRad="254000" dist="152400" dir="16200000" rotWithShape="0">
              <a:prstClr val="black">
                <a:alpha val="10000"/>
              </a:prstClr>
            </a:outerShdw>
          </a:effectLst>
        </p:grpSpPr>
        <p:grpSp>
          <p:nvGrpSpPr>
            <p:cNvPr id="11" name="Group 10">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15" name="Freeform: Shape 14">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2" name="Group 11">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13" name="Freeform: Shape 12">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
        <p:nvSpPr>
          <p:cNvPr id="2" name="Title 1">
            <a:extLst>
              <a:ext uri="{FF2B5EF4-FFF2-40B4-BE49-F238E27FC236}">
                <a16:creationId xmlns:a16="http://schemas.microsoft.com/office/drawing/2014/main" id="{9D5C88F1-751E-4679-103F-DA1C4BF8BA2A}"/>
              </a:ext>
            </a:extLst>
          </p:cNvPr>
          <p:cNvSpPr>
            <a:spLocks noGrp="1"/>
          </p:cNvSpPr>
          <p:nvPr>
            <p:ph type="title"/>
          </p:nvPr>
        </p:nvSpPr>
        <p:spPr>
          <a:xfrm>
            <a:off x="628649" y="1120676"/>
            <a:ext cx="5266135" cy="2308324"/>
          </a:xfrm>
        </p:spPr>
        <p:txBody>
          <a:bodyPr vert="horz" lIns="91440" tIns="45720" rIns="91440" bIns="45720" rtlCol="0" anchor="b">
            <a:normAutofit/>
          </a:bodyPr>
          <a:lstStyle/>
          <a:p>
            <a:r>
              <a:rPr lang="en-US" sz="6300">
                <a:solidFill>
                  <a:srgbClr val="FFFFFF"/>
                </a:solidFill>
                <a:ea typeface="+mj-lt"/>
                <a:cs typeface="+mj-lt"/>
              </a:rPr>
              <a:t>Descriptive data analysis</a:t>
            </a:r>
            <a:endParaRPr lang="en-US">
              <a:ea typeface="+mj-ea"/>
              <a:cs typeface="+mj-cs"/>
            </a:endParaRPr>
          </a:p>
        </p:txBody>
      </p:sp>
    </p:spTree>
    <p:extLst>
      <p:ext uri="{BB962C8B-B14F-4D97-AF65-F5344CB8AC3E}">
        <p14:creationId xmlns:p14="http://schemas.microsoft.com/office/powerpoint/2010/main" val="3658928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712E947-0734-45F9-9C4F-41114EC3A3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13"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2B3290A-D3BF-4B87-B55B-FD9A98B497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9149272" cy="1576446"/>
            <a:chOff x="0" y="0"/>
            <a:chExt cx="12192002" cy="1576446"/>
          </a:xfrm>
        </p:grpSpPr>
        <p:sp>
          <p:nvSpPr>
            <p:cNvPr id="13" name="Rectangle 12">
              <a:extLst>
                <a:ext uri="{FF2B5EF4-FFF2-40B4-BE49-F238E27FC236}">
                  <a16:creationId xmlns:a16="http://schemas.microsoft.com/office/drawing/2014/main" id="{033A715A-0686-440A-8F40-441B42A660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761657F-19F2-425B-B7E9-0118CD13C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07778" y="-5307778"/>
              <a:ext cx="1576446" cy="12192002"/>
            </a:xfrm>
            <a:prstGeom prst="rect">
              <a:avLst/>
            </a:prstGeom>
            <a:gradFill>
              <a:gsLst>
                <a:gs pos="45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27B6634-79D3-4EDD-A77A-1065D6F3A4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FC0EDDA-57D1-EEB2-9189-77DE231647E9}"/>
              </a:ext>
            </a:extLst>
          </p:cNvPr>
          <p:cNvSpPr>
            <a:spLocks noGrp="1"/>
          </p:cNvSpPr>
          <p:nvPr>
            <p:ph type="title"/>
          </p:nvPr>
        </p:nvSpPr>
        <p:spPr>
          <a:xfrm>
            <a:off x="1028698" y="319314"/>
            <a:ext cx="7108033" cy="1030515"/>
          </a:xfrm>
        </p:spPr>
        <p:txBody>
          <a:bodyPr vert="horz" lIns="91440" tIns="45720" rIns="91440" bIns="45720" rtlCol="0" anchor="ctr">
            <a:normAutofit/>
          </a:bodyPr>
          <a:lstStyle/>
          <a:p>
            <a:r>
              <a:rPr lang="en-US" sz="3500">
                <a:solidFill>
                  <a:srgbClr val="FFFFFF"/>
                </a:solidFill>
              </a:rPr>
              <a:t>Number of publications</a:t>
            </a:r>
          </a:p>
        </p:txBody>
      </p:sp>
      <p:sp>
        <p:nvSpPr>
          <p:cNvPr id="5" name="TextBox 4">
            <a:extLst>
              <a:ext uri="{FF2B5EF4-FFF2-40B4-BE49-F238E27FC236}">
                <a16:creationId xmlns:a16="http://schemas.microsoft.com/office/drawing/2014/main" id="{5B51213A-92E4-1AE4-DB00-80B55E325061}"/>
              </a:ext>
            </a:extLst>
          </p:cNvPr>
          <p:cNvSpPr txBox="1"/>
          <p:nvPr/>
        </p:nvSpPr>
        <p:spPr>
          <a:xfrm>
            <a:off x="2638962" y="5803591"/>
            <a:ext cx="7122320" cy="1385266"/>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90000"/>
              </a:lnSpc>
              <a:spcAft>
                <a:spcPts val="600"/>
              </a:spcAft>
            </a:pPr>
            <a:r>
              <a:rPr lang="en-US" sz="1700" b="1"/>
              <a:t>Number of publications over years</a:t>
            </a:r>
            <a:endParaRPr lang="en-US" sz="1700">
              <a:cs typeface="Calibri" panose="020F0502020204030204"/>
            </a:endParaRPr>
          </a:p>
        </p:txBody>
      </p:sp>
      <p:pic>
        <p:nvPicPr>
          <p:cNvPr id="7" name="Picture 7" descr="Chart, line chart&#10;&#10;Description automatically generated">
            <a:extLst>
              <a:ext uri="{FF2B5EF4-FFF2-40B4-BE49-F238E27FC236}">
                <a16:creationId xmlns:a16="http://schemas.microsoft.com/office/drawing/2014/main" id="{CE442FF5-FE8B-909A-F71C-3459FBDD6FA0}"/>
              </a:ext>
            </a:extLst>
          </p:cNvPr>
          <p:cNvPicPr>
            <a:picLocks noGrp="1" noChangeAspect="1"/>
          </p:cNvPicPr>
          <p:nvPr>
            <p:ph idx="1"/>
          </p:nvPr>
        </p:nvPicPr>
        <p:blipFill rotWithShape="1">
          <a:blip r:embed="rId2"/>
          <a:srcRect t="4726" r="-125"/>
          <a:stretch/>
        </p:blipFill>
        <p:spPr>
          <a:xfrm>
            <a:off x="638461" y="1911885"/>
            <a:ext cx="7896526" cy="3756976"/>
          </a:xfrm>
        </p:spPr>
      </p:pic>
    </p:spTree>
    <p:extLst>
      <p:ext uri="{BB962C8B-B14F-4D97-AF65-F5344CB8AC3E}">
        <p14:creationId xmlns:p14="http://schemas.microsoft.com/office/powerpoint/2010/main" val="742913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15">
            <a:extLst>
              <a:ext uri="{FF2B5EF4-FFF2-40B4-BE49-F238E27FC236}">
                <a16:creationId xmlns:a16="http://schemas.microsoft.com/office/drawing/2014/main" id="{B712E947-0734-45F9-9C4F-41114EC3A3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13"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17">
            <a:extLst>
              <a:ext uri="{FF2B5EF4-FFF2-40B4-BE49-F238E27FC236}">
                <a16:creationId xmlns:a16="http://schemas.microsoft.com/office/drawing/2014/main" id="{12B3290A-D3BF-4B87-B55B-FD9A98B497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9149272" cy="1576446"/>
            <a:chOff x="0" y="0"/>
            <a:chExt cx="12192002" cy="1576446"/>
          </a:xfrm>
        </p:grpSpPr>
        <p:sp>
          <p:nvSpPr>
            <p:cNvPr id="27" name="Rectangle 18">
              <a:extLst>
                <a:ext uri="{FF2B5EF4-FFF2-40B4-BE49-F238E27FC236}">
                  <a16:creationId xmlns:a16="http://schemas.microsoft.com/office/drawing/2014/main" id="{033A715A-0686-440A-8F40-441B42A660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9">
              <a:extLst>
                <a:ext uri="{FF2B5EF4-FFF2-40B4-BE49-F238E27FC236}">
                  <a16:creationId xmlns:a16="http://schemas.microsoft.com/office/drawing/2014/main" id="{4761657F-19F2-425B-B7E9-0118CD13C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07778" y="-5307778"/>
              <a:ext cx="1576446" cy="12192002"/>
            </a:xfrm>
            <a:prstGeom prst="rect">
              <a:avLst/>
            </a:prstGeom>
            <a:gradFill>
              <a:gsLst>
                <a:gs pos="45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0">
              <a:extLst>
                <a:ext uri="{FF2B5EF4-FFF2-40B4-BE49-F238E27FC236}">
                  <a16:creationId xmlns:a16="http://schemas.microsoft.com/office/drawing/2014/main" id="{E27B6634-79D3-4EDD-A77A-1065D6F3A4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D7B1016A-DE3C-BC39-F51E-F3E52F231FA6}"/>
              </a:ext>
            </a:extLst>
          </p:cNvPr>
          <p:cNvSpPr>
            <a:spLocks noGrp="1"/>
          </p:cNvSpPr>
          <p:nvPr>
            <p:ph type="title"/>
          </p:nvPr>
        </p:nvSpPr>
        <p:spPr>
          <a:xfrm>
            <a:off x="1028698" y="319314"/>
            <a:ext cx="7108033" cy="1030515"/>
          </a:xfrm>
        </p:spPr>
        <p:txBody>
          <a:bodyPr vert="horz" lIns="91440" tIns="45720" rIns="91440" bIns="45720" rtlCol="0" anchor="ctr">
            <a:normAutofit/>
          </a:bodyPr>
          <a:lstStyle/>
          <a:p>
            <a:r>
              <a:rPr lang="en-US" sz="3500">
                <a:solidFill>
                  <a:srgbClr val="FFFFFF"/>
                </a:solidFill>
              </a:rPr>
              <a:t>Frequency of keyword </a:t>
            </a:r>
          </a:p>
        </p:txBody>
      </p:sp>
      <p:pic>
        <p:nvPicPr>
          <p:cNvPr id="3" name="Picture 3" descr="Chart, line chart&#10;&#10;Description automatically generated">
            <a:extLst>
              <a:ext uri="{FF2B5EF4-FFF2-40B4-BE49-F238E27FC236}">
                <a16:creationId xmlns:a16="http://schemas.microsoft.com/office/drawing/2014/main" id="{9033088B-D3AB-67E9-5170-7DF3B2449087}"/>
              </a:ext>
            </a:extLst>
          </p:cNvPr>
          <p:cNvPicPr>
            <a:picLocks noChangeAspect="1"/>
          </p:cNvPicPr>
          <p:nvPr/>
        </p:nvPicPr>
        <p:blipFill>
          <a:blip r:embed="rId2"/>
          <a:stretch>
            <a:fillRect/>
          </a:stretch>
        </p:blipFill>
        <p:spPr>
          <a:xfrm>
            <a:off x="583000" y="2359519"/>
            <a:ext cx="7895295" cy="3954835"/>
          </a:xfrm>
          <a:prstGeom prst="rect">
            <a:avLst/>
          </a:prstGeom>
        </p:spPr>
      </p:pic>
      <p:sp>
        <p:nvSpPr>
          <p:cNvPr id="4" name="TextBox 3">
            <a:extLst>
              <a:ext uri="{FF2B5EF4-FFF2-40B4-BE49-F238E27FC236}">
                <a16:creationId xmlns:a16="http://schemas.microsoft.com/office/drawing/2014/main" id="{D15E3F3E-DE33-AF11-043F-5912137558F5}"/>
              </a:ext>
            </a:extLst>
          </p:cNvPr>
          <p:cNvSpPr txBox="1"/>
          <p:nvPr/>
        </p:nvSpPr>
        <p:spPr>
          <a:xfrm>
            <a:off x="899302" y="6493704"/>
            <a:ext cx="7107943" cy="177568"/>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a:lnSpc>
                <a:spcPct val="90000"/>
              </a:lnSpc>
              <a:spcAft>
                <a:spcPts val="600"/>
              </a:spcAft>
            </a:pPr>
            <a:r>
              <a:rPr lang="en-US"/>
              <a:t>Most cited keywords in the area of CSR-CR and their frequency overtime</a:t>
            </a:r>
            <a:endParaRPr lang="en-US">
              <a:cs typeface="Calibri"/>
            </a:endParaRPr>
          </a:p>
        </p:txBody>
      </p:sp>
    </p:spTree>
    <p:extLst>
      <p:ext uri="{BB962C8B-B14F-4D97-AF65-F5344CB8AC3E}">
        <p14:creationId xmlns:p14="http://schemas.microsoft.com/office/powerpoint/2010/main" val="107337925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80E107F0B2D348B9AC4ED7A6366E1A" ma:contentTypeVersion="1" ma:contentTypeDescription="Create a new document." ma:contentTypeScope="" ma:versionID="7ce627c3fdd7fa644f8fe99647a25092">
  <xsd:schema xmlns:xsd="http://www.w3.org/2001/XMLSchema" xmlns:xs="http://www.w3.org/2001/XMLSchema" xmlns:p="http://schemas.microsoft.com/office/2006/metadata/properties" xmlns:ns2="e7e925c8-1ca9-425c-9eb1-021ccfddf8dd" targetNamespace="http://schemas.microsoft.com/office/2006/metadata/properties" ma:root="true" ma:fieldsID="f5c7c3c5fbce6cc4074133063de3d96f" ns2:_="">
    <xsd:import namespace="e7e925c8-1ca9-425c-9eb1-021ccfddf8dd"/>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e925c8-1ca9-425c-9eb1-021ccfddf8d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CCDF50-C58B-4D49-9C6E-1FCA281EF884}">
  <ds:schemaRefs>
    <ds:schemaRef ds:uri="e7e925c8-1ca9-425c-9eb1-021ccfddf8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AE618B8-F29F-4A3E-B415-43AAA1D35DAB}">
  <ds:schemaRefs>
    <ds:schemaRef ds:uri="e7e925c8-1ca9-425c-9eb1-021ccfddf8d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CD51AA8-5BC0-4F90-A0C6-F6FA36DA05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Median presentation - blue (Cardiff Met)</Template>
  <Application>Microsoft Office PowerPoint</Application>
  <PresentationFormat>On-screen Show (4:3)</PresentationFormat>
  <Slides>27</Slides>
  <Notes>6</Notes>
  <HiddenSlides>0</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A Bibliometric Literature Review on CSR and Corporate Reputation   Songdi Li </vt:lpstr>
      <vt:lpstr>Research problem and UN SDGs</vt:lpstr>
      <vt:lpstr>Research objectives</vt:lpstr>
      <vt:lpstr>Methodology</vt:lpstr>
      <vt:lpstr>PRISMA diagram of data extraction strategy</vt:lpstr>
      <vt:lpstr>Findings</vt:lpstr>
      <vt:lpstr>Descriptive data analysis</vt:lpstr>
      <vt:lpstr>Number of publications</vt:lpstr>
      <vt:lpstr>Frequency of keyword </vt:lpstr>
      <vt:lpstr>Temporal evolution of articles</vt:lpstr>
      <vt:lpstr>Top journals</vt:lpstr>
      <vt:lpstr>Top 10 authors</vt:lpstr>
      <vt:lpstr>Co-word analysis</vt:lpstr>
      <vt:lpstr>PowerPoint Presentation</vt:lpstr>
      <vt:lpstr>Thematic mapping (from keywords)</vt:lpstr>
      <vt:lpstr>Co-citation analysis</vt:lpstr>
      <vt:lpstr>Co-citation network maps (Journal)</vt:lpstr>
      <vt:lpstr>Co-citation network maps (article)</vt:lpstr>
      <vt:lpstr>Key themes</vt:lpstr>
      <vt:lpstr>Collaboration analysis</vt:lpstr>
      <vt:lpstr>Collaboration network (authors)</vt:lpstr>
      <vt:lpstr>Collaboration network (domestic &amp; global institutions)</vt:lpstr>
      <vt:lpstr>Collaboration network by country</vt:lpstr>
      <vt:lpstr>Nexus of author, institution and country</vt:lpstr>
      <vt:lpstr>Key themes</vt:lpstr>
      <vt:lpstr>What's next?</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Tomlinson, Alastair</dc:creator>
  <cp:revision>1</cp:revision>
  <dcterms:created xsi:type="dcterms:W3CDTF">2018-07-05T08:27:37Z</dcterms:created>
  <dcterms:modified xsi:type="dcterms:W3CDTF">2023-05-13T10:30:15Z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0x0101001780E107F0B2D348B9AC4ED7A6366E1A</vt:lpwstr>
  </property>
</Properties>
</file>