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660" r:id="rId5"/>
    <p:sldMasterId id="2147483672" r:id="rId6"/>
    <p:sldMasterId id="2147483684" r:id="rId7"/>
    <p:sldMasterId id="2147483696" r:id="rId8"/>
    <p:sldMasterId id="2147483708" r:id="rId9"/>
    <p:sldMasterId id="2147483648" r:id="rId10"/>
  </p:sldMasterIdLst>
  <p:notesMasterIdLst>
    <p:notesMasterId r:id="rId29"/>
  </p:notesMasterIdLst>
  <p:sldIdLst>
    <p:sldId id="256" r:id="rId11"/>
    <p:sldId id="1253" r:id="rId12"/>
    <p:sldId id="1254" r:id="rId13"/>
    <p:sldId id="1255" r:id="rId14"/>
    <p:sldId id="1256" r:id="rId15"/>
    <p:sldId id="1257" r:id="rId16"/>
    <p:sldId id="1250" r:id="rId17"/>
    <p:sldId id="1179" r:id="rId18"/>
    <p:sldId id="1258" r:id="rId19"/>
    <p:sldId id="1263" r:id="rId20"/>
    <p:sldId id="1262" r:id="rId21"/>
    <p:sldId id="1264" r:id="rId22"/>
    <p:sldId id="1265" r:id="rId23"/>
    <p:sldId id="1266" r:id="rId24"/>
    <p:sldId id="1271" r:id="rId25"/>
    <p:sldId id="1272" r:id="rId26"/>
    <p:sldId id="1269" r:id="rId27"/>
    <p:sldId id="1270"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4B7D41-DABD-840E-947D-377C34887AE5}" name="Beverley, Katie" initials="BK" userId="S::sm21033@cardiffmet.ac.uk::01c3fdc7-c463-4f59-b569-4e2780c54137" providerId="AD"/>
  <p188:author id="{187001DD-30C6-863F-4AA2-6B78E9B3AAF0}" name="Knox, Rachel" initials="KR" userId="S::sm24543@cardiffmet.ac.uk::20a6052f-e9cf-444c-8e19-d3279ab6eba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la De Laurentis" initials="CDL" lastIdx="1" clrIdx="0">
    <p:extLst>
      <p:ext uri="{19B8F6BF-5375-455C-9EA6-DF929625EA0E}">
        <p15:presenceInfo xmlns:p15="http://schemas.microsoft.com/office/powerpoint/2012/main" userId="Carla De Laurenti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8ECC"/>
    <a:srgbClr val="3E54A0"/>
    <a:srgbClr val="7E4F9B"/>
    <a:srgbClr val="AB223C"/>
    <a:srgbClr val="E62B24"/>
    <a:srgbClr val="F59719"/>
    <a:srgbClr val="B7B000"/>
    <a:srgbClr val="325653"/>
    <a:srgbClr val="FFF4F2"/>
    <a:srgbClr val="0529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EDBDD8-F7FC-4A41-A9BB-A8012DB09F05}" v="172" dt="2023-05-09T16:26:39.209"/>
    <p1510:client id="{5F976DC3-F3E7-822B-00D5-98E991437FCE}" v="827" dt="2023-05-15T12:46:30.119"/>
    <p1510:client id="{A76DB2E7-3676-D114-FC7D-DD57183C9782}" v="1583" dt="2023-05-09T17:44:42.460"/>
    <p1510:client id="{BF3568D7-099B-9FC3-2B19-31848B4D9E1C}" v="134" dt="2023-05-11T12:45:45.895"/>
    <p1510:client id="{CAE946FD-B63B-46F8-A80F-15B4D9C16D4E}" v="9823" dt="2023-05-10T19:34:44.863"/>
    <p1510:client id="{D82FFA9D-FB43-9CB8-BD54-2DF656E69BB9}" v="2706" dt="2023-05-15T11:21:44.2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microsoft.com/office/2018/10/relationships/authors" Target="author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2582E-0E2E-434C-86E1-0A7BD1B3FB2D}" type="datetimeFigureOut">
              <a:rPr lang="en-GB" smtClean="0"/>
              <a:t>15/05/2023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6CBDEA-DB35-45AC-B19C-52A4D72882DB}" type="slidenum">
              <a:rPr lang="en-GB" smtClean="0"/>
              <a:t>‹#›</a:t>
            </a:fld>
            <a:endParaRPr lang="en-GB"/>
          </a:p>
        </p:txBody>
      </p:sp>
    </p:spTree>
    <p:extLst>
      <p:ext uri="{BB962C8B-B14F-4D97-AF65-F5344CB8AC3E}">
        <p14:creationId xmlns:p14="http://schemas.microsoft.com/office/powerpoint/2010/main" val="1375591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Thank you for inviting us to present our research and practice at the AMI conference this year.  We're here to talk to you about our project, the Circular Economy Innovation Communities project, which you may already have heard about in an earlier presentations.  But in particular, we want to talk about the particular challenge of bringing public service </a:t>
            </a:r>
            <a:r>
              <a:rPr lang="en-US" err="1">
                <a:cs typeface="Calibri"/>
              </a:rPr>
              <a:t>organisations</a:t>
            </a:r>
            <a:r>
              <a:rPr lang="en-US">
                <a:cs typeface="Calibri"/>
              </a:rPr>
              <a:t> together undertake circular economy innovation, and describe how the </a:t>
            </a:r>
            <a:r>
              <a:rPr lang="en-US" err="1">
                <a:cs typeface="Calibri"/>
              </a:rPr>
              <a:t>organisations</a:t>
            </a:r>
            <a:r>
              <a:rPr lang="en-US">
                <a:cs typeface="Calibri"/>
              </a:rPr>
              <a:t> taking part in CEIC worked to develop consensus not only on what were common challenges, but also on what the circular economy means to them, and how they can create value through circular economy innovation.  This paper explores how the visions of the circular economy that are developed by our cohorts relate to the core values and policies of their </a:t>
            </a:r>
            <a:r>
              <a:rPr lang="en-US" err="1">
                <a:cs typeface="Calibri"/>
              </a:rPr>
              <a:t>organisations</a:t>
            </a:r>
            <a:r>
              <a:rPr lang="en-US">
                <a:cs typeface="Calibri"/>
              </a:rPr>
              <a:t>, and to overarching regional policies that public services are expected to deliver against.  It also shows how the circular economy solutions developed by our cohorts reflect these policy objectives.</a:t>
            </a:r>
          </a:p>
        </p:txBody>
      </p:sp>
      <p:sp>
        <p:nvSpPr>
          <p:cNvPr id="4" name="Slide Number Placeholder 3"/>
          <p:cNvSpPr>
            <a:spLocks noGrp="1"/>
          </p:cNvSpPr>
          <p:nvPr>
            <p:ph type="sldNum" sz="quarter" idx="5"/>
          </p:nvPr>
        </p:nvSpPr>
        <p:spPr/>
        <p:txBody>
          <a:bodyPr/>
          <a:lstStyle/>
          <a:p>
            <a:fld id="{256CBDEA-DB35-45AC-B19C-52A4D72882DB}" type="slidenum">
              <a:rPr lang="en-GB" smtClean="0"/>
              <a:t>1</a:t>
            </a:fld>
            <a:endParaRPr lang="en-GB"/>
          </a:p>
        </p:txBody>
      </p:sp>
    </p:spTree>
    <p:extLst>
      <p:ext uri="{BB962C8B-B14F-4D97-AF65-F5344CB8AC3E}">
        <p14:creationId xmlns:p14="http://schemas.microsoft.com/office/powerpoint/2010/main" val="926057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This is a small selection of the public, third and hybrid sector </a:t>
            </a:r>
            <a:r>
              <a:rPr lang="en-US" err="1">
                <a:ea typeface="Calibri"/>
                <a:cs typeface="Calibri"/>
              </a:rPr>
              <a:t>organisations</a:t>
            </a:r>
            <a:r>
              <a:rPr lang="en-US">
                <a:ea typeface="Calibri"/>
                <a:cs typeface="Calibri"/>
              </a:rPr>
              <a:t> we've worked with.</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6CBDEA-DB35-45AC-B19C-52A4D72882DB}" type="slidenum">
              <a:rPr lang="en-GB" smtClean="0"/>
              <a:t>7</a:t>
            </a:fld>
            <a:endParaRPr lang="en-GB"/>
          </a:p>
        </p:txBody>
      </p:sp>
    </p:spTree>
    <p:extLst>
      <p:ext uri="{BB962C8B-B14F-4D97-AF65-F5344CB8AC3E}">
        <p14:creationId xmlns:p14="http://schemas.microsoft.com/office/powerpoint/2010/main" val="2245266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So this is the conceptual framework for CEIC.  It's an experiential capacity-building </a:t>
            </a:r>
            <a:r>
              <a:rPr lang="en-US" err="1">
                <a:cs typeface="Calibri"/>
              </a:rPr>
              <a:t>programme</a:t>
            </a:r>
            <a:r>
              <a:rPr lang="en-US">
                <a:cs typeface="Calibri"/>
              </a:rPr>
              <a:t> that follows a design-thinking innovation process, encouraging a human-</a:t>
            </a:r>
            <a:r>
              <a:rPr lang="en-US" err="1">
                <a:cs typeface="Calibri"/>
              </a:rPr>
              <a:t>centred</a:t>
            </a:r>
            <a:r>
              <a:rPr lang="en-US">
                <a:cs typeface="Calibri"/>
              </a:rPr>
              <a:t> approach to developing public sector services.  Over the ten month </a:t>
            </a:r>
            <a:r>
              <a:rPr lang="en-US" err="1">
                <a:cs typeface="Calibri"/>
              </a:rPr>
              <a:t>programme</a:t>
            </a:r>
            <a:r>
              <a:rPr lang="en-US">
                <a:cs typeface="Calibri"/>
              </a:rPr>
              <a:t>, our cohorts take part in monthly workshops, each one focusing on a  different stage in the innovation process as they work on a shared challenge that has been arrived at by consensus.  We provide the key elements that help to build a community of practice – bringing together a group of people who share a domain of interest and are passionate about changing the status quo, providing them a place to meet and exchange ideas, facilitating conversations, and providing tools, methods and processes that can be applied to the challenge.  As you can also see from our conceptual model, we aimed to connect all our innovation activities with what we termed 'circular economy principles', so that we would support our participants to develop an innovation process in which challenges were viewed through a circular economy.  More of that later.</a:t>
            </a:r>
          </a:p>
          <a:p>
            <a:endParaRPr lang="en-US">
              <a:cs typeface="Calibri"/>
            </a:endParaRPr>
          </a:p>
        </p:txBody>
      </p:sp>
      <p:sp>
        <p:nvSpPr>
          <p:cNvPr id="4" name="Slide Number Placeholder 3"/>
          <p:cNvSpPr>
            <a:spLocks noGrp="1"/>
          </p:cNvSpPr>
          <p:nvPr>
            <p:ph type="sldNum" sz="quarter" idx="5"/>
          </p:nvPr>
        </p:nvSpPr>
        <p:spPr/>
        <p:txBody>
          <a:bodyPr/>
          <a:lstStyle/>
          <a:p>
            <a:fld id="{256CBDEA-DB35-45AC-B19C-52A4D72882DB}" type="slidenum">
              <a:rPr lang="en-GB" smtClean="0"/>
              <a:t>8</a:t>
            </a:fld>
            <a:endParaRPr lang="en-GB"/>
          </a:p>
        </p:txBody>
      </p:sp>
    </p:spTree>
    <p:extLst>
      <p:ext uri="{BB962C8B-B14F-4D97-AF65-F5344CB8AC3E}">
        <p14:creationId xmlns:p14="http://schemas.microsoft.com/office/powerpoint/2010/main" val="3599242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6.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1560443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4029784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706861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2725460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Flowchart: Manual Input 9"/>
          <p:cNvSpPr/>
          <p:nvPr userDrawn="1"/>
        </p:nvSpPr>
        <p:spPr>
          <a:xfrm rot="5400000">
            <a:off x="-1183480" y="3717130"/>
            <a:ext cx="12934950" cy="5395911"/>
          </a:xfrm>
          <a:prstGeom prst="flowChartManualInp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9" name="Flowchart: Manual Input 8"/>
          <p:cNvSpPr/>
          <p:nvPr userDrawn="1"/>
        </p:nvSpPr>
        <p:spPr>
          <a:xfrm rot="5400000">
            <a:off x="-1878806" y="3474245"/>
            <a:ext cx="12934950" cy="5776911"/>
          </a:xfrm>
          <a:prstGeom prst="flowChartManualInp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 name="Flowchart: Manual Input 7"/>
          <p:cNvSpPr/>
          <p:nvPr userDrawn="1"/>
        </p:nvSpPr>
        <p:spPr>
          <a:xfrm rot="5400000">
            <a:off x="-2521742" y="3326607"/>
            <a:ext cx="12934950" cy="6072184"/>
          </a:xfrm>
          <a:prstGeom prst="flowChartManualIn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lowchart: Manual Input 6"/>
          <p:cNvSpPr/>
          <p:nvPr userDrawn="1"/>
        </p:nvSpPr>
        <p:spPr>
          <a:xfrm rot="5400000">
            <a:off x="-3324224" y="3138487"/>
            <a:ext cx="13125450" cy="6467475"/>
          </a:xfrm>
          <a:prstGeom prst="flowChartManualInpu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0" y="1214438"/>
            <a:ext cx="394335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4002088"/>
            <a:ext cx="45243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16" name="Group 15"/>
          <p:cNvGrpSpPr/>
          <p:nvPr userDrawn="1"/>
        </p:nvGrpSpPr>
        <p:grpSpPr>
          <a:xfrm>
            <a:off x="7304316" y="99448"/>
            <a:ext cx="4887684" cy="6659106"/>
            <a:chOff x="7340831" y="99448"/>
            <a:chExt cx="4887684" cy="6659106"/>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340831" y="99448"/>
              <a:ext cx="4887684" cy="1451562"/>
            </a:xfrm>
            <a:prstGeom prst="rect">
              <a:avLst/>
            </a:prstGeom>
          </p:spPr>
        </p:pic>
        <p:pic>
          <p:nvPicPr>
            <p:cNvPr id="18" name="Picture 17"/>
            <p:cNvPicPr>
              <a:picLocks noChangeAspect="1"/>
            </p:cNvPicPr>
            <p:nvPr userDrawn="1"/>
          </p:nvPicPr>
          <p:blipFill>
            <a:blip r:embed="rId3"/>
            <a:stretch>
              <a:fillRect/>
            </a:stretch>
          </p:blipFill>
          <p:spPr>
            <a:xfrm>
              <a:off x="7630390" y="3430789"/>
              <a:ext cx="4598125" cy="1397000"/>
            </a:xfrm>
            <a:prstGeom prst="rect">
              <a:avLst/>
            </a:prstGeom>
          </p:spPr>
        </p:pic>
        <p:pic>
          <p:nvPicPr>
            <p:cNvPr id="19" name="Picture 18"/>
            <p:cNvPicPr>
              <a:picLocks noChangeAspect="1"/>
            </p:cNvPicPr>
            <p:nvPr userDrawn="1"/>
          </p:nvPicPr>
          <p:blipFill>
            <a:blip r:embed="rId4"/>
            <a:stretch>
              <a:fillRect/>
            </a:stretch>
          </p:blipFill>
          <p:spPr>
            <a:xfrm>
              <a:off x="7377117" y="1650458"/>
              <a:ext cx="4522785" cy="1680883"/>
            </a:xfrm>
            <a:prstGeom prst="rect">
              <a:avLst/>
            </a:prstGeom>
          </p:spPr>
        </p:pic>
        <p:pic>
          <p:nvPicPr>
            <p:cNvPr id="20" name="Picture 19"/>
            <p:cNvPicPr>
              <a:picLocks noChangeAspect="1"/>
            </p:cNvPicPr>
            <p:nvPr userDrawn="1"/>
          </p:nvPicPr>
          <p:blipFill>
            <a:blip r:embed="rId5"/>
            <a:stretch>
              <a:fillRect/>
            </a:stretch>
          </p:blipFill>
          <p:spPr>
            <a:xfrm>
              <a:off x="7789868" y="4927237"/>
              <a:ext cx="2533649" cy="1831317"/>
            </a:xfrm>
            <a:prstGeom prst="rect">
              <a:avLst/>
            </a:prstGeom>
          </p:spPr>
        </p:pic>
      </p:grpSp>
    </p:spTree>
    <p:extLst>
      <p:ext uri="{BB962C8B-B14F-4D97-AF65-F5344CB8AC3E}">
        <p14:creationId xmlns:p14="http://schemas.microsoft.com/office/powerpoint/2010/main" val="4166993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14430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23127375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4271848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9089625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695C75AD-21A8-4A47-B891-63D6485F0AC7}" type="datetimeFigureOut">
              <a:rPr lang="en-GB" smtClean="0"/>
              <a:t>15/05/2023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422826F-81DF-468F-8D46-C5906967167B}" type="slidenum">
              <a:rPr lang="en-GB" smtClean="0"/>
              <a:t>‹#›</a:t>
            </a:fld>
            <a:endParaRPr lang="en-GB"/>
          </a:p>
        </p:txBody>
      </p:sp>
    </p:spTree>
    <p:extLst>
      <p:ext uri="{BB962C8B-B14F-4D97-AF65-F5344CB8AC3E}">
        <p14:creationId xmlns:p14="http://schemas.microsoft.com/office/powerpoint/2010/main" val="35326572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52724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Flowchart: Manual Input 11"/>
          <p:cNvSpPr/>
          <p:nvPr userDrawn="1"/>
        </p:nvSpPr>
        <p:spPr>
          <a:xfrm rot="5400000">
            <a:off x="-1183480" y="3717130"/>
            <a:ext cx="12934950" cy="5395911"/>
          </a:xfrm>
          <a:prstGeom prst="flowChartManualInp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1" name="Flowchart: Manual Input 10"/>
          <p:cNvSpPr/>
          <p:nvPr userDrawn="1"/>
        </p:nvSpPr>
        <p:spPr>
          <a:xfrm rot="5400000">
            <a:off x="-1878806" y="3474245"/>
            <a:ext cx="12934950" cy="5776911"/>
          </a:xfrm>
          <a:prstGeom prst="flowChartManualInp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0" name="Flowchart: Manual Input 9"/>
          <p:cNvSpPr/>
          <p:nvPr userDrawn="1"/>
        </p:nvSpPr>
        <p:spPr>
          <a:xfrm rot="5400000">
            <a:off x="-2521742" y="3326607"/>
            <a:ext cx="12934950" cy="6072184"/>
          </a:xfrm>
          <a:prstGeom prst="flowChartManualIn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lowchart: Manual Input 8"/>
          <p:cNvSpPr/>
          <p:nvPr userDrawn="1"/>
        </p:nvSpPr>
        <p:spPr>
          <a:xfrm rot="5400000">
            <a:off x="-3324224" y="3138487"/>
            <a:ext cx="13125450" cy="6467475"/>
          </a:xfrm>
          <a:prstGeom prst="flowChartManualInp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 y="1297099"/>
            <a:ext cx="4105275"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4011613"/>
            <a:ext cx="46482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4" name="Group 3"/>
          <p:cNvGrpSpPr/>
          <p:nvPr userDrawn="1"/>
        </p:nvGrpSpPr>
        <p:grpSpPr>
          <a:xfrm>
            <a:off x="7304316" y="99448"/>
            <a:ext cx="4887684" cy="6659106"/>
            <a:chOff x="7340831" y="99448"/>
            <a:chExt cx="4887684" cy="6659106"/>
          </a:xfrm>
        </p:grpSpPr>
        <p:pic>
          <p:nvPicPr>
            <p:cNvPr id="16" name="Picture 15"/>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340831" y="99448"/>
              <a:ext cx="4887684" cy="1451562"/>
            </a:xfrm>
            <a:prstGeom prst="rect">
              <a:avLst/>
            </a:prstGeom>
          </p:spPr>
        </p:pic>
        <p:pic>
          <p:nvPicPr>
            <p:cNvPr id="17" name="Picture 16"/>
            <p:cNvPicPr>
              <a:picLocks noChangeAspect="1"/>
            </p:cNvPicPr>
            <p:nvPr userDrawn="1"/>
          </p:nvPicPr>
          <p:blipFill>
            <a:blip r:embed="rId3"/>
            <a:stretch>
              <a:fillRect/>
            </a:stretch>
          </p:blipFill>
          <p:spPr>
            <a:xfrm>
              <a:off x="7630390" y="3430789"/>
              <a:ext cx="4598125" cy="1397000"/>
            </a:xfrm>
            <a:prstGeom prst="rect">
              <a:avLst/>
            </a:prstGeom>
          </p:spPr>
        </p:pic>
        <p:pic>
          <p:nvPicPr>
            <p:cNvPr id="18" name="Picture 17"/>
            <p:cNvPicPr>
              <a:picLocks noChangeAspect="1"/>
            </p:cNvPicPr>
            <p:nvPr userDrawn="1"/>
          </p:nvPicPr>
          <p:blipFill>
            <a:blip r:embed="rId4"/>
            <a:stretch>
              <a:fillRect/>
            </a:stretch>
          </p:blipFill>
          <p:spPr>
            <a:xfrm>
              <a:off x="7377117" y="1650458"/>
              <a:ext cx="4522785" cy="1680883"/>
            </a:xfrm>
            <a:prstGeom prst="rect">
              <a:avLst/>
            </a:prstGeom>
          </p:spPr>
        </p:pic>
        <p:pic>
          <p:nvPicPr>
            <p:cNvPr id="19" name="Picture 18"/>
            <p:cNvPicPr>
              <a:picLocks noChangeAspect="1"/>
            </p:cNvPicPr>
            <p:nvPr userDrawn="1"/>
          </p:nvPicPr>
          <p:blipFill>
            <a:blip r:embed="rId5"/>
            <a:stretch>
              <a:fillRect/>
            </a:stretch>
          </p:blipFill>
          <p:spPr>
            <a:xfrm>
              <a:off x="7789868" y="4927237"/>
              <a:ext cx="2533649" cy="1831317"/>
            </a:xfrm>
            <a:prstGeom prst="rect">
              <a:avLst/>
            </a:prstGeom>
          </p:spPr>
        </p:pic>
      </p:grpSp>
    </p:spTree>
    <p:extLst>
      <p:ext uri="{BB962C8B-B14F-4D97-AF65-F5344CB8AC3E}">
        <p14:creationId xmlns:p14="http://schemas.microsoft.com/office/powerpoint/2010/main" val="18195661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95C75AD-21A8-4A47-B891-63D6485F0AC7}"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422826F-81DF-468F-8D46-C5906967167B}" type="slidenum">
              <a:rPr lang="en-GB" smtClean="0"/>
              <a:t>‹#›</a:t>
            </a:fld>
            <a:endParaRPr lang="en-GB"/>
          </a:p>
        </p:txBody>
      </p:sp>
    </p:spTree>
    <p:extLst>
      <p:ext uri="{BB962C8B-B14F-4D97-AF65-F5344CB8AC3E}">
        <p14:creationId xmlns:p14="http://schemas.microsoft.com/office/powerpoint/2010/main" val="359481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921901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24935570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14178108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144302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23127375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42718481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908962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422826F-81DF-468F-8D46-C5906967167B}" type="slidenum">
              <a:rPr lang="en-GB" smtClean="0"/>
              <a:t>‹#›</a:t>
            </a:fld>
            <a:endParaRPr lang="en-GB"/>
          </a:p>
        </p:txBody>
      </p:sp>
    </p:spTree>
    <p:extLst>
      <p:ext uri="{BB962C8B-B14F-4D97-AF65-F5344CB8AC3E}">
        <p14:creationId xmlns:p14="http://schemas.microsoft.com/office/powerpoint/2010/main" val="35326572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527248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31691170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422826F-81DF-468F-8D46-C5906967167B}" type="slidenum">
              <a:rPr lang="en-GB" smtClean="0"/>
              <a:t>‹#›</a:t>
            </a:fld>
            <a:endParaRPr lang="en-GB"/>
          </a:p>
        </p:txBody>
      </p:sp>
    </p:spTree>
    <p:extLst>
      <p:ext uri="{BB962C8B-B14F-4D97-AF65-F5344CB8AC3E}">
        <p14:creationId xmlns:p14="http://schemas.microsoft.com/office/powerpoint/2010/main" val="3594814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921901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24935570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14178108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293DA4F-4754-44B2-B2B4-7B6124AEF5ED}" type="datetimeFigureOut">
              <a:rPr lang="en-GB" smtClean="0"/>
              <a:t>15/05/2023</a:t>
            </a:fld>
            <a:endParaRPr lang="en-GB"/>
          </a:p>
        </p:txBody>
      </p:sp>
      <p:sp>
        <p:nvSpPr>
          <p:cNvPr id="5" name="Footer Placeholder 4"/>
          <p:cNvSpPr>
            <a:spLocks noGrp="1"/>
          </p:cNvSpPr>
          <p:nvPr>
            <p:ph type="ftr" sz="quarter" idx="11"/>
          </p:nvPr>
        </p:nvSpPr>
        <p:spPr/>
        <p:txBody>
          <a:bodyPr/>
          <a:lstStyle/>
          <a:p>
            <a:endParaRPr lang="en-GB"/>
          </a:p>
        </p:txBody>
      </p:sp>
      <p:sp>
        <p:nvSpPr>
          <p:cNvPr id="7" name="Rectangle 6"/>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5" name="Flowchart: Manual Input 14"/>
          <p:cNvSpPr/>
          <p:nvPr userDrawn="1"/>
        </p:nvSpPr>
        <p:spPr>
          <a:xfrm rot="5400000">
            <a:off x="-1183480" y="3717130"/>
            <a:ext cx="12934950" cy="5395911"/>
          </a:xfrm>
          <a:prstGeom prst="flowChartManualInput">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075715" y="99448"/>
            <a:ext cx="4887684" cy="1451562"/>
          </a:xfrm>
          <a:prstGeom prst="rect">
            <a:avLst/>
          </a:prstGeom>
        </p:spPr>
      </p:pic>
      <p:pic>
        <p:nvPicPr>
          <p:cNvPr id="9" name="Picture 8"/>
          <p:cNvPicPr>
            <a:picLocks noChangeAspect="1"/>
          </p:cNvPicPr>
          <p:nvPr userDrawn="1"/>
        </p:nvPicPr>
        <p:blipFill>
          <a:blip r:embed="rId3"/>
          <a:stretch>
            <a:fillRect/>
          </a:stretch>
        </p:blipFill>
        <p:spPr>
          <a:xfrm>
            <a:off x="7365274" y="3430789"/>
            <a:ext cx="4598125" cy="1397000"/>
          </a:xfrm>
          <a:prstGeom prst="rect">
            <a:avLst/>
          </a:prstGeom>
        </p:spPr>
      </p:pic>
      <p:pic>
        <p:nvPicPr>
          <p:cNvPr id="10" name="Picture 9"/>
          <p:cNvPicPr>
            <a:picLocks noChangeAspect="1"/>
          </p:cNvPicPr>
          <p:nvPr userDrawn="1"/>
        </p:nvPicPr>
        <p:blipFill>
          <a:blip r:embed="rId4"/>
          <a:stretch>
            <a:fillRect/>
          </a:stretch>
        </p:blipFill>
        <p:spPr>
          <a:xfrm>
            <a:off x="7112001" y="1650458"/>
            <a:ext cx="4522785" cy="1680883"/>
          </a:xfrm>
          <a:prstGeom prst="rect">
            <a:avLst/>
          </a:prstGeom>
        </p:spPr>
      </p:pic>
      <p:pic>
        <p:nvPicPr>
          <p:cNvPr id="11" name="Picture 10"/>
          <p:cNvPicPr>
            <a:picLocks noChangeAspect="1"/>
          </p:cNvPicPr>
          <p:nvPr userDrawn="1"/>
        </p:nvPicPr>
        <p:blipFill>
          <a:blip r:embed="rId5"/>
          <a:stretch>
            <a:fillRect/>
          </a:stretch>
        </p:blipFill>
        <p:spPr>
          <a:xfrm>
            <a:off x="7524752" y="4927237"/>
            <a:ext cx="2533649" cy="1831317"/>
          </a:xfrm>
          <a:prstGeom prst="rect">
            <a:avLst/>
          </a:prstGeom>
        </p:spPr>
      </p:pic>
      <p:sp>
        <p:nvSpPr>
          <p:cNvPr id="14" name="Flowchart: Manual Input 13"/>
          <p:cNvSpPr/>
          <p:nvPr userDrawn="1"/>
        </p:nvSpPr>
        <p:spPr>
          <a:xfrm rot="5400000">
            <a:off x="-1702592" y="3621881"/>
            <a:ext cx="12934950" cy="5776911"/>
          </a:xfrm>
          <a:prstGeom prst="flowChartManualInpu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Flowchart: Manual Input 12"/>
          <p:cNvSpPr/>
          <p:nvPr userDrawn="1"/>
        </p:nvSpPr>
        <p:spPr>
          <a:xfrm rot="5400000">
            <a:off x="-2147886" y="3474243"/>
            <a:ext cx="12934950" cy="5776911"/>
          </a:xfrm>
          <a:prstGeom prst="flowChartManualInput">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 name="Flowchart: Manual Input 11"/>
          <p:cNvSpPr/>
          <p:nvPr userDrawn="1"/>
        </p:nvSpPr>
        <p:spPr>
          <a:xfrm rot="5400000">
            <a:off x="-2881310" y="3328987"/>
            <a:ext cx="13125450" cy="6467475"/>
          </a:xfrm>
          <a:prstGeom prst="flowChartManualInpu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0" y="1122363"/>
            <a:ext cx="4040983"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3602038"/>
            <a:ext cx="43338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769838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925333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293DA4F-4754-44B2-B2B4-7B6124AEF5ED}" type="datetimeFigureOut">
              <a:rPr lang="en-GB" smtClean="0"/>
              <a:t>15/05/2023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42511098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293DA4F-4754-44B2-B2B4-7B6124AEF5ED}" type="datetimeFigureOut">
              <a:rPr lang="en-GB" smtClean="0"/>
              <a:t>15/05/2023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42122167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293DA4F-4754-44B2-B2B4-7B6124AEF5ED}" type="datetimeFigureOut">
              <a:rPr lang="en-GB" smtClean="0"/>
              <a:t>15/05/2023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33021133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293DA4F-4754-44B2-B2B4-7B6124AEF5ED}" type="datetimeFigureOut">
              <a:rPr lang="en-GB" smtClean="0"/>
              <a:t>15/05/2023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1821618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90DE6880-960B-41A9-8152-A865F1FCDD86}" type="slidenum">
              <a:rPr lang="en-GB" smtClean="0"/>
              <a:t>‹#›</a:t>
            </a:fld>
            <a:endParaRPr lang="en-GB"/>
          </a:p>
        </p:txBody>
      </p:sp>
    </p:spTree>
    <p:extLst>
      <p:ext uri="{BB962C8B-B14F-4D97-AF65-F5344CB8AC3E}">
        <p14:creationId xmlns:p14="http://schemas.microsoft.com/office/powerpoint/2010/main" val="42605644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93DA4F-4754-44B2-B2B4-7B6124AEF5ED}" type="datetimeFigureOut">
              <a:rPr lang="en-GB" smtClean="0"/>
              <a:t>15/05/2023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17086348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293DA4F-4754-44B2-B2B4-7B6124AEF5ED}" type="datetimeFigureOut">
              <a:rPr lang="en-GB" smtClean="0"/>
              <a:t>15/05/2023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38663302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293DA4F-4754-44B2-B2B4-7B6124AEF5ED}" type="datetimeFigureOut">
              <a:rPr lang="en-GB" smtClean="0"/>
              <a:t>15/05/2023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42696614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93DA4F-4754-44B2-B2B4-7B6124AEF5ED}" type="datetimeFigureOut">
              <a:rPr lang="en-GB" smtClean="0"/>
              <a:t>15/05/2023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17102521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93DA4F-4754-44B2-B2B4-7B6124AEF5ED}" type="datetimeFigureOut">
              <a:rPr lang="en-GB" smtClean="0"/>
              <a:t>15/05/2023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35959630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17" name="Group 16"/>
          <p:cNvGrpSpPr/>
          <p:nvPr userDrawn="1"/>
        </p:nvGrpSpPr>
        <p:grpSpPr>
          <a:xfrm>
            <a:off x="447677" y="-104776"/>
            <a:ext cx="7534273" cy="13230226"/>
            <a:chOff x="447677" y="-104776"/>
            <a:chExt cx="7534273" cy="13230226"/>
          </a:xfrm>
        </p:grpSpPr>
        <p:sp>
          <p:nvSpPr>
            <p:cNvPr id="8" name="Flowchart: Manual Input 7"/>
            <p:cNvSpPr/>
            <p:nvPr userDrawn="1"/>
          </p:nvSpPr>
          <p:spPr>
            <a:xfrm rot="5400000">
              <a:off x="-1183480" y="3717130"/>
              <a:ext cx="12934950" cy="5395911"/>
            </a:xfrm>
            <a:prstGeom prst="flowChartManualInput">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grpSp>
          <p:nvGrpSpPr>
            <p:cNvPr id="16" name="Group 15"/>
            <p:cNvGrpSpPr/>
            <p:nvPr userDrawn="1"/>
          </p:nvGrpSpPr>
          <p:grpSpPr>
            <a:xfrm>
              <a:off x="447677" y="-104776"/>
              <a:ext cx="7205661" cy="13230226"/>
              <a:chOff x="447677" y="-104776"/>
              <a:chExt cx="7205661" cy="13230226"/>
            </a:xfrm>
          </p:grpSpPr>
          <p:sp>
            <p:nvSpPr>
              <p:cNvPr id="15" name="Flowchart: Manual Input 14"/>
              <p:cNvSpPr/>
              <p:nvPr userDrawn="1"/>
            </p:nvSpPr>
            <p:spPr>
              <a:xfrm rot="5400000">
                <a:off x="-1702592" y="3621881"/>
                <a:ext cx="12934950" cy="5776911"/>
              </a:xfrm>
              <a:prstGeom prst="flowChartManualInpu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Flowchart: Manual Input 12"/>
              <p:cNvSpPr/>
              <p:nvPr userDrawn="1"/>
            </p:nvSpPr>
            <p:spPr>
              <a:xfrm rot="5400000">
                <a:off x="-2147886" y="3474243"/>
                <a:ext cx="12934950" cy="5776911"/>
              </a:xfrm>
              <a:prstGeom prst="flowChartManualInput">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4" name="Flowchart: Manual Input 13"/>
              <p:cNvSpPr/>
              <p:nvPr userDrawn="1"/>
            </p:nvSpPr>
            <p:spPr>
              <a:xfrm rot="5400000">
                <a:off x="-2881310" y="3328987"/>
                <a:ext cx="13125450" cy="6467475"/>
              </a:xfrm>
              <a:prstGeom prst="flowChartManualInpu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grpSp>
      <p:sp>
        <p:nvSpPr>
          <p:cNvPr id="2" name="Title 1"/>
          <p:cNvSpPr>
            <a:spLocks noGrp="1"/>
          </p:cNvSpPr>
          <p:nvPr>
            <p:ph type="ctrTitle"/>
          </p:nvPr>
        </p:nvSpPr>
        <p:spPr>
          <a:xfrm>
            <a:off x="0" y="1122363"/>
            <a:ext cx="4040983"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3602038"/>
            <a:ext cx="43338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656672" y="178622"/>
            <a:ext cx="4887684" cy="1451562"/>
          </a:xfrm>
          <a:prstGeom prst="rect">
            <a:avLst/>
          </a:prstGeom>
        </p:spPr>
      </p:pic>
      <p:pic>
        <p:nvPicPr>
          <p:cNvPr id="10" name="Picture 9"/>
          <p:cNvPicPr>
            <a:picLocks noChangeAspect="1"/>
          </p:cNvPicPr>
          <p:nvPr userDrawn="1"/>
        </p:nvPicPr>
        <p:blipFill>
          <a:blip r:embed="rId3"/>
          <a:stretch>
            <a:fillRect/>
          </a:stretch>
        </p:blipFill>
        <p:spPr>
          <a:xfrm>
            <a:off x="7946231" y="3509963"/>
            <a:ext cx="4598125" cy="1397000"/>
          </a:xfrm>
          <a:prstGeom prst="rect">
            <a:avLst/>
          </a:prstGeom>
        </p:spPr>
      </p:pic>
      <p:pic>
        <p:nvPicPr>
          <p:cNvPr id="11" name="Picture 10"/>
          <p:cNvPicPr>
            <a:picLocks noChangeAspect="1"/>
          </p:cNvPicPr>
          <p:nvPr userDrawn="1"/>
        </p:nvPicPr>
        <p:blipFill>
          <a:blip r:embed="rId4"/>
          <a:stretch>
            <a:fillRect/>
          </a:stretch>
        </p:blipFill>
        <p:spPr>
          <a:xfrm>
            <a:off x="7692958" y="1729632"/>
            <a:ext cx="4522785" cy="1680883"/>
          </a:xfrm>
          <a:prstGeom prst="rect">
            <a:avLst/>
          </a:prstGeom>
        </p:spPr>
      </p:pic>
      <p:pic>
        <p:nvPicPr>
          <p:cNvPr id="12" name="Picture 11"/>
          <p:cNvPicPr>
            <a:picLocks noChangeAspect="1"/>
          </p:cNvPicPr>
          <p:nvPr userDrawn="1"/>
        </p:nvPicPr>
        <p:blipFill>
          <a:blip r:embed="rId5"/>
          <a:stretch>
            <a:fillRect/>
          </a:stretch>
        </p:blipFill>
        <p:spPr>
          <a:xfrm>
            <a:off x="8105709" y="5006411"/>
            <a:ext cx="2533649" cy="1831317"/>
          </a:xfrm>
          <a:prstGeom prst="rect">
            <a:avLst/>
          </a:prstGeom>
        </p:spPr>
      </p:pic>
    </p:spTree>
    <p:extLst>
      <p:ext uri="{BB962C8B-B14F-4D97-AF65-F5344CB8AC3E}">
        <p14:creationId xmlns:p14="http://schemas.microsoft.com/office/powerpoint/2010/main" val="12247094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2764739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25596633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22101534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879905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2D03666-76FD-4383-AFA3-6F8AC27A65FA}"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90DE6880-960B-41A9-8152-A865F1FCDD86}" type="slidenum">
              <a:rPr lang="en-GB" smtClean="0"/>
              <a:t>‹#›</a:t>
            </a:fld>
            <a:endParaRPr lang="en-GB"/>
          </a:p>
        </p:txBody>
      </p:sp>
    </p:spTree>
    <p:extLst>
      <p:ext uri="{BB962C8B-B14F-4D97-AF65-F5344CB8AC3E}">
        <p14:creationId xmlns:p14="http://schemas.microsoft.com/office/powerpoint/2010/main" val="7849748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1395726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9072009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26890379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12EC7CA-066A-4D9C-B22F-4F909118D6FB}"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210BCDB-C989-4AEB-AE92-8224478BCBA3}" type="slidenum">
              <a:rPr lang="en-GB" smtClean="0"/>
              <a:t>‹#›</a:t>
            </a:fld>
            <a:endParaRPr lang="en-GB"/>
          </a:p>
        </p:txBody>
      </p:sp>
    </p:spTree>
    <p:extLst>
      <p:ext uri="{BB962C8B-B14F-4D97-AF65-F5344CB8AC3E}">
        <p14:creationId xmlns:p14="http://schemas.microsoft.com/office/powerpoint/2010/main" val="4428034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12EC7CA-066A-4D9C-B22F-4F909118D6FB}"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4302551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210BCDB-C989-4AEB-AE92-8224478BCBA3}" type="slidenum">
              <a:rPr lang="en-GB" smtClean="0"/>
              <a:t>‹#›</a:t>
            </a:fld>
            <a:endParaRPr lang="en-GB"/>
          </a:p>
        </p:txBody>
      </p:sp>
    </p:spTree>
    <p:extLst>
      <p:ext uri="{BB962C8B-B14F-4D97-AF65-F5344CB8AC3E}">
        <p14:creationId xmlns:p14="http://schemas.microsoft.com/office/powerpoint/2010/main" val="24715779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 name="Rectangle 16"/>
          <p:cNvSpPr/>
          <p:nvPr userDrawn="1"/>
        </p:nvSpPr>
        <p:spPr>
          <a:xfrm>
            <a:off x="6924678" y="-319090"/>
            <a:ext cx="6353172" cy="7681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lowchart: Manual Input 7"/>
          <p:cNvSpPr/>
          <p:nvPr userDrawn="1"/>
        </p:nvSpPr>
        <p:spPr>
          <a:xfrm rot="5400000">
            <a:off x="-335755" y="3450429"/>
            <a:ext cx="12934950" cy="5395911"/>
          </a:xfrm>
          <a:prstGeom prst="flowChartManualInput">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grpSp>
        <p:nvGrpSpPr>
          <p:cNvPr id="9" name="Group 8"/>
          <p:cNvGrpSpPr/>
          <p:nvPr userDrawn="1"/>
        </p:nvGrpSpPr>
        <p:grpSpPr>
          <a:xfrm>
            <a:off x="1295402" y="-371477"/>
            <a:ext cx="7205661" cy="13230226"/>
            <a:chOff x="447677" y="-104776"/>
            <a:chExt cx="7205661" cy="13230226"/>
          </a:xfrm>
        </p:grpSpPr>
        <p:sp>
          <p:nvSpPr>
            <p:cNvPr id="10" name="Flowchart: Manual Input 9"/>
            <p:cNvSpPr/>
            <p:nvPr userDrawn="1"/>
          </p:nvSpPr>
          <p:spPr>
            <a:xfrm rot="5400000">
              <a:off x="-1702592" y="3621881"/>
              <a:ext cx="12934950" cy="5776911"/>
            </a:xfrm>
            <a:prstGeom prst="flowChartManualInpu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Flowchart: Manual Input 10"/>
            <p:cNvSpPr/>
            <p:nvPr userDrawn="1"/>
          </p:nvSpPr>
          <p:spPr>
            <a:xfrm rot="5400000">
              <a:off x="-2147886" y="3474243"/>
              <a:ext cx="12934950" cy="5776911"/>
            </a:xfrm>
            <a:prstGeom prst="flowChartManualInpu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 name="Flowchart: Manual Input 11"/>
            <p:cNvSpPr/>
            <p:nvPr userDrawn="1"/>
          </p:nvSpPr>
          <p:spPr>
            <a:xfrm rot="5400000">
              <a:off x="-2881310" y="3328987"/>
              <a:ext cx="13125450" cy="6467475"/>
            </a:xfrm>
            <a:prstGeom prst="flowChartManualInpu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sp>
        <p:nvSpPr>
          <p:cNvPr id="2" name="Title 1"/>
          <p:cNvSpPr>
            <a:spLocks noGrp="1"/>
          </p:cNvSpPr>
          <p:nvPr userDrawn="1">
            <p:ph type="ctrTitle"/>
          </p:nvPr>
        </p:nvSpPr>
        <p:spPr>
          <a:xfrm>
            <a:off x="0" y="1122363"/>
            <a:ext cx="4955384" cy="2387600"/>
          </a:xfrm>
        </p:spPr>
        <p:txBody>
          <a:bodyPr anchor="b"/>
          <a:lstStyle>
            <a:lvl1pPr algn="ctr">
              <a:defRPr sz="6000">
                <a:solidFill>
                  <a:schemeClr val="accent4"/>
                </a:solidFill>
              </a:defRPr>
            </a:lvl1pPr>
          </a:lstStyle>
          <a:p>
            <a:r>
              <a:rPr lang="en-US"/>
              <a:t>Click to edit Master title style</a:t>
            </a:r>
            <a:endParaRPr lang="en-GB"/>
          </a:p>
        </p:txBody>
      </p:sp>
      <p:sp>
        <p:nvSpPr>
          <p:cNvPr id="3" name="Subtitle 2"/>
          <p:cNvSpPr>
            <a:spLocks noGrp="1"/>
          </p:cNvSpPr>
          <p:nvPr userDrawn="1">
            <p:ph type="subTitle" idx="1"/>
          </p:nvPr>
        </p:nvSpPr>
        <p:spPr>
          <a:xfrm>
            <a:off x="0" y="3602038"/>
            <a:ext cx="4955384"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18" name="Picture 17"/>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8079584" y="89923"/>
            <a:ext cx="4887684" cy="1451562"/>
          </a:xfrm>
          <a:prstGeom prst="rect">
            <a:avLst/>
          </a:prstGeom>
        </p:spPr>
      </p:pic>
      <p:pic>
        <p:nvPicPr>
          <p:cNvPr id="19" name="Picture 18"/>
          <p:cNvPicPr>
            <a:picLocks noChangeAspect="1"/>
          </p:cNvPicPr>
          <p:nvPr userDrawn="1"/>
        </p:nvPicPr>
        <p:blipFill>
          <a:blip r:embed="rId3"/>
          <a:stretch>
            <a:fillRect/>
          </a:stretch>
        </p:blipFill>
        <p:spPr>
          <a:xfrm>
            <a:off x="8369143" y="3421264"/>
            <a:ext cx="4598125" cy="1397000"/>
          </a:xfrm>
          <a:prstGeom prst="rect">
            <a:avLst/>
          </a:prstGeom>
        </p:spPr>
      </p:pic>
      <p:pic>
        <p:nvPicPr>
          <p:cNvPr id="20" name="Picture 19"/>
          <p:cNvPicPr>
            <a:picLocks noChangeAspect="1"/>
          </p:cNvPicPr>
          <p:nvPr userDrawn="1"/>
        </p:nvPicPr>
        <p:blipFill>
          <a:blip r:embed="rId4"/>
          <a:stretch>
            <a:fillRect/>
          </a:stretch>
        </p:blipFill>
        <p:spPr>
          <a:xfrm>
            <a:off x="8115870" y="1640933"/>
            <a:ext cx="4522785" cy="1680883"/>
          </a:xfrm>
          <a:prstGeom prst="rect">
            <a:avLst/>
          </a:prstGeom>
        </p:spPr>
      </p:pic>
      <p:pic>
        <p:nvPicPr>
          <p:cNvPr id="21" name="Picture 20"/>
          <p:cNvPicPr>
            <a:picLocks noChangeAspect="1"/>
          </p:cNvPicPr>
          <p:nvPr userDrawn="1"/>
        </p:nvPicPr>
        <p:blipFill>
          <a:blip r:embed="rId5"/>
          <a:stretch>
            <a:fillRect/>
          </a:stretch>
        </p:blipFill>
        <p:spPr>
          <a:xfrm>
            <a:off x="8528621" y="4917712"/>
            <a:ext cx="2533649" cy="1831317"/>
          </a:xfrm>
          <a:prstGeom prst="rect">
            <a:avLst/>
          </a:prstGeom>
        </p:spPr>
      </p:pic>
    </p:spTree>
    <p:extLst>
      <p:ext uri="{BB962C8B-B14F-4D97-AF65-F5344CB8AC3E}">
        <p14:creationId xmlns:p14="http://schemas.microsoft.com/office/powerpoint/2010/main" val="28850583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36030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1116031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304966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D2D03666-76FD-4383-AFA3-6F8AC27A65FA}" type="datetimeFigureOut">
              <a:rPr lang="en-GB" smtClean="0"/>
              <a:t>15/05/2023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90DE6880-960B-41A9-8152-A865F1FCDD86}" type="slidenum">
              <a:rPr lang="en-GB" smtClean="0"/>
              <a:t>‹#›</a:t>
            </a:fld>
            <a:endParaRPr lang="en-GB"/>
          </a:p>
        </p:txBody>
      </p:sp>
    </p:spTree>
    <p:extLst>
      <p:ext uri="{BB962C8B-B14F-4D97-AF65-F5344CB8AC3E}">
        <p14:creationId xmlns:p14="http://schemas.microsoft.com/office/powerpoint/2010/main" val="41190260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9714987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7999768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42504258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184159831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0392600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15289158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15249865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 name="Rectangle 15"/>
          <p:cNvSpPr/>
          <p:nvPr userDrawn="1"/>
        </p:nvSpPr>
        <p:spPr>
          <a:xfrm>
            <a:off x="7153275" y="-66675"/>
            <a:ext cx="5485380" cy="7219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lowchart: Manual Input 6"/>
          <p:cNvSpPr/>
          <p:nvPr userDrawn="1"/>
        </p:nvSpPr>
        <p:spPr>
          <a:xfrm rot="5400000">
            <a:off x="-773557" y="3431378"/>
            <a:ext cx="12934950" cy="5395911"/>
          </a:xfrm>
          <a:prstGeom prst="flowChartManualInput">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grpSp>
        <p:nvGrpSpPr>
          <p:cNvPr id="8" name="Group 7"/>
          <p:cNvGrpSpPr/>
          <p:nvPr userDrawn="1"/>
        </p:nvGrpSpPr>
        <p:grpSpPr>
          <a:xfrm>
            <a:off x="857600" y="-390528"/>
            <a:ext cx="7205661" cy="13230226"/>
            <a:chOff x="447677" y="-104776"/>
            <a:chExt cx="7205661" cy="13230226"/>
          </a:xfrm>
        </p:grpSpPr>
        <p:sp>
          <p:nvSpPr>
            <p:cNvPr id="9" name="Flowchart: Manual Input 8"/>
            <p:cNvSpPr/>
            <p:nvPr userDrawn="1"/>
          </p:nvSpPr>
          <p:spPr>
            <a:xfrm rot="5400000">
              <a:off x="-1702592" y="3621881"/>
              <a:ext cx="12934950" cy="5776911"/>
            </a:xfrm>
            <a:prstGeom prst="flowChartManualInpu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0" name="Flowchart: Manual Input 9"/>
            <p:cNvSpPr/>
            <p:nvPr userDrawn="1"/>
          </p:nvSpPr>
          <p:spPr>
            <a:xfrm rot="5400000">
              <a:off x="-2147886" y="3474243"/>
              <a:ext cx="12934950" cy="5776911"/>
            </a:xfrm>
            <a:prstGeom prst="flowChartManualInpu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Flowchart: Manual Input 10"/>
            <p:cNvSpPr/>
            <p:nvPr userDrawn="1"/>
          </p:nvSpPr>
          <p:spPr>
            <a:xfrm rot="5400000">
              <a:off x="-2881310" y="3328987"/>
              <a:ext cx="13125450" cy="6467475"/>
            </a:xfrm>
            <a:prstGeom prst="flowChartManualInpu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sp>
        <p:nvSpPr>
          <p:cNvPr id="2" name="Title 1"/>
          <p:cNvSpPr>
            <a:spLocks noGrp="1"/>
          </p:cNvSpPr>
          <p:nvPr>
            <p:ph type="ctrTitle"/>
          </p:nvPr>
        </p:nvSpPr>
        <p:spPr>
          <a:xfrm>
            <a:off x="0" y="1122363"/>
            <a:ext cx="47625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3602038"/>
            <a:ext cx="4762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17" name="Group 16"/>
          <p:cNvGrpSpPr/>
          <p:nvPr userDrawn="1"/>
        </p:nvGrpSpPr>
        <p:grpSpPr>
          <a:xfrm>
            <a:off x="7661503" y="213747"/>
            <a:ext cx="4887684" cy="6659106"/>
            <a:chOff x="8079584" y="89923"/>
            <a:chExt cx="4887684" cy="6659106"/>
          </a:xfrm>
        </p:grpSpPr>
        <p:pic>
          <p:nvPicPr>
            <p:cNvPr id="12" name="Picture 11"/>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8079584" y="89923"/>
              <a:ext cx="4887684" cy="1451562"/>
            </a:xfrm>
            <a:prstGeom prst="rect">
              <a:avLst/>
            </a:prstGeom>
          </p:spPr>
        </p:pic>
        <p:pic>
          <p:nvPicPr>
            <p:cNvPr id="13" name="Picture 12"/>
            <p:cNvPicPr>
              <a:picLocks noChangeAspect="1"/>
            </p:cNvPicPr>
            <p:nvPr userDrawn="1"/>
          </p:nvPicPr>
          <p:blipFill>
            <a:blip r:embed="rId3"/>
            <a:stretch>
              <a:fillRect/>
            </a:stretch>
          </p:blipFill>
          <p:spPr>
            <a:xfrm>
              <a:off x="8369143" y="3421264"/>
              <a:ext cx="4598125" cy="1397000"/>
            </a:xfrm>
            <a:prstGeom prst="rect">
              <a:avLst/>
            </a:prstGeom>
          </p:spPr>
        </p:pic>
        <p:pic>
          <p:nvPicPr>
            <p:cNvPr id="14" name="Picture 13"/>
            <p:cNvPicPr>
              <a:picLocks noChangeAspect="1"/>
            </p:cNvPicPr>
            <p:nvPr userDrawn="1"/>
          </p:nvPicPr>
          <p:blipFill>
            <a:blip r:embed="rId4"/>
            <a:stretch>
              <a:fillRect/>
            </a:stretch>
          </p:blipFill>
          <p:spPr>
            <a:xfrm>
              <a:off x="8115870" y="1640933"/>
              <a:ext cx="4522785" cy="1680883"/>
            </a:xfrm>
            <a:prstGeom prst="rect">
              <a:avLst/>
            </a:prstGeom>
          </p:spPr>
        </p:pic>
        <p:pic>
          <p:nvPicPr>
            <p:cNvPr id="15" name="Picture 14"/>
            <p:cNvPicPr>
              <a:picLocks noChangeAspect="1"/>
            </p:cNvPicPr>
            <p:nvPr userDrawn="1"/>
          </p:nvPicPr>
          <p:blipFill>
            <a:blip r:embed="rId5"/>
            <a:stretch>
              <a:fillRect/>
            </a:stretch>
          </p:blipFill>
          <p:spPr>
            <a:xfrm>
              <a:off x="8528621" y="4917712"/>
              <a:ext cx="2533649" cy="1831317"/>
            </a:xfrm>
            <a:prstGeom prst="rect">
              <a:avLst/>
            </a:prstGeom>
          </p:spPr>
        </p:pic>
      </p:grpSp>
    </p:spTree>
    <p:extLst>
      <p:ext uri="{BB962C8B-B14F-4D97-AF65-F5344CB8AC3E}">
        <p14:creationId xmlns:p14="http://schemas.microsoft.com/office/powerpoint/2010/main" val="42589917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8799324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270350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30267188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57115354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90349849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1942803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136195327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323836756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5392798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34655735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15/05/2023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6799996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25915-40F2-5950-A41A-D6530ED367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DB81B90-21E8-00F7-7FB4-8772A809BA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AD28B56-D507-ABCF-DAC7-966B76493B8D}"/>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5" name="Footer Placeholder 4">
            <a:extLst>
              <a:ext uri="{FF2B5EF4-FFF2-40B4-BE49-F238E27FC236}">
                <a16:creationId xmlns:a16="http://schemas.microsoft.com/office/drawing/2014/main" id="{3D4E5727-3172-1E47-1457-AC92EBE967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837757-D15D-C930-8FAD-A392EA5A58FB}"/>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10857921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B3C33-D888-B48F-D0C7-DF87CC7D176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FD92648-5740-98E9-423A-51CF03E8DCB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3D2E18-CA80-DC8B-AE21-559005523057}"/>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5" name="Footer Placeholder 4">
            <a:extLst>
              <a:ext uri="{FF2B5EF4-FFF2-40B4-BE49-F238E27FC236}">
                <a16:creationId xmlns:a16="http://schemas.microsoft.com/office/drawing/2014/main" id="{28F8FF5F-67EA-D8E8-0FFD-0BE5F3C5B2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FDA6D6-6A46-CC1D-6AE9-70FD13EE8CC1}"/>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660720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29080939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1D0D7-C675-A0CB-7047-7EAB00D6F6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BD1A0A0-A726-A81B-CDC6-E7EB3C6498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9C8872-241B-F72A-961D-B7EE5CB048A7}"/>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5" name="Footer Placeholder 4">
            <a:extLst>
              <a:ext uri="{FF2B5EF4-FFF2-40B4-BE49-F238E27FC236}">
                <a16:creationId xmlns:a16="http://schemas.microsoft.com/office/drawing/2014/main" id="{6C7D59C3-E531-A6F7-9915-70C30036BD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540D1D8-12C3-AA75-A3EB-89CBFF521E2C}"/>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1055937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D2376-0CBB-D73B-80C7-584BE0A5C7A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2F2534C-0491-B758-C244-2379493250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31DCD2A-6282-8D43-95B0-77049E9642A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7C99842-55E7-9F7D-108F-D9C582AFBD54}"/>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6" name="Footer Placeholder 5">
            <a:extLst>
              <a:ext uri="{FF2B5EF4-FFF2-40B4-BE49-F238E27FC236}">
                <a16:creationId xmlns:a16="http://schemas.microsoft.com/office/drawing/2014/main" id="{A9866A47-610C-4EAE-39D1-641ECEF790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1E8DD84-FD31-15DE-D31E-BA1E148E8865}"/>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41825594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CD9AD-9AFF-17D5-78CC-7F2AE4FADE8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298A273-913B-625D-39D3-BE161FFEFD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A1C351-A313-48E3-3B25-0AAF6325BE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65FB407-8595-4588-014F-E68894B24D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B779BD-5644-69F7-5EF6-FCFCF034AE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DD3FCA3-8C0E-DE57-E2CD-67C8E9C7BAE5}"/>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8" name="Footer Placeholder 7">
            <a:extLst>
              <a:ext uri="{FF2B5EF4-FFF2-40B4-BE49-F238E27FC236}">
                <a16:creationId xmlns:a16="http://schemas.microsoft.com/office/drawing/2014/main" id="{01E7F244-EBD8-A450-48DA-66FCCA7E946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C5D72EE-5668-0FA1-1DA6-B9ECE8C5556D}"/>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3707246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F8A42-534B-996F-F1C5-436BD9B4EA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63E14CB-31DA-B610-F033-F32732FE9D18}"/>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4" name="Footer Placeholder 3">
            <a:extLst>
              <a:ext uri="{FF2B5EF4-FFF2-40B4-BE49-F238E27FC236}">
                <a16:creationId xmlns:a16="http://schemas.microsoft.com/office/drawing/2014/main" id="{2428BF32-A9B0-C570-9C94-A8C72E360B1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AB95F84-CB45-9713-1AC4-A7B6B8418B33}"/>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4945825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D1D1B8-BF31-044B-25ED-C15821129CA8}"/>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3" name="Footer Placeholder 2">
            <a:extLst>
              <a:ext uri="{FF2B5EF4-FFF2-40B4-BE49-F238E27FC236}">
                <a16:creationId xmlns:a16="http://schemas.microsoft.com/office/drawing/2014/main" id="{6EC25D51-2F9F-0F83-39B8-4AA06D70FC6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57104CF-C39A-89A9-D8F2-989A872E1DD4}"/>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391231401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E0DC6-0B2B-4204-2DB4-49284B7F5E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533C44D-7B52-44CB-509E-7CB8B5F1F8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29F765A-CB06-360C-6F17-662D1C3364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5CE034-591B-3BD9-CEC4-C2C317DC3FEA}"/>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6" name="Footer Placeholder 5">
            <a:extLst>
              <a:ext uri="{FF2B5EF4-FFF2-40B4-BE49-F238E27FC236}">
                <a16:creationId xmlns:a16="http://schemas.microsoft.com/office/drawing/2014/main" id="{87F38241-A46B-EB84-5483-445D247C430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29BB71-F2CB-E11D-6CBF-6ADB3A21A992}"/>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6934614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C4AC-B409-9A9D-8734-1E170DD885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2903D89-2D5B-E28E-7AD2-C625EFF0A6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E749DD7-3654-1680-4187-DAB6D72905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582311-6F76-D858-05AE-D3C3C6FAB686}"/>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6" name="Footer Placeholder 5">
            <a:extLst>
              <a:ext uri="{FF2B5EF4-FFF2-40B4-BE49-F238E27FC236}">
                <a16:creationId xmlns:a16="http://schemas.microsoft.com/office/drawing/2014/main" id="{66B51ED2-6CE0-9CC2-ADF7-86D9EBBB1E7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DF86F6-AFBF-01FB-EFA7-4C4F13BE6B3F}"/>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149357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FD91D-6B8D-2BCC-E55D-8A512859908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D6B8289-EB6D-BE23-89A9-44A61D3A8C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EB46BDA-0191-442D-D439-06B40DBB783F}"/>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5" name="Footer Placeholder 4">
            <a:extLst>
              <a:ext uri="{FF2B5EF4-FFF2-40B4-BE49-F238E27FC236}">
                <a16:creationId xmlns:a16="http://schemas.microsoft.com/office/drawing/2014/main" id="{2FB373ED-3597-8A81-A053-DAC1C22958A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ADE1917-CA7D-8824-60F5-68B360175D02}"/>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47533381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8A7B44-44FE-DF5C-8F75-D9FE6A2A3AE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EDF7014-86FA-45FB-1750-F4B85D402E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0840D5-7819-9B20-370B-9E36D8D9533F}"/>
              </a:ext>
            </a:extLst>
          </p:cNvPr>
          <p:cNvSpPr>
            <a:spLocks noGrp="1"/>
          </p:cNvSpPr>
          <p:nvPr>
            <p:ph type="dt" sz="half" idx="10"/>
          </p:nvPr>
        </p:nvSpPr>
        <p:spPr/>
        <p:txBody>
          <a:bodyPr/>
          <a:lstStyle/>
          <a:p>
            <a:fld id="{EB67EE33-084D-4C2C-8DF3-95C895F604E1}" type="datetimeFigureOut">
              <a:rPr lang="en-GB" smtClean="0"/>
              <a:t>15/05/2023</a:t>
            </a:fld>
            <a:endParaRPr lang="en-GB"/>
          </a:p>
        </p:txBody>
      </p:sp>
      <p:sp>
        <p:nvSpPr>
          <p:cNvPr id="5" name="Footer Placeholder 4">
            <a:extLst>
              <a:ext uri="{FF2B5EF4-FFF2-40B4-BE49-F238E27FC236}">
                <a16:creationId xmlns:a16="http://schemas.microsoft.com/office/drawing/2014/main" id="{B63ABBBF-EDFE-59ED-40C9-6097047E61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F22C3C2-2F22-814E-357F-C674CBEDDE57}"/>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3233604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15/05/2023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1535014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image" Target="../media/image1.png"/><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6.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317801" y="183988"/>
            <a:ext cx="6353353" cy="6473987"/>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678272"/>
      </p:ext>
    </p:extLst>
  </p:cSld>
  <p:clrMap bg1="lt1" tx1="dk1" bg2="lt2" tx2="dk2" accent1="accent1" accent2="accent2" accent3="accent3" accent4="accent4" accent5="accent5" accent6="accent6" hlink="hlink" folHlink="folHlink"/>
  <p:sldLayoutIdLst>
    <p:sldLayoutId id="2147483691"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6953249" y="183988"/>
            <a:ext cx="6717905" cy="6845461"/>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24153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Lst>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D293DA4F-4754-44B2-B2B4-7B6124AEF5ED}" type="datetimeFigureOut">
              <a:rPr lang="en-GB" smtClean="0"/>
              <a:pPr/>
              <a:t>15/05/2023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213E6E1D-4828-4828-8B0B-1D0024E29998}" type="slidenum">
              <a:rPr lang="en-GB" smtClean="0"/>
              <a:pPr/>
              <a:t>‹#›</a:t>
            </a:fld>
            <a:endParaRPr lang="en-GB"/>
          </a:p>
        </p:txBody>
      </p:sp>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505700" y="228600"/>
            <a:ext cx="6232130" cy="6350463"/>
          </a:xfrm>
          <a:prstGeom prst="rect">
            <a:avLst/>
          </a:prstGeom>
        </p:spPr>
      </p:pic>
    </p:spTree>
    <p:extLst>
      <p:ext uri="{BB962C8B-B14F-4D97-AF65-F5344CB8AC3E}">
        <p14:creationId xmlns:p14="http://schemas.microsoft.com/office/powerpoint/2010/main" val="29657845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505700" y="228600"/>
            <a:ext cx="6232130" cy="6350463"/>
          </a:xfrm>
          <a:prstGeom prst="rect">
            <a:avLst/>
          </a:prstGeom>
        </p:spPr>
      </p:pic>
    </p:spTree>
    <p:extLst>
      <p:ext uri="{BB962C8B-B14F-4D97-AF65-F5344CB8AC3E}">
        <p14:creationId xmlns:p14="http://schemas.microsoft.com/office/powerpoint/2010/main" val="30158831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755"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447675" y="-180974"/>
            <a:ext cx="13354050" cy="731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userDrawn="1"/>
        </p:nvPicPr>
        <p:blipFill>
          <a:blip r:embed="rId1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24041" y="142875"/>
            <a:ext cx="6337614" cy="645795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7379302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1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24041" y="142875"/>
            <a:ext cx="6337614" cy="6457950"/>
          </a:xfrm>
          <a:prstGeom prst="rect">
            <a:avLst/>
          </a:prstGeom>
        </p:spPr>
      </p:pic>
    </p:spTree>
    <p:extLst>
      <p:ext uri="{BB962C8B-B14F-4D97-AF65-F5344CB8AC3E}">
        <p14:creationId xmlns:p14="http://schemas.microsoft.com/office/powerpoint/2010/main" val="267051803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AD86A9-BD74-F29D-F20B-8D416B79B6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642A9FF-FE84-01AE-DB5F-D2D1980B5D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FEC152-103D-A799-117A-46F17E5C6D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7EE33-084D-4C2C-8DF3-95C895F604E1}" type="datetimeFigureOut">
              <a:rPr lang="en-GB" smtClean="0"/>
              <a:t>15/05/2023</a:t>
            </a:fld>
            <a:endParaRPr lang="en-GB"/>
          </a:p>
        </p:txBody>
      </p:sp>
      <p:sp>
        <p:nvSpPr>
          <p:cNvPr id="5" name="Footer Placeholder 4">
            <a:extLst>
              <a:ext uri="{FF2B5EF4-FFF2-40B4-BE49-F238E27FC236}">
                <a16:creationId xmlns:a16="http://schemas.microsoft.com/office/drawing/2014/main" id="{F270DE7D-CC23-0414-F98A-7E2BF5CF4E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7C988B0-6372-65A1-BFDD-034ECC7FC5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3369F-F8F7-4060-A183-81BAFF507BE5}" type="slidenum">
              <a:rPr lang="en-GB" smtClean="0"/>
              <a:t>‹#›</a:t>
            </a:fld>
            <a:endParaRPr lang="en-GB"/>
          </a:p>
        </p:txBody>
      </p:sp>
    </p:spTree>
    <p:extLst>
      <p:ext uri="{BB962C8B-B14F-4D97-AF65-F5344CB8AC3E}">
        <p14:creationId xmlns:p14="http://schemas.microsoft.com/office/powerpoint/2010/main" val="3568670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107.png"/><Relationship Id="rId7" Type="http://schemas.openxmlformats.org/officeDocument/2006/relationships/image" Target="../media/image111.jpeg"/><Relationship Id="rId12" Type="http://schemas.openxmlformats.org/officeDocument/2006/relationships/image" Target="../media/image116.jpeg"/><Relationship Id="rId2" Type="http://schemas.openxmlformats.org/officeDocument/2006/relationships/image" Target="../media/image106.png"/><Relationship Id="rId1" Type="http://schemas.openxmlformats.org/officeDocument/2006/relationships/slideLayout" Target="../slideLayouts/slideLayout8.xml"/><Relationship Id="rId6" Type="http://schemas.openxmlformats.org/officeDocument/2006/relationships/image" Target="../media/image110.jpeg"/><Relationship Id="rId11" Type="http://schemas.openxmlformats.org/officeDocument/2006/relationships/image" Target="../media/image115.jpeg"/><Relationship Id="rId5" Type="http://schemas.openxmlformats.org/officeDocument/2006/relationships/image" Target="../media/image109.jpeg"/><Relationship Id="rId10" Type="http://schemas.openxmlformats.org/officeDocument/2006/relationships/image" Target="../media/image114.png"/><Relationship Id="rId4" Type="http://schemas.openxmlformats.org/officeDocument/2006/relationships/image" Target="../media/image108.png"/><Relationship Id="rId9" Type="http://schemas.openxmlformats.org/officeDocument/2006/relationships/image" Target="../media/image1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slideLayout" Target="../slideLayouts/slideLayout8.xml"/><Relationship Id="rId1" Type="http://schemas.openxmlformats.org/officeDocument/2006/relationships/video" Target="https://www.youtube.com/embed/eA8mYI2m41M?feature=oembed"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jpeg"/><Relationship Id="rId7" Type="http://schemas.openxmlformats.org/officeDocument/2006/relationships/image" Target="../media/image21.jpeg"/><Relationship Id="rId12" Type="http://schemas.openxmlformats.org/officeDocument/2006/relationships/image" Target="../media/image26.jpeg"/><Relationship Id="rId17" Type="http://schemas.openxmlformats.org/officeDocument/2006/relationships/image" Target="../media/image120.png"/><Relationship Id="rId2" Type="http://schemas.openxmlformats.org/officeDocument/2006/relationships/image" Target="../media/image16.jpeg"/><Relationship Id="rId16" Type="http://schemas.openxmlformats.org/officeDocument/2006/relationships/image" Target="../media/image119.png"/><Relationship Id="rId1" Type="http://schemas.openxmlformats.org/officeDocument/2006/relationships/slideLayout" Target="../slideLayouts/slideLayout8.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5" Type="http://schemas.openxmlformats.org/officeDocument/2006/relationships/image" Target="../media/image2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jpeg"/></Relationships>
</file>

<file path=ppt/slides/_rels/slide1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9.jpeg"/><Relationship Id="rId7" Type="http://schemas.openxmlformats.org/officeDocument/2006/relationships/image" Target="../media/image24.jpeg"/><Relationship Id="rId12" Type="http://schemas.openxmlformats.org/officeDocument/2006/relationships/image" Target="../media/image120.png"/><Relationship Id="rId2" Type="http://schemas.openxmlformats.org/officeDocument/2006/relationships/image" Target="../media/image18.jpeg"/><Relationship Id="rId1" Type="http://schemas.openxmlformats.org/officeDocument/2006/relationships/slideLayout" Target="../slideLayouts/slideLayout8.xml"/><Relationship Id="rId6" Type="http://schemas.openxmlformats.org/officeDocument/2006/relationships/image" Target="../media/image23.jpeg"/><Relationship Id="rId11" Type="http://schemas.openxmlformats.org/officeDocument/2006/relationships/image" Target="../media/image119.pn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18" Type="http://schemas.openxmlformats.org/officeDocument/2006/relationships/image" Target="../media/image24.jpeg"/><Relationship Id="rId3" Type="http://schemas.openxmlformats.org/officeDocument/2006/relationships/image" Target="../media/image9.png"/><Relationship Id="rId21" Type="http://schemas.openxmlformats.org/officeDocument/2006/relationships/image" Target="../media/image27.jpeg"/><Relationship Id="rId7" Type="http://schemas.openxmlformats.org/officeDocument/2006/relationships/image" Target="../media/image13.png"/><Relationship Id="rId12" Type="http://schemas.openxmlformats.org/officeDocument/2006/relationships/image" Target="../media/image18.jpeg"/><Relationship Id="rId17" Type="http://schemas.openxmlformats.org/officeDocument/2006/relationships/image" Target="../media/image23.jpeg"/><Relationship Id="rId2" Type="http://schemas.openxmlformats.org/officeDocument/2006/relationships/image" Target="../media/image8.png"/><Relationship Id="rId16" Type="http://schemas.openxmlformats.org/officeDocument/2006/relationships/image" Target="../media/image22.jpeg"/><Relationship Id="rId20" Type="http://schemas.openxmlformats.org/officeDocument/2006/relationships/image" Target="../media/image26.jpeg"/><Relationship Id="rId1" Type="http://schemas.openxmlformats.org/officeDocument/2006/relationships/slideLayout" Target="../slideLayouts/slideLayout19.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png"/><Relationship Id="rId15" Type="http://schemas.openxmlformats.org/officeDocument/2006/relationships/image" Target="../media/image21.jpeg"/><Relationship Id="rId23" Type="http://schemas.openxmlformats.org/officeDocument/2006/relationships/image" Target="../media/image29.jpeg"/><Relationship Id="rId10" Type="http://schemas.openxmlformats.org/officeDocument/2006/relationships/image" Target="../media/image16.jpeg"/><Relationship Id="rId19" Type="http://schemas.openxmlformats.org/officeDocument/2006/relationships/image" Target="../media/image25.jpe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jpeg"/><Relationship Id="rId22" Type="http://schemas.openxmlformats.org/officeDocument/2006/relationships/image" Target="../media/image2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9.xml"/><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13" Type="http://schemas.openxmlformats.org/officeDocument/2006/relationships/image" Target="../media/image46.png"/><Relationship Id="rId18" Type="http://schemas.openxmlformats.org/officeDocument/2006/relationships/image" Target="../media/image51.png"/><Relationship Id="rId26" Type="http://schemas.openxmlformats.org/officeDocument/2006/relationships/image" Target="../media/image59.png"/><Relationship Id="rId39" Type="http://schemas.openxmlformats.org/officeDocument/2006/relationships/image" Target="../media/image72.jpeg"/><Relationship Id="rId21" Type="http://schemas.openxmlformats.org/officeDocument/2006/relationships/image" Target="../media/image54.jpeg"/><Relationship Id="rId34" Type="http://schemas.openxmlformats.org/officeDocument/2006/relationships/image" Target="../media/image67.png"/><Relationship Id="rId42" Type="http://schemas.openxmlformats.org/officeDocument/2006/relationships/image" Target="../media/image75.png"/><Relationship Id="rId47" Type="http://schemas.openxmlformats.org/officeDocument/2006/relationships/image" Target="../media/image80.png"/><Relationship Id="rId50" Type="http://schemas.openxmlformats.org/officeDocument/2006/relationships/image" Target="../media/image83.svg"/><Relationship Id="rId55" Type="http://schemas.openxmlformats.org/officeDocument/2006/relationships/image" Target="../media/image88.gif"/><Relationship Id="rId7" Type="http://schemas.openxmlformats.org/officeDocument/2006/relationships/image" Target="../media/image40.png"/><Relationship Id="rId2" Type="http://schemas.openxmlformats.org/officeDocument/2006/relationships/notesSlide" Target="../notesSlides/notesSlide2.xml"/><Relationship Id="rId16" Type="http://schemas.openxmlformats.org/officeDocument/2006/relationships/image" Target="../media/image49.svg"/><Relationship Id="rId29" Type="http://schemas.openxmlformats.org/officeDocument/2006/relationships/image" Target="../media/image62.jpeg"/><Relationship Id="rId11" Type="http://schemas.openxmlformats.org/officeDocument/2006/relationships/image" Target="../media/image44.png"/><Relationship Id="rId24" Type="http://schemas.openxmlformats.org/officeDocument/2006/relationships/image" Target="../media/image57.jpeg"/><Relationship Id="rId32" Type="http://schemas.openxmlformats.org/officeDocument/2006/relationships/image" Target="../media/image65.jpeg"/><Relationship Id="rId37" Type="http://schemas.openxmlformats.org/officeDocument/2006/relationships/image" Target="../media/image70.png"/><Relationship Id="rId40" Type="http://schemas.openxmlformats.org/officeDocument/2006/relationships/image" Target="../media/image73.png"/><Relationship Id="rId45" Type="http://schemas.openxmlformats.org/officeDocument/2006/relationships/image" Target="../media/image78.jpeg"/><Relationship Id="rId53" Type="http://schemas.openxmlformats.org/officeDocument/2006/relationships/image" Target="../media/image86.png"/><Relationship Id="rId5" Type="http://schemas.openxmlformats.org/officeDocument/2006/relationships/image" Target="../media/image38.png"/><Relationship Id="rId10" Type="http://schemas.openxmlformats.org/officeDocument/2006/relationships/image" Target="../media/image43.png"/><Relationship Id="rId19" Type="http://schemas.openxmlformats.org/officeDocument/2006/relationships/image" Target="../media/image52.png"/><Relationship Id="rId31" Type="http://schemas.openxmlformats.org/officeDocument/2006/relationships/image" Target="../media/image64.png"/><Relationship Id="rId44" Type="http://schemas.openxmlformats.org/officeDocument/2006/relationships/image" Target="../media/image77.png"/><Relationship Id="rId52" Type="http://schemas.openxmlformats.org/officeDocument/2006/relationships/image" Target="../media/image85.jpe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jpeg"/><Relationship Id="rId22" Type="http://schemas.openxmlformats.org/officeDocument/2006/relationships/image" Target="../media/image55.jpeg"/><Relationship Id="rId27" Type="http://schemas.openxmlformats.org/officeDocument/2006/relationships/image" Target="../media/image60.png"/><Relationship Id="rId30" Type="http://schemas.openxmlformats.org/officeDocument/2006/relationships/image" Target="../media/image63.png"/><Relationship Id="rId35" Type="http://schemas.openxmlformats.org/officeDocument/2006/relationships/image" Target="../media/image68.png"/><Relationship Id="rId43" Type="http://schemas.openxmlformats.org/officeDocument/2006/relationships/image" Target="../media/image76.png"/><Relationship Id="rId48" Type="http://schemas.openxmlformats.org/officeDocument/2006/relationships/image" Target="../media/image81.jpeg"/><Relationship Id="rId56" Type="http://schemas.openxmlformats.org/officeDocument/2006/relationships/image" Target="../media/image89.jpeg"/><Relationship Id="rId8" Type="http://schemas.openxmlformats.org/officeDocument/2006/relationships/image" Target="../media/image41.png"/><Relationship Id="rId51" Type="http://schemas.openxmlformats.org/officeDocument/2006/relationships/image" Target="../media/image84.jpeg"/><Relationship Id="rId3" Type="http://schemas.openxmlformats.org/officeDocument/2006/relationships/image" Target="../media/image36.png"/><Relationship Id="rId12" Type="http://schemas.openxmlformats.org/officeDocument/2006/relationships/image" Target="../media/image45.jpeg"/><Relationship Id="rId17" Type="http://schemas.openxmlformats.org/officeDocument/2006/relationships/image" Target="../media/image50.jpeg"/><Relationship Id="rId25" Type="http://schemas.openxmlformats.org/officeDocument/2006/relationships/image" Target="../media/image58.jpeg"/><Relationship Id="rId33" Type="http://schemas.openxmlformats.org/officeDocument/2006/relationships/image" Target="../media/image66.png"/><Relationship Id="rId38" Type="http://schemas.openxmlformats.org/officeDocument/2006/relationships/image" Target="../media/image71.jpeg"/><Relationship Id="rId46" Type="http://schemas.openxmlformats.org/officeDocument/2006/relationships/image" Target="../media/image79.png"/><Relationship Id="rId20" Type="http://schemas.openxmlformats.org/officeDocument/2006/relationships/image" Target="../media/image53.png"/><Relationship Id="rId41" Type="http://schemas.openxmlformats.org/officeDocument/2006/relationships/image" Target="../media/image74.png"/><Relationship Id="rId54" Type="http://schemas.openxmlformats.org/officeDocument/2006/relationships/image" Target="../media/image87.jpeg"/><Relationship Id="rId1" Type="http://schemas.openxmlformats.org/officeDocument/2006/relationships/slideLayout" Target="../slideLayouts/slideLayout84.xml"/><Relationship Id="rId6" Type="http://schemas.openxmlformats.org/officeDocument/2006/relationships/image" Target="../media/image39.png"/><Relationship Id="rId15" Type="http://schemas.openxmlformats.org/officeDocument/2006/relationships/image" Target="../media/image48.png"/><Relationship Id="rId23" Type="http://schemas.openxmlformats.org/officeDocument/2006/relationships/image" Target="../media/image56.jpeg"/><Relationship Id="rId28" Type="http://schemas.openxmlformats.org/officeDocument/2006/relationships/image" Target="../media/image61.jpeg"/><Relationship Id="rId36" Type="http://schemas.openxmlformats.org/officeDocument/2006/relationships/image" Target="../media/image69.png"/><Relationship Id="rId49" Type="http://schemas.openxmlformats.org/officeDocument/2006/relationships/image" Target="../media/image8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8" Type="http://schemas.openxmlformats.org/officeDocument/2006/relationships/image" Target="../media/image96.svg"/><Relationship Id="rId13" Type="http://schemas.openxmlformats.org/officeDocument/2006/relationships/image" Target="../media/image101.png"/><Relationship Id="rId3" Type="http://schemas.openxmlformats.org/officeDocument/2006/relationships/image" Target="../media/image91.svg"/><Relationship Id="rId7" Type="http://schemas.openxmlformats.org/officeDocument/2006/relationships/image" Target="../media/image95.png"/><Relationship Id="rId12" Type="http://schemas.openxmlformats.org/officeDocument/2006/relationships/image" Target="../media/image100.svg"/><Relationship Id="rId2"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svg"/><Relationship Id="rId10" Type="http://schemas.openxmlformats.org/officeDocument/2006/relationships/image" Target="../media/image98.svg"/><Relationship Id="rId4" Type="http://schemas.openxmlformats.org/officeDocument/2006/relationships/image" Target="../media/image92.png"/><Relationship Id="rId9" Type="http://schemas.openxmlformats.org/officeDocument/2006/relationships/image" Target="../media/image97.png"/><Relationship Id="rId14" Type="http://schemas.openxmlformats.org/officeDocument/2006/relationships/image" Target="../media/image10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52" y="1579321"/>
            <a:ext cx="4627950" cy="2387600"/>
          </a:xfrm>
        </p:spPr>
        <p:txBody>
          <a:bodyPr>
            <a:noAutofit/>
          </a:bodyPr>
          <a:lstStyle/>
          <a:p>
            <a:r>
              <a:rPr lang="en-GB" sz="2800" dirty="0"/>
              <a:t>Developing regional circular economy innovation capability:  A programme Community of Practice approach</a:t>
            </a:r>
          </a:p>
        </p:txBody>
      </p:sp>
      <p:sp>
        <p:nvSpPr>
          <p:cNvPr id="3" name="Subtitle 2"/>
          <p:cNvSpPr>
            <a:spLocks noGrp="1"/>
          </p:cNvSpPr>
          <p:nvPr>
            <p:ph type="subTitle" idx="1"/>
          </p:nvPr>
        </p:nvSpPr>
        <p:spPr>
          <a:xfrm>
            <a:off x="28222" y="5112280"/>
            <a:ext cx="5427920" cy="1655762"/>
          </a:xfrm>
        </p:spPr>
        <p:txBody>
          <a:bodyPr vert="horz" lIns="91440" tIns="45720" rIns="91440" bIns="45720" rtlCol="0" anchor="t">
            <a:normAutofit lnSpcReduction="10000"/>
          </a:bodyPr>
          <a:lstStyle/>
          <a:p>
            <a:r>
              <a:rPr lang="en-GB" sz="2000" dirty="0">
                <a:ea typeface="Roboto"/>
              </a:rPr>
              <a:t>Gary Walpole, Cardiff Metropolitan University</a:t>
            </a:r>
            <a:endParaRPr lang="en-US" dirty="0">
              <a:ea typeface="Roboto"/>
            </a:endParaRPr>
          </a:p>
          <a:p>
            <a:r>
              <a:rPr lang="en-GB" sz="2000" dirty="0">
                <a:ea typeface="Roboto"/>
                <a:cs typeface="Roboto"/>
              </a:rPr>
              <a:t>Sue Smith, Katie Beverley</a:t>
            </a:r>
          </a:p>
          <a:p>
            <a:r>
              <a:rPr lang="en-GB" sz="2000" dirty="0">
                <a:ea typeface="Roboto"/>
                <a:cs typeface="Roboto"/>
              </a:rPr>
              <a:t>AMI conference, May 2023</a:t>
            </a:r>
          </a:p>
        </p:txBody>
      </p:sp>
    </p:spTree>
    <p:extLst>
      <p:ext uri="{BB962C8B-B14F-4D97-AF65-F5344CB8AC3E}">
        <p14:creationId xmlns:p14="http://schemas.microsoft.com/office/powerpoint/2010/main" val="941217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2" descr="Map&#10;&#10;Description automatically generated">
            <a:extLst>
              <a:ext uri="{FF2B5EF4-FFF2-40B4-BE49-F238E27FC236}">
                <a16:creationId xmlns:a16="http://schemas.microsoft.com/office/drawing/2014/main" id="{585D1B9A-4E72-46CD-2451-1F6D2E5BE744}"/>
              </a:ext>
            </a:extLst>
          </p:cNvPr>
          <p:cNvPicPr>
            <a:picLocks noChangeAspect="1"/>
          </p:cNvPicPr>
          <p:nvPr/>
        </p:nvPicPr>
        <p:blipFill>
          <a:blip r:embed="rId2"/>
          <a:stretch>
            <a:fillRect/>
          </a:stretch>
        </p:blipFill>
        <p:spPr>
          <a:xfrm>
            <a:off x="6333068" y="3783204"/>
            <a:ext cx="5875866" cy="3069841"/>
          </a:xfrm>
          <a:prstGeom prst="rect">
            <a:avLst/>
          </a:prstGeom>
        </p:spPr>
      </p:pic>
      <p:sp>
        <p:nvSpPr>
          <p:cNvPr id="23" name="TextBox 1">
            <a:extLst>
              <a:ext uri="{FF2B5EF4-FFF2-40B4-BE49-F238E27FC236}">
                <a16:creationId xmlns:a16="http://schemas.microsoft.com/office/drawing/2014/main" id="{DF95CFA7-7CB8-3F7C-C2CE-1774B9C39DA5}"/>
              </a:ext>
            </a:extLst>
          </p:cNvPr>
          <p:cNvSpPr txBox="1"/>
          <p:nvPr/>
        </p:nvSpPr>
        <p:spPr>
          <a:xfrm>
            <a:off x="9649643" y="4789573"/>
            <a:ext cx="1636384" cy="30777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solidFill>
                  <a:schemeClr val="tx2"/>
                </a:solidFill>
              </a:rPr>
              <a:t>Carmarthenshire</a:t>
            </a:r>
          </a:p>
        </p:txBody>
      </p:sp>
      <p:sp>
        <p:nvSpPr>
          <p:cNvPr id="24" name="TextBox 1">
            <a:extLst>
              <a:ext uri="{FF2B5EF4-FFF2-40B4-BE49-F238E27FC236}">
                <a16:creationId xmlns:a16="http://schemas.microsoft.com/office/drawing/2014/main" id="{13B8C786-7C95-27F9-AAA3-6328BA6319DC}"/>
              </a:ext>
            </a:extLst>
          </p:cNvPr>
          <p:cNvSpPr txBox="1"/>
          <p:nvPr/>
        </p:nvSpPr>
        <p:spPr>
          <a:xfrm>
            <a:off x="9977725" y="6228906"/>
            <a:ext cx="983306" cy="30777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solidFill>
                  <a:schemeClr val="tx2"/>
                </a:solidFill>
              </a:rPr>
              <a:t>Swansea</a:t>
            </a:r>
          </a:p>
        </p:txBody>
      </p:sp>
      <p:pic>
        <p:nvPicPr>
          <p:cNvPr id="26" name="Picture 26">
            <a:extLst>
              <a:ext uri="{FF2B5EF4-FFF2-40B4-BE49-F238E27FC236}">
                <a16:creationId xmlns:a16="http://schemas.microsoft.com/office/drawing/2014/main" id="{F8C70455-9957-8342-C96E-06523C08F647}"/>
              </a:ext>
            </a:extLst>
          </p:cNvPr>
          <p:cNvPicPr>
            <a:picLocks noChangeAspect="1"/>
          </p:cNvPicPr>
          <p:nvPr/>
        </p:nvPicPr>
        <p:blipFill>
          <a:blip r:embed="rId3"/>
          <a:stretch>
            <a:fillRect/>
          </a:stretch>
        </p:blipFill>
        <p:spPr>
          <a:xfrm>
            <a:off x="6333067" y="-116417"/>
            <a:ext cx="8003117" cy="3894666"/>
          </a:xfrm>
          <a:prstGeom prst="rect">
            <a:avLst/>
          </a:prstGeom>
        </p:spPr>
      </p:pic>
      <p:sp>
        <p:nvSpPr>
          <p:cNvPr id="28" name="TextBox 27">
            <a:extLst>
              <a:ext uri="{FF2B5EF4-FFF2-40B4-BE49-F238E27FC236}">
                <a16:creationId xmlns:a16="http://schemas.microsoft.com/office/drawing/2014/main" id="{BC640F78-9D21-8C0E-17CE-CF729D8C1EC2}"/>
              </a:ext>
            </a:extLst>
          </p:cNvPr>
          <p:cNvSpPr txBox="1"/>
          <p:nvPr/>
        </p:nvSpPr>
        <p:spPr>
          <a:xfrm>
            <a:off x="347927" y="357187"/>
            <a:ext cx="540808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rgbClr val="BFE1DE"/>
                </a:solidFill>
                <a:ea typeface="Roboto"/>
                <a:cs typeface="Roboto"/>
              </a:rPr>
              <a:t>SBR5 – C1: Paper-waste awareness and avoidance</a:t>
            </a:r>
            <a:endParaRPr lang="en-GB" dirty="0">
              <a:solidFill>
                <a:srgbClr val="BFE1DE"/>
              </a:solidFill>
            </a:endParaRPr>
          </a:p>
        </p:txBody>
      </p:sp>
      <p:graphicFrame>
        <p:nvGraphicFramePr>
          <p:cNvPr id="29" name="Table 29">
            <a:extLst>
              <a:ext uri="{FF2B5EF4-FFF2-40B4-BE49-F238E27FC236}">
                <a16:creationId xmlns:a16="http://schemas.microsoft.com/office/drawing/2014/main" id="{9D1F6B51-BE64-A3EF-684D-24F5419171DF}"/>
              </a:ext>
            </a:extLst>
          </p:cNvPr>
          <p:cNvGraphicFramePr>
            <a:graphicFrameLocks noGrp="1"/>
          </p:cNvGraphicFramePr>
          <p:nvPr>
            <p:extLst>
              <p:ext uri="{D42A27DB-BD31-4B8C-83A1-F6EECF244321}">
                <p14:modId xmlns:p14="http://schemas.microsoft.com/office/powerpoint/2010/main" val="4004960404"/>
              </p:ext>
            </p:extLst>
          </p:nvPr>
        </p:nvGraphicFramePr>
        <p:xfrm>
          <a:off x="392430" y="849376"/>
          <a:ext cx="5289928" cy="2224616"/>
        </p:xfrm>
        <a:graphic>
          <a:graphicData uri="http://schemas.openxmlformats.org/drawingml/2006/table">
            <a:tbl>
              <a:tblPr firstRow="1" bandRow="1">
                <a:tableStyleId>{5C22544A-7EE6-4342-B048-85BDC9FD1C3A}</a:tableStyleId>
              </a:tblPr>
              <a:tblGrid>
                <a:gridCol w="5289928">
                  <a:extLst>
                    <a:ext uri="{9D8B030D-6E8A-4147-A177-3AD203B41FA5}">
                      <a16:colId xmlns:a16="http://schemas.microsoft.com/office/drawing/2014/main" val="1056097423"/>
                    </a:ext>
                  </a:extLst>
                </a:gridCol>
              </a:tblGrid>
              <a:tr h="370416">
                <a:tc>
                  <a:txBody>
                    <a:bodyPr/>
                    <a:lstStyle/>
                    <a:p>
                      <a:r>
                        <a:rPr lang="en-GB" dirty="0">
                          <a:solidFill>
                            <a:schemeClr val="tx2"/>
                          </a:solidFill>
                        </a:rPr>
                        <a:t>Entities</a:t>
                      </a:r>
                      <a:endParaRPr lang="en-GB" dirty="0"/>
                    </a:p>
                  </a:txBody>
                  <a:tcPr/>
                </a:tc>
                <a:extLst>
                  <a:ext uri="{0D108BD9-81ED-4DB2-BD59-A6C34878D82A}">
                    <a16:rowId xmlns:a16="http://schemas.microsoft.com/office/drawing/2014/main" val="59506638"/>
                  </a:ext>
                </a:extLst>
              </a:tr>
              <a:tr h="370840">
                <a:tc>
                  <a:txBody>
                    <a:bodyPr/>
                    <a:lstStyle/>
                    <a:p>
                      <a:r>
                        <a:rPr lang="en-GB" dirty="0">
                          <a:solidFill>
                            <a:schemeClr val="accent4"/>
                          </a:solidFill>
                        </a:rPr>
                        <a:t>Ysgol Pen-y-Bryn</a:t>
                      </a:r>
                    </a:p>
                  </a:txBody>
                  <a:tcPr/>
                </a:tc>
                <a:extLst>
                  <a:ext uri="{0D108BD9-81ED-4DB2-BD59-A6C34878D82A}">
                    <a16:rowId xmlns:a16="http://schemas.microsoft.com/office/drawing/2014/main" val="808086804"/>
                  </a:ext>
                </a:extLst>
              </a:tr>
              <a:tr h="370840">
                <a:tc>
                  <a:txBody>
                    <a:bodyPr/>
                    <a:lstStyle/>
                    <a:p>
                      <a:r>
                        <a:rPr lang="en-GB" dirty="0">
                          <a:solidFill>
                            <a:schemeClr val="accent4"/>
                          </a:solidFill>
                        </a:rPr>
                        <a:t>Birchgrove Primary School</a:t>
                      </a:r>
                    </a:p>
                  </a:txBody>
                  <a:tcPr/>
                </a:tc>
                <a:extLst>
                  <a:ext uri="{0D108BD9-81ED-4DB2-BD59-A6C34878D82A}">
                    <a16:rowId xmlns:a16="http://schemas.microsoft.com/office/drawing/2014/main" val="3919762037"/>
                  </a:ext>
                </a:extLst>
              </a:tr>
              <a:tr h="370840">
                <a:tc>
                  <a:txBody>
                    <a:bodyPr/>
                    <a:lstStyle/>
                    <a:p>
                      <a:r>
                        <a:rPr lang="en-GB" dirty="0">
                          <a:solidFill>
                            <a:schemeClr val="accent4"/>
                          </a:solidFill>
                        </a:rPr>
                        <a:t>Ysgol </a:t>
                      </a:r>
                      <a:r>
                        <a:rPr lang="en-GB" dirty="0" err="1">
                          <a:solidFill>
                            <a:schemeClr val="accent4"/>
                          </a:solidFill>
                        </a:rPr>
                        <a:t>Crug</a:t>
                      </a:r>
                      <a:r>
                        <a:rPr lang="en-GB" dirty="0">
                          <a:solidFill>
                            <a:schemeClr val="accent4"/>
                          </a:solidFill>
                        </a:rPr>
                        <a:t> Glas</a:t>
                      </a:r>
                    </a:p>
                  </a:txBody>
                  <a:tcPr/>
                </a:tc>
                <a:extLst>
                  <a:ext uri="{0D108BD9-81ED-4DB2-BD59-A6C34878D82A}">
                    <a16:rowId xmlns:a16="http://schemas.microsoft.com/office/drawing/2014/main" val="3673010361"/>
                  </a:ext>
                </a:extLst>
              </a:tr>
              <a:tr h="370840">
                <a:tc>
                  <a:txBody>
                    <a:bodyPr/>
                    <a:lstStyle/>
                    <a:p>
                      <a:r>
                        <a:rPr lang="en-GB" dirty="0">
                          <a:solidFill>
                            <a:schemeClr val="accent4"/>
                          </a:solidFill>
                        </a:rPr>
                        <a:t>Carmarthenshire County Council</a:t>
                      </a:r>
                    </a:p>
                  </a:txBody>
                  <a:tcPr/>
                </a:tc>
                <a:extLst>
                  <a:ext uri="{0D108BD9-81ED-4DB2-BD59-A6C34878D82A}">
                    <a16:rowId xmlns:a16="http://schemas.microsoft.com/office/drawing/2014/main" val="3455792711"/>
                  </a:ext>
                </a:extLst>
              </a:tr>
              <a:tr h="370840">
                <a:tc>
                  <a:txBody>
                    <a:bodyPr/>
                    <a:lstStyle/>
                    <a:p>
                      <a:r>
                        <a:rPr lang="en-GB" dirty="0">
                          <a:solidFill>
                            <a:schemeClr val="accent4"/>
                          </a:solidFill>
                        </a:rPr>
                        <a:t>Swansea Council</a:t>
                      </a:r>
                    </a:p>
                  </a:txBody>
                  <a:tcPr/>
                </a:tc>
                <a:extLst>
                  <a:ext uri="{0D108BD9-81ED-4DB2-BD59-A6C34878D82A}">
                    <a16:rowId xmlns:a16="http://schemas.microsoft.com/office/drawing/2014/main" val="2636957478"/>
                  </a:ext>
                </a:extLst>
              </a:tr>
            </a:tbl>
          </a:graphicData>
        </a:graphic>
      </p:graphicFrame>
      <p:sp>
        <p:nvSpPr>
          <p:cNvPr id="30" name="TextBox 29">
            <a:extLst>
              <a:ext uri="{FF2B5EF4-FFF2-40B4-BE49-F238E27FC236}">
                <a16:creationId xmlns:a16="http://schemas.microsoft.com/office/drawing/2014/main" id="{9ED33A48-3DD8-6CE2-582F-82501A6B0A92}"/>
              </a:ext>
            </a:extLst>
          </p:cNvPr>
          <p:cNvSpPr txBox="1"/>
          <p:nvPr/>
        </p:nvSpPr>
        <p:spPr>
          <a:xfrm>
            <a:off x="347927" y="3405187"/>
            <a:ext cx="540808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rgbClr val="BFE1DE"/>
                </a:solidFill>
                <a:ea typeface="Roboto"/>
                <a:cs typeface="Roboto"/>
              </a:rPr>
              <a:t>Challenge identified:</a:t>
            </a:r>
            <a:endParaRPr lang="en-GB" dirty="0">
              <a:solidFill>
                <a:srgbClr val="BFE1DE"/>
              </a:solidFill>
            </a:endParaRPr>
          </a:p>
        </p:txBody>
      </p:sp>
      <p:sp>
        <p:nvSpPr>
          <p:cNvPr id="31" name="Rectangle: Rounded Corners 30">
            <a:extLst>
              <a:ext uri="{FF2B5EF4-FFF2-40B4-BE49-F238E27FC236}">
                <a16:creationId xmlns:a16="http://schemas.microsoft.com/office/drawing/2014/main" id="{19D70CF3-CAA7-21D7-428A-1FDD5751C29B}"/>
              </a:ext>
            </a:extLst>
          </p:cNvPr>
          <p:cNvSpPr/>
          <p:nvPr/>
        </p:nvSpPr>
        <p:spPr>
          <a:xfrm>
            <a:off x="381000" y="3788833"/>
            <a:ext cx="5164666" cy="275166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accent4"/>
                </a:solidFill>
                <a:ea typeface="Roboto"/>
                <a:cs typeface="Roboto"/>
              </a:rPr>
              <a:t>How might we reduce paper-based consumption and repurpose any paper waste that is still necessary for schools and local authorities, so that less paper is wasted and we develop a community of ethical, informed citizens by adopting a circular economy approach?</a:t>
            </a:r>
            <a:endParaRPr lang="en-GB" dirty="0">
              <a:solidFill>
                <a:schemeClr val="accent4"/>
              </a:solidFill>
            </a:endParaRPr>
          </a:p>
        </p:txBody>
      </p:sp>
    </p:spTree>
    <p:extLst>
      <p:ext uri="{BB962C8B-B14F-4D97-AF65-F5344CB8AC3E}">
        <p14:creationId xmlns:p14="http://schemas.microsoft.com/office/powerpoint/2010/main" val="3826629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hart, pie chart&#10;&#10;Description automatically generated">
            <a:extLst>
              <a:ext uri="{FF2B5EF4-FFF2-40B4-BE49-F238E27FC236}">
                <a16:creationId xmlns:a16="http://schemas.microsoft.com/office/drawing/2014/main" id="{FB032229-9449-1DA9-9DEC-524A337081E9}"/>
              </a:ext>
            </a:extLst>
          </p:cNvPr>
          <p:cNvPicPr>
            <a:picLocks noChangeAspect="1"/>
          </p:cNvPicPr>
          <p:nvPr/>
        </p:nvPicPr>
        <p:blipFill>
          <a:blip r:embed="rId2"/>
          <a:stretch>
            <a:fillRect/>
          </a:stretch>
        </p:blipFill>
        <p:spPr>
          <a:xfrm>
            <a:off x="385233" y="-2420"/>
            <a:ext cx="10987617" cy="6778171"/>
          </a:xfrm>
          <a:prstGeom prst="rect">
            <a:avLst/>
          </a:prstGeom>
        </p:spPr>
      </p:pic>
    </p:spTree>
    <p:extLst>
      <p:ext uri="{BB962C8B-B14F-4D97-AF65-F5344CB8AC3E}">
        <p14:creationId xmlns:p14="http://schemas.microsoft.com/office/powerpoint/2010/main" val="2557347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8B8464-A0B7-0D50-324A-E461B5D172A7}"/>
              </a:ext>
            </a:extLst>
          </p:cNvPr>
          <p:cNvPicPr>
            <a:picLocks noChangeAspect="1"/>
          </p:cNvPicPr>
          <p:nvPr/>
        </p:nvPicPr>
        <p:blipFill>
          <a:blip r:embed="rId2"/>
          <a:stretch>
            <a:fillRect/>
          </a:stretch>
        </p:blipFill>
        <p:spPr>
          <a:xfrm>
            <a:off x="3086156" y="994"/>
            <a:ext cx="1766795" cy="2355725"/>
          </a:xfrm>
          <a:prstGeom prst="rect">
            <a:avLst/>
          </a:prstGeom>
        </p:spPr>
      </p:pic>
      <p:pic>
        <p:nvPicPr>
          <p:cNvPr id="4" name="Picture 3">
            <a:extLst>
              <a:ext uri="{FF2B5EF4-FFF2-40B4-BE49-F238E27FC236}">
                <a16:creationId xmlns:a16="http://schemas.microsoft.com/office/drawing/2014/main" id="{6495FB0D-51F9-9204-84DE-32B87A28BD37}"/>
              </a:ext>
            </a:extLst>
          </p:cNvPr>
          <p:cNvPicPr>
            <a:picLocks noChangeAspect="1"/>
          </p:cNvPicPr>
          <p:nvPr/>
        </p:nvPicPr>
        <p:blipFill rotWithShape="1">
          <a:blip r:embed="rId3"/>
          <a:srcRect t="2161" b="44093"/>
          <a:stretch/>
        </p:blipFill>
        <p:spPr>
          <a:xfrm>
            <a:off x="3086065" y="2358804"/>
            <a:ext cx="3045367" cy="2182340"/>
          </a:xfrm>
          <a:prstGeom prst="rect">
            <a:avLst/>
          </a:prstGeom>
        </p:spPr>
      </p:pic>
      <p:pic>
        <p:nvPicPr>
          <p:cNvPr id="5" name="Picture 4">
            <a:extLst>
              <a:ext uri="{FF2B5EF4-FFF2-40B4-BE49-F238E27FC236}">
                <a16:creationId xmlns:a16="http://schemas.microsoft.com/office/drawing/2014/main" id="{E59EF9DC-3D1C-3604-2351-F24C2A81F960}"/>
              </a:ext>
            </a:extLst>
          </p:cNvPr>
          <p:cNvPicPr>
            <a:picLocks noChangeAspect="1"/>
          </p:cNvPicPr>
          <p:nvPr/>
        </p:nvPicPr>
        <p:blipFill rotWithShape="1">
          <a:blip r:embed="rId4"/>
          <a:srcRect l="11060" t="17754" r="16947"/>
          <a:stretch/>
        </p:blipFill>
        <p:spPr>
          <a:xfrm>
            <a:off x="1" y="3260"/>
            <a:ext cx="3090263" cy="4707218"/>
          </a:xfrm>
          <a:prstGeom prst="rect">
            <a:avLst/>
          </a:prstGeom>
        </p:spPr>
      </p:pic>
      <p:pic>
        <p:nvPicPr>
          <p:cNvPr id="6" name="Picture 6">
            <a:extLst>
              <a:ext uri="{FF2B5EF4-FFF2-40B4-BE49-F238E27FC236}">
                <a16:creationId xmlns:a16="http://schemas.microsoft.com/office/drawing/2014/main" id="{786818AC-1F0B-A95B-FB84-30BBFA4A4B08}"/>
              </a:ext>
            </a:extLst>
          </p:cNvPr>
          <p:cNvPicPr>
            <a:picLocks noChangeAspect="1"/>
          </p:cNvPicPr>
          <p:nvPr/>
        </p:nvPicPr>
        <p:blipFill>
          <a:blip r:embed="rId5"/>
          <a:stretch>
            <a:fillRect/>
          </a:stretch>
        </p:blipFill>
        <p:spPr>
          <a:xfrm>
            <a:off x="-2117" y="4709583"/>
            <a:ext cx="2618316" cy="2222500"/>
          </a:xfrm>
          <a:prstGeom prst="rect">
            <a:avLst/>
          </a:prstGeom>
        </p:spPr>
      </p:pic>
      <p:pic>
        <p:nvPicPr>
          <p:cNvPr id="7" name="Picture 7" descr="A picture containing indoor, floor, person&#10;&#10;Description automatically generated">
            <a:extLst>
              <a:ext uri="{FF2B5EF4-FFF2-40B4-BE49-F238E27FC236}">
                <a16:creationId xmlns:a16="http://schemas.microsoft.com/office/drawing/2014/main" id="{5C43711A-24FF-7D26-8F5C-25A742B1DAD9}"/>
              </a:ext>
            </a:extLst>
          </p:cNvPr>
          <p:cNvPicPr>
            <a:picLocks noChangeAspect="1"/>
          </p:cNvPicPr>
          <p:nvPr/>
        </p:nvPicPr>
        <p:blipFill>
          <a:blip r:embed="rId6"/>
          <a:stretch>
            <a:fillRect/>
          </a:stretch>
        </p:blipFill>
        <p:spPr>
          <a:xfrm>
            <a:off x="2507192" y="4552421"/>
            <a:ext cx="1504950" cy="2409825"/>
          </a:xfrm>
          <a:prstGeom prst="rect">
            <a:avLst/>
          </a:prstGeom>
        </p:spPr>
      </p:pic>
      <p:pic>
        <p:nvPicPr>
          <p:cNvPr id="8" name="Picture 8" descr="Calendar&#10;&#10;Description automatically generated">
            <a:extLst>
              <a:ext uri="{FF2B5EF4-FFF2-40B4-BE49-F238E27FC236}">
                <a16:creationId xmlns:a16="http://schemas.microsoft.com/office/drawing/2014/main" id="{8BAFC6ED-E0A2-F5AB-EA12-14A36FB78698}"/>
              </a:ext>
            </a:extLst>
          </p:cNvPr>
          <p:cNvPicPr>
            <a:picLocks noChangeAspect="1"/>
          </p:cNvPicPr>
          <p:nvPr/>
        </p:nvPicPr>
        <p:blipFill>
          <a:blip r:embed="rId7"/>
          <a:stretch>
            <a:fillRect/>
          </a:stretch>
        </p:blipFill>
        <p:spPr>
          <a:xfrm>
            <a:off x="3972983" y="4550140"/>
            <a:ext cx="5029200" cy="2308552"/>
          </a:xfrm>
          <a:prstGeom prst="rect">
            <a:avLst/>
          </a:prstGeom>
        </p:spPr>
      </p:pic>
      <p:pic>
        <p:nvPicPr>
          <p:cNvPr id="9" name="Picture 9" descr="Diagram, text&#10;&#10;Description automatically generated">
            <a:extLst>
              <a:ext uri="{FF2B5EF4-FFF2-40B4-BE49-F238E27FC236}">
                <a16:creationId xmlns:a16="http://schemas.microsoft.com/office/drawing/2014/main" id="{5A1714F5-9585-D023-877F-B900553814A8}"/>
              </a:ext>
            </a:extLst>
          </p:cNvPr>
          <p:cNvPicPr>
            <a:picLocks noChangeAspect="1"/>
          </p:cNvPicPr>
          <p:nvPr/>
        </p:nvPicPr>
        <p:blipFill>
          <a:blip r:embed="rId8"/>
          <a:stretch>
            <a:fillRect/>
          </a:stretch>
        </p:blipFill>
        <p:spPr>
          <a:xfrm>
            <a:off x="4851400" y="-4844"/>
            <a:ext cx="4108449" cy="2369770"/>
          </a:xfrm>
          <a:prstGeom prst="rect">
            <a:avLst/>
          </a:prstGeom>
        </p:spPr>
      </p:pic>
      <p:pic>
        <p:nvPicPr>
          <p:cNvPr id="10" name="Picture 10" descr="A group of people sitting at a table&#10;&#10;Description automatically generated">
            <a:extLst>
              <a:ext uri="{FF2B5EF4-FFF2-40B4-BE49-F238E27FC236}">
                <a16:creationId xmlns:a16="http://schemas.microsoft.com/office/drawing/2014/main" id="{10A64433-D4A4-1C0F-B855-DA214ABCF427}"/>
              </a:ext>
            </a:extLst>
          </p:cNvPr>
          <p:cNvPicPr>
            <a:picLocks noChangeAspect="1"/>
          </p:cNvPicPr>
          <p:nvPr/>
        </p:nvPicPr>
        <p:blipFill>
          <a:blip r:embed="rId9"/>
          <a:stretch>
            <a:fillRect/>
          </a:stretch>
        </p:blipFill>
        <p:spPr>
          <a:xfrm>
            <a:off x="6100233" y="2351494"/>
            <a:ext cx="5251450" cy="2260846"/>
          </a:xfrm>
          <a:prstGeom prst="rect">
            <a:avLst/>
          </a:prstGeom>
        </p:spPr>
      </p:pic>
      <p:sp>
        <p:nvSpPr>
          <p:cNvPr id="13" name="TextBox 3">
            <a:extLst>
              <a:ext uri="{FF2B5EF4-FFF2-40B4-BE49-F238E27FC236}">
                <a16:creationId xmlns:a16="http://schemas.microsoft.com/office/drawing/2014/main" id="{98D7AB9F-3B43-6C18-3A27-907E82FB68A5}"/>
              </a:ext>
            </a:extLst>
          </p:cNvPr>
          <p:cNvSpPr txBox="1"/>
          <p:nvPr/>
        </p:nvSpPr>
        <p:spPr>
          <a:xfrm>
            <a:off x="12320275" y="7149683"/>
            <a:ext cx="2155812" cy="523220"/>
          </a:xfrm>
          <a:prstGeom prst="rect">
            <a:avLst/>
          </a:prstGeom>
          <a:solidFill>
            <a:schemeClr val="bg1"/>
          </a:solidFill>
          <a:ln>
            <a:solidFill>
              <a:schemeClr val="bg1"/>
            </a:solidFill>
          </a:ln>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a:solidFill>
                  <a:schemeClr val="accent4"/>
                </a:solidFill>
                <a:latin typeface="Volkswagen-Serial"/>
              </a:rPr>
              <a:t>Final iteration of the business model canvas</a:t>
            </a:r>
            <a:endParaRPr lang="en-GB" sz="1400">
              <a:solidFill>
                <a:schemeClr val="accent4"/>
              </a:solidFill>
              <a:latin typeface="Volkswagen-Serial" pitchFamily="2" charset="0"/>
            </a:endParaRPr>
          </a:p>
        </p:txBody>
      </p:sp>
      <p:pic>
        <p:nvPicPr>
          <p:cNvPr id="14" name="Picture 13">
            <a:extLst>
              <a:ext uri="{FF2B5EF4-FFF2-40B4-BE49-F238E27FC236}">
                <a16:creationId xmlns:a16="http://schemas.microsoft.com/office/drawing/2014/main" id="{67917046-65DE-D91F-5068-D3FFBBF11F72}"/>
              </a:ext>
            </a:extLst>
          </p:cNvPr>
          <p:cNvPicPr>
            <a:picLocks noChangeAspect="1"/>
          </p:cNvPicPr>
          <p:nvPr/>
        </p:nvPicPr>
        <p:blipFill rotWithShape="1">
          <a:blip r:embed="rId10"/>
          <a:srcRect l="13961" t="17198" r="19087" b="24027"/>
          <a:stretch/>
        </p:blipFill>
        <p:spPr>
          <a:xfrm>
            <a:off x="8876439" y="2553"/>
            <a:ext cx="4886318" cy="2412489"/>
          </a:xfrm>
          <a:prstGeom prst="rect">
            <a:avLst/>
          </a:prstGeom>
        </p:spPr>
      </p:pic>
      <p:pic>
        <p:nvPicPr>
          <p:cNvPr id="15" name="Picture 14" descr="Text&#10;&#10;Description automatically generated">
            <a:extLst>
              <a:ext uri="{FF2B5EF4-FFF2-40B4-BE49-F238E27FC236}">
                <a16:creationId xmlns:a16="http://schemas.microsoft.com/office/drawing/2014/main" id="{E58BB1AC-5466-6ABE-8472-AF99AB14BCB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314387" y="2352174"/>
            <a:ext cx="3346883" cy="2362259"/>
          </a:xfrm>
          <a:prstGeom prst="rect">
            <a:avLst/>
          </a:prstGeom>
        </p:spPr>
      </p:pic>
      <p:pic>
        <p:nvPicPr>
          <p:cNvPr id="17" name="Picture 16" descr="A picture containing diagram&#10;&#10;Description automatically generated">
            <a:extLst>
              <a:ext uri="{FF2B5EF4-FFF2-40B4-BE49-F238E27FC236}">
                <a16:creationId xmlns:a16="http://schemas.microsoft.com/office/drawing/2014/main" id="{858E6E37-82AD-437B-0811-40CEEA5B46B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12939" y="4495406"/>
            <a:ext cx="3420542" cy="2365274"/>
          </a:xfrm>
          <a:prstGeom prst="rect">
            <a:avLst/>
          </a:prstGeom>
        </p:spPr>
      </p:pic>
    </p:spTree>
    <p:extLst>
      <p:ext uri="{BB962C8B-B14F-4D97-AF65-F5344CB8AC3E}">
        <p14:creationId xmlns:p14="http://schemas.microsoft.com/office/powerpoint/2010/main" val="2511219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nline Media 6" title="SBR 5 - Mari Hockin - Paper Waste">
            <a:hlinkClick r:id="" action="ppaction://media"/>
            <a:extLst>
              <a:ext uri="{FF2B5EF4-FFF2-40B4-BE49-F238E27FC236}">
                <a16:creationId xmlns:a16="http://schemas.microsoft.com/office/drawing/2014/main" id="{63F68104-0F3F-B32F-ED00-1847F5A009F6}"/>
              </a:ext>
            </a:extLst>
          </p:cNvPr>
          <p:cNvPicPr>
            <a:picLocks noRot="1" noChangeAspect="1"/>
          </p:cNvPicPr>
          <p:nvPr>
            <a:videoFile r:link="rId1"/>
          </p:nvPr>
        </p:nvPicPr>
        <p:blipFill>
          <a:blip r:embed="rId3"/>
          <a:stretch>
            <a:fillRect/>
          </a:stretch>
        </p:blipFill>
        <p:spPr>
          <a:xfrm>
            <a:off x="0" y="12700"/>
            <a:ext cx="12128500" cy="6864350"/>
          </a:xfrm>
          <a:prstGeom prst="rect">
            <a:avLst/>
          </a:prstGeom>
        </p:spPr>
      </p:pic>
    </p:spTree>
    <p:extLst>
      <p:ext uri="{BB962C8B-B14F-4D97-AF65-F5344CB8AC3E}">
        <p14:creationId xmlns:p14="http://schemas.microsoft.com/office/powerpoint/2010/main" val="3512620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Text, letter&#10;&#10;Description automatically generated">
            <a:extLst>
              <a:ext uri="{FF2B5EF4-FFF2-40B4-BE49-F238E27FC236}">
                <a16:creationId xmlns:a16="http://schemas.microsoft.com/office/drawing/2014/main" id="{0D610DEB-D150-CA64-360C-698AFAB32D88}"/>
              </a:ext>
            </a:extLst>
          </p:cNvPr>
          <p:cNvPicPr>
            <a:picLocks noChangeAspect="1"/>
          </p:cNvPicPr>
          <p:nvPr/>
        </p:nvPicPr>
        <p:blipFill>
          <a:blip r:embed="rId2"/>
          <a:stretch>
            <a:fillRect/>
          </a:stretch>
        </p:blipFill>
        <p:spPr>
          <a:xfrm>
            <a:off x="13307482" y="3523870"/>
            <a:ext cx="7050616" cy="3969511"/>
          </a:xfrm>
          <a:prstGeom prst="rect">
            <a:avLst/>
          </a:prstGeom>
        </p:spPr>
      </p:pic>
      <p:sp>
        <p:nvSpPr>
          <p:cNvPr id="4" name="TextBox 3">
            <a:extLst>
              <a:ext uri="{FF2B5EF4-FFF2-40B4-BE49-F238E27FC236}">
                <a16:creationId xmlns:a16="http://schemas.microsoft.com/office/drawing/2014/main" id="{6FEE7812-539C-7780-886C-931617959F5E}"/>
              </a:ext>
            </a:extLst>
          </p:cNvPr>
          <p:cNvSpPr txBox="1"/>
          <p:nvPr/>
        </p:nvSpPr>
        <p:spPr>
          <a:xfrm>
            <a:off x="517439" y="1866958"/>
            <a:ext cx="11231033"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ea typeface="Roboto"/>
                <a:cs typeface="Roboto"/>
              </a:rPr>
              <a:t>At the end of the programme</a:t>
            </a:r>
          </a:p>
          <a:p>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100% of SBR5-C1 felt they had improved their circular economy knowledge</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67% of SBR-C1 felt that the CE innovation skills they had learned were useful in their everyday practice</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67% of SBR5–C1 felt that they would continue to work with their cohort</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100% of SBR-C1 felt that their organisation's engagement with the circular economy has increased</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100% of SBR-C1 felt that they would be more likely to engage in open innovation/ regional working</a:t>
            </a:r>
          </a:p>
          <a:p>
            <a:pPr marL="285750" indent="-285750">
              <a:buFont typeface="Arial"/>
              <a:buChar char="•"/>
            </a:pPr>
            <a:endParaRPr lang="en-GB" dirty="0">
              <a:solidFill>
                <a:schemeClr val="bg2"/>
              </a:solidFill>
              <a:ea typeface="Roboto"/>
              <a:cs typeface="Roboto"/>
            </a:endParaRPr>
          </a:p>
          <a:p>
            <a:pPr marL="285750" indent="-285750">
              <a:buFont typeface="Arial"/>
              <a:buChar char="•"/>
            </a:pPr>
            <a:endParaRPr lang="en-GB" dirty="0">
              <a:solidFill>
                <a:schemeClr val="bg2"/>
              </a:solidFill>
              <a:ea typeface="Roboto"/>
              <a:cs typeface="Roboto"/>
            </a:endParaRPr>
          </a:p>
        </p:txBody>
      </p:sp>
    </p:spTree>
    <p:extLst>
      <p:ext uri="{BB962C8B-B14F-4D97-AF65-F5344CB8AC3E}">
        <p14:creationId xmlns:p14="http://schemas.microsoft.com/office/powerpoint/2010/main" val="573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2F7E1813-4D83-48B9-221D-ADAB045B547A}"/>
              </a:ext>
            </a:extLst>
          </p:cNvPr>
          <p:cNvGraphicFramePr>
            <a:graphicFrameLocks noGrp="1"/>
          </p:cNvGraphicFramePr>
          <p:nvPr>
            <p:extLst>
              <p:ext uri="{D42A27DB-BD31-4B8C-83A1-F6EECF244321}">
                <p14:modId xmlns:p14="http://schemas.microsoft.com/office/powerpoint/2010/main" val="327175539"/>
              </p:ext>
            </p:extLst>
          </p:nvPr>
        </p:nvGraphicFramePr>
        <p:xfrm>
          <a:off x="419652" y="717826"/>
          <a:ext cx="11415513" cy="5947285"/>
        </p:xfrm>
        <a:graphic>
          <a:graphicData uri="http://schemas.openxmlformats.org/drawingml/2006/table">
            <a:tbl>
              <a:tblPr firstRow="1" bandRow="1">
                <a:tableStyleId>{2D5ABB26-0587-4C30-8999-92F81FD0307C}</a:tableStyleId>
              </a:tblPr>
              <a:tblGrid>
                <a:gridCol w="3565135">
                  <a:extLst>
                    <a:ext uri="{9D8B030D-6E8A-4147-A177-3AD203B41FA5}">
                      <a16:colId xmlns:a16="http://schemas.microsoft.com/office/drawing/2014/main" val="2655610197"/>
                    </a:ext>
                  </a:extLst>
                </a:gridCol>
                <a:gridCol w="2303720">
                  <a:extLst>
                    <a:ext uri="{9D8B030D-6E8A-4147-A177-3AD203B41FA5}">
                      <a16:colId xmlns:a16="http://schemas.microsoft.com/office/drawing/2014/main" val="971111146"/>
                    </a:ext>
                  </a:extLst>
                </a:gridCol>
                <a:gridCol w="5546658">
                  <a:extLst>
                    <a:ext uri="{9D8B030D-6E8A-4147-A177-3AD203B41FA5}">
                      <a16:colId xmlns:a16="http://schemas.microsoft.com/office/drawing/2014/main" val="544220456"/>
                    </a:ext>
                  </a:extLst>
                </a:gridCol>
              </a:tblGrid>
              <a:tr h="370840">
                <a:tc>
                  <a:txBody>
                    <a:bodyPr/>
                    <a:lstStyle/>
                    <a:p>
                      <a:r>
                        <a:rPr lang="en-GB" dirty="0">
                          <a:solidFill>
                            <a:schemeClr val="bg2"/>
                          </a:solidFill>
                        </a:rPr>
                        <a:t>Challenge</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r>
                        <a:rPr lang="en-GB" sz="1600" dirty="0">
                          <a:solidFill>
                            <a:schemeClr val="bg2"/>
                          </a:solidFill>
                        </a:rPr>
                        <a:t>WFGA Goals delivered</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r>
                        <a:rPr lang="en-GB" dirty="0">
                          <a:solidFill>
                            <a:schemeClr val="bg2"/>
                          </a:solidFill>
                        </a:rPr>
                        <a:t>SDG Goals delivered</a:t>
                      </a:r>
                      <a:endParaRPr lang="en-GB" dirty="0"/>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514879635"/>
                  </a:ext>
                </a:extLst>
              </a:tr>
              <a:tr h="248478">
                <a:tc>
                  <a:txBody>
                    <a:bodyPr/>
                    <a:lstStyle/>
                    <a:p>
                      <a:pPr lvl="0">
                        <a:buNone/>
                      </a:pPr>
                      <a:r>
                        <a:rPr lang="en-GB" sz="1000" dirty="0">
                          <a:solidFill>
                            <a:schemeClr val="bg2"/>
                          </a:solidFill>
                        </a:rPr>
                        <a:t>CCR1-C1: "Engaging social housing tenants in decarbonisation"</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3466621949"/>
                  </a:ext>
                </a:extLst>
              </a:tr>
              <a:tr h="283534">
                <a:tc>
                  <a:txBody>
                    <a:bodyPr/>
                    <a:lstStyle/>
                    <a:p>
                      <a:r>
                        <a:rPr lang="en-GB" sz="1000" dirty="0">
                          <a:solidFill>
                            <a:schemeClr val="bg2"/>
                          </a:solidFill>
                        </a:rPr>
                        <a:t>CCR1-C2: "Metrics for measuring holistic decarbonisation"</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3016616123"/>
                  </a:ext>
                </a:extLst>
              </a:tr>
              <a:tr h="248478">
                <a:tc>
                  <a:txBody>
                    <a:bodyPr/>
                    <a:lstStyle/>
                    <a:p>
                      <a:r>
                        <a:rPr lang="en-GB" sz="1000" dirty="0">
                          <a:solidFill>
                            <a:schemeClr val="bg2"/>
                          </a:solidFill>
                        </a:rPr>
                        <a:t>CCR1-C3: "A pledge for community engagement"</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3936218004"/>
                  </a:ext>
                </a:extLst>
              </a:tr>
              <a:tr h="370840">
                <a:tc>
                  <a:txBody>
                    <a:bodyPr/>
                    <a:lstStyle/>
                    <a:p>
                      <a:r>
                        <a:rPr lang="en-GB" sz="1000" dirty="0">
                          <a:solidFill>
                            <a:schemeClr val="bg2"/>
                          </a:solidFill>
                        </a:rPr>
                        <a:t>CCR2- C1: "Foundational Economy and Decarbonisation – what it means to you</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4175784754"/>
                  </a:ext>
                </a:extLst>
              </a:tr>
              <a:tr h="265043">
                <a:tc>
                  <a:txBody>
                    <a:bodyPr/>
                    <a:lstStyle/>
                    <a:p>
                      <a:r>
                        <a:rPr lang="en-GB" sz="1000" dirty="0">
                          <a:solidFill>
                            <a:schemeClr val="bg2"/>
                          </a:solidFill>
                        </a:rPr>
                        <a:t>CCR3-C1: "Accessing space for food growing"</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92416689"/>
                  </a:ext>
                </a:extLst>
              </a:tr>
              <a:tr h="248478">
                <a:tc>
                  <a:txBody>
                    <a:bodyPr/>
                    <a:lstStyle/>
                    <a:p>
                      <a:r>
                        <a:rPr lang="en-GB" sz="1000" dirty="0">
                          <a:solidFill>
                            <a:schemeClr val="bg2"/>
                          </a:solidFill>
                        </a:rPr>
                        <a:t>CCR3-C2: "A low carbon Eisteddfod for Rhonda Cynon </a:t>
                      </a:r>
                      <a:r>
                        <a:rPr lang="en-GB" sz="1000" err="1">
                          <a:solidFill>
                            <a:schemeClr val="bg2"/>
                          </a:solidFill>
                        </a:rPr>
                        <a:t>Taf</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1148048073"/>
                  </a:ext>
                </a:extLst>
              </a:tr>
              <a:tr h="248478">
                <a:tc>
                  <a:txBody>
                    <a:bodyPr/>
                    <a:lstStyle/>
                    <a:p>
                      <a:r>
                        <a:rPr lang="en-GB" sz="1000" dirty="0">
                          <a:solidFill>
                            <a:schemeClr val="bg2"/>
                          </a:solidFill>
                        </a:rPr>
                        <a:t>CCR4-C1: "Water quality monitoring"</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2750218328"/>
                  </a:ext>
                </a:extLst>
              </a:tr>
              <a:tr h="370840">
                <a:tc>
                  <a:txBody>
                    <a:bodyPr/>
                    <a:lstStyle/>
                    <a:p>
                      <a:r>
                        <a:rPr lang="en-GB" sz="1000" dirty="0">
                          <a:solidFill>
                            <a:schemeClr val="bg2"/>
                          </a:solidFill>
                        </a:rPr>
                        <a:t>CCR4-C2: "Achieving a circular outcome for post-industrial landscapes"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653143487"/>
                  </a:ext>
                </a:extLst>
              </a:tr>
              <a:tr h="370839">
                <a:tc>
                  <a:txBody>
                    <a:bodyPr/>
                    <a:lstStyle/>
                    <a:p>
                      <a:pPr lvl="0">
                        <a:buNone/>
                      </a:pPr>
                      <a:r>
                        <a:rPr lang="en-GB" sz="1000" dirty="0">
                          <a:solidFill>
                            <a:schemeClr val="bg2"/>
                          </a:solidFill>
                        </a:rPr>
                        <a:t>CCR5-C1: "Demonstrating the art of the possible by creating value from cardboard in the hospital"</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2469353698"/>
                  </a:ext>
                </a:extLst>
              </a:tr>
              <a:tr h="370838">
                <a:tc>
                  <a:txBody>
                    <a:bodyPr/>
                    <a:lstStyle/>
                    <a:p>
                      <a:pPr lvl="0">
                        <a:buNone/>
                      </a:pPr>
                      <a:r>
                        <a:rPr lang="en-GB" sz="1000" dirty="0">
                          <a:solidFill>
                            <a:schemeClr val="bg2"/>
                          </a:solidFill>
                        </a:rPr>
                        <a:t>CCR5-C2: "Circular and sustainable power for local services"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542345632"/>
                  </a:ext>
                </a:extLst>
              </a:tr>
              <a:tr h="370838">
                <a:tc>
                  <a:txBody>
                    <a:bodyPr/>
                    <a:lstStyle/>
                    <a:p>
                      <a:pPr lvl="0">
                        <a:buNone/>
                      </a:pPr>
                      <a:r>
                        <a:rPr lang="en-GB" sz="1000" dirty="0">
                          <a:solidFill>
                            <a:schemeClr val="bg2"/>
                          </a:solidFill>
                        </a:rPr>
                        <a:t>CCR5-C3: "Growing and retaining our workforce in healthcare"</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322843857"/>
                  </a:ext>
                </a:extLst>
              </a:tr>
              <a:tr h="370838">
                <a:tc>
                  <a:txBody>
                    <a:bodyPr/>
                    <a:lstStyle/>
                    <a:p>
                      <a:pPr lvl="0">
                        <a:buNone/>
                      </a:pPr>
                      <a:r>
                        <a:rPr lang="en-GB" sz="1000" dirty="0">
                          <a:solidFill>
                            <a:schemeClr val="bg2"/>
                          </a:solidFill>
                        </a:rPr>
                        <a:t>CCR6-C1: "Engaging our organisations in the circular economy"</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126294847"/>
                  </a:ext>
                </a:extLst>
              </a:tr>
              <a:tr h="370838">
                <a:tc>
                  <a:txBody>
                    <a:bodyPr/>
                    <a:lstStyle/>
                    <a:p>
                      <a:pPr lvl="0">
                        <a:buNone/>
                      </a:pPr>
                      <a:r>
                        <a:rPr lang="en-GB" sz="1000" dirty="0">
                          <a:solidFill>
                            <a:schemeClr val="bg2"/>
                          </a:solidFill>
                        </a:rPr>
                        <a:t>CCR6-C2: "Upskilling our staff in the circular economy"</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609201021"/>
                  </a:ext>
                </a:extLst>
              </a:tr>
              <a:tr h="370838">
                <a:tc>
                  <a:txBody>
                    <a:bodyPr/>
                    <a:lstStyle/>
                    <a:p>
                      <a:pPr lvl="0">
                        <a:buNone/>
                      </a:pPr>
                      <a:r>
                        <a:rPr lang="en-GB" sz="1000" dirty="0">
                          <a:solidFill>
                            <a:schemeClr val="bg2"/>
                          </a:solidFill>
                        </a:rPr>
                        <a:t>CCR6-C3: "Creating social value from surplus food"</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907605748"/>
                  </a:ext>
                </a:extLst>
              </a:tr>
              <a:tr h="370838">
                <a:tc>
                  <a:txBody>
                    <a:bodyPr/>
                    <a:lstStyle/>
                    <a:p>
                      <a:pPr lvl="0">
                        <a:buNone/>
                      </a:pPr>
                      <a:r>
                        <a:rPr lang="en-GB" sz="1000" dirty="0">
                          <a:solidFill>
                            <a:schemeClr val="bg2"/>
                          </a:solidFill>
                        </a:rPr>
                        <a:t>CCR7-C1: "Sharing assets between organisations and communities"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281346169"/>
                  </a:ext>
                </a:extLst>
              </a:tr>
              <a:tr h="370838">
                <a:tc>
                  <a:txBody>
                    <a:bodyPr/>
                    <a:lstStyle/>
                    <a:p>
                      <a:pPr lvl="0">
                        <a:buNone/>
                      </a:pPr>
                      <a:r>
                        <a:rPr lang="en-GB" sz="1000" dirty="0">
                          <a:solidFill>
                            <a:schemeClr val="bg2"/>
                          </a:solidFill>
                        </a:rPr>
                        <a:t>CCR7-C2: "Using procurement as a lever for the circular economy"</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2075307732"/>
                  </a:ext>
                </a:extLst>
              </a:tr>
            </a:tbl>
          </a:graphicData>
        </a:graphic>
      </p:graphicFrame>
      <p:sp>
        <p:nvSpPr>
          <p:cNvPr id="4" name="Rectangle 3">
            <a:extLst>
              <a:ext uri="{FF2B5EF4-FFF2-40B4-BE49-F238E27FC236}">
                <a16:creationId xmlns:a16="http://schemas.microsoft.com/office/drawing/2014/main" id="{367BF6E1-73AD-89E1-125B-AC425668603E}"/>
              </a:ext>
            </a:extLst>
          </p:cNvPr>
          <p:cNvSpPr/>
          <p:nvPr/>
        </p:nvSpPr>
        <p:spPr>
          <a:xfrm>
            <a:off x="4084674" y="1196162"/>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006BF706-FB04-1393-48FC-82081A3D37C7}"/>
              </a:ext>
            </a:extLst>
          </p:cNvPr>
          <p:cNvSpPr/>
          <p:nvPr/>
        </p:nvSpPr>
        <p:spPr>
          <a:xfrm>
            <a:off x="4084674" y="1523999"/>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3E466AD7-D9CF-784F-F18A-313CB030FBDC}"/>
              </a:ext>
            </a:extLst>
          </p:cNvPr>
          <p:cNvSpPr/>
          <p:nvPr/>
        </p:nvSpPr>
        <p:spPr>
          <a:xfrm>
            <a:off x="4084673" y="1789812"/>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FF1129BC-9100-2490-3915-4C4358314874}"/>
              </a:ext>
            </a:extLst>
          </p:cNvPr>
          <p:cNvSpPr/>
          <p:nvPr/>
        </p:nvSpPr>
        <p:spPr>
          <a:xfrm>
            <a:off x="4084674" y="210879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F33F9E26-2DBC-6CAE-B2B3-534412205E59}"/>
              </a:ext>
            </a:extLst>
          </p:cNvPr>
          <p:cNvSpPr/>
          <p:nvPr/>
        </p:nvSpPr>
        <p:spPr>
          <a:xfrm>
            <a:off x="4084673" y="2418905"/>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02558C0E-3134-F116-5430-503133BB5FCD}"/>
              </a:ext>
            </a:extLst>
          </p:cNvPr>
          <p:cNvSpPr/>
          <p:nvPr/>
        </p:nvSpPr>
        <p:spPr>
          <a:xfrm>
            <a:off x="4084674" y="269358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5F4CD8CA-03BE-B3F1-4338-B61CE5024FE9}"/>
              </a:ext>
            </a:extLst>
          </p:cNvPr>
          <p:cNvSpPr/>
          <p:nvPr/>
        </p:nvSpPr>
        <p:spPr>
          <a:xfrm>
            <a:off x="4084673" y="2941673"/>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CD2CCD70-9F8B-D2E4-37EE-9A68F71E899B}"/>
              </a:ext>
            </a:extLst>
          </p:cNvPr>
          <p:cNvSpPr/>
          <p:nvPr/>
        </p:nvSpPr>
        <p:spPr>
          <a:xfrm>
            <a:off x="4084674" y="3234069"/>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CA80EF2-2686-4789-CF7C-0534ACFAF7C7}"/>
              </a:ext>
            </a:extLst>
          </p:cNvPr>
          <p:cNvSpPr/>
          <p:nvPr/>
        </p:nvSpPr>
        <p:spPr>
          <a:xfrm>
            <a:off x="4084673" y="364165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1BF0464-CFEB-24D6-6512-D01812C4FDCA}"/>
              </a:ext>
            </a:extLst>
          </p:cNvPr>
          <p:cNvSpPr/>
          <p:nvPr/>
        </p:nvSpPr>
        <p:spPr>
          <a:xfrm>
            <a:off x="4084673" y="403151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F2838C5-7307-3629-81D9-2C7CD59354D7}"/>
              </a:ext>
            </a:extLst>
          </p:cNvPr>
          <p:cNvSpPr/>
          <p:nvPr/>
        </p:nvSpPr>
        <p:spPr>
          <a:xfrm>
            <a:off x="4084674" y="440365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C0E8CF5-5034-8497-52B3-EEF017DF2261}"/>
              </a:ext>
            </a:extLst>
          </p:cNvPr>
          <p:cNvSpPr/>
          <p:nvPr/>
        </p:nvSpPr>
        <p:spPr>
          <a:xfrm>
            <a:off x="4084673" y="4784649"/>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599FB3B-AABB-2F0F-77EB-6DBE1EA7F5F4}"/>
              </a:ext>
            </a:extLst>
          </p:cNvPr>
          <p:cNvSpPr/>
          <p:nvPr/>
        </p:nvSpPr>
        <p:spPr>
          <a:xfrm>
            <a:off x="4084674" y="5192231"/>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D0A8CA18-2353-FB4B-6036-305670731E9F}"/>
              </a:ext>
            </a:extLst>
          </p:cNvPr>
          <p:cNvSpPr/>
          <p:nvPr/>
        </p:nvSpPr>
        <p:spPr>
          <a:xfrm>
            <a:off x="4084673" y="5573231"/>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5A8B6340-3376-77FC-1508-EBAB8614E8AF}"/>
              </a:ext>
            </a:extLst>
          </p:cNvPr>
          <p:cNvSpPr/>
          <p:nvPr/>
        </p:nvSpPr>
        <p:spPr>
          <a:xfrm>
            <a:off x="4084674" y="5963092"/>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78BEF59-0866-9D4C-1BA6-FCC01C5FBC1F}"/>
              </a:ext>
            </a:extLst>
          </p:cNvPr>
          <p:cNvSpPr/>
          <p:nvPr/>
        </p:nvSpPr>
        <p:spPr>
          <a:xfrm>
            <a:off x="4084673" y="6335231"/>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2B297432-3D9F-AB06-C64A-B328B1A81F90}"/>
              </a:ext>
            </a:extLst>
          </p:cNvPr>
          <p:cNvSpPr/>
          <p:nvPr/>
        </p:nvSpPr>
        <p:spPr>
          <a:xfrm>
            <a:off x="4403651" y="1196162"/>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1786DE56-9F4A-56FC-421E-7DC3642795A7}"/>
              </a:ext>
            </a:extLst>
          </p:cNvPr>
          <p:cNvSpPr/>
          <p:nvPr/>
        </p:nvSpPr>
        <p:spPr>
          <a:xfrm>
            <a:off x="4403651" y="1523999"/>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B79D64CA-413F-B9C4-B5C9-BB10294F01A6}"/>
              </a:ext>
            </a:extLst>
          </p:cNvPr>
          <p:cNvSpPr/>
          <p:nvPr/>
        </p:nvSpPr>
        <p:spPr>
          <a:xfrm>
            <a:off x="4403650" y="1789812"/>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8000EC85-816D-EE8B-E767-D71FB322FDE7}"/>
              </a:ext>
            </a:extLst>
          </p:cNvPr>
          <p:cNvSpPr/>
          <p:nvPr/>
        </p:nvSpPr>
        <p:spPr>
          <a:xfrm>
            <a:off x="4403651" y="210879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36F65D2-F78D-9675-1E1B-36025DD7146B}"/>
              </a:ext>
            </a:extLst>
          </p:cNvPr>
          <p:cNvSpPr/>
          <p:nvPr/>
        </p:nvSpPr>
        <p:spPr>
          <a:xfrm>
            <a:off x="4403650" y="2418905"/>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686AFDBD-8424-F866-02AC-20FB24344816}"/>
              </a:ext>
            </a:extLst>
          </p:cNvPr>
          <p:cNvSpPr/>
          <p:nvPr/>
        </p:nvSpPr>
        <p:spPr>
          <a:xfrm>
            <a:off x="4403651" y="269358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35442C9-F97D-0BCE-FB3A-594761B623FC}"/>
              </a:ext>
            </a:extLst>
          </p:cNvPr>
          <p:cNvSpPr/>
          <p:nvPr/>
        </p:nvSpPr>
        <p:spPr>
          <a:xfrm>
            <a:off x="4403650" y="2941673"/>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F0EED721-155B-60C2-EE1B-13D39EB887E3}"/>
              </a:ext>
            </a:extLst>
          </p:cNvPr>
          <p:cNvSpPr/>
          <p:nvPr/>
        </p:nvSpPr>
        <p:spPr>
          <a:xfrm>
            <a:off x="4403651" y="3234069"/>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6DA629A5-07D9-41B0-7DA5-C2AA0041440A}"/>
              </a:ext>
            </a:extLst>
          </p:cNvPr>
          <p:cNvSpPr/>
          <p:nvPr/>
        </p:nvSpPr>
        <p:spPr>
          <a:xfrm>
            <a:off x="4403650" y="364165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98C61388-1E4D-59E1-AD65-F771B989A132}"/>
              </a:ext>
            </a:extLst>
          </p:cNvPr>
          <p:cNvSpPr/>
          <p:nvPr/>
        </p:nvSpPr>
        <p:spPr>
          <a:xfrm>
            <a:off x="4403650" y="403151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99503B05-7559-0F76-65FB-D2A86CEA4807}"/>
              </a:ext>
            </a:extLst>
          </p:cNvPr>
          <p:cNvSpPr/>
          <p:nvPr/>
        </p:nvSpPr>
        <p:spPr>
          <a:xfrm>
            <a:off x="4403651" y="440365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942CE370-F140-3404-E7E8-E675F5E8B429}"/>
              </a:ext>
            </a:extLst>
          </p:cNvPr>
          <p:cNvSpPr/>
          <p:nvPr/>
        </p:nvSpPr>
        <p:spPr>
          <a:xfrm>
            <a:off x="4403650" y="4784649"/>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AF113C45-A8C8-DD40-22E2-BE692F71C63B}"/>
              </a:ext>
            </a:extLst>
          </p:cNvPr>
          <p:cNvSpPr/>
          <p:nvPr/>
        </p:nvSpPr>
        <p:spPr>
          <a:xfrm>
            <a:off x="4403651" y="5192231"/>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B1B5A266-4C42-655D-8806-C938589386EB}"/>
              </a:ext>
            </a:extLst>
          </p:cNvPr>
          <p:cNvSpPr/>
          <p:nvPr/>
        </p:nvSpPr>
        <p:spPr>
          <a:xfrm>
            <a:off x="4403650" y="5573231"/>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34C3CFE5-B10B-EBF3-D9EE-19D5E8B8559D}"/>
              </a:ext>
            </a:extLst>
          </p:cNvPr>
          <p:cNvSpPr/>
          <p:nvPr/>
        </p:nvSpPr>
        <p:spPr>
          <a:xfrm>
            <a:off x="4403651" y="5963092"/>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231989DD-A049-74EC-1FDF-1802ECB94824}"/>
              </a:ext>
            </a:extLst>
          </p:cNvPr>
          <p:cNvSpPr/>
          <p:nvPr/>
        </p:nvSpPr>
        <p:spPr>
          <a:xfrm>
            <a:off x="4403650" y="6335231"/>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F0AC4A4F-29FD-CFE5-6CE7-09FC29E85692}"/>
              </a:ext>
            </a:extLst>
          </p:cNvPr>
          <p:cNvSpPr/>
          <p:nvPr/>
        </p:nvSpPr>
        <p:spPr>
          <a:xfrm>
            <a:off x="4696046" y="1196162"/>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37" name="Rectangle 36">
            <a:extLst>
              <a:ext uri="{FF2B5EF4-FFF2-40B4-BE49-F238E27FC236}">
                <a16:creationId xmlns:a16="http://schemas.microsoft.com/office/drawing/2014/main" id="{5ED7DBC9-0711-15C3-D726-E3A97CDCD22D}"/>
              </a:ext>
            </a:extLst>
          </p:cNvPr>
          <p:cNvSpPr/>
          <p:nvPr/>
        </p:nvSpPr>
        <p:spPr>
          <a:xfrm>
            <a:off x="4696046" y="1523999"/>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38" name="Rectangle 37">
            <a:extLst>
              <a:ext uri="{FF2B5EF4-FFF2-40B4-BE49-F238E27FC236}">
                <a16:creationId xmlns:a16="http://schemas.microsoft.com/office/drawing/2014/main" id="{F2180C6E-2F84-BCC7-4B56-2E15D1A2C506}"/>
              </a:ext>
            </a:extLst>
          </p:cNvPr>
          <p:cNvSpPr/>
          <p:nvPr/>
        </p:nvSpPr>
        <p:spPr>
          <a:xfrm>
            <a:off x="4696045" y="1789812"/>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39" name="Rectangle 38">
            <a:extLst>
              <a:ext uri="{FF2B5EF4-FFF2-40B4-BE49-F238E27FC236}">
                <a16:creationId xmlns:a16="http://schemas.microsoft.com/office/drawing/2014/main" id="{20A3B805-93A8-C4F7-E5C1-7F22FD7F64FC}"/>
              </a:ext>
            </a:extLst>
          </p:cNvPr>
          <p:cNvSpPr/>
          <p:nvPr/>
        </p:nvSpPr>
        <p:spPr>
          <a:xfrm>
            <a:off x="4696046" y="2108790"/>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0" name="Rectangle 39">
            <a:extLst>
              <a:ext uri="{FF2B5EF4-FFF2-40B4-BE49-F238E27FC236}">
                <a16:creationId xmlns:a16="http://schemas.microsoft.com/office/drawing/2014/main" id="{B288D2C0-0FE1-5E0E-106C-28822B20C66D}"/>
              </a:ext>
            </a:extLst>
          </p:cNvPr>
          <p:cNvSpPr/>
          <p:nvPr/>
        </p:nvSpPr>
        <p:spPr>
          <a:xfrm>
            <a:off x="4696045" y="2418905"/>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1" name="Rectangle 40">
            <a:extLst>
              <a:ext uri="{FF2B5EF4-FFF2-40B4-BE49-F238E27FC236}">
                <a16:creationId xmlns:a16="http://schemas.microsoft.com/office/drawing/2014/main" id="{48F40ACE-B35B-6879-1F25-D3ADF887B459}"/>
              </a:ext>
            </a:extLst>
          </p:cNvPr>
          <p:cNvSpPr/>
          <p:nvPr/>
        </p:nvSpPr>
        <p:spPr>
          <a:xfrm>
            <a:off x="4696046" y="2941673"/>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2" name="Rectangle 41">
            <a:extLst>
              <a:ext uri="{FF2B5EF4-FFF2-40B4-BE49-F238E27FC236}">
                <a16:creationId xmlns:a16="http://schemas.microsoft.com/office/drawing/2014/main" id="{B1DD35BF-7762-BF41-E95E-075E79F57F26}"/>
              </a:ext>
            </a:extLst>
          </p:cNvPr>
          <p:cNvSpPr/>
          <p:nvPr/>
        </p:nvSpPr>
        <p:spPr>
          <a:xfrm>
            <a:off x="4696045" y="4031510"/>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3" name="Rectangle 42">
            <a:extLst>
              <a:ext uri="{FF2B5EF4-FFF2-40B4-BE49-F238E27FC236}">
                <a16:creationId xmlns:a16="http://schemas.microsoft.com/office/drawing/2014/main" id="{DA9BF5A2-2070-520F-A2EA-3BAD9EC311F0}"/>
              </a:ext>
            </a:extLst>
          </p:cNvPr>
          <p:cNvSpPr/>
          <p:nvPr/>
        </p:nvSpPr>
        <p:spPr>
          <a:xfrm>
            <a:off x="4696046" y="4403650"/>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4" name="Rectangle 43">
            <a:extLst>
              <a:ext uri="{FF2B5EF4-FFF2-40B4-BE49-F238E27FC236}">
                <a16:creationId xmlns:a16="http://schemas.microsoft.com/office/drawing/2014/main" id="{C4324837-4022-EB0D-5E23-E8C47C6E464C}"/>
              </a:ext>
            </a:extLst>
          </p:cNvPr>
          <p:cNvSpPr/>
          <p:nvPr/>
        </p:nvSpPr>
        <p:spPr>
          <a:xfrm>
            <a:off x="4696045" y="5573231"/>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5" name="Rectangle 44">
            <a:extLst>
              <a:ext uri="{FF2B5EF4-FFF2-40B4-BE49-F238E27FC236}">
                <a16:creationId xmlns:a16="http://schemas.microsoft.com/office/drawing/2014/main" id="{2484C8C6-F0C2-85ED-9656-04894CB227F7}"/>
              </a:ext>
            </a:extLst>
          </p:cNvPr>
          <p:cNvSpPr/>
          <p:nvPr/>
        </p:nvSpPr>
        <p:spPr>
          <a:xfrm>
            <a:off x="4979580" y="1196161"/>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6" name="Rectangle 45">
            <a:extLst>
              <a:ext uri="{FF2B5EF4-FFF2-40B4-BE49-F238E27FC236}">
                <a16:creationId xmlns:a16="http://schemas.microsoft.com/office/drawing/2014/main" id="{8B8091DB-9B4C-5D1F-B197-F755736F2550}"/>
              </a:ext>
            </a:extLst>
          </p:cNvPr>
          <p:cNvSpPr/>
          <p:nvPr/>
        </p:nvSpPr>
        <p:spPr>
          <a:xfrm>
            <a:off x="4979580" y="3234068"/>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7" name="Rectangle 46">
            <a:extLst>
              <a:ext uri="{FF2B5EF4-FFF2-40B4-BE49-F238E27FC236}">
                <a16:creationId xmlns:a16="http://schemas.microsoft.com/office/drawing/2014/main" id="{BF81ED7F-B0BA-37E4-5C52-78D7EB6BDFB9}"/>
              </a:ext>
            </a:extLst>
          </p:cNvPr>
          <p:cNvSpPr/>
          <p:nvPr/>
        </p:nvSpPr>
        <p:spPr>
          <a:xfrm>
            <a:off x="4979579" y="2418904"/>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8" name="Rectangle 47">
            <a:extLst>
              <a:ext uri="{FF2B5EF4-FFF2-40B4-BE49-F238E27FC236}">
                <a16:creationId xmlns:a16="http://schemas.microsoft.com/office/drawing/2014/main" id="{7806147F-57BD-F4C7-6468-0806072D32D9}"/>
              </a:ext>
            </a:extLst>
          </p:cNvPr>
          <p:cNvSpPr/>
          <p:nvPr/>
        </p:nvSpPr>
        <p:spPr>
          <a:xfrm>
            <a:off x="4979580" y="3641649"/>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9" name="Rectangle 48">
            <a:extLst>
              <a:ext uri="{FF2B5EF4-FFF2-40B4-BE49-F238E27FC236}">
                <a16:creationId xmlns:a16="http://schemas.microsoft.com/office/drawing/2014/main" id="{D380D6F8-F488-3858-AA45-E24ABA57163A}"/>
              </a:ext>
            </a:extLst>
          </p:cNvPr>
          <p:cNvSpPr/>
          <p:nvPr/>
        </p:nvSpPr>
        <p:spPr>
          <a:xfrm>
            <a:off x="5006161" y="5573230"/>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50" name="Rectangle 49">
            <a:extLst>
              <a:ext uri="{FF2B5EF4-FFF2-40B4-BE49-F238E27FC236}">
                <a16:creationId xmlns:a16="http://schemas.microsoft.com/office/drawing/2014/main" id="{7E01D28B-790E-1D62-D0D0-8941990AD93C}"/>
              </a:ext>
            </a:extLst>
          </p:cNvPr>
          <p:cNvSpPr/>
          <p:nvPr/>
        </p:nvSpPr>
        <p:spPr>
          <a:xfrm>
            <a:off x="5006161" y="5963091"/>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51" name="Rectangle 50">
            <a:extLst>
              <a:ext uri="{FF2B5EF4-FFF2-40B4-BE49-F238E27FC236}">
                <a16:creationId xmlns:a16="http://schemas.microsoft.com/office/drawing/2014/main" id="{E9F4C536-143B-241F-0645-6B0874884C31}"/>
              </a:ext>
            </a:extLst>
          </p:cNvPr>
          <p:cNvSpPr/>
          <p:nvPr/>
        </p:nvSpPr>
        <p:spPr>
          <a:xfrm>
            <a:off x="5006161" y="6335230"/>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52" name="Rectangle 51">
            <a:extLst>
              <a:ext uri="{FF2B5EF4-FFF2-40B4-BE49-F238E27FC236}">
                <a16:creationId xmlns:a16="http://schemas.microsoft.com/office/drawing/2014/main" id="{D8D6B730-4C81-60CF-9424-07CD79EC5176}"/>
              </a:ext>
            </a:extLst>
          </p:cNvPr>
          <p:cNvSpPr/>
          <p:nvPr/>
        </p:nvSpPr>
        <p:spPr>
          <a:xfrm>
            <a:off x="5289696" y="1196161"/>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B7723D03-B573-BAB1-E548-84EAF76F50F9}"/>
              </a:ext>
            </a:extLst>
          </p:cNvPr>
          <p:cNvSpPr/>
          <p:nvPr/>
        </p:nvSpPr>
        <p:spPr>
          <a:xfrm>
            <a:off x="5289696" y="2418905"/>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03FB7E85-FC96-EA7F-6CCD-61F9C74CA7F7}"/>
              </a:ext>
            </a:extLst>
          </p:cNvPr>
          <p:cNvSpPr/>
          <p:nvPr/>
        </p:nvSpPr>
        <p:spPr>
          <a:xfrm>
            <a:off x="5289695" y="2941672"/>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3F8B90D-EDF7-03DC-B8E9-8C0E9D959F97}"/>
              </a:ext>
            </a:extLst>
          </p:cNvPr>
          <p:cNvSpPr/>
          <p:nvPr/>
        </p:nvSpPr>
        <p:spPr>
          <a:xfrm>
            <a:off x="5289696" y="3234068"/>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E6818246-742E-72F4-1104-F931D63C9A7D}"/>
              </a:ext>
            </a:extLst>
          </p:cNvPr>
          <p:cNvSpPr/>
          <p:nvPr/>
        </p:nvSpPr>
        <p:spPr>
          <a:xfrm>
            <a:off x="5289695" y="4403649"/>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C41640CF-FEB4-4764-E772-EBB7DF287620}"/>
              </a:ext>
            </a:extLst>
          </p:cNvPr>
          <p:cNvSpPr/>
          <p:nvPr/>
        </p:nvSpPr>
        <p:spPr>
          <a:xfrm>
            <a:off x="5289696" y="5573231"/>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749A2E72-AD45-963F-7A5C-5949649E7311}"/>
              </a:ext>
            </a:extLst>
          </p:cNvPr>
          <p:cNvSpPr/>
          <p:nvPr/>
        </p:nvSpPr>
        <p:spPr>
          <a:xfrm>
            <a:off x="5289695" y="5963091"/>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4B16AC89-F81E-E326-EE12-971B6D44ACA1}"/>
              </a:ext>
            </a:extLst>
          </p:cNvPr>
          <p:cNvSpPr/>
          <p:nvPr/>
        </p:nvSpPr>
        <p:spPr>
          <a:xfrm>
            <a:off x="5617533" y="2693580"/>
            <a:ext cx="194930" cy="194930"/>
          </a:xfrm>
          <a:prstGeom prst="rect">
            <a:avLst/>
          </a:prstGeom>
          <a:solidFill>
            <a:srgbClr val="3E54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7EFBE88B-D95F-F834-5FDD-5543B025E1A7}"/>
              </a:ext>
            </a:extLst>
          </p:cNvPr>
          <p:cNvSpPr/>
          <p:nvPr/>
        </p:nvSpPr>
        <p:spPr>
          <a:xfrm>
            <a:off x="5901068" y="1196161"/>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273CD1CD-E0B5-1530-5144-3F278D72D56C}"/>
              </a:ext>
            </a:extLst>
          </p:cNvPr>
          <p:cNvSpPr/>
          <p:nvPr/>
        </p:nvSpPr>
        <p:spPr>
          <a:xfrm>
            <a:off x="5901068" y="1789812"/>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4020E605-0224-E437-B620-0B38280A2D42}"/>
              </a:ext>
            </a:extLst>
          </p:cNvPr>
          <p:cNvSpPr/>
          <p:nvPr/>
        </p:nvSpPr>
        <p:spPr>
          <a:xfrm>
            <a:off x="5901067" y="2108788"/>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CD826398-8563-928C-54FB-642873E71131}"/>
              </a:ext>
            </a:extLst>
          </p:cNvPr>
          <p:cNvSpPr/>
          <p:nvPr/>
        </p:nvSpPr>
        <p:spPr>
          <a:xfrm>
            <a:off x="5901068" y="2418905"/>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939096D3-82DA-122E-E34C-C7BA3689DE4B}"/>
              </a:ext>
            </a:extLst>
          </p:cNvPr>
          <p:cNvSpPr/>
          <p:nvPr/>
        </p:nvSpPr>
        <p:spPr>
          <a:xfrm>
            <a:off x="5901067" y="269357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64EDE12B-DF14-7942-0573-9B609968437F}"/>
              </a:ext>
            </a:extLst>
          </p:cNvPr>
          <p:cNvSpPr/>
          <p:nvPr/>
        </p:nvSpPr>
        <p:spPr>
          <a:xfrm>
            <a:off x="5901068" y="2941672"/>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5F549D69-D560-F9BD-8633-A12F4D54DFB5}"/>
              </a:ext>
            </a:extLst>
          </p:cNvPr>
          <p:cNvSpPr/>
          <p:nvPr/>
        </p:nvSpPr>
        <p:spPr>
          <a:xfrm>
            <a:off x="5901067" y="3234067"/>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C25A7E25-B1D2-26B5-E2ED-3EC07156DAF8}"/>
              </a:ext>
            </a:extLst>
          </p:cNvPr>
          <p:cNvSpPr/>
          <p:nvPr/>
        </p:nvSpPr>
        <p:spPr>
          <a:xfrm>
            <a:off x="5901068" y="364164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607257C-384E-ECF5-7143-70E1EA128176}"/>
              </a:ext>
            </a:extLst>
          </p:cNvPr>
          <p:cNvSpPr/>
          <p:nvPr/>
        </p:nvSpPr>
        <p:spPr>
          <a:xfrm>
            <a:off x="5901067" y="403150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15C19C98-6E41-2E50-623C-8B71C4C8FA69}"/>
              </a:ext>
            </a:extLst>
          </p:cNvPr>
          <p:cNvSpPr/>
          <p:nvPr/>
        </p:nvSpPr>
        <p:spPr>
          <a:xfrm>
            <a:off x="5901067" y="4403648"/>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70" name="Rectangle 69">
            <a:extLst>
              <a:ext uri="{FF2B5EF4-FFF2-40B4-BE49-F238E27FC236}">
                <a16:creationId xmlns:a16="http://schemas.microsoft.com/office/drawing/2014/main" id="{D4AC9821-2398-C3E4-629D-EB097903189D}"/>
              </a:ext>
            </a:extLst>
          </p:cNvPr>
          <p:cNvSpPr/>
          <p:nvPr/>
        </p:nvSpPr>
        <p:spPr>
          <a:xfrm>
            <a:off x="5901068" y="478464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53282E14-1267-89D3-635E-30826D4A8A0F}"/>
              </a:ext>
            </a:extLst>
          </p:cNvPr>
          <p:cNvSpPr/>
          <p:nvPr/>
        </p:nvSpPr>
        <p:spPr>
          <a:xfrm>
            <a:off x="5901067" y="5192230"/>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EB01A6A1-4610-C884-4E52-2AAB8D73FE92}"/>
              </a:ext>
            </a:extLst>
          </p:cNvPr>
          <p:cNvSpPr/>
          <p:nvPr/>
        </p:nvSpPr>
        <p:spPr>
          <a:xfrm>
            <a:off x="5901068" y="5573230"/>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807A0F9F-909A-281A-292A-BE3E4B7B8A1A}"/>
              </a:ext>
            </a:extLst>
          </p:cNvPr>
          <p:cNvSpPr/>
          <p:nvPr/>
        </p:nvSpPr>
        <p:spPr>
          <a:xfrm>
            <a:off x="5901067" y="5963090"/>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4B889B26-5263-CF96-AF4E-363B98659B22}"/>
              </a:ext>
            </a:extLst>
          </p:cNvPr>
          <p:cNvSpPr/>
          <p:nvPr/>
        </p:nvSpPr>
        <p:spPr>
          <a:xfrm>
            <a:off x="5901068" y="629978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6" name="Picture 3" descr="Text&#10;&#10;Description automatically generated">
            <a:extLst>
              <a:ext uri="{FF2B5EF4-FFF2-40B4-BE49-F238E27FC236}">
                <a16:creationId xmlns:a16="http://schemas.microsoft.com/office/drawing/2014/main" id="{114B04C1-D9FD-02FD-5B07-0D1057CC0E76}"/>
              </a:ext>
            </a:extLst>
          </p:cNvPr>
          <p:cNvPicPr>
            <a:picLocks noChangeAspect="1"/>
          </p:cNvPicPr>
          <p:nvPr/>
        </p:nvPicPr>
        <p:blipFill>
          <a:blip r:embed="rId2"/>
          <a:stretch>
            <a:fillRect/>
          </a:stretch>
        </p:blipFill>
        <p:spPr>
          <a:xfrm>
            <a:off x="6391275" y="5570850"/>
            <a:ext cx="221570" cy="194102"/>
          </a:xfrm>
          <a:prstGeom prst="rect">
            <a:avLst/>
          </a:prstGeom>
        </p:spPr>
      </p:pic>
      <p:pic>
        <p:nvPicPr>
          <p:cNvPr id="77" name="Picture 3" descr="Text&#10;&#10;Description automatically generated">
            <a:extLst>
              <a:ext uri="{FF2B5EF4-FFF2-40B4-BE49-F238E27FC236}">
                <a16:creationId xmlns:a16="http://schemas.microsoft.com/office/drawing/2014/main" id="{8929F5BA-2E83-5D3F-9637-C431D48AE06B}"/>
              </a:ext>
            </a:extLst>
          </p:cNvPr>
          <p:cNvPicPr>
            <a:picLocks noChangeAspect="1"/>
          </p:cNvPicPr>
          <p:nvPr/>
        </p:nvPicPr>
        <p:blipFill>
          <a:blip r:embed="rId2"/>
          <a:stretch>
            <a:fillRect/>
          </a:stretch>
        </p:blipFill>
        <p:spPr>
          <a:xfrm>
            <a:off x="6391275" y="6297408"/>
            <a:ext cx="221570" cy="194102"/>
          </a:xfrm>
          <a:prstGeom prst="rect">
            <a:avLst/>
          </a:prstGeom>
        </p:spPr>
      </p:pic>
      <p:pic>
        <p:nvPicPr>
          <p:cNvPr id="78" name="Picture 3" descr="Text&#10;&#10;Description automatically generated">
            <a:extLst>
              <a:ext uri="{FF2B5EF4-FFF2-40B4-BE49-F238E27FC236}">
                <a16:creationId xmlns:a16="http://schemas.microsoft.com/office/drawing/2014/main" id="{4F38E1CD-675A-E1A0-F1DF-D09CCF7BA706}"/>
              </a:ext>
            </a:extLst>
          </p:cNvPr>
          <p:cNvPicPr>
            <a:picLocks noChangeAspect="1"/>
          </p:cNvPicPr>
          <p:nvPr/>
        </p:nvPicPr>
        <p:blipFill>
          <a:blip r:embed="rId2"/>
          <a:stretch>
            <a:fillRect/>
          </a:stretch>
        </p:blipFill>
        <p:spPr>
          <a:xfrm>
            <a:off x="6391275" y="2106408"/>
            <a:ext cx="221570" cy="194102"/>
          </a:xfrm>
          <a:prstGeom prst="rect">
            <a:avLst/>
          </a:prstGeom>
        </p:spPr>
      </p:pic>
      <p:pic>
        <p:nvPicPr>
          <p:cNvPr id="80" name="Picture 4" descr="Logo&#10;&#10;Description automatically generated">
            <a:extLst>
              <a:ext uri="{FF2B5EF4-FFF2-40B4-BE49-F238E27FC236}">
                <a16:creationId xmlns:a16="http://schemas.microsoft.com/office/drawing/2014/main" id="{693F531E-F81A-7A60-7FF1-51903AC80B41}"/>
              </a:ext>
            </a:extLst>
          </p:cNvPr>
          <p:cNvPicPr>
            <a:picLocks noChangeAspect="1"/>
          </p:cNvPicPr>
          <p:nvPr/>
        </p:nvPicPr>
        <p:blipFill>
          <a:blip r:embed="rId3"/>
          <a:stretch>
            <a:fillRect/>
          </a:stretch>
        </p:blipFill>
        <p:spPr>
          <a:xfrm>
            <a:off x="6665949" y="2448746"/>
            <a:ext cx="221570" cy="194101"/>
          </a:xfrm>
          <a:prstGeom prst="rect">
            <a:avLst/>
          </a:prstGeom>
        </p:spPr>
      </p:pic>
      <p:pic>
        <p:nvPicPr>
          <p:cNvPr id="81" name="Picture 4" descr="Logo&#10;&#10;Description automatically generated">
            <a:extLst>
              <a:ext uri="{FF2B5EF4-FFF2-40B4-BE49-F238E27FC236}">
                <a16:creationId xmlns:a16="http://schemas.microsoft.com/office/drawing/2014/main" id="{79166EAA-DDF4-AC17-D495-B3A786F40251}"/>
              </a:ext>
            </a:extLst>
          </p:cNvPr>
          <p:cNvPicPr>
            <a:picLocks noChangeAspect="1"/>
          </p:cNvPicPr>
          <p:nvPr/>
        </p:nvPicPr>
        <p:blipFill>
          <a:blip r:embed="rId3"/>
          <a:stretch>
            <a:fillRect/>
          </a:stretch>
        </p:blipFill>
        <p:spPr>
          <a:xfrm>
            <a:off x="6665949" y="5576490"/>
            <a:ext cx="221570" cy="194101"/>
          </a:xfrm>
          <a:prstGeom prst="rect">
            <a:avLst/>
          </a:prstGeom>
        </p:spPr>
      </p:pic>
      <p:pic>
        <p:nvPicPr>
          <p:cNvPr id="83" name="Picture 5" descr="Arrow&#10;&#10;Description automatically generated">
            <a:extLst>
              <a:ext uri="{FF2B5EF4-FFF2-40B4-BE49-F238E27FC236}">
                <a16:creationId xmlns:a16="http://schemas.microsoft.com/office/drawing/2014/main" id="{7D41D504-C850-8DD6-520F-B961FB1CA191}"/>
              </a:ext>
            </a:extLst>
          </p:cNvPr>
          <p:cNvPicPr>
            <a:picLocks noChangeAspect="1"/>
          </p:cNvPicPr>
          <p:nvPr/>
        </p:nvPicPr>
        <p:blipFill>
          <a:blip r:embed="rId4"/>
          <a:stretch>
            <a:fillRect/>
          </a:stretch>
        </p:blipFill>
        <p:spPr>
          <a:xfrm>
            <a:off x="6940623" y="5573268"/>
            <a:ext cx="221570" cy="194101"/>
          </a:xfrm>
          <a:prstGeom prst="rect">
            <a:avLst/>
          </a:prstGeom>
        </p:spPr>
      </p:pic>
      <p:pic>
        <p:nvPicPr>
          <p:cNvPr id="84" name="Picture 5" descr="Arrow&#10;&#10;Description automatically generated">
            <a:extLst>
              <a:ext uri="{FF2B5EF4-FFF2-40B4-BE49-F238E27FC236}">
                <a16:creationId xmlns:a16="http://schemas.microsoft.com/office/drawing/2014/main" id="{1B9F7155-DB5D-8938-2B82-EDBCC3C5A7F4}"/>
              </a:ext>
            </a:extLst>
          </p:cNvPr>
          <p:cNvPicPr>
            <a:picLocks noChangeAspect="1"/>
          </p:cNvPicPr>
          <p:nvPr/>
        </p:nvPicPr>
        <p:blipFill>
          <a:blip r:embed="rId4"/>
          <a:stretch>
            <a:fillRect/>
          </a:stretch>
        </p:blipFill>
        <p:spPr>
          <a:xfrm>
            <a:off x="6940623" y="1196198"/>
            <a:ext cx="221570" cy="194101"/>
          </a:xfrm>
          <a:prstGeom prst="rect">
            <a:avLst/>
          </a:prstGeom>
        </p:spPr>
      </p:pic>
      <p:pic>
        <p:nvPicPr>
          <p:cNvPr id="85" name="Picture 5" descr="Arrow&#10;&#10;Description automatically generated">
            <a:extLst>
              <a:ext uri="{FF2B5EF4-FFF2-40B4-BE49-F238E27FC236}">
                <a16:creationId xmlns:a16="http://schemas.microsoft.com/office/drawing/2014/main" id="{A46B4477-9774-576D-A0C2-0A3DCA161D64}"/>
              </a:ext>
            </a:extLst>
          </p:cNvPr>
          <p:cNvPicPr>
            <a:picLocks noChangeAspect="1"/>
          </p:cNvPicPr>
          <p:nvPr/>
        </p:nvPicPr>
        <p:blipFill>
          <a:blip r:embed="rId4"/>
          <a:stretch>
            <a:fillRect/>
          </a:stretch>
        </p:blipFill>
        <p:spPr>
          <a:xfrm>
            <a:off x="6940622" y="1524035"/>
            <a:ext cx="221570" cy="194101"/>
          </a:xfrm>
          <a:prstGeom prst="rect">
            <a:avLst/>
          </a:prstGeom>
        </p:spPr>
      </p:pic>
      <p:sp>
        <p:nvSpPr>
          <p:cNvPr id="86" name="Rectangle 85">
            <a:extLst>
              <a:ext uri="{FF2B5EF4-FFF2-40B4-BE49-F238E27FC236}">
                <a16:creationId xmlns:a16="http://schemas.microsoft.com/office/drawing/2014/main" id="{9D9C0221-2B9E-66AB-3388-E4890F17025F}"/>
              </a:ext>
            </a:extLst>
          </p:cNvPr>
          <p:cNvSpPr/>
          <p:nvPr/>
        </p:nvSpPr>
        <p:spPr>
          <a:xfrm>
            <a:off x="5901068" y="1523998"/>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7" name="Picture 5" descr="Arrow&#10;&#10;Description automatically generated">
            <a:extLst>
              <a:ext uri="{FF2B5EF4-FFF2-40B4-BE49-F238E27FC236}">
                <a16:creationId xmlns:a16="http://schemas.microsoft.com/office/drawing/2014/main" id="{3BB1E1B8-167C-0FEA-6A1F-2DD5F665769D}"/>
              </a:ext>
            </a:extLst>
          </p:cNvPr>
          <p:cNvPicPr>
            <a:picLocks noChangeAspect="1"/>
          </p:cNvPicPr>
          <p:nvPr/>
        </p:nvPicPr>
        <p:blipFill>
          <a:blip r:embed="rId4"/>
          <a:stretch>
            <a:fillRect/>
          </a:stretch>
        </p:blipFill>
        <p:spPr>
          <a:xfrm>
            <a:off x="6940622" y="1789849"/>
            <a:ext cx="221570" cy="194101"/>
          </a:xfrm>
          <a:prstGeom prst="rect">
            <a:avLst/>
          </a:prstGeom>
        </p:spPr>
      </p:pic>
      <p:pic>
        <p:nvPicPr>
          <p:cNvPr id="88" name="Picture 5" descr="Arrow&#10;&#10;Description automatically generated">
            <a:extLst>
              <a:ext uri="{FF2B5EF4-FFF2-40B4-BE49-F238E27FC236}">
                <a16:creationId xmlns:a16="http://schemas.microsoft.com/office/drawing/2014/main" id="{3D1E53EB-8756-C5B5-87A0-2C83E79A5C6A}"/>
              </a:ext>
            </a:extLst>
          </p:cNvPr>
          <p:cNvPicPr>
            <a:picLocks noChangeAspect="1"/>
          </p:cNvPicPr>
          <p:nvPr/>
        </p:nvPicPr>
        <p:blipFill>
          <a:blip r:embed="rId4"/>
          <a:stretch>
            <a:fillRect/>
          </a:stretch>
        </p:blipFill>
        <p:spPr>
          <a:xfrm>
            <a:off x="6940621" y="2108825"/>
            <a:ext cx="221570" cy="194101"/>
          </a:xfrm>
          <a:prstGeom prst="rect">
            <a:avLst/>
          </a:prstGeom>
        </p:spPr>
      </p:pic>
      <p:pic>
        <p:nvPicPr>
          <p:cNvPr id="89" name="Picture 5" descr="Arrow&#10;&#10;Description automatically generated">
            <a:extLst>
              <a:ext uri="{FF2B5EF4-FFF2-40B4-BE49-F238E27FC236}">
                <a16:creationId xmlns:a16="http://schemas.microsoft.com/office/drawing/2014/main" id="{C5084F98-1530-798F-D5CD-1A991399659E}"/>
              </a:ext>
            </a:extLst>
          </p:cNvPr>
          <p:cNvPicPr>
            <a:picLocks noChangeAspect="1"/>
          </p:cNvPicPr>
          <p:nvPr/>
        </p:nvPicPr>
        <p:blipFill>
          <a:blip r:embed="rId4"/>
          <a:stretch>
            <a:fillRect/>
          </a:stretch>
        </p:blipFill>
        <p:spPr>
          <a:xfrm>
            <a:off x="6940622" y="2445523"/>
            <a:ext cx="221570" cy="194101"/>
          </a:xfrm>
          <a:prstGeom prst="rect">
            <a:avLst/>
          </a:prstGeom>
        </p:spPr>
      </p:pic>
      <p:pic>
        <p:nvPicPr>
          <p:cNvPr id="90" name="Picture 5" descr="Arrow&#10;&#10;Description automatically generated">
            <a:extLst>
              <a:ext uri="{FF2B5EF4-FFF2-40B4-BE49-F238E27FC236}">
                <a16:creationId xmlns:a16="http://schemas.microsoft.com/office/drawing/2014/main" id="{2531108F-1073-735E-2685-CD58767E80DC}"/>
              </a:ext>
            </a:extLst>
          </p:cNvPr>
          <p:cNvPicPr>
            <a:picLocks noChangeAspect="1"/>
          </p:cNvPicPr>
          <p:nvPr/>
        </p:nvPicPr>
        <p:blipFill>
          <a:blip r:embed="rId4"/>
          <a:stretch>
            <a:fillRect/>
          </a:stretch>
        </p:blipFill>
        <p:spPr>
          <a:xfrm>
            <a:off x="6940621" y="2693616"/>
            <a:ext cx="221570" cy="194101"/>
          </a:xfrm>
          <a:prstGeom prst="rect">
            <a:avLst/>
          </a:prstGeom>
        </p:spPr>
      </p:pic>
      <p:pic>
        <p:nvPicPr>
          <p:cNvPr id="91" name="Picture 5" descr="Arrow&#10;&#10;Description automatically generated">
            <a:extLst>
              <a:ext uri="{FF2B5EF4-FFF2-40B4-BE49-F238E27FC236}">
                <a16:creationId xmlns:a16="http://schemas.microsoft.com/office/drawing/2014/main" id="{76073B94-25F2-AB9D-0167-DE03E2C2D755}"/>
              </a:ext>
            </a:extLst>
          </p:cNvPr>
          <p:cNvPicPr>
            <a:picLocks noChangeAspect="1"/>
          </p:cNvPicPr>
          <p:nvPr/>
        </p:nvPicPr>
        <p:blipFill>
          <a:blip r:embed="rId4"/>
          <a:stretch>
            <a:fillRect/>
          </a:stretch>
        </p:blipFill>
        <p:spPr>
          <a:xfrm>
            <a:off x="6940622" y="2941709"/>
            <a:ext cx="221570" cy="194101"/>
          </a:xfrm>
          <a:prstGeom prst="rect">
            <a:avLst/>
          </a:prstGeom>
        </p:spPr>
      </p:pic>
      <p:pic>
        <p:nvPicPr>
          <p:cNvPr id="92" name="Picture 5" descr="Arrow&#10;&#10;Description automatically generated">
            <a:extLst>
              <a:ext uri="{FF2B5EF4-FFF2-40B4-BE49-F238E27FC236}">
                <a16:creationId xmlns:a16="http://schemas.microsoft.com/office/drawing/2014/main" id="{1EC0706E-11CC-4761-B021-A2B138C8B9AA}"/>
              </a:ext>
            </a:extLst>
          </p:cNvPr>
          <p:cNvPicPr>
            <a:picLocks noChangeAspect="1"/>
          </p:cNvPicPr>
          <p:nvPr/>
        </p:nvPicPr>
        <p:blipFill>
          <a:blip r:embed="rId4"/>
          <a:stretch>
            <a:fillRect/>
          </a:stretch>
        </p:blipFill>
        <p:spPr>
          <a:xfrm>
            <a:off x="6940621" y="4031546"/>
            <a:ext cx="221570" cy="194101"/>
          </a:xfrm>
          <a:prstGeom prst="rect">
            <a:avLst/>
          </a:prstGeom>
        </p:spPr>
      </p:pic>
      <p:pic>
        <p:nvPicPr>
          <p:cNvPr id="95" name="Picture 7" descr="Logo&#10;&#10;Description automatically generated">
            <a:extLst>
              <a:ext uri="{FF2B5EF4-FFF2-40B4-BE49-F238E27FC236}">
                <a16:creationId xmlns:a16="http://schemas.microsoft.com/office/drawing/2014/main" id="{1D24AFD9-738A-C0E6-5206-446BA4A2F979}"/>
              </a:ext>
            </a:extLst>
          </p:cNvPr>
          <p:cNvPicPr>
            <a:picLocks noChangeAspect="1"/>
          </p:cNvPicPr>
          <p:nvPr/>
        </p:nvPicPr>
        <p:blipFill>
          <a:blip r:embed="rId5"/>
          <a:stretch>
            <a:fillRect/>
          </a:stretch>
        </p:blipFill>
        <p:spPr>
          <a:xfrm>
            <a:off x="7215298" y="5189048"/>
            <a:ext cx="248151" cy="194101"/>
          </a:xfrm>
          <a:prstGeom prst="rect">
            <a:avLst/>
          </a:prstGeom>
        </p:spPr>
      </p:pic>
      <p:pic>
        <p:nvPicPr>
          <p:cNvPr id="96" name="Picture 7" descr="Logo&#10;&#10;Description automatically generated">
            <a:extLst>
              <a:ext uri="{FF2B5EF4-FFF2-40B4-BE49-F238E27FC236}">
                <a16:creationId xmlns:a16="http://schemas.microsoft.com/office/drawing/2014/main" id="{8C6616AE-014C-0738-36E3-BBC011AD2921}"/>
              </a:ext>
            </a:extLst>
          </p:cNvPr>
          <p:cNvPicPr>
            <a:picLocks noChangeAspect="1"/>
          </p:cNvPicPr>
          <p:nvPr/>
        </p:nvPicPr>
        <p:blipFill>
          <a:blip r:embed="rId5"/>
          <a:stretch>
            <a:fillRect/>
          </a:stretch>
        </p:blipFill>
        <p:spPr>
          <a:xfrm>
            <a:off x="7215298" y="4400466"/>
            <a:ext cx="248151" cy="194101"/>
          </a:xfrm>
          <a:prstGeom prst="rect">
            <a:avLst/>
          </a:prstGeom>
        </p:spPr>
      </p:pic>
      <p:pic>
        <p:nvPicPr>
          <p:cNvPr id="97" name="Picture 7" descr="Logo&#10;&#10;Description automatically generated">
            <a:extLst>
              <a:ext uri="{FF2B5EF4-FFF2-40B4-BE49-F238E27FC236}">
                <a16:creationId xmlns:a16="http://schemas.microsoft.com/office/drawing/2014/main" id="{A27095F0-FB31-9172-A032-DB428907D8DF}"/>
              </a:ext>
            </a:extLst>
          </p:cNvPr>
          <p:cNvPicPr>
            <a:picLocks noChangeAspect="1"/>
          </p:cNvPicPr>
          <p:nvPr/>
        </p:nvPicPr>
        <p:blipFill>
          <a:blip r:embed="rId5"/>
          <a:stretch>
            <a:fillRect/>
          </a:stretch>
        </p:blipFill>
        <p:spPr>
          <a:xfrm>
            <a:off x="7215297" y="6296605"/>
            <a:ext cx="248151" cy="194101"/>
          </a:xfrm>
          <a:prstGeom prst="rect">
            <a:avLst/>
          </a:prstGeom>
        </p:spPr>
      </p:pic>
      <p:pic>
        <p:nvPicPr>
          <p:cNvPr id="98" name="Picture 7" descr="Logo&#10;&#10;Description automatically generated">
            <a:extLst>
              <a:ext uri="{FF2B5EF4-FFF2-40B4-BE49-F238E27FC236}">
                <a16:creationId xmlns:a16="http://schemas.microsoft.com/office/drawing/2014/main" id="{DB998680-DE41-A5C4-F9CF-DE31911B5E54}"/>
              </a:ext>
            </a:extLst>
          </p:cNvPr>
          <p:cNvPicPr>
            <a:picLocks noChangeAspect="1"/>
          </p:cNvPicPr>
          <p:nvPr/>
        </p:nvPicPr>
        <p:blipFill>
          <a:blip r:embed="rId5"/>
          <a:stretch>
            <a:fillRect/>
          </a:stretch>
        </p:blipFill>
        <p:spPr>
          <a:xfrm>
            <a:off x="7215297" y="5578908"/>
            <a:ext cx="248151" cy="194101"/>
          </a:xfrm>
          <a:prstGeom prst="rect">
            <a:avLst/>
          </a:prstGeom>
        </p:spPr>
      </p:pic>
      <p:pic>
        <p:nvPicPr>
          <p:cNvPr id="102" name="Picture 8" descr="Shape&#10;&#10;Description automatically generated">
            <a:extLst>
              <a:ext uri="{FF2B5EF4-FFF2-40B4-BE49-F238E27FC236}">
                <a16:creationId xmlns:a16="http://schemas.microsoft.com/office/drawing/2014/main" id="{D65EE3D9-20F6-F792-CD8C-71C1F9DDAC2D}"/>
              </a:ext>
            </a:extLst>
          </p:cNvPr>
          <p:cNvPicPr>
            <a:picLocks noChangeAspect="1"/>
          </p:cNvPicPr>
          <p:nvPr/>
        </p:nvPicPr>
        <p:blipFill>
          <a:blip r:embed="rId6"/>
          <a:stretch>
            <a:fillRect/>
          </a:stretch>
        </p:blipFill>
        <p:spPr>
          <a:xfrm>
            <a:off x="7817810" y="2944128"/>
            <a:ext cx="274732" cy="194101"/>
          </a:xfrm>
          <a:prstGeom prst="rect">
            <a:avLst/>
          </a:prstGeom>
        </p:spPr>
      </p:pic>
      <p:pic>
        <p:nvPicPr>
          <p:cNvPr id="104" name="Picture 9" descr="Schematic&#10;&#10;Description automatically generated">
            <a:extLst>
              <a:ext uri="{FF2B5EF4-FFF2-40B4-BE49-F238E27FC236}">
                <a16:creationId xmlns:a16="http://schemas.microsoft.com/office/drawing/2014/main" id="{E2DDD9E4-4A15-83F3-6CA9-43E3940D30E3}"/>
              </a:ext>
            </a:extLst>
          </p:cNvPr>
          <p:cNvPicPr>
            <a:picLocks noChangeAspect="1"/>
          </p:cNvPicPr>
          <p:nvPr/>
        </p:nvPicPr>
        <p:blipFill>
          <a:blip r:embed="rId7"/>
          <a:stretch>
            <a:fillRect/>
          </a:stretch>
        </p:blipFill>
        <p:spPr>
          <a:xfrm>
            <a:off x="8145647" y="5578443"/>
            <a:ext cx="248151" cy="202962"/>
          </a:xfrm>
          <a:prstGeom prst="rect">
            <a:avLst/>
          </a:prstGeom>
        </p:spPr>
      </p:pic>
      <p:pic>
        <p:nvPicPr>
          <p:cNvPr id="105" name="Picture 9" descr="Schematic&#10;&#10;Description automatically generated">
            <a:extLst>
              <a:ext uri="{FF2B5EF4-FFF2-40B4-BE49-F238E27FC236}">
                <a16:creationId xmlns:a16="http://schemas.microsoft.com/office/drawing/2014/main" id="{1640A4CB-FF1C-A93A-83F3-49C3EBA0CD0A}"/>
              </a:ext>
            </a:extLst>
          </p:cNvPr>
          <p:cNvPicPr>
            <a:picLocks noChangeAspect="1"/>
          </p:cNvPicPr>
          <p:nvPr/>
        </p:nvPicPr>
        <p:blipFill>
          <a:blip r:embed="rId7"/>
          <a:stretch>
            <a:fillRect/>
          </a:stretch>
        </p:blipFill>
        <p:spPr>
          <a:xfrm>
            <a:off x="8145647" y="1192512"/>
            <a:ext cx="239291" cy="202962"/>
          </a:xfrm>
          <a:prstGeom prst="rect">
            <a:avLst/>
          </a:prstGeom>
        </p:spPr>
      </p:pic>
      <p:pic>
        <p:nvPicPr>
          <p:cNvPr id="106" name="Picture 9" descr="Schematic&#10;&#10;Description automatically generated">
            <a:extLst>
              <a:ext uri="{FF2B5EF4-FFF2-40B4-BE49-F238E27FC236}">
                <a16:creationId xmlns:a16="http://schemas.microsoft.com/office/drawing/2014/main" id="{97017BCC-BDB2-EB57-EB3D-74A665C7B8C3}"/>
              </a:ext>
            </a:extLst>
          </p:cNvPr>
          <p:cNvPicPr>
            <a:picLocks noChangeAspect="1"/>
          </p:cNvPicPr>
          <p:nvPr/>
        </p:nvPicPr>
        <p:blipFill>
          <a:blip r:embed="rId7"/>
          <a:stretch>
            <a:fillRect/>
          </a:stretch>
        </p:blipFill>
        <p:spPr>
          <a:xfrm>
            <a:off x="8145647" y="1520349"/>
            <a:ext cx="239291" cy="202962"/>
          </a:xfrm>
          <a:prstGeom prst="rect">
            <a:avLst/>
          </a:prstGeom>
        </p:spPr>
      </p:pic>
      <p:pic>
        <p:nvPicPr>
          <p:cNvPr id="107" name="Picture 9" descr="Schematic&#10;&#10;Description automatically generated">
            <a:extLst>
              <a:ext uri="{FF2B5EF4-FFF2-40B4-BE49-F238E27FC236}">
                <a16:creationId xmlns:a16="http://schemas.microsoft.com/office/drawing/2014/main" id="{A71C513B-9DAD-67EC-BA5A-A70C026CE09F}"/>
              </a:ext>
            </a:extLst>
          </p:cNvPr>
          <p:cNvPicPr>
            <a:picLocks noChangeAspect="1"/>
          </p:cNvPicPr>
          <p:nvPr/>
        </p:nvPicPr>
        <p:blipFill>
          <a:blip r:embed="rId7"/>
          <a:stretch>
            <a:fillRect/>
          </a:stretch>
        </p:blipFill>
        <p:spPr>
          <a:xfrm>
            <a:off x="8145646" y="1786162"/>
            <a:ext cx="239291" cy="202962"/>
          </a:xfrm>
          <a:prstGeom prst="rect">
            <a:avLst/>
          </a:prstGeom>
        </p:spPr>
      </p:pic>
      <p:pic>
        <p:nvPicPr>
          <p:cNvPr id="108" name="Picture 9" descr="Schematic&#10;&#10;Description automatically generated">
            <a:extLst>
              <a:ext uri="{FF2B5EF4-FFF2-40B4-BE49-F238E27FC236}">
                <a16:creationId xmlns:a16="http://schemas.microsoft.com/office/drawing/2014/main" id="{F18A513B-11B0-129A-DB33-E26BAF989635}"/>
              </a:ext>
            </a:extLst>
          </p:cNvPr>
          <p:cNvPicPr>
            <a:picLocks noChangeAspect="1"/>
          </p:cNvPicPr>
          <p:nvPr/>
        </p:nvPicPr>
        <p:blipFill>
          <a:blip r:embed="rId7"/>
          <a:stretch>
            <a:fillRect/>
          </a:stretch>
        </p:blipFill>
        <p:spPr>
          <a:xfrm>
            <a:off x="8145647" y="2105140"/>
            <a:ext cx="239291" cy="202962"/>
          </a:xfrm>
          <a:prstGeom prst="rect">
            <a:avLst/>
          </a:prstGeom>
        </p:spPr>
      </p:pic>
      <p:pic>
        <p:nvPicPr>
          <p:cNvPr id="109" name="Picture 9" descr="Schematic&#10;&#10;Description automatically generated">
            <a:extLst>
              <a:ext uri="{FF2B5EF4-FFF2-40B4-BE49-F238E27FC236}">
                <a16:creationId xmlns:a16="http://schemas.microsoft.com/office/drawing/2014/main" id="{2B562B01-F5E6-2761-16C6-FE5C238DDF8E}"/>
              </a:ext>
            </a:extLst>
          </p:cNvPr>
          <p:cNvPicPr>
            <a:picLocks noChangeAspect="1"/>
          </p:cNvPicPr>
          <p:nvPr/>
        </p:nvPicPr>
        <p:blipFill>
          <a:blip r:embed="rId7"/>
          <a:stretch>
            <a:fillRect/>
          </a:stretch>
        </p:blipFill>
        <p:spPr>
          <a:xfrm>
            <a:off x="8145646" y="4027860"/>
            <a:ext cx="239291" cy="202962"/>
          </a:xfrm>
          <a:prstGeom prst="rect">
            <a:avLst/>
          </a:prstGeom>
        </p:spPr>
      </p:pic>
      <p:pic>
        <p:nvPicPr>
          <p:cNvPr id="111" name="Picture 10" descr="A picture containing icon&#10;&#10;Description automatically generated">
            <a:extLst>
              <a:ext uri="{FF2B5EF4-FFF2-40B4-BE49-F238E27FC236}">
                <a16:creationId xmlns:a16="http://schemas.microsoft.com/office/drawing/2014/main" id="{CF8D4CA4-7DB1-A796-7835-DEB58D5084D1}"/>
              </a:ext>
            </a:extLst>
          </p:cNvPr>
          <p:cNvPicPr>
            <a:picLocks noChangeAspect="1"/>
          </p:cNvPicPr>
          <p:nvPr/>
        </p:nvPicPr>
        <p:blipFill>
          <a:blip r:embed="rId8"/>
          <a:stretch>
            <a:fillRect/>
          </a:stretch>
        </p:blipFill>
        <p:spPr>
          <a:xfrm>
            <a:off x="8438042" y="5575222"/>
            <a:ext cx="239291" cy="191426"/>
          </a:xfrm>
          <a:prstGeom prst="rect">
            <a:avLst/>
          </a:prstGeom>
        </p:spPr>
      </p:pic>
      <p:pic>
        <p:nvPicPr>
          <p:cNvPr id="112" name="Picture 10" descr="A picture containing icon&#10;&#10;Description automatically generated">
            <a:extLst>
              <a:ext uri="{FF2B5EF4-FFF2-40B4-BE49-F238E27FC236}">
                <a16:creationId xmlns:a16="http://schemas.microsoft.com/office/drawing/2014/main" id="{5E6D8EF0-888F-CEC8-E3F3-B50895512A56}"/>
              </a:ext>
            </a:extLst>
          </p:cNvPr>
          <p:cNvPicPr>
            <a:picLocks noChangeAspect="1"/>
          </p:cNvPicPr>
          <p:nvPr/>
        </p:nvPicPr>
        <p:blipFill>
          <a:blip r:embed="rId8"/>
          <a:stretch>
            <a:fillRect/>
          </a:stretch>
        </p:blipFill>
        <p:spPr>
          <a:xfrm>
            <a:off x="8438042" y="1791803"/>
            <a:ext cx="239291" cy="191426"/>
          </a:xfrm>
          <a:prstGeom prst="rect">
            <a:avLst/>
          </a:prstGeom>
        </p:spPr>
      </p:pic>
      <p:pic>
        <p:nvPicPr>
          <p:cNvPr id="113" name="Picture 10" descr="A picture containing icon&#10;&#10;Description automatically generated">
            <a:extLst>
              <a:ext uri="{FF2B5EF4-FFF2-40B4-BE49-F238E27FC236}">
                <a16:creationId xmlns:a16="http://schemas.microsoft.com/office/drawing/2014/main" id="{8B2C1B22-5D70-D720-B098-D21A75B5111E}"/>
              </a:ext>
            </a:extLst>
          </p:cNvPr>
          <p:cNvPicPr>
            <a:picLocks noChangeAspect="1"/>
          </p:cNvPicPr>
          <p:nvPr/>
        </p:nvPicPr>
        <p:blipFill>
          <a:blip r:embed="rId8"/>
          <a:stretch>
            <a:fillRect/>
          </a:stretch>
        </p:blipFill>
        <p:spPr>
          <a:xfrm>
            <a:off x="8438042" y="2110779"/>
            <a:ext cx="239291" cy="191426"/>
          </a:xfrm>
          <a:prstGeom prst="rect">
            <a:avLst/>
          </a:prstGeom>
        </p:spPr>
      </p:pic>
      <p:pic>
        <p:nvPicPr>
          <p:cNvPr id="114" name="Picture 10" descr="A picture containing icon&#10;&#10;Description automatically generated">
            <a:extLst>
              <a:ext uri="{FF2B5EF4-FFF2-40B4-BE49-F238E27FC236}">
                <a16:creationId xmlns:a16="http://schemas.microsoft.com/office/drawing/2014/main" id="{AD179F9B-5CD6-73D9-01AA-2942984B375E}"/>
              </a:ext>
            </a:extLst>
          </p:cNvPr>
          <p:cNvPicPr>
            <a:picLocks noChangeAspect="1"/>
          </p:cNvPicPr>
          <p:nvPr/>
        </p:nvPicPr>
        <p:blipFill>
          <a:blip r:embed="rId8"/>
          <a:stretch>
            <a:fillRect/>
          </a:stretch>
        </p:blipFill>
        <p:spPr>
          <a:xfrm>
            <a:off x="8438042" y="3643639"/>
            <a:ext cx="239291" cy="191426"/>
          </a:xfrm>
          <a:prstGeom prst="rect">
            <a:avLst/>
          </a:prstGeom>
        </p:spPr>
      </p:pic>
      <p:pic>
        <p:nvPicPr>
          <p:cNvPr id="115" name="Picture 10" descr="A picture containing icon&#10;&#10;Description automatically generated">
            <a:extLst>
              <a:ext uri="{FF2B5EF4-FFF2-40B4-BE49-F238E27FC236}">
                <a16:creationId xmlns:a16="http://schemas.microsoft.com/office/drawing/2014/main" id="{3D597278-3FBB-5E26-3EF0-E8D852CEB8E4}"/>
              </a:ext>
            </a:extLst>
          </p:cNvPr>
          <p:cNvPicPr>
            <a:picLocks noChangeAspect="1"/>
          </p:cNvPicPr>
          <p:nvPr/>
        </p:nvPicPr>
        <p:blipFill>
          <a:blip r:embed="rId8"/>
          <a:stretch>
            <a:fillRect/>
          </a:stretch>
        </p:blipFill>
        <p:spPr>
          <a:xfrm>
            <a:off x="8438041" y="4405639"/>
            <a:ext cx="239291" cy="191426"/>
          </a:xfrm>
          <a:prstGeom prst="rect">
            <a:avLst/>
          </a:prstGeom>
        </p:spPr>
      </p:pic>
      <p:pic>
        <p:nvPicPr>
          <p:cNvPr id="116" name="Picture 10" descr="A picture containing icon&#10;&#10;Description automatically generated">
            <a:extLst>
              <a:ext uri="{FF2B5EF4-FFF2-40B4-BE49-F238E27FC236}">
                <a16:creationId xmlns:a16="http://schemas.microsoft.com/office/drawing/2014/main" id="{38DC0EC6-BC57-180D-25BA-FDEC9313D15F}"/>
              </a:ext>
            </a:extLst>
          </p:cNvPr>
          <p:cNvPicPr>
            <a:picLocks noChangeAspect="1"/>
          </p:cNvPicPr>
          <p:nvPr/>
        </p:nvPicPr>
        <p:blipFill>
          <a:blip r:embed="rId8"/>
          <a:stretch>
            <a:fillRect/>
          </a:stretch>
        </p:blipFill>
        <p:spPr>
          <a:xfrm>
            <a:off x="8438042" y="6337220"/>
            <a:ext cx="239291" cy="191426"/>
          </a:xfrm>
          <a:prstGeom prst="rect">
            <a:avLst/>
          </a:prstGeom>
        </p:spPr>
      </p:pic>
      <p:pic>
        <p:nvPicPr>
          <p:cNvPr id="118" name="Picture 11" descr="A picture containing logo&#10;&#10;Description automatically generated">
            <a:extLst>
              <a:ext uri="{FF2B5EF4-FFF2-40B4-BE49-F238E27FC236}">
                <a16:creationId xmlns:a16="http://schemas.microsoft.com/office/drawing/2014/main" id="{7CF860E6-52E9-704D-9D06-765D8E208BDB}"/>
              </a:ext>
            </a:extLst>
          </p:cNvPr>
          <p:cNvPicPr>
            <a:picLocks noChangeAspect="1"/>
          </p:cNvPicPr>
          <p:nvPr/>
        </p:nvPicPr>
        <p:blipFill>
          <a:blip r:embed="rId9"/>
          <a:stretch>
            <a:fillRect/>
          </a:stretch>
        </p:blipFill>
        <p:spPr>
          <a:xfrm>
            <a:off x="8721577" y="5569326"/>
            <a:ext cx="239292" cy="202962"/>
          </a:xfrm>
          <a:prstGeom prst="rect">
            <a:avLst/>
          </a:prstGeom>
        </p:spPr>
      </p:pic>
      <p:pic>
        <p:nvPicPr>
          <p:cNvPr id="119" name="Picture 11" descr="A picture containing logo&#10;&#10;Description automatically generated">
            <a:extLst>
              <a:ext uri="{FF2B5EF4-FFF2-40B4-BE49-F238E27FC236}">
                <a16:creationId xmlns:a16="http://schemas.microsoft.com/office/drawing/2014/main" id="{1ABD3BD1-24B3-524C-C19E-D46D84203EB9}"/>
              </a:ext>
            </a:extLst>
          </p:cNvPr>
          <p:cNvPicPr>
            <a:picLocks noChangeAspect="1"/>
          </p:cNvPicPr>
          <p:nvPr/>
        </p:nvPicPr>
        <p:blipFill>
          <a:blip r:embed="rId9"/>
          <a:stretch>
            <a:fillRect/>
          </a:stretch>
        </p:blipFill>
        <p:spPr>
          <a:xfrm>
            <a:off x="8721578" y="1785906"/>
            <a:ext cx="239291" cy="202962"/>
          </a:xfrm>
          <a:prstGeom prst="rect">
            <a:avLst/>
          </a:prstGeom>
        </p:spPr>
      </p:pic>
      <p:pic>
        <p:nvPicPr>
          <p:cNvPr id="120" name="Picture 11" descr="A picture containing logo&#10;&#10;Description automatically generated">
            <a:extLst>
              <a:ext uri="{FF2B5EF4-FFF2-40B4-BE49-F238E27FC236}">
                <a16:creationId xmlns:a16="http://schemas.microsoft.com/office/drawing/2014/main" id="{4DB17B1E-BB97-B994-A59B-7624F0183D9D}"/>
              </a:ext>
            </a:extLst>
          </p:cNvPr>
          <p:cNvPicPr>
            <a:picLocks noChangeAspect="1"/>
          </p:cNvPicPr>
          <p:nvPr/>
        </p:nvPicPr>
        <p:blipFill>
          <a:blip r:embed="rId9"/>
          <a:stretch>
            <a:fillRect/>
          </a:stretch>
        </p:blipFill>
        <p:spPr>
          <a:xfrm>
            <a:off x="8721578" y="2113743"/>
            <a:ext cx="239291" cy="202962"/>
          </a:xfrm>
          <a:prstGeom prst="rect">
            <a:avLst/>
          </a:prstGeom>
        </p:spPr>
      </p:pic>
      <p:pic>
        <p:nvPicPr>
          <p:cNvPr id="121" name="Picture 11" descr="A picture containing logo&#10;&#10;Description automatically generated">
            <a:extLst>
              <a:ext uri="{FF2B5EF4-FFF2-40B4-BE49-F238E27FC236}">
                <a16:creationId xmlns:a16="http://schemas.microsoft.com/office/drawing/2014/main" id="{F840F244-63AC-1BAB-E80E-3C186B955190}"/>
              </a:ext>
            </a:extLst>
          </p:cNvPr>
          <p:cNvPicPr>
            <a:picLocks noChangeAspect="1"/>
          </p:cNvPicPr>
          <p:nvPr/>
        </p:nvPicPr>
        <p:blipFill>
          <a:blip r:embed="rId9"/>
          <a:stretch>
            <a:fillRect/>
          </a:stretch>
        </p:blipFill>
        <p:spPr>
          <a:xfrm>
            <a:off x="8721577" y="2450440"/>
            <a:ext cx="239291" cy="202962"/>
          </a:xfrm>
          <a:prstGeom prst="rect">
            <a:avLst/>
          </a:prstGeom>
        </p:spPr>
      </p:pic>
      <p:pic>
        <p:nvPicPr>
          <p:cNvPr id="122" name="Picture 11" descr="A picture containing logo&#10;&#10;Description automatically generated">
            <a:extLst>
              <a:ext uri="{FF2B5EF4-FFF2-40B4-BE49-F238E27FC236}">
                <a16:creationId xmlns:a16="http://schemas.microsoft.com/office/drawing/2014/main" id="{257C5A21-096A-9B4E-28EF-1AFDFD27C97F}"/>
              </a:ext>
            </a:extLst>
          </p:cNvPr>
          <p:cNvPicPr>
            <a:picLocks noChangeAspect="1"/>
          </p:cNvPicPr>
          <p:nvPr/>
        </p:nvPicPr>
        <p:blipFill>
          <a:blip r:embed="rId9"/>
          <a:stretch>
            <a:fillRect/>
          </a:stretch>
        </p:blipFill>
        <p:spPr>
          <a:xfrm>
            <a:off x="8721578" y="2946627"/>
            <a:ext cx="239291" cy="202962"/>
          </a:xfrm>
          <a:prstGeom prst="rect">
            <a:avLst/>
          </a:prstGeom>
        </p:spPr>
      </p:pic>
      <p:pic>
        <p:nvPicPr>
          <p:cNvPr id="123" name="Picture 11" descr="A picture containing logo&#10;&#10;Description automatically generated">
            <a:extLst>
              <a:ext uri="{FF2B5EF4-FFF2-40B4-BE49-F238E27FC236}">
                <a16:creationId xmlns:a16="http://schemas.microsoft.com/office/drawing/2014/main" id="{28ED9058-F410-3E26-6C0E-3631094E692E}"/>
              </a:ext>
            </a:extLst>
          </p:cNvPr>
          <p:cNvPicPr>
            <a:picLocks noChangeAspect="1"/>
          </p:cNvPicPr>
          <p:nvPr/>
        </p:nvPicPr>
        <p:blipFill>
          <a:blip r:embed="rId9"/>
          <a:stretch>
            <a:fillRect/>
          </a:stretch>
        </p:blipFill>
        <p:spPr>
          <a:xfrm>
            <a:off x="8721577" y="3646603"/>
            <a:ext cx="239291" cy="202962"/>
          </a:xfrm>
          <a:prstGeom prst="rect">
            <a:avLst/>
          </a:prstGeom>
        </p:spPr>
      </p:pic>
      <p:pic>
        <p:nvPicPr>
          <p:cNvPr id="124" name="Picture 11" descr="A picture containing logo&#10;&#10;Description automatically generated">
            <a:extLst>
              <a:ext uri="{FF2B5EF4-FFF2-40B4-BE49-F238E27FC236}">
                <a16:creationId xmlns:a16="http://schemas.microsoft.com/office/drawing/2014/main" id="{E8FACBF6-A964-E7F3-C397-DA142B3CAD72}"/>
              </a:ext>
            </a:extLst>
          </p:cNvPr>
          <p:cNvPicPr>
            <a:picLocks noChangeAspect="1"/>
          </p:cNvPicPr>
          <p:nvPr/>
        </p:nvPicPr>
        <p:blipFill>
          <a:blip r:embed="rId9"/>
          <a:stretch>
            <a:fillRect/>
          </a:stretch>
        </p:blipFill>
        <p:spPr>
          <a:xfrm>
            <a:off x="8721578" y="4027603"/>
            <a:ext cx="239291" cy="202962"/>
          </a:xfrm>
          <a:prstGeom prst="rect">
            <a:avLst/>
          </a:prstGeom>
        </p:spPr>
      </p:pic>
      <p:pic>
        <p:nvPicPr>
          <p:cNvPr id="125" name="Picture 11" descr="A picture containing logo&#10;&#10;Description automatically generated">
            <a:extLst>
              <a:ext uri="{FF2B5EF4-FFF2-40B4-BE49-F238E27FC236}">
                <a16:creationId xmlns:a16="http://schemas.microsoft.com/office/drawing/2014/main" id="{1AC33604-B88A-6F05-A92A-CAD022D3C18B}"/>
              </a:ext>
            </a:extLst>
          </p:cNvPr>
          <p:cNvPicPr>
            <a:picLocks noChangeAspect="1"/>
          </p:cNvPicPr>
          <p:nvPr/>
        </p:nvPicPr>
        <p:blipFill>
          <a:blip r:embed="rId9"/>
          <a:stretch>
            <a:fillRect/>
          </a:stretch>
        </p:blipFill>
        <p:spPr>
          <a:xfrm>
            <a:off x="8721577" y="4399743"/>
            <a:ext cx="239291" cy="202962"/>
          </a:xfrm>
          <a:prstGeom prst="rect">
            <a:avLst/>
          </a:prstGeom>
        </p:spPr>
      </p:pic>
      <p:pic>
        <p:nvPicPr>
          <p:cNvPr id="126" name="Picture 11" descr="A picture containing logo&#10;&#10;Description automatically generated">
            <a:extLst>
              <a:ext uri="{FF2B5EF4-FFF2-40B4-BE49-F238E27FC236}">
                <a16:creationId xmlns:a16="http://schemas.microsoft.com/office/drawing/2014/main" id="{D77F8FEE-EF62-355B-AA0A-6299B7C19B15}"/>
              </a:ext>
            </a:extLst>
          </p:cNvPr>
          <p:cNvPicPr>
            <a:picLocks noChangeAspect="1"/>
          </p:cNvPicPr>
          <p:nvPr/>
        </p:nvPicPr>
        <p:blipFill>
          <a:blip r:embed="rId9"/>
          <a:stretch>
            <a:fillRect/>
          </a:stretch>
        </p:blipFill>
        <p:spPr>
          <a:xfrm>
            <a:off x="8721577" y="4842767"/>
            <a:ext cx="239292" cy="202962"/>
          </a:xfrm>
          <a:prstGeom prst="rect">
            <a:avLst/>
          </a:prstGeom>
        </p:spPr>
      </p:pic>
      <p:pic>
        <p:nvPicPr>
          <p:cNvPr id="127" name="Picture 11" descr="A picture containing logo&#10;&#10;Description automatically generated">
            <a:extLst>
              <a:ext uri="{FF2B5EF4-FFF2-40B4-BE49-F238E27FC236}">
                <a16:creationId xmlns:a16="http://schemas.microsoft.com/office/drawing/2014/main" id="{25D4494B-C001-173E-82E3-1DEFDE4582B1}"/>
              </a:ext>
            </a:extLst>
          </p:cNvPr>
          <p:cNvPicPr>
            <a:picLocks noChangeAspect="1"/>
          </p:cNvPicPr>
          <p:nvPr/>
        </p:nvPicPr>
        <p:blipFill>
          <a:blip r:embed="rId9"/>
          <a:stretch>
            <a:fillRect/>
          </a:stretch>
        </p:blipFill>
        <p:spPr>
          <a:xfrm>
            <a:off x="8721576" y="5188325"/>
            <a:ext cx="239292" cy="202962"/>
          </a:xfrm>
          <a:prstGeom prst="rect">
            <a:avLst/>
          </a:prstGeom>
        </p:spPr>
      </p:pic>
      <p:pic>
        <p:nvPicPr>
          <p:cNvPr id="128" name="Picture 11" descr="A picture containing logo&#10;&#10;Description automatically generated">
            <a:extLst>
              <a:ext uri="{FF2B5EF4-FFF2-40B4-BE49-F238E27FC236}">
                <a16:creationId xmlns:a16="http://schemas.microsoft.com/office/drawing/2014/main" id="{3AFAF4C9-375B-68ED-38BB-1D3F257B0799}"/>
              </a:ext>
            </a:extLst>
          </p:cNvPr>
          <p:cNvPicPr>
            <a:picLocks noChangeAspect="1"/>
          </p:cNvPicPr>
          <p:nvPr/>
        </p:nvPicPr>
        <p:blipFill>
          <a:blip r:embed="rId9"/>
          <a:stretch>
            <a:fillRect/>
          </a:stretch>
        </p:blipFill>
        <p:spPr>
          <a:xfrm>
            <a:off x="8721577" y="5959186"/>
            <a:ext cx="239292" cy="202962"/>
          </a:xfrm>
          <a:prstGeom prst="rect">
            <a:avLst/>
          </a:prstGeom>
        </p:spPr>
      </p:pic>
      <p:pic>
        <p:nvPicPr>
          <p:cNvPr id="129" name="Picture 11" descr="A picture containing logo&#10;&#10;Description automatically generated">
            <a:extLst>
              <a:ext uri="{FF2B5EF4-FFF2-40B4-BE49-F238E27FC236}">
                <a16:creationId xmlns:a16="http://schemas.microsoft.com/office/drawing/2014/main" id="{866B20F0-74FB-D8F3-7E79-EA8B82775852}"/>
              </a:ext>
            </a:extLst>
          </p:cNvPr>
          <p:cNvPicPr>
            <a:picLocks noChangeAspect="1"/>
          </p:cNvPicPr>
          <p:nvPr/>
        </p:nvPicPr>
        <p:blipFill>
          <a:blip r:embed="rId9"/>
          <a:stretch>
            <a:fillRect/>
          </a:stretch>
        </p:blipFill>
        <p:spPr>
          <a:xfrm>
            <a:off x="8721576" y="6331325"/>
            <a:ext cx="239292" cy="202962"/>
          </a:xfrm>
          <a:prstGeom prst="rect">
            <a:avLst/>
          </a:prstGeom>
        </p:spPr>
      </p:pic>
      <p:pic>
        <p:nvPicPr>
          <p:cNvPr id="131" name="Picture 19" descr="Shape&#10;&#10;Description automatically generated">
            <a:extLst>
              <a:ext uri="{FF2B5EF4-FFF2-40B4-BE49-F238E27FC236}">
                <a16:creationId xmlns:a16="http://schemas.microsoft.com/office/drawing/2014/main" id="{83463A47-E46B-4AD9-72AB-A11E8C26B5D0}"/>
              </a:ext>
            </a:extLst>
          </p:cNvPr>
          <p:cNvPicPr>
            <a:picLocks noChangeAspect="1"/>
          </p:cNvPicPr>
          <p:nvPr/>
        </p:nvPicPr>
        <p:blipFill>
          <a:blip r:embed="rId10"/>
          <a:stretch>
            <a:fillRect/>
          </a:stretch>
        </p:blipFill>
        <p:spPr>
          <a:xfrm>
            <a:off x="9005112" y="5574966"/>
            <a:ext cx="239291" cy="194101"/>
          </a:xfrm>
          <a:prstGeom prst="rect">
            <a:avLst/>
          </a:prstGeom>
        </p:spPr>
      </p:pic>
      <p:pic>
        <p:nvPicPr>
          <p:cNvPr id="132" name="Picture 19" descr="Shape&#10;&#10;Description automatically generated">
            <a:extLst>
              <a:ext uri="{FF2B5EF4-FFF2-40B4-BE49-F238E27FC236}">
                <a16:creationId xmlns:a16="http://schemas.microsoft.com/office/drawing/2014/main" id="{7BFF07B3-909A-F03C-0D40-78EBCE3EA495}"/>
              </a:ext>
            </a:extLst>
          </p:cNvPr>
          <p:cNvPicPr>
            <a:picLocks noChangeAspect="1"/>
          </p:cNvPicPr>
          <p:nvPr/>
        </p:nvPicPr>
        <p:blipFill>
          <a:blip r:embed="rId10"/>
          <a:stretch>
            <a:fillRect/>
          </a:stretch>
        </p:blipFill>
        <p:spPr>
          <a:xfrm>
            <a:off x="9005112" y="1197896"/>
            <a:ext cx="239291" cy="194101"/>
          </a:xfrm>
          <a:prstGeom prst="rect">
            <a:avLst/>
          </a:prstGeom>
        </p:spPr>
      </p:pic>
      <p:pic>
        <p:nvPicPr>
          <p:cNvPr id="133" name="Picture 19" descr="Shape&#10;&#10;Description automatically generated">
            <a:extLst>
              <a:ext uri="{FF2B5EF4-FFF2-40B4-BE49-F238E27FC236}">
                <a16:creationId xmlns:a16="http://schemas.microsoft.com/office/drawing/2014/main" id="{0756F359-592E-FB82-B336-A5421481B1B0}"/>
              </a:ext>
            </a:extLst>
          </p:cNvPr>
          <p:cNvPicPr>
            <a:picLocks noChangeAspect="1"/>
          </p:cNvPicPr>
          <p:nvPr/>
        </p:nvPicPr>
        <p:blipFill>
          <a:blip r:embed="rId10"/>
          <a:stretch>
            <a:fillRect/>
          </a:stretch>
        </p:blipFill>
        <p:spPr>
          <a:xfrm>
            <a:off x="9005111" y="2447221"/>
            <a:ext cx="239291" cy="194101"/>
          </a:xfrm>
          <a:prstGeom prst="rect">
            <a:avLst/>
          </a:prstGeom>
        </p:spPr>
      </p:pic>
      <p:pic>
        <p:nvPicPr>
          <p:cNvPr id="134" name="Picture 19" descr="Shape&#10;&#10;Description automatically generated">
            <a:extLst>
              <a:ext uri="{FF2B5EF4-FFF2-40B4-BE49-F238E27FC236}">
                <a16:creationId xmlns:a16="http://schemas.microsoft.com/office/drawing/2014/main" id="{B7A90C73-7F4F-D8D3-A4F2-687BE285FE4A}"/>
              </a:ext>
            </a:extLst>
          </p:cNvPr>
          <p:cNvPicPr>
            <a:picLocks noChangeAspect="1"/>
          </p:cNvPicPr>
          <p:nvPr/>
        </p:nvPicPr>
        <p:blipFill>
          <a:blip r:embed="rId10"/>
          <a:stretch>
            <a:fillRect/>
          </a:stretch>
        </p:blipFill>
        <p:spPr>
          <a:xfrm>
            <a:off x="9005112" y="3235803"/>
            <a:ext cx="239291" cy="194101"/>
          </a:xfrm>
          <a:prstGeom prst="rect">
            <a:avLst/>
          </a:prstGeom>
        </p:spPr>
      </p:pic>
      <p:pic>
        <p:nvPicPr>
          <p:cNvPr id="135" name="Picture 19" descr="Shape&#10;&#10;Description automatically generated">
            <a:extLst>
              <a:ext uri="{FF2B5EF4-FFF2-40B4-BE49-F238E27FC236}">
                <a16:creationId xmlns:a16="http://schemas.microsoft.com/office/drawing/2014/main" id="{CDD8AF28-6A03-1D9B-EAEA-8DEDF98339C4}"/>
              </a:ext>
            </a:extLst>
          </p:cNvPr>
          <p:cNvPicPr>
            <a:picLocks noChangeAspect="1"/>
          </p:cNvPicPr>
          <p:nvPr/>
        </p:nvPicPr>
        <p:blipFill>
          <a:blip r:embed="rId10"/>
          <a:stretch>
            <a:fillRect/>
          </a:stretch>
        </p:blipFill>
        <p:spPr>
          <a:xfrm>
            <a:off x="9005111" y="3643384"/>
            <a:ext cx="239291" cy="194101"/>
          </a:xfrm>
          <a:prstGeom prst="rect">
            <a:avLst/>
          </a:prstGeom>
        </p:spPr>
      </p:pic>
      <p:pic>
        <p:nvPicPr>
          <p:cNvPr id="138" name="Picture 20" descr="A picture containing application&#10;&#10;Description automatically generated">
            <a:extLst>
              <a:ext uri="{FF2B5EF4-FFF2-40B4-BE49-F238E27FC236}">
                <a16:creationId xmlns:a16="http://schemas.microsoft.com/office/drawing/2014/main" id="{9F432FA3-5246-467A-ED35-666ACC0657ED}"/>
              </a:ext>
            </a:extLst>
          </p:cNvPr>
          <p:cNvPicPr>
            <a:picLocks noChangeAspect="1"/>
          </p:cNvPicPr>
          <p:nvPr/>
        </p:nvPicPr>
        <p:blipFill>
          <a:blip r:embed="rId11"/>
          <a:stretch>
            <a:fillRect/>
          </a:stretch>
        </p:blipFill>
        <p:spPr>
          <a:xfrm>
            <a:off x="9306368" y="5579364"/>
            <a:ext cx="239289" cy="201991"/>
          </a:xfrm>
          <a:prstGeom prst="rect">
            <a:avLst/>
          </a:prstGeom>
        </p:spPr>
      </p:pic>
      <p:pic>
        <p:nvPicPr>
          <p:cNvPr id="139" name="Picture 20" descr="A picture containing application&#10;&#10;Description automatically generated">
            <a:extLst>
              <a:ext uri="{FF2B5EF4-FFF2-40B4-BE49-F238E27FC236}">
                <a16:creationId xmlns:a16="http://schemas.microsoft.com/office/drawing/2014/main" id="{6DD5F72E-9FC7-5043-24C1-875F5065360E}"/>
              </a:ext>
            </a:extLst>
          </p:cNvPr>
          <p:cNvPicPr>
            <a:picLocks noChangeAspect="1"/>
          </p:cNvPicPr>
          <p:nvPr/>
        </p:nvPicPr>
        <p:blipFill>
          <a:blip r:embed="rId11"/>
          <a:stretch>
            <a:fillRect/>
          </a:stretch>
        </p:blipFill>
        <p:spPr>
          <a:xfrm>
            <a:off x="9306368" y="1193433"/>
            <a:ext cx="239289" cy="201991"/>
          </a:xfrm>
          <a:prstGeom prst="rect">
            <a:avLst/>
          </a:prstGeom>
        </p:spPr>
      </p:pic>
      <p:pic>
        <p:nvPicPr>
          <p:cNvPr id="140" name="Picture 20" descr="A picture containing application&#10;&#10;Description automatically generated">
            <a:extLst>
              <a:ext uri="{FF2B5EF4-FFF2-40B4-BE49-F238E27FC236}">
                <a16:creationId xmlns:a16="http://schemas.microsoft.com/office/drawing/2014/main" id="{F59442B8-D8F5-C622-0475-E5DB12DE8DD8}"/>
              </a:ext>
            </a:extLst>
          </p:cNvPr>
          <p:cNvPicPr>
            <a:picLocks noChangeAspect="1"/>
          </p:cNvPicPr>
          <p:nvPr/>
        </p:nvPicPr>
        <p:blipFill>
          <a:blip r:embed="rId11"/>
          <a:stretch>
            <a:fillRect/>
          </a:stretch>
        </p:blipFill>
        <p:spPr>
          <a:xfrm>
            <a:off x="9306367" y="1521270"/>
            <a:ext cx="239289" cy="201991"/>
          </a:xfrm>
          <a:prstGeom prst="rect">
            <a:avLst/>
          </a:prstGeom>
        </p:spPr>
      </p:pic>
      <p:pic>
        <p:nvPicPr>
          <p:cNvPr id="141" name="Picture 20" descr="A picture containing application&#10;&#10;Description automatically generated">
            <a:extLst>
              <a:ext uri="{FF2B5EF4-FFF2-40B4-BE49-F238E27FC236}">
                <a16:creationId xmlns:a16="http://schemas.microsoft.com/office/drawing/2014/main" id="{9F4106D0-4B61-A333-816C-CA2316969C98}"/>
              </a:ext>
            </a:extLst>
          </p:cNvPr>
          <p:cNvPicPr>
            <a:picLocks noChangeAspect="1"/>
          </p:cNvPicPr>
          <p:nvPr/>
        </p:nvPicPr>
        <p:blipFill>
          <a:blip r:embed="rId11"/>
          <a:stretch>
            <a:fillRect/>
          </a:stretch>
        </p:blipFill>
        <p:spPr>
          <a:xfrm>
            <a:off x="9306368" y="1787085"/>
            <a:ext cx="239289" cy="201991"/>
          </a:xfrm>
          <a:prstGeom prst="rect">
            <a:avLst/>
          </a:prstGeom>
        </p:spPr>
      </p:pic>
      <p:pic>
        <p:nvPicPr>
          <p:cNvPr id="142" name="Picture 20" descr="A picture containing application&#10;&#10;Description automatically generated">
            <a:extLst>
              <a:ext uri="{FF2B5EF4-FFF2-40B4-BE49-F238E27FC236}">
                <a16:creationId xmlns:a16="http://schemas.microsoft.com/office/drawing/2014/main" id="{94D04A33-BF54-FF57-BEFC-65C8BF4146B8}"/>
              </a:ext>
            </a:extLst>
          </p:cNvPr>
          <p:cNvPicPr>
            <a:picLocks noChangeAspect="1"/>
          </p:cNvPicPr>
          <p:nvPr/>
        </p:nvPicPr>
        <p:blipFill>
          <a:blip r:embed="rId11"/>
          <a:stretch>
            <a:fillRect/>
          </a:stretch>
        </p:blipFill>
        <p:spPr>
          <a:xfrm>
            <a:off x="9306367" y="2114921"/>
            <a:ext cx="239289" cy="201991"/>
          </a:xfrm>
          <a:prstGeom prst="rect">
            <a:avLst/>
          </a:prstGeom>
        </p:spPr>
      </p:pic>
      <p:pic>
        <p:nvPicPr>
          <p:cNvPr id="143" name="Picture 20" descr="A picture containing application&#10;&#10;Description automatically generated">
            <a:extLst>
              <a:ext uri="{FF2B5EF4-FFF2-40B4-BE49-F238E27FC236}">
                <a16:creationId xmlns:a16="http://schemas.microsoft.com/office/drawing/2014/main" id="{95E0C446-6097-D80C-84B0-D5A06D332CD5}"/>
              </a:ext>
            </a:extLst>
          </p:cNvPr>
          <p:cNvPicPr>
            <a:picLocks noChangeAspect="1"/>
          </p:cNvPicPr>
          <p:nvPr/>
        </p:nvPicPr>
        <p:blipFill>
          <a:blip r:embed="rId11"/>
          <a:stretch>
            <a:fillRect/>
          </a:stretch>
        </p:blipFill>
        <p:spPr>
          <a:xfrm>
            <a:off x="9306368" y="2442759"/>
            <a:ext cx="239289" cy="201991"/>
          </a:xfrm>
          <a:prstGeom prst="rect">
            <a:avLst/>
          </a:prstGeom>
        </p:spPr>
      </p:pic>
      <p:pic>
        <p:nvPicPr>
          <p:cNvPr id="144" name="Picture 20" descr="A picture containing application&#10;&#10;Description automatically generated">
            <a:extLst>
              <a:ext uri="{FF2B5EF4-FFF2-40B4-BE49-F238E27FC236}">
                <a16:creationId xmlns:a16="http://schemas.microsoft.com/office/drawing/2014/main" id="{D8EF7E02-45EF-B451-2B10-06FE07229A8A}"/>
              </a:ext>
            </a:extLst>
          </p:cNvPr>
          <p:cNvPicPr>
            <a:picLocks noChangeAspect="1"/>
          </p:cNvPicPr>
          <p:nvPr/>
        </p:nvPicPr>
        <p:blipFill>
          <a:blip r:embed="rId11"/>
          <a:stretch>
            <a:fillRect/>
          </a:stretch>
        </p:blipFill>
        <p:spPr>
          <a:xfrm>
            <a:off x="9306367" y="2690852"/>
            <a:ext cx="239289" cy="201991"/>
          </a:xfrm>
          <a:prstGeom prst="rect">
            <a:avLst/>
          </a:prstGeom>
        </p:spPr>
      </p:pic>
      <p:pic>
        <p:nvPicPr>
          <p:cNvPr id="145" name="Picture 20" descr="A picture containing application&#10;&#10;Description automatically generated">
            <a:extLst>
              <a:ext uri="{FF2B5EF4-FFF2-40B4-BE49-F238E27FC236}">
                <a16:creationId xmlns:a16="http://schemas.microsoft.com/office/drawing/2014/main" id="{2F1EF2FA-0419-3927-B21F-A29D53AB5677}"/>
              </a:ext>
            </a:extLst>
          </p:cNvPr>
          <p:cNvPicPr>
            <a:picLocks noChangeAspect="1"/>
          </p:cNvPicPr>
          <p:nvPr/>
        </p:nvPicPr>
        <p:blipFill>
          <a:blip r:embed="rId11"/>
          <a:stretch>
            <a:fillRect/>
          </a:stretch>
        </p:blipFill>
        <p:spPr>
          <a:xfrm>
            <a:off x="9306368" y="2947806"/>
            <a:ext cx="239289" cy="201991"/>
          </a:xfrm>
          <a:prstGeom prst="rect">
            <a:avLst/>
          </a:prstGeom>
        </p:spPr>
      </p:pic>
      <p:pic>
        <p:nvPicPr>
          <p:cNvPr id="146" name="Picture 20" descr="A picture containing application&#10;&#10;Description automatically generated">
            <a:extLst>
              <a:ext uri="{FF2B5EF4-FFF2-40B4-BE49-F238E27FC236}">
                <a16:creationId xmlns:a16="http://schemas.microsoft.com/office/drawing/2014/main" id="{A4DABC72-4A81-BB5D-5727-0A64B4A7B39D}"/>
              </a:ext>
            </a:extLst>
          </p:cNvPr>
          <p:cNvPicPr>
            <a:picLocks noChangeAspect="1"/>
          </p:cNvPicPr>
          <p:nvPr/>
        </p:nvPicPr>
        <p:blipFill>
          <a:blip r:embed="rId11"/>
          <a:stretch>
            <a:fillRect/>
          </a:stretch>
        </p:blipFill>
        <p:spPr>
          <a:xfrm>
            <a:off x="9306367" y="3231340"/>
            <a:ext cx="239289" cy="201991"/>
          </a:xfrm>
          <a:prstGeom prst="rect">
            <a:avLst/>
          </a:prstGeom>
        </p:spPr>
      </p:pic>
      <p:pic>
        <p:nvPicPr>
          <p:cNvPr id="147" name="Picture 20" descr="A picture containing application&#10;&#10;Description automatically generated">
            <a:extLst>
              <a:ext uri="{FF2B5EF4-FFF2-40B4-BE49-F238E27FC236}">
                <a16:creationId xmlns:a16="http://schemas.microsoft.com/office/drawing/2014/main" id="{B81EFD42-EB06-9C50-9477-C22762D7CF71}"/>
              </a:ext>
            </a:extLst>
          </p:cNvPr>
          <p:cNvPicPr>
            <a:picLocks noChangeAspect="1"/>
          </p:cNvPicPr>
          <p:nvPr/>
        </p:nvPicPr>
        <p:blipFill>
          <a:blip r:embed="rId11"/>
          <a:stretch>
            <a:fillRect/>
          </a:stretch>
        </p:blipFill>
        <p:spPr>
          <a:xfrm>
            <a:off x="9306368" y="3638922"/>
            <a:ext cx="239289" cy="201991"/>
          </a:xfrm>
          <a:prstGeom prst="rect">
            <a:avLst/>
          </a:prstGeom>
        </p:spPr>
      </p:pic>
      <p:pic>
        <p:nvPicPr>
          <p:cNvPr id="148" name="Picture 20" descr="A picture containing application&#10;&#10;Description automatically generated">
            <a:extLst>
              <a:ext uri="{FF2B5EF4-FFF2-40B4-BE49-F238E27FC236}">
                <a16:creationId xmlns:a16="http://schemas.microsoft.com/office/drawing/2014/main" id="{8A0E56AD-AA0E-79EB-D2C5-C44440103310}"/>
              </a:ext>
            </a:extLst>
          </p:cNvPr>
          <p:cNvPicPr>
            <a:picLocks noChangeAspect="1"/>
          </p:cNvPicPr>
          <p:nvPr/>
        </p:nvPicPr>
        <p:blipFill>
          <a:blip r:embed="rId11"/>
          <a:stretch>
            <a:fillRect/>
          </a:stretch>
        </p:blipFill>
        <p:spPr>
          <a:xfrm>
            <a:off x="9306368" y="4028782"/>
            <a:ext cx="239289" cy="201991"/>
          </a:xfrm>
          <a:prstGeom prst="rect">
            <a:avLst/>
          </a:prstGeom>
        </p:spPr>
      </p:pic>
      <p:pic>
        <p:nvPicPr>
          <p:cNvPr id="150" name="Picture 20" descr="A picture containing application&#10;&#10;Description automatically generated">
            <a:extLst>
              <a:ext uri="{FF2B5EF4-FFF2-40B4-BE49-F238E27FC236}">
                <a16:creationId xmlns:a16="http://schemas.microsoft.com/office/drawing/2014/main" id="{B5E13258-F497-C0A8-DC16-9FC1012B347B}"/>
              </a:ext>
            </a:extLst>
          </p:cNvPr>
          <p:cNvPicPr>
            <a:picLocks noChangeAspect="1"/>
          </p:cNvPicPr>
          <p:nvPr/>
        </p:nvPicPr>
        <p:blipFill>
          <a:blip r:embed="rId11"/>
          <a:stretch>
            <a:fillRect/>
          </a:stretch>
        </p:blipFill>
        <p:spPr>
          <a:xfrm>
            <a:off x="9306368" y="4400921"/>
            <a:ext cx="239289" cy="201991"/>
          </a:xfrm>
          <a:prstGeom prst="rect">
            <a:avLst/>
          </a:prstGeom>
        </p:spPr>
      </p:pic>
      <p:pic>
        <p:nvPicPr>
          <p:cNvPr id="151" name="Picture 20" descr="A picture containing application&#10;&#10;Description automatically generated">
            <a:extLst>
              <a:ext uri="{FF2B5EF4-FFF2-40B4-BE49-F238E27FC236}">
                <a16:creationId xmlns:a16="http://schemas.microsoft.com/office/drawing/2014/main" id="{191CFF89-D3C9-2D39-7D1E-194F5769A337}"/>
              </a:ext>
            </a:extLst>
          </p:cNvPr>
          <p:cNvPicPr>
            <a:picLocks noChangeAspect="1"/>
          </p:cNvPicPr>
          <p:nvPr/>
        </p:nvPicPr>
        <p:blipFill>
          <a:blip r:embed="rId11"/>
          <a:stretch>
            <a:fillRect/>
          </a:stretch>
        </p:blipFill>
        <p:spPr>
          <a:xfrm>
            <a:off x="9306367" y="4843944"/>
            <a:ext cx="239289" cy="201991"/>
          </a:xfrm>
          <a:prstGeom prst="rect">
            <a:avLst/>
          </a:prstGeom>
        </p:spPr>
      </p:pic>
      <p:pic>
        <p:nvPicPr>
          <p:cNvPr id="152" name="Picture 20" descr="A picture containing application&#10;&#10;Description automatically generated">
            <a:extLst>
              <a:ext uri="{FF2B5EF4-FFF2-40B4-BE49-F238E27FC236}">
                <a16:creationId xmlns:a16="http://schemas.microsoft.com/office/drawing/2014/main" id="{95668FA4-E3E8-6D74-628B-2B52617C5D46}"/>
              </a:ext>
            </a:extLst>
          </p:cNvPr>
          <p:cNvPicPr>
            <a:picLocks noChangeAspect="1"/>
          </p:cNvPicPr>
          <p:nvPr/>
        </p:nvPicPr>
        <p:blipFill>
          <a:blip r:embed="rId11"/>
          <a:stretch>
            <a:fillRect/>
          </a:stretch>
        </p:blipFill>
        <p:spPr>
          <a:xfrm>
            <a:off x="9306368" y="5189503"/>
            <a:ext cx="239289" cy="201991"/>
          </a:xfrm>
          <a:prstGeom prst="rect">
            <a:avLst/>
          </a:prstGeom>
        </p:spPr>
      </p:pic>
      <p:pic>
        <p:nvPicPr>
          <p:cNvPr id="153" name="Picture 20" descr="A picture containing application&#10;&#10;Description automatically generated">
            <a:extLst>
              <a:ext uri="{FF2B5EF4-FFF2-40B4-BE49-F238E27FC236}">
                <a16:creationId xmlns:a16="http://schemas.microsoft.com/office/drawing/2014/main" id="{071569C2-87E3-7955-4770-80B177C8CCEA}"/>
              </a:ext>
            </a:extLst>
          </p:cNvPr>
          <p:cNvPicPr>
            <a:picLocks noChangeAspect="1"/>
          </p:cNvPicPr>
          <p:nvPr/>
        </p:nvPicPr>
        <p:blipFill>
          <a:blip r:embed="rId11"/>
          <a:stretch>
            <a:fillRect/>
          </a:stretch>
        </p:blipFill>
        <p:spPr>
          <a:xfrm>
            <a:off x="9306367" y="5960363"/>
            <a:ext cx="239289" cy="201991"/>
          </a:xfrm>
          <a:prstGeom prst="rect">
            <a:avLst/>
          </a:prstGeom>
        </p:spPr>
      </p:pic>
      <p:pic>
        <p:nvPicPr>
          <p:cNvPr id="154" name="Picture 20" descr="A picture containing application&#10;&#10;Description automatically generated">
            <a:extLst>
              <a:ext uri="{FF2B5EF4-FFF2-40B4-BE49-F238E27FC236}">
                <a16:creationId xmlns:a16="http://schemas.microsoft.com/office/drawing/2014/main" id="{513AB188-1DE9-2ACC-A082-5A7A6FB8BBD6}"/>
              </a:ext>
            </a:extLst>
          </p:cNvPr>
          <p:cNvPicPr>
            <a:picLocks noChangeAspect="1"/>
          </p:cNvPicPr>
          <p:nvPr/>
        </p:nvPicPr>
        <p:blipFill>
          <a:blip r:embed="rId11"/>
          <a:stretch>
            <a:fillRect/>
          </a:stretch>
        </p:blipFill>
        <p:spPr>
          <a:xfrm>
            <a:off x="9306368" y="6332503"/>
            <a:ext cx="239289" cy="201991"/>
          </a:xfrm>
          <a:prstGeom prst="rect">
            <a:avLst/>
          </a:prstGeom>
        </p:spPr>
      </p:pic>
      <p:pic>
        <p:nvPicPr>
          <p:cNvPr id="156" name="Picture 23" descr="Logo&#10;&#10;Description automatically generated">
            <a:extLst>
              <a:ext uri="{FF2B5EF4-FFF2-40B4-BE49-F238E27FC236}">
                <a16:creationId xmlns:a16="http://schemas.microsoft.com/office/drawing/2014/main" id="{E1A2AE28-55C7-48FE-14E0-EAEB2ADE394F}"/>
              </a:ext>
            </a:extLst>
          </p:cNvPr>
          <p:cNvPicPr>
            <a:picLocks noChangeAspect="1"/>
          </p:cNvPicPr>
          <p:nvPr/>
        </p:nvPicPr>
        <p:blipFill>
          <a:blip r:embed="rId12"/>
          <a:stretch>
            <a:fillRect/>
          </a:stretch>
        </p:blipFill>
        <p:spPr>
          <a:xfrm>
            <a:off x="9607623" y="5582791"/>
            <a:ext cx="203849" cy="193132"/>
          </a:xfrm>
          <a:prstGeom prst="rect">
            <a:avLst/>
          </a:prstGeom>
        </p:spPr>
      </p:pic>
      <p:pic>
        <p:nvPicPr>
          <p:cNvPr id="157" name="Picture 23" descr="Logo&#10;&#10;Description automatically generated">
            <a:extLst>
              <a:ext uri="{FF2B5EF4-FFF2-40B4-BE49-F238E27FC236}">
                <a16:creationId xmlns:a16="http://schemas.microsoft.com/office/drawing/2014/main" id="{A43C704F-D5DB-C39C-C566-AADCA81C3827}"/>
              </a:ext>
            </a:extLst>
          </p:cNvPr>
          <p:cNvPicPr>
            <a:picLocks noChangeAspect="1"/>
          </p:cNvPicPr>
          <p:nvPr/>
        </p:nvPicPr>
        <p:blipFill>
          <a:blip r:embed="rId12"/>
          <a:stretch>
            <a:fillRect/>
          </a:stretch>
        </p:blipFill>
        <p:spPr>
          <a:xfrm>
            <a:off x="9607623" y="1790511"/>
            <a:ext cx="203849" cy="193132"/>
          </a:xfrm>
          <a:prstGeom prst="rect">
            <a:avLst/>
          </a:prstGeom>
        </p:spPr>
      </p:pic>
      <p:pic>
        <p:nvPicPr>
          <p:cNvPr id="158" name="Picture 23" descr="Logo&#10;&#10;Description automatically generated">
            <a:extLst>
              <a:ext uri="{FF2B5EF4-FFF2-40B4-BE49-F238E27FC236}">
                <a16:creationId xmlns:a16="http://schemas.microsoft.com/office/drawing/2014/main" id="{F5ED281A-1050-286C-B9C7-0F512FA4A608}"/>
              </a:ext>
            </a:extLst>
          </p:cNvPr>
          <p:cNvPicPr>
            <a:picLocks noChangeAspect="1"/>
          </p:cNvPicPr>
          <p:nvPr/>
        </p:nvPicPr>
        <p:blipFill>
          <a:blip r:embed="rId12"/>
          <a:stretch>
            <a:fillRect/>
          </a:stretch>
        </p:blipFill>
        <p:spPr>
          <a:xfrm>
            <a:off x="9607622" y="2109488"/>
            <a:ext cx="203849" cy="193132"/>
          </a:xfrm>
          <a:prstGeom prst="rect">
            <a:avLst/>
          </a:prstGeom>
        </p:spPr>
      </p:pic>
      <p:pic>
        <p:nvPicPr>
          <p:cNvPr id="159" name="Picture 23" descr="Logo&#10;&#10;Description automatically generated">
            <a:extLst>
              <a:ext uri="{FF2B5EF4-FFF2-40B4-BE49-F238E27FC236}">
                <a16:creationId xmlns:a16="http://schemas.microsoft.com/office/drawing/2014/main" id="{31F043AC-5F60-8A9D-F5BE-2B9CEAEC4C15}"/>
              </a:ext>
            </a:extLst>
          </p:cNvPr>
          <p:cNvPicPr>
            <a:picLocks noChangeAspect="1"/>
          </p:cNvPicPr>
          <p:nvPr/>
        </p:nvPicPr>
        <p:blipFill>
          <a:blip r:embed="rId12"/>
          <a:stretch>
            <a:fillRect/>
          </a:stretch>
        </p:blipFill>
        <p:spPr>
          <a:xfrm>
            <a:off x="9607623" y="2446186"/>
            <a:ext cx="203849" cy="193132"/>
          </a:xfrm>
          <a:prstGeom prst="rect">
            <a:avLst/>
          </a:prstGeom>
        </p:spPr>
      </p:pic>
      <p:pic>
        <p:nvPicPr>
          <p:cNvPr id="160" name="Picture 23" descr="Logo&#10;&#10;Description automatically generated">
            <a:extLst>
              <a:ext uri="{FF2B5EF4-FFF2-40B4-BE49-F238E27FC236}">
                <a16:creationId xmlns:a16="http://schemas.microsoft.com/office/drawing/2014/main" id="{439AFB1F-6F08-815D-4ADF-15856B4F6AEC}"/>
              </a:ext>
            </a:extLst>
          </p:cNvPr>
          <p:cNvPicPr>
            <a:picLocks noChangeAspect="1"/>
          </p:cNvPicPr>
          <p:nvPr/>
        </p:nvPicPr>
        <p:blipFill>
          <a:blip r:embed="rId12"/>
          <a:stretch>
            <a:fillRect/>
          </a:stretch>
        </p:blipFill>
        <p:spPr>
          <a:xfrm>
            <a:off x="9607622" y="2694279"/>
            <a:ext cx="203849" cy="193132"/>
          </a:xfrm>
          <a:prstGeom prst="rect">
            <a:avLst/>
          </a:prstGeom>
        </p:spPr>
      </p:pic>
      <p:pic>
        <p:nvPicPr>
          <p:cNvPr id="161" name="Picture 23" descr="Logo&#10;&#10;Description automatically generated">
            <a:extLst>
              <a:ext uri="{FF2B5EF4-FFF2-40B4-BE49-F238E27FC236}">
                <a16:creationId xmlns:a16="http://schemas.microsoft.com/office/drawing/2014/main" id="{58F9305E-184C-BF69-1F53-69C24FD5343A}"/>
              </a:ext>
            </a:extLst>
          </p:cNvPr>
          <p:cNvPicPr>
            <a:picLocks noChangeAspect="1"/>
          </p:cNvPicPr>
          <p:nvPr/>
        </p:nvPicPr>
        <p:blipFill>
          <a:blip r:embed="rId12"/>
          <a:stretch>
            <a:fillRect/>
          </a:stretch>
        </p:blipFill>
        <p:spPr>
          <a:xfrm>
            <a:off x="9607623" y="2951233"/>
            <a:ext cx="203849" cy="193132"/>
          </a:xfrm>
          <a:prstGeom prst="rect">
            <a:avLst/>
          </a:prstGeom>
        </p:spPr>
      </p:pic>
      <p:pic>
        <p:nvPicPr>
          <p:cNvPr id="162" name="Picture 23" descr="Logo&#10;&#10;Description automatically generated">
            <a:extLst>
              <a:ext uri="{FF2B5EF4-FFF2-40B4-BE49-F238E27FC236}">
                <a16:creationId xmlns:a16="http://schemas.microsoft.com/office/drawing/2014/main" id="{B52EDF89-44EA-EBAE-7316-1BF090BFD571}"/>
              </a:ext>
            </a:extLst>
          </p:cNvPr>
          <p:cNvPicPr>
            <a:picLocks noChangeAspect="1"/>
          </p:cNvPicPr>
          <p:nvPr/>
        </p:nvPicPr>
        <p:blipFill>
          <a:blip r:embed="rId12"/>
          <a:stretch>
            <a:fillRect/>
          </a:stretch>
        </p:blipFill>
        <p:spPr>
          <a:xfrm>
            <a:off x="9607622" y="3234767"/>
            <a:ext cx="203849" cy="193132"/>
          </a:xfrm>
          <a:prstGeom prst="rect">
            <a:avLst/>
          </a:prstGeom>
        </p:spPr>
      </p:pic>
      <p:pic>
        <p:nvPicPr>
          <p:cNvPr id="163" name="Picture 23" descr="Logo&#10;&#10;Description automatically generated">
            <a:extLst>
              <a:ext uri="{FF2B5EF4-FFF2-40B4-BE49-F238E27FC236}">
                <a16:creationId xmlns:a16="http://schemas.microsoft.com/office/drawing/2014/main" id="{8C378B69-2C21-8A32-2D86-19A19BAA145C}"/>
              </a:ext>
            </a:extLst>
          </p:cNvPr>
          <p:cNvPicPr>
            <a:picLocks noChangeAspect="1"/>
          </p:cNvPicPr>
          <p:nvPr/>
        </p:nvPicPr>
        <p:blipFill>
          <a:blip r:embed="rId12"/>
          <a:stretch>
            <a:fillRect/>
          </a:stretch>
        </p:blipFill>
        <p:spPr>
          <a:xfrm>
            <a:off x="9607623" y="3642349"/>
            <a:ext cx="203849" cy="193132"/>
          </a:xfrm>
          <a:prstGeom prst="rect">
            <a:avLst/>
          </a:prstGeom>
        </p:spPr>
      </p:pic>
      <p:pic>
        <p:nvPicPr>
          <p:cNvPr id="164" name="Picture 23" descr="Logo&#10;&#10;Description automatically generated">
            <a:extLst>
              <a:ext uri="{FF2B5EF4-FFF2-40B4-BE49-F238E27FC236}">
                <a16:creationId xmlns:a16="http://schemas.microsoft.com/office/drawing/2014/main" id="{D0F1F55B-13DF-9420-7F9E-8ECAC57C2A13}"/>
              </a:ext>
            </a:extLst>
          </p:cNvPr>
          <p:cNvPicPr>
            <a:picLocks noChangeAspect="1"/>
          </p:cNvPicPr>
          <p:nvPr/>
        </p:nvPicPr>
        <p:blipFill>
          <a:blip r:embed="rId12"/>
          <a:stretch>
            <a:fillRect/>
          </a:stretch>
        </p:blipFill>
        <p:spPr>
          <a:xfrm>
            <a:off x="9607623" y="4023349"/>
            <a:ext cx="203849" cy="193132"/>
          </a:xfrm>
          <a:prstGeom prst="rect">
            <a:avLst/>
          </a:prstGeom>
        </p:spPr>
      </p:pic>
      <p:pic>
        <p:nvPicPr>
          <p:cNvPr id="165" name="Picture 23" descr="Logo&#10;&#10;Description automatically generated">
            <a:extLst>
              <a:ext uri="{FF2B5EF4-FFF2-40B4-BE49-F238E27FC236}">
                <a16:creationId xmlns:a16="http://schemas.microsoft.com/office/drawing/2014/main" id="{2D57FB5A-F233-F36C-C745-05DA1B8C4DB4}"/>
              </a:ext>
            </a:extLst>
          </p:cNvPr>
          <p:cNvPicPr>
            <a:picLocks noChangeAspect="1"/>
          </p:cNvPicPr>
          <p:nvPr/>
        </p:nvPicPr>
        <p:blipFill>
          <a:blip r:embed="rId12"/>
          <a:stretch>
            <a:fillRect/>
          </a:stretch>
        </p:blipFill>
        <p:spPr>
          <a:xfrm>
            <a:off x="9607623" y="4847371"/>
            <a:ext cx="203849" cy="193132"/>
          </a:xfrm>
          <a:prstGeom prst="rect">
            <a:avLst/>
          </a:prstGeom>
        </p:spPr>
      </p:pic>
      <p:pic>
        <p:nvPicPr>
          <p:cNvPr id="166" name="Picture 23" descr="Logo&#10;&#10;Description automatically generated">
            <a:extLst>
              <a:ext uri="{FF2B5EF4-FFF2-40B4-BE49-F238E27FC236}">
                <a16:creationId xmlns:a16="http://schemas.microsoft.com/office/drawing/2014/main" id="{E0027EB6-F08F-2754-38FD-9E59F794E896}"/>
              </a:ext>
            </a:extLst>
          </p:cNvPr>
          <p:cNvPicPr>
            <a:picLocks noChangeAspect="1"/>
          </p:cNvPicPr>
          <p:nvPr/>
        </p:nvPicPr>
        <p:blipFill>
          <a:blip r:embed="rId12"/>
          <a:stretch>
            <a:fillRect/>
          </a:stretch>
        </p:blipFill>
        <p:spPr>
          <a:xfrm>
            <a:off x="9607623" y="5192930"/>
            <a:ext cx="203849" cy="193132"/>
          </a:xfrm>
          <a:prstGeom prst="rect">
            <a:avLst/>
          </a:prstGeom>
        </p:spPr>
      </p:pic>
      <p:pic>
        <p:nvPicPr>
          <p:cNvPr id="169" name="Picture 23" descr="Logo&#10;&#10;Description automatically generated">
            <a:extLst>
              <a:ext uri="{FF2B5EF4-FFF2-40B4-BE49-F238E27FC236}">
                <a16:creationId xmlns:a16="http://schemas.microsoft.com/office/drawing/2014/main" id="{3ED24536-11ED-A06F-82E1-EE5155084236}"/>
              </a:ext>
            </a:extLst>
          </p:cNvPr>
          <p:cNvPicPr>
            <a:picLocks noChangeAspect="1"/>
          </p:cNvPicPr>
          <p:nvPr/>
        </p:nvPicPr>
        <p:blipFill>
          <a:blip r:embed="rId12"/>
          <a:stretch>
            <a:fillRect/>
          </a:stretch>
        </p:blipFill>
        <p:spPr>
          <a:xfrm>
            <a:off x="9607622" y="6327069"/>
            <a:ext cx="203849" cy="193132"/>
          </a:xfrm>
          <a:prstGeom prst="rect">
            <a:avLst/>
          </a:prstGeom>
        </p:spPr>
      </p:pic>
      <p:pic>
        <p:nvPicPr>
          <p:cNvPr id="171" name="Picture 25" descr="Icon&#10;&#10;Description automatically generated">
            <a:extLst>
              <a:ext uri="{FF2B5EF4-FFF2-40B4-BE49-F238E27FC236}">
                <a16:creationId xmlns:a16="http://schemas.microsoft.com/office/drawing/2014/main" id="{652D86D6-CFC6-8EBE-FA8B-488715AA89E5}"/>
              </a:ext>
            </a:extLst>
          </p:cNvPr>
          <p:cNvPicPr>
            <a:picLocks noChangeAspect="1"/>
          </p:cNvPicPr>
          <p:nvPr/>
        </p:nvPicPr>
        <p:blipFill>
          <a:blip r:embed="rId13"/>
          <a:stretch>
            <a:fillRect/>
          </a:stretch>
        </p:blipFill>
        <p:spPr>
          <a:xfrm>
            <a:off x="9855717" y="5585678"/>
            <a:ext cx="239290" cy="191491"/>
          </a:xfrm>
          <a:prstGeom prst="rect">
            <a:avLst/>
          </a:prstGeom>
        </p:spPr>
      </p:pic>
      <p:pic>
        <p:nvPicPr>
          <p:cNvPr id="172" name="Picture 25" descr="Icon&#10;&#10;Description automatically generated">
            <a:extLst>
              <a:ext uri="{FF2B5EF4-FFF2-40B4-BE49-F238E27FC236}">
                <a16:creationId xmlns:a16="http://schemas.microsoft.com/office/drawing/2014/main" id="{C23B2BB4-CBC7-144D-AC35-5D5F0D0A0B39}"/>
              </a:ext>
            </a:extLst>
          </p:cNvPr>
          <p:cNvPicPr>
            <a:picLocks noChangeAspect="1"/>
          </p:cNvPicPr>
          <p:nvPr/>
        </p:nvPicPr>
        <p:blipFill>
          <a:blip r:embed="rId13"/>
          <a:stretch>
            <a:fillRect/>
          </a:stretch>
        </p:blipFill>
        <p:spPr>
          <a:xfrm>
            <a:off x="9855717" y="1199747"/>
            <a:ext cx="239290" cy="191491"/>
          </a:xfrm>
          <a:prstGeom prst="rect">
            <a:avLst/>
          </a:prstGeom>
        </p:spPr>
      </p:pic>
      <p:pic>
        <p:nvPicPr>
          <p:cNvPr id="173" name="Picture 25" descr="Icon&#10;&#10;Description automatically generated">
            <a:extLst>
              <a:ext uri="{FF2B5EF4-FFF2-40B4-BE49-F238E27FC236}">
                <a16:creationId xmlns:a16="http://schemas.microsoft.com/office/drawing/2014/main" id="{C634573F-1250-BC2A-362A-740B319C6B49}"/>
              </a:ext>
            </a:extLst>
          </p:cNvPr>
          <p:cNvPicPr>
            <a:picLocks noChangeAspect="1"/>
          </p:cNvPicPr>
          <p:nvPr/>
        </p:nvPicPr>
        <p:blipFill>
          <a:blip r:embed="rId13"/>
          <a:stretch>
            <a:fillRect/>
          </a:stretch>
        </p:blipFill>
        <p:spPr>
          <a:xfrm>
            <a:off x="9855716" y="1518724"/>
            <a:ext cx="239290" cy="191491"/>
          </a:xfrm>
          <a:prstGeom prst="rect">
            <a:avLst/>
          </a:prstGeom>
        </p:spPr>
      </p:pic>
      <p:pic>
        <p:nvPicPr>
          <p:cNvPr id="174" name="Picture 25" descr="Icon&#10;&#10;Description automatically generated">
            <a:extLst>
              <a:ext uri="{FF2B5EF4-FFF2-40B4-BE49-F238E27FC236}">
                <a16:creationId xmlns:a16="http://schemas.microsoft.com/office/drawing/2014/main" id="{F5F8F85C-26B1-F989-AF50-094277B92B22}"/>
              </a:ext>
            </a:extLst>
          </p:cNvPr>
          <p:cNvPicPr>
            <a:picLocks noChangeAspect="1"/>
          </p:cNvPicPr>
          <p:nvPr/>
        </p:nvPicPr>
        <p:blipFill>
          <a:blip r:embed="rId13"/>
          <a:stretch>
            <a:fillRect/>
          </a:stretch>
        </p:blipFill>
        <p:spPr>
          <a:xfrm>
            <a:off x="9855717" y="1784538"/>
            <a:ext cx="239290" cy="191491"/>
          </a:xfrm>
          <a:prstGeom prst="rect">
            <a:avLst/>
          </a:prstGeom>
        </p:spPr>
      </p:pic>
      <p:pic>
        <p:nvPicPr>
          <p:cNvPr id="175" name="Picture 25" descr="Icon&#10;&#10;Description automatically generated">
            <a:extLst>
              <a:ext uri="{FF2B5EF4-FFF2-40B4-BE49-F238E27FC236}">
                <a16:creationId xmlns:a16="http://schemas.microsoft.com/office/drawing/2014/main" id="{B6ABE3E3-2DB9-90A9-D066-0E325470E017}"/>
              </a:ext>
            </a:extLst>
          </p:cNvPr>
          <p:cNvPicPr>
            <a:picLocks noChangeAspect="1"/>
          </p:cNvPicPr>
          <p:nvPr/>
        </p:nvPicPr>
        <p:blipFill>
          <a:blip r:embed="rId13"/>
          <a:stretch>
            <a:fillRect/>
          </a:stretch>
        </p:blipFill>
        <p:spPr>
          <a:xfrm>
            <a:off x="9855716" y="2103514"/>
            <a:ext cx="239290" cy="191491"/>
          </a:xfrm>
          <a:prstGeom prst="rect">
            <a:avLst/>
          </a:prstGeom>
        </p:spPr>
      </p:pic>
      <p:pic>
        <p:nvPicPr>
          <p:cNvPr id="176" name="Picture 25" descr="Icon&#10;&#10;Description automatically generated">
            <a:extLst>
              <a:ext uri="{FF2B5EF4-FFF2-40B4-BE49-F238E27FC236}">
                <a16:creationId xmlns:a16="http://schemas.microsoft.com/office/drawing/2014/main" id="{6BE104CC-488F-03A5-D72A-1321A4DB7E1F}"/>
              </a:ext>
            </a:extLst>
          </p:cNvPr>
          <p:cNvPicPr>
            <a:picLocks noChangeAspect="1"/>
          </p:cNvPicPr>
          <p:nvPr/>
        </p:nvPicPr>
        <p:blipFill>
          <a:blip r:embed="rId13"/>
          <a:stretch>
            <a:fillRect/>
          </a:stretch>
        </p:blipFill>
        <p:spPr>
          <a:xfrm>
            <a:off x="9855717" y="2449073"/>
            <a:ext cx="239290" cy="191491"/>
          </a:xfrm>
          <a:prstGeom prst="rect">
            <a:avLst/>
          </a:prstGeom>
        </p:spPr>
      </p:pic>
      <p:pic>
        <p:nvPicPr>
          <p:cNvPr id="177" name="Picture 25" descr="Icon&#10;&#10;Description automatically generated">
            <a:extLst>
              <a:ext uri="{FF2B5EF4-FFF2-40B4-BE49-F238E27FC236}">
                <a16:creationId xmlns:a16="http://schemas.microsoft.com/office/drawing/2014/main" id="{9F68CD56-8790-8D88-B1EB-7BE156BAAA18}"/>
              </a:ext>
            </a:extLst>
          </p:cNvPr>
          <p:cNvPicPr>
            <a:picLocks noChangeAspect="1"/>
          </p:cNvPicPr>
          <p:nvPr/>
        </p:nvPicPr>
        <p:blipFill>
          <a:blip r:embed="rId13"/>
          <a:stretch>
            <a:fillRect/>
          </a:stretch>
        </p:blipFill>
        <p:spPr>
          <a:xfrm>
            <a:off x="9855716" y="2697166"/>
            <a:ext cx="239290" cy="191491"/>
          </a:xfrm>
          <a:prstGeom prst="rect">
            <a:avLst/>
          </a:prstGeom>
        </p:spPr>
      </p:pic>
      <p:pic>
        <p:nvPicPr>
          <p:cNvPr id="178" name="Picture 25" descr="Icon&#10;&#10;Description automatically generated">
            <a:extLst>
              <a:ext uri="{FF2B5EF4-FFF2-40B4-BE49-F238E27FC236}">
                <a16:creationId xmlns:a16="http://schemas.microsoft.com/office/drawing/2014/main" id="{E6239D71-4974-31E4-E6EE-0F5503561CDF}"/>
              </a:ext>
            </a:extLst>
          </p:cNvPr>
          <p:cNvPicPr>
            <a:picLocks noChangeAspect="1"/>
          </p:cNvPicPr>
          <p:nvPr/>
        </p:nvPicPr>
        <p:blipFill>
          <a:blip r:embed="rId13"/>
          <a:stretch>
            <a:fillRect/>
          </a:stretch>
        </p:blipFill>
        <p:spPr>
          <a:xfrm>
            <a:off x="9855717" y="2954120"/>
            <a:ext cx="239290" cy="191491"/>
          </a:xfrm>
          <a:prstGeom prst="rect">
            <a:avLst/>
          </a:prstGeom>
        </p:spPr>
      </p:pic>
      <p:pic>
        <p:nvPicPr>
          <p:cNvPr id="179" name="Picture 25" descr="Icon&#10;&#10;Description automatically generated">
            <a:extLst>
              <a:ext uri="{FF2B5EF4-FFF2-40B4-BE49-F238E27FC236}">
                <a16:creationId xmlns:a16="http://schemas.microsoft.com/office/drawing/2014/main" id="{C8DC8338-6956-DF15-1364-90ADE6376BDD}"/>
              </a:ext>
            </a:extLst>
          </p:cNvPr>
          <p:cNvPicPr>
            <a:picLocks noChangeAspect="1"/>
          </p:cNvPicPr>
          <p:nvPr/>
        </p:nvPicPr>
        <p:blipFill>
          <a:blip r:embed="rId13"/>
          <a:stretch>
            <a:fillRect/>
          </a:stretch>
        </p:blipFill>
        <p:spPr>
          <a:xfrm>
            <a:off x="9855717" y="3237654"/>
            <a:ext cx="239290" cy="191491"/>
          </a:xfrm>
          <a:prstGeom prst="rect">
            <a:avLst/>
          </a:prstGeom>
        </p:spPr>
      </p:pic>
      <p:pic>
        <p:nvPicPr>
          <p:cNvPr id="180" name="Picture 25" descr="Icon&#10;&#10;Description automatically generated">
            <a:extLst>
              <a:ext uri="{FF2B5EF4-FFF2-40B4-BE49-F238E27FC236}">
                <a16:creationId xmlns:a16="http://schemas.microsoft.com/office/drawing/2014/main" id="{B39C8B13-8943-8725-E7B3-2F96534C2840}"/>
              </a:ext>
            </a:extLst>
          </p:cNvPr>
          <p:cNvPicPr>
            <a:picLocks noChangeAspect="1"/>
          </p:cNvPicPr>
          <p:nvPr/>
        </p:nvPicPr>
        <p:blipFill>
          <a:blip r:embed="rId13"/>
          <a:stretch>
            <a:fillRect/>
          </a:stretch>
        </p:blipFill>
        <p:spPr>
          <a:xfrm>
            <a:off x="9855717" y="3636375"/>
            <a:ext cx="239290" cy="191491"/>
          </a:xfrm>
          <a:prstGeom prst="rect">
            <a:avLst/>
          </a:prstGeom>
        </p:spPr>
      </p:pic>
      <p:pic>
        <p:nvPicPr>
          <p:cNvPr id="181" name="Picture 25" descr="Icon&#10;&#10;Description automatically generated">
            <a:extLst>
              <a:ext uri="{FF2B5EF4-FFF2-40B4-BE49-F238E27FC236}">
                <a16:creationId xmlns:a16="http://schemas.microsoft.com/office/drawing/2014/main" id="{E78BA57B-3EDF-F0D8-0547-6AED17B0BEA3}"/>
              </a:ext>
            </a:extLst>
          </p:cNvPr>
          <p:cNvPicPr>
            <a:picLocks noChangeAspect="1"/>
          </p:cNvPicPr>
          <p:nvPr/>
        </p:nvPicPr>
        <p:blipFill>
          <a:blip r:embed="rId13"/>
          <a:stretch>
            <a:fillRect/>
          </a:stretch>
        </p:blipFill>
        <p:spPr>
          <a:xfrm>
            <a:off x="9855717" y="4035096"/>
            <a:ext cx="239290" cy="191491"/>
          </a:xfrm>
          <a:prstGeom prst="rect">
            <a:avLst/>
          </a:prstGeom>
        </p:spPr>
      </p:pic>
      <p:pic>
        <p:nvPicPr>
          <p:cNvPr id="182" name="Picture 25" descr="Icon&#10;&#10;Description automatically generated">
            <a:extLst>
              <a:ext uri="{FF2B5EF4-FFF2-40B4-BE49-F238E27FC236}">
                <a16:creationId xmlns:a16="http://schemas.microsoft.com/office/drawing/2014/main" id="{C55690E8-4524-E3E8-90CE-F5793795C033}"/>
              </a:ext>
            </a:extLst>
          </p:cNvPr>
          <p:cNvPicPr>
            <a:picLocks noChangeAspect="1"/>
          </p:cNvPicPr>
          <p:nvPr/>
        </p:nvPicPr>
        <p:blipFill>
          <a:blip r:embed="rId13"/>
          <a:stretch>
            <a:fillRect/>
          </a:stretch>
        </p:blipFill>
        <p:spPr>
          <a:xfrm>
            <a:off x="9855716" y="4850259"/>
            <a:ext cx="239290" cy="191491"/>
          </a:xfrm>
          <a:prstGeom prst="rect">
            <a:avLst/>
          </a:prstGeom>
        </p:spPr>
      </p:pic>
      <p:pic>
        <p:nvPicPr>
          <p:cNvPr id="183" name="Picture 25" descr="Icon&#10;&#10;Description automatically generated">
            <a:extLst>
              <a:ext uri="{FF2B5EF4-FFF2-40B4-BE49-F238E27FC236}">
                <a16:creationId xmlns:a16="http://schemas.microsoft.com/office/drawing/2014/main" id="{C2A6F178-BAB0-771D-DAAF-C4BF2E594887}"/>
              </a:ext>
            </a:extLst>
          </p:cNvPr>
          <p:cNvPicPr>
            <a:picLocks noChangeAspect="1"/>
          </p:cNvPicPr>
          <p:nvPr/>
        </p:nvPicPr>
        <p:blipFill>
          <a:blip r:embed="rId13"/>
          <a:stretch>
            <a:fillRect/>
          </a:stretch>
        </p:blipFill>
        <p:spPr>
          <a:xfrm>
            <a:off x="9855717" y="5195817"/>
            <a:ext cx="239290" cy="191491"/>
          </a:xfrm>
          <a:prstGeom prst="rect">
            <a:avLst/>
          </a:prstGeom>
        </p:spPr>
      </p:pic>
      <p:pic>
        <p:nvPicPr>
          <p:cNvPr id="184" name="Picture 25" descr="Icon&#10;&#10;Description automatically generated">
            <a:extLst>
              <a:ext uri="{FF2B5EF4-FFF2-40B4-BE49-F238E27FC236}">
                <a16:creationId xmlns:a16="http://schemas.microsoft.com/office/drawing/2014/main" id="{F7E54613-E28B-69A5-6BCD-A3DAD74B6060}"/>
              </a:ext>
            </a:extLst>
          </p:cNvPr>
          <p:cNvPicPr>
            <a:picLocks noChangeAspect="1"/>
          </p:cNvPicPr>
          <p:nvPr/>
        </p:nvPicPr>
        <p:blipFill>
          <a:blip r:embed="rId13"/>
          <a:stretch>
            <a:fillRect/>
          </a:stretch>
        </p:blipFill>
        <p:spPr>
          <a:xfrm>
            <a:off x="9855716" y="6329956"/>
            <a:ext cx="239290" cy="191491"/>
          </a:xfrm>
          <a:prstGeom prst="rect">
            <a:avLst/>
          </a:prstGeom>
        </p:spPr>
      </p:pic>
      <p:pic>
        <p:nvPicPr>
          <p:cNvPr id="189" name="Picture 26" descr="A picture containing graphical user interface&#10;&#10;Description automatically generated">
            <a:extLst>
              <a:ext uri="{FF2B5EF4-FFF2-40B4-BE49-F238E27FC236}">
                <a16:creationId xmlns:a16="http://schemas.microsoft.com/office/drawing/2014/main" id="{CF56C7AA-CFDC-E723-8BA0-1C53212685A7}"/>
              </a:ext>
            </a:extLst>
          </p:cNvPr>
          <p:cNvPicPr>
            <a:picLocks noChangeAspect="1"/>
          </p:cNvPicPr>
          <p:nvPr/>
        </p:nvPicPr>
        <p:blipFill>
          <a:blip r:embed="rId14"/>
          <a:stretch>
            <a:fillRect/>
          </a:stretch>
        </p:blipFill>
        <p:spPr>
          <a:xfrm>
            <a:off x="10148112" y="2946508"/>
            <a:ext cx="239290" cy="195648"/>
          </a:xfrm>
          <a:prstGeom prst="rect">
            <a:avLst/>
          </a:prstGeom>
        </p:spPr>
      </p:pic>
      <p:pic>
        <p:nvPicPr>
          <p:cNvPr id="193" name="Picture 29" descr="Graphical user interface, application, icon&#10;&#10;Description automatically generated">
            <a:extLst>
              <a:ext uri="{FF2B5EF4-FFF2-40B4-BE49-F238E27FC236}">
                <a16:creationId xmlns:a16="http://schemas.microsoft.com/office/drawing/2014/main" id="{402BF636-88A9-1579-0DFF-41102AD4FFB2}"/>
              </a:ext>
            </a:extLst>
          </p:cNvPr>
          <p:cNvPicPr>
            <a:picLocks noChangeAspect="1"/>
          </p:cNvPicPr>
          <p:nvPr/>
        </p:nvPicPr>
        <p:blipFill>
          <a:blip r:embed="rId15"/>
          <a:stretch>
            <a:fillRect/>
          </a:stretch>
        </p:blipFill>
        <p:spPr>
          <a:xfrm>
            <a:off x="10440507" y="2694326"/>
            <a:ext cx="203849" cy="196568"/>
          </a:xfrm>
          <a:prstGeom prst="rect">
            <a:avLst/>
          </a:prstGeom>
        </p:spPr>
      </p:pic>
      <p:pic>
        <p:nvPicPr>
          <p:cNvPr id="194" name="Picture 29" descr="Graphical user interface, application, icon&#10;&#10;Description automatically generated">
            <a:extLst>
              <a:ext uri="{FF2B5EF4-FFF2-40B4-BE49-F238E27FC236}">
                <a16:creationId xmlns:a16="http://schemas.microsoft.com/office/drawing/2014/main" id="{21FED845-823F-7FB7-7009-79B71D583553}"/>
              </a:ext>
            </a:extLst>
          </p:cNvPr>
          <p:cNvPicPr>
            <a:picLocks noChangeAspect="1"/>
          </p:cNvPicPr>
          <p:nvPr/>
        </p:nvPicPr>
        <p:blipFill>
          <a:blip r:embed="rId15"/>
          <a:stretch>
            <a:fillRect/>
          </a:stretch>
        </p:blipFill>
        <p:spPr>
          <a:xfrm>
            <a:off x="10440507" y="3234814"/>
            <a:ext cx="203849" cy="196568"/>
          </a:xfrm>
          <a:prstGeom prst="rect">
            <a:avLst/>
          </a:prstGeom>
        </p:spPr>
      </p:pic>
      <p:pic>
        <p:nvPicPr>
          <p:cNvPr id="195" name="Picture 29" descr="Graphical user interface, application, icon&#10;&#10;Description automatically generated">
            <a:extLst>
              <a:ext uri="{FF2B5EF4-FFF2-40B4-BE49-F238E27FC236}">
                <a16:creationId xmlns:a16="http://schemas.microsoft.com/office/drawing/2014/main" id="{9E216467-1967-609F-0F54-63FBDE51C69A}"/>
              </a:ext>
            </a:extLst>
          </p:cNvPr>
          <p:cNvPicPr>
            <a:picLocks noChangeAspect="1"/>
          </p:cNvPicPr>
          <p:nvPr/>
        </p:nvPicPr>
        <p:blipFill>
          <a:blip r:embed="rId15"/>
          <a:stretch>
            <a:fillRect/>
          </a:stretch>
        </p:blipFill>
        <p:spPr>
          <a:xfrm>
            <a:off x="10440506" y="2951279"/>
            <a:ext cx="203849" cy="196568"/>
          </a:xfrm>
          <a:prstGeom prst="rect">
            <a:avLst/>
          </a:prstGeom>
        </p:spPr>
      </p:pic>
      <p:pic>
        <p:nvPicPr>
          <p:cNvPr id="197" name="Picture 197">
            <a:extLst>
              <a:ext uri="{FF2B5EF4-FFF2-40B4-BE49-F238E27FC236}">
                <a16:creationId xmlns:a16="http://schemas.microsoft.com/office/drawing/2014/main" id="{F1D241B4-958D-416A-6F03-95CAEC03163F}"/>
              </a:ext>
            </a:extLst>
          </p:cNvPr>
          <p:cNvPicPr>
            <a:picLocks noChangeAspect="1"/>
          </p:cNvPicPr>
          <p:nvPr/>
        </p:nvPicPr>
        <p:blipFill>
          <a:blip r:embed="rId16"/>
          <a:stretch>
            <a:fillRect/>
          </a:stretch>
        </p:blipFill>
        <p:spPr>
          <a:xfrm>
            <a:off x="10703994" y="1196717"/>
            <a:ext cx="238125" cy="193823"/>
          </a:xfrm>
          <a:prstGeom prst="rect">
            <a:avLst/>
          </a:prstGeom>
        </p:spPr>
      </p:pic>
      <p:pic>
        <p:nvPicPr>
          <p:cNvPr id="198" name="Picture 197">
            <a:extLst>
              <a:ext uri="{FF2B5EF4-FFF2-40B4-BE49-F238E27FC236}">
                <a16:creationId xmlns:a16="http://schemas.microsoft.com/office/drawing/2014/main" id="{893B0984-5367-7AB8-F93E-7F2CA59D95BE}"/>
              </a:ext>
            </a:extLst>
          </p:cNvPr>
          <p:cNvPicPr>
            <a:picLocks noChangeAspect="1"/>
          </p:cNvPicPr>
          <p:nvPr/>
        </p:nvPicPr>
        <p:blipFill>
          <a:blip r:embed="rId16"/>
          <a:stretch>
            <a:fillRect/>
          </a:stretch>
        </p:blipFill>
        <p:spPr>
          <a:xfrm>
            <a:off x="10668552" y="3234624"/>
            <a:ext cx="238125" cy="193823"/>
          </a:xfrm>
          <a:prstGeom prst="rect">
            <a:avLst/>
          </a:prstGeom>
        </p:spPr>
      </p:pic>
      <p:pic>
        <p:nvPicPr>
          <p:cNvPr id="199" name="Picture 199" descr="Icon&#10;&#10;Description automatically generated">
            <a:extLst>
              <a:ext uri="{FF2B5EF4-FFF2-40B4-BE49-F238E27FC236}">
                <a16:creationId xmlns:a16="http://schemas.microsoft.com/office/drawing/2014/main" id="{D111C1A4-15FD-5C81-B695-3B008B86FF45}"/>
              </a:ext>
            </a:extLst>
          </p:cNvPr>
          <p:cNvPicPr>
            <a:picLocks noChangeAspect="1"/>
          </p:cNvPicPr>
          <p:nvPr/>
        </p:nvPicPr>
        <p:blipFill>
          <a:blip r:embed="rId17"/>
          <a:stretch>
            <a:fillRect/>
          </a:stretch>
        </p:blipFill>
        <p:spPr>
          <a:xfrm>
            <a:off x="11005251" y="1196717"/>
            <a:ext cx="238125" cy="193824"/>
          </a:xfrm>
          <a:prstGeom prst="rect">
            <a:avLst/>
          </a:prstGeom>
        </p:spPr>
      </p:pic>
      <p:pic>
        <p:nvPicPr>
          <p:cNvPr id="200" name="Picture 199" descr="Icon&#10;&#10;Description automatically generated">
            <a:extLst>
              <a:ext uri="{FF2B5EF4-FFF2-40B4-BE49-F238E27FC236}">
                <a16:creationId xmlns:a16="http://schemas.microsoft.com/office/drawing/2014/main" id="{CF7E5B13-1269-B27B-6FB7-DF2893CE7C66}"/>
              </a:ext>
            </a:extLst>
          </p:cNvPr>
          <p:cNvPicPr>
            <a:picLocks noChangeAspect="1"/>
          </p:cNvPicPr>
          <p:nvPr/>
        </p:nvPicPr>
        <p:blipFill>
          <a:blip r:embed="rId17"/>
          <a:stretch>
            <a:fillRect/>
          </a:stretch>
        </p:blipFill>
        <p:spPr>
          <a:xfrm>
            <a:off x="11005251" y="1515693"/>
            <a:ext cx="238125" cy="193824"/>
          </a:xfrm>
          <a:prstGeom prst="rect">
            <a:avLst/>
          </a:prstGeom>
        </p:spPr>
      </p:pic>
      <p:pic>
        <p:nvPicPr>
          <p:cNvPr id="201" name="Picture 199" descr="Icon&#10;&#10;Description automatically generated">
            <a:extLst>
              <a:ext uri="{FF2B5EF4-FFF2-40B4-BE49-F238E27FC236}">
                <a16:creationId xmlns:a16="http://schemas.microsoft.com/office/drawing/2014/main" id="{48C2D6E2-AFB0-7DEE-845A-C46C75CFA796}"/>
              </a:ext>
            </a:extLst>
          </p:cNvPr>
          <p:cNvPicPr>
            <a:picLocks noChangeAspect="1"/>
          </p:cNvPicPr>
          <p:nvPr/>
        </p:nvPicPr>
        <p:blipFill>
          <a:blip r:embed="rId17"/>
          <a:stretch>
            <a:fillRect/>
          </a:stretch>
        </p:blipFill>
        <p:spPr>
          <a:xfrm>
            <a:off x="11005250" y="1790367"/>
            <a:ext cx="238125" cy="193824"/>
          </a:xfrm>
          <a:prstGeom prst="rect">
            <a:avLst/>
          </a:prstGeom>
        </p:spPr>
      </p:pic>
      <p:pic>
        <p:nvPicPr>
          <p:cNvPr id="202" name="Picture 199" descr="Icon&#10;&#10;Description automatically generated">
            <a:extLst>
              <a:ext uri="{FF2B5EF4-FFF2-40B4-BE49-F238E27FC236}">
                <a16:creationId xmlns:a16="http://schemas.microsoft.com/office/drawing/2014/main" id="{27187594-0EAC-6FF4-F5AE-067FDF3BBCB6}"/>
              </a:ext>
            </a:extLst>
          </p:cNvPr>
          <p:cNvPicPr>
            <a:picLocks noChangeAspect="1"/>
          </p:cNvPicPr>
          <p:nvPr/>
        </p:nvPicPr>
        <p:blipFill>
          <a:blip r:embed="rId17"/>
          <a:stretch>
            <a:fillRect/>
          </a:stretch>
        </p:blipFill>
        <p:spPr>
          <a:xfrm>
            <a:off x="11005251" y="2100484"/>
            <a:ext cx="238125" cy="193824"/>
          </a:xfrm>
          <a:prstGeom prst="rect">
            <a:avLst/>
          </a:prstGeom>
        </p:spPr>
      </p:pic>
      <p:pic>
        <p:nvPicPr>
          <p:cNvPr id="203" name="Picture 199" descr="Icon&#10;&#10;Description automatically generated">
            <a:extLst>
              <a:ext uri="{FF2B5EF4-FFF2-40B4-BE49-F238E27FC236}">
                <a16:creationId xmlns:a16="http://schemas.microsoft.com/office/drawing/2014/main" id="{B82DACF5-D2E8-0BAB-8A49-BBE1A90FB6B1}"/>
              </a:ext>
            </a:extLst>
          </p:cNvPr>
          <p:cNvPicPr>
            <a:picLocks noChangeAspect="1"/>
          </p:cNvPicPr>
          <p:nvPr/>
        </p:nvPicPr>
        <p:blipFill>
          <a:blip r:embed="rId17"/>
          <a:stretch>
            <a:fillRect/>
          </a:stretch>
        </p:blipFill>
        <p:spPr>
          <a:xfrm>
            <a:off x="11005250" y="2419460"/>
            <a:ext cx="238125" cy="193824"/>
          </a:xfrm>
          <a:prstGeom prst="rect">
            <a:avLst/>
          </a:prstGeom>
        </p:spPr>
      </p:pic>
      <p:pic>
        <p:nvPicPr>
          <p:cNvPr id="204" name="Picture 199" descr="Icon&#10;&#10;Description automatically generated">
            <a:extLst>
              <a:ext uri="{FF2B5EF4-FFF2-40B4-BE49-F238E27FC236}">
                <a16:creationId xmlns:a16="http://schemas.microsoft.com/office/drawing/2014/main" id="{71D87210-1624-8762-83A4-C8E4618E6E5A}"/>
              </a:ext>
            </a:extLst>
          </p:cNvPr>
          <p:cNvPicPr>
            <a:picLocks noChangeAspect="1"/>
          </p:cNvPicPr>
          <p:nvPr/>
        </p:nvPicPr>
        <p:blipFill>
          <a:blip r:embed="rId17"/>
          <a:stretch>
            <a:fillRect/>
          </a:stretch>
        </p:blipFill>
        <p:spPr>
          <a:xfrm>
            <a:off x="11005251" y="2694135"/>
            <a:ext cx="238125" cy="193824"/>
          </a:xfrm>
          <a:prstGeom prst="rect">
            <a:avLst/>
          </a:prstGeom>
        </p:spPr>
      </p:pic>
      <p:pic>
        <p:nvPicPr>
          <p:cNvPr id="205" name="Picture 199" descr="Icon&#10;&#10;Description automatically generated">
            <a:extLst>
              <a:ext uri="{FF2B5EF4-FFF2-40B4-BE49-F238E27FC236}">
                <a16:creationId xmlns:a16="http://schemas.microsoft.com/office/drawing/2014/main" id="{47077385-7A74-740D-C3EB-6F2CC06F7287}"/>
              </a:ext>
            </a:extLst>
          </p:cNvPr>
          <p:cNvPicPr>
            <a:picLocks noChangeAspect="1"/>
          </p:cNvPicPr>
          <p:nvPr/>
        </p:nvPicPr>
        <p:blipFill>
          <a:blip r:embed="rId17"/>
          <a:stretch>
            <a:fillRect/>
          </a:stretch>
        </p:blipFill>
        <p:spPr>
          <a:xfrm>
            <a:off x="11005250" y="2951088"/>
            <a:ext cx="238125" cy="193824"/>
          </a:xfrm>
          <a:prstGeom prst="rect">
            <a:avLst/>
          </a:prstGeom>
        </p:spPr>
      </p:pic>
      <p:pic>
        <p:nvPicPr>
          <p:cNvPr id="206" name="Picture 199" descr="Icon&#10;&#10;Description automatically generated">
            <a:extLst>
              <a:ext uri="{FF2B5EF4-FFF2-40B4-BE49-F238E27FC236}">
                <a16:creationId xmlns:a16="http://schemas.microsoft.com/office/drawing/2014/main" id="{850C11E6-0753-6BEE-6D45-FBD2F3F55336}"/>
              </a:ext>
            </a:extLst>
          </p:cNvPr>
          <p:cNvPicPr>
            <a:picLocks noChangeAspect="1"/>
          </p:cNvPicPr>
          <p:nvPr/>
        </p:nvPicPr>
        <p:blipFill>
          <a:blip r:embed="rId17"/>
          <a:stretch>
            <a:fillRect/>
          </a:stretch>
        </p:blipFill>
        <p:spPr>
          <a:xfrm>
            <a:off x="11005251" y="3234624"/>
            <a:ext cx="238125" cy="193824"/>
          </a:xfrm>
          <a:prstGeom prst="rect">
            <a:avLst/>
          </a:prstGeom>
        </p:spPr>
      </p:pic>
      <p:pic>
        <p:nvPicPr>
          <p:cNvPr id="207" name="Picture 199" descr="Icon&#10;&#10;Description automatically generated">
            <a:extLst>
              <a:ext uri="{FF2B5EF4-FFF2-40B4-BE49-F238E27FC236}">
                <a16:creationId xmlns:a16="http://schemas.microsoft.com/office/drawing/2014/main" id="{06F9345F-435D-D00A-5029-433A8BE32114}"/>
              </a:ext>
            </a:extLst>
          </p:cNvPr>
          <p:cNvPicPr>
            <a:picLocks noChangeAspect="1"/>
          </p:cNvPicPr>
          <p:nvPr/>
        </p:nvPicPr>
        <p:blipFill>
          <a:blip r:embed="rId17"/>
          <a:stretch>
            <a:fillRect/>
          </a:stretch>
        </p:blipFill>
        <p:spPr>
          <a:xfrm>
            <a:off x="11005250" y="3633344"/>
            <a:ext cx="238125" cy="193824"/>
          </a:xfrm>
          <a:prstGeom prst="rect">
            <a:avLst/>
          </a:prstGeom>
        </p:spPr>
      </p:pic>
      <p:pic>
        <p:nvPicPr>
          <p:cNvPr id="208" name="Picture 199" descr="Icon&#10;&#10;Description automatically generated">
            <a:extLst>
              <a:ext uri="{FF2B5EF4-FFF2-40B4-BE49-F238E27FC236}">
                <a16:creationId xmlns:a16="http://schemas.microsoft.com/office/drawing/2014/main" id="{20A9686A-BAA5-5862-7C51-D06F2D31F26F}"/>
              </a:ext>
            </a:extLst>
          </p:cNvPr>
          <p:cNvPicPr>
            <a:picLocks noChangeAspect="1"/>
          </p:cNvPicPr>
          <p:nvPr/>
        </p:nvPicPr>
        <p:blipFill>
          <a:blip r:embed="rId17"/>
          <a:stretch>
            <a:fillRect/>
          </a:stretch>
        </p:blipFill>
        <p:spPr>
          <a:xfrm>
            <a:off x="11005250" y="4032065"/>
            <a:ext cx="238125" cy="193824"/>
          </a:xfrm>
          <a:prstGeom prst="rect">
            <a:avLst/>
          </a:prstGeom>
        </p:spPr>
      </p:pic>
      <p:pic>
        <p:nvPicPr>
          <p:cNvPr id="209" name="Picture 199" descr="Icon&#10;&#10;Description automatically generated">
            <a:extLst>
              <a:ext uri="{FF2B5EF4-FFF2-40B4-BE49-F238E27FC236}">
                <a16:creationId xmlns:a16="http://schemas.microsoft.com/office/drawing/2014/main" id="{033D53AE-25A9-610A-BAF1-FF4E553AA2B8}"/>
              </a:ext>
            </a:extLst>
          </p:cNvPr>
          <p:cNvPicPr>
            <a:picLocks noChangeAspect="1"/>
          </p:cNvPicPr>
          <p:nvPr/>
        </p:nvPicPr>
        <p:blipFill>
          <a:blip r:embed="rId17"/>
          <a:stretch>
            <a:fillRect/>
          </a:stretch>
        </p:blipFill>
        <p:spPr>
          <a:xfrm>
            <a:off x="11005251" y="4404205"/>
            <a:ext cx="238125" cy="193824"/>
          </a:xfrm>
          <a:prstGeom prst="rect">
            <a:avLst/>
          </a:prstGeom>
        </p:spPr>
      </p:pic>
      <p:pic>
        <p:nvPicPr>
          <p:cNvPr id="210" name="Picture 199" descr="Icon&#10;&#10;Description automatically generated">
            <a:extLst>
              <a:ext uri="{FF2B5EF4-FFF2-40B4-BE49-F238E27FC236}">
                <a16:creationId xmlns:a16="http://schemas.microsoft.com/office/drawing/2014/main" id="{25FE6AD0-AD72-478C-6EA0-1D92A9E78B9A}"/>
              </a:ext>
            </a:extLst>
          </p:cNvPr>
          <p:cNvPicPr>
            <a:picLocks noChangeAspect="1"/>
          </p:cNvPicPr>
          <p:nvPr/>
        </p:nvPicPr>
        <p:blipFill>
          <a:blip r:embed="rId17"/>
          <a:stretch>
            <a:fillRect/>
          </a:stretch>
        </p:blipFill>
        <p:spPr>
          <a:xfrm>
            <a:off x="11005250" y="4847228"/>
            <a:ext cx="238125" cy="193824"/>
          </a:xfrm>
          <a:prstGeom prst="rect">
            <a:avLst/>
          </a:prstGeom>
        </p:spPr>
      </p:pic>
      <p:pic>
        <p:nvPicPr>
          <p:cNvPr id="211" name="Picture 199" descr="Icon&#10;&#10;Description automatically generated">
            <a:extLst>
              <a:ext uri="{FF2B5EF4-FFF2-40B4-BE49-F238E27FC236}">
                <a16:creationId xmlns:a16="http://schemas.microsoft.com/office/drawing/2014/main" id="{55A86088-0BBB-5A96-5742-1DA1AB582690}"/>
              </a:ext>
            </a:extLst>
          </p:cNvPr>
          <p:cNvPicPr>
            <a:picLocks noChangeAspect="1"/>
          </p:cNvPicPr>
          <p:nvPr/>
        </p:nvPicPr>
        <p:blipFill>
          <a:blip r:embed="rId17"/>
          <a:stretch>
            <a:fillRect/>
          </a:stretch>
        </p:blipFill>
        <p:spPr>
          <a:xfrm>
            <a:off x="11005251" y="5192786"/>
            <a:ext cx="238125" cy="193824"/>
          </a:xfrm>
          <a:prstGeom prst="rect">
            <a:avLst/>
          </a:prstGeom>
        </p:spPr>
      </p:pic>
      <p:pic>
        <p:nvPicPr>
          <p:cNvPr id="212" name="Picture 199" descr="Icon&#10;&#10;Description automatically generated">
            <a:extLst>
              <a:ext uri="{FF2B5EF4-FFF2-40B4-BE49-F238E27FC236}">
                <a16:creationId xmlns:a16="http://schemas.microsoft.com/office/drawing/2014/main" id="{51DA16DD-1541-8967-7385-15E9F233A269}"/>
              </a:ext>
            </a:extLst>
          </p:cNvPr>
          <p:cNvPicPr>
            <a:picLocks noChangeAspect="1"/>
          </p:cNvPicPr>
          <p:nvPr/>
        </p:nvPicPr>
        <p:blipFill>
          <a:blip r:embed="rId17"/>
          <a:stretch>
            <a:fillRect/>
          </a:stretch>
        </p:blipFill>
        <p:spPr>
          <a:xfrm>
            <a:off x="11005250" y="5582646"/>
            <a:ext cx="238125" cy="193824"/>
          </a:xfrm>
          <a:prstGeom prst="rect">
            <a:avLst/>
          </a:prstGeom>
        </p:spPr>
      </p:pic>
      <p:pic>
        <p:nvPicPr>
          <p:cNvPr id="213" name="Picture 199" descr="Icon&#10;&#10;Description automatically generated">
            <a:extLst>
              <a:ext uri="{FF2B5EF4-FFF2-40B4-BE49-F238E27FC236}">
                <a16:creationId xmlns:a16="http://schemas.microsoft.com/office/drawing/2014/main" id="{5B3EAF00-BE99-4235-1CB2-A811903B7142}"/>
              </a:ext>
            </a:extLst>
          </p:cNvPr>
          <p:cNvPicPr>
            <a:picLocks noChangeAspect="1"/>
          </p:cNvPicPr>
          <p:nvPr/>
        </p:nvPicPr>
        <p:blipFill>
          <a:blip r:embed="rId17"/>
          <a:stretch>
            <a:fillRect/>
          </a:stretch>
        </p:blipFill>
        <p:spPr>
          <a:xfrm>
            <a:off x="11005251" y="5963647"/>
            <a:ext cx="238125" cy="193824"/>
          </a:xfrm>
          <a:prstGeom prst="rect">
            <a:avLst/>
          </a:prstGeom>
        </p:spPr>
      </p:pic>
      <p:pic>
        <p:nvPicPr>
          <p:cNvPr id="214" name="Picture 199" descr="Icon&#10;&#10;Description automatically generated">
            <a:extLst>
              <a:ext uri="{FF2B5EF4-FFF2-40B4-BE49-F238E27FC236}">
                <a16:creationId xmlns:a16="http://schemas.microsoft.com/office/drawing/2014/main" id="{5872EAAD-4751-B991-3D97-70B76536BDB3}"/>
              </a:ext>
            </a:extLst>
          </p:cNvPr>
          <p:cNvPicPr>
            <a:picLocks noChangeAspect="1"/>
          </p:cNvPicPr>
          <p:nvPr/>
        </p:nvPicPr>
        <p:blipFill>
          <a:blip r:embed="rId17"/>
          <a:stretch>
            <a:fillRect/>
          </a:stretch>
        </p:blipFill>
        <p:spPr>
          <a:xfrm>
            <a:off x="11005250" y="6335786"/>
            <a:ext cx="238125" cy="193824"/>
          </a:xfrm>
          <a:prstGeom prst="rect">
            <a:avLst/>
          </a:prstGeom>
        </p:spPr>
      </p:pic>
    </p:spTree>
    <p:extLst>
      <p:ext uri="{BB962C8B-B14F-4D97-AF65-F5344CB8AC3E}">
        <p14:creationId xmlns:p14="http://schemas.microsoft.com/office/powerpoint/2010/main" val="4111469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2F7E1813-4D83-48B9-221D-ADAB045B547A}"/>
              </a:ext>
            </a:extLst>
          </p:cNvPr>
          <p:cNvGraphicFramePr>
            <a:graphicFrameLocks noGrp="1"/>
          </p:cNvGraphicFramePr>
          <p:nvPr>
            <p:extLst>
              <p:ext uri="{D42A27DB-BD31-4B8C-83A1-F6EECF244321}">
                <p14:modId xmlns:p14="http://schemas.microsoft.com/office/powerpoint/2010/main" val="2231054338"/>
              </p:ext>
            </p:extLst>
          </p:nvPr>
        </p:nvGraphicFramePr>
        <p:xfrm>
          <a:off x="401931" y="1417803"/>
          <a:ext cx="11058005" cy="4159188"/>
        </p:xfrm>
        <a:graphic>
          <a:graphicData uri="http://schemas.openxmlformats.org/drawingml/2006/table">
            <a:tbl>
              <a:tblPr firstRow="1" bandRow="1">
                <a:tableStyleId>{2D5ABB26-0587-4C30-8999-92F81FD0307C}</a:tableStyleId>
              </a:tblPr>
              <a:tblGrid>
                <a:gridCol w="3565135">
                  <a:extLst>
                    <a:ext uri="{9D8B030D-6E8A-4147-A177-3AD203B41FA5}">
                      <a16:colId xmlns:a16="http://schemas.microsoft.com/office/drawing/2014/main" val="2655610197"/>
                    </a:ext>
                  </a:extLst>
                </a:gridCol>
                <a:gridCol w="2584173">
                  <a:extLst>
                    <a:ext uri="{9D8B030D-6E8A-4147-A177-3AD203B41FA5}">
                      <a16:colId xmlns:a16="http://schemas.microsoft.com/office/drawing/2014/main" val="971111146"/>
                    </a:ext>
                  </a:extLst>
                </a:gridCol>
                <a:gridCol w="4908697">
                  <a:extLst>
                    <a:ext uri="{9D8B030D-6E8A-4147-A177-3AD203B41FA5}">
                      <a16:colId xmlns:a16="http://schemas.microsoft.com/office/drawing/2014/main" val="544220456"/>
                    </a:ext>
                  </a:extLst>
                </a:gridCol>
              </a:tblGrid>
              <a:tr h="370840">
                <a:tc>
                  <a:txBody>
                    <a:bodyPr/>
                    <a:lstStyle/>
                    <a:p>
                      <a:r>
                        <a:rPr lang="en-GB" dirty="0">
                          <a:solidFill>
                            <a:schemeClr val="bg2"/>
                          </a:solidFill>
                        </a:rPr>
                        <a:t>Challenge</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r>
                        <a:rPr lang="en-GB" dirty="0">
                          <a:solidFill>
                            <a:schemeClr val="bg2"/>
                          </a:solidFill>
                        </a:rPr>
                        <a:t>WFGA Goals delivered</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r>
                        <a:rPr lang="en-GB" dirty="0">
                          <a:solidFill>
                            <a:schemeClr val="bg2"/>
                          </a:solidFill>
                        </a:rPr>
                        <a:t>SDG Goals delivered</a:t>
                      </a:r>
                      <a:endParaRPr lang="en-GB" dirty="0"/>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514879635"/>
                  </a:ext>
                </a:extLst>
              </a:tr>
              <a:tr h="248478">
                <a:tc>
                  <a:txBody>
                    <a:bodyPr/>
                    <a:lstStyle/>
                    <a:p>
                      <a:pPr lvl="0">
                        <a:buNone/>
                      </a:pPr>
                      <a:r>
                        <a:rPr lang="en-GB" sz="1000" dirty="0">
                          <a:solidFill>
                            <a:schemeClr val="bg2"/>
                          </a:solidFill>
                        </a:rPr>
                        <a:t>SBR1-C1: "Developing engagement across local authorities with CE activities"</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3016616123"/>
                  </a:ext>
                </a:extLst>
              </a:tr>
              <a:tr h="248478">
                <a:tc>
                  <a:txBody>
                    <a:bodyPr/>
                    <a:lstStyle/>
                    <a:p>
                      <a:r>
                        <a:rPr lang="en-GB" sz="1000" dirty="0">
                          <a:solidFill>
                            <a:schemeClr val="bg2"/>
                          </a:solidFill>
                        </a:rPr>
                        <a:t>SBR2-C1: "Welsh wool to insulate social housing"</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3936218004"/>
                  </a:ext>
                </a:extLst>
              </a:tr>
              <a:tr h="370840">
                <a:tc>
                  <a:txBody>
                    <a:bodyPr/>
                    <a:lstStyle/>
                    <a:p>
                      <a:r>
                        <a:rPr lang="en-GB" sz="1000" dirty="0">
                          <a:solidFill>
                            <a:schemeClr val="bg2"/>
                          </a:solidFill>
                        </a:rPr>
                        <a:t>SBR2-C2: "Engaging social housing tenants in CE activity"</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4175784754"/>
                  </a:ext>
                </a:extLst>
              </a:tr>
              <a:tr h="265043">
                <a:tc>
                  <a:txBody>
                    <a:bodyPr/>
                    <a:lstStyle/>
                    <a:p>
                      <a:r>
                        <a:rPr lang="en-GB" sz="1000" dirty="0">
                          <a:solidFill>
                            <a:schemeClr val="bg2"/>
                          </a:solidFill>
                        </a:rPr>
                        <a:t>SBR3-C1: "Developing carbon literacy in housing associations and the NHS"</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92416689"/>
                  </a:ext>
                </a:extLst>
              </a:tr>
              <a:tr h="248478">
                <a:tc>
                  <a:txBody>
                    <a:bodyPr/>
                    <a:lstStyle/>
                    <a:p>
                      <a:r>
                        <a:rPr lang="en-GB" sz="1000" dirty="0">
                          <a:solidFill>
                            <a:schemeClr val="bg2"/>
                          </a:solidFill>
                        </a:rPr>
                        <a:t>SBR3-C2: "Sharing services through community hubs"</a:t>
                      </a:r>
                      <a:endParaRPr lang="en-GB" sz="1000" dirty="0" err="1">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1148048073"/>
                  </a:ext>
                </a:extLst>
              </a:tr>
              <a:tr h="248478">
                <a:tc>
                  <a:txBody>
                    <a:bodyPr/>
                    <a:lstStyle/>
                    <a:p>
                      <a:r>
                        <a:rPr lang="en-GB" sz="1000" dirty="0">
                          <a:solidFill>
                            <a:schemeClr val="bg2"/>
                          </a:solidFill>
                        </a:rPr>
                        <a:t>SBR4-C1: "Health waste as a resource"</a:t>
                      </a: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a:solidFill>
                        <a:schemeClr val="bg2"/>
                      </a:solidFill>
                    </a:lnB>
                    <a:noFill/>
                  </a:tcPr>
                </a:tc>
                <a:extLst>
                  <a:ext uri="{0D108BD9-81ED-4DB2-BD59-A6C34878D82A}">
                    <a16:rowId xmlns:a16="http://schemas.microsoft.com/office/drawing/2014/main" val="2750218328"/>
                  </a:ext>
                </a:extLst>
              </a:tr>
              <a:tr h="370840">
                <a:tc>
                  <a:txBody>
                    <a:bodyPr/>
                    <a:lstStyle/>
                    <a:p>
                      <a:r>
                        <a:rPr lang="en-GB" sz="1000" dirty="0">
                          <a:solidFill>
                            <a:schemeClr val="bg2"/>
                          </a:solidFill>
                        </a:rPr>
                        <a:t>SBR4-C2: "Educating healthcare colleagues on the CE"</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653143487"/>
                  </a:ext>
                </a:extLst>
              </a:tr>
              <a:tr h="370839">
                <a:tc>
                  <a:txBody>
                    <a:bodyPr/>
                    <a:lstStyle/>
                    <a:p>
                      <a:pPr lvl="0">
                        <a:buNone/>
                      </a:pPr>
                      <a:r>
                        <a:rPr lang="en-GB" sz="1000" dirty="0">
                          <a:solidFill>
                            <a:schemeClr val="bg2"/>
                          </a:solidFill>
                        </a:rPr>
                        <a:t>SBR4-C3: "Raising awareness and promoting change in public sector organisations"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2469353698"/>
                  </a:ext>
                </a:extLst>
              </a:tr>
              <a:tr h="370838">
                <a:tc>
                  <a:txBody>
                    <a:bodyPr/>
                    <a:lstStyle/>
                    <a:p>
                      <a:pPr lvl="0">
                        <a:buNone/>
                      </a:pPr>
                      <a:r>
                        <a:rPr lang="en-GB" sz="1000" dirty="0">
                          <a:solidFill>
                            <a:schemeClr val="bg2"/>
                          </a:solidFill>
                        </a:rPr>
                        <a:t>SBR5-C1: "Motivating CE behaviour change in our schools"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542345632"/>
                  </a:ext>
                </a:extLst>
              </a:tr>
              <a:tr h="370838">
                <a:tc>
                  <a:txBody>
                    <a:bodyPr/>
                    <a:lstStyle/>
                    <a:p>
                      <a:pPr lvl="0">
                        <a:buNone/>
                      </a:pPr>
                      <a:r>
                        <a:rPr lang="en-GB" sz="1000" dirty="0">
                          <a:solidFill>
                            <a:schemeClr val="bg2"/>
                          </a:solidFill>
                        </a:rPr>
                        <a:t>SBR5-C2: "Reducing paper waste in schools"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322843857"/>
                  </a:ext>
                </a:extLst>
              </a:tr>
              <a:tr h="370838">
                <a:tc>
                  <a:txBody>
                    <a:bodyPr/>
                    <a:lstStyle/>
                    <a:p>
                      <a:pPr lvl="0">
                        <a:buNone/>
                      </a:pPr>
                      <a:r>
                        <a:rPr lang="en-GB" sz="1000" dirty="0">
                          <a:solidFill>
                            <a:schemeClr val="bg2"/>
                          </a:solidFill>
                        </a:rPr>
                        <a:t>SBR5-C3: "Adding value to unused community spaces"</a:t>
                      </a: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tc>
                  <a:txBody>
                    <a:bodyPr/>
                    <a:lstStyle/>
                    <a:p>
                      <a:pPr lvl="0">
                        <a:buNone/>
                      </a:pPr>
                      <a:endParaRPr lang="en-GB" sz="1000" dirty="0">
                        <a:solidFill>
                          <a:schemeClr val="bg2"/>
                        </a:solidFill>
                      </a:endParaRPr>
                    </a:p>
                  </a:txBody>
                  <a:tcPr>
                    <a:lnL w="12700">
                      <a:solidFill>
                        <a:schemeClr val="bg2"/>
                      </a:solidFill>
                    </a:lnL>
                    <a:lnR w="12700">
                      <a:solidFill>
                        <a:schemeClr val="bg2"/>
                      </a:solidFill>
                    </a:lnR>
                    <a:lnT w="12700">
                      <a:solidFill>
                        <a:schemeClr val="bg2"/>
                      </a:solidFill>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126294847"/>
                  </a:ext>
                </a:extLst>
              </a:tr>
            </a:tbl>
          </a:graphicData>
        </a:graphic>
      </p:graphicFrame>
      <p:sp>
        <p:nvSpPr>
          <p:cNvPr id="10" name="Rectangle 9">
            <a:extLst>
              <a:ext uri="{FF2B5EF4-FFF2-40B4-BE49-F238E27FC236}">
                <a16:creationId xmlns:a16="http://schemas.microsoft.com/office/drawing/2014/main" id="{9E36B262-6836-8F32-1C40-376458DE657E}"/>
              </a:ext>
            </a:extLst>
          </p:cNvPr>
          <p:cNvSpPr/>
          <p:nvPr/>
        </p:nvSpPr>
        <p:spPr>
          <a:xfrm>
            <a:off x="4093533" y="1878417"/>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82BF9B16-6DE3-C287-A9D0-E380CB711FEB}"/>
              </a:ext>
            </a:extLst>
          </p:cNvPr>
          <p:cNvSpPr/>
          <p:nvPr/>
        </p:nvSpPr>
        <p:spPr>
          <a:xfrm>
            <a:off x="4412510" y="1878417"/>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42334B7-66B4-3FF4-78BC-A38FB0517104}"/>
              </a:ext>
            </a:extLst>
          </p:cNvPr>
          <p:cNvSpPr/>
          <p:nvPr/>
        </p:nvSpPr>
        <p:spPr>
          <a:xfrm>
            <a:off x="5909928" y="1878417"/>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FC16241C-56E6-4FF1-D332-80E51194D549}"/>
              </a:ext>
            </a:extLst>
          </p:cNvPr>
          <p:cNvSpPr/>
          <p:nvPr/>
        </p:nvSpPr>
        <p:spPr>
          <a:xfrm>
            <a:off x="4093533" y="2206254"/>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7A9E8331-75F1-B4E2-4EC5-0DF7AB875DE0}"/>
              </a:ext>
            </a:extLst>
          </p:cNvPr>
          <p:cNvSpPr/>
          <p:nvPr/>
        </p:nvSpPr>
        <p:spPr>
          <a:xfrm>
            <a:off x="4412510" y="2206254"/>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51D0B633-F706-94F1-2FAA-944498F60222}"/>
              </a:ext>
            </a:extLst>
          </p:cNvPr>
          <p:cNvSpPr/>
          <p:nvPr/>
        </p:nvSpPr>
        <p:spPr>
          <a:xfrm>
            <a:off x="4704905" y="2206254"/>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22" name="Rectangle 21">
            <a:extLst>
              <a:ext uri="{FF2B5EF4-FFF2-40B4-BE49-F238E27FC236}">
                <a16:creationId xmlns:a16="http://schemas.microsoft.com/office/drawing/2014/main" id="{64532CCC-A8B2-756A-1B1E-A46A8550C7AC}"/>
              </a:ext>
            </a:extLst>
          </p:cNvPr>
          <p:cNvSpPr/>
          <p:nvPr/>
        </p:nvSpPr>
        <p:spPr>
          <a:xfrm>
            <a:off x="5015021" y="2206254"/>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24" name="Rectangle 23">
            <a:extLst>
              <a:ext uri="{FF2B5EF4-FFF2-40B4-BE49-F238E27FC236}">
                <a16:creationId xmlns:a16="http://schemas.microsoft.com/office/drawing/2014/main" id="{367393A0-75DE-1829-6686-82FFF4AABC33}"/>
              </a:ext>
            </a:extLst>
          </p:cNvPr>
          <p:cNvSpPr/>
          <p:nvPr/>
        </p:nvSpPr>
        <p:spPr>
          <a:xfrm>
            <a:off x="5298556" y="2206254"/>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445B21E-82C2-27B3-B67E-AA76734222D3}"/>
              </a:ext>
            </a:extLst>
          </p:cNvPr>
          <p:cNvSpPr/>
          <p:nvPr/>
        </p:nvSpPr>
        <p:spPr>
          <a:xfrm>
            <a:off x="5909928" y="2206254"/>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10AF543B-3331-45BA-EC4E-CD06FF222E1A}"/>
              </a:ext>
            </a:extLst>
          </p:cNvPr>
          <p:cNvSpPr/>
          <p:nvPr/>
        </p:nvSpPr>
        <p:spPr>
          <a:xfrm>
            <a:off x="4102394" y="249865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309769EB-A10A-1B7C-3F37-B9C11C40384D}"/>
              </a:ext>
            </a:extLst>
          </p:cNvPr>
          <p:cNvSpPr/>
          <p:nvPr/>
        </p:nvSpPr>
        <p:spPr>
          <a:xfrm>
            <a:off x="4421371" y="249865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332B1FF-739D-5DE9-6EA8-EE4A0C72DAE3}"/>
              </a:ext>
            </a:extLst>
          </p:cNvPr>
          <p:cNvSpPr/>
          <p:nvPr/>
        </p:nvSpPr>
        <p:spPr>
          <a:xfrm>
            <a:off x="4713766" y="2498650"/>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34" name="Rectangle 33">
            <a:extLst>
              <a:ext uri="{FF2B5EF4-FFF2-40B4-BE49-F238E27FC236}">
                <a16:creationId xmlns:a16="http://schemas.microsoft.com/office/drawing/2014/main" id="{2F8988AE-B730-AEB6-41E4-AC57045E1CAB}"/>
              </a:ext>
            </a:extLst>
          </p:cNvPr>
          <p:cNvSpPr/>
          <p:nvPr/>
        </p:nvSpPr>
        <p:spPr>
          <a:xfrm>
            <a:off x="5023882" y="2498649"/>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36" name="Rectangle 35">
            <a:extLst>
              <a:ext uri="{FF2B5EF4-FFF2-40B4-BE49-F238E27FC236}">
                <a16:creationId xmlns:a16="http://schemas.microsoft.com/office/drawing/2014/main" id="{869475D2-C8B6-5227-DB52-823063EF63EC}"/>
              </a:ext>
            </a:extLst>
          </p:cNvPr>
          <p:cNvSpPr/>
          <p:nvPr/>
        </p:nvSpPr>
        <p:spPr>
          <a:xfrm>
            <a:off x="5307417" y="2498650"/>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1B6CC157-DD78-7EC2-1863-2E419B7F960D}"/>
              </a:ext>
            </a:extLst>
          </p:cNvPr>
          <p:cNvSpPr/>
          <p:nvPr/>
        </p:nvSpPr>
        <p:spPr>
          <a:xfrm>
            <a:off x="5918789" y="249864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707FB7FD-58E7-8DD6-3A8C-1F1C49BCC09D}"/>
              </a:ext>
            </a:extLst>
          </p:cNvPr>
          <p:cNvSpPr/>
          <p:nvPr/>
        </p:nvSpPr>
        <p:spPr>
          <a:xfrm>
            <a:off x="4102393" y="2888510"/>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7336456C-9959-B7E9-E19C-8ECF0FE8ADFD}"/>
              </a:ext>
            </a:extLst>
          </p:cNvPr>
          <p:cNvSpPr/>
          <p:nvPr/>
        </p:nvSpPr>
        <p:spPr>
          <a:xfrm>
            <a:off x="4421370" y="2888510"/>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B0F4D0C-155B-BAB1-8D4C-FFE8E78A89FA}"/>
              </a:ext>
            </a:extLst>
          </p:cNvPr>
          <p:cNvSpPr/>
          <p:nvPr/>
        </p:nvSpPr>
        <p:spPr>
          <a:xfrm>
            <a:off x="5918788" y="2888510"/>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C1BD80DB-5C69-8AF3-AA88-3EEB7EF580CE}"/>
              </a:ext>
            </a:extLst>
          </p:cNvPr>
          <p:cNvSpPr/>
          <p:nvPr/>
        </p:nvSpPr>
        <p:spPr>
          <a:xfrm>
            <a:off x="4093532" y="3216346"/>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64ED25CC-4070-9C65-F041-C79711553DCC}"/>
              </a:ext>
            </a:extLst>
          </p:cNvPr>
          <p:cNvSpPr/>
          <p:nvPr/>
        </p:nvSpPr>
        <p:spPr>
          <a:xfrm>
            <a:off x="4412509" y="3216346"/>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18A6B9AF-5B6F-DECC-868C-F81BFDAF1388}"/>
              </a:ext>
            </a:extLst>
          </p:cNvPr>
          <p:cNvSpPr/>
          <p:nvPr/>
        </p:nvSpPr>
        <p:spPr>
          <a:xfrm>
            <a:off x="5909927" y="3216346"/>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54693255-3997-63FC-2197-FE0CE819674D}"/>
              </a:ext>
            </a:extLst>
          </p:cNvPr>
          <p:cNvSpPr/>
          <p:nvPr/>
        </p:nvSpPr>
        <p:spPr>
          <a:xfrm>
            <a:off x="5015021" y="3216346"/>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6" name="Rectangle 45">
            <a:extLst>
              <a:ext uri="{FF2B5EF4-FFF2-40B4-BE49-F238E27FC236}">
                <a16:creationId xmlns:a16="http://schemas.microsoft.com/office/drawing/2014/main" id="{319E4312-AB50-80F4-834B-E18A9192E174}"/>
              </a:ext>
            </a:extLst>
          </p:cNvPr>
          <p:cNvSpPr/>
          <p:nvPr/>
        </p:nvSpPr>
        <p:spPr>
          <a:xfrm>
            <a:off x="5298556" y="3216347"/>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80676ED2-57BE-440D-C0EF-3EC39CAFD469}"/>
              </a:ext>
            </a:extLst>
          </p:cNvPr>
          <p:cNvSpPr/>
          <p:nvPr/>
        </p:nvSpPr>
        <p:spPr>
          <a:xfrm>
            <a:off x="4102392" y="3473299"/>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5C367A56-4F6E-4184-3044-18A8F6FA68FD}"/>
              </a:ext>
            </a:extLst>
          </p:cNvPr>
          <p:cNvSpPr/>
          <p:nvPr/>
        </p:nvSpPr>
        <p:spPr>
          <a:xfrm>
            <a:off x="4412509" y="3473299"/>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C4AB735E-F26B-2A05-3B88-15644A271CF2}"/>
              </a:ext>
            </a:extLst>
          </p:cNvPr>
          <p:cNvSpPr/>
          <p:nvPr/>
        </p:nvSpPr>
        <p:spPr>
          <a:xfrm>
            <a:off x="4704905" y="3473301"/>
            <a:ext cx="194930" cy="194930"/>
          </a:xfrm>
          <a:prstGeom prst="rect">
            <a:avLst/>
          </a:prstGeom>
          <a:solidFill>
            <a:srgbClr val="E62B2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51" name="Rectangle 50">
            <a:extLst>
              <a:ext uri="{FF2B5EF4-FFF2-40B4-BE49-F238E27FC236}">
                <a16:creationId xmlns:a16="http://schemas.microsoft.com/office/drawing/2014/main" id="{0BCC9687-35F4-0A32-2B22-21BBF7E4EDB1}"/>
              </a:ext>
            </a:extLst>
          </p:cNvPr>
          <p:cNvSpPr/>
          <p:nvPr/>
        </p:nvSpPr>
        <p:spPr>
          <a:xfrm>
            <a:off x="5023881" y="3473299"/>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52" name="Rectangle 51">
            <a:extLst>
              <a:ext uri="{FF2B5EF4-FFF2-40B4-BE49-F238E27FC236}">
                <a16:creationId xmlns:a16="http://schemas.microsoft.com/office/drawing/2014/main" id="{0BD7E43E-245B-88C3-4D3A-6436CB9D4785}"/>
              </a:ext>
            </a:extLst>
          </p:cNvPr>
          <p:cNvSpPr/>
          <p:nvPr/>
        </p:nvSpPr>
        <p:spPr>
          <a:xfrm>
            <a:off x="5918787" y="3473299"/>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C04F0E2E-0D34-714E-244D-F24457D642CC}"/>
              </a:ext>
            </a:extLst>
          </p:cNvPr>
          <p:cNvSpPr/>
          <p:nvPr/>
        </p:nvSpPr>
        <p:spPr>
          <a:xfrm>
            <a:off x="4102392" y="3774554"/>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F0A7DD5A-256E-6677-6570-81C9A231BE4C}"/>
              </a:ext>
            </a:extLst>
          </p:cNvPr>
          <p:cNvSpPr/>
          <p:nvPr/>
        </p:nvSpPr>
        <p:spPr>
          <a:xfrm>
            <a:off x="4412509" y="3774554"/>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B65B974-CA5C-420B-47AE-404E41380D8F}"/>
              </a:ext>
            </a:extLst>
          </p:cNvPr>
          <p:cNvSpPr/>
          <p:nvPr/>
        </p:nvSpPr>
        <p:spPr>
          <a:xfrm>
            <a:off x="5918787" y="3774554"/>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28AC9F91-D3BF-D1A6-22CF-97B63F96009D}"/>
              </a:ext>
            </a:extLst>
          </p:cNvPr>
          <p:cNvSpPr/>
          <p:nvPr/>
        </p:nvSpPr>
        <p:spPr>
          <a:xfrm>
            <a:off x="4111252" y="4128973"/>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3E6EF37D-3D67-AA29-9305-74FC78069C01}"/>
              </a:ext>
            </a:extLst>
          </p:cNvPr>
          <p:cNvSpPr/>
          <p:nvPr/>
        </p:nvSpPr>
        <p:spPr>
          <a:xfrm>
            <a:off x="4421369" y="4128973"/>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6EAFF4FA-8C0A-393A-C03E-28EF7D40FB71}"/>
              </a:ext>
            </a:extLst>
          </p:cNvPr>
          <p:cNvSpPr/>
          <p:nvPr/>
        </p:nvSpPr>
        <p:spPr>
          <a:xfrm>
            <a:off x="5927647" y="4128973"/>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2CD00431-D0B9-40E7-8374-12CAD868519E}"/>
              </a:ext>
            </a:extLst>
          </p:cNvPr>
          <p:cNvSpPr/>
          <p:nvPr/>
        </p:nvSpPr>
        <p:spPr>
          <a:xfrm>
            <a:off x="4102392" y="4518834"/>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E3E87887-E4A1-D4E4-A6DB-25F47B868D87}"/>
              </a:ext>
            </a:extLst>
          </p:cNvPr>
          <p:cNvSpPr/>
          <p:nvPr/>
        </p:nvSpPr>
        <p:spPr>
          <a:xfrm>
            <a:off x="4412509" y="4518834"/>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FF122FB4-8945-893C-F0DE-7D1D148C2226}"/>
              </a:ext>
            </a:extLst>
          </p:cNvPr>
          <p:cNvSpPr/>
          <p:nvPr/>
        </p:nvSpPr>
        <p:spPr>
          <a:xfrm>
            <a:off x="5918787" y="4518834"/>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E4CFE7DA-93E2-7B4A-BBE2-736965B15291}"/>
              </a:ext>
            </a:extLst>
          </p:cNvPr>
          <p:cNvSpPr/>
          <p:nvPr/>
        </p:nvSpPr>
        <p:spPr>
          <a:xfrm>
            <a:off x="4102391" y="4890973"/>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ADA0F12C-6D62-578F-B09C-A46F8459849C}"/>
              </a:ext>
            </a:extLst>
          </p:cNvPr>
          <p:cNvSpPr/>
          <p:nvPr/>
        </p:nvSpPr>
        <p:spPr>
          <a:xfrm>
            <a:off x="4412508" y="4890973"/>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4325956D-72B3-A2F2-4D41-8059B1FBF788}"/>
              </a:ext>
            </a:extLst>
          </p:cNvPr>
          <p:cNvSpPr/>
          <p:nvPr/>
        </p:nvSpPr>
        <p:spPr>
          <a:xfrm>
            <a:off x="5918786" y="4890973"/>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C972F015-9AE0-6F0E-5A3E-997FCEBAA8FB}"/>
              </a:ext>
            </a:extLst>
          </p:cNvPr>
          <p:cNvSpPr/>
          <p:nvPr/>
        </p:nvSpPr>
        <p:spPr>
          <a:xfrm>
            <a:off x="4102392" y="5263113"/>
            <a:ext cx="194930" cy="194930"/>
          </a:xfrm>
          <a:prstGeom prst="rect">
            <a:avLst/>
          </a:prstGeom>
          <a:solidFill>
            <a:srgbClr val="B7B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A817DBBE-CFAA-2EF9-553A-B7749377F677}"/>
              </a:ext>
            </a:extLst>
          </p:cNvPr>
          <p:cNvSpPr/>
          <p:nvPr/>
        </p:nvSpPr>
        <p:spPr>
          <a:xfrm>
            <a:off x="4412509" y="5263113"/>
            <a:ext cx="194930" cy="194930"/>
          </a:xfrm>
          <a:prstGeom prst="rect">
            <a:avLst/>
          </a:prstGeom>
          <a:solidFill>
            <a:srgbClr val="F5971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6420FC9F-0707-07B6-10D5-FEDD7D99A89D}"/>
              </a:ext>
            </a:extLst>
          </p:cNvPr>
          <p:cNvSpPr/>
          <p:nvPr/>
        </p:nvSpPr>
        <p:spPr>
          <a:xfrm>
            <a:off x="5918787" y="5263113"/>
            <a:ext cx="194930" cy="194930"/>
          </a:xfrm>
          <a:prstGeom prst="rect">
            <a:avLst/>
          </a:prstGeom>
          <a:solidFill>
            <a:srgbClr val="428E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CE545905-6A6F-3557-136A-8471DFC9877A}"/>
              </a:ext>
            </a:extLst>
          </p:cNvPr>
          <p:cNvSpPr/>
          <p:nvPr/>
        </p:nvSpPr>
        <p:spPr>
          <a:xfrm>
            <a:off x="5023882" y="5271974"/>
            <a:ext cx="194930" cy="194930"/>
          </a:xfrm>
          <a:prstGeom prst="rect">
            <a:avLst/>
          </a:prstGeom>
          <a:solidFill>
            <a:srgbClr val="AB22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69" name="Rectangle 68">
            <a:extLst>
              <a:ext uri="{FF2B5EF4-FFF2-40B4-BE49-F238E27FC236}">
                <a16:creationId xmlns:a16="http://schemas.microsoft.com/office/drawing/2014/main" id="{897F2AC6-51C3-85B8-A558-C40A23726BE7}"/>
              </a:ext>
            </a:extLst>
          </p:cNvPr>
          <p:cNvSpPr/>
          <p:nvPr/>
        </p:nvSpPr>
        <p:spPr>
          <a:xfrm>
            <a:off x="5307417" y="5271975"/>
            <a:ext cx="194930" cy="194930"/>
          </a:xfrm>
          <a:prstGeom prst="rect">
            <a:avLst/>
          </a:prstGeom>
          <a:solidFill>
            <a:srgbClr val="7E4F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 name="Picture 5" descr="Arrow&#10;&#10;Description automatically generated">
            <a:extLst>
              <a:ext uri="{FF2B5EF4-FFF2-40B4-BE49-F238E27FC236}">
                <a16:creationId xmlns:a16="http://schemas.microsoft.com/office/drawing/2014/main" id="{83778BC6-AF61-9320-83DE-975861B26FB4}"/>
              </a:ext>
            </a:extLst>
          </p:cNvPr>
          <p:cNvPicPr>
            <a:picLocks noChangeAspect="1"/>
          </p:cNvPicPr>
          <p:nvPr/>
        </p:nvPicPr>
        <p:blipFill>
          <a:blip r:embed="rId2"/>
          <a:stretch>
            <a:fillRect/>
          </a:stretch>
        </p:blipFill>
        <p:spPr>
          <a:xfrm>
            <a:off x="7330484" y="3216384"/>
            <a:ext cx="221570" cy="194101"/>
          </a:xfrm>
          <a:prstGeom prst="rect">
            <a:avLst/>
          </a:prstGeom>
        </p:spPr>
      </p:pic>
      <p:pic>
        <p:nvPicPr>
          <p:cNvPr id="73" name="Picture 5" descr="Arrow&#10;&#10;Description automatically generated">
            <a:extLst>
              <a:ext uri="{FF2B5EF4-FFF2-40B4-BE49-F238E27FC236}">
                <a16:creationId xmlns:a16="http://schemas.microsoft.com/office/drawing/2014/main" id="{04665E52-FD97-DB3F-DF0F-C94BDBB0CDF4}"/>
              </a:ext>
            </a:extLst>
          </p:cNvPr>
          <p:cNvPicPr>
            <a:picLocks noChangeAspect="1"/>
          </p:cNvPicPr>
          <p:nvPr/>
        </p:nvPicPr>
        <p:blipFill>
          <a:blip r:embed="rId2"/>
          <a:stretch>
            <a:fillRect/>
          </a:stretch>
        </p:blipFill>
        <p:spPr>
          <a:xfrm>
            <a:off x="7330484" y="2206291"/>
            <a:ext cx="221570" cy="194101"/>
          </a:xfrm>
          <a:prstGeom prst="rect">
            <a:avLst/>
          </a:prstGeom>
        </p:spPr>
      </p:pic>
      <p:pic>
        <p:nvPicPr>
          <p:cNvPr id="74" name="Picture 5" descr="Arrow&#10;&#10;Description automatically generated">
            <a:extLst>
              <a:ext uri="{FF2B5EF4-FFF2-40B4-BE49-F238E27FC236}">
                <a16:creationId xmlns:a16="http://schemas.microsoft.com/office/drawing/2014/main" id="{1B1A61BE-E6AD-0B95-FEFE-F3053E1709A1}"/>
              </a:ext>
            </a:extLst>
          </p:cNvPr>
          <p:cNvPicPr>
            <a:picLocks noChangeAspect="1"/>
          </p:cNvPicPr>
          <p:nvPr/>
        </p:nvPicPr>
        <p:blipFill>
          <a:blip r:embed="rId2"/>
          <a:stretch>
            <a:fillRect/>
          </a:stretch>
        </p:blipFill>
        <p:spPr>
          <a:xfrm>
            <a:off x="7330484" y="3473337"/>
            <a:ext cx="221570" cy="194101"/>
          </a:xfrm>
          <a:prstGeom prst="rect">
            <a:avLst/>
          </a:prstGeom>
        </p:spPr>
      </p:pic>
      <p:pic>
        <p:nvPicPr>
          <p:cNvPr id="75" name="Picture 5" descr="Arrow&#10;&#10;Description automatically generated">
            <a:extLst>
              <a:ext uri="{FF2B5EF4-FFF2-40B4-BE49-F238E27FC236}">
                <a16:creationId xmlns:a16="http://schemas.microsoft.com/office/drawing/2014/main" id="{B9BE8A86-F8B2-CF2A-6ACB-9321F71A5A6B}"/>
              </a:ext>
            </a:extLst>
          </p:cNvPr>
          <p:cNvPicPr>
            <a:picLocks noChangeAspect="1"/>
          </p:cNvPicPr>
          <p:nvPr/>
        </p:nvPicPr>
        <p:blipFill>
          <a:blip r:embed="rId2"/>
          <a:stretch>
            <a:fillRect/>
          </a:stretch>
        </p:blipFill>
        <p:spPr>
          <a:xfrm>
            <a:off x="7357065" y="5272011"/>
            <a:ext cx="221570" cy="194101"/>
          </a:xfrm>
          <a:prstGeom prst="rect">
            <a:avLst/>
          </a:prstGeom>
        </p:spPr>
      </p:pic>
      <p:pic>
        <p:nvPicPr>
          <p:cNvPr id="77" name="Picture 7" descr="Logo&#10;&#10;Description automatically generated">
            <a:extLst>
              <a:ext uri="{FF2B5EF4-FFF2-40B4-BE49-F238E27FC236}">
                <a16:creationId xmlns:a16="http://schemas.microsoft.com/office/drawing/2014/main" id="{FE2EC977-337C-F54F-A3AD-E3E070F9F305}"/>
              </a:ext>
            </a:extLst>
          </p:cNvPr>
          <p:cNvPicPr>
            <a:picLocks noChangeAspect="1"/>
          </p:cNvPicPr>
          <p:nvPr/>
        </p:nvPicPr>
        <p:blipFill>
          <a:blip r:embed="rId3"/>
          <a:stretch>
            <a:fillRect/>
          </a:stretch>
        </p:blipFill>
        <p:spPr>
          <a:xfrm>
            <a:off x="7649461" y="2885326"/>
            <a:ext cx="248151" cy="194101"/>
          </a:xfrm>
          <a:prstGeom prst="rect">
            <a:avLst/>
          </a:prstGeom>
        </p:spPr>
      </p:pic>
      <p:pic>
        <p:nvPicPr>
          <p:cNvPr id="79" name="Picture 7" descr="Logo&#10;&#10;Description automatically generated">
            <a:extLst>
              <a:ext uri="{FF2B5EF4-FFF2-40B4-BE49-F238E27FC236}">
                <a16:creationId xmlns:a16="http://schemas.microsoft.com/office/drawing/2014/main" id="{27266AF8-91B4-AF11-E507-AA326953CE94}"/>
              </a:ext>
            </a:extLst>
          </p:cNvPr>
          <p:cNvPicPr>
            <a:picLocks noChangeAspect="1"/>
          </p:cNvPicPr>
          <p:nvPr/>
        </p:nvPicPr>
        <p:blipFill>
          <a:blip r:embed="rId3"/>
          <a:stretch>
            <a:fillRect/>
          </a:stretch>
        </p:blipFill>
        <p:spPr>
          <a:xfrm>
            <a:off x="7649461" y="4515652"/>
            <a:ext cx="248151" cy="194101"/>
          </a:xfrm>
          <a:prstGeom prst="rect">
            <a:avLst/>
          </a:prstGeom>
        </p:spPr>
      </p:pic>
      <p:pic>
        <p:nvPicPr>
          <p:cNvPr id="85" name="Picture 9" descr="Schematic&#10;&#10;Description automatically generated">
            <a:extLst>
              <a:ext uri="{FF2B5EF4-FFF2-40B4-BE49-F238E27FC236}">
                <a16:creationId xmlns:a16="http://schemas.microsoft.com/office/drawing/2014/main" id="{ED3A0A1A-86EA-F335-ED0B-B65EB74641ED}"/>
              </a:ext>
            </a:extLst>
          </p:cNvPr>
          <p:cNvPicPr>
            <a:picLocks noChangeAspect="1"/>
          </p:cNvPicPr>
          <p:nvPr/>
        </p:nvPicPr>
        <p:blipFill>
          <a:blip r:embed="rId4"/>
          <a:stretch>
            <a:fillRect/>
          </a:stretch>
        </p:blipFill>
        <p:spPr>
          <a:xfrm>
            <a:off x="8686135" y="2202605"/>
            <a:ext cx="239291" cy="202962"/>
          </a:xfrm>
          <a:prstGeom prst="rect">
            <a:avLst/>
          </a:prstGeom>
        </p:spPr>
      </p:pic>
      <p:pic>
        <p:nvPicPr>
          <p:cNvPr id="87" name="Picture 9" descr="Schematic&#10;&#10;Description automatically generated">
            <a:extLst>
              <a:ext uri="{FF2B5EF4-FFF2-40B4-BE49-F238E27FC236}">
                <a16:creationId xmlns:a16="http://schemas.microsoft.com/office/drawing/2014/main" id="{EBDBD0DC-E9ED-2C41-A660-5791C0F97100}"/>
              </a:ext>
            </a:extLst>
          </p:cNvPr>
          <p:cNvPicPr>
            <a:picLocks noChangeAspect="1"/>
          </p:cNvPicPr>
          <p:nvPr/>
        </p:nvPicPr>
        <p:blipFill>
          <a:blip r:embed="rId4"/>
          <a:stretch>
            <a:fillRect/>
          </a:stretch>
        </p:blipFill>
        <p:spPr>
          <a:xfrm>
            <a:off x="8686135" y="2495000"/>
            <a:ext cx="239291" cy="202962"/>
          </a:xfrm>
          <a:prstGeom prst="rect">
            <a:avLst/>
          </a:prstGeom>
        </p:spPr>
      </p:pic>
      <p:pic>
        <p:nvPicPr>
          <p:cNvPr id="91" name="Picture 10" descr="A picture containing icon&#10;&#10;Description automatically generated">
            <a:extLst>
              <a:ext uri="{FF2B5EF4-FFF2-40B4-BE49-F238E27FC236}">
                <a16:creationId xmlns:a16="http://schemas.microsoft.com/office/drawing/2014/main" id="{33B8BA5A-9F3F-9E1F-814E-5796DF351E2B}"/>
              </a:ext>
            </a:extLst>
          </p:cNvPr>
          <p:cNvPicPr>
            <a:picLocks noChangeAspect="1"/>
          </p:cNvPicPr>
          <p:nvPr/>
        </p:nvPicPr>
        <p:blipFill>
          <a:blip r:embed="rId5"/>
          <a:stretch>
            <a:fillRect/>
          </a:stretch>
        </p:blipFill>
        <p:spPr>
          <a:xfrm>
            <a:off x="8987391" y="2199384"/>
            <a:ext cx="239291" cy="191426"/>
          </a:xfrm>
          <a:prstGeom prst="rect">
            <a:avLst/>
          </a:prstGeom>
        </p:spPr>
      </p:pic>
      <p:pic>
        <p:nvPicPr>
          <p:cNvPr id="93" name="Picture 10" descr="A picture containing icon&#10;&#10;Description automatically generated">
            <a:extLst>
              <a:ext uri="{FF2B5EF4-FFF2-40B4-BE49-F238E27FC236}">
                <a16:creationId xmlns:a16="http://schemas.microsoft.com/office/drawing/2014/main" id="{52960338-E6A6-89FC-6835-DDC16AAA9FC1}"/>
              </a:ext>
            </a:extLst>
          </p:cNvPr>
          <p:cNvPicPr>
            <a:picLocks noChangeAspect="1"/>
          </p:cNvPicPr>
          <p:nvPr/>
        </p:nvPicPr>
        <p:blipFill>
          <a:blip r:embed="rId5"/>
          <a:stretch>
            <a:fillRect/>
          </a:stretch>
        </p:blipFill>
        <p:spPr>
          <a:xfrm>
            <a:off x="8987391" y="3475291"/>
            <a:ext cx="239291" cy="191426"/>
          </a:xfrm>
          <a:prstGeom prst="rect">
            <a:avLst/>
          </a:prstGeom>
        </p:spPr>
      </p:pic>
      <p:pic>
        <p:nvPicPr>
          <p:cNvPr id="95" name="Picture 10" descr="A picture containing icon&#10;&#10;Description automatically generated">
            <a:extLst>
              <a:ext uri="{FF2B5EF4-FFF2-40B4-BE49-F238E27FC236}">
                <a16:creationId xmlns:a16="http://schemas.microsoft.com/office/drawing/2014/main" id="{2F1AE1DF-EB25-914E-CA6B-DE877A4FE390}"/>
              </a:ext>
            </a:extLst>
          </p:cNvPr>
          <p:cNvPicPr>
            <a:picLocks noChangeAspect="1"/>
          </p:cNvPicPr>
          <p:nvPr/>
        </p:nvPicPr>
        <p:blipFill>
          <a:blip r:embed="rId5"/>
          <a:stretch>
            <a:fillRect/>
          </a:stretch>
        </p:blipFill>
        <p:spPr>
          <a:xfrm>
            <a:off x="8987391" y="5273966"/>
            <a:ext cx="239291" cy="191426"/>
          </a:xfrm>
          <a:prstGeom prst="rect">
            <a:avLst/>
          </a:prstGeom>
        </p:spPr>
      </p:pic>
      <p:pic>
        <p:nvPicPr>
          <p:cNvPr id="97" name="Picture 11" descr="A picture containing logo&#10;&#10;Description automatically generated">
            <a:extLst>
              <a:ext uri="{FF2B5EF4-FFF2-40B4-BE49-F238E27FC236}">
                <a16:creationId xmlns:a16="http://schemas.microsoft.com/office/drawing/2014/main" id="{72AA1E15-60FF-B110-030B-81DA321B9B37}"/>
              </a:ext>
            </a:extLst>
          </p:cNvPr>
          <p:cNvPicPr>
            <a:picLocks noChangeAspect="1"/>
          </p:cNvPicPr>
          <p:nvPr/>
        </p:nvPicPr>
        <p:blipFill>
          <a:blip r:embed="rId6"/>
          <a:stretch>
            <a:fillRect/>
          </a:stretch>
        </p:blipFill>
        <p:spPr>
          <a:xfrm>
            <a:off x="9288648" y="1874511"/>
            <a:ext cx="239291" cy="202962"/>
          </a:xfrm>
          <a:prstGeom prst="rect">
            <a:avLst/>
          </a:prstGeom>
        </p:spPr>
      </p:pic>
      <p:pic>
        <p:nvPicPr>
          <p:cNvPr id="98" name="Picture 11" descr="A picture containing logo&#10;&#10;Description automatically generated">
            <a:extLst>
              <a:ext uri="{FF2B5EF4-FFF2-40B4-BE49-F238E27FC236}">
                <a16:creationId xmlns:a16="http://schemas.microsoft.com/office/drawing/2014/main" id="{730F8C9F-DB04-DF43-F8D5-751DCB3C63F4}"/>
              </a:ext>
            </a:extLst>
          </p:cNvPr>
          <p:cNvPicPr>
            <a:picLocks noChangeAspect="1"/>
          </p:cNvPicPr>
          <p:nvPr/>
        </p:nvPicPr>
        <p:blipFill>
          <a:blip r:embed="rId6"/>
          <a:stretch>
            <a:fillRect/>
          </a:stretch>
        </p:blipFill>
        <p:spPr>
          <a:xfrm>
            <a:off x="9288648" y="2202348"/>
            <a:ext cx="239291" cy="202962"/>
          </a:xfrm>
          <a:prstGeom prst="rect">
            <a:avLst/>
          </a:prstGeom>
        </p:spPr>
      </p:pic>
      <p:pic>
        <p:nvPicPr>
          <p:cNvPr id="99" name="Picture 11" descr="A picture containing logo&#10;&#10;Description automatically generated">
            <a:extLst>
              <a:ext uri="{FF2B5EF4-FFF2-40B4-BE49-F238E27FC236}">
                <a16:creationId xmlns:a16="http://schemas.microsoft.com/office/drawing/2014/main" id="{6A4EA96B-86FB-5D86-B523-2D11A8C745DB}"/>
              </a:ext>
            </a:extLst>
          </p:cNvPr>
          <p:cNvPicPr>
            <a:picLocks noChangeAspect="1"/>
          </p:cNvPicPr>
          <p:nvPr/>
        </p:nvPicPr>
        <p:blipFill>
          <a:blip r:embed="rId6"/>
          <a:stretch>
            <a:fillRect/>
          </a:stretch>
        </p:blipFill>
        <p:spPr>
          <a:xfrm>
            <a:off x="9288647" y="2884603"/>
            <a:ext cx="239291" cy="202962"/>
          </a:xfrm>
          <a:prstGeom prst="rect">
            <a:avLst/>
          </a:prstGeom>
        </p:spPr>
      </p:pic>
      <p:pic>
        <p:nvPicPr>
          <p:cNvPr id="100" name="Picture 11" descr="A picture containing logo&#10;&#10;Description automatically generated">
            <a:extLst>
              <a:ext uri="{FF2B5EF4-FFF2-40B4-BE49-F238E27FC236}">
                <a16:creationId xmlns:a16="http://schemas.microsoft.com/office/drawing/2014/main" id="{16356E99-3C79-A13A-35F0-3566B01E8BE0}"/>
              </a:ext>
            </a:extLst>
          </p:cNvPr>
          <p:cNvPicPr>
            <a:picLocks noChangeAspect="1"/>
          </p:cNvPicPr>
          <p:nvPr/>
        </p:nvPicPr>
        <p:blipFill>
          <a:blip r:embed="rId6"/>
          <a:stretch>
            <a:fillRect/>
          </a:stretch>
        </p:blipFill>
        <p:spPr>
          <a:xfrm>
            <a:off x="9288648" y="3212441"/>
            <a:ext cx="239291" cy="202962"/>
          </a:xfrm>
          <a:prstGeom prst="rect">
            <a:avLst/>
          </a:prstGeom>
        </p:spPr>
      </p:pic>
      <p:pic>
        <p:nvPicPr>
          <p:cNvPr id="101" name="Picture 11" descr="A picture containing logo&#10;&#10;Description automatically generated">
            <a:extLst>
              <a:ext uri="{FF2B5EF4-FFF2-40B4-BE49-F238E27FC236}">
                <a16:creationId xmlns:a16="http://schemas.microsoft.com/office/drawing/2014/main" id="{62698258-C634-B266-2480-3D61CB650CEA}"/>
              </a:ext>
            </a:extLst>
          </p:cNvPr>
          <p:cNvPicPr>
            <a:picLocks noChangeAspect="1"/>
          </p:cNvPicPr>
          <p:nvPr/>
        </p:nvPicPr>
        <p:blipFill>
          <a:blip r:embed="rId6"/>
          <a:stretch>
            <a:fillRect/>
          </a:stretch>
        </p:blipFill>
        <p:spPr>
          <a:xfrm>
            <a:off x="9288647" y="3469394"/>
            <a:ext cx="239291" cy="202962"/>
          </a:xfrm>
          <a:prstGeom prst="rect">
            <a:avLst/>
          </a:prstGeom>
        </p:spPr>
      </p:pic>
      <p:pic>
        <p:nvPicPr>
          <p:cNvPr id="102" name="Picture 11" descr="A picture containing logo&#10;&#10;Description automatically generated">
            <a:extLst>
              <a:ext uri="{FF2B5EF4-FFF2-40B4-BE49-F238E27FC236}">
                <a16:creationId xmlns:a16="http://schemas.microsoft.com/office/drawing/2014/main" id="{35FD0663-AA45-42A5-2CCB-7D950B6C6B7D}"/>
              </a:ext>
            </a:extLst>
          </p:cNvPr>
          <p:cNvPicPr>
            <a:picLocks noChangeAspect="1"/>
          </p:cNvPicPr>
          <p:nvPr/>
        </p:nvPicPr>
        <p:blipFill>
          <a:blip r:embed="rId6"/>
          <a:stretch>
            <a:fillRect/>
          </a:stretch>
        </p:blipFill>
        <p:spPr>
          <a:xfrm>
            <a:off x="9288648" y="3770650"/>
            <a:ext cx="239291" cy="202962"/>
          </a:xfrm>
          <a:prstGeom prst="rect">
            <a:avLst/>
          </a:prstGeom>
        </p:spPr>
      </p:pic>
      <p:pic>
        <p:nvPicPr>
          <p:cNvPr id="103" name="Picture 11" descr="A picture containing logo&#10;&#10;Description automatically generated">
            <a:extLst>
              <a:ext uri="{FF2B5EF4-FFF2-40B4-BE49-F238E27FC236}">
                <a16:creationId xmlns:a16="http://schemas.microsoft.com/office/drawing/2014/main" id="{14D29ABC-9081-69E8-B189-0BC332A5B71C}"/>
              </a:ext>
            </a:extLst>
          </p:cNvPr>
          <p:cNvPicPr>
            <a:picLocks noChangeAspect="1"/>
          </p:cNvPicPr>
          <p:nvPr/>
        </p:nvPicPr>
        <p:blipFill>
          <a:blip r:embed="rId6"/>
          <a:stretch>
            <a:fillRect/>
          </a:stretch>
        </p:blipFill>
        <p:spPr>
          <a:xfrm>
            <a:off x="9288647" y="4160510"/>
            <a:ext cx="239291" cy="202962"/>
          </a:xfrm>
          <a:prstGeom prst="rect">
            <a:avLst/>
          </a:prstGeom>
        </p:spPr>
      </p:pic>
      <p:pic>
        <p:nvPicPr>
          <p:cNvPr id="104" name="Picture 11" descr="A picture containing logo&#10;&#10;Description automatically generated">
            <a:extLst>
              <a:ext uri="{FF2B5EF4-FFF2-40B4-BE49-F238E27FC236}">
                <a16:creationId xmlns:a16="http://schemas.microsoft.com/office/drawing/2014/main" id="{F3D965D7-A3C8-1D8D-11E4-9E2AFFA6EDFC}"/>
              </a:ext>
            </a:extLst>
          </p:cNvPr>
          <p:cNvPicPr>
            <a:picLocks noChangeAspect="1"/>
          </p:cNvPicPr>
          <p:nvPr/>
        </p:nvPicPr>
        <p:blipFill>
          <a:blip r:embed="rId6"/>
          <a:stretch>
            <a:fillRect/>
          </a:stretch>
        </p:blipFill>
        <p:spPr>
          <a:xfrm>
            <a:off x="9288648" y="4514929"/>
            <a:ext cx="239291" cy="202962"/>
          </a:xfrm>
          <a:prstGeom prst="rect">
            <a:avLst/>
          </a:prstGeom>
        </p:spPr>
      </p:pic>
      <p:pic>
        <p:nvPicPr>
          <p:cNvPr id="105" name="Picture 11" descr="A picture containing logo&#10;&#10;Description automatically generated">
            <a:extLst>
              <a:ext uri="{FF2B5EF4-FFF2-40B4-BE49-F238E27FC236}">
                <a16:creationId xmlns:a16="http://schemas.microsoft.com/office/drawing/2014/main" id="{C32EA7D0-CF5D-1AB8-81B4-0529466980C1}"/>
              </a:ext>
            </a:extLst>
          </p:cNvPr>
          <p:cNvPicPr>
            <a:picLocks noChangeAspect="1"/>
          </p:cNvPicPr>
          <p:nvPr/>
        </p:nvPicPr>
        <p:blipFill>
          <a:blip r:embed="rId6"/>
          <a:stretch>
            <a:fillRect/>
          </a:stretch>
        </p:blipFill>
        <p:spPr>
          <a:xfrm>
            <a:off x="9288647" y="4887069"/>
            <a:ext cx="239291" cy="202962"/>
          </a:xfrm>
          <a:prstGeom prst="rect">
            <a:avLst/>
          </a:prstGeom>
        </p:spPr>
      </p:pic>
      <p:pic>
        <p:nvPicPr>
          <p:cNvPr id="107" name="Picture 19" descr="Shape&#10;&#10;Description automatically generated">
            <a:extLst>
              <a:ext uri="{FF2B5EF4-FFF2-40B4-BE49-F238E27FC236}">
                <a16:creationId xmlns:a16="http://schemas.microsoft.com/office/drawing/2014/main" id="{1CA9AF36-419C-C722-95D6-ECD028829E58}"/>
              </a:ext>
            </a:extLst>
          </p:cNvPr>
          <p:cNvPicPr>
            <a:picLocks noChangeAspect="1"/>
          </p:cNvPicPr>
          <p:nvPr/>
        </p:nvPicPr>
        <p:blipFill>
          <a:blip r:embed="rId7"/>
          <a:stretch>
            <a:fillRect/>
          </a:stretch>
        </p:blipFill>
        <p:spPr>
          <a:xfrm>
            <a:off x="9554461" y="2491523"/>
            <a:ext cx="239291" cy="194101"/>
          </a:xfrm>
          <a:prstGeom prst="rect">
            <a:avLst/>
          </a:prstGeom>
        </p:spPr>
      </p:pic>
      <p:pic>
        <p:nvPicPr>
          <p:cNvPr id="109" name="Picture 19" descr="Shape&#10;&#10;Description automatically generated">
            <a:extLst>
              <a:ext uri="{FF2B5EF4-FFF2-40B4-BE49-F238E27FC236}">
                <a16:creationId xmlns:a16="http://schemas.microsoft.com/office/drawing/2014/main" id="{27802343-0917-04B5-282B-93580CE6FABD}"/>
              </a:ext>
            </a:extLst>
          </p:cNvPr>
          <p:cNvPicPr>
            <a:picLocks noChangeAspect="1"/>
          </p:cNvPicPr>
          <p:nvPr/>
        </p:nvPicPr>
        <p:blipFill>
          <a:blip r:embed="rId7"/>
          <a:stretch>
            <a:fillRect/>
          </a:stretch>
        </p:blipFill>
        <p:spPr>
          <a:xfrm>
            <a:off x="9554461" y="3235803"/>
            <a:ext cx="239291" cy="194101"/>
          </a:xfrm>
          <a:prstGeom prst="rect">
            <a:avLst/>
          </a:prstGeom>
        </p:spPr>
      </p:pic>
      <p:pic>
        <p:nvPicPr>
          <p:cNvPr id="111" name="Picture 19" descr="Shape&#10;&#10;Description automatically generated">
            <a:extLst>
              <a:ext uri="{FF2B5EF4-FFF2-40B4-BE49-F238E27FC236}">
                <a16:creationId xmlns:a16="http://schemas.microsoft.com/office/drawing/2014/main" id="{8DFE5086-EC1A-19B5-8248-AC4230052735}"/>
              </a:ext>
            </a:extLst>
          </p:cNvPr>
          <p:cNvPicPr>
            <a:picLocks noChangeAspect="1"/>
          </p:cNvPicPr>
          <p:nvPr/>
        </p:nvPicPr>
        <p:blipFill>
          <a:blip r:embed="rId7"/>
          <a:stretch>
            <a:fillRect/>
          </a:stretch>
        </p:blipFill>
        <p:spPr>
          <a:xfrm>
            <a:off x="9554461" y="5264849"/>
            <a:ext cx="239291" cy="194101"/>
          </a:xfrm>
          <a:prstGeom prst="rect">
            <a:avLst/>
          </a:prstGeom>
        </p:spPr>
      </p:pic>
      <p:pic>
        <p:nvPicPr>
          <p:cNvPr id="113" name="Picture 20" descr="A picture containing application&#10;&#10;Description automatically generated">
            <a:extLst>
              <a:ext uri="{FF2B5EF4-FFF2-40B4-BE49-F238E27FC236}">
                <a16:creationId xmlns:a16="http://schemas.microsoft.com/office/drawing/2014/main" id="{A8E4FC22-4249-91C2-D674-E94F64B00B41}"/>
              </a:ext>
            </a:extLst>
          </p:cNvPr>
          <p:cNvPicPr>
            <a:picLocks noChangeAspect="1"/>
          </p:cNvPicPr>
          <p:nvPr/>
        </p:nvPicPr>
        <p:blipFill>
          <a:blip r:embed="rId8"/>
          <a:stretch>
            <a:fillRect/>
          </a:stretch>
        </p:blipFill>
        <p:spPr>
          <a:xfrm>
            <a:off x="9837996" y="1875689"/>
            <a:ext cx="239289" cy="201991"/>
          </a:xfrm>
          <a:prstGeom prst="rect">
            <a:avLst/>
          </a:prstGeom>
        </p:spPr>
      </p:pic>
      <p:pic>
        <p:nvPicPr>
          <p:cNvPr id="115" name="Picture 20" descr="A picture containing application&#10;&#10;Description automatically generated">
            <a:extLst>
              <a:ext uri="{FF2B5EF4-FFF2-40B4-BE49-F238E27FC236}">
                <a16:creationId xmlns:a16="http://schemas.microsoft.com/office/drawing/2014/main" id="{5E983EE2-4587-3A5D-2289-20CFE53A612C}"/>
              </a:ext>
            </a:extLst>
          </p:cNvPr>
          <p:cNvPicPr>
            <a:picLocks noChangeAspect="1"/>
          </p:cNvPicPr>
          <p:nvPr/>
        </p:nvPicPr>
        <p:blipFill>
          <a:blip r:embed="rId8"/>
          <a:stretch>
            <a:fillRect/>
          </a:stretch>
        </p:blipFill>
        <p:spPr>
          <a:xfrm>
            <a:off x="9837996" y="2203526"/>
            <a:ext cx="239289" cy="201991"/>
          </a:xfrm>
          <a:prstGeom prst="rect">
            <a:avLst/>
          </a:prstGeom>
        </p:spPr>
      </p:pic>
      <p:pic>
        <p:nvPicPr>
          <p:cNvPr id="117" name="Picture 20" descr="A picture containing application&#10;&#10;Description automatically generated">
            <a:extLst>
              <a:ext uri="{FF2B5EF4-FFF2-40B4-BE49-F238E27FC236}">
                <a16:creationId xmlns:a16="http://schemas.microsoft.com/office/drawing/2014/main" id="{4A3CDB64-0BC6-A905-7395-CD28F9F3CC04}"/>
              </a:ext>
            </a:extLst>
          </p:cNvPr>
          <p:cNvPicPr>
            <a:picLocks noChangeAspect="1"/>
          </p:cNvPicPr>
          <p:nvPr/>
        </p:nvPicPr>
        <p:blipFill>
          <a:blip r:embed="rId8"/>
          <a:stretch>
            <a:fillRect/>
          </a:stretch>
        </p:blipFill>
        <p:spPr>
          <a:xfrm>
            <a:off x="9837996" y="2495921"/>
            <a:ext cx="239289" cy="201991"/>
          </a:xfrm>
          <a:prstGeom prst="rect">
            <a:avLst/>
          </a:prstGeom>
        </p:spPr>
      </p:pic>
      <p:pic>
        <p:nvPicPr>
          <p:cNvPr id="119" name="Picture 20" descr="A picture containing application&#10;&#10;Description automatically generated">
            <a:extLst>
              <a:ext uri="{FF2B5EF4-FFF2-40B4-BE49-F238E27FC236}">
                <a16:creationId xmlns:a16="http://schemas.microsoft.com/office/drawing/2014/main" id="{6A282C44-F18F-9D3A-7EAD-7DCFE5E63D3F}"/>
              </a:ext>
            </a:extLst>
          </p:cNvPr>
          <p:cNvPicPr>
            <a:picLocks noChangeAspect="1"/>
          </p:cNvPicPr>
          <p:nvPr/>
        </p:nvPicPr>
        <p:blipFill>
          <a:blip r:embed="rId8"/>
          <a:stretch>
            <a:fillRect/>
          </a:stretch>
        </p:blipFill>
        <p:spPr>
          <a:xfrm>
            <a:off x="9837996" y="2885782"/>
            <a:ext cx="239289" cy="201991"/>
          </a:xfrm>
          <a:prstGeom prst="rect">
            <a:avLst/>
          </a:prstGeom>
        </p:spPr>
      </p:pic>
      <p:pic>
        <p:nvPicPr>
          <p:cNvPr id="121" name="Picture 20" descr="A picture containing application&#10;&#10;Description automatically generated">
            <a:extLst>
              <a:ext uri="{FF2B5EF4-FFF2-40B4-BE49-F238E27FC236}">
                <a16:creationId xmlns:a16="http://schemas.microsoft.com/office/drawing/2014/main" id="{DBA31F24-B287-98C0-9522-DD59D07CA127}"/>
              </a:ext>
            </a:extLst>
          </p:cNvPr>
          <p:cNvPicPr>
            <a:picLocks noChangeAspect="1"/>
          </p:cNvPicPr>
          <p:nvPr/>
        </p:nvPicPr>
        <p:blipFill>
          <a:blip r:embed="rId8"/>
          <a:stretch>
            <a:fillRect/>
          </a:stretch>
        </p:blipFill>
        <p:spPr>
          <a:xfrm>
            <a:off x="9837996" y="3213619"/>
            <a:ext cx="239289" cy="201991"/>
          </a:xfrm>
          <a:prstGeom prst="rect">
            <a:avLst/>
          </a:prstGeom>
        </p:spPr>
      </p:pic>
      <p:pic>
        <p:nvPicPr>
          <p:cNvPr id="123" name="Picture 20" descr="A picture containing application&#10;&#10;Description automatically generated">
            <a:extLst>
              <a:ext uri="{FF2B5EF4-FFF2-40B4-BE49-F238E27FC236}">
                <a16:creationId xmlns:a16="http://schemas.microsoft.com/office/drawing/2014/main" id="{C5C37B7A-59C8-29B4-18B3-0F5B8E146552}"/>
              </a:ext>
            </a:extLst>
          </p:cNvPr>
          <p:cNvPicPr>
            <a:picLocks noChangeAspect="1"/>
          </p:cNvPicPr>
          <p:nvPr/>
        </p:nvPicPr>
        <p:blipFill>
          <a:blip r:embed="rId8"/>
          <a:stretch>
            <a:fillRect/>
          </a:stretch>
        </p:blipFill>
        <p:spPr>
          <a:xfrm>
            <a:off x="9837996" y="3479433"/>
            <a:ext cx="239289" cy="201991"/>
          </a:xfrm>
          <a:prstGeom prst="rect">
            <a:avLst/>
          </a:prstGeom>
        </p:spPr>
      </p:pic>
      <p:pic>
        <p:nvPicPr>
          <p:cNvPr id="125" name="Picture 20" descr="A picture containing application&#10;&#10;Description automatically generated">
            <a:extLst>
              <a:ext uri="{FF2B5EF4-FFF2-40B4-BE49-F238E27FC236}">
                <a16:creationId xmlns:a16="http://schemas.microsoft.com/office/drawing/2014/main" id="{5D9BB4F4-7307-BD15-506D-AD2EDCBD8A61}"/>
              </a:ext>
            </a:extLst>
          </p:cNvPr>
          <p:cNvPicPr>
            <a:picLocks noChangeAspect="1"/>
          </p:cNvPicPr>
          <p:nvPr/>
        </p:nvPicPr>
        <p:blipFill>
          <a:blip r:embed="rId8"/>
          <a:stretch>
            <a:fillRect/>
          </a:stretch>
        </p:blipFill>
        <p:spPr>
          <a:xfrm>
            <a:off x="9837996" y="3771828"/>
            <a:ext cx="239289" cy="201991"/>
          </a:xfrm>
          <a:prstGeom prst="rect">
            <a:avLst/>
          </a:prstGeom>
        </p:spPr>
      </p:pic>
      <p:pic>
        <p:nvPicPr>
          <p:cNvPr id="127" name="Picture 20" descr="A picture containing application&#10;&#10;Description automatically generated">
            <a:extLst>
              <a:ext uri="{FF2B5EF4-FFF2-40B4-BE49-F238E27FC236}">
                <a16:creationId xmlns:a16="http://schemas.microsoft.com/office/drawing/2014/main" id="{5E5A028F-8ED4-5E77-C59A-893E749F3EEE}"/>
              </a:ext>
            </a:extLst>
          </p:cNvPr>
          <p:cNvPicPr>
            <a:picLocks noChangeAspect="1"/>
          </p:cNvPicPr>
          <p:nvPr/>
        </p:nvPicPr>
        <p:blipFill>
          <a:blip r:embed="rId8"/>
          <a:stretch>
            <a:fillRect/>
          </a:stretch>
        </p:blipFill>
        <p:spPr>
          <a:xfrm>
            <a:off x="9837996" y="4161689"/>
            <a:ext cx="239289" cy="201991"/>
          </a:xfrm>
          <a:prstGeom prst="rect">
            <a:avLst/>
          </a:prstGeom>
        </p:spPr>
      </p:pic>
      <p:pic>
        <p:nvPicPr>
          <p:cNvPr id="129" name="Picture 20" descr="A picture containing application&#10;&#10;Description automatically generated">
            <a:extLst>
              <a:ext uri="{FF2B5EF4-FFF2-40B4-BE49-F238E27FC236}">
                <a16:creationId xmlns:a16="http://schemas.microsoft.com/office/drawing/2014/main" id="{EE28707F-CA3A-C058-A43E-00F3C830F262}"/>
              </a:ext>
            </a:extLst>
          </p:cNvPr>
          <p:cNvPicPr>
            <a:picLocks noChangeAspect="1"/>
          </p:cNvPicPr>
          <p:nvPr/>
        </p:nvPicPr>
        <p:blipFill>
          <a:blip r:embed="rId8"/>
          <a:stretch>
            <a:fillRect/>
          </a:stretch>
        </p:blipFill>
        <p:spPr>
          <a:xfrm>
            <a:off x="9837996" y="4516107"/>
            <a:ext cx="239289" cy="201991"/>
          </a:xfrm>
          <a:prstGeom prst="rect">
            <a:avLst/>
          </a:prstGeom>
        </p:spPr>
      </p:pic>
      <p:pic>
        <p:nvPicPr>
          <p:cNvPr id="131" name="Picture 20" descr="A picture containing application&#10;&#10;Description automatically generated">
            <a:extLst>
              <a:ext uri="{FF2B5EF4-FFF2-40B4-BE49-F238E27FC236}">
                <a16:creationId xmlns:a16="http://schemas.microsoft.com/office/drawing/2014/main" id="{8C811463-FA6D-B908-2862-8A5C5D4F5BA6}"/>
              </a:ext>
            </a:extLst>
          </p:cNvPr>
          <p:cNvPicPr>
            <a:picLocks noChangeAspect="1"/>
          </p:cNvPicPr>
          <p:nvPr/>
        </p:nvPicPr>
        <p:blipFill>
          <a:blip r:embed="rId8"/>
          <a:stretch>
            <a:fillRect/>
          </a:stretch>
        </p:blipFill>
        <p:spPr>
          <a:xfrm>
            <a:off x="9837996" y="4888247"/>
            <a:ext cx="239289" cy="201991"/>
          </a:xfrm>
          <a:prstGeom prst="rect">
            <a:avLst/>
          </a:prstGeom>
        </p:spPr>
      </p:pic>
      <p:pic>
        <p:nvPicPr>
          <p:cNvPr id="133" name="Picture 20" descr="A picture containing application&#10;&#10;Description automatically generated">
            <a:extLst>
              <a:ext uri="{FF2B5EF4-FFF2-40B4-BE49-F238E27FC236}">
                <a16:creationId xmlns:a16="http://schemas.microsoft.com/office/drawing/2014/main" id="{613AC433-4830-4E50-4BC6-20BFB871F7CE}"/>
              </a:ext>
            </a:extLst>
          </p:cNvPr>
          <p:cNvPicPr>
            <a:picLocks noChangeAspect="1"/>
          </p:cNvPicPr>
          <p:nvPr/>
        </p:nvPicPr>
        <p:blipFill>
          <a:blip r:embed="rId8"/>
          <a:stretch>
            <a:fillRect/>
          </a:stretch>
        </p:blipFill>
        <p:spPr>
          <a:xfrm>
            <a:off x="9837996" y="5269247"/>
            <a:ext cx="239289" cy="201991"/>
          </a:xfrm>
          <a:prstGeom prst="rect">
            <a:avLst/>
          </a:prstGeom>
        </p:spPr>
      </p:pic>
      <p:pic>
        <p:nvPicPr>
          <p:cNvPr id="135" name="Picture 23" descr="Logo&#10;&#10;Description automatically generated">
            <a:extLst>
              <a:ext uri="{FF2B5EF4-FFF2-40B4-BE49-F238E27FC236}">
                <a16:creationId xmlns:a16="http://schemas.microsoft.com/office/drawing/2014/main" id="{9B1F0F95-6C12-EB86-5F0E-C4574D51305C}"/>
              </a:ext>
            </a:extLst>
          </p:cNvPr>
          <p:cNvPicPr>
            <a:picLocks noChangeAspect="1"/>
          </p:cNvPicPr>
          <p:nvPr/>
        </p:nvPicPr>
        <p:blipFill>
          <a:blip r:embed="rId9"/>
          <a:stretch>
            <a:fillRect/>
          </a:stretch>
        </p:blipFill>
        <p:spPr>
          <a:xfrm>
            <a:off x="10121530" y="2206953"/>
            <a:ext cx="203849" cy="193132"/>
          </a:xfrm>
          <a:prstGeom prst="rect">
            <a:avLst/>
          </a:prstGeom>
        </p:spPr>
      </p:pic>
      <p:pic>
        <p:nvPicPr>
          <p:cNvPr id="137" name="Picture 23" descr="Logo&#10;&#10;Description automatically generated">
            <a:extLst>
              <a:ext uri="{FF2B5EF4-FFF2-40B4-BE49-F238E27FC236}">
                <a16:creationId xmlns:a16="http://schemas.microsoft.com/office/drawing/2014/main" id="{40EC3F0D-CCB9-E0EC-DF05-E9E2A805D78B}"/>
              </a:ext>
            </a:extLst>
          </p:cNvPr>
          <p:cNvPicPr>
            <a:picLocks noChangeAspect="1"/>
          </p:cNvPicPr>
          <p:nvPr/>
        </p:nvPicPr>
        <p:blipFill>
          <a:blip r:embed="rId9"/>
          <a:stretch>
            <a:fillRect/>
          </a:stretch>
        </p:blipFill>
        <p:spPr>
          <a:xfrm>
            <a:off x="10121530" y="1879116"/>
            <a:ext cx="203849" cy="193132"/>
          </a:xfrm>
          <a:prstGeom prst="rect">
            <a:avLst/>
          </a:prstGeom>
        </p:spPr>
      </p:pic>
      <p:pic>
        <p:nvPicPr>
          <p:cNvPr id="139" name="Picture 23" descr="Logo&#10;&#10;Description automatically generated">
            <a:extLst>
              <a:ext uri="{FF2B5EF4-FFF2-40B4-BE49-F238E27FC236}">
                <a16:creationId xmlns:a16="http://schemas.microsoft.com/office/drawing/2014/main" id="{D161019C-8D79-DDC6-5D8B-12E966EB942B}"/>
              </a:ext>
            </a:extLst>
          </p:cNvPr>
          <p:cNvPicPr>
            <a:picLocks noChangeAspect="1"/>
          </p:cNvPicPr>
          <p:nvPr/>
        </p:nvPicPr>
        <p:blipFill>
          <a:blip r:embed="rId9"/>
          <a:stretch>
            <a:fillRect/>
          </a:stretch>
        </p:blipFill>
        <p:spPr>
          <a:xfrm>
            <a:off x="10121530" y="2499348"/>
            <a:ext cx="203849" cy="193132"/>
          </a:xfrm>
          <a:prstGeom prst="rect">
            <a:avLst/>
          </a:prstGeom>
        </p:spPr>
      </p:pic>
      <p:pic>
        <p:nvPicPr>
          <p:cNvPr id="141" name="Picture 23" descr="Logo&#10;&#10;Description automatically generated">
            <a:extLst>
              <a:ext uri="{FF2B5EF4-FFF2-40B4-BE49-F238E27FC236}">
                <a16:creationId xmlns:a16="http://schemas.microsoft.com/office/drawing/2014/main" id="{2A7E00E5-EEA3-B7F6-1C7F-847972FAFDAF}"/>
              </a:ext>
            </a:extLst>
          </p:cNvPr>
          <p:cNvPicPr>
            <a:picLocks noChangeAspect="1"/>
          </p:cNvPicPr>
          <p:nvPr/>
        </p:nvPicPr>
        <p:blipFill>
          <a:blip r:embed="rId9"/>
          <a:stretch>
            <a:fillRect/>
          </a:stretch>
        </p:blipFill>
        <p:spPr>
          <a:xfrm>
            <a:off x="10121530" y="3465139"/>
            <a:ext cx="203849" cy="193132"/>
          </a:xfrm>
          <a:prstGeom prst="rect">
            <a:avLst/>
          </a:prstGeom>
        </p:spPr>
      </p:pic>
      <p:pic>
        <p:nvPicPr>
          <p:cNvPr id="143" name="Picture 23" descr="Logo&#10;&#10;Description automatically generated">
            <a:extLst>
              <a:ext uri="{FF2B5EF4-FFF2-40B4-BE49-F238E27FC236}">
                <a16:creationId xmlns:a16="http://schemas.microsoft.com/office/drawing/2014/main" id="{DC9090C5-DD9C-1AFD-E7C8-77DFD720A122}"/>
              </a:ext>
            </a:extLst>
          </p:cNvPr>
          <p:cNvPicPr>
            <a:picLocks noChangeAspect="1"/>
          </p:cNvPicPr>
          <p:nvPr/>
        </p:nvPicPr>
        <p:blipFill>
          <a:blip r:embed="rId9"/>
          <a:stretch>
            <a:fillRect/>
          </a:stretch>
        </p:blipFill>
        <p:spPr>
          <a:xfrm>
            <a:off x="10121530" y="4165116"/>
            <a:ext cx="203849" cy="193132"/>
          </a:xfrm>
          <a:prstGeom prst="rect">
            <a:avLst/>
          </a:prstGeom>
        </p:spPr>
      </p:pic>
      <p:pic>
        <p:nvPicPr>
          <p:cNvPr id="145" name="Picture 23" descr="Logo&#10;&#10;Description automatically generated">
            <a:extLst>
              <a:ext uri="{FF2B5EF4-FFF2-40B4-BE49-F238E27FC236}">
                <a16:creationId xmlns:a16="http://schemas.microsoft.com/office/drawing/2014/main" id="{121BE8F4-EB7D-03AB-A2DE-5B6B03749931}"/>
              </a:ext>
            </a:extLst>
          </p:cNvPr>
          <p:cNvPicPr>
            <a:picLocks noChangeAspect="1"/>
          </p:cNvPicPr>
          <p:nvPr/>
        </p:nvPicPr>
        <p:blipFill>
          <a:blip r:embed="rId9"/>
          <a:stretch>
            <a:fillRect/>
          </a:stretch>
        </p:blipFill>
        <p:spPr>
          <a:xfrm>
            <a:off x="10121530" y="4510674"/>
            <a:ext cx="203849" cy="193132"/>
          </a:xfrm>
          <a:prstGeom prst="rect">
            <a:avLst/>
          </a:prstGeom>
        </p:spPr>
      </p:pic>
      <p:pic>
        <p:nvPicPr>
          <p:cNvPr id="147" name="Picture 23" descr="Logo&#10;&#10;Description automatically generated">
            <a:extLst>
              <a:ext uri="{FF2B5EF4-FFF2-40B4-BE49-F238E27FC236}">
                <a16:creationId xmlns:a16="http://schemas.microsoft.com/office/drawing/2014/main" id="{EDC656E2-CFEC-726E-92B8-C7A47DB14BF7}"/>
              </a:ext>
            </a:extLst>
          </p:cNvPr>
          <p:cNvPicPr>
            <a:picLocks noChangeAspect="1"/>
          </p:cNvPicPr>
          <p:nvPr/>
        </p:nvPicPr>
        <p:blipFill>
          <a:blip r:embed="rId9"/>
          <a:stretch>
            <a:fillRect/>
          </a:stretch>
        </p:blipFill>
        <p:spPr>
          <a:xfrm>
            <a:off x="10121530" y="4891674"/>
            <a:ext cx="203849" cy="193132"/>
          </a:xfrm>
          <a:prstGeom prst="rect">
            <a:avLst/>
          </a:prstGeom>
        </p:spPr>
      </p:pic>
      <p:pic>
        <p:nvPicPr>
          <p:cNvPr id="149" name="Picture 25" descr="Icon&#10;&#10;Description automatically generated">
            <a:extLst>
              <a:ext uri="{FF2B5EF4-FFF2-40B4-BE49-F238E27FC236}">
                <a16:creationId xmlns:a16="http://schemas.microsoft.com/office/drawing/2014/main" id="{8AB052BD-DD1C-3E82-9B27-E322A2EA45D1}"/>
              </a:ext>
            </a:extLst>
          </p:cNvPr>
          <p:cNvPicPr>
            <a:picLocks noChangeAspect="1"/>
          </p:cNvPicPr>
          <p:nvPr/>
        </p:nvPicPr>
        <p:blipFill>
          <a:blip r:embed="rId10"/>
          <a:stretch>
            <a:fillRect/>
          </a:stretch>
        </p:blipFill>
        <p:spPr>
          <a:xfrm>
            <a:off x="10369624" y="1882003"/>
            <a:ext cx="239290" cy="191491"/>
          </a:xfrm>
          <a:prstGeom prst="rect">
            <a:avLst/>
          </a:prstGeom>
        </p:spPr>
      </p:pic>
      <p:pic>
        <p:nvPicPr>
          <p:cNvPr id="150" name="Picture 25" descr="Icon&#10;&#10;Description automatically generated">
            <a:extLst>
              <a:ext uri="{FF2B5EF4-FFF2-40B4-BE49-F238E27FC236}">
                <a16:creationId xmlns:a16="http://schemas.microsoft.com/office/drawing/2014/main" id="{A2378ED2-97C5-B96F-148C-FC59C4BC44B0}"/>
              </a:ext>
            </a:extLst>
          </p:cNvPr>
          <p:cNvPicPr>
            <a:picLocks noChangeAspect="1"/>
          </p:cNvPicPr>
          <p:nvPr/>
        </p:nvPicPr>
        <p:blipFill>
          <a:blip r:embed="rId10"/>
          <a:stretch>
            <a:fillRect/>
          </a:stretch>
        </p:blipFill>
        <p:spPr>
          <a:xfrm>
            <a:off x="10369624" y="2493375"/>
            <a:ext cx="239290" cy="191491"/>
          </a:xfrm>
          <a:prstGeom prst="rect">
            <a:avLst/>
          </a:prstGeom>
        </p:spPr>
      </p:pic>
      <p:pic>
        <p:nvPicPr>
          <p:cNvPr id="151" name="Picture 25" descr="Icon&#10;&#10;Description automatically generated">
            <a:extLst>
              <a:ext uri="{FF2B5EF4-FFF2-40B4-BE49-F238E27FC236}">
                <a16:creationId xmlns:a16="http://schemas.microsoft.com/office/drawing/2014/main" id="{253B14CC-EA62-9771-0BC4-357EF9DEB0AF}"/>
              </a:ext>
            </a:extLst>
          </p:cNvPr>
          <p:cNvPicPr>
            <a:picLocks noChangeAspect="1"/>
          </p:cNvPicPr>
          <p:nvPr/>
        </p:nvPicPr>
        <p:blipFill>
          <a:blip r:embed="rId10"/>
          <a:stretch>
            <a:fillRect/>
          </a:stretch>
        </p:blipFill>
        <p:spPr>
          <a:xfrm>
            <a:off x="10369623" y="2892095"/>
            <a:ext cx="239290" cy="191491"/>
          </a:xfrm>
          <a:prstGeom prst="rect">
            <a:avLst/>
          </a:prstGeom>
        </p:spPr>
      </p:pic>
      <p:pic>
        <p:nvPicPr>
          <p:cNvPr id="152" name="Picture 25" descr="Icon&#10;&#10;Description automatically generated">
            <a:extLst>
              <a:ext uri="{FF2B5EF4-FFF2-40B4-BE49-F238E27FC236}">
                <a16:creationId xmlns:a16="http://schemas.microsoft.com/office/drawing/2014/main" id="{37320256-D549-4A8D-061E-FAB90BC70D70}"/>
              </a:ext>
            </a:extLst>
          </p:cNvPr>
          <p:cNvPicPr>
            <a:picLocks noChangeAspect="1"/>
          </p:cNvPicPr>
          <p:nvPr/>
        </p:nvPicPr>
        <p:blipFill>
          <a:blip r:embed="rId10"/>
          <a:stretch>
            <a:fillRect/>
          </a:stretch>
        </p:blipFill>
        <p:spPr>
          <a:xfrm>
            <a:off x="10396205" y="3476886"/>
            <a:ext cx="239290" cy="191491"/>
          </a:xfrm>
          <a:prstGeom prst="rect">
            <a:avLst/>
          </a:prstGeom>
        </p:spPr>
      </p:pic>
      <p:pic>
        <p:nvPicPr>
          <p:cNvPr id="153" name="Picture 25" descr="Icon&#10;&#10;Description automatically generated">
            <a:extLst>
              <a:ext uri="{FF2B5EF4-FFF2-40B4-BE49-F238E27FC236}">
                <a16:creationId xmlns:a16="http://schemas.microsoft.com/office/drawing/2014/main" id="{188A1D40-CE31-60BF-89B4-7508AB19581D}"/>
              </a:ext>
            </a:extLst>
          </p:cNvPr>
          <p:cNvPicPr>
            <a:picLocks noChangeAspect="1"/>
          </p:cNvPicPr>
          <p:nvPr/>
        </p:nvPicPr>
        <p:blipFill>
          <a:blip r:embed="rId10"/>
          <a:stretch>
            <a:fillRect/>
          </a:stretch>
        </p:blipFill>
        <p:spPr>
          <a:xfrm>
            <a:off x="10369623" y="3778142"/>
            <a:ext cx="239290" cy="191491"/>
          </a:xfrm>
          <a:prstGeom prst="rect">
            <a:avLst/>
          </a:prstGeom>
        </p:spPr>
      </p:pic>
      <p:pic>
        <p:nvPicPr>
          <p:cNvPr id="154" name="Picture 25" descr="Icon&#10;&#10;Description automatically generated">
            <a:extLst>
              <a:ext uri="{FF2B5EF4-FFF2-40B4-BE49-F238E27FC236}">
                <a16:creationId xmlns:a16="http://schemas.microsoft.com/office/drawing/2014/main" id="{ED8FAC1D-D990-AABD-C82E-995075CFFF63}"/>
              </a:ext>
            </a:extLst>
          </p:cNvPr>
          <p:cNvPicPr>
            <a:picLocks noChangeAspect="1"/>
          </p:cNvPicPr>
          <p:nvPr/>
        </p:nvPicPr>
        <p:blipFill>
          <a:blip r:embed="rId10"/>
          <a:stretch>
            <a:fillRect/>
          </a:stretch>
        </p:blipFill>
        <p:spPr>
          <a:xfrm>
            <a:off x="10369624" y="4168003"/>
            <a:ext cx="239290" cy="191491"/>
          </a:xfrm>
          <a:prstGeom prst="rect">
            <a:avLst/>
          </a:prstGeom>
        </p:spPr>
      </p:pic>
      <p:pic>
        <p:nvPicPr>
          <p:cNvPr id="155" name="Picture 25" descr="Icon&#10;&#10;Description automatically generated">
            <a:extLst>
              <a:ext uri="{FF2B5EF4-FFF2-40B4-BE49-F238E27FC236}">
                <a16:creationId xmlns:a16="http://schemas.microsoft.com/office/drawing/2014/main" id="{7A4D041D-9FA8-506B-C656-3257331B1C3F}"/>
              </a:ext>
            </a:extLst>
          </p:cNvPr>
          <p:cNvPicPr>
            <a:picLocks noChangeAspect="1"/>
          </p:cNvPicPr>
          <p:nvPr/>
        </p:nvPicPr>
        <p:blipFill>
          <a:blip r:embed="rId10"/>
          <a:stretch>
            <a:fillRect/>
          </a:stretch>
        </p:blipFill>
        <p:spPr>
          <a:xfrm>
            <a:off x="10369623" y="4522421"/>
            <a:ext cx="239290" cy="191491"/>
          </a:xfrm>
          <a:prstGeom prst="rect">
            <a:avLst/>
          </a:prstGeom>
        </p:spPr>
      </p:pic>
      <p:pic>
        <p:nvPicPr>
          <p:cNvPr id="156" name="Picture 25" descr="Icon&#10;&#10;Description automatically generated">
            <a:extLst>
              <a:ext uri="{FF2B5EF4-FFF2-40B4-BE49-F238E27FC236}">
                <a16:creationId xmlns:a16="http://schemas.microsoft.com/office/drawing/2014/main" id="{4276E3A7-05CA-70F8-2F38-DB2E839FA974}"/>
              </a:ext>
            </a:extLst>
          </p:cNvPr>
          <p:cNvPicPr>
            <a:picLocks noChangeAspect="1"/>
          </p:cNvPicPr>
          <p:nvPr/>
        </p:nvPicPr>
        <p:blipFill>
          <a:blip r:embed="rId10"/>
          <a:stretch>
            <a:fillRect/>
          </a:stretch>
        </p:blipFill>
        <p:spPr>
          <a:xfrm>
            <a:off x="10369624" y="4894561"/>
            <a:ext cx="239290" cy="191491"/>
          </a:xfrm>
          <a:prstGeom prst="rect">
            <a:avLst/>
          </a:prstGeom>
        </p:spPr>
      </p:pic>
      <p:pic>
        <p:nvPicPr>
          <p:cNvPr id="159" name="Picture 158">
            <a:extLst>
              <a:ext uri="{FF2B5EF4-FFF2-40B4-BE49-F238E27FC236}">
                <a16:creationId xmlns:a16="http://schemas.microsoft.com/office/drawing/2014/main" id="{A1A15FBD-8280-8228-DE4F-98D5D34E7F22}"/>
              </a:ext>
            </a:extLst>
          </p:cNvPr>
          <p:cNvPicPr>
            <a:picLocks noChangeAspect="1"/>
          </p:cNvPicPr>
          <p:nvPr/>
        </p:nvPicPr>
        <p:blipFill>
          <a:blip r:embed="rId11"/>
          <a:stretch>
            <a:fillRect/>
          </a:stretch>
        </p:blipFill>
        <p:spPr>
          <a:xfrm>
            <a:off x="10686273" y="2499205"/>
            <a:ext cx="238125" cy="193823"/>
          </a:xfrm>
          <a:prstGeom prst="rect">
            <a:avLst/>
          </a:prstGeom>
        </p:spPr>
      </p:pic>
      <p:pic>
        <p:nvPicPr>
          <p:cNvPr id="160" name="Picture 159">
            <a:extLst>
              <a:ext uri="{FF2B5EF4-FFF2-40B4-BE49-F238E27FC236}">
                <a16:creationId xmlns:a16="http://schemas.microsoft.com/office/drawing/2014/main" id="{9D9D529D-2BF4-4192-D618-235267F406C8}"/>
              </a:ext>
            </a:extLst>
          </p:cNvPr>
          <p:cNvPicPr>
            <a:picLocks noChangeAspect="1"/>
          </p:cNvPicPr>
          <p:nvPr/>
        </p:nvPicPr>
        <p:blipFill>
          <a:blip r:embed="rId11"/>
          <a:stretch>
            <a:fillRect/>
          </a:stretch>
        </p:blipFill>
        <p:spPr>
          <a:xfrm>
            <a:off x="10686273" y="5263670"/>
            <a:ext cx="238125" cy="193823"/>
          </a:xfrm>
          <a:prstGeom prst="rect">
            <a:avLst/>
          </a:prstGeom>
        </p:spPr>
      </p:pic>
      <p:pic>
        <p:nvPicPr>
          <p:cNvPr id="162" name="Picture 199" descr="Icon&#10;&#10;Description automatically generated">
            <a:extLst>
              <a:ext uri="{FF2B5EF4-FFF2-40B4-BE49-F238E27FC236}">
                <a16:creationId xmlns:a16="http://schemas.microsoft.com/office/drawing/2014/main" id="{2E8154D4-DD39-0A6B-3FB7-C0FAF6AA0F18}"/>
              </a:ext>
            </a:extLst>
          </p:cNvPr>
          <p:cNvPicPr>
            <a:picLocks noChangeAspect="1"/>
          </p:cNvPicPr>
          <p:nvPr/>
        </p:nvPicPr>
        <p:blipFill>
          <a:blip r:embed="rId12"/>
          <a:stretch>
            <a:fillRect/>
          </a:stretch>
        </p:blipFill>
        <p:spPr>
          <a:xfrm>
            <a:off x="10952088" y="1878973"/>
            <a:ext cx="238125" cy="193824"/>
          </a:xfrm>
          <a:prstGeom prst="rect">
            <a:avLst/>
          </a:prstGeom>
        </p:spPr>
      </p:pic>
      <p:pic>
        <p:nvPicPr>
          <p:cNvPr id="164" name="Picture 199" descr="Icon&#10;&#10;Description automatically generated">
            <a:extLst>
              <a:ext uri="{FF2B5EF4-FFF2-40B4-BE49-F238E27FC236}">
                <a16:creationId xmlns:a16="http://schemas.microsoft.com/office/drawing/2014/main" id="{A112EF94-C158-CCA6-3778-7AAB2C3A0DF9}"/>
              </a:ext>
            </a:extLst>
          </p:cNvPr>
          <p:cNvPicPr>
            <a:picLocks noChangeAspect="1"/>
          </p:cNvPicPr>
          <p:nvPr/>
        </p:nvPicPr>
        <p:blipFill>
          <a:blip r:embed="rId12"/>
          <a:stretch>
            <a:fillRect/>
          </a:stretch>
        </p:blipFill>
        <p:spPr>
          <a:xfrm>
            <a:off x="10952088" y="2206810"/>
            <a:ext cx="238125" cy="193824"/>
          </a:xfrm>
          <a:prstGeom prst="rect">
            <a:avLst/>
          </a:prstGeom>
        </p:spPr>
      </p:pic>
      <p:pic>
        <p:nvPicPr>
          <p:cNvPr id="166" name="Picture 199" descr="Icon&#10;&#10;Description automatically generated">
            <a:extLst>
              <a:ext uri="{FF2B5EF4-FFF2-40B4-BE49-F238E27FC236}">
                <a16:creationId xmlns:a16="http://schemas.microsoft.com/office/drawing/2014/main" id="{FFEB08C0-C39B-1D3B-D5C9-C778E5D27137}"/>
              </a:ext>
            </a:extLst>
          </p:cNvPr>
          <p:cNvPicPr>
            <a:picLocks noChangeAspect="1"/>
          </p:cNvPicPr>
          <p:nvPr/>
        </p:nvPicPr>
        <p:blipFill>
          <a:blip r:embed="rId12"/>
          <a:stretch>
            <a:fillRect/>
          </a:stretch>
        </p:blipFill>
        <p:spPr>
          <a:xfrm>
            <a:off x="10952088" y="2490345"/>
            <a:ext cx="238125" cy="193824"/>
          </a:xfrm>
          <a:prstGeom prst="rect">
            <a:avLst/>
          </a:prstGeom>
        </p:spPr>
      </p:pic>
      <p:pic>
        <p:nvPicPr>
          <p:cNvPr id="168" name="Picture 199" descr="Icon&#10;&#10;Description automatically generated">
            <a:extLst>
              <a:ext uri="{FF2B5EF4-FFF2-40B4-BE49-F238E27FC236}">
                <a16:creationId xmlns:a16="http://schemas.microsoft.com/office/drawing/2014/main" id="{C2F00ACA-3C8F-C339-5CCB-51E53A68341B}"/>
              </a:ext>
            </a:extLst>
          </p:cNvPr>
          <p:cNvPicPr>
            <a:picLocks noChangeAspect="1"/>
          </p:cNvPicPr>
          <p:nvPr/>
        </p:nvPicPr>
        <p:blipFill>
          <a:blip r:embed="rId12"/>
          <a:stretch>
            <a:fillRect/>
          </a:stretch>
        </p:blipFill>
        <p:spPr>
          <a:xfrm>
            <a:off x="10952088" y="2889066"/>
            <a:ext cx="238125" cy="193824"/>
          </a:xfrm>
          <a:prstGeom prst="rect">
            <a:avLst/>
          </a:prstGeom>
        </p:spPr>
      </p:pic>
      <p:pic>
        <p:nvPicPr>
          <p:cNvPr id="170" name="Picture 199" descr="Icon&#10;&#10;Description automatically generated">
            <a:extLst>
              <a:ext uri="{FF2B5EF4-FFF2-40B4-BE49-F238E27FC236}">
                <a16:creationId xmlns:a16="http://schemas.microsoft.com/office/drawing/2014/main" id="{909F2D48-C98A-25B0-1E59-0BB53DFE5591}"/>
              </a:ext>
            </a:extLst>
          </p:cNvPr>
          <p:cNvPicPr>
            <a:picLocks noChangeAspect="1"/>
          </p:cNvPicPr>
          <p:nvPr/>
        </p:nvPicPr>
        <p:blipFill>
          <a:blip r:embed="rId12"/>
          <a:stretch>
            <a:fillRect/>
          </a:stretch>
        </p:blipFill>
        <p:spPr>
          <a:xfrm>
            <a:off x="10952088" y="3208043"/>
            <a:ext cx="238125" cy="193824"/>
          </a:xfrm>
          <a:prstGeom prst="rect">
            <a:avLst/>
          </a:prstGeom>
        </p:spPr>
      </p:pic>
      <p:pic>
        <p:nvPicPr>
          <p:cNvPr id="172" name="Picture 199" descr="Icon&#10;&#10;Description automatically generated">
            <a:extLst>
              <a:ext uri="{FF2B5EF4-FFF2-40B4-BE49-F238E27FC236}">
                <a16:creationId xmlns:a16="http://schemas.microsoft.com/office/drawing/2014/main" id="{A8BF5ED8-591A-133A-203D-01D7C7F811DD}"/>
              </a:ext>
            </a:extLst>
          </p:cNvPr>
          <p:cNvPicPr>
            <a:picLocks noChangeAspect="1"/>
          </p:cNvPicPr>
          <p:nvPr/>
        </p:nvPicPr>
        <p:blipFill>
          <a:blip r:embed="rId12"/>
          <a:stretch>
            <a:fillRect/>
          </a:stretch>
        </p:blipFill>
        <p:spPr>
          <a:xfrm>
            <a:off x="10952088" y="3482717"/>
            <a:ext cx="238125" cy="193824"/>
          </a:xfrm>
          <a:prstGeom prst="rect">
            <a:avLst/>
          </a:prstGeom>
        </p:spPr>
      </p:pic>
      <p:pic>
        <p:nvPicPr>
          <p:cNvPr id="174" name="Picture 199" descr="Icon&#10;&#10;Description automatically generated">
            <a:extLst>
              <a:ext uri="{FF2B5EF4-FFF2-40B4-BE49-F238E27FC236}">
                <a16:creationId xmlns:a16="http://schemas.microsoft.com/office/drawing/2014/main" id="{71603F37-6ADE-4E69-C5A8-83676CB34C2F}"/>
              </a:ext>
            </a:extLst>
          </p:cNvPr>
          <p:cNvPicPr>
            <a:picLocks noChangeAspect="1"/>
          </p:cNvPicPr>
          <p:nvPr/>
        </p:nvPicPr>
        <p:blipFill>
          <a:blip r:embed="rId12"/>
          <a:stretch>
            <a:fillRect/>
          </a:stretch>
        </p:blipFill>
        <p:spPr>
          <a:xfrm>
            <a:off x="10952088" y="3775112"/>
            <a:ext cx="238125" cy="193824"/>
          </a:xfrm>
          <a:prstGeom prst="rect">
            <a:avLst/>
          </a:prstGeom>
        </p:spPr>
      </p:pic>
      <p:pic>
        <p:nvPicPr>
          <p:cNvPr id="176" name="Picture 199" descr="Icon&#10;&#10;Description automatically generated">
            <a:extLst>
              <a:ext uri="{FF2B5EF4-FFF2-40B4-BE49-F238E27FC236}">
                <a16:creationId xmlns:a16="http://schemas.microsoft.com/office/drawing/2014/main" id="{9A109AC8-8840-0070-1FAF-CAD9E1ECC441}"/>
              </a:ext>
            </a:extLst>
          </p:cNvPr>
          <p:cNvPicPr>
            <a:picLocks noChangeAspect="1"/>
          </p:cNvPicPr>
          <p:nvPr/>
        </p:nvPicPr>
        <p:blipFill>
          <a:blip r:embed="rId12"/>
          <a:stretch>
            <a:fillRect/>
          </a:stretch>
        </p:blipFill>
        <p:spPr>
          <a:xfrm>
            <a:off x="10952088" y="4164973"/>
            <a:ext cx="238125" cy="193824"/>
          </a:xfrm>
          <a:prstGeom prst="rect">
            <a:avLst/>
          </a:prstGeom>
        </p:spPr>
      </p:pic>
      <p:pic>
        <p:nvPicPr>
          <p:cNvPr id="178" name="Picture 199" descr="Icon&#10;&#10;Description automatically generated">
            <a:extLst>
              <a:ext uri="{FF2B5EF4-FFF2-40B4-BE49-F238E27FC236}">
                <a16:creationId xmlns:a16="http://schemas.microsoft.com/office/drawing/2014/main" id="{39B2985E-BBBE-4994-F485-F73498424DC9}"/>
              </a:ext>
            </a:extLst>
          </p:cNvPr>
          <p:cNvPicPr>
            <a:picLocks noChangeAspect="1"/>
          </p:cNvPicPr>
          <p:nvPr/>
        </p:nvPicPr>
        <p:blipFill>
          <a:blip r:embed="rId12"/>
          <a:stretch>
            <a:fillRect/>
          </a:stretch>
        </p:blipFill>
        <p:spPr>
          <a:xfrm>
            <a:off x="10952088" y="4554833"/>
            <a:ext cx="238125" cy="193824"/>
          </a:xfrm>
          <a:prstGeom prst="rect">
            <a:avLst/>
          </a:prstGeom>
        </p:spPr>
      </p:pic>
      <p:pic>
        <p:nvPicPr>
          <p:cNvPr id="179" name="Picture 199" descr="Icon&#10;&#10;Description automatically generated">
            <a:extLst>
              <a:ext uri="{FF2B5EF4-FFF2-40B4-BE49-F238E27FC236}">
                <a16:creationId xmlns:a16="http://schemas.microsoft.com/office/drawing/2014/main" id="{B71FD2CA-FF67-A12C-B9D1-FD492EA66909}"/>
              </a:ext>
            </a:extLst>
          </p:cNvPr>
          <p:cNvPicPr>
            <a:picLocks noChangeAspect="1"/>
          </p:cNvPicPr>
          <p:nvPr/>
        </p:nvPicPr>
        <p:blipFill>
          <a:blip r:embed="rId12"/>
          <a:stretch>
            <a:fillRect/>
          </a:stretch>
        </p:blipFill>
        <p:spPr>
          <a:xfrm>
            <a:off x="10925506" y="4891530"/>
            <a:ext cx="238125" cy="193824"/>
          </a:xfrm>
          <a:prstGeom prst="rect">
            <a:avLst/>
          </a:prstGeom>
        </p:spPr>
      </p:pic>
      <p:pic>
        <p:nvPicPr>
          <p:cNvPr id="180" name="Picture 199" descr="Icon&#10;&#10;Description automatically generated">
            <a:extLst>
              <a:ext uri="{FF2B5EF4-FFF2-40B4-BE49-F238E27FC236}">
                <a16:creationId xmlns:a16="http://schemas.microsoft.com/office/drawing/2014/main" id="{0860A708-0C45-E5B1-3027-63349E64C8C0}"/>
              </a:ext>
            </a:extLst>
          </p:cNvPr>
          <p:cNvPicPr>
            <a:picLocks noChangeAspect="1"/>
          </p:cNvPicPr>
          <p:nvPr/>
        </p:nvPicPr>
        <p:blipFill>
          <a:blip r:embed="rId12"/>
          <a:stretch>
            <a:fillRect/>
          </a:stretch>
        </p:blipFill>
        <p:spPr>
          <a:xfrm>
            <a:off x="10952087" y="5263669"/>
            <a:ext cx="238125" cy="193824"/>
          </a:xfrm>
          <a:prstGeom prst="rect">
            <a:avLst/>
          </a:prstGeom>
        </p:spPr>
      </p:pic>
    </p:spTree>
    <p:extLst>
      <p:ext uri="{BB962C8B-B14F-4D97-AF65-F5344CB8AC3E}">
        <p14:creationId xmlns:p14="http://schemas.microsoft.com/office/powerpoint/2010/main" val="507791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0E1F9C-4132-0246-A6A3-972D60CD2436}"/>
              </a:ext>
            </a:extLst>
          </p:cNvPr>
          <p:cNvSpPr txBox="1"/>
          <p:nvPr/>
        </p:nvSpPr>
        <p:spPr>
          <a:xfrm>
            <a:off x="414466" y="1743390"/>
            <a:ext cx="11231033"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ea typeface="Roboto"/>
                <a:cs typeface="Roboto"/>
              </a:rPr>
              <a:t>At the end of the programme</a:t>
            </a:r>
          </a:p>
          <a:p>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88.5% of our participants felt that they had good CE knowledge as a result of CEIC</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75% of our participants felt that the CE innovation skills they had learned were useful in their everyday practice</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69% of our participants intended to continue to work in their community of practice</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50% of our participants felt that their organisation's engagement with the circular economy has increased</a:t>
            </a:r>
          </a:p>
          <a:p>
            <a:pPr marL="285750" indent="-285750">
              <a:buFont typeface="Arial"/>
              <a:buChar char="•"/>
            </a:pPr>
            <a:endParaRPr lang="en-GB" dirty="0">
              <a:solidFill>
                <a:schemeClr val="bg2"/>
              </a:solidFill>
              <a:ea typeface="Roboto"/>
              <a:cs typeface="Roboto"/>
            </a:endParaRPr>
          </a:p>
          <a:p>
            <a:pPr marL="285750" indent="-285750">
              <a:buFont typeface="Arial"/>
              <a:buChar char="•"/>
            </a:pPr>
            <a:r>
              <a:rPr lang="en-GB" dirty="0">
                <a:solidFill>
                  <a:schemeClr val="bg2"/>
                </a:solidFill>
                <a:ea typeface="Roboto"/>
                <a:cs typeface="Roboto"/>
              </a:rPr>
              <a:t>88.5% of SBR-C1 felt that they would be more likely to engage in open innovation/ regional working</a:t>
            </a:r>
          </a:p>
          <a:p>
            <a:pPr marL="285750" indent="-285750">
              <a:buFont typeface="Arial"/>
              <a:buChar char="•"/>
            </a:pPr>
            <a:endParaRPr lang="en-GB" dirty="0">
              <a:solidFill>
                <a:schemeClr val="bg2"/>
              </a:solidFill>
              <a:ea typeface="Roboto"/>
              <a:cs typeface="Roboto"/>
            </a:endParaRPr>
          </a:p>
          <a:p>
            <a:pPr marL="285750" indent="-285750">
              <a:buFont typeface="Arial"/>
              <a:buChar char="•"/>
            </a:pPr>
            <a:endParaRPr lang="en-GB" dirty="0">
              <a:solidFill>
                <a:schemeClr val="bg2"/>
              </a:solidFill>
              <a:ea typeface="Roboto"/>
              <a:cs typeface="Roboto"/>
            </a:endParaRPr>
          </a:p>
        </p:txBody>
      </p:sp>
    </p:spTree>
    <p:extLst>
      <p:ext uri="{BB962C8B-B14F-4D97-AF65-F5344CB8AC3E}">
        <p14:creationId xmlns:p14="http://schemas.microsoft.com/office/powerpoint/2010/main" val="24734265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81370E-1838-14B9-15DC-BE03AF641982}"/>
              </a:ext>
            </a:extLst>
          </p:cNvPr>
          <p:cNvSpPr txBox="1"/>
          <p:nvPr/>
        </p:nvSpPr>
        <p:spPr>
          <a:xfrm>
            <a:off x="473675" y="1194486"/>
            <a:ext cx="11125198"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GB" dirty="0">
                <a:solidFill>
                  <a:srgbClr val="BFE1DE"/>
                </a:solidFill>
                <a:ea typeface="Roboto"/>
                <a:cs typeface="Roboto"/>
              </a:rPr>
              <a:t>CEIC's </a:t>
            </a:r>
            <a:r>
              <a:rPr lang="en-GB" dirty="0" err="1">
                <a:solidFill>
                  <a:srgbClr val="BFE1DE"/>
                </a:solidFill>
                <a:ea typeface="Roboto"/>
                <a:cs typeface="Roboto"/>
              </a:rPr>
              <a:t>PCoP</a:t>
            </a:r>
            <a:r>
              <a:rPr lang="en-GB" dirty="0">
                <a:solidFill>
                  <a:srgbClr val="BFE1DE"/>
                </a:solidFill>
                <a:ea typeface="Roboto"/>
                <a:cs typeface="Roboto"/>
              </a:rPr>
              <a:t> approach is demonstrated to:</a:t>
            </a:r>
            <a:endParaRPr lang="en-US" dirty="0"/>
          </a:p>
          <a:p>
            <a:pPr marL="285750" indent="-285750">
              <a:buFont typeface="Arial" panose="020B0604020202020204" pitchFamily="34" charset="0"/>
              <a:buChar char="•"/>
            </a:pPr>
            <a:endParaRPr lang="en-GB" dirty="0">
              <a:solidFill>
                <a:srgbClr val="BFE1DE"/>
              </a:solidFill>
              <a:ea typeface="Roboto"/>
              <a:cs typeface="Roboto"/>
            </a:endParaRPr>
          </a:p>
          <a:p>
            <a:pPr marL="742950" lvl="1" indent="-285750">
              <a:buFont typeface="Arial" panose="020B0604020202020204" pitchFamily="34" charset="0"/>
              <a:buChar char="•"/>
            </a:pPr>
            <a:r>
              <a:rPr lang="en-GB" dirty="0">
                <a:solidFill>
                  <a:srgbClr val="BFE1DE"/>
                </a:solidFill>
                <a:ea typeface="Roboto"/>
                <a:cs typeface="Roboto"/>
              </a:rPr>
              <a:t>improve circular economy knowledge</a:t>
            </a:r>
            <a:endParaRPr lang="en-GB" dirty="0">
              <a:ea typeface="Roboto"/>
              <a:cs typeface="Roboto"/>
            </a:endParaRPr>
          </a:p>
          <a:p>
            <a:pPr marL="742950" lvl="1" indent="-285750">
              <a:buFont typeface="Arial" panose="020B0604020202020204" pitchFamily="34" charset="0"/>
              <a:buChar char="•"/>
            </a:pPr>
            <a:endParaRPr lang="en-GB" dirty="0">
              <a:solidFill>
                <a:srgbClr val="BFE1DE"/>
              </a:solidFill>
              <a:ea typeface="Roboto"/>
              <a:cs typeface="Roboto"/>
            </a:endParaRPr>
          </a:p>
          <a:p>
            <a:pPr marL="742950" lvl="1" indent="-285750">
              <a:buFont typeface="Arial" panose="020B0604020202020204" pitchFamily="34" charset="0"/>
              <a:buChar char="•"/>
            </a:pPr>
            <a:r>
              <a:rPr lang="en-GB" dirty="0">
                <a:solidFill>
                  <a:srgbClr val="BFE1DE"/>
                </a:solidFill>
                <a:ea typeface="Roboto"/>
                <a:cs typeface="Roboto"/>
              </a:rPr>
              <a:t>provide innovation skills that differ from day-to-day practices in the workplace</a:t>
            </a:r>
          </a:p>
          <a:p>
            <a:pPr marL="742950" lvl="1" indent="-285750">
              <a:buFont typeface="Arial" panose="020B0604020202020204" pitchFamily="34" charset="0"/>
              <a:buChar char="•"/>
            </a:pPr>
            <a:endParaRPr lang="en-GB" dirty="0">
              <a:solidFill>
                <a:srgbClr val="BFE1DE"/>
              </a:solidFill>
              <a:ea typeface="Roboto"/>
              <a:cs typeface="Roboto"/>
            </a:endParaRPr>
          </a:p>
          <a:p>
            <a:pPr marL="742950" lvl="1" indent="-285750">
              <a:buFont typeface="Arial" panose="020B0604020202020204" pitchFamily="34" charset="0"/>
              <a:buChar char="•"/>
            </a:pPr>
            <a:r>
              <a:rPr lang="en-GB" dirty="0">
                <a:solidFill>
                  <a:srgbClr val="BFE1DE"/>
                </a:solidFill>
                <a:ea typeface="Roboto"/>
                <a:cs typeface="Roboto"/>
              </a:rPr>
              <a:t>build intent to implement circular innovation solutions in around 75% of cases, and increase intent to work on future opportunities together in around 70% of cases</a:t>
            </a:r>
          </a:p>
          <a:p>
            <a:pPr marL="742950" lvl="1" indent="-285750">
              <a:buFont typeface="Arial" panose="020B0604020202020204" pitchFamily="34" charset="0"/>
              <a:buChar char="•"/>
            </a:pPr>
            <a:endParaRPr lang="en-GB" dirty="0">
              <a:solidFill>
                <a:srgbClr val="BFE1DE"/>
              </a:solidFill>
              <a:ea typeface="Roboto"/>
              <a:cs typeface="Roboto"/>
            </a:endParaRPr>
          </a:p>
          <a:p>
            <a:pPr marL="742950" lvl="1" indent="-285750">
              <a:buFont typeface="Arial" panose="020B0604020202020204" pitchFamily="34" charset="0"/>
              <a:buChar char="•"/>
            </a:pPr>
            <a:r>
              <a:rPr lang="en-GB" dirty="0">
                <a:solidFill>
                  <a:srgbClr val="BFE1DE"/>
                </a:solidFill>
                <a:ea typeface="Roboto"/>
                <a:cs typeface="Roboto"/>
              </a:rPr>
              <a:t>increase intent to undertake regional innovation activity in the future</a:t>
            </a:r>
          </a:p>
          <a:p>
            <a:pPr marL="742950" lvl="1" indent="-285750">
              <a:buFont typeface="Arial" panose="020B0604020202020204" pitchFamily="34" charset="0"/>
              <a:buChar char="•"/>
            </a:pPr>
            <a:endParaRPr lang="en-GB" dirty="0">
              <a:solidFill>
                <a:srgbClr val="BFE1DE"/>
              </a:solidFill>
              <a:ea typeface="Roboto"/>
              <a:cs typeface="Roboto"/>
            </a:endParaRPr>
          </a:p>
          <a:p>
            <a:r>
              <a:rPr lang="en-GB">
                <a:solidFill>
                  <a:srgbClr val="BFE1DE"/>
                </a:solidFill>
                <a:ea typeface="Roboto"/>
                <a:cs typeface="Roboto"/>
              </a:rPr>
              <a:t>But:</a:t>
            </a:r>
            <a:endParaRPr lang="en-GB" dirty="0">
              <a:solidFill>
                <a:srgbClr val="BFE1DE"/>
              </a:solidFill>
              <a:ea typeface="Roboto"/>
              <a:cs typeface="Roboto"/>
            </a:endParaRPr>
          </a:p>
          <a:p>
            <a:endParaRPr lang="en-GB" dirty="0">
              <a:solidFill>
                <a:srgbClr val="BFE1DE"/>
              </a:solidFill>
              <a:ea typeface="Roboto"/>
              <a:cs typeface="Roboto"/>
            </a:endParaRPr>
          </a:p>
          <a:p>
            <a:pPr marL="742950" lvl="1" indent="-285750">
              <a:buFont typeface="Arial"/>
              <a:buChar char="•"/>
            </a:pPr>
            <a:r>
              <a:rPr lang="en-GB" dirty="0">
                <a:solidFill>
                  <a:srgbClr val="BFE1DE"/>
                </a:solidFill>
                <a:ea typeface="Roboto"/>
                <a:cs typeface="Roboto"/>
              </a:rPr>
              <a:t>does not significantly increase the perception of participants that organisations are engaging in circular economy initiatives </a:t>
            </a:r>
          </a:p>
          <a:p>
            <a:pPr marL="285750" indent="-285750">
              <a:buFont typeface="Arial" panose="020B0604020202020204" pitchFamily="34" charset="0"/>
              <a:buChar char="•"/>
            </a:pPr>
            <a:endParaRPr lang="en-GB" dirty="0">
              <a:solidFill>
                <a:srgbClr val="BFE1DE"/>
              </a:solidFill>
              <a:ea typeface="Roboto"/>
              <a:cs typeface="Roboto"/>
            </a:endParaRPr>
          </a:p>
          <a:p>
            <a:pPr marL="285750" indent="-285750">
              <a:buFont typeface="Arial" panose="020B0604020202020204" pitchFamily="34" charset="0"/>
              <a:buChar char="•"/>
            </a:pPr>
            <a:endParaRPr lang="en-GB" dirty="0">
              <a:solidFill>
                <a:srgbClr val="BFE1DE"/>
              </a:solidFill>
              <a:ea typeface="Roboto"/>
              <a:cs typeface="Roboto"/>
            </a:endParaRPr>
          </a:p>
        </p:txBody>
      </p:sp>
    </p:spTree>
    <p:extLst>
      <p:ext uri="{BB962C8B-B14F-4D97-AF65-F5344CB8AC3E}">
        <p14:creationId xmlns:p14="http://schemas.microsoft.com/office/powerpoint/2010/main" val="378786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0E5438-468A-FFC5-8246-619871E50F68}"/>
              </a:ext>
            </a:extLst>
          </p:cNvPr>
          <p:cNvSpPr>
            <a:spLocks noGrp="1"/>
          </p:cNvSpPr>
          <p:nvPr>
            <p:ph idx="1"/>
          </p:nvPr>
        </p:nvSpPr>
        <p:spPr>
          <a:xfrm>
            <a:off x="838200" y="525145"/>
            <a:ext cx="10515600" cy="5651818"/>
          </a:xfrm>
        </p:spPr>
        <p:txBody>
          <a:bodyPr vert="horz" lIns="91440" tIns="45720" rIns="91440" bIns="45720" rtlCol="0" anchor="t">
            <a:normAutofit fontScale="85000" lnSpcReduction="20000"/>
          </a:bodyPr>
          <a:lstStyle/>
          <a:p>
            <a:r>
              <a:rPr lang="en-GB" dirty="0">
                <a:solidFill>
                  <a:schemeClr val="bg2"/>
                </a:solidFill>
                <a:latin typeface="Roboto"/>
                <a:ea typeface="Roboto"/>
                <a:cs typeface="Roboto"/>
              </a:rPr>
              <a:t>Why does Wales need a circular economy?</a:t>
            </a:r>
          </a:p>
          <a:p>
            <a:pPr marL="0" indent="0">
              <a:buNone/>
            </a:pPr>
            <a:endParaRPr lang="en-GB" dirty="0">
              <a:solidFill>
                <a:schemeClr val="bg2"/>
              </a:solidFill>
              <a:latin typeface="Roboto"/>
              <a:ea typeface="Roboto"/>
              <a:cs typeface="Roboto"/>
            </a:endParaRPr>
          </a:p>
          <a:p>
            <a:r>
              <a:rPr lang="en-GB" dirty="0">
                <a:solidFill>
                  <a:schemeClr val="bg2"/>
                </a:solidFill>
                <a:latin typeface="Roboto"/>
                <a:ea typeface="Roboto"/>
                <a:cs typeface="Roboto"/>
              </a:rPr>
              <a:t>The role of public services in delivering a circular economy</a:t>
            </a:r>
          </a:p>
          <a:p>
            <a:pPr marL="0" indent="0">
              <a:buNone/>
            </a:pPr>
            <a:endParaRPr lang="en-GB" dirty="0">
              <a:solidFill>
                <a:schemeClr val="bg2"/>
              </a:solidFill>
              <a:latin typeface="Roboto"/>
              <a:ea typeface="Roboto"/>
              <a:cs typeface="Roboto"/>
            </a:endParaRPr>
          </a:p>
          <a:p>
            <a:r>
              <a:rPr lang="en-GB" dirty="0">
                <a:solidFill>
                  <a:schemeClr val="bg2"/>
                </a:solidFill>
                <a:latin typeface="Roboto"/>
                <a:ea typeface="Roboto"/>
                <a:cs typeface="Roboto"/>
              </a:rPr>
              <a:t>A Programme Community of Practice approach to public service innovation – Circular Economy Innovation Communities</a:t>
            </a:r>
          </a:p>
          <a:p>
            <a:pPr marL="0" indent="0">
              <a:buNone/>
            </a:pPr>
            <a:endParaRPr lang="en-GB" dirty="0">
              <a:solidFill>
                <a:schemeClr val="bg2"/>
              </a:solidFill>
              <a:latin typeface="Roboto"/>
              <a:ea typeface="Roboto"/>
              <a:cs typeface="Roboto"/>
            </a:endParaRPr>
          </a:p>
          <a:p>
            <a:r>
              <a:rPr lang="en-GB" dirty="0">
                <a:solidFill>
                  <a:schemeClr val="bg2"/>
                </a:solidFill>
                <a:latin typeface="Roboto"/>
                <a:ea typeface="Roboto"/>
                <a:cs typeface="Roboto"/>
              </a:rPr>
              <a:t>Does a </a:t>
            </a:r>
            <a:r>
              <a:rPr lang="en-GB" dirty="0" err="1">
                <a:solidFill>
                  <a:schemeClr val="bg2"/>
                </a:solidFill>
                <a:latin typeface="Roboto"/>
                <a:ea typeface="Roboto"/>
                <a:cs typeface="Roboto"/>
              </a:rPr>
              <a:t>PCoP</a:t>
            </a:r>
            <a:r>
              <a:rPr lang="en-GB" dirty="0">
                <a:solidFill>
                  <a:schemeClr val="bg2"/>
                </a:solidFill>
                <a:latin typeface="Roboto"/>
                <a:ea typeface="Roboto"/>
                <a:cs typeface="Roboto"/>
              </a:rPr>
              <a:t> approach develop the innovation skills of practitioners and support the development of new circular economy processes and practices?</a:t>
            </a:r>
          </a:p>
        </p:txBody>
      </p:sp>
    </p:spTree>
    <p:extLst>
      <p:ext uri="{BB962C8B-B14F-4D97-AF65-F5344CB8AC3E}">
        <p14:creationId xmlns:p14="http://schemas.microsoft.com/office/powerpoint/2010/main" val="21734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3" descr="A picture containing text, outdoor&#10;&#10;Description automatically generated">
            <a:extLst>
              <a:ext uri="{FF2B5EF4-FFF2-40B4-BE49-F238E27FC236}">
                <a16:creationId xmlns:a16="http://schemas.microsoft.com/office/drawing/2014/main" id="{BCA8691C-9B0E-B21B-A283-A8F786BBB228}"/>
              </a:ext>
            </a:extLst>
          </p:cNvPr>
          <p:cNvPicPr>
            <a:picLocks noChangeAspect="1"/>
          </p:cNvPicPr>
          <p:nvPr/>
        </p:nvPicPr>
        <p:blipFill>
          <a:blip r:embed="rId2"/>
          <a:stretch>
            <a:fillRect/>
          </a:stretch>
        </p:blipFill>
        <p:spPr>
          <a:xfrm>
            <a:off x="0" y="-45085"/>
            <a:ext cx="3352800" cy="1858010"/>
          </a:xfrm>
          <a:prstGeom prst="rect">
            <a:avLst/>
          </a:prstGeom>
        </p:spPr>
      </p:pic>
      <p:pic>
        <p:nvPicPr>
          <p:cNvPr id="14" name="Picture 14" descr="Map&#10;&#10;Description automatically generated">
            <a:extLst>
              <a:ext uri="{FF2B5EF4-FFF2-40B4-BE49-F238E27FC236}">
                <a16:creationId xmlns:a16="http://schemas.microsoft.com/office/drawing/2014/main" id="{61FB9055-5CF8-71DC-7952-91FEFC8EDC45}"/>
              </a:ext>
            </a:extLst>
          </p:cNvPr>
          <p:cNvPicPr>
            <a:picLocks noChangeAspect="1"/>
          </p:cNvPicPr>
          <p:nvPr/>
        </p:nvPicPr>
        <p:blipFill>
          <a:blip r:embed="rId3"/>
          <a:stretch>
            <a:fillRect/>
          </a:stretch>
        </p:blipFill>
        <p:spPr>
          <a:xfrm>
            <a:off x="-30480" y="1574864"/>
            <a:ext cx="3413760" cy="3901313"/>
          </a:xfrm>
          <a:prstGeom prst="rect">
            <a:avLst/>
          </a:prstGeom>
        </p:spPr>
      </p:pic>
      <p:pic>
        <p:nvPicPr>
          <p:cNvPr id="15" name="Picture 15" descr="A picture containing text, stone&#10;&#10;Description automatically generated">
            <a:extLst>
              <a:ext uri="{FF2B5EF4-FFF2-40B4-BE49-F238E27FC236}">
                <a16:creationId xmlns:a16="http://schemas.microsoft.com/office/drawing/2014/main" id="{86A3F561-0B3B-1A00-1022-1C8A86F8F66B}"/>
              </a:ext>
            </a:extLst>
          </p:cNvPr>
          <p:cNvPicPr>
            <a:picLocks noChangeAspect="1"/>
          </p:cNvPicPr>
          <p:nvPr/>
        </p:nvPicPr>
        <p:blipFill>
          <a:blip r:embed="rId4"/>
          <a:stretch>
            <a:fillRect/>
          </a:stretch>
        </p:blipFill>
        <p:spPr>
          <a:xfrm>
            <a:off x="0" y="5313680"/>
            <a:ext cx="3383280" cy="1798320"/>
          </a:xfrm>
          <a:prstGeom prst="rect">
            <a:avLst/>
          </a:prstGeom>
        </p:spPr>
      </p:pic>
      <p:pic>
        <p:nvPicPr>
          <p:cNvPr id="16" name="Picture 16" descr="Background pattern&#10;&#10;Description automatically generated">
            <a:extLst>
              <a:ext uri="{FF2B5EF4-FFF2-40B4-BE49-F238E27FC236}">
                <a16:creationId xmlns:a16="http://schemas.microsoft.com/office/drawing/2014/main" id="{62CCAB42-6E03-AB38-EC77-87A2792A416D}"/>
              </a:ext>
            </a:extLst>
          </p:cNvPr>
          <p:cNvPicPr>
            <a:picLocks noChangeAspect="1"/>
          </p:cNvPicPr>
          <p:nvPr/>
        </p:nvPicPr>
        <p:blipFill>
          <a:blip r:embed="rId5"/>
          <a:stretch>
            <a:fillRect/>
          </a:stretch>
        </p:blipFill>
        <p:spPr>
          <a:xfrm>
            <a:off x="3352800" y="-44994"/>
            <a:ext cx="3261360" cy="1857829"/>
          </a:xfrm>
          <a:prstGeom prst="rect">
            <a:avLst/>
          </a:prstGeom>
        </p:spPr>
      </p:pic>
      <p:pic>
        <p:nvPicPr>
          <p:cNvPr id="2" name="Picture 16" descr="Background pattern&#10;&#10;Description automatically generated">
            <a:extLst>
              <a:ext uri="{FF2B5EF4-FFF2-40B4-BE49-F238E27FC236}">
                <a16:creationId xmlns:a16="http://schemas.microsoft.com/office/drawing/2014/main" id="{61726DB9-2CDF-56ED-81B2-743D86742FF0}"/>
              </a:ext>
            </a:extLst>
          </p:cNvPr>
          <p:cNvPicPr>
            <a:picLocks noChangeAspect="1"/>
          </p:cNvPicPr>
          <p:nvPr/>
        </p:nvPicPr>
        <p:blipFill>
          <a:blip r:embed="rId6"/>
          <a:stretch>
            <a:fillRect/>
          </a:stretch>
        </p:blipFill>
        <p:spPr>
          <a:xfrm>
            <a:off x="3352800" y="1265555"/>
            <a:ext cx="3261360" cy="1858010"/>
          </a:xfrm>
          <a:prstGeom prst="rect">
            <a:avLst/>
          </a:prstGeom>
        </p:spPr>
      </p:pic>
      <p:pic>
        <p:nvPicPr>
          <p:cNvPr id="18" name="Picture 18">
            <a:extLst>
              <a:ext uri="{FF2B5EF4-FFF2-40B4-BE49-F238E27FC236}">
                <a16:creationId xmlns:a16="http://schemas.microsoft.com/office/drawing/2014/main" id="{01AB22B7-09D0-13D5-3F01-1F9616579684}"/>
              </a:ext>
            </a:extLst>
          </p:cNvPr>
          <p:cNvPicPr>
            <a:picLocks noChangeAspect="1"/>
          </p:cNvPicPr>
          <p:nvPr/>
        </p:nvPicPr>
        <p:blipFill>
          <a:blip r:embed="rId7"/>
          <a:stretch>
            <a:fillRect/>
          </a:stretch>
        </p:blipFill>
        <p:spPr>
          <a:xfrm>
            <a:off x="3352800" y="3856355"/>
            <a:ext cx="3261360" cy="1847850"/>
          </a:xfrm>
          <a:prstGeom prst="rect">
            <a:avLst/>
          </a:prstGeom>
        </p:spPr>
      </p:pic>
      <p:pic>
        <p:nvPicPr>
          <p:cNvPr id="19" name="Picture 19" descr="Map&#10;&#10;Description automatically generated">
            <a:extLst>
              <a:ext uri="{FF2B5EF4-FFF2-40B4-BE49-F238E27FC236}">
                <a16:creationId xmlns:a16="http://schemas.microsoft.com/office/drawing/2014/main" id="{3F879D76-D68A-002D-BBE0-0299791F43B3}"/>
              </a:ext>
            </a:extLst>
          </p:cNvPr>
          <p:cNvPicPr>
            <a:picLocks noChangeAspect="1"/>
          </p:cNvPicPr>
          <p:nvPr/>
        </p:nvPicPr>
        <p:blipFill>
          <a:blip r:embed="rId8"/>
          <a:stretch>
            <a:fillRect/>
          </a:stretch>
        </p:blipFill>
        <p:spPr>
          <a:xfrm>
            <a:off x="3352800" y="2586739"/>
            <a:ext cx="3261360" cy="1318762"/>
          </a:xfrm>
          <a:prstGeom prst="rect">
            <a:avLst/>
          </a:prstGeom>
        </p:spPr>
      </p:pic>
      <p:pic>
        <p:nvPicPr>
          <p:cNvPr id="17" name="Picture 17" descr="A picture containing text, sky, outdoor, ground&#10;&#10;Description automatically generated">
            <a:extLst>
              <a:ext uri="{FF2B5EF4-FFF2-40B4-BE49-F238E27FC236}">
                <a16:creationId xmlns:a16="http://schemas.microsoft.com/office/drawing/2014/main" id="{2B67C289-EFBE-7528-ACC4-1CD398D15D34}"/>
              </a:ext>
            </a:extLst>
          </p:cNvPr>
          <p:cNvPicPr>
            <a:picLocks noChangeAspect="1"/>
          </p:cNvPicPr>
          <p:nvPr/>
        </p:nvPicPr>
        <p:blipFill>
          <a:blip r:embed="rId9"/>
          <a:stretch>
            <a:fillRect/>
          </a:stretch>
        </p:blipFill>
        <p:spPr>
          <a:xfrm>
            <a:off x="3352800" y="5156200"/>
            <a:ext cx="3261360" cy="2174240"/>
          </a:xfrm>
          <a:prstGeom prst="rect">
            <a:avLst/>
          </a:prstGeom>
        </p:spPr>
      </p:pic>
      <p:sp>
        <p:nvSpPr>
          <p:cNvPr id="22" name="TextBox 21">
            <a:extLst>
              <a:ext uri="{FF2B5EF4-FFF2-40B4-BE49-F238E27FC236}">
                <a16:creationId xmlns:a16="http://schemas.microsoft.com/office/drawing/2014/main" id="{B5030A6E-D952-F9BD-BEA5-56AAA88796C3}"/>
              </a:ext>
            </a:extLst>
          </p:cNvPr>
          <p:cNvSpPr txBox="1"/>
          <p:nvPr/>
        </p:nvSpPr>
        <p:spPr>
          <a:xfrm>
            <a:off x="7524749" y="199866"/>
            <a:ext cx="4559300" cy="64633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i="1" dirty="0">
                <a:solidFill>
                  <a:srgbClr val="BFE1DE"/>
                </a:solidFill>
                <a:latin typeface="Roboto"/>
                <a:ea typeface="Roboto"/>
                <a:cs typeface="Roboto"/>
              </a:rPr>
              <a:t>"</a:t>
            </a:r>
            <a:r>
              <a:rPr lang="en-GB" i="1" dirty="0">
                <a:solidFill>
                  <a:srgbClr val="BFE1DE"/>
                </a:solidFill>
                <a:latin typeface="Roboto"/>
                <a:ea typeface="Roboto"/>
                <a:cs typeface="Roboto"/>
              </a:rPr>
              <a:t>...a core part of our commitment to take accelerated action on the climate emergency and related global biodiversity crisis, both of which are driven by unsustainable consumption.</a:t>
            </a:r>
            <a:r>
              <a:rPr lang="en-GB" b="1" i="1" dirty="0">
                <a:solidFill>
                  <a:srgbClr val="BFE1DE"/>
                </a:solidFill>
                <a:latin typeface="Roboto"/>
                <a:ea typeface="Roboto"/>
                <a:cs typeface="Roboto"/>
              </a:rPr>
              <a:t>  The circular economy offers an approach which can work to reduce consumption.  Taking a circular economy approach is therefore a key pillar of a green and just recovery, helping not only to address the climate crisis, but also to tackle current levels of inequality, whilst driving better economic outcomes for Wales".</a:t>
            </a:r>
          </a:p>
          <a:p>
            <a:endParaRPr lang="en-GB" b="1" i="1" dirty="0">
              <a:solidFill>
                <a:srgbClr val="BFE1DE"/>
              </a:solidFill>
              <a:latin typeface="Roboto"/>
              <a:ea typeface="Roboto"/>
              <a:cs typeface="Roboto"/>
            </a:endParaRPr>
          </a:p>
          <a:p>
            <a:endParaRPr lang="en-GB" b="1" i="1" dirty="0">
              <a:solidFill>
                <a:srgbClr val="BFE1DE"/>
              </a:solidFill>
              <a:latin typeface="Roboto"/>
              <a:ea typeface="Roboto"/>
              <a:cs typeface="Roboto"/>
            </a:endParaRPr>
          </a:p>
          <a:p>
            <a:endParaRPr lang="en-GB" b="1" i="1" dirty="0">
              <a:solidFill>
                <a:srgbClr val="BFE1DE"/>
              </a:solidFill>
              <a:latin typeface="Roboto"/>
              <a:ea typeface="Roboto"/>
              <a:cs typeface="Roboto"/>
            </a:endParaRPr>
          </a:p>
          <a:p>
            <a:r>
              <a:rPr lang="en-GB" b="1" i="1" dirty="0">
                <a:solidFill>
                  <a:srgbClr val="BFE1DE"/>
                </a:solidFill>
                <a:latin typeface="Roboto"/>
                <a:ea typeface="Roboto"/>
                <a:cs typeface="Roboto"/>
              </a:rPr>
              <a:t>"This is a cornerstone of a prosperous and resilient Wales, for the wellbeing of current and future generations"</a:t>
            </a:r>
          </a:p>
          <a:p>
            <a:endParaRPr lang="en-GB" b="1" i="1" dirty="0">
              <a:solidFill>
                <a:srgbClr val="BFE1DE"/>
              </a:solidFill>
              <a:latin typeface="Roboto"/>
              <a:ea typeface="Roboto"/>
              <a:cs typeface="Roboto"/>
            </a:endParaRPr>
          </a:p>
          <a:p>
            <a:endParaRPr lang="en-GB" b="1" i="1" dirty="0">
              <a:solidFill>
                <a:srgbClr val="BFE1DE"/>
              </a:solidFill>
              <a:latin typeface="Roboto"/>
              <a:ea typeface="Roboto"/>
              <a:cs typeface="Roboto"/>
            </a:endParaRPr>
          </a:p>
          <a:p>
            <a:pPr algn="r"/>
            <a:r>
              <a:rPr lang="en-GB" i="1" dirty="0">
                <a:solidFill>
                  <a:srgbClr val="BFE1DE"/>
                </a:solidFill>
                <a:latin typeface="Roboto"/>
                <a:ea typeface="Roboto"/>
                <a:cs typeface="Roboto"/>
              </a:rPr>
              <a:t>Beyond Recycling:  A strategy to make the circular economy in Wales a reality (2021) </a:t>
            </a:r>
            <a:endParaRPr lang="en-GB" b="1" i="1" dirty="0">
              <a:solidFill>
                <a:srgbClr val="BFE1DE"/>
              </a:solidFill>
              <a:latin typeface="Roboto"/>
              <a:ea typeface="Roboto"/>
              <a:cs typeface="Roboto"/>
            </a:endParaRPr>
          </a:p>
        </p:txBody>
      </p:sp>
      <p:grpSp>
        <p:nvGrpSpPr>
          <p:cNvPr id="27" name="Group 26">
            <a:extLst>
              <a:ext uri="{FF2B5EF4-FFF2-40B4-BE49-F238E27FC236}">
                <a16:creationId xmlns:a16="http://schemas.microsoft.com/office/drawing/2014/main" id="{1F4505C1-790E-46F7-F485-A0612BD6FB37}"/>
              </a:ext>
            </a:extLst>
          </p:cNvPr>
          <p:cNvGrpSpPr/>
          <p:nvPr/>
        </p:nvGrpSpPr>
        <p:grpSpPr>
          <a:xfrm>
            <a:off x="6772275" y="-2383"/>
            <a:ext cx="540547" cy="5885877"/>
            <a:chOff x="6796087" y="-2382"/>
            <a:chExt cx="564360" cy="6719888"/>
          </a:xfrm>
        </p:grpSpPr>
        <p:grpSp>
          <p:nvGrpSpPr>
            <p:cNvPr id="24" name="Group 23">
              <a:extLst>
                <a:ext uri="{FF2B5EF4-FFF2-40B4-BE49-F238E27FC236}">
                  <a16:creationId xmlns:a16="http://schemas.microsoft.com/office/drawing/2014/main" id="{6CC6F890-5AE4-B965-4D88-5B3D3DE956D3}"/>
                </a:ext>
              </a:extLst>
            </p:cNvPr>
            <p:cNvGrpSpPr/>
            <p:nvPr/>
          </p:nvGrpSpPr>
          <p:grpSpPr>
            <a:xfrm>
              <a:off x="6796087" y="-2382"/>
              <a:ext cx="564360" cy="6172202"/>
              <a:chOff x="6796087" y="-2382"/>
              <a:chExt cx="647703" cy="7088983"/>
            </a:xfrm>
          </p:grpSpPr>
          <p:grpSp>
            <p:nvGrpSpPr>
              <p:cNvPr id="21" name="Group 20">
                <a:extLst>
                  <a:ext uri="{FF2B5EF4-FFF2-40B4-BE49-F238E27FC236}">
                    <a16:creationId xmlns:a16="http://schemas.microsoft.com/office/drawing/2014/main" id="{2BCC7EA5-B743-E971-AB01-B98783FC9B34}"/>
                  </a:ext>
                </a:extLst>
              </p:cNvPr>
              <p:cNvGrpSpPr/>
              <p:nvPr/>
            </p:nvGrpSpPr>
            <p:grpSpPr>
              <a:xfrm>
                <a:off x="6796087" y="-2382"/>
                <a:ext cx="647703" cy="5755482"/>
                <a:chOff x="6748462" y="-2381"/>
                <a:chExt cx="981077" cy="8743950"/>
              </a:xfrm>
            </p:grpSpPr>
            <p:pic>
              <p:nvPicPr>
                <p:cNvPr id="3" name="Picture 3" descr="Text&#10;&#10;Description automatically generated">
                  <a:extLst>
                    <a:ext uri="{FF2B5EF4-FFF2-40B4-BE49-F238E27FC236}">
                      <a16:creationId xmlns:a16="http://schemas.microsoft.com/office/drawing/2014/main" id="{81FC5735-8B24-793C-9A50-D42FA0A40B0B}"/>
                    </a:ext>
                  </a:extLst>
                </p:cNvPr>
                <p:cNvPicPr>
                  <a:picLocks noChangeAspect="1"/>
                </p:cNvPicPr>
                <p:nvPr/>
              </p:nvPicPr>
              <p:blipFill>
                <a:blip r:embed="rId10"/>
                <a:stretch>
                  <a:fillRect/>
                </a:stretch>
              </p:blipFill>
              <p:spPr>
                <a:xfrm>
                  <a:off x="6748462" y="-2381"/>
                  <a:ext cx="981076" cy="969170"/>
                </a:xfrm>
                <a:prstGeom prst="rect">
                  <a:avLst/>
                </a:prstGeom>
              </p:spPr>
            </p:pic>
            <p:pic>
              <p:nvPicPr>
                <p:cNvPr id="4" name="Picture 4" descr="Logo&#10;&#10;Description automatically generated">
                  <a:extLst>
                    <a:ext uri="{FF2B5EF4-FFF2-40B4-BE49-F238E27FC236}">
                      <a16:creationId xmlns:a16="http://schemas.microsoft.com/office/drawing/2014/main" id="{554B6729-43A4-38B6-519C-89EEF0E21E32}"/>
                    </a:ext>
                  </a:extLst>
                </p:cNvPr>
                <p:cNvPicPr>
                  <a:picLocks noChangeAspect="1"/>
                </p:cNvPicPr>
                <p:nvPr/>
              </p:nvPicPr>
              <p:blipFill>
                <a:blip r:embed="rId11"/>
                <a:stretch>
                  <a:fillRect/>
                </a:stretch>
              </p:blipFill>
              <p:spPr>
                <a:xfrm>
                  <a:off x="6748462" y="962025"/>
                  <a:ext cx="981076" cy="969170"/>
                </a:xfrm>
                <a:prstGeom prst="rect">
                  <a:avLst/>
                </a:prstGeom>
              </p:spPr>
            </p:pic>
            <p:pic>
              <p:nvPicPr>
                <p:cNvPr id="5" name="Picture 5" descr="Arrow&#10;&#10;Description automatically generated">
                  <a:extLst>
                    <a:ext uri="{FF2B5EF4-FFF2-40B4-BE49-F238E27FC236}">
                      <a16:creationId xmlns:a16="http://schemas.microsoft.com/office/drawing/2014/main" id="{D037BA2C-2EA3-FAEF-98F7-EF86E3AEE6EC}"/>
                    </a:ext>
                  </a:extLst>
                </p:cNvPr>
                <p:cNvPicPr>
                  <a:picLocks noChangeAspect="1"/>
                </p:cNvPicPr>
                <p:nvPr/>
              </p:nvPicPr>
              <p:blipFill>
                <a:blip r:embed="rId12"/>
                <a:stretch>
                  <a:fillRect/>
                </a:stretch>
              </p:blipFill>
              <p:spPr>
                <a:xfrm>
                  <a:off x="6748462" y="1926431"/>
                  <a:ext cx="981076" cy="969170"/>
                </a:xfrm>
                <a:prstGeom prst="rect">
                  <a:avLst/>
                </a:prstGeom>
              </p:spPr>
            </p:pic>
            <p:pic>
              <p:nvPicPr>
                <p:cNvPr id="7" name="Picture 7" descr="Logo&#10;&#10;Description automatically generated">
                  <a:extLst>
                    <a:ext uri="{FF2B5EF4-FFF2-40B4-BE49-F238E27FC236}">
                      <a16:creationId xmlns:a16="http://schemas.microsoft.com/office/drawing/2014/main" id="{7BDE255D-D21D-D7ED-4BE0-BE8D41CDADAB}"/>
                    </a:ext>
                  </a:extLst>
                </p:cNvPr>
                <p:cNvPicPr>
                  <a:picLocks noChangeAspect="1"/>
                </p:cNvPicPr>
                <p:nvPr/>
              </p:nvPicPr>
              <p:blipFill>
                <a:blip r:embed="rId13"/>
                <a:stretch>
                  <a:fillRect/>
                </a:stretch>
              </p:blipFill>
              <p:spPr>
                <a:xfrm>
                  <a:off x="6748462" y="2890837"/>
                  <a:ext cx="981076" cy="969169"/>
                </a:xfrm>
                <a:prstGeom prst="rect">
                  <a:avLst/>
                </a:prstGeom>
              </p:spPr>
            </p:pic>
            <p:pic>
              <p:nvPicPr>
                <p:cNvPr id="8" name="Picture 8" descr="Shape&#10;&#10;Description automatically generated">
                  <a:extLst>
                    <a:ext uri="{FF2B5EF4-FFF2-40B4-BE49-F238E27FC236}">
                      <a16:creationId xmlns:a16="http://schemas.microsoft.com/office/drawing/2014/main" id="{4AAE8092-C173-9061-FA0F-81AB214759E6}"/>
                    </a:ext>
                  </a:extLst>
                </p:cNvPr>
                <p:cNvPicPr>
                  <a:picLocks noChangeAspect="1"/>
                </p:cNvPicPr>
                <p:nvPr/>
              </p:nvPicPr>
              <p:blipFill>
                <a:blip r:embed="rId14"/>
                <a:stretch>
                  <a:fillRect/>
                </a:stretch>
              </p:blipFill>
              <p:spPr>
                <a:xfrm>
                  <a:off x="6748462" y="3855244"/>
                  <a:ext cx="981076" cy="969169"/>
                </a:xfrm>
                <a:prstGeom prst="rect">
                  <a:avLst/>
                </a:prstGeom>
              </p:spPr>
            </p:pic>
            <p:pic>
              <p:nvPicPr>
                <p:cNvPr id="9" name="Picture 9" descr="Schematic&#10;&#10;Description automatically generated">
                  <a:extLst>
                    <a:ext uri="{FF2B5EF4-FFF2-40B4-BE49-F238E27FC236}">
                      <a16:creationId xmlns:a16="http://schemas.microsoft.com/office/drawing/2014/main" id="{5E5FF721-6E54-D9D0-CA86-1BDE1830A042}"/>
                    </a:ext>
                  </a:extLst>
                </p:cNvPr>
                <p:cNvPicPr>
                  <a:picLocks noChangeAspect="1"/>
                </p:cNvPicPr>
                <p:nvPr/>
              </p:nvPicPr>
              <p:blipFill>
                <a:blip r:embed="rId15"/>
                <a:stretch>
                  <a:fillRect/>
                </a:stretch>
              </p:blipFill>
              <p:spPr>
                <a:xfrm>
                  <a:off x="6748462" y="4831556"/>
                  <a:ext cx="981076" cy="969169"/>
                </a:xfrm>
                <a:prstGeom prst="rect">
                  <a:avLst/>
                </a:prstGeom>
              </p:spPr>
            </p:pic>
            <p:pic>
              <p:nvPicPr>
                <p:cNvPr id="10" name="Picture 10" descr="A picture containing icon&#10;&#10;Description automatically generated">
                  <a:extLst>
                    <a:ext uri="{FF2B5EF4-FFF2-40B4-BE49-F238E27FC236}">
                      <a16:creationId xmlns:a16="http://schemas.microsoft.com/office/drawing/2014/main" id="{8C538580-4276-5443-F9CF-B7950BDE75A3}"/>
                    </a:ext>
                  </a:extLst>
                </p:cNvPr>
                <p:cNvPicPr>
                  <a:picLocks noChangeAspect="1"/>
                </p:cNvPicPr>
                <p:nvPr/>
              </p:nvPicPr>
              <p:blipFill>
                <a:blip r:embed="rId16"/>
                <a:stretch>
                  <a:fillRect/>
                </a:stretch>
              </p:blipFill>
              <p:spPr>
                <a:xfrm>
                  <a:off x="6748462" y="5795961"/>
                  <a:ext cx="981076" cy="1016795"/>
                </a:xfrm>
                <a:prstGeom prst="rect">
                  <a:avLst/>
                </a:prstGeom>
              </p:spPr>
            </p:pic>
            <p:pic>
              <p:nvPicPr>
                <p:cNvPr id="11" name="Picture 11" descr="A picture containing logo&#10;&#10;Description automatically generated">
                  <a:extLst>
                    <a:ext uri="{FF2B5EF4-FFF2-40B4-BE49-F238E27FC236}">
                      <a16:creationId xmlns:a16="http://schemas.microsoft.com/office/drawing/2014/main" id="{1E977DA1-5124-2366-EE78-EAE0267C9CF8}"/>
                    </a:ext>
                  </a:extLst>
                </p:cNvPr>
                <p:cNvPicPr>
                  <a:picLocks noChangeAspect="1"/>
                </p:cNvPicPr>
                <p:nvPr/>
              </p:nvPicPr>
              <p:blipFill>
                <a:blip r:embed="rId17"/>
                <a:stretch>
                  <a:fillRect/>
                </a:stretch>
              </p:blipFill>
              <p:spPr>
                <a:xfrm>
                  <a:off x="6748463" y="6807993"/>
                  <a:ext cx="981076" cy="969170"/>
                </a:xfrm>
                <a:prstGeom prst="rect">
                  <a:avLst/>
                </a:prstGeom>
              </p:spPr>
            </p:pic>
            <p:pic>
              <p:nvPicPr>
                <p:cNvPr id="12" name="Picture 19" descr="Shape&#10;&#10;Description automatically generated">
                  <a:extLst>
                    <a:ext uri="{FF2B5EF4-FFF2-40B4-BE49-F238E27FC236}">
                      <a16:creationId xmlns:a16="http://schemas.microsoft.com/office/drawing/2014/main" id="{6254B317-24F0-2915-CEB4-A26726C37509}"/>
                    </a:ext>
                  </a:extLst>
                </p:cNvPr>
                <p:cNvPicPr>
                  <a:picLocks noChangeAspect="1"/>
                </p:cNvPicPr>
                <p:nvPr/>
              </p:nvPicPr>
              <p:blipFill>
                <a:blip r:embed="rId18"/>
                <a:stretch>
                  <a:fillRect/>
                </a:stretch>
              </p:blipFill>
              <p:spPr>
                <a:xfrm>
                  <a:off x="6748462" y="7772400"/>
                  <a:ext cx="981076" cy="969169"/>
                </a:xfrm>
                <a:prstGeom prst="rect">
                  <a:avLst/>
                </a:prstGeom>
              </p:spPr>
            </p:pic>
          </p:grpSp>
          <p:pic>
            <p:nvPicPr>
              <p:cNvPr id="20" name="Picture 20" descr="A picture containing application&#10;&#10;Description automatically generated">
                <a:extLst>
                  <a:ext uri="{FF2B5EF4-FFF2-40B4-BE49-F238E27FC236}">
                    <a16:creationId xmlns:a16="http://schemas.microsoft.com/office/drawing/2014/main" id="{D0380E08-BDA6-67AE-1F5C-4DBAE657A9DD}"/>
                  </a:ext>
                </a:extLst>
              </p:cNvPr>
              <p:cNvPicPr>
                <a:picLocks noChangeAspect="1"/>
              </p:cNvPicPr>
              <p:nvPr/>
            </p:nvPicPr>
            <p:blipFill>
              <a:blip r:embed="rId19"/>
              <a:stretch>
                <a:fillRect/>
              </a:stretch>
            </p:blipFill>
            <p:spPr>
              <a:xfrm>
                <a:off x="6796087" y="5748336"/>
                <a:ext cx="647701" cy="671514"/>
              </a:xfrm>
              <a:prstGeom prst="rect">
                <a:avLst/>
              </a:prstGeom>
            </p:spPr>
          </p:pic>
          <p:pic>
            <p:nvPicPr>
              <p:cNvPr id="23" name="Picture 23" descr="Logo&#10;&#10;Description automatically generated">
                <a:extLst>
                  <a:ext uri="{FF2B5EF4-FFF2-40B4-BE49-F238E27FC236}">
                    <a16:creationId xmlns:a16="http://schemas.microsoft.com/office/drawing/2014/main" id="{99A8F027-A513-8B47-C97D-DCD9978C9234}"/>
                  </a:ext>
                </a:extLst>
              </p:cNvPr>
              <p:cNvPicPr>
                <a:picLocks noChangeAspect="1"/>
              </p:cNvPicPr>
              <p:nvPr/>
            </p:nvPicPr>
            <p:blipFill>
              <a:blip r:embed="rId20"/>
              <a:stretch>
                <a:fillRect/>
              </a:stretch>
            </p:blipFill>
            <p:spPr>
              <a:xfrm>
                <a:off x="6796087" y="6415087"/>
                <a:ext cx="647701" cy="671514"/>
              </a:xfrm>
              <a:prstGeom prst="rect">
                <a:avLst/>
              </a:prstGeom>
            </p:spPr>
          </p:pic>
        </p:grpSp>
        <p:pic>
          <p:nvPicPr>
            <p:cNvPr id="25" name="Picture 25" descr="Icon&#10;&#10;Description automatically generated">
              <a:extLst>
                <a:ext uri="{FF2B5EF4-FFF2-40B4-BE49-F238E27FC236}">
                  <a16:creationId xmlns:a16="http://schemas.microsoft.com/office/drawing/2014/main" id="{45FE29A3-62BA-9D5F-7E45-2EF7E9DEF5D3}"/>
                </a:ext>
              </a:extLst>
            </p:cNvPr>
            <p:cNvPicPr>
              <a:picLocks noChangeAspect="1"/>
            </p:cNvPicPr>
            <p:nvPr/>
          </p:nvPicPr>
          <p:blipFill>
            <a:blip r:embed="rId21"/>
            <a:stretch>
              <a:fillRect/>
            </a:stretch>
          </p:blipFill>
          <p:spPr>
            <a:xfrm>
              <a:off x="6796087" y="6165055"/>
              <a:ext cx="564358" cy="552451"/>
            </a:xfrm>
            <a:prstGeom prst="rect">
              <a:avLst/>
            </a:prstGeom>
          </p:spPr>
        </p:pic>
      </p:grpSp>
      <p:pic>
        <p:nvPicPr>
          <p:cNvPr id="26" name="Picture 26">
            <a:extLst>
              <a:ext uri="{FF2B5EF4-FFF2-40B4-BE49-F238E27FC236}">
                <a16:creationId xmlns:a16="http://schemas.microsoft.com/office/drawing/2014/main" id="{ECC3D196-2225-B934-3D5E-1DC3DD72C556}"/>
              </a:ext>
            </a:extLst>
          </p:cNvPr>
          <p:cNvPicPr>
            <a:picLocks noChangeAspect="1"/>
          </p:cNvPicPr>
          <p:nvPr/>
        </p:nvPicPr>
        <p:blipFill>
          <a:blip r:embed="rId22"/>
          <a:stretch>
            <a:fillRect/>
          </a:stretch>
        </p:blipFill>
        <p:spPr>
          <a:xfrm>
            <a:off x="6772275" y="5879322"/>
            <a:ext cx="540545" cy="452601"/>
          </a:xfrm>
          <a:prstGeom prst="rect">
            <a:avLst/>
          </a:prstGeom>
        </p:spPr>
      </p:pic>
      <p:pic>
        <p:nvPicPr>
          <p:cNvPr id="29" name="Picture 29" descr="Graphical user interface, application, icon&#10;&#10;Description automatically generated">
            <a:extLst>
              <a:ext uri="{FF2B5EF4-FFF2-40B4-BE49-F238E27FC236}">
                <a16:creationId xmlns:a16="http://schemas.microsoft.com/office/drawing/2014/main" id="{DDAAD803-E6CF-4088-ECA4-282774EF3D15}"/>
              </a:ext>
            </a:extLst>
          </p:cNvPr>
          <p:cNvPicPr>
            <a:picLocks noChangeAspect="1"/>
          </p:cNvPicPr>
          <p:nvPr/>
        </p:nvPicPr>
        <p:blipFill>
          <a:blip r:embed="rId23"/>
          <a:stretch>
            <a:fillRect/>
          </a:stretch>
        </p:blipFill>
        <p:spPr>
          <a:xfrm>
            <a:off x="6772275" y="6327117"/>
            <a:ext cx="540545" cy="533265"/>
          </a:xfrm>
          <a:prstGeom prst="rect">
            <a:avLst/>
          </a:prstGeom>
        </p:spPr>
      </p:pic>
    </p:spTree>
    <p:extLst>
      <p:ext uri="{BB962C8B-B14F-4D97-AF65-F5344CB8AC3E}">
        <p14:creationId xmlns:p14="http://schemas.microsoft.com/office/powerpoint/2010/main" val="3344835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EC95F7-050A-99EE-9E52-5E77F216EE68}"/>
              </a:ext>
            </a:extLst>
          </p:cNvPr>
          <p:cNvSpPr txBox="1"/>
          <p:nvPr/>
        </p:nvSpPr>
        <p:spPr>
          <a:xfrm>
            <a:off x="396240" y="1239520"/>
            <a:ext cx="4846320"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Roboto"/>
                <a:cs typeface="Calibri"/>
              </a:rPr>
              <a:t>"...we want to make sure the resources we use as a Government and as a public sector support our move towards a circular economy.  In doing so, we want to not just drive good practice, but for that good practice to become the norm, so that in considering value for money it reflects whole lifetime costs and the benefits derived, the materials used, their carbon impact and the supply chains involved.  We want the procurement of re-used, remanufactured and high recycled content and sustainably sourced items to be the default 'business as usual' approach".</a:t>
            </a:r>
            <a:endParaRPr lang="en-GB" i="1">
              <a:solidFill>
                <a:schemeClr val="bg2"/>
              </a:solidFill>
              <a:latin typeface="Roboto"/>
              <a:ea typeface="Roboto"/>
              <a:cs typeface="Roboto"/>
            </a:endParaRPr>
          </a:p>
          <a:p>
            <a:endParaRPr lang="en-GB" i="1" dirty="0">
              <a:solidFill>
                <a:schemeClr val="bg2"/>
              </a:solidFill>
              <a:latin typeface="Roboto"/>
              <a:ea typeface="Roboto"/>
              <a:cs typeface="Calibri"/>
            </a:endParaRPr>
          </a:p>
          <a:p>
            <a:pPr algn="r"/>
            <a:r>
              <a:rPr lang="en-GB" i="1" dirty="0">
                <a:solidFill>
                  <a:schemeClr val="bg2"/>
                </a:solidFill>
                <a:latin typeface="Roboto"/>
                <a:ea typeface="Roboto"/>
                <a:cs typeface="Calibri"/>
              </a:rPr>
              <a:t>Beyond Recycling: A strategy to make a circular economy in Wales a reality (2021) </a:t>
            </a:r>
          </a:p>
        </p:txBody>
      </p:sp>
      <p:sp>
        <p:nvSpPr>
          <p:cNvPr id="5" name="TextBox 4">
            <a:extLst>
              <a:ext uri="{FF2B5EF4-FFF2-40B4-BE49-F238E27FC236}">
                <a16:creationId xmlns:a16="http://schemas.microsoft.com/office/drawing/2014/main" id="{7BB09D74-A2DF-2050-CDF9-4FEDFE10B2C4}"/>
              </a:ext>
            </a:extLst>
          </p:cNvPr>
          <p:cNvSpPr txBox="1"/>
          <p:nvPr/>
        </p:nvSpPr>
        <p:spPr>
          <a:xfrm>
            <a:off x="396240" y="6136640"/>
            <a:ext cx="1141984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i="1" dirty="0">
                <a:solidFill>
                  <a:schemeClr val="bg2"/>
                </a:solidFill>
                <a:latin typeface="Roboto"/>
                <a:ea typeface="Roboto"/>
                <a:cs typeface="Roboto"/>
              </a:rPr>
              <a:t>Klein, N., Ramos, T. &amp; Deutz, P. (2020).  Circular Economy Practices and Strategies in Public Sector Organisations: An integrative review.  Sustainability, 12 (10), p. 4181. </a:t>
            </a:r>
          </a:p>
        </p:txBody>
      </p:sp>
    </p:spTree>
    <p:extLst>
      <p:ext uri="{BB962C8B-B14F-4D97-AF65-F5344CB8AC3E}">
        <p14:creationId xmlns:p14="http://schemas.microsoft.com/office/powerpoint/2010/main" val="3180482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DDD664-8D88-B396-B1EE-1AB728834FD9}"/>
              </a:ext>
            </a:extLst>
          </p:cNvPr>
          <p:cNvSpPr txBox="1"/>
          <p:nvPr/>
        </p:nvSpPr>
        <p:spPr>
          <a:xfrm>
            <a:off x="426720" y="1981200"/>
            <a:ext cx="6421120"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rgbClr val="BFE1DE"/>
                </a:solidFill>
                <a:latin typeface="Roboto"/>
                <a:ea typeface="Roboto"/>
                <a:cs typeface="Calibri"/>
              </a:rPr>
              <a:t>"Given its economic weight, there is growing policy interest in how to encourage innovation in the public sector to improve the efficiency of how resources are used, the quality of public services and address a diverse range of societal challenges, including climate change, demographic pressures, urban congestion and social and economic inequality (Torfing &amp; </a:t>
            </a:r>
            <a:r>
              <a:rPr lang="en-GB" i="1">
                <a:solidFill>
                  <a:srgbClr val="BFE1DE"/>
                </a:solidFill>
                <a:latin typeface="Roboto"/>
                <a:ea typeface="Roboto"/>
                <a:cs typeface="Calibri"/>
              </a:rPr>
              <a:t>Ansell, 2017)"</a:t>
            </a:r>
          </a:p>
          <a:p>
            <a:endParaRPr lang="en-GB" i="1" dirty="0">
              <a:solidFill>
                <a:srgbClr val="BFE1DE"/>
              </a:solidFill>
              <a:latin typeface="Roboto"/>
              <a:ea typeface="Roboto"/>
              <a:cs typeface="Calibri"/>
            </a:endParaRPr>
          </a:p>
          <a:p>
            <a:pPr algn="r"/>
            <a:r>
              <a:rPr lang="en-GB" i="1">
                <a:solidFill>
                  <a:srgbClr val="BFE1DE"/>
                </a:solidFill>
                <a:latin typeface="Roboto"/>
                <a:ea typeface="Roboto"/>
                <a:cs typeface="Calibri"/>
              </a:rPr>
              <a:t>Arundel, Bloch &amp; Ferguson, 2019</a:t>
            </a:r>
            <a:endParaRPr lang="en-GB" i="1" dirty="0">
              <a:solidFill>
                <a:srgbClr val="BFE1DE"/>
              </a:solidFill>
              <a:latin typeface="Roboto"/>
              <a:ea typeface="Roboto"/>
              <a:cs typeface="Calibri"/>
            </a:endParaRPr>
          </a:p>
        </p:txBody>
      </p:sp>
      <p:pic>
        <p:nvPicPr>
          <p:cNvPr id="5" name="Picture 5" descr="Graphical user interface, website&#10;&#10;Description automatically generated">
            <a:extLst>
              <a:ext uri="{FF2B5EF4-FFF2-40B4-BE49-F238E27FC236}">
                <a16:creationId xmlns:a16="http://schemas.microsoft.com/office/drawing/2014/main" id="{7F33A924-3E2F-A567-3780-25228112CE53}"/>
              </a:ext>
            </a:extLst>
          </p:cNvPr>
          <p:cNvPicPr>
            <a:picLocks noChangeAspect="1"/>
          </p:cNvPicPr>
          <p:nvPr/>
        </p:nvPicPr>
        <p:blipFill rotWithShape="1">
          <a:blip r:embed="rId2"/>
          <a:srcRect l="19601" b="-240"/>
          <a:stretch/>
        </p:blipFill>
        <p:spPr>
          <a:xfrm>
            <a:off x="7051040" y="3655"/>
            <a:ext cx="5171442" cy="4889821"/>
          </a:xfrm>
          <a:prstGeom prst="rect">
            <a:avLst/>
          </a:prstGeom>
          <a:ln>
            <a:noFill/>
          </a:ln>
        </p:spPr>
      </p:pic>
      <p:sp>
        <p:nvSpPr>
          <p:cNvPr id="6" name="Rectangle 5">
            <a:extLst>
              <a:ext uri="{FF2B5EF4-FFF2-40B4-BE49-F238E27FC236}">
                <a16:creationId xmlns:a16="http://schemas.microsoft.com/office/drawing/2014/main" id="{53C329A6-E007-58E6-AD5B-F5DF43A7302D}"/>
              </a:ext>
            </a:extLst>
          </p:cNvPr>
          <p:cNvSpPr/>
          <p:nvPr/>
        </p:nvSpPr>
        <p:spPr>
          <a:xfrm>
            <a:off x="10901680" y="1046480"/>
            <a:ext cx="1330960" cy="31902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131F339-9F07-5449-9300-B6376D7BE2DE}"/>
              </a:ext>
            </a:extLst>
          </p:cNvPr>
          <p:cNvSpPr/>
          <p:nvPr/>
        </p:nvSpPr>
        <p:spPr>
          <a:xfrm>
            <a:off x="6990080" y="30480"/>
            <a:ext cx="741680" cy="548640"/>
          </a:xfrm>
          <a:prstGeom prst="rect">
            <a:avLst/>
          </a:prstGeom>
          <a:solidFill>
            <a:srgbClr val="052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10" descr="Graphical user interface, text&#10;&#10;Description automatically generated">
            <a:extLst>
              <a:ext uri="{FF2B5EF4-FFF2-40B4-BE49-F238E27FC236}">
                <a16:creationId xmlns:a16="http://schemas.microsoft.com/office/drawing/2014/main" id="{46E0AE0C-752C-9AB5-0970-AAA3BCC44ADA}"/>
              </a:ext>
            </a:extLst>
          </p:cNvPr>
          <p:cNvPicPr>
            <a:picLocks noChangeAspect="1"/>
          </p:cNvPicPr>
          <p:nvPr/>
        </p:nvPicPr>
        <p:blipFill>
          <a:blip r:embed="rId3"/>
          <a:stretch>
            <a:fillRect/>
          </a:stretch>
        </p:blipFill>
        <p:spPr>
          <a:xfrm rot="1680000">
            <a:off x="9913551" y="1053905"/>
            <a:ext cx="2468880" cy="1782549"/>
          </a:xfrm>
          <a:prstGeom prst="rect">
            <a:avLst/>
          </a:prstGeom>
        </p:spPr>
      </p:pic>
      <p:pic>
        <p:nvPicPr>
          <p:cNvPr id="11" name="Picture 11">
            <a:extLst>
              <a:ext uri="{FF2B5EF4-FFF2-40B4-BE49-F238E27FC236}">
                <a16:creationId xmlns:a16="http://schemas.microsoft.com/office/drawing/2014/main" id="{498B4B7D-5F44-EBF4-BB35-E8B777EF7E4B}"/>
              </a:ext>
            </a:extLst>
          </p:cNvPr>
          <p:cNvPicPr>
            <a:picLocks noChangeAspect="1"/>
          </p:cNvPicPr>
          <p:nvPr/>
        </p:nvPicPr>
        <p:blipFill>
          <a:blip r:embed="rId4"/>
          <a:stretch>
            <a:fillRect/>
          </a:stretch>
        </p:blipFill>
        <p:spPr>
          <a:xfrm rot="-2040000">
            <a:off x="8818880" y="4281618"/>
            <a:ext cx="4500880" cy="3395084"/>
          </a:xfrm>
          <a:prstGeom prst="rect">
            <a:avLst/>
          </a:prstGeom>
        </p:spPr>
      </p:pic>
      <p:sp>
        <p:nvSpPr>
          <p:cNvPr id="13" name="Rectangle 12">
            <a:extLst>
              <a:ext uri="{FF2B5EF4-FFF2-40B4-BE49-F238E27FC236}">
                <a16:creationId xmlns:a16="http://schemas.microsoft.com/office/drawing/2014/main" id="{6D47D516-74B1-0AD5-A9C0-CD7FD27C2646}"/>
              </a:ext>
            </a:extLst>
          </p:cNvPr>
          <p:cNvSpPr/>
          <p:nvPr/>
        </p:nvSpPr>
        <p:spPr>
          <a:xfrm rot="-2040000" flipV="1">
            <a:off x="7987028" y="5271875"/>
            <a:ext cx="1452880" cy="467360"/>
          </a:xfrm>
          <a:prstGeom prst="rect">
            <a:avLst/>
          </a:prstGeom>
          <a:solidFill>
            <a:srgbClr val="052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5" descr="Graphical user interface, website&#10;&#10;Description automatically generated">
            <a:extLst>
              <a:ext uri="{FF2B5EF4-FFF2-40B4-BE49-F238E27FC236}">
                <a16:creationId xmlns:a16="http://schemas.microsoft.com/office/drawing/2014/main" id="{43F49900-ECFD-3F84-3896-BB01B2D2535A}"/>
              </a:ext>
            </a:extLst>
          </p:cNvPr>
          <p:cNvPicPr>
            <a:picLocks noChangeAspect="1"/>
          </p:cNvPicPr>
          <p:nvPr/>
        </p:nvPicPr>
        <p:blipFill>
          <a:blip r:embed="rId5"/>
          <a:stretch>
            <a:fillRect/>
          </a:stretch>
        </p:blipFill>
        <p:spPr>
          <a:xfrm rot="1020000">
            <a:off x="6782582" y="4502011"/>
            <a:ext cx="2641600" cy="2745193"/>
          </a:xfrm>
          <a:prstGeom prst="rect">
            <a:avLst/>
          </a:prstGeom>
        </p:spPr>
      </p:pic>
      <p:sp>
        <p:nvSpPr>
          <p:cNvPr id="14" name="Rectangle 13">
            <a:extLst>
              <a:ext uri="{FF2B5EF4-FFF2-40B4-BE49-F238E27FC236}">
                <a16:creationId xmlns:a16="http://schemas.microsoft.com/office/drawing/2014/main" id="{B623D233-D643-BBA6-2BEC-A2C22D3B5B06}"/>
              </a:ext>
            </a:extLst>
          </p:cNvPr>
          <p:cNvSpPr/>
          <p:nvPr/>
        </p:nvSpPr>
        <p:spPr>
          <a:xfrm rot="-2040000">
            <a:off x="12022739" y="4143899"/>
            <a:ext cx="1198880" cy="2519680"/>
          </a:xfrm>
          <a:prstGeom prst="rect">
            <a:avLst/>
          </a:prstGeom>
          <a:solidFill>
            <a:srgbClr val="FFF4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684C5902-B361-6386-1122-7557D1BCB8B8}"/>
              </a:ext>
            </a:extLst>
          </p:cNvPr>
          <p:cNvSpPr txBox="1"/>
          <p:nvPr/>
        </p:nvSpPr>
        <p:spPr>
          <a:xfrm>
            <a:off x="426720" y="5689600"/>
            <a:ext cx="70408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i="1" dirty="0">
                <a:solidFill>
                  <a:schemeClr val="bg2"/>
                </a:solidFill>
                <a:latin typeface="Roboto"/>
                <a:ea typeface="Roboto"/>
                <a:cs typeface="Roboto"/>
              </a:rPr>
              <a:t>Arundel, A., Bloch, C. &amp; Ferguson, B., 2019.  Advancing innovation in the public sector: Aligning </a:t>
            </a:r>
            <a:r>
              <a:rPr lang="en-GB" sz="1200" i="1">
                <a:solidFill>
                  <a:schemeClr val="bg2"/>
                </a:solidFill>
                <a:latin typeface="Roboto"/>
                <a:ea typeface="Roboto"/>
                <a:cs typeface="Roboto"/>
              </a:rPr>
              <a:t>innovation measurement with policy goals.  Research Policy, 48 (3), p. 789.</a:t>
            </a:r>
            <a:endParaRPr lang="en-US">
              <a:solidFill>
                <a:schemeClr val="bg2"/>
              </a:solidFill>
            </a:endParaRPr>
          </a:p>
        </p:txBody>
      </p:sp>
    </p:spTree>
    <p:extLst>
      <p:ext uri="{BB962C8B-B14F-4D97-AF65-F5344CB8AC3E}">
        <p14:creationId xmlns:p14="http://schemas.microsoft.com/office/powerpoint/2010/main" val="4139769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Graphical user interface, text&#10;&#10;Description automatically generated">
            <a:extLst>
              <a:ext uri="{FF2B5EF4-FFF2-40B4-BE49-F238E27FC236}">
                <a16:creationId xmlns:a16="http://schemas.microsoft.com/office/drawing/2014/main" id="{95772805-57C8-3F4E-2BA6-D8489D02ED4B}"/>
              </a:ext>
            </a:extLst>
          </p:cNvPr>
          <p:cNvPicPr>
            <a:picLocks noChangeAspect="1"/>
          </p:cNvPicPr>
          <p:nvPr/>
        </p:nvPicPr>
        <p:blipFill>
          <a:blip r:embed="rId2"/>
          <a:stretch>
            <a:fillRect/>
          </a:stretch>
        </p:blipFill>
        <p:spPr>
          <a:xfrm>
            <a:off x="7284720" y="42745"/>
            <a:ext cx="3830162" cy="1055288"/>
          </a:xfrm>
          <a:prstGeom prst="rect">
            <a:avLst/>
          </a:prstGeom>
        </p:spPr>
      </p:pic>
      <p:pic>
        <p:nvPicPr>
          <p:cNvPr id="3" name="Picture 3">
            <a:extLst>
              <a:ext uri="{FF2B5EF4-FFF2-40B4-BE49-F238E27FC236}">
                <a16:creationId xmlns:a16="http://schemas.microsoft.com/office/drawing/2014/main" id="{4C92D42C-4C76-7A7B-53DD-AE946ACF2FB5}"/>
              </a:ext>
            </a:extLst>
          </p:cNvPr>
          <p:cNvPicPr>
            <a:picLocks noChangeAspect="1"/>
          </p:cNvPicPr>
          <p:nvPr/>
        </p:nvPicPr>
        <p:blipFill rotWithShape="1">
          <a:blip r:embed="rId3"/>
          <a:srcRect l="16928" r="22211"/>
          <a:stretch/>
        </p:blipFill>
        <p:spPr>
          <a:xfrm>
            <a:off x="0" y="0"/>
            <a:ext cx="6323338" cy="6896658"/>
          </a:xfrm>
          <a:prstGeom prst="rect">
            <a:avLst/>
          </a:prstGeom>
        </p:spPr>
      </p:pic>
      <p:sp>
        <p:nvSpPr>
          <p:cNvPr id="4" name="TextBox 3">
            <a:extLst>
              <a:ext uri="{FF2B5EF4-FFF2-40B4-BE49-F238E27FC236}">
                <a16:creationId xmlns:a16="http://schemas.microsoft.com/office/drawing/2014/main" id="{E71E3638-FA49-2A1A-B4F8-10B7BB1B3346}"/>
              </a:ext>
            </a:extLst>
          </p:cNvPr>
          <p:cNvSpPr txBox="1"/>
          <p:nvPr/>
        </p:nvSpPr>
        <p:spPr>
          <a:xfrm>
            <a:off x="6553199" y="1134904"/>
            <a:ext cx="5547360" cy="67403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rgbClr val="325653"/>
                </a:solidFill>
                <a:latin typeface="Roboto"/>
                <a:ea typeface="Roboto"/>
                <a:cs typeface="Calibri"/>
              </a:rPr>
              <a:t>A £3.9 million project, funded by the European Social Fund under Priority 5: Public Services Reform and Regional Working.</a:t>
            </a:r>
            <a:endParaRPr lang="en-GB" dirty="0">
              <a:solidFill>
                <a:srgbClr val="000000"/>
              </a:solidFill>
              <a:latin typeface="Roboto"/>
              <a:ea typeface="Roboto"/>
              <a:cs typeface="Roboto"/>
            </a:endParaRPr>
          </a:p>
          <a:p>
            <a:endParaRPr lang="en-GB" dirty="0">
              <a:solidFill>
                <a:srgbClr val="325653"/>
              </a:solidFill>
              <a:latin typeface="Roboto"/>
              <a:ea typeface="Roboto"/>
              <a:cs typeface="Calibri"/>
            </a:endParaRPr>
          </a:p>
          <a:p>
            <a:r>
              <a:rPr lang="en-GB" dirty="0">
                <a:solidFill>
                  <a:srgbClr val="325653"/>
                </a:solidFill>
                <a:latin typeface="Roboto"/>
                <a:ea typeface="Roboto"/>
                <a:cs typeface="Calibri"/>
              </a:rPr>
              <a:t>Designed to support public service delivery managers to develop new service solutions to enhance productivity and deliver circular economy benefits</a:t>
            </a:r>
          </a:p>
          <a:p>
            <a:endParaRPr lang="en-GB" dirty="0">
              <a:solidFill>
                <a:srgbClr val="325653"/>
              </a:solidFill>
              <a:latin typeface="Roboto"/>
              <a:ea typeface="Roboto"/>
              <a:cs typeface="Calibri"/>
            </a:endParaRPr>
          </a:p>
          <a:p>
            <a:r>
              <a:rPr lang="en-GB" dirty="0">
                <a:solidFill>
                  <a:srgbClr val="325653"/>
                </a:solidFill>
                <a:latin typeface="Roboto"/>
                <a:ea typeface="Roboto"/>
                <a:cs typeface="Calibri"/>
              </a:rPr>
              <a:t>Delivered jointly by Cardiff Metropolitan University and Swansea University on a city region basis</a:t>
            </a:r>
          </a:p>
          <a:p>
            <a:endParaRPr lang="en-GB" dirty="0">
              <a:solidFill>
                <a:srgbClr val="325653"/>
              </a:solidFill>
              <a:latin typeface="Roboto"/>
              <a:ea typeface="Roboto"/>
              <a:cs typeface="Calibri"/>
            </a:endParaRPr>
          </a:p>
          <a:p>
            <a:pPr marL="285750" indent="-285750">
              <a:buFont typeface="Arial"/>
              <a:buChar char="•"/>
            </a:pPr>
            <a:r>
              <a:rPr lang="en-GB" b="1" dirty="0">
                <a:solidFill>
                  <a:srgbClr val="325653"/>
                </a:solidFill>
                <a:latin typeface="Roboto"/>
                <a:ea typeface="Roboto"/>
                <a:cs typeface="Calibri"/>
              </a:rPr>
              <a:t>7 </a:t>
            </a:r>
            <a:r>
              <a:rPr lang="en-GB" dirty="0">
                <a:solidFill>
                  <a:srgbClr val="325653"/>
                </a:solidFill>
                <a:latin typeface="Roboto"/>
                <a:ea typeface="Roboto"/>
                <a:cs typeface="Calibri"/>
              </a:rPr>
              <a:t>cohorts in Swansea Bay Region</a:t>
            </a:r>
          </a:p>
          <a:p>
            <a:pPr marL="285750" indent="-285750">
              <a:buFont typeface="Arial"/>
              <a:buChar char="•"/>
            </a:pPr>
            <a:r>
              <a:rPr lang="en-GB" b="1" dirty="0">
                <a:solidFill>
                  <a:srgbClr val="325653"/>
                </a:solidFill>
                <a:latin typeface="Roboto"/>
                <a:ea typeface="Roboto"/>
                <a:cs typeface="Calibri"/>
              </a:rPr>
              <a:t>7</a:t>
            </a:r>
            <a:r>
              <a:rPr lang="en-GB" dirty="0">
                <a:solidFill>
                  <a:srgbClr val="325653"/>
                </a:solidFill>
                <a:latin typeface="Roboto"/>
                <a:ea typeface="Roboto"/>
                <a:cs typeface="Calibri"/>
              </a:rPr>
              <a:t> cohorts in the Cardiff Capital Region</a:t>
            </a:r>
          </a:p>
          <a:p>
            <a:pPr marL="285750" indent="-285750">
              <a:buFont typeface="Arial"/>
              <a:buChar char="•"/>
            </a:pPr>
            <a:endParaRPr lang="en-GB" dirty="0">
              <a:solidFill>
                <a:srgbClr val="325653"/>
              </a:solidFill>
              <a:latin typeface="Roboto"/>
              <a:ea typeface="Roboto"/>
              <a:cs typeface="Calibri"/>
            </a:endParaRPr>
          </a:p>
          <a:p>
            <a:pPr marL="285750" indent="-285750">
              <a:buFont typeface="Arial"/>
              <a:buChar char="•"/>
            </a:pPr>
            <a:r>
              <a:rPr lang="en-GB" b="1" dirty="0">
                <a:solidFill>
                  <a:srgbClr val="325653"/>
                </a:solidFill>
                <a:latin typeface="Roboto"/>
                <a:ea typeface="Roboto"/>
                <a:cs typeface="Calibri"/>
              </a:rPr>
              <a:t>79</a:t>
            </a:r>
            <a:r>
              <a:rPr lang="en-GB" dirty="0">
                <a:solidFill>
                  <a:srgbClr val="325653"/>
                </a:solidFill>
                <a:latin typeface="Roboto"/>
                <a:ea typeface="Roboto"/>
                <a:cs typeface="Calibri"/>
              </a:rPr>
              <a:t> public service entities</a:t>
            </a:r>
          </a:p>
          <a:p>
            <a:pPr marL="285750" indent="-285750">
              <a:buFont typeface="Arial"/>
              <a:buChar char="•"/>
            </a:pPr>
            <a:r>
              <a:rPr lang="en-GB" b="1" dirty="0">
                <a:solidFill>
                  <a:srgbClr val="325653"/>
                </a:solidFill>
                <a:latin typeface="Roboto"/>
                <a:ea typeface="Roboto"/>
                <a:cs typeface="Calibri"/>
              </a:rPr>
              <a:t>180 </a:t>
            </a:r>
            <a:r>
              <a:rPr lang="en-GB" dirty="0">
                <a:solidFill>
                  <a:srgbClr val="325653"/>
                </a:solidFill>
                <a:latin typeface="Roboto"/>
                <a:ea typeface="Roboto"/>
                <a:cs typeface="Calibri"/>
              </a:rPr>
              <a:t>individuals from the public and third sector</a:t>
            </a:r>
          </a:p>
          <a:p>
            <a:pPr marL="285750" indent="-285750">
              <a:buFont typeface="Arial"/>
              <a:buChar char="•"/>
            </a:pPr>
            <a:endParaRPr lang="en-GB" dirty="0">
              <a:solidFill>
                <a:srgbClr val="325653"/>
              </a:solidFill>
              <a:latin typeface="Roboto"/>
              <a:ea typeface="Roboto"/>
              <a:cs typeface="Calibri"/>
            </a:endParaRPr>
          </a:p>
          <a:p>
            <a:pPr marL="285750" indent="-285750">
              <a:buFont typeface="Arial"/>
              <a:buChar char="•"/>
            </a:pPr>
            <a:r>
              <a:rPr lang="en-GB" b="1" dirty="0">
                <a:solidFill>
                  <a:srgbClr val="325653"/>
                </a:solidFill>
                <a:latin typeface="Roboto"/>
                <a:ea typeface="Roboto"/>
                <a:cs typeface="Calibri"/>
              </a:rPr>
              <a:t>28</a:t>
            </a:r>
            <a:r>
              <a:rPr lang="en-GB" dirty="0">
                <a:solidFill>
                  <a:srgbClr val="325653"/>
                </a:solidFill>
                <a:latin typeface="Roboto"/>
                <a:ea typeface="Roboto"/>
                <a:cs typeface="Calibri"/>
              </a:rPr>
              <a:t> public sector challenges to be viewed through a circular economy lens</a:t>
            </a:r>
          </a:p>
          <a:p>
            <a:pPr marL="285750" indent="-285750">
              <a:buFont typeface="Arial"/>
              <a:buChar char="•"/>
            </a:pPr>
            <a:endParaRPr lang="en-GB" dirty="0">
              <a:solidFill>
                <a:srgbClr val="325653"/>
              </a:solidFill>
              <a:latin typeface="Roboto"/>
              <a:ea typeface="Roboto"/>
              <a:cs typeface="Calibri"/>
            </a:endParaRPr>
          </a:p>
          <a:p>
            <a:pPr marL="285750" indent="-285750">
              <a:buFont typeface="Arial"/>
              <a:buChar char="•"/>
            </a:pPr>
            <a:endParaRPr lang="en-GB" dirty="0">
              <a:solidFill>
                <a:srgbClr val="325653"/>
              </a:solidFill>
              <a:latin typeface="Roboto"/>
              <a:ea typeface="Roboto"/>
              <a:cs typeface="Calibri"/>
            </a:endParaRPr>
          </a:p>
          <a:p>
            <a:pPr marL="285750" indent="-285750">
              <a:buFont typeface="Arial"/>
              <a:buChar char="•"/>
            </a:pPr>
            <a:endParaRPr lang="en-GB" dirty="0">
              <a:solidFill>
                <a:srgbClr val="325653"/>
              </a:solidFill>
              <a:latin typeface="Roboto"/>
              <a:ea typeface="Roboto"/>
              <a:cs typeface="Calibri"/>
            </a:endParaRPr>
          </a:p>
          <a:p>
            <a:endParaRPr lang="en-GB" dirty="0">
              <a:solidFill>
                <a:srgbClr val="325653"/>
              </a:solidFill>
              <a:latin typeface="Roboto"/>
              <a:ea typeface="Roboto"/>
              <a:cs typeface="Calibri"/>
            </a:endParaRPr>
          </a:p>
        </p:txBody>
      </p:sp>
    </p:spTree>
    <p:extLst>
      <p:ext uri="{BB962C8B-B14F-4D97-AF65-F5344CB8AC3E}">
        <p14:creationId xmlns:p14="http://schemas.microsoft.com/office/powerpoint/2010/main" val="2888697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company name&#10;&#10;Description automatically generated">
            <a:extLst>
              <a:ext uri="{FF2B5EF4-FFF2-40B4-BE49-F238E27FC236}">
                <a16:creationId xmlns:a16="http://schemas.microsoft.com/office/drawing/2014/main" id="{4483E213-3342-2C22-EA61-7B1BE2A3C194}"/>
              </a:ext>
            </a:extLst>
          </p:cNvPr>
          <p:cNvPicPr>
            <a:picLocks noChangeAspect="1"/>
          </p:cNvPicPr>
          <p:nvPr/>
        </p:nvPicPr>
        <p:blipFill>
          <a:blip r:embed="rId3"/>
          <a:stretch>
            <a:fillRect/>
          </a:stretch>
        </p:blipFill>
        <p:spPr>
          <a:xfrm>
            <a:off x="63500" y="157480"/>
            <a:ext cx="1130300" cy="789940"/>
          </a:xfrm>
          <a:prstGeom prst="rect">
            <a:avLst/>
          </a:prstGeom>
        </p:spPr>
      </p:pic>
      <p:pic>
        <p:nvPicPr>
          <p:cNvPr id="3" name="Picture 3" descr="Logo, company name&#10;&#10;Description automatically generated">
            <a:extLst>
              <a:ext uri="{FF2B5EF4-FFF2-40B4-BE49-F238E27FC236}">
                <a16:creationId xmlns:a16="http://schemas.microsoft.com/office/drawing/2014/main" id="{22CA2ECB-F3C0-925C-6C90-04A6192550CF}"/>
              </a:ext>
            </a:extLst>
          </p:cNvPr>
          <p:cNvPicPr>
            <a:picLocks noChangeAspect="1"/>
          </p:cNvPicPr>
          <p:nvPr/>
        </p:nvPicPr>
        <p:blipFill>
          <a:blip r:embed="rId4"/>
          <a:stretch>
            <a:fillRect/>
          </a:stretch>
        </p:blipFill>
        <p:spPr>
          <a:xfrm>
            <a:off x="1270000" y="50800"/>
            <a:ext cx="2133600" cy="1066800"/>
          </a:xfrm>
          <a:prstGeom prst="rect">
            <a:avLst/>
          </a:prstGeom>
        </p:spPr>
      </p:pic>
      <p:pic>
        <p:nvPicPr>
          <p:cNvPr id="4" name="Picture 4" descr="Shape, logo&#10;&#10;Description automatically generated">
            <a:extLst>
              <a:ext uri="{FF2B5EF4-FFF2-40B4-BE49-F238E27FC236}">
                <a16:creationId xmlns:a16="http://schemas.microsoft.com/office/drawing/2014/main" id="{8A8A2902-EF04-C688-4068-CA71015CCA4D}"/>
              </a:ext>
            </a:extLst>
          </p:cNvPr>
          <p:cNvPicPr>
            <a:picLocks noChangeAspect="1"/>
          </p:cNvPicPr>
          <p:nvPr/>
        </p:nvPicPr>
        <p:blipFill>
          <a:blip r:embed="rId5"/>
          <a:stretch>
            <a:fillRect/>
          </a:stretch>
        </p:blipFill>
        <p:spPr>
          <a:xfrm>
            <a:off x="3398838" y="109538"/>
            <a:ext cx="987425" cy="987425"/>
          </a:xfrm>
          <a:prstGeom prst="rect">
            <a:avLst/>
          </a:prstGeom>
        </p:spPr>
      </p:pic>
      <p:pic>
        <p:nvPicPr>
          <p:cNvPr id="5" name="Picture 5" descr="Logo, company name&#10;&#10;Description automatically generated">
            <a:extLst>
              <a:ext uri="{FF2B5EF4-FFF2-40B4-BE49-F238E27FC236}">
                <a16:creationId xmlns:a16="http://schemas.microsoft.com/office/drawing/2014/main" id="{030E0FC5-86EE-334C-C1D3-E84ADE4BD2F0}"/>
              </a:ext>
            </a:extLst>
          </p:cNvPr>
          <p:cNvPicPr>
            <a:picLocks noChangeAspect="1"/>
          </p:cNvPicPr>
          <p:nvPr/>
        </p:nvPicPr>
        <p:blipFill>
          <a:blip r:embed="rId6"/>
          <a:stretch>
            <a:fillRect/>
          </a:stretch>
        </p:blipFill>
        <p:spPr>
          <a:xfrm>
            <a:off x="4419600" y="20320"/>
            <a:ext cx="1663700" cy="1318260"/>
          </a:xfrm>
          <a:prstGeom prst="rect">
            <a:avLst/>
          </a:prstGeom>
        </p:spPr>
      </p:pic>
      <p:pic>
        <p:nvPicPr>
          <p:cNvPr id="6" name="Picture 6" descr="Logo&#10;&#10;Description automatically generated">
            <a:extLst>
              <a:ext uri="{FF2B5EF4-FFF2-40B4-BE49-F238E27FC236}">
                <a16:creationId xmlns:a16="http://schemas.microsoft.com/office/drawing/2014/main" id="{9C20136E-BC73-B996-F785-69CE56C60FEB}"/>
              </a:ext>
            </a:extLst>
          </p:cNvPr>
          <p:cNvPicPr>
            <a:picLocks noChangeAspect="1"/>
          </p:cNvPicPr>
          <p:nvPr/>
        </p:nvPicPr>
        <p:blipFill>
          <a:blip r:embed="rId7"/>
          <a:stretch>
            <a:fillRect/>
          </a:stretch>
        </p:blipFill>
        <p:spPr>
          <a:xfrm>
            <a:off x="6096000" y="250952"/>
            <a:ext cx="2743200" cy="768096"/>
          </a:xfrm>
          <a:prstGeom prst="rect">
            <a:avLst/>
          </a:prstGeom>
        </p:spPr>
      </p:pic>
      <p:pic>
        <p:nvPicPr>
          <p:cNvPr id="7" name="Picture 7" descr="A picture containing text, clipart, vector graphics&#10;&#10;Description automatically generated">
            <a:extLst>
              <a:ext uri="{FF2B5EF4-FFF2-40B4-BE49-F238E27FC236}">
                <a16:creationId xmlns:a16="http://schemas.microsoft.com/office/drawing/2014/main" id="{E7204532-1ED6-5972-2BCB-A5553E7D073F}"/>
              </a:ext>
            </a:extLst>
          </p:cNvPr>
          <p:cNvPicPr>
            <a:picLocks noChangeAspect="1"/>
          </p:cNvPicPr>
          <p:nvPr/>
        </p:nvPicPr>
        <p:blipFill>
          <a:blip r:embed="rId8"/>
          <a:stretch>
            <a:fillRect/>
          </a:stretch>
        </p:blipFill>
        <p:spPr>
          <a:xfrm>
            <a:off x="8877300" y="114300"/>
            <a:ext cx="901700" cy="889000"/>
          </a:xfrm>
          <a:prstGeom prst="rect">
            <a:avLst/>
          </a:prstGeom>
        </p:spPr>
      </p:pic>
      <p:pic>
        <p:nvPicPr>
          <p:cNvPr id="8" name="Picture 8" descr="A picture containing text&#10;&#10;Description automatically generated">
            <a:extLst>
              <a:ext uri="{FF2B5EF4-FFF2-40B4-BE49-F238E27FC236}">
                <a16:creationId xmlns:a16="http://schemas.microsoft.com/office/drawing/2014/main" id="{ED0F142B-CCB6-54C4-6B78-20D253DF102B}"/>
              </a:ext>
            </a:extLst>
          </p:cNvPr>
          <p:cNvPicPr>
            <a:picLocks noChangeAspect="1"/>
          </p:cNvPicPr>
          <p:nvPr/>
        </p:nvPicPr>
        <p:blipFill>
          <a:blip r:embed="rId9"/>
          <a:stretch>
            <a:fillRect/>
          </a:stretch>
        </p:blipFill>
        <p:spPr>
          <a:xfrm>
            <a:off x="9779000" y="25400"/>
            <a:ext cx="1270000" cy="1257300"/>
          </a:xfrm>
          <a:prstGeom prst="rect">
            <a:avLst/>
          </a:prstGeom>
        </p:spPr>
      </p:pic>
      <p:pic>
        <p:nvPicPr>
          <p:cNvPr id="9" name="Picture 9" descr="Logo, company name&#10;&#10;Description automatically generated">
            <a:extLst>
              <a:ext uri="{FF2B5EF4-FFF2-40B4-BE49-F238E27FC236}">
                <a16:creationId xmlns:a16="http://schemas.microsoft.com/office/drawing/2014/main" id="{4B2EE442-83D6-276E-7970-5537039B605A}"/>
              </a:ext>
            </a:extLst>
          </p:cNvPr>
          <p:cNvPicPr>
            <a:picLocks noChangeAspect="1"/>
          </p:cNvPicPr>
          <p:nvPr/>
        </p:nvPicPr>
        <p:blipFill>
          <a:blip r:embed="rId10"/>
          <a:stretch>
            <a:fillRect/>
          </a:stretch>
        </p:blipFill>
        <p:spPr>
          <a:xfrm>
            <a:off x="63500" y="1299938"/>
            <a:ext cx="1600200" cy="435425"/>
          </a:xfrm>
          <a:prstGeom prst="rect">
            <a:avLst/>
          </a:prstGeom>
        </p:spPr>
      </p:pic>
      <p:pic>
        <p:nvPicPr>
          <p:cNvPr id="10" name="Picture 10" descr="A picture containing text&#10;&#10;Description automatically generated">
            <a:extLst>
              <a:ext uri="{FF2B5EF4-FFF2-40B4-BE49-F238E27FC236}">
                <a16:creationId xmlns:a16="http://schemas.microsoft.com/office/drawing/2014/main" id="{B14AF080-FC34-DEE1-485D-53F789DD440E}"/>
              </a:ext>
            </a:extLst>
          </p:cNvPr>
          <p:cNvPicPr>
            <a:picLocks noChangeAspect="1"/>
          </p:cNvPicPr>
          <p:nvPr/>
        </p:nvPicPr>
        <p:blipFill>
          <a:blip r:embed="rId11"/>
          <a:stretch>
            <a:fillRect/>
          </a:stretch>
        </p:blipFill>
        <p:spPr>
          <a:xfrm>
            <a:off x="1906588" y="1122363"/>
            <a:ext cx="1279525" cy="815975"/>
          </a:xfrm>
          <a:prstGeom prst="rect">
            <a:avLst/>
          </a:prstGeom>
        </p:spPr>
      </p:pic>
      <p:pic>
        <p:nvPicPr>
          <p:cNvPr id="11" name="Picture 11">
            <a:extLst>
              <a:ext uri="{FF2B5EF4-FFF2-40B4-BE49-F238E27FC236}">
                <a16:creationId xmlns:a16="http://schemas.microsoft.com/office/drawing/2014/main" id="{BE787206-04E8-4608-F0AB-91B737BB3891}"/>
              </a:ext>
            </a:extLst>
          </p:cNvPr>
          <p:cNvPicPr>
            <a:picLocks noChangeAspect="1"/>
          </p:cNvPicPr>
          <p:nvPr/>
        </p:nvPicPr>
        <p:blipFill rotWithShape="1">
          <a:blip r:embed="rId12"/>
          <a:srcRect t="27399" b="28283"/>
          <a:stretch/>
        </p:blipFill>
        <p:spPr>
          <a:xfrm>
            <a:off x="3416300" y="1125538"/>
            <a:ext cx="2667000" cy="823912"/>
          </a:xfrm>
          <a:prstGeom prst="rect">
            <a:avLst/>
          </a:prstGeom>
        </p:spPr>
      </p:pic>
      <p:pic>
        <p:nvPicPr>
          <p:cNvPr id="12" name="Picture 12" descr="Text&#10;&#10;Description automatically generated">
            <a:extLst>
              <a:ext uri="{FF2B5EF4-FFF2-40B4-BE49-F238E27FC236}">
                <a16:creationId xmlns:a16="http://schemas.microsoft.com/office/drawing/2014/main" id="{BE315DCA-B7BA-80EA-E8F6-FD1D679CFAA1}"/>
              </a:ext>
            </a:extLst>
          </p:cNvPr>
          <p:cNvPicPr>
            <a:picLocks noChangeAspect="1"/>
          </p:cNvPicPr>
          <p:nvPr/>
        </p:nvPicPr>
        <p:blipFill>
          <a:blip r:embed="rId13"/>
          <a:stretch>
            <a:fillRect/>
          </a:stretch>
        </p:blipFill>
        <p:spPr>
          <a:xfrm>
            <a:off x="6083300" y="1006628"/>
            <a:ext cx="2374900" cy="945844"/>
          </a:xfrm>
          <a:prstGeom prst="rect">
            <a:avLst/>
          </a:prstGeom>
        </p:spPr>
      </p:pic>
      <p:pic>
        <p:nvPicPr>
          <p:cNvPr id="13" name="Picture 13" descr="Text&#10;&#10;Description automatically generated">
            <a:extLst>
              <a:ext uri="{FF2B5EF4-FFF2-40B4-BE49-F238E27FC236}">
                <a16:creationId xmlns:a16="http://schemas.microsoft.com/office/drawing/2014/main" id="{CE9D5890-F007-BD48-07E9-7216DB082F74}"/>
              </a:ext>
            </a:extLst>
          </p:cNvPr>
          <p:cNvPicPr>
            <a:picLocks noChangeAspect="1"/>
          </p:cNvPicPr>
          <p:nvPr/>
        </p:nvPicPr>
        <p:blipFill>
          <a:blip r:embed="rId14"/>
          <a:stretch>
            <a:fillRect/>
          </a:stretch>
        </p:blipFill>
        <p:spPr>
          <a:xfrm>
            <a:off x="8420100" y="1011661"/>
            <a:ext cx="1943100" cy="1011977"/>
          </a:xfrm>
          <a:prstGeom prst="rect">
            <a:avLst/>
          </a:prstGeom>
        </p:spPr>
      </p:pic>
      <p:pic>
        <p:nvPicPr>
          <p:cNvPr id="14" name="Graphic 14">
            <a:extLst>
              <a:ext uri="{FF2B5EF4-FFF2-40B4-BE49-F238E27FC236}">
                <a16:creationId xmlns:a16="http://schemas.microsoft.com/office/drawing/2014/main" id="{47DB3A09-CA11-7209-3FAC-B200AFECD24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87000" y="1147623"/>
            <a:ext cx="1879599" cy="663854"/>
          </a:xfrm>
          <a:prstGeom prst="rect">
            <a:avLst/>
          </a:prstGeom>
        </p:spPr>
      </p:pic>
      <p:pic>
        <p:nvPicPr>
          <p:cNvPr id="15" name="Picture 15" descr="Text&#10;&#10;Description automatically generated">
            <a:extLst>
              <a:ext uri="{FF2B5EF4-FFF2-40B4-BE49-F238E27FC236}">
                <a16:creationId xmlns:a16="http://schemas.microsoft.com/office/drawing/2014/main" id="{238EF256-ABA1-5FF0-7D0D-7BAB55A9F645}"/>
              </a:ext>
            </a:extLst>
          </p:cNvPr>
          <p:cNvPicPr>
            <a:picLocks noChangeAspect="1"/>
          </p:cNvPicPr>
          <p:nvPr/>
        </p:nvPicPr>
        <p:blipFill>
          <a:blip r:embed="rId17"/>
          <a:stretch>
            <a:fillRect/>
          </a:stretch>
        </p:blipFill>
        <p:spPr>
          <a:xfrm>
            <a:off x="63500" y="2083257"/>
            <a:ext cx="1231900" cy="862687"/>
          </a:xfrm>
          <a:prstGeom prst="rect">
            <a:avLst/>
          </a:prstGeom>
        </p:spPr>
      </p:pic>
      <p:pic>
        <p:nvPicPr>
          <p:cNvPr id="16" name="Picture 16" descr="Logo, company name&#10;&#10;Description automatically generated">
            <a:extLst>
              <a:ext uri="{FF2B5EF4-FFF2-40B4-BE49-F238E27FC236}">
                <a16:creationId xmlns:a16="http://schemas.microsoft.com/office/drawing/2014/main" id="{D285A057-CF74-53BE-AFFF-8D31E0323A8F}"/>
              </a:ext>
            </a:extLst>
          </p:cNvPr>
          <p:cNvPicPr>
            <a:picLocks noChangeAspect="1"/>
          </p:cNvPicPr>
          <p:nvPr/>
        </p:nvPicPr>
        <p:blipFill>
          <a:blip r:embed="rId18"/>
          <a:stretch>
            <a:fillRect/>
          </a:stretch>
        </p:blipFill>
        <p:spPr>
          <a:xfrm>
            <a:off x="1295400" y="2133600"/>
            <a:ext cx="1714500" cy="863600"/>
          </a:xfrm>
          <a:prstGeom prst="rect">
            <a:avLst/>
          </a:prstGeom>
        </p:spPr>
      </p:pic>
      <p:pic>
        <p:nvPicPr>
          <p:cNvPr id="17" name="Picture 17" descr="Logo&#10;&#10;Description automatically generated">
            <a:extLst>
              <a:ext uri="{FF2B5EF4-FFF2-40B4-BE49-F238E27FC236}">
                <a16:creationId xmlns:a16="http://schemas.microsoft.com/office/drawing/2014/main" id="{34786BBD-C510-4407-F16A-90E5B5160777}"/>
              </a:ext>
            </a:extLst>
          </p:cNvPr>
          <p:cNvPicPr>
            <a:picLocks noChangeAspect="1"/>
          </p:cNvPicPr>
          <p:nvPr/>
        </p:nvPicPr>
        <p:blipFill>
          <a:blip r:embed="rId19"/>
          <a:stretch>
            <a:fillRect/>
          </a:stretch>
        </p:blipFill>
        <p:spPr>
          <a:xfrm>
            <a:off x="11183938" y="211138"/>
            <a:ext cx="923925" cy="923925"/>
          </a:xfrm>
          <a:prstGeom prst="rect">
            <a:avLst/>
          </a:prstGeom>
        </p:spPr>
      </p:pic>
      <p:pic>
        <p:nvPicPr>
          <p:cNvPr id="18" name="Picture 18" descr="A picture containing text, clipart&#10;&#10;Description automatically generated">
            <a:extLst>
              <a:ext uri="{FF2B5EF4-FFF2-40B4-BE49-F238E27FC236}">
                <a16:creationId xmlns:a16="http://schemas.microsoft.com/office/drawing/2014/main" id="{00EF5060-CCC4-CB05-BF9F-A4B661A14CE5}"/>
              </a:ext>
            </a:extLst>
          </p:cNvPr>
          <p:cNvPicPr>
            <a:picLocks noChangeAspect="1"/>
          </p:cNvPicPr>
          <p:nvPr/>
        </p:nvPicPr>
        <p:blipFill>
          <a:blip r:embed="rId20"/>
          <a:stretch>
            <a:fillRect/>
          </a:stretch>
        </p:blipFill>
        <p:spPr>
          <a:xfrm>
            <a:off x="3098800" y="2140343"/>
            <a:ext cx="1752600" cy="773913"/>
          </a:xfrm>
          <a:prstGeom prst="rect">
            <a:avLst/>
          </a:prstGeom>
        </p:spPr>
      </p:pic>
      <p:pic>
        <p:nvPicPr>
          <p:cNvPr id="19" name="Picture 19" descr="Logo&#10;&#10;Description automatically generated">
            <a:extLst>
              <a:ext uri="{FF2B5EF4-FFF2-40B4-BE49-F238E27FC236}">
                <a16:creationId xmlns:a16="http://schemas.microsoft.com/office/drawing/2014/main" id="{7FA8BE96-771E-FAF1-CE00-821572A9F349}"/>
              </a:ext>
            </a:extLst>
          </p:cNvPr>
          <p:cNvPicPr>
            <a:picLocks noChangeAspect="1"/>
          </p:cNvPicPr>
          <p:nvPr/>
        </p:nvPicPr>
        <p:blipFill>
          <a:blip r:embed="rId21"/>
          <a:stretch>
            <a:fillRect/>
          </a:stretch>
        </p:blipFill>
        <p:spPr>
          <a:xfrm>
            <a:off x="4876800" y="2133600"/>
            <a:ext cx="1168400" cy="762000"/>
          </a:xfrm>
          <a:prstGeom prst="rect">
            <a:avLst/>
          </a:prstGeom>
        </p:spPr>
      </p:pic>
      <p:pic>
        <p:nvPicPr>
          <p:cNvPr id="20" name="Picture 20" descr="A picture containing text&#10;&#10;Description automatically generated">
            <a:extLst>
              <a:ext uri="{FF2B5EF4-FFF2-40B4-BE49-F238E27FC236}">
                <a16:creationId xmlns:a16="http://schemas.microsoft.com/office/drawing/2014/main" id="{C90CF379-FAB0-72F6-F57F-A602985874B1}"/>
              </a:ext>
            </a:extLst>
          </p:cNvPr>
          <p:cNvPicPr>
            <a:picLocks noChangeAspect="1"/>
          </p:cNvPicPr>
          <p:nvPr/>
        </p:nvPicPr>
        <p:blipFill rotWithShape="1">
          <a:blip r:embed="rId22"/>
          <a:srcRect l="8527" t="23729" r="-969" b="33898"/>
          <a:stretch/>
        </p:blipFill>
        <p:spPr>
          <a:xfrm>
            <a:off x="6045200" y="2095500"/>
            <a:ext cx="3028952" cy="952771"/>
          </a:xfrm>
          <a:prstGeom prst="rect">
            <a:avLst/>
          </a:prstGeom>
        </p:spPr>
      </p:pic>
      <p:pic>
        <p:nvPicPr>
          <p:cNvPr id="21" name="Picture 21">
            <a:extLst>
              <a:ext uri="{FF2B5EF4-FFF2-40B4-BE49-F238E27FC236}">
                <a16:creationId xmlns:a16="http://schemas.microsoft.com/office/drawing/2014/main" id="{3A44DBE8-E036-4AC8-4BAA-0017354FE536}"/>
              </a:ext>
            </a:extLst>
          </p:cNvPr>
          <p:cNvPicPr>
            <a:picLocks noChangeAspect="1"/>
          </p:cNvPicPr>
          <p:nvPr/>
        </p:nvPicPr>
        <p:blipFill rotWithShape="1">
          <a:blip r:embed="rId23"/>
          <a:srcRect l="11574" t="23077" r="9259" b="23077"/>
          <a:stretch/>
        </p:blipFill>
        <p:spPr>
          <a:xfrm>
            <a:off x="8877300" y="2183034"/>
            <a:ext cx="2717804" cy="782034"/>
          </a:xfrm>
          <a:prstGeom prst="rect">
            <a:avLst/>
          </a:prstGeom>
        </p:spPr>
      </p:pic>
      <p:pic>
        <p:nvPicPr>
          <p:cNvPr id="22" name="Picture 22" descr="Logo, company name&#10;&#10;Description automatically generated">
            <a:extLst>
              <a:ext uri="{FF2B5EF4-FFF2-40B4-BE49-F238E27FC236}">
                <a16:creationId xmlns:a16="http://schemas.microsoft.com/office/drawing/2014/main" id="{1391FE3E-90FC-B086-228B-F51A454327B5}"/>
              </a:ext>
            </a:extLst>
          </p:cNvPr>
          <p:cNvPicPr>
            <a:picLocks noChangeAspect="1"/>
          </p:cNvPicPr>
          <p:nvPr/>
        </p:nvPicPr>
        <p:blipFill rotWithShape="1">
          <a:blip r:embed="rId24"/>
          <a:srcRect t="15670" r="592" b="16568"/>
          <a:stretch/>
        </p:blipFill>
        <p:spPr>
          <a:xfrm>
            <a:off x="33338" y="3049366"/>
            <a:ext cx="1241444" cy="868022"/>
          </a:xfrm>
          <a:prstGeom prst="rect">
            <a:avLst/>
          </a:prstGeom>
        </p:spPr>
      </p:pic>
      <p:pic>
        <p:nvPicPr>
          <p:cNvPr id="23" name="Picture 23" descr="A picture containing text, bottle, sign, black&#10;&#10;Description automatically generated">
            <a:extLst>
              <a:ext uri="{FF2B5EF4-FFF2-40B4-BE49-F238E27FC236}">
                <a16:creationId xmlns:a16="http://schemas.microsoft.com/office/drawing/2014/main" id="{E8AC6EEB-7601-F04B-0214-F727D3BC0098}"/>
              </a:ext>
            </a:extLst>
          </p:cNvPr>
          <p:cNvPicPr>
            <a:picLocks noChangeAspect="1"/>
          </p:cNvPicPr>
          <p:nvPr/>
        </p:nvPicPr>
        <p:blipFill rotWithShape="1">
          <a:blip r:embed="rId25"/>
          <a:srcRect l="-174" r="9722" b="-1887"/>
          <a:stretch/>
        </p:blipFill>
        <p:spPr>
          <a:xfrm>
            <a:off x="1265238" y="3265142"/>
            <a:ext cx="2481263" cy="696208"/>
          </a:xfrm>
          <a:prstGeom prst="rect">
            <a:avLst/>
          </a:prstGeom>
        </p:spPr>
      </p:pic>
      <p:pic>
        <p:nvPicPr>
          <p:cNvPr id="24" name="Picture 24" descr="Logo&#10;&#10;Description automatically generated">
            <a:extLst>
              <a:ext uri="{FF2B5EF4-FFF2-40B4-BE49-F238E27FC236}">
                <a16:creationId xmlns:a16="http://schemas.microsoft.com/office/drawing/2014/main" id="{C58A0147-CFD5-6BD8-EF4D-DD536F10E174}"/>
              </a:ext>
            </a:extLst>
          </p:cNvPr>
          <p:cNvPicPr>
            <a:picLocks noChangeAspect="1"/>
          </p:cNvPicPr>
          <p:nvPr/>
        </p:nvPicPr>
        <p:blipFill>
          <a:blip r:embed="rId26"/>
          <a:stretch>
            <a:fillRect/>
          </a:stretch>
        </p:blipFill>
        <p:spPr>
          <a:xfrm>
            <a:off x="3784600" y="3042285"/>
            <a:ext cx="774700" cy="963930"/>
          </a:xfrm>
          <a:prstGeom prst="rect">
            <a:avLst/>
          </a:prstGeom>
        </p:spPr>
      </p:pic>
      <p:pic>
        <p:nvPicPr>
          <p:cNvPr id="25" name="Picture 25">
            <a:extLst>
              <a:ext uri="{FF2B5EF4-FFF2-40B4-BE49-F238E27FC236}">
                <a16:creationId xmlns:a16="http://schemas.microsoft.com/office/drawing/2014/main" id="{5599CF94-0B5E-7A62-36A6-928B5FFC47E2}"/>
              </a:ext>
            </a:extLst>
          </p:cNvPr>
          <p:cNvPicPr>
            <a:picLocks noChangeAspect="1"/>
          </p:cNvPicPr>
          <p:nvPr/>
        </p:nvPicPr>
        <p:blipFill>
          <a:blip r:embed="rId27"/>
          <a:stretch>
            <a:fillRect/>
          </a:stretch>
        </p:blipFill>
        <p:spPr>
          <a:xfrm>
            <a:off x="4643438" y="3043238"/>
            <a:ext cx="1000125" cy="1012825"/>
          </a:xfrm>
          <a:prstGeom prst="rect">
            <a:avLst/>
          </a:prstGeom>
        </p:spPr>
      </p:pic>
      <p:pic>
        <p:nvPicPr>
          <p:cNvPr id="26" name="Picture 26">
            <a:extLst>
              <a:ext uri="{FF2B5EF4-FFF2-40B4-BE49-F238E27FC236}">
                <a16:creationId xmlns:a16="http://schemas.microsoft.com/office/drawing/2014/main" id="{09AF0744-FEB3-F3C6-5C9E-A91E09891835}"/>
              </a:ext>
            </a:extLst>
          </p:cNvPr>
          <p:cNvPicPr>
            <a:picLocks noChangeAspect="1"/>
          </p:cNvPicPr>
          <p:nvPr/>
        </p:nvPicPr>
        <p:blipFill>
          <a:blip r:embed="rId28"/>
          <a:stretch>
            <a:fillRect/>
          </a:stretch>
        </p:blipFill>
        <p:spPr>
          <a:xfrm>
            <a:off x="5689600" y="3221763"/>
            <a:ext cx="2413000" cy="655774"/>
          </a:xfrm>
          <a:prstGeom prst="rect">
            <a:avLst/>
          </a:prstGeom>
        </p:spPr>
      </p:pic>
      <p:pic>
        <p:nvPicPr>
          <p:cNvPr id="27" name="Picture 27" descr="Logo&#10;&#10;Description automatically generated">
            <a:extLst>
              <a:ext uri="{FF2B5EF4-FFF2-40B4-BE49-F238E27FC236}">
                <a16:creationId xmlns:a16="http://schemas.microsoft.com/office/drawing/2014/main" id="{7B27D453-80D5-2C8B-FB56-68146FB4B2A3}"/>
              </a:ext>
            </a:extLst>
          </p:cNvPr>
          <p:cNvPicPr>
            <a:picLocks noChangeAspect="1"/>
          </p:cNvPicPr>
          <p:nvPr/>
        </p:nvPicPr>
        <p:blipFill rotWithShape="1">
          <a:blip r:embed="rId29"/>
          <a:srcRect l="-250" t="34667" b="35601"/>
          <a:stretch/>
        </p:blipFill>
        <p:spPr>
          <a:xfrm>
            <a:off x="8186738" y="3302000"/>
            <a:ext cx="1909763" cy="566394"/>
          </a:xfrm>
          <a:prstGeom prst="rect">
            <a:avLst/>
          </a:prstGeom>
        </p:spPr>
      </p:pic>
      <p:pic>
        <p:nvPicPr>
          <p:cNvPr id="28" name="Picture 28" descr="Logo&#10;&#10;Description automatically generated">
            <a:extLst>
              <a:ext uri="{FF2B5EF4-FFF2-40B4-BE49-F238E27FC236}">
                <a16:creationId xmlns:a16="http://schemas.microsoft.com/office/drawing/2014/main" id="{D70B8D3D-8FD3-E872-7435-935A5A7F6751}"/>
              </a:ext>
            </a:extLst>
          </p:cNvPr>
          <p:cNvPicPr>
            <a:picLocks noChangeAspect="1"/>
          </p:cNvPicPr>
          <p:nvPr/>
        </p:nvPicPr>
        <p:blipFill rotWithShape="1">
          <a:blip r:embed="rId30"/>
          <a:srcRect l="13659" r="17683" b="680"/>
          <a:stretch/>
        </p:blipFill>
        <p:spPr>
          <a:xfrm>
            <a:off x="10201275" y="3046413"/>
            <a:ext cx="1055287" cy="1095442"/>
          </a:xfrm>
          <a:prstGeom prst="rect">
            <a:avLst/>
          </a:prstGeom>
        </p:spPr>
      </p:pic>
      <p:pic>
        <p:nvPicPr>
          <p:cNvPr id="29" name="Picture 29" descr="Logo, company name&#10;&#10;Description automatically generated">
            <a:extLst>
              <a:ext uri="{FF2B5EF4-FFF2-40B4-BE49-F238E27FC236}">
                <a16:creationId xmlns:a16="http://schemas.microsoft.com/office/drawing/2014/main" id="{07B20A07-34EB-30B2-A072-3ABA8AF30421}"/>
              </a:ext>
            </a:extLst>
          </p:cNvPr>
          <p:cNvPicPr>
            <a:picLocks noChangeAspect="1"/>
          </p:cNvPicPr>
          <p:nvPr/>
        </p:nvPicPr>
        <p:blipFill>
          <a:blip r:embed="rId31"/>
          <a:stretch>
            <a:fillRect/>
          </a:stretch>
        </p:blipFill>
        <p:spPr>
          <a:xfrm>
            <a:off x="38100" y="4092956"/>
            <a:ext cx="1054100" cy="704088"/>
          </a:xfrm>
          <a:prstGeom prst="rect">
            <a:avLst/>
          </a:prstGeom>
        </p:spPr>
      </p:pic>
      <p:pic>
        <p:nvPicPr>
          <p:cNvPr id="30" name="Picture 30" descr="Logo, company name&#10;&#10;Description automatically generated">
            <a:extLst>
              <a:ext uri="{FF2B5EF4-FFF2-40B4-BE49-F238E27FC236}">
                <a16:creationId xmlns:a16="http://schemas.microsoft.com/office/drawing/2014/main" id="{F905E8DC-D536-B171-3CC6-49BE4D3C4AE0}"/>
              </a:ext>
            </a:extLst>
          </p:cNvPr>
          <p:cNvPicPr>
            <a:picLocks noChangeAspect="1"/>
          </p:cNvPicPr>
          <p:nvPr/>
        </p:nvPicPr>
        <p:blipFill rotWithShape="1">
          <a:blip r:embed="rId32"/>
          <a:srcRect t="-293" r="68981" b="-2216"/>
          <a:stretch/>
        </p:blipFill>
        <p:spPr>
          <a:xfrm>
            <a:off x="11645900" y="1916334"/>
            <a:ext cx="508003" cy="1039133"/>
          </a:xfrm>
          <a:prstGeom prst="rect">
            <a:avLst/>
          </a:prstGeom>
        </p:spPr>
      </p:pic>
      <p:pic>
        <p:nvPicPr>
          <p:cNvPr id="31" name="Picture 31" descr="Logo, company name&#10;&#10;Description automatically generated">
            <a:extLst>
              <a:ext uri="{FF2B5EF4-FFF2-40B4-BE49-F238E27FC236}">
                <a16:creationId xmlns:a16="http://schemas.microsoft.com/office/drawing/2014/main" id="{9A16EF82-D2E4-759A-19B6-4F748672EA14}"/>
              </a:ext>
            </a:extLst>
          </p:cNvPr>
          <p:cNvPicPr>
            <a:picLocks noChangeAspect="1"/>
          </p:cNvPicPr>
          <p:nvPr/>
        </p:nvPicPr>
        <p:blipFill rotWithShape="1">
          <a:blip r:embed="rId33"/>
          <a:srcRect t="26035" r="592" b="23077"/>
          <a:stretch/>
        </p:blipFill>
        <p:spPr>
          <a:xfrm>
            <a:off x="1087438" y="4097338"/>
            <a:ext cx="1457344" cy="773085"/>
          </a:xfrm>
          <a:prstGeom prst="rect">
            <a:avLst/>
          </a:prstGeom>
        </p:spPr>
      </p:pic>
      <p:pic>
        <p:nvPicPr>
          <p:cNvPr id="32" name="Picture 32">
            <a:extLst>
              <a:ext uri="{FF2B5EF4-FFF2-40B4-BE49-F238E27FC236}">
                <a16:creationId xmlns:a16="http://schemas.microsoft.com/office/drawing/2014/main" id="{386EF137-866A-C7DE-7F37-DD69E81F745B}"/>
              </a:ext>
            </a:extLst>
          </p:cNvPr>
          <p:cNvPicPr>
            <a:picLocks noChangeAspect="1"/>
          </p:cNvPicPr>
          <p:nvPr/>
        </p:nvPicPr>
        <p:blipFill>
          <a:blip r:embed="rId34"/>
          <a:stretch>
            <a:fillRect/>
          </a:stretch>
        </p:blipFill>
        <p:spPr>
          <a:xfrm>
            <a:off x="2603500" y="4325257"/>
            <a:ext cx="2743200" cy="544286"/>
          </a:xfrm>
          <a:prstGeom prst="rect">
            <a:avLst/>
          </a:prstGeom>
        </p:spPr>
      </p:pic>
      <p:pic>
        <p:nvPicPr>
          <p:cNvPr id="33" name="Picture 33" descr="Logo, company name&#10;&#10;Description automatically generated">
            <a:extLst>
              <a:ext uri="{FF2B5EF4-FFF2-40B4-BE49-F238E27FC236}">
                <a16:creationId xmlns:a16="http://schemas.microsoft.com/office/drawing/2014/main" id="{8802A5B5-A946-DEF8-CDFE-E07E74741FC2}"/>
              </a:ext>
            </a:extLst>
          </p:cNvPr>
          <p:cNvPicPr>
            <a:picLocks noChangeAspect="1"/>
          </p:cNvPicPr>
          <p:nvPr/>
        </p:nvPicPr>
        <p:blipFill rotWithShape="1">
          <a:blip r:embed="rId35"/>
          <a:srcRect t="29861" r="231" b="30556"/>
          <a:stretch/>
        </p:blipFill>
        <p:spPr>
          <a:xfrm>
            <a:off x="5384800" y="4178300"/>
            <a:ext cx="2736853" cy="723902"/>
          </a:xfrm>
          <a:prstGeom prst="rect">
            <a:avLst/>
          </a:prstGeom>
        </p:spPr>
      </p:pic>
      <p:pic>
        <p:nvPicPr>
          <p:cNvPr id="34" name="Picture 34" descr="Text&#10;&#10;Description automatically generated">
            <a:extLst>
              <a:ext uri="{FF2B5EF4-FFF2-40B4-BE49-F238E27FC236}">
                <a16:creationId xmlns:a16="http://schemas.microsoft.com/office/drawing/2014/main" id="{2EB73DE6-DE01-7295-13F3-9C9F9584CA6E}"/>
              </a:ext>
            </a:extLst>
          </p:cNvPr>
          <p:cNvPicPr>
            <a:picLocks noChangeAspect="1"/>
          </p:cNvPicPr>
          <p:nvPr/>
        </p:nvPicPr>
        <p:blipFill rotWithShape="1">
          <a:blip r:embed="rId36"/>
          <a:srcRect t="17500" b="20000"/>
          <a:stretch/>
        </p:blipFill>
        <p:spPr>
          <a:xfrm>
            <a:off x="8051800" y="4178300"/>
            <a:ext cx="2184400" cy="774700"/>
          </a:xfrm>
          <a:prstGeom prst="rect">
            <a:avLst/>
          </a:prstGeom>
        </p:spPr>
      </p:pic>
      <p:pic>
        <p:nvPicPr>
          <p:cNvPr id="35" name="Picture 35" descr="Logo&#10;&#10;Description automatically generated">
            <a:extLst>
              <a:ext uri="{FF2B5EF4-FFF2-40B4-BE49-F238E27FC236}">
                <a16:creationId xmlns:a16="http://schemas.microsoft.com/office/drawing/2014/main" id="{A6897383-FC63-C724-088B-70209BC26B4F}"/>
              </a:ext>
            </a:extLst>
          </p:cNvPr>
          <p:cNvPicPr>
            <a:picLocks noChangeAspect="1"/>
          </p:cNvPicPr>
          <p:nvPr/>
        </p:nvPicPr>
        <p:blipFill>
          <a:blip r:embed="rId37"/>
          <a:stretch>
            <a:fillRect/>
          </a:stretch>
        </p:blipFill>
        <p:spPr>
          <a:xfrm>
            <a:off x="10248900" y="4218178"/>
            <a:ext cx="1003300" cy="809244"/>
          </a:xfrm>
          <a:prstGeom prst="rect">
            <a:avLst/>
          </a:prstGeom>
        </p:spPr>
      </p:pic>
      <p:pic>
        <p:nvPicPr>
          <p:cNvPr id="36" name="Picture 36">
            <a:extLst>
              <a:ext uri="{FF2B5EF4-FFF2-40B4-BE49-F238E27FC236}">
                <a16:creationId xmlns:a16="http://schemas.microsoft.com/office/drawing/2014/main" id="{92C4A655-5767-559F-821E-CD7FA4891FA7}"/>
              </a:ext>
            </a:extLst>
          </p:cNvPr>
          <p:cNvPicPr>
            <a:picLocks noChangeAspect="1"/>
          </p:cNvPicPr>
          <p:nvPr/>
        </p:nvPicPr>
        <p:blipFill rotWithShape="1">
          <a:blip r:embed="rId38"/>
          <a:srcRect l="18056" t="547" r="18519"/>
          <a:stretch/>
        </p:blipFill>
        <p:spPr>
          <a:xfrm>
            <a:off x="11353800" y="3050313"/>
            <a:ext cx="838202" cy="1305789"/>
          </a:xfrm>
          <a:prstGeom prst="rect">
            <a:avLst/>
          </a:prstGeom>
        </p:spPr>
      </p:pic>
      <p:pic>
        <p:nvPicPr>
          <p:cNvPr id="37" name="Picture 37">
            <a:extLst>
              <a:ext uri="{FF2B5EF4-FFF2-40B4-BE49-F238E27FC236}">
                <a16:creationId xmlns:a16="http://schemas.microsoft.com/office/drawing/2014/main" id="{28DD4EA3-F797-53AA-4FFF-66007141387D}"/>
              </a:ext>
            </a:extLst>
          </p:cNvPr>
          <p:cNvPicPr>
            <a:picLocks noChangeAspect="1"/>
          </p:cNvPicPr>
          <p:nvPr/>
        </p:nvPicPr>
        <p:blipFill>
          <a:blip r:embed="rId39"/>
          <a:stretch>
            <a:fillRect/>
          </a:stretch>
        </p:blipFill>
        <p:spPr>
          <a:xfrm>
            <a:off x="38100" y="4864100"/>
            <a:ext cx="914400" cy="927100"/>
          </a:xfrm>
          <a:prstGeom prst="rect">
            <a:avLst/>
          </a:prstGeom>
        </p:spPr>
      </p:pic>
      <p:pic>
        <p:nvPicPr>
          <p:cNvPr id="38" name="Picture 38">
            <a:extLst>
              <a:ext uri="{FF2B5EF4-FFF2-40B4-BE49-F238E27FC236}">
                <a16:creationId xmlns:a16="http://schemas.microsoft.com/office/drawing/2014/main" id="{26C6BC2F-8112-9605-4DDF-5679550B61F9}"/>
              </a:ext>
            </a:extLst>
          </p:cNvPr>
          <p:cNvPicPr>
            <a:picLocks noChangeAspect="1"/>
          </p:cNvPicPr>
          <p:nvPr/>
        </p:nvPicPr>
        <p:blipFill rotWithShape="1">
          <a:blip r:embed="rId40"/>
          <a:srcRect t="24779" b="25664"/>
          <a:stretch/>
        </p:blipFill>
        <p:spPr>
          <a:xfrm>
            <a:off x="952500" y="4918710"/>
            <a:ext cx="3187700" cy="815320"/>
          </a:xfrm>
          <a:prstGeom prst="rect">
            <a:avLst/>
          </a:prstGeom>
        </p:spPr>
      </p:pic>
      <p:pic>
        <p:nvPicPr>
          <p:cNvPr id="39" name="Picture 39" descr="A picture containing text&#10;&#10;Description automatically generated">
            <a:extLst>
              <a:ext uri="{FF2B5EF4-FFF2-40B4-BE49-F238E27FC236}">
                <a16:creationId xmlns:a16="http://schemas.microsoft.com/office/drawing/2014/main" id="{3CEA1585-3144-9552-8B8E-54EA04F47B52}"/>
              </a:ext>
            </a:extLst>
          </p:cNvPr>
          <p:cNvPicPr>
            <a:picLocks noChangeAspect="1"/>
          </p:cNvPicPr>
          <p:nvPr/>
        </p:nvPicPr>
        <p:blipFill>
          <a:blip r:embed="rId41"/>
          <a:stretch>
            <a:fillRect/>
          </a:stretch>
        </p:blipFill>
        <p:spPr>
          <a:xfrm>
            <a:off x="4165600" y="4912762"/>
            <a:ext cx="1524000" cy="817075"/>
          </a:xfrm>
          <a:prstGeom prst="rect">
            <a:avLst/>
          </a:prstGeom>
        </p:spPr>
      </p:pic>
      <p:pic>
        <p:nvPicPr>
          <p:cNvPr id="40" name="Picture 40" descr="Logo, company name&#10;&#10;Description automatically generated">
            <a:extLst>
              <a:ext uri="{FF2B5EF4-FFF2-40B4-BE49-F238E27FC236}">
                <a16:creationId xmlns:a16="http://schemas.microsoft.com/office/drawing/2014/main" id="{730BF06A-581C-F629-B9CA-90E37860F352}"/>
              </a:ext>
            </a:extLst>
          </p:cNvPr>
          <p:cNvPicPr>
            <a:picLocks noChangeAspect="1"/>
          </p:cNvPicPr>
          <p:nvPr/>
        </p:nvPicPr>
        <p:blipFill>
          <a:blip r:embed="rId42"/>
          <a:stretch>
            <a:fillRect/>
          </a:stretch>
        </p:blipFill>
        <p:spPr>
          <a:xfrm>
            <a:off x="5689600" y="4800600"/>
            <a:ext cx="1003300" cy="990600"/>
          </a:xfrm>
          <a:prstGeom prst="rect">
            <a:avLst/>
          </a:prstGeom>
        </p:spPr>
      </p:pic>
      <p:pic>
        <p:nvPicPr>
          <p:cNvPr id="41" name="Picture 41">
            <a:extLst>
              <a:ext uri="{FF2B5EF4-FFF2-40B4-BE49-F238E27FC236}">
                <a16:creationId xmlns:a16="http://schemas.microsoft.com/office/drawing/2014/main" id="{3B2A8C21-AC06-67F9-637A-9D5B9B6A8928}"/>
              </a:ext>
            </a:extLst>
          </p:cNvPr>
          <p:cNvPicPr>
            <a:picLocks noChangeAspect="1"/>
          </p:cNvPicPr>
          <p:nvPr/>
        </p:nvPicPr>
        <p:blipFill>
          <a:blip r:embed="rId43"/>
          <a:stretch>
            <a:fillRect/>
          </a:stretch>
        </p:blipFill>
        <p:spPr>
          <a:xfrm>
            <a:off x="6692900" y="4850892"/>
            <a:ext cx="1028700" cy="902716"/>
          </a:xfrm>
          <a:prstGeom prst="rect">
            <a:avLst/>
          </a:prstGeom>
        </p:spPr>
      </p:pic>
      <p:pic>
        <p:nvPicPr>
          <p:cNvPr id="42" name="Picture 42" descr="Logo, company name&#10;&#10;Description automatically generated">
            <a:extLst>
              <a:ext uri="{FF2B5EF4-FFF2-40B4-BE49-F238E27FC236}">
                <a16:creationId xmlns:a16="http://schemas.microsoft.com/office/drawing/2014/main" id="{4148604C-30BB-306A-B218-502862DAB4F0}"/>
              </a:ext>
            </a:extLst>
          </p:cNvPr>
          <p:cNvPicPr>
            <a:picLocks noChangeAspect="1"/>
          </p:cNvPicPr>
          <p:nvPr/>
        </p:nvPicPr>
        <p:blipFill>
          <a:blip r:embed="rId44"/>
          <a:stretch>
            <a:fillRect/>
          </a:stretch>
        </p:blipFill>
        <p:spPr>
          <a:xfrm>
            <a:off x="7810500" y="4991100"/>
            <a:ext cx="1765300" cy="723900"/>
          </a:xfrm>
          <a:prstGeom prst="rect">
            <a:avLst/>
          </a:prstGeom>
        </p:spPr>
      </p:pic>
      <p:pic>
        <p:nvPicPr>
          <p:cNvPr id="43" name="Picture 43" descr="Logo&#10;&#10;Description automatically generated">
            <a:extLst>
              <a:ext uri="{FF2B5EF4-FFF2-40B4-BE49-F238E27FC236}">
                <a16:creationId xmlns:a16="http://schemas.microsoft.com/office/drawing/2014/main" id="{743FBF1F-1491-507A-2CCD-FCC9C47F54CC}"/>
              </a:ext>
            </a:extLst>
          </p:cNvPr>
          <p:cNvPicPr>
            <a:picLocks noChangeAspect="1"/>
          </p:cNvPicPr>
          <p:nvPr/>
        </p:nvPicPr>
        <p:blipFill rotWithShape="1">
          <a:blip r:embed="rId45"/>
          <a:srcRect l="14747" t="4663" r="11060" b="-1036"/>
          <a:stretch/>
        </p:blipFill>
        <p:spPr>
          <a:xfrm>
            <a:off x="9537700" y="4992169"/>
            <a:ext cx="701784" cy="810283"/>
          </a:xfrm>
          <a:prstGeom prst="rect">
            <a:avLst/>
          </a:prstGeom>
        </p:spPr>
      </p:pic>
      <p:pic>
        <p:nvPicPr>
          <p:cNvPr id="44" name="Picture 44" descr="A picture containing text, gear, metalware&#10;&#10;Description automatically generated">
            <a:extLst>
              <a:ext uri="{FF2B5EF4-FFF2-40B4-BE49-F238E27FC236}">
                <a16:creationId xmlns:a16="http://schemas.microsoft.com/office/drawing/2014/main" id="{FE403F7C-2398-0A54-2A45-37D6BE3A3019}"/>
              </a:ext>
            </a:extLst>
          </p:cNvPr>
          <p:cNvPicPr>
            <a:picLocks noChangeAspect="1"/>
          </p:cNvPicPr>
          <p:nvPr/>
        </p:nvPicPr>
        <p:blipFill>
          <a:blip r:embed="rId46"/>
          <a:stretch>
            <a:fillRect/>
          </a:stretch>
        </p:blipFill>
        <p:spPr>
          <a:xfrm>
            <a:off x="10312400" y="5035169"/>
            <a:ext cx="609600" cy="762762"/>
          </a:xfrm>
          <a:prstGeom prst="rect">
            <a:avLst/>
          </a:prstGeom>
        </p:spPr>
      </p:pic>
      <p:pic>
        <p:nvPicPr>
          <p:cNvPr id="45" name="Picture 45">
            <a:extLst>
              <a:ext uri="{FF2B5EF4-FFF2-40B4-BE49-F238E27FC236}">
                <a16:creationId xmlns:a16="http://schemas.microsoft.com/office/drawing/2014/main" id="{5C3AD838-F0FC-168D-2E24-3D6EBA2E5BD2}"/>
              </a:ext>
            </a:extLst>
          </p:cNvPr>
          <p:cNvPicPr>
            <a:picLocks noChangeAspect="1"/>
          </p:cNvPicPr>
          <p:nvPr/>
        </p:nvPicPr>
        <p:blipFill>
          <a:blip r:embed="rId47"/>
          <a:stretch>
            <a:fillRect/>
          </a:stretch>
        </p:blipFill>
        <p:spPr>
          <a:xfrm>
            <a:off x="38100" y="5916827"/>
            <a:ext cx="2616200" cy="815546"/>
          </a:xfrm>
          <a:prstGeom prst="rect">
            <a:avLst/>
          </a:prstGeom>
        </p:spPr>
      </p:pic>
      <p:pic>
        <p:nvPicPr>
          <p:cNvPr id="46" name="Picture 46">
            <a:extLst>
              <a:ext uri="{FF2B5EF4-FFF2-40B4-BE49-F238E27FC236}">
                <a16:creationId xmlns:a16="http://schemas.microsoft.com/office/drawing/2014/main" id="{329443B8-9843-9CFC-5545-CAA4870F9FA3}"/>
              </a:ext>
            </a:extLst>
          </p:cNvPr>
          <p:cNvPicPr>
            <a:picLocks noChangeAspect="1"/>
          </p:cNvPicPr>
          <p:nvPr/>
        </p:nvPicPr>
        <p:blipFill>
          <a:blip r:embed="rId48"/>
          <a:stretch>
            <a:fillRect/>
          </a:stretch>
        </p:blipFill>
        <p:spPr>
          <a:xfrm>
            <a:off x="2603500" y="6002528"/>
            <a:ext cx="2743200" cy="694944"/>
          </a:xfrm>
          <a:prstGeom prst="rect">
            <a:avLst/>
          </a:prstGeom>
        </p:spPr>
      </p:pic>
      <p:pic>
        <p:nvPicPr>
          <p:cNvPr id="47" name="Graphic 47">
            <a:extLst>
              <a:ext uri="{FF2B5EF4-FFF2-40B4-BE49-F238E27FC236}">
                <a16:creationId xmlns:a16="http://schemas.microsoft.com/office/drawing/2014/main" id="{47A67E67-AFB0-354F-2C41-46EB220D0783}"/>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11277600" y="4651074"/>
            <a:ext cx="850900" cy="768951"/>
          </a:xfrm>
          <a:prstGeom prst="rect">
            <a:avLst/>
          </a:prstGeom>
        </p:spPr>
      </p:pic>
      <p:pic>
        <p:nvPicPr>
          <p:cNvPr id="48" name="Picture 48" descr="Icon&#10;&#10;Description automatically generated">
            <a:extLst>
              <a:ext uri="{FF2B5EF4-FFF2-40B4-BE49-F238E27FC236}">
                <a16:creationId xmlns:a16="http://schemas.microsoft.com/office/drawing/2014/main" id="{EFB95D1E-38AA-2D52-6C87-12223442E1C6}"/>
              </a:ext>
            </a:extLst>
          </p:cNvPr>
          <p:cNvPicPr>
            <a:picLocks noChangeAspect="1"/>
          </p:cNvPicPr>
          <p:nvPr/>
        </p:nvPicPr>
        <p:blipFill>
          <a:blip r:embed="rId51"/>
          <a:stretch>
            <a:fillRect/>
          </a:stretch>
        </p:blipFill>
        <p:spPr>
          <a:xfrm>
            <a:off x="5380038" y="5849938"/>
            <a:ext cx="974725" cy="1000125"/>
          </a:xfrm>
          <a:prstGeom prst="rect">
            <a:avLst/>
          </a:prstGeom>
        </p:spPr>
      </p:pic>
      <p:pic>
        <p:nvPicPr>
          <p:cNvPr id="49" name="Picture 49">
            <a:extLst>
              <a:ext uri="{FF2B5EF4-FFF2-40B4-BE49-F238E27FC236}">
                <a16:creationId xmlns:a16="http://schemas.microsoft.com/office/drawing/2014/main" id="{C1B6C6FD-A6B8-D6CC-FA38-00064655AAAA}"/>
              </a:ext>
            </a:extLst>
          </p:cNvPr>
          <p:cNvPicPr>
            <a:picLocks noChangeAspect="1"/>
          </p:cNvPicPr>
          <p:nvPr/>
        </p:nvPicPr>
        <p:blipFill>
          <a:blip r:embed="rId52"/>
          <a:stretch>
            <a:fillRect/>
          </a:stretch>
        </p:blipFill>
        <p:spPr>
          <a:xfrm>
            <a:off x="6388100" y="5816600"/>
            <a:ext cx="1079500" cy="1066800"/>
          </a:xfrm>
          <a:prstGeom prst="rect">
            <a:avLst/>
          </a:prstGeom>
        </p:spPr>
      </p:pic>
      <p:pic>
        <p:nvPicPr>
          <p:cNvPr id="50" name="Picture 50">
            <a:extLst>
              <a:ext uri="{FF2B5EF4-FFF2-40B4-BE49-F238E27FC236}">
                <a16:creationId xmlns:a16="http://schemas.microsoft.com/office/drawing/2014/main" id="{9A6A8D6B-617E-1F1F-220D-13A77CE303F4}"/>
              </a:ext>
            </a:extLst>
          </p:cNvPr>
          <p:cNvPicPr>
            <a:picLocks noChangeAspect="1"/>
          </p:cNvPicPr>
          <p:nvPr/>
        </p:nvPicPr>
        <p:blipFill>
          <a:blip r:embed="rId53"/>
          <a:stretch>
            <a:fillRect/>
          </a:stretch>
        </p:blipFill>
        <p:spPr>
          <a:xfrm>
            <a:off x="7424738" y="5748338"/>
            <a:ext cx="1457325" cy="1076325"/>
          </a:xfrm>
          <a:prstGeom prst="rect">
            <a:avLst/>
          </a:prstGeom>
        </p:spPr>
      </p:pic>
      <p:pic>
        <p:nvPicPr>
          <p:cNvPr id="51" name="Picture 51" descr="Logo, company name&#10;&#10;Description automatically generated">
            <a:extLst>
              <a:ext uri="{FF2B5EF4-FFF2-40B4-BE49-F238E27FC236}">
                <a16:creationId xmlns:a16="http://schemas.microsoft.com/office/drawing/2014/main" id="{ED643CB0-7073-9EC4-CAA5-F04142818C61}"/>
              </a:ext>
            </a:extLst>
          </p:cNvPr>
          <p:cNvPicPr>
            <a:picLocks noChangeAspect="1"/>
          </p:cNvPicPr>
          <p:nvPr/>
        </p:nvPicPr>
        <p:blipFill>
          <a:blip r:embed="rId54"/>
          <a:stretch>
            <a:fillRect/>
          </a:stretch>
        </p:blipFill>
        <p:spPr>
          <a:xfrm>
            <a:off x="9004300" y="5913140"/>
            <a:ext cx="2349500" cy="886420"/>
          </a:xfrm>
          <a:prstGeom prst="rect">
            <a:avLst/>
          </a:prstGeom>
        </p:spPr>
      </p:pic>
      <p:pic>
        <p:nvPicPr>
          <p:cNvPr id="52" name="Picture 52">
            <a:extLst>
              <a:ext uri="{FF2B5EF4-FFF2-40B4-BE49-F238E27FC236}">
                <a16:creationId xmlns:a16="http://schemas.microsoft.com/office/drawing/2014/main" id="{EC31F0EC-975D-13CD-DA17-23DF8C3EFABD}"/>
              </a:ext>
            </a:extLst>
          </p:cNvPr>
          <p:cNvPicPr>
            <a:picLocks noChangeAspect="1"/>
          </p:cNvPicPr>
          <p:nvPr/>
        </p:nvPicPr>
        <p:blipFill>
          <a:blip r:embed="rId55"/>
          <a:stretch>
            <a:fillRect/>
          </a:stretch>
        </p:blipFill>
        <p:spPr>
          <a:xfrm>
            <a:off x="11049002" y="5620657"/>
            <a:ext cx="2743195" cy="391885"/>
          </a:xfrm>
          <a:prstGeom prst="rect">
            <a:avLst/>
          </a:prstGeom>
        </p:spPr>
      </p:pic>
      <p:pic>
        <p:nvPicPr>
          <p:cNvPr id="53" name="Picture 53" descr="A picture containing diagram&#10;&#10;Description automatically generated">
            <a:extLst>
              <a:ext uri="{FF2B5EF4-FFF2-40B4-BE49-F238E27FC236}">
                <a16:creationId xmlns:a16="http://schemas.microsoft.com/office/drawing/2014/main" id="{14632268-6B5D-BACC-ADF5-793CDDAD15BF}"/>
              </a:ext>
            </a:extLst>
          </p:cNvPr>
          <p:cNvPicPr>
            <a:picLocks noChangeAspect="1"/>
          </p:cNvPicPr>
          <p:nvPr/>
        </p:nvPicPr>
        <p:blipFill>
          <a:blip r:embed="rId56"/>
          <a:stretch>
            <a:fillRect/>
          </a:stretch>
        </p:blipFill>
        <p:spPr>
          <a:xfrm>
            <a:off x="11353800" y="6083300"/>
            <a:ext cx="711200" cy="711200"/>
          </a:xfrm>
          <a:prstGeom prst="rect">
            <a:avLst/>
          </a:prstGeom>
        </p:spPr>
      </p:pic>
    </p:spTree>
    <p:extLst>
      <p:ext uri="{BB962C8B-B14F-4D97-AF65-F5344CB8AC3E}">
        <p14:creationId xmlns:p14="http://schemas.microsoft.com/office/powerpoint/2010/main" val="3777707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0">
            <a:extLst>
              <a:ext uri="{FF2B5EF4-FFF2-40B4-BE49-F238E27FC236}">
                <a16:creationId xmlns:a16="http://schemas.microsoft.com/office/drawing/2014/main" id="{358907F6-629B-41A3-8224-CF8A39898B25}"/>
              </a:ext>
            </a:extLst>
          </p:cNvPr>
          <p:cNvSpPr/>
          <p:nvPr/>
        </p:nvSpPr>
        <p:spPr>
          <a:xfrm>
            <a:off x="1150108" y="1961444"/>
            <a:ext cx="10147027" cy="3074420"/>
          </a:xfrm>
          <a:custGeom>
            <a:avLst/>
            <a:gdLst>
              <a:gd name="connsiteX0" fmla="*/ 0 w 9332844"/>
              <a:gd name="connsiteY0" fmla="*/ 546669 h 1937086"/>
              <a:gd name="connsiteX1" fmla="*/ 705679 w 9332844"/>
              <a:gd name="connsiteY1" fmla="*/ 159043 h 1937086"/>
              <a:gd name="connsiteX2" fmla="*/ 2196548 w 9332844"/>
              <a:gd name="connsiteY2" fmla="*/ 1789060 h 1937086"/>
              <a:gd name="connsiteX3" fmla="*/ 3846444 w 9332844"/>
              <a:gd name="connsiteY3" fmla="*/ 79530 h 1937086"/>
              <a:gd name="connsiteX4" fmla="*/ 5247861 w 9332844"/>
              <a:gd name="connsiteY4" fmla="*/ 1858634 h 1937086"/>
              <a:gd name="connsiteX5" fmla="*/ 6738731 w 9332844"/>
              <a:gd name="connsiteY5" fmla="*/ 17 h 1937086"/>
              <a:gd name="connsiteX6" fmla="*/ 8209722 w 9332844"/>
              <a:gd name="connsiteY6" fmla="*/ 1898391 h 1937086"/>
              <a:gd name="connsiteX7" fmla="*/ 9332844 w 9332844"/>
              <a:gd name="connsiteY7" fmla="*/ 1093321 h 1937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2844" h="1937086">
                <a:moveTo>
                  <a:pt x="0" y="546669"/>
                </a:moveTo>
                <a:cubicBezTo>
                  <a:pt x="169794" y="249323"/>
                  <a:pt x="339588" y="-48022"/>
                  <a:pt x="705679" y="159043"/>
                </a:cubicBezTo>
                <a:cubicBezTo>
                  <a:pt x="1071770" y="366108"/>
                  <a:pt x="1673087" y="1802312"/>
                  <a:pt x="2196548" y="1789060"/>
                </a:cubicBezTo>
                <a:cubicBezTo>
                  <a:pt x="2720009" y="1775808"/>
                  <a:pt x="3337892" y="67934"/>
                  <a:pt x="3846444" y="79530"/>
                </a:cubicBezTo>
                <a:cubicBezTo>
                  <a:pt x="4354996" y="91126"/>
                  <a:pt x="4765813" y="1871886"/>
                  <a:pt x="5247861" y="1858634"/>
                </a:cubicBezTo>
                <a:cubicBezTo>
                  <a:pt x="5729909" y="1845382"/>
                  <a:pt x="6245088" y="-6609"/>
                  <a:pt x="6738731" y="17"/>
                </a:cubicBezTo>
                <a:cubicBezTo>
                  <a:pt x="7232375" y="6643"/>
                  <a:pt x="7777370" y="1716174"/>
                  <a:pt x="8209722" y="1898391"/>
                </a:cubicBezTo>
                <a:cubicBezTo>
                  <a:pt x="8642074" y="2080608"/>
                  <a:pt x="8987459" y="1586964"/>
                  <a:pt x="9332844" y="1093321"/>
                </a:cubicBezTo>
              </a:path>
            </a:pathLst>
          </a:custGeom>
          <a:ln w="28575">
            <a:solidFill>
              <a:srgbClr val="E0C00B"/>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solidFill>
                <a:schemeClr val="bg1"/>
              </a:solidFill>
            </a:endParaRPr>
          </a:p>
        </p:txBody>
      </p:sp>
      <p:grpSp>
        <p:nvGrpSpPr>
          <p:cNvPr id="34" name="Group 33">
            <a:extLst>
              <a:ext uri="{FF2B5EF4-FFF2-40B4-BE49-F238E27FC236}">
                <a16:creationId xmlns:a16="http://schemas.microsoft.com/office/drawing/2014/main" id="{8662A8E6-6FBF-49F4-ACC1-920B50027ABA}"/>
              </a:ext>
            </a:extLst>
          </p:cNvPr>
          <p:cNvGrpSpPr/>
          <p:nvPr/>
        </p:nvGrpSpPr>
        <p:grpSpPr>
          <a:xfrm>
            <a:off x="518583" y="2850444"/>
            <a:ext cx="11245145" cy="1157110"/>
            <a:chOff x="518583" y="2850444"/>
            <a:chExt cx="11245145" cy="1157110"/>
          </a:xfrm>
        </p:grpSpPr>
        <p:sp>
          <p:nvSpPr>
            <p:cNvPr id="5" name="Arrow: Right 4">
              <a:extLst>
                <a:ext uri="{FF2B5EF4-FFF2-40B4-BE49-F238E27FC236}">
                  <a16:creationId xmlns:a16="http://schemas.microsoft.com/office/drawing/2014/main" id="{F95647BC-9262-4FEE-B895-AF5FD1B29C1C}"/>
                </a:ext>
              </a:extLst>
            </p:cNvPr>
            <p:cNvSpPr/>
            <p:nvPr/>
          </p:nvSpPr>
          <p:spPr>
            <a:xfrm>
              <a:off x="9990648" y="3186683"/>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414A0BF7-8037-42C9-8AA5-E7DCA46F57CA}"/>
                </a:ext>
              </a:extLst>
            </p:cNvPr>
            <p:cNvSpPr/>
            <p:nvPr/>
          </p:nvSpPr>
          <p:spPr>
            <a:xfrm>
              <a:off x="8287907" y="3186683"/>
              <a:ext cx="611482"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Right 6">
              <a:extLst>
                <a:ext uri="{FF2B5EF4-FFF2-40B4-BE49-F238E27FC236}">
                  <a16:creationId xmlns:a16="http://schemas.microsoft.com/office/drawing/2014/main" id="{D72690B9-FE39-4518-BEAC-91786818C4C0}"/>
                </a:ext>
              </a:extLst>
            </p:cNvPr>
            <p:cNvSpPr/>
            <p:nvPr/>
          </p:nvSpPr>
          <p:spPr>
            <a:xfrm>
              <a:off x="6566351" y="3224312"/>
              <a:ext cx="649112"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6FBA6F5F-36C6-4FAA-A9F9-08CF1AFC61A2}"/>
                </a:ext>
              </a:extLst>
            </p:cNvPr>
            <p:cNvSpPr/>
            <p:nvPr/>
          </p:nvSpPr>
          <p:spPr>
            <a:xfrm>
              <a:off x="4929462" y="3224312"/>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Right 8">
              <a:extLst>
                <a:ext uri="{FF2B5EF4-FFF2-40B4-BE49-F238E27FC236}">
                  <a16:creationId xmlns:a16="http://schemas.microsoft.com/office/drawing/2014/main" id="{B47FE852-40AC-4722-A36B-AA1AA2860A6B}"/>
                </a:ext>
              </a:extLst>
            </p:cNvPr>
            <p:cNvSpPr/>
            <p:nvPr/>
          </p:nvSpPr>
          <p:spPr>
            <a:xfrm>
              <a:off x="3283166" y="3186682"/>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3BA062F0-484C-41EF-96B5-334F40F1F6CD}"/>
                </a:ext>
              </a:extLst>
            </p:cNvPr>
            <p:cNvSpPr/>
            <p:nvPr/>
          </p:nvSpPr>
          <p:spPr>
            <a:xfrm>
              <a:off x="1636870" y="3186683"/>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64DFB836-99AB-42CA-9C74-1996A1738F50}"/>
                </a:ext>
              </a:extLst>
            </p:cNvPr>
            <p:cNvSpPr txBox="1"/>
            <p:nvPr/>
          </p:nvSpPr>
          <p:spPr>
            <a:xfrm>
              <a:off x="2428993" y="3426178"/>
              <a:ext cx="777052" cy="246221"/>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a:solidFill>
                    <a:schemeClr val="accent4"/>
                  </a:solidFill>
                  <a:latin typeface="Roboto"/>
                  <a:ea typeface="Roboto"/>
                </a:rPr>
                <a:t>Empathy</a:t>
              </a:r>
              <a:endParaRPr lang="en-US"/>
            </a:p>
          </p:txBody>
        </p:sp>
        <p:grpSp>
          <p:nvGrpSpPr>
            <p:cNvPr id="13" name="Group 12">
              <a:extLst>
                <a:ext uri="{FF2B5EF4-FFF2-40B4-BE49-F238E27FC236}">
                  <a16:creationId xmlns:a16="http://schemas.microsoft.com/office/drawing/2014/main" id="{6C4FE556-B6B4-49F9-91B5-5AF52F372163}"/>
                </a:ext>
              </a:extLst>
            </p:cNvPr>
            <p:cNvGrpSpPr/>
            <p:nvPr/>
          </p:nvGrpSpPr>
          <p:grpSpPr>
            <a:xfrm>
              <a:off x="2184870" y="2850444"/>
              <a:ext cx="1157110" cy="1157110"/>
              <a:chOff x="2180167" y="2850444"/>
              <a:chExt cx="1157110" cy="1157110"/>
            </a:xfrm>
          </p:grpSpPr>
          <p:sp>
            <p:nvSpPr>
              <p:cNvPr id="32" name="Oval 31">
                <a:extLst>
                  <a:ext uri="{FF2B5EF4-FFF2-40B4-BE49-F238E27FC236}">
                    <a16:creationId xmlns:a16="http://schemas.microsoft.com/office/drawing/2014/main" id="{7697EDCA-486D-43D0-BAD5-02048F10496D}"/>
                  </a:ext>
                </a:extLst>
              </p:cNvPr>
              <p:cNvSpPr/>
              <p:nvPr/>
            </p:nvSpPr>
            <p:spPr>
              <a:xfrm>
                <a:off x="2180167"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49720D00-D95F-497A-8CE7-FC152A18BF6D}"/>
                  </a:ext>
                </a:extLst>
              </p:cNvPr>
              <p:cNvSpPr txBox="1"/>
              <p:nvPr/>
            </p:nvSpPr>
            <p:spPr>
              <a:xfrm>
                <a:off x="2241316" y="3301999"/>
                <a:ext cx="1012238" cy="307777"/>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Empathy</a:t>
                </a:r>
              </a:p>
            </p:txBody>
          </p:sp>
        </p:grpSp>
        <p:grpSp>
          <p:nvGrpSpPr>
            <p:cNvPr id="14" name="Group 13">
              <a:extLst>
                <a:ext uri="{FF2B5EF4-FFF2-40B4-BE49-F238E27FC236}">
                  <a16:creationId xmlns:a16="http://schemas.microsoft.com/office/drawing/2014/main" id="{7A093089-171F-4CA8-9F04-6017B6289ED7}"/>
                </a:ext>
              </a:extLst>
            </p:cNvPr>
            <p:cNvGrpSpPr/>
            <p:nvPr/>
          </p:nvGrpSpPr>
          <p:grpSpPr>
            <a:xfrm>
              <a:off x="3832343" y="2850444"/>
              <a:ext cx="1172164" cy="1157110"/>
              <a:chOff x="3873559" y="2850444"/>
              <a:chExt cx="1172164" cy="1157110"/>
            </a:xfrm>
          </p:grpSpPr>
          <p:sp>
            <p:nvSpPr>
              <p:cNvPr id="30" name="Oval 29">
                <a:extLst>
                  <a:ext uri="{FF2B5EF4-FFF2-40B4-BE49-F238E27FC236}">
                    <a16:creationId xmlns:a16="http://schemas.microsoft.com/office/drawing/2014/main" id="{38DBA7BF-2333-444D-95B3-6D2B5E4D1A8E}"/>
                  </a:ext>
                </a:extLst>
              </p:cNvPr>
              <p:cNvSpPr/>
              <p:nvPr/>
            </p:nvSpPr>
            <p:spPr>
              <a:xfrm>
                <a:off x="3873559"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CD8FFA9C-E7FD-4C59-8DEC-3430B3804B25}"/>
                  </a:ext>
                </a:extLst>
              </p:cNvPr>
              <p:cNvSpPr txBox="1"/>
              <p:nvPr/>
            </p:nvSpPr>
            <p:spPr>
              <a:xfrm>
                <a:off x="3892374" y="3236148"/>
                <a:ext cx="1153349" cy="52322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Challenge</a:t>
                </a:r>
              </a:p>
              <a:p>
                <a:pPr algn="ctr"/>
                <a:r>
                  <a:rPr lang="en-GB" sz="1400">
                    <a:solidFill>
                      <a:schemeClr val="bg2"/>
                    </a:solidFill>
                    <a:latin typeface="Roboto"/>
                    <a:ea typeface="Roboto"/>
                    <a:cs typeface="Calibri"/>
                  </a:rPr>
                  <a:t>Definition</a:t>
                </a:r>
              </a:p>
            </p:txBody>
          </p:sp>
        </p:grpSp>
        <p:grpSp>
          <p:nvGrpSpPr>
            <p:cNvPr id="15" name="Group 14">
              <a:extLst>
                <a:ext uri="{FF2B5EF4-FFF2-40B4-BE49-F238E27FC236}">
                  <a16:creationId xmlns:a16="http://schemas.microsoft.com/office/drawing/2014/main" id="{49E3623E-A707-49E2-B93C-E85C4BE3F741}"/>
                </a:ext>
              </a:extLst>
            </p:cNvPr>
            <p:cNvGrpSpPr/>
            <p:nvPr/>
          </p:nvGrpSpPr>
          <p:grpSpPr>
            <a:xfrm>
              <a:off x="5479815" y="2850444"/>
              <a:ext cx="1157110" cy="1157110"/>
              <a:chOff x="5517444" y="2850444"/>
              <a:chExt cx="1157110" cy="1157110"/>
            </a:xfrm>
          </p:grpSpPr>
          <p:sp>
            <p:nvSpPr>
              <p:cNvPr id="28" name="Oval 27">
                <a:extLst>
                  <a:ext uri="{FF2B5EF4-FFF2-40B4-BE49-F238E27FC236}">
                    <a16:creationId xmlns:a16="http://schemas.microsoft.com/office/drawing/2014/main" id="{D86CCE80-1C49-46BD-B70C-996DA8B8D3E3}"/>
                  </a:ext>
                </a:extLst>
              </p:cNvPr>
              <p:cNvSpPr/>
              <p:nvPr/>
            </p:nvSpPr>
            <p:spPr>
              <a:xfrm>
                <a:off x="5517444"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D792FEA1-666C-48BE-B989-F30600EC9400}"/>
                  </a:ext>
                </a:extLst>
              </p:cNvPr>
              <p:cNvSpPr txBox="1"/>
              <p:nvPr/>
            </p:nvSpPr>
            <p:spPr>
              <a:xfrm>
                <a:off x="5648786" y="3301999"/>
                <a:ext cx="965200" cy="307777"/>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Ideation</a:t>
                </a:r>
              </a:p>
            </p:txBody>
          </p:sp>
        </p:grpSp>
        <p:grpSp>
          <p:nvGrpSpPr>
            <p:cNvPr id="16" name="Group 15">
              <a:extLst>
                <a:ext uri="{FF2B5EF4-FFF2-40B4-BE49-F238E27FC236}">
                  <a16:creationId xmlns:a16="http://schemas.microsoft.com/office/drawing/2014/main" id="{EBEAFEFD-F2AB-4F9C-BED5-044329B0A6D8}"/>
                </a:ext>
              </a:extLst>
            </p:cNvPr>
            <p:cNvGrpSpPr/>
            <p:nvPr/>
          </p:nvGrpSpPr>
          <p:grpSpPr>
            <a:xfrm>
              <a:off x="7127287" y="2850444"/>
              <a:ext cx="1285052" cy="1157110"/>
              <a:chOff x="7132696" y="2850444"/>
              <a:chExt cx="1285052" cy="1157110"/>
            </a:xfrm>
          </p:grpSpPr>
          <p:sp>
            <p:nvSpPr>
              <p:cNvPr id="26" name="Oval 25">
                <a:extLst>
                  <a:ext uri="{FF2B5EF4-FFF2-40B4-BE49-F238E27FC236}">
                    <a16:creationId xmlns:a16="http://schemas.microsoft.com/office/drawing/2014/main" id="{7FAE7356-A43B-4C9A-AABF-8AEE6178C318}"/>
                  </a:ext>
                </a:extLst>
              </p:cNvPr>
              <p:cNvSpPr/>
              <p:nvPr/>
            </p:nvSpPr>
            <p:spPr>
              <a:xfrm>
                <a:off x="7189141"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B63D5EB1-9DC7-429C-83B0-6655D53F5F8C}"/>
                  </a:ext>
                </a:extLst>
              </p:cNvPr>
              <p:cNvSpPr txBox="1"/>
              <p:nvPr/>
            </p:nvSpPr>
            <p:spPr>
              <a:xfrm>
                <a:off x="7132696" y="3166315"/>
                <a:ext cx="1285052" cy="52322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Calibri"/>
                  </a:rPr>
                  <a:t>Prototype and testing</a:t>
                </a:r>
                <a:endParaRPr lang="en-US">
                  <a:solidFill>
                    <a:schemeClr val="bg2"/>
                  </a:solidFill>
                  <a:latin typeface="Roboto"/>
                  <a:ea typeface="Roboto"/>
                  <a:cs typeface="Calibri"/>
                </a:endParaRPr>
              </a:p>
            </p:txBody>
          </p:sp>
        </p:grpSp>
        <p:grpSp>
          <p:nvGrpSpPr>
            <p:cNvPr id="17" name="Group 16">
              <a:extLst>
                <a:ext uri="{FF2B5EF4-FFF2-40B4-BE49-F238E27FC236}">
                  <a16:creationId xmlns:a16="http://schemas.microsoft.com/office/drawing/2014/main" id="{F31C82C0-E692-488E-B9C5-4D0BC79AF67F}"/>
                </a:ext>
              </a:extLst>
            </p:cNvPr>
            <p:cNvGrpSpPr/>
            <p:nvPr/>
          </p:nvGrpSpPr>
          <p:grpSpPr>
            <a:xfrm>
              <a:off x="8887649" y="2850444"/>
              <a:ext cx="1166517" cy="1157110"/>
              <a:chOff x="8845080" y="2850444"/>
              <a:chExt cx="1166517" cy="1157110"/>
            </a:xfrm>
          </p:grpSpPr>
          <p:sp>
            <p:nvSpPr>
              <p:cNvPr id="24" name="Oval 23">
                <a:extLst>
                  <a:ext uri="{FF2B5EF4-FFF2-40B4-BE49-F238E27FC236}">
                    <a16:creationId xmlns:a16="http://schemas.microsoft.com/office/drawing/2014/main" id="{9027A2D7-BB95-42BD-8D17-E683AAEBE68D}"/>
                  </a:ext>
                </a:extLst>
              </p:cNvPr>
              <p:cNvSpPr/>
              <p:nvPr/>
            </p:nvSpPr>
            <p:spPr>
              <a:xfrm>
                <a:off x="8854487"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5E943009-F092-4DB6-8E24-8F3B912FFCD0}"/>
                  </a:ext>
                </a:extLst>
              </p:cNvPr>
              <p:cNvSpPr txBox="1"/>
              <p:nvPr/>
            </p:nvSpPr>
            <p:spPr>
              <a:xfrm>
                <a:off x="8845080" y="3297167"/>
                <a:ext cx="1153349" cy="276999"/>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200">
                    <a:solidFill>
                      <a:schemeClr val="bg2"/>
                    </a:solidFill>
                    <a:latin typeface="Roboto"/>
                    <a:ea typeface="Roboto"/>
                    <a:cs typeface="Calibri"/>
                  </a:rPr>
                  <a:t>Implementing</a:t>
                </a:r>
              </a:p>
            </p:txBody>
          </p:sp>
        </p:grpSp>
        <p:grpSp>
          <p:nvGrpSpPr>
            <p:cNvPr id="18" name="Group 17">
              <a:extLst>
                <a:ext uri="{FF2B5EF4-FFF2-40B4-BE49-F238E27FC236}">
                  <a16:creationId xmlns:a16="http://schemas.microsoft.com/office/drawing/2014/main" id="{664E0FB9-AA12-44C3-84CD-C12C29530899}"/>
                </a:ext>
              </a:extLst>
            </p:cNvPr>
            <p:cNvGrpSpPr/>
            <p:nvPr/>
          </p:nvGrpSpPr>
          <p:grpSpPr>
            <a:xfrm>
              <a:off x="10544528" y="2850444"/>
              <a:ext cx="1219200" cy="1157110"/>
              <a:chOff x="10521479" y="2850444"/>
              <a:chExt cx="1219200" cy="1157110"/>
            </a:xfrm>
          </p:grpSpPr>
          <p:sp>
            <p:nvSpPr>
              <p:cNvPr id="22" name="Oval 21">
                <a:extLst>
                  <a:ext uri="{FF2B5EF4-FFF2-40B4-BE49-F238E27FC236}">
                    <a16:creationId xmlns:a16="http://schemas.microsoft.com/office/drawing/2014/main" id="{C2E0DEC2-E177-4FC6-9098-3271AB81D95C}"/>
                  </a:ext>
                </a:extLst>
              </p:cNvPr>
              <p:cNvSpPr/>
              <p:nvPr/>
            </p:nvSpPr>
            <p:spPr>
              <a:xfrm>
                <a:off x="10521479"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30433B4A-B321-4D28-998A-EF870445B541}"/>
                  </a:ext>
                </a:extLst>
              </p:cNvPr>
              <p:cNvSpPr txBox="1"/>
              <p:nvPr/>
            </p:nvSpPr>
            <p:spPr>
              <a:xfrm>
                <a:off x="10587330" y="3085629"/>
                <a:ext cx="1153349" cy="738664"/>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Reflection </a:t>
                </a:r>
                <a:endParaRPr lang="en-US" sz="1400">
                  <a:solidFill>
                    <a:schemeClr val="bg2"/>
                  </a:solidFill>
                  <a:latin typeface="Roboto"/>
                  <a:ea typeface="Roboto"/>
                  <a:cs typeface="Roboto"/>
                </a:endParaRPr>
              </a:p>
              <a:p>
                <a:pPr algn="ctr"/>
                <a:r>
                  <a:rPr lang="en-GB" sz="1400">
                    <a:solidFill>
                      <a:schemeClr val="bg2"/>
                    </a:solidFill>
                    <a:latin typeface="Roboto"/>
                    <a:ea typeface="Roboto"/>
                    <a:cs typeface="Roboto"/>
                  </a:rPr>
                  <a:t>and Learning</a:t>
                </a:r>
                <a:endParaRPr lang="en-US" sz="1400">
                  <a:solidFill>
                    <a:schemeClr val="bg2"/>
                  </a:solidFill>
                  <a:latin typeface="Roboto"/>
                  <a:ea typeface="Roboto"/>
                  <a:cs typeface="Roboto"/>
                </a:endParaRPr>
              </a:p>
            </p:txBody>
          </p:sp>
        </p:grpSp>
        <p:grpSp>
          <p:nvGrpSpPr>
            <p:cNvPr id="19" name="Group 18">
              <a:extLst>
                <a:ext uri="{FF2B5EF4-FFF2-40B4-BE49-F238E27FC236}">
                  <a16:creationId xmlns:a16="http://schemas.microsoft.com/office/drawing/2014/main" id="{159F1EE3-E1EB-4676-935D-0BE182FBD8E2}"/>
                </a:ext>
              </a:extLst>
            </p:cNvPr>
            <p:cNvGrpSpPr/>
            <p:nvPr/>
          </p:nvGrpSpPr>
          <p:grpSpPr>
            <a:xfrm>
              <a:off x="518583" y="2850444"/>
              <a:ext cx="1157110" cy="1157110"/>
              <a:chOff x="538103" y="2850444"/>
              <a:chExt cx="1157110" cy="1157110"/>
            </a:xfrm>
          </p:grpSpPr>
          <p:sp>
            <p:nvSpPr>
              <p:cNvPr id="20" name="Oval 19">
                <a:extLst>
                  <a:ext uri="{FF2B5EF4-FFF2-40B4-BE49-F238E27FC236}">
                    <a16:creationId xmlns:a16="http://schemas.microsoft.com/office/drawing/2014/main" id="{DF8E6EFF-0FB6-4486-84BB-791EE345B84B}"/>
                  </a:ext>
                </a:extLst>
              </p:cNvPr>
              <p:cNvSpPr/>
              <p:nvPr/>
            </p:nvSpPr>
            <p:spPr>
              <a:xfrm>
                <a:off x="538103"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38E8C4BD-1C91-4BFB-BA4D-C3A8CC68A823}"/>
                  </a:ext>
                </a:extLst>
              </p:cNvPr>
              <p:cNvSpPr txBox="1"/>
              <p:nvPr/>
            </p:nvSpPr>
            <p:spPr>
              <a:xfrm>
                <a:off x="636880" y="3198517"/>
                <a:ext cx="955794" cy="461665"/>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200">
                    <a:solidFill>
                      <a:schemeClr val="bg2"/>
                    </a:solidFill>
                    <a:latin typeface="Roboto"/>
                    <a:ea typeface="Roboto"/>
                    <a:cs typeface="Roboto"/>
                  </a:rPr>
                  <a:t>Innovation D</a:t>
                </a:r>
                <a:r>
                  <a:rPr lang="en-GB" sz="1200">
                    <a:solidFill>
                      <a:schemeClr val="bg2"/>
                    </a:solidFill>
                    <a:latin typeface="Roboto"/>
                    <a:ea typeface="Roboto"/>
                    <a:cs typeface="Calibri"/>
                  </a:rPr>
                  <a:t>ynamics</a:t>
                </a:r>
              </a:p>
            </p:txBody>
          </p:sp>
        </p:grpSp>
      </p:grpSp>
      <p:sp>
        <p:nvSpPr>
          <p:cNvPr id="36" name="Oval 35">
            <a:extLst>
              <a:ext uri="{FF2B5EF4-FFF2-40B4-BE49-F238E27FC236}">
                <a16:creationId xmlns:a16="http://schemas.microsoft.com/office/drawing/2014/main" id="{D96B92D3-E6D4-4CD2-876B-C7974D421D2A}"/>
              </a:ext>
            </a:extLst>
          </p:cNvPr>
          <p:cNvSpPr/>
          <p:nvPr/>
        </p:nvSpPr>
        <p:spPr>
          <a:xfrm>
            <a:off x="483541" y="996245"/>
            <a:ext cx="11270073" cy="5014146"/>
          </a:xfrm>
          <a:prstGeom prst="ellipse">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8C7380DF-EF71-4C7D-BA6E-E81D816F1547}"/>
              </a:ext>
            </a:extLst>
          </p:cNvPr>
          <p:cNvSpPr/>
          <p:nvPr/>
        </p:nvSpPr>
        <p:spPr>
          <a:xfrm>
            <a:off x="1397823" y="1148526"/>
            <a:ext cx="4148666" cy="366889"/>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a:solidFill>
                  <a:schemeClr val="bg2"/>
                </a:solidFill>
                <a:cs typeface="Calibri"/>
              </a:rPr>
              <a:t>A sustainable Community of Practice</a:t>
            </a:r>
            <a:endParaRPr lang="en-GB">
              <a:solidFill>
                <a:schemeClr val="bg2"/>
              </a:solidFill>
              <a:ea typeface="Roboto"/>
              <a:cs typeface="Calibri"/>
            </a:endParaRPr>
          </a:p>
        </p:txBody>
      </p:sp>
      <p:sp>
        <p:nvSpPr>
          <p:cNvPr id="43" name="TextBox 42">
            <a:extLst>
              <a:ext uri="{FF2B5EF4-FFF2-40B4-BE49-F238E27FC236}">
                <a16:creationId xmlns:a16="http://schemas.microsoft.com/office/drawing/2014/main" id="{B503DA5D-E7BE-4E3A-B562-A24239F4C9F2}"/>
              </a:ext>
            </a:extLst>
          </p:cNvPr>
          <p:cNvSpPr txBox="1"/>
          <p:nvPr/>
        </p:nvSpPr>
        <p:spPr>
          <a:xfrm>
            <a:off x="3840103" y="4818474"/>
            <a:ext cx="2743200" cy="923330"/>
          </a:xfrm>
          <a:prstGeom prst="rect">
            <a:avLst/>
          </a:prstGeom>
          <a:solidFill>
            <a:schemeClr val="accent4"/>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GB">
                <a:solidFill>
                  <a:srgbClr val="E0C00B"/>
                </a:solidFill>
                <a:latin typeface="Roboto"/>
                <a:ea typeface="Roboto"/>
                <a:cs typeface="Roboto"/>
              </a:rPr>
              <a:t>A golden thread of circular economy principles</a:t>
            </a:r>
            <a:endParaRPr lang="en-US">
              <a:latin typeface="Roboto"/>
              <a:ea typeface="Roboto"/>
              <a:cs typeface="Roboto"/>
            </a:endParaRPr>
          </a:p>
        </p:txBody>
      </p:sp>
      <p:sp>
        <p:nvSpPr>
          <p:cNvPr id="2" name="TextBox 1">
            <a:extLst>
              <a:ext uri="{FF2B5EF4-FFF2-40B4-BE49-F238E27FC236}">
                <a16:creationId xmlns:a16="http://schemas.microsoft.com/office/drawing/2014/main" id="{484A1E7E-DEA8-4549-A6D3-DB8975FE6EE1}"/>
              </a:ext>
            </a:extLst>
          </p:cNvPr>
          <p:cNvSpPr txBox="1"/>
          <p:nvPr/>
        </p:nvSpPr>
        <p:spPr>
          <a:xfrm>
            <a:off x="9699092" y="5493454"/>
            <a:ext cx="1535998" cy="369332"/>
          </a:xfrm>
          <a:prstGeom prst="rect">
            <a:avLst/>
          </a:prstGeom>
          <a:noFill/>
        </p:spPr>
        <p:txBody>
          <a:bodyPr wrap="none" lIns="91440" tIns="45720" rIns="91440" bIns="45720" rtlCol="0" anchor="t">
            <a:spAutoFit/>
          </a:bodyPr>
          <a:lstStyle/>
          <a:p>
            <a:r>
              <a:rPr lang="en-GB">
                <a:solidFill>
                  <a:schemeClr val="bg2"/>
                </a:solidFill>
              </a:rPr>
              <a:t>Walpole, 2021</a:t>
            </a:r>
          </a:p>
        </p:txBody>
      </p:sp>
      <p:sp>
        <p:nvSpPr>
          <p:cNvPr id="4" name="TextBox 3">
            <a:extLst>
              <a:ext uri="{FF2B5EF4-FFF2-40B4-BE49-F238E27FC236}">
                <a16:creationId xmlns:a16="http://schemas.microsoft.com/office/drawing/2014/main" id="{A87D775C-6661-C979-096D-C840E88C74B8}"/>
              </a:ext>
            </a:extLst>
          </p:cNvPr>
          <p:cNvSpPr txBox="1"/>
          <p:nvPr/>
        </p:nvSpPr>
        <p:spPr>
          <a:xfrm>
            <a:off x="107156" y="6203156"/>
            <a:ext cx="1205388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i="1" dirty="0">
                <a:solidFill>
                  <a:schemeClr val="bg2"/>
                </a:solidFill>
                <a:latin typeface="Roboto"/>
                <a:ea typeface="Roboto"/>
                <a:cs typeface="Calibri"/>
              </a:rPr>
              <a:t>Vassallo, J., Banerjee, S., Zaman, H. &amp; Prabhu, J., 2023:  Design thinking and public sector innovation:  The divergent effects of risk-taking, cognitive empathy and emotional empathy on individual performance.  Research Policy, 52 (6), p. 104,768.</a:t>
            </a:r>
          </a:p>
        </p:txBody>
      </p:sp>
    </p:spTree>
    <p:extLst>
      <p:ext uri="{BB962C8B-B14F-4D97-AF65-F5344CB8AC3E}">
        <p14:creationId xmlns:p14="http://schemas.microsoft.com/office/powerpoint/2010/main" val="944009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AA2BA-3703-460F-B938-BF77AD592B3C}"/>
              </a:ext>
            </a:extLst>
          </p:cNvPr>
          <p:cNvSpPr>
            <a:spLocks noGrp="1"/>
          </p:cNvSpPr>
          <p:nvPr>
            <p:ph type="title"/>
          </p:nvPr>
        </p:nvSpPr>
        <p:spPr>
          <a:xfrm>
            <a:off x="2453267" y="884579"/>
            <a:ext cx="6556918" cy="1325563"/>
          </a:xfrm>
        </p:spPr>
        <p:txBody>
          <a:bodyPr/>
          <a:lstStyle/>
          <a:p>
            <a:r>
              <a:rPr lang="en-US" dirty="0">
                <a:solidFill>
                  <a:schemeClr val="bg2"/>
                </a:solidFill>
                <a:latin typeface="Volkswagen-Serial"/>
                <a:cs typeface="Calibri"/>
              </a:rPr>
              <a:t>CoP ingredients </a:t>
            </a:r>
            <a:r>
              <a:rPr lang="en-US" sz="2400" dirty="0">
                <a:solidFill>
                  <a:schemeClr val="bg2"/>
                </a:solidFill>
                <a:latin typeface="Volkswagen-Serial"/>
                <a:cs typeface="Calibri"/>
              </a:rPr>
              <a:t>(Wenger, 2000)</a:t>
            </a:r>
            <a:r>
              <a:rPr lang="en-US" dirty="0">
                <a:latin typeface="Volkswagen-Serial"/>
                <a:cs typeface="Calibri"/>
              </a:rPr>
              <a:t> </a:t>
            </a:r>
            <a:endParaRPr lang="en-US" sz="1800" dirty="0">
              <a:latin typeface="Volkswagen-Serial"/>
              <a:cs typeface="Calibri"/>
            </a:endParaRPr>
          </a:p>
        </p:txBody>
      </p:sp>
      <p:grpSp>
        <p:nvGrpSpPr>
          <p:cNvPr id="44" name="Group 43">
            <a:extLst>
              <a:ext uri="{FF2B5EF4-FFF2-40B4-BE49-F238E27FC236}">
                <a16:creationId xmlns:a16="http://schemas.microsoft.com/office/drawing/2014/main" id="{2840EBA2-B1C7-40DE-A2D1-633FFC60440B}"/>
              </a:ext>
            </a:extLst>
          </p:cNvPr>
          <p:cNvGrpSpPr/>
          <p:nvPr/>
        </p:nvGrpSpPr>
        <p:grpSpPr>
          <a:xfrm>
            <a:off x="712052" y="2985972"/>
            <a:ext cx="10591799" cy="1951255"/>
            <a:chOff x="523875" y="2886076"/>
            <a:chExt cx="10591799" cy="1951255"/>
          </a:xfrm>
        </p:grpSpPr>
        <p:grpSp>
          <p:nvGrpSpPr>
            <p:cNvPr id="35" name="Group 34">
              <a:extLst>
                <a:ext uri="{FF2B5EF4-FFF2-40B4-BE49-F238E27FC236}">
                  <a16:creationId xmlns:a16="http://schemas.microsoft.com/office/drawing/2014/main" id="{BA3D954B-58E4-4EAD-8830-B899C84AF865}"/>
                </a:ext>
              </a:extLst>
            </p:cNvPr>
            <p:cNvGrpSpPr/>
            <p:nvPr/>
          </p:nvGrpSpPr>
          <p:grpSpPr>
            <a:xfrm>
              <a:off x="9772649" y="2886076"/>
              <a:ext cx="1066800" cy="1097253"/>
              <a:chOff x="9549033" y="3592808"/>
              <a:chExt cx="914400" cy="924478"/>
            </a:xfrm>
          </p:grpSpPr>
          <p:sp>
            <p:nvSpPr>
              <p:cNvPr id="34" name="Rectangle: Rounded Corners 33">
                <a:extLst>
                  <a:ext uri="{FF2B5EF4-FFF2-40B4-BE49-F238E27FC236}">
                    <a16:creationId xmlns:a16="http://schemas.microsoft.com/office/drawing/2014/main" id="{302D74F7-53E5-4C12-AD15-0C3DF8445376}"/>
                  </a:ext>
                </a:extLst>
              </p:cNvPr>
              <p:cNvSpPr/>
              <p:nvPr/>
            </p:nvSpPr>
            <p:spPr>
              <a:xfrm>
                <a:off x="9549033" y="3592808"/>
                <a:ext cx="912627" cy="912627"/>
              </a:xfrm>
              <a:prstGeom prst="roundRect">
                <a:avLst/>
              </a:prstGeom>
              <a:solidFill>
                <a:srgbClr val="082C3C"/>
              </a:solidFill>
              <a:ln>
                <a:solidFill>
                  <a:srgbClr val="BFE1D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b="1">
                  <a:solidFill>
                    <a:srgbClr val="BFE1DE"/>
                  </a:solidFill>
                  <a:ea typeface="Roboto"/>
                  <a:cs typeface="Calibri"/>
                </a:endParaRPr>
              </a:p>
            </p:txBody>
          </p:sp>
          <p:pic>
            <p:nvPicPr>
              <p:cNvPr id="23" name="Graphic 23" descr="Cheers with solid fill">
                <a:extLst>
                  <a:ext uri="{FF2B5EF4-FFF2-40B4-BE49-F238E27FC236}">
                    <a16:creationId xmlns:a16="http://schemas.microsoft.com/office/drawing/2014/main" id="{5C2F954B-BDC4-46C6-B4B2-2422D7F7400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49033" y="3602886"/>
                <a:ext cx="914400" cy="914400"/>
              </a:xfrm>
              <a:prstGeom prst="rect">
                <a:avLst/>
              </a:prstGeom>
            </p:spPr>
          </p:pic>
        </p:grpSp>
        <p:grpSp>
          <p:nvGrpSpPr>
            <p:cNvPr id="40" name="Group 39">
              <a:extLst>
                <a:ext uri="{FF2B5EF4-FFF2-40B4-BE49-F238E27FC236}">
                  <a16:creationId xmlns:a16="http://schemas.microsoft.com/office/drawing/2014/main" id="{70EF5F86-FFE3-4A8A-9D75-A6F6C9C98636}"/>
                </a:ext>
              </a:extLst>
            </p:cNvPr>
            <p:cNvGrpSpPr/>
            <p:nvPr/>
          </p:nvGrpSpPr>
          <p:grpSpPr>
            <a:xfrm>
              <a:off x="523875" y="2890838"/>
              <a:ext cx="8515349" cy="1946493"/>
              <a:chOff x="66675" y="2900363"/>
              <a:chExt cx="8515349" cy="1946493"/>
            </a:xfrm>
          </p:grpSpPr>
          <p:grpSp>
            <p:nvGrpSpPr>
              <p:cNvPr id="17" name="Group 16">
                <a:extLst>
                  <a:ext uri="{FF2B5EF4-FFF2-40B4-BE49-F238E27FC236}">
                    <a16:creationId xmlns:a16="http://schemas.microsoft.com/office/drawing/2014/main" id="{0793DBA7-1FFF-4380-9DA1-B451CE8F3BA6}"/>
                  </a:ext>
                </a:extLst>
              </p:cNvPr>
              <p:cNvGrpSpPr/>
              <p:nvPr/>
            </p:nvGrpSpPr>
            <p:grpSpPr>
              <a:xfrm>
                <a:off x="342900" y="2900363"/>
                <a:ext cx="1065027" cy="1065027"/>
                <a:chOff x="914841" y="2052747"/>
                <a:chExt cx="1065027" cy="1065027"/>
              </a:xfrm>
            </p:grpSpPr>
            <p:sp>
              <p:nvSpPr>
                <p:cNvPr id="5" name="Rectangle: Rounded Corners 4">
                  <a:extLst>
                    <a:ext uri="{FF2B5EF4-FFF2-40B4-BE49-F238E27FC236}">
                      <a16:creationId xmlns:a16="http://schemas.microsoft.com/office/drawing/2014/main" id="{24BB305C-E3D4-4EE4-9AF5-89FEAA5BE583}"/>
                    </a:ext>
                  </a:extLst>
                </p:cNvPr>
                <p:cNvSpPr/>
                <p:nvPr/>
              </p:nvSpPr>
              <p:spPr>
                <a:xfrm>
                  <a:off x="914841" y="2052747"/>
                  <a:ext cx="1065027" cy="1065027"/>
                </a:xfrm>
                <a:prstGeom prst="roundRect">
                  <a:avLst/>
                </a:prstGeom>
                <a:solidFill>
                  <a:srgbClr val="082C3C"/>
                </a:solidFill>
                <a:ln>
                  <a:solidFill>
                    <a:srgbClr val="BFE1D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b="1">
                    <a:solidFill>
                      <a:srgbClr val="BFE1DE"/>
                    </a:solidFill>
                    <a:ea typeface="Roboto"/>
                    <a:cs typeface="Calibri"/>
                  </a:endParaRPr>
                </a:p>
              </p:txBody>
            </p:sp>
            <p:pic>
              <p:nvPicPr>
                <p:cNvPr id="16" name="Graphic 16" descr="Group with solid fill">
                  <a:extLst>
                    <a:ext uri="{FF2B5EF4-FFF2-40B4-BE49-F238E27FC236}">
                      <a16:creationId xmlns:a16="http://schemas.microsoft.com/office/drawing/2014/main" id="{538E8811-8339-49B1-8257-E5C9E90675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0600" y="2124075"/>
                  <a:ext cx="914400" cy="914400"/>
                </a:xfrm>
                <a:prstGeom prst="rect">
                  <a:avLst/>
                </a:prstGeom>
              </p:spPr>
            </p:pic>
          </p:grpSp>
          <p:sp>
            <p:nvSpPr>
              <p:cNvPr id="18" name="TextBox 17">
                <a:extLst>
                  <a:ext uri="{FF2B5EF4-FFF2-40B4-BE49-F238E27FC236}">
                    <a16:creationId xmlns:a16="http://schemas.microsoft.com/office/drawing/2014/main" id="{59D69240-2E6E-4A77-B297-EBD800027DB7}"/>
                  </a:ext>
                </a:extLst>
              </p:cNvPr>
              <p:cNvSpPr txBox="1"/>
              <p:nvPr/>
            </p:nvSpPr>
            <p:spPr>
              <a:xfrm>
                <a:off x="66675" y="4200525"/>
                <a:ext cx="1619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tx2">
                        <a:lumMod val="20000"/>
                        <a:lumOff val="80000"/>
                      </a:schemeClr>
                    </a:solidFill>
                    <a:latin typeface="Roboto"/>
                    <a:ea typeface="Roboto"/>
                  </a:rPr>
                  <a:t>A community</a:t>
                </a:r>
                <a:endParaRPr lang="en-US">
                  <a:latin typeface="Roboto"/>
                  <a:ea typeface="Roboto"/>
                </a:endParaRPr>
              </a:p>
            </p:txBody>
          </p:sp>
          <p:grpSp>
            <p:nvGrpSpPr>
              <p:cNvPr id="24" name="Group 23">
                <a:extLst>
                  <a:ext uri="{FF2B5EF4-FFF2-40B4-BE49-F238E27FC236}">
                    <a16:creationId xmlns:a16="http://schemas.microsoft.com/office/drawing/2014/main" id="{33A50EA9-9F5C-457A-8C79-69979BE4044A}"/>
                  </a:ext>
                </a:extLst>
              </p:cNvPr>
              <p:cNvGrpSpPr/>
              <p:nvPr/>
            </p:nvGrpSpPr>
            <p:grpSpPr>
              <a:xfrm>
                <a:off x="2067035" y="2900363"/>
                <a:ext cx="1065027" cy="1065027"/>
                <a:chOff x="3286566" y="2833797"/>
                <a:chExt cx="1065027" cy="1065027"/>
              </a:xfrm>
            </p:grpSpPr>
            <p:sp>
              <p:nvSpPr>
                <p:cNvPr id="7" name="Rectangle: Rounded Corners 6">
                  <a:extLst>
                    <a:ext uri="{FF2B5EF4-FFF2-40B4-BE49-F238E27FC236}">
                      <a16:creationId xmlns:a16="http://schemas.microsoft.com/office/drawing/2014/main" id="{A895E230-A6DF-469D-A932-C5B4C292AA0F}"/>
                    </a:ext>
                  </a:extLst>
                </p:cNvPr>
                <p:cNvSpPr/>
                <p:nvPr/>
              </p:nvSpPr>
              <p:spPr>
                <a:xfrm>
                  <a:off x="3286566" y="2833797"/>
                  <a:ext cx="1065027" cy="1065027"/>
                </a:xfrm>
                <a:prstGeom prst="roundRect">
                  <a:avLst/>
                </a:prstGeom>
                <a:solidFill>
                  <a:srgbClr val="082C3C"/>
                </a:solidFill>
                <a:ln>
                  <a:solidFill>
                    <a:srgbClr val="BFE1D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b="1">
                    <a:solidFill>
                      <a:srgbClr val="BFE1DE"/>
                    </a:solidFill>
                    <a:ea typeface="Roboto"/>
                    <a:cs typeface="Calibri"/>
                  </a:endParaRPr>
                </a:p>
              </p:txBody>
            </p:sp>
            <p:pic>
              <p:nvPicPr>
                <p:cNvPr id="19" name="Picture 19">
                  <a:extLst>
                    <a:ext uri="{FF2B5EF4-FFF2-40B4-BE49-F238E27FC236}">
                      <a16:creationId xmlns:a16="http://schemas.microsoft.com/office/drawing/2014/main" id="{FD301328-EB6D-4289-9844-D7CF8B733879}"/>
                    </a:ext>
                  </a:extLst>
                </p:cNvPr>
                <p:cNvPicPr>
                  <a:picLocks noChangeAspect="1"/>
                </p:cNvPicPr>
                <p:nvPr/>
              </p:nvPicPr>
              <p:blipFill>
                <a:blip r:embed="rId6"/>
                <a:stretch>
                  <a:fillRect/>
                </a:stretch>
              </p:blipFill>
              <p:spPr>
                <a:xfrm>
                  <a:off x="3386579" y="2933810"/>
                  <a:ext cx="866775" cy="852529"/>
                </a:xfrm>
                <a:prstGeom prst="rect">
                  <a:avLst/>
                </a:prstGeom>
              </p:spPr>
            </p:pic>
          </p:grpSp>
          <p:grpSp>
            <p:nvGrpSpPr>
              <p:cNvPr id="28" name="Group 27">
                <a:extLst>
                  <a:ext uri="{FF2B5EF4-FFF2-40B4-BE49-F238E27FC236}">
                    <a16:creationId xmlns:a16="http://schemas.microsoft.com/office/drawing/2014/main" id="{1C92775C-2CC8-49CC-9764-7770445C87FB}"/>
                  </a:ext>
                </a:extLst>
              </p:cNvPr>
              <p:cNvGrpSpPr/>
              <p:nvPr/>
            </p:nvGrpSpPr>
            <p:grpSpPr>
              <a:xfrm>
                <a:off x="3791171" y="2900363"/>
                <a:ext cx="1065027" cy="1065027"/>
                <a:chOff x="4667691" y="2900472"/>
                <a:chExt cx="1065027" cy="1065027"/>
              </a:xfrm>
            </p:grpSpPr>
            <p:sp>
              <p:nvSpPr>
                <p:cNvPr id="9" name="Rectangle: Rounded Corners 8">
                  <a:extLst>
                    <a:ext uri="{FF2B5EF4-FFF2-40B4-BE49-F238E27FC236}">
                      <a16:creationId xmlns:a16="http://schemas.microsoft.com/office/drawing/2014/main" id="{BD33F285-A73A-48F0-9065-99FB8B39CFB5}"/>
                    </a:ext>
                  </a:extLst>
                </p:cNvPr>
                <p:cNvSpPr/>
                <p:nvPr/>
              </p:nvSpPr>
              <p:spPr>
                <a:xfrm>
                  <a:off x="4667691" y="2900472"/>
                  <a:ext cx="1065027" cy="1065027"/>
                </a:xfrm>
                <a:prstGeom prst="roundRect">
                  <a:avLst/>
                </a:prstGeom>
                <a:solidFill>
                  <a:srgbClr val="082C3C"/>
                </a:solidFill>
                <a:ln>
                  <a:solidFill>
                    <a:srgbClr val="BFE1D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b="1">
                    <a:solidFill>
                      <a:srgbClr val="BFE1DE"/>
                    </a:solidFill>
                    <a:ea typeface="Roboto"/>
                    <a:cs typeface="Calibri"/>
                  </a:endParaRPr>
                </a:p>
              </p:txBody>
            </p:sp>
            <p:pic>
              <p:nvPicPr>
                <p:cNvPr id="20" name="Graphic 20" descr="Home with solid fill">
                  <a:extLst>
                    <a:ext uri="{FF2B5EF4-FFF2-40B4-BE49-F238E27FC236}">
                      <a16:creationId xmlns:a16="http://schemas.microsoft.com/office/drawing/2014/main" id="{50C82D4D-B87D-43E9-AB9C-088EB96995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43891" y="2971910"/>
                  <a:ext cx="914400" cy="914400"/>
                </a:xfrm>
                <a:prstGeom prst="rect">
                  <a:avLst/>
                </a:prstGeom>
              </p:spPr>
            </p:pic>
          </p:grpSp>
          <p:grpSp>
            <p:nvGrpSpPr>
              <p:cNvPr id="29" name="Group 28">
                <a:extLst>
                  <a:ext uri="{FF2B5EF4-FFF2-40B4-BE49-F238E27FC236}">
                    <a16:creationId xmlns:a16="http://schemas.microsoft.com/office/drawing/2014/main" id="{6D8ABF42-2240-4A95-9816-7A3E8D198FE6}"/>
                  </a:ext>
                </a:extLst>
              </p:cNvPr>
              <p:cNvGrpSpPr/>
              <p:nvPr/>
            </p:nvGrpSpPr>
            <p:grpSpPr>
              <a:xfrm>
                <a:off x="5515306" y="2900363"/>
                <a:ext cx="1065027" cy="1065027"/>
                <a:chOff x="6258366" y="2862372"/>
                <a:chExt cx="1065027" cy="1065027"/>
              </a:xfrm>
            </p:grpSpPr>
            <p:sp>
              <p:nvSpPr>
                <p:cNvPr id="11" name="Rectangle: Rounded Corners 10">
                  <a:extLst>
                    <a:ext uri="{FF2B5EF4-FFF2-40B4-BE49-F238E27FC236}">
                      <a16:creationId xmlns:a16="http://schemas.microsoft.com/office/drawing/2014/main" id="{5DFB71B0-7984-4E92-A6A9-ED89CC061C8F}"/>
                    </a:ext>
                  </a:extLst>
                </p:cNvPr>
                <p:cNvSpPr/>
                <p:nvPr/>
              </p:nvSpPr>
              <p:spPr>
                <a:xfrm>
                  <a:off x="6258366" y="2862372"/>
                  <a:ext cx="1065027" cy="1065027"/>
                </a:xfrm>
                <a:prstGeom prst="roundRect">
                  <a:avLst/>
                </a:prstGeom>
                <a:solidFill>
                  <a:srgbClr val="082C3C"/>
                </a:solidFill>
                <a:ln>
                  <a:solidFill>
                    <a:srgbClr val="BFE1D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b="1">
                    <a:solidFill>
                      <a:srgbClr val="BFE1DE"/>
                    </a:solidFill>
                    <a:ea typeface="Roboto"/>
                    <a:cs typeface="Calibri"/>
                  </a:endParaRPr>
                </a:p>
              </p:txBody>
            </p:sp>
            <p:pic>
              <p:nvPicPr>
                <p:cNvPr id="21" name="Graphic 21" descr="Hero Female with solid fill">
                  <a:extLst>
                    <a:ext uri="{FF2B5EF4-FFF2-40B4-BE49-F238E27FC236}">
                      <a16:creationId xmlns:a16="http://schemas.microsoft.com/office/drawing/2014/main" id="{86BC1205-446B-49C4-BDA9-080B3B19065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34566" y="2933810"/>
                  <a:ext cx="914400" cy="914400"/>
                </a:xfrm>
                <a:prstGeom prst="rect">
                  <a:avLst/>
                </a:prstGeom>
              </p:spPr>
            </p:pic>
          </p:grpSp>
          <p:sp>
            <p:nvSpPr>
              <p:cNvPr id="13" name="Rectangle: Rounded Corners 12">
                <a:extLst>
                  <a:ext uri="{FF2B5EF4-FFF2-40B4-BE49-F238E27FC236}">
                    <a16:creationId xmlns:a16="http://schemas.microsoft.com/office/drawing/2014/main" id="{EBDB0AD4-4D95-409A-828C-F49209F857FC}"/>
                  </a:ext>
                </a:extLst>
              </p:cNvPr>
              <p:cNvSpPr/>
              <p:nvPr/>
            </p:nvSpPr>
            <p:spPr>
              <a:xfrm>
                <a:off x="7239441" y="2900363"/>
                <a:ext cx="1065027" cy="1065027"/>
              </a:xfrm>
              <a:prstGeom prst="roundRect">
                <a:avLst/>
              </a:prstGeom>
              <a:solidFill>
                <a:srgbClr val="082C3C"/>
              </a:solidFill>
              <a:ln>
                <a:solidFill>
                  <a:srgbClr val="BFE1DE"/>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b="1">
                  <a:solidFill>
                    <a:srgbClr val="BFE1DE"/>
                  </a:solidFill>
                  <a:ea typeface="Roboto"/>
                  <a:cs typeface="Calibri"/>
                </a:endParaRPr>
              </a:p>
            </p:txBody>
          </p:sp>
          <p:sp>
            <p:nvSpPr>
              <p:cNvPr id="26" name="TextBox 25">
                <a:extLst>
                  <a:ext uri="{FF2B5EF4-FFF2-40B4-BE49-F238E27FC236}">
                    <a16:creationId xmlns:a16="http://schemas.microsoft.com/office/drawing/2014/main" id="{E37B5301-2ECD-48F2-8DC5-B231CAC99CE1}"/>
                  </a:ext>
                </a:extLst>
              </p:cNvPr>
              <p:cNvSpPr txBox="1"/>
              <p:nvPr/>
            </p:nvSpPr>
            <p:spPr>
              <a:xfrm>
                <a:off x="1790700" y="4200525"/>
                <a:ext cx="161925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lumMod val="20000"/>
                        <a:lumOff val="80000"/>
                      </a:schemeClr>
                    </a:solidFill>
                    <a:latin typeface="Roboto"/>
                    <a:ea typeface="Roboto"/>
                  </a:rPr>
                  <a:t>A domain of interest</a:t>
                </a:r>
                <a:endParaRPr lang="en-US">
                  <a:latin typeface="Roboto"/>
                  <a:ea typeface="Roboto"/>
                </a:endParaRPr>
              </a:p>
            </p:txBody>
          </p:sp>
          <p:sp>
            <p:nvSpPr>
              <p:cNvPr id="27" name="TextBox 26">
                <a:extLst>
                  <a:ext uri="{FF2B5EF4-FFF2-40B4-BE49-F238E27FC236}">
                    <a16:creationId xmlns:a16="http://schemas.microsoft.com/office/drawing/2014/main" id="{113D6F94-B5D4-463C-86F7-19C4705287EA}"/>
                  </a:ext>
                </a:extLst>
              </p:cNvPr>
              <p:cNvSpPr txBox="1"/>
              <p:nvPr/>
            </p:nvSpPr>
            <p:spPr>
              <a:xfrm>
                <a:off x="3514725" y="4200525"/>
                <a:ext cx="161925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lumMod val="20000"/>
                        <a:lumOff val="80000"/>
                      </a:schemeClr>
                    </a:solidFill>
                    <a:latin typeface="Roboto"/>
                    <a:ea typeface="Roboto"/>
                  </a:rPr>
                  <a:t>A place to meet</a:t>
                </a:r>
              </a:p>
            </p:txBody>
          </p:sp>
          <p:sp>
            <p:nvSpPr>
              <p:cNvPr id="30" name="TextBox 29">
                <a:extLst>
                  <a:ext uri="{FF2B5EF4-FFF2-40B4-BE49-F238E27FC236}">
                    <a16:creationId xmlns:a16="http://schemas.microsoft.com/office/drawing/2014/main" id="{05F1CB1B-37CD-4804-BBA2-AA7CEF2954FA}"/>
                  </a:ext>
                </a:extLst>
              </p:cNvPr>
              <p:cNvSpPr txBox="1"/>
              <p:nvPr/>
            </p:nvSpPr>
            <p:spPr>
              <a:xfrm>
                <a:off x="5286374" y="4200525"/>
                <a:ext cx="1619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lumMod val="20000"/>
                        <a:lumOff val="80000"/>
                      </a:schemeClr>
                    </a:solidFill>
                    <a:latin typeface="Roboto"/>
                    <a:ea typeface="Roboto"/>
                  </a:rPr>
                  <a:t>A facilitator</a:t>
                </a:r>
              </a:p>
            </p:txBody>
          </p:sp>
          <p:sp>
            <p:nvSpPr>
              <p:cNvPr id="32" name="TextBox 31">
                <a:extLst>
                  <a:ext uri="{FF2B5EF4-FFF2-40B4-BE49-F238E27FC236}">
                    <a16:creationId xmlns:a16="http://schemas.microsoft.com/office/drawing/2014/main" id="{E03D25D3-177D-4576-938A-1B023EB0F39E}"/>
                  </a:ext>
                </a:extLst>
              </p:cNvPr>
              <p:cNvSpPr txBox="1"/>
              <p:nvPr/>
            </p:nvSpPr>
            <p:spPr>
              <a:xfrm>
                <a:off x="6962774" y="4200525"/>
                <a:ext cx="161925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lumMod val="20000"/>
                        <a:lumOff val="80000"/>
                      </a:schemeClr>
                    </a:solidFill>
                    <a:latin typeface="Roboto"/>
                    <a:ea typeface="Roboto"/>
                  </a:rPr>
                  <a:t>Tools and methods</a:t>
                </a:r>
              </a:p>
            </p:txBody>
          </p:sp>
          <p:pic>
            <p:nvPicPr>
              <p:cNvPr id="36" name="Graphic 36" descr="Add with solid fill">
                <a:extLst>
                  <a:ext uri="{FF2B5EF4-FFF2-40B4-BE49-F238E27FC236}">
                    <a16:creationId xmlns:a16="http://schemas.microsoft.com/office/drawing/2014/main" id="{9484D3DE-AFF2-42CF-90B7-D5D93B3CCD0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4000" y="3209925"/>
                <a:ext cx="438150" cy="438150"/>
              </a:xfrm>
              <a:prstGeom prst="rect">
                <a:avLst/>
              </a:prstGeom>
            </p:spPr>
          </p:pic>
          <p:pic>
            <p:nvPicPr>
              <p:cNvPr id="37" name="Graphic 36" descr="Add with solid fill">
                <a:extLst>
                  <a:ext uri="{FF2B5EF4-FFF2-40B4-BE49-F238E27FC236}">
                    <a16:creationId xmlns:a16="http://schemas.microsoft.com/office/drawing/2014/main" id="{BDE0F157-E03B-43C5-AB6F-E00BAB72314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238499" y="3209925"/>
                <a:ext cx="438150" cy="438150"/>
              </a:xfrm>
              <a:prstGeom prst="rect">
                <a:avLst/>
              </a:prstGeom>
            </p:spPr>
          </p:pic>
          <p:pic>
            <p:nvPicPr>
              <p:cNvPr id="38" name="Graphic 36" descr="Add with solid fill">
                <a:extLst>
                  <a:ext uri="{FF2B5EF4-FFF2-40B4-BE49-F238E27FC236}">
                    <a16:creationId xmlns:a16="http://schemas.microsoft.com/office/drawing/2014/main" id="{280B3B64-20AF-4424-8A66-F9A89E2DB31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962524" y="3209925"/>
                <a:ext cx="438150" cy="438150"/>
              </a:xfrm>
              <a:prstGeom prst="rect">
                <a:avLst/>
              </a:prstGeom>
            </p:spPr>
          </p:pic>
          <p:pic>
            <p:nvPicPr>
              <p:cNvPr id="39" name="Graphic 36" descr="Add with solid fill">
                <a:extLst>
                  <a:ext uri="{FF2B5EF4-FFF2-40B4-BE49-F238E27FC236}">
                    <a16:creationId xmlns:a16="http://schemas.microsoft.com/office/drawing/2014/main" id="{F0F43E9F-336C-4595-91B7-7353EA7BAAE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686549" y="3209925"/>
                <a:ext cx="438150" cy="438150"/>
              </a:xfrm>
              <a:prstGeom prst="rect">
                <a:avLst/>
              </a:prstGeom>
            </p:spPr>
          </p:pic>
        </p:grpSp>
        <p:sp>
          <p:nvSpPr>
            <p:cNvPr id="41" name="Equals 40">
              <a:extLst>
                <a:ext uri="{FF2B5EF4-FFF2-40B4-BE49-F238E27FC236}">
                  <a16:creationId xmlns:a16="http://schemas.microsoft.com/office/drawing/2014/main" id="{36392DBA-9363-472C-8208-FC35A4F7EA53}"/>
                </a:ext>
              </a:extLst>
            </p:cNvPr>
            <p:cNvSpPr/>
            <p:nvPr/>
          </p:nvSpPr>
          <p:spPr>
            <a:xfrm>
              <a:off x="8991600" y="3362325"/>
              <a:ext cx="514350" cy="2286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3" name="TextBox 42">
              <a:extLst>
                <a:ext uri="{FF2B5EF4-FFF2-40B4-BE49-F238E27FC236}">
                  <a16:creationId xmlns:a16="http://schemas.microsoft.com/office/drawing/2014/main" id="{DB3B6552-A890-44A5-AD11-7D8D51EE4333}"/>
                </a:ext>
              </a:extLst>
            </p:cNvPr>
            <p:cNvSpPr txBox="1"/>
            <p:nvPr/>
          </p:nvSpPr>
          <p:spPr>
            <a:xfrm>
              <a:off x="9496424" y="4171950"/>
              <a:ext cx="161925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lumMod val="20000"/>
                      <a:lumOff val="80000"/>
                    </a:schemeClr>
                  </a:solidFill>
                  <a:latin typeface="Roboto"/>
                  <a:ea typeface="Roboto"/>
                </a:rPr>
                <a:t>Community of Practice</a:t>
              </a:r>
            </a:p>
          </p:txBody>
        </p:sp>
      </p:grpSp>
      <p:pic>
        <p:nvPicPr>
          <p:cNvPr id="42" name="Graphic 6" descr="Group brainstorm with solid fill">
            <a:extLst>
              <a:ext uri="{FF2B5EF4-FFF2-40B4-BE49-F238E27FC236}">
                <a16:creationId xmlns:a16="http://schemas.microsoft.com/office/drawing/2014/main" id="{F76E5CAB-0AD0-45A9-930B-C940EDBE4B0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971984" y="3085874"/>
            <a:ext cx="914400" cy="914400"/>
          </a:xfrm>
          <a:prstGeom prst="rect">
            <a:avLst/>
          </a:prstGeom>
        </p:spPr>
      </p:pic>
      <p:sp>
        <p:nvSpPr>
          <p:cNvPr id="8" name="TextBox 7">
            <a:extLst>
              <a:ext uri="{FF2B5EF4-FFF2-40B4-BE49-F238E27FC236}">
                <a16:creationId xmlns:a16="http://schemas.microsoft.com/office/drawing/2014/main" id="{3B5B3CB3-6A07-2639-40A5-B494643E6E73}"/>
              </a:ext>
            </a:extLst>
          </p:cNvPr>
          <p:cNvSpPr txBox="1"/>
          <p:nvPr/>
        </p:nvSpPr>
        <p:spPr>
          <a:xfrm>
            <a:off x="916781" y="6060281"/>
            <a:ext cx="2743199" cy="4571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sp>
        <p:nvSpPr>
          <p:cNvPr id="10" name="TextBox 9">
            <a:extLst>
              <a:ext uri="{FF2B5EF4-FFF2-40B4-BE49-F238E27FC236}">
                <a16:creationId xmlns:a16="http://schemas.microsoft.com/office/drawing/2014/main" id="{4795D983-6632-39DF-B616-6F1EEEFAFCB9}"/>
              </a:ext>
            </a:extLst>
          </p:cNvPr>
          <p:cNvSpPr txBox="1"/>
          <p:nvPr/>
        </p:nvSpPr>
        <p:spPr>
          <a:xfrm>
            <a:off x="152400" y="5474494"/>
            <a:ext cx="1194673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dirty="0">
                <a:solidFill>
                  <a:schemeClr val="bg2"/>
                </a:solidFill>
                <a:latin typeface="Roboto"/>
                <a:ea typeface="Roboto"/>
                <a:cs typeface="Arial"/>
              </a:rPr>
              <a:t>Wenger, E., 2000. Communities of practice and social learning systems. Organization, 7(2), pp.225-246.</a:t>
            </a:r>
          </a:p>
          <a:p>
            <a:endParaRPr lang="en-US" sz="1200" i="1" dirty="0">
              <a:solidFill>
                <a:schemeClr val="bg2"/>
              </a:solidFill>
              <a:latin typeface="Roboto"/>
              <a:ea typeface="Roboto"/>
              <a:cs typeface="Arial"/>
            </a:endParaRPr>
          </a:p>
          <a:p>
            <a:r>
              <a:rPr lang="en-US" sz="1200" i="1" dirty="0">
                <a:solidFill>
                  <a:schemeClr val="bg2"/>
                </a:solidFill>
                <a:latin typeface="Roboto"/>
                <a:ea typeface="Roboto"/>
                <a:cs typeface="Arial"/>
              </a:rPr>
              <a:t>Smith, S., Kempster, S. &amp; Wenger-Trayner, E., 2019.  Developing a </a:t>
            </a:r>
            <a:r>
              <a:rPr lang="en-US" sz="1200" i="1" dirty="0" err="1">
                <a:solidFill>
                  <a:schemeClr val="bg2"/>
                </a:solidFill>
                <a:latin typeface="Roboto"/>
                <a:ea typeface="Roboto"/>
                <a:cs typeface="Arial"/>
              </a:rPr>
              <a:t>programme</a:t>
            </a:r>
            <a:r>
              <a:rPr lang="en-US" sz="1200" i="1" dirty="0">
                <a:solidFill>
                  <a:schemeClr val="bg2"/>
                </a:solidFill>
                <a:latin typeface="Roboto"/>
                <a:ea typeface="Roboto"/>
                <a:cs typeface="Arial"/>
              </a:rPr>
              <a:t> community of practice for leadership development.  Journal of Management </a:t>
            </a:r>
            <a:r>
              <a:rPr lang="en-US" sz="1200" i="1" dirty="0" err="1">
                <a:solidFill>
                  <a:schemeClr val="bg2"/>
                </a:solidFill>
                <a:latin typeface="Roboto"/>
                <a:ea typeface="Roboto"/>
                <a:cs typeface="Arial"/>
              </a:rPr>
              <a:t>Eduction</a:t>
            </a:r>
            <a:r>
              <a:rPr lang="en-US" sz="1200" i="1" dirty="0">
                <a:solidFill>
                  <a:schemeClr val="bg2"/>
                </a:solidFill>
                <a:latin typeface="Roboto"/>
                <a:ea typeface="Roboto"/>
                <a:cs typeface="Arial"/>
              </a:rPr>
              <a:t>, 43 (1), p. 62</a:t>
            </a:r>
          </a:p>
        </p:txBody>
      </p:sp>
    </p:spTree>
    <p:extLst>
      <p:ext uri="{BB962C8B-B14F-4D97-AF65-F5344CB8AC3E}">
        <p14:creationId xmlns:p14="http://schemas.microsoft.com/office/powerpoint/2010/main" val="1284349101"/>
      </p:ext>
    </p:extLst>
  </p:cSld>
  <p:clrMapOvr>
    <a:masterClrMapping/>
  </p:clrMapOvr>
</p:sld>
</file>

<file path=ppt/theme/theme1.xml><?xml version="1.0" encoding="utf-8"?>
<a:theme xmlns:a="http://schemas.openxmlformats.org/drawingml/2006/main" name="Office Theme">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ustom 3">
      <a:majorFont>
        <a:latin typeface="Volkswagen-Serial"/>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69723D0C-FBB1-4483-8D4A-384E81AAB0E1}"/>
    </a:ext>
  </a:extLst>
</a:theme>
</file>

<file path=ppt/theme/theme2.xml><?xml version="1.0" encoding="utf-8"?>
<a:theme xmlns:a="http://schemas.openxmlformats.org/drawingml/2006/main" name="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5ED090C5-084E-4B59-A51F-388EB86DE330}"/>
    </a:ext>
  </a:extLst>
</a:theme>
</file>

<file path=ppt/theme/theme3.xml><?xml version="1.0" encoding="utf-8"?>
<a:theme xmlns:a="http://schemas.openxmlformats.org/drawingml/2006/main" name="1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ustom 4">
      <a:majorFont>
        <a:latin typeface="Volkswagen-Serial"/>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EABBFC0F-2775-4B55-B04E-B502E0A3A78A}"/>
    </a:ext>
  </a:extLst>
</a:theme>
</file>

<file path=ppt/theme/theme4.xml><?xml version="1.0" encoding="utf-8"?>
<a:theme xmlns:a="http://schemas.openxmlformats.org/drawingml/2006/main" name="2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938F6F4E-97CC-42A2-80F2-D923641DF8F3}"/>
    </a:ext>
  </a:extLst>
</a:theme>
</file>

<file path=ppt/theme/theme5.xml><?xml version="1.0" encoding="utf-8"?>
<a:theme xmlns:a="http://schemas.openxmlformats.org/drawingml/2006/main" name="3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ustom 2">
      <a:majorFont>
        <a:latin typeface="Volkswagen-Serial"/>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5E4A1C32-28AE-4190-ACFA-D0E28CDF4044}"/>
    </a:ext>
  </a:extLst>
</a:theme>
</file>

<file path=ppt/theme/theme6.xml><?xml version="1.0" encoding="utf-8"?>
<a:theme xmlns:a="http://schemas.openxmlformats.org/drawingml/2006/main" name="4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D15E230C-3F1C-4D06-B289-6734C79C0D4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B7C53A0A26B7F43A70E2EE493AE7CF5" ma:contentTypeVersion="16" ma:contentTypeDescription="Create a new document." ma:contentTypeScope="" ma:versionID="a9a35ccc272300ffead82310117ff6b6">
  <xsd:schema xmlns:xsd="http://www.w3.org/2001/XMLSchema" xmlns:xs="http://www.w3.org/2001/XMLSchema" xmlns:p="http://schemas.microsoft.com/office/2006/metadata/properties" xmlns:ns2="d5742e05-5d29-420a-a2ac-c0eb412e7f8b" xmlns:ns3="0786caad-4686-474e-bc2d-c2eb71f23dfc" targetNamespace="http://schemas.microsoft.com/office/2006/metadata/properties" ma:root="true" ma:fieldsID="1574293af6fb6e2faf9c01a7d58456f7" ns2:_="" ns3:_="">
    <xsd:import namespace="d5742e05-5d29-420a-a2ac-c0eb412e7f8b"/>
    <xsd:import namespace="0786caad-4686-474e-bc2d-c2eb71f23df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742e05-5d29-420a-a2ac-c0eb412e7f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6386c0d-6e4d-41c7-a68d-5a7c90c1e5d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86caad-4686-474e-bc2d-c2eb71f23df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57e3edd-bf3a-44dc-a6c7-e41d2bcd6aa7}" ma:internalName="TaxCatchAll" ma:showField="CatchAllData" ma:web="0786caad-4686-474e-bc2d-c2eb71f23d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786caad-4686-474e-bc2d-c2eb71f23dfc" xsi:nil="true"/>
    <lcf76f155ced4ddcb4097134ff3c332f xmlns="d5742e05-5d29-420a-a2ac-c0eb412e7f8b">
      <Terms xmlns="http://schemas.microsoft.com/office/infopath/2007/PartnerControls"/>
    </lcf76f155ced4ddcb4097134ff3c332f>
    <SharedWithUsers xmlns="0786caad-4686-474e-bc2d-c2eb71f23dfc">
      <UserInfo>
        <DisplayName>Walpole, Gary</DisplayName>
        <AccountId>17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F80E71-7D72-4C6E-8CCF-646B90C0837B}">
  <ds:schemaRefs>
    <ds:schemaRef ds:uri="0786caad-4686-474e-bc2d-c2eb71f23dfc"/>
    <ds:schemaRef ds:uri="d5742e05-5d29-420a-a2ac-c0eb412e7f8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C29E19B-59EA-42EE-A2D2-2C23D667BC6F}">
  <ds:schemaRefs>
    <ds:schemaRef ds:uri="0786caad-4686-474e-bc2d-c2eb71f23dfc"/>
    <ds:schemaRef ds:uri="d5742e05-5d29-420a-a2ac-c0eb412e7f8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4AF4E63-067D-45DA-BA7A-445B67A462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18</Slides>
  <Notes>3</Notes>
  <HiddenSlides>0</HiddenSlides>
  <ScaleCrop>false</ScaleCrop>
  <HeadingPairs>
    <vt:vector size="4" baseType="variant">
      <vt:variant>
        <vt:lpstr>Theme</vt:lpstr>
      </vt:variant>
      <vt:variant>
        <vt:i4>7</vt:i4>
      </vt:variant>
      <vt:variant>
        <vt:lpstr>Slide Titles</vt:lpstr>
      </vt:variant>
      <vt:variant>
        <vt:i4>18</vt:i4>
      </vt:variant>
    </vt:vector>
  </HeadingPairs>
  <TitlesOfParts>
    <vt:vector size="25" baseType="lpstr">
      <vt:lpstr>Office Theme</vt:lpstr>
      <vt:lpstr>Custom Design</vt:lpstr>
      <vt:lpstr>1_Custom Design</vt:lpstr>
      <vt:lpstr>2_Custom Design</vt:lpstr>
      <vt:lpstr>3_Custom Design</vt:lpstr>
      <vt:lpstr>4_Custom Design</vt:lpstr>
      <vt:lpstr>Office Theme</vt:lpstr>
      <vt:lpstr>Developing regional circular economy innovation capability:  A programme Community of Practice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CoP ingredients (Wenger, 2000)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Circular Economy Innovation Communities</dc:title>
  <dc:creator>De Laurentis, Carla</dc:creator>
  <cp:revision>2188</cp:revision>
  <dcterms:created xsi:type="dcterms:W3CDTF">2021-10-11T13:56:42Z</dcterms:created>
  <dcterms:modified xsi:type="dcterms:W3CDTF">2023-05-15T15:30:55Z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0x0101000B7C53A0A26B7F43A70E2EE493AE7CF5</vt:lpwstr>
  </property>
  <property fmtid="{D5CDD505-2E9C-101B-9397-08002B2CF9AE}" pid="3" name="MediaServiceImageTags">
    <vt:lpwstr/>
  </property>
</Properties>
</file>