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9" r:id="rId7"/>
    <p:sldId id="268" r:id="rId8"/>
    <p:sldId id="286" r:id="rId9"/>
    <p:sldId id="263" r:id="rId10"/>
    <p:sldId id="261" r:id="rId11"/>
    <p:sldId id="266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ADC5EF-E69C-41BB-93F0-C910092AA1D0}" v="17" dt="2023-05-14T16:26:02.866"/>
    <p1510:client id="{4F8CE197-CB94-6A01-CDCF-CC2BD653BCE3}" v="19" dt="2023-05-16T06:36:47.7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4" autoAdjust="0"/>
    <p:restoredTop sz="94660"/>
  </p:normalViewPr>
  <p:slideViewPr>
    <p:cSldViewPr snapToGrid="0">
      <p:cViewPr varScale="1">
        <p:scale>
          <a:sx n="82" d="100"/>
          <a:sy n="82" d="100"/>
        </p:scale>
        <p:origin x="82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llon, Julia" userId="S::ad0582@cardiffmet.ac.uk::c3b37973-c182-481c-9be2-040e9a1413eb" providerId="AD" clId="Web-{4F8CE197-CB94-6A01-CDCF-CC2BD653BCE3}"/>
    <pc:docChg chg="modSld">
      <pc:chgData name="Fallon, Julia" userId="S::ad0582@cardiffmet.ac.uk::c3b37973-c182-481c-9be2-040e9a1413eb" providerId="AD" clId="Web-{4F8CE197-CB94-6A01-CDCF-CC2BD653BCE3}" dt="2023-05-16T06:36:47.700" v="19" actId="20577"/>
      <pc:docMkLst>
        <pc:docMk/>
      </pc:docMkLst>
      <pc:sldChg chg="modSp">
        <pc:chgData name="Fallon, Julia" userId="S::ad0582@cardiffmet.ac.uk::c3b37973-c182-481c-9be2-040e9a1413eb" providerId="AD" clId="Web-{4F8CE197-CB94-6A01-CDCF-CC2BD653BCE3}" dt="2023-05-16T06:36:47.700" v="19" actId="20577"/>
        <pc:sldMkLst>
          <pc:docMk/>
          <pc:sldMk cId="3070638053" sldId="256"/>
        </pc:sldMkLst>
        <pc:spChg chg="mod">
          <ac:chgData name="Fallon, Julia" userId="S::ad0582@cardiffmet.ac.uk::c3b37973-c182-481c-9be2-040e9a1413eb" providerId="AD" clId="Web-{4F8CE197-CB94-6A01-CDCF-CC2BD653BCE3}" dt="2023-05-16T06:36:47.700" v="19" actId="20577"/>
          <ac:spMkLst>
            <pc:docMk/>
            <pc:sldMk cId="3070638053" sldId="256"/>
            <ac:spMk id="3" creationId="{4D39A9D2-9BBD-9847-CE45-E55781AB347E}"/>
          </ac:spMkLst>
        </pc:spChg>
      </pc:sldChg>
    </pc:docChg>
  </pc:docChgLst>
  <pc:docChgLst>
    <pc:chgData name="Fallon, Julia" userId="c3b37973-c182-481c-9be2-040e9a1413eb" providerId="ADAL" clId="{3FADC5EF-E69C-41BB-93F0-C910092AA1D0}"/>
    <pc:docChg chg="undo custSel addSld delSld modSld sldOrd">
      <pc:chgData name="Fallon, Julia" userId="c3b37973-c182-481c-9be2-040e9a1413eb" providerId="ADAL" clId="{3FADC5EF-E69C-41BB-93F0-C910092AA1D0}" dt="2023-05-16T06:36:08.930" v="1729"/>
      <pc:docMkLst>
        <pc:docMk/>
      </pc:docMkLst>
      <pc:sldChg chg="addSp modSp mod setBg">
        <pc:chgData name="Fallon, Julia" userId="c3b37973-c182-481c-9be2-040e9a1413eb" providerId="ADAL" clId="{3FADC5EF-E69C-41BB-93F0-C910092AA1D0}" dt="2023-05-14T16:13:20.301" v="1183" actId="20577"/>
        <pc:sldMkLst>
          <pc:docMk/>
          <pc:sldMk cId="2481540204" sldId="257"/>
        </pc:sldMkLst>
        <pc:spChg chg="mod">
          <ac:chgData name="Fallon, Julia" userId="c3b37973-c182-481c-9be2-040e9a1413eb" providerId="ADAL" clId="{3FADC5EF-E69C-41BB-93F0-C910092AA1D0}" dt="2023-05-14T12:27:58.816" v="748" actId="26606"/>
          <ac:spMkLst>
            <pc:docMk/>
            <pc:sldMk cId="2481540204" sldId="257"/>
            <ac:spMk id="2" creationId="{E9B7CBEE-4137-760D-DFD8-C162802C3B8C}"/>
          </ac:spMkLst>
        </pc:spChg>
        <pc:spChg chg="mod">
          <ac:chgData name="Fallon, Julia" userId="c3b37973-c182-481c-9be2-040e9a1413eb" providerId="ADAL" clId="{3FADC5EF-E69C-41BB-93F0-C910092AA1D0}" dt="2023-05-14T16:13:20.301" v="1183" actId="20577"/>
          <ac:spMkLst>
            <pc:docMk/>
            <pc:sldMk cId="2481540204" sldId="257"/>
            <ac:spMk id="3" creationId="{AABB80BE-9E9B-294A-EA10-FF2CFD9C7B8C}"/>
          </ac:spMkLst>
        </pc:spChg>
        <pc:spChg chg="add">
          <ac:chgData name="Fallon, Julia" userId="c3b37973-c182-481c-9be2-040e9a1413eb" providerId="ADAL" clId="{3FADC5EF-E69C-41BB-93F0-C910092AA1D0}" dt="2023-05-14T12:27:58.816" v="748" actId="26606"/>
          <ac:spMkLst>
            <pc:docMk/>
            <pc:sldMk cId="2481540204" sldId="257"/>
            <ac:spMk id="9" creationId="{79BB35BC-D5C2-4C8B-A22A-A71E6191913B}"/>
          </ac:spMkLst>
        </pc:spChg>
        <pc:picChg chg="add">
          <ac:chgData name="Fallon, Julia" userId="c3b37973-c182-481c-9be2-040e9a1413eb" providerId="ADAL" clId="{3FADC5EF-E69C-41BB-93F0-C910092AA1D0}" dt="2023-05-14T12:27:58.816" v="748" actId="26606"/>
          <ac:picMkLst>
            <pc:docMk/>
            <pc:sldMk cId="2481540204" sldId="257"/>
            <ac:picMk id="5" creationId="{8B6BF99D-621C-1805-6C39-D3525F01D64B}"/>
          </ac:picMkLst>
        </pc:picChg>
      </pc:sldChg>
      <pc:sldChg chg="modSp mod">
        <pc:chgData name="Fallon, Julia" userId="c3b37973-c182-481c-9be2-040e9a1413eb" providerId="ADAL" clId="{3FADC5EF-E69C-41BB-93F0-C910092AA1D0}" dt="2023-05-14T16:10:18.686" v="966" actId="20577"/>
        <pc:sldMkLst>
          <pc:docMk/>
          <pc:sldMk cId="660798397" sldId="258"/>
        </pc:sldMkLst>
        <pc:spChg chg="mod">
          <ac:chgData name="Fallon, Julia" userId="c3b37973-c182-481c-9be2-040e9a1413eb" providerId="ADAL" clId="{3FADC5EF-E69C-41BB-93F0-C910092AA1D0}" dt="2023-05-14T11:39:49.728" v="151" actId="20577"/>
          <ac:spMkLst>
            <pc:docMk/>
            <pc:sldMk cId="660798397" sldId="258"/>
            <ac:spMk id="3" creationId="{2A465426-3EBA-5992-CBF1-2D99C5F76CC3}"/>
          </ac:spMkLst>
        </pc:spChg>
        <pc:spChg chg="mod">
          <ac:chgData name="Fallon, Julia" userId="c3b37973-c182-481c-9be2-040e9a1413eb" providerId="ADAL" clId="{3FADC5EF-E69C-41BB-93F0-C910092AA1D0}" dt="2023-05-14T16:08:17.522" v="921" actId="20577"/>
          <ac:spMkLst>
            <pc:docMk/>
            <pc:sldMk cId="660798397" sldId="258"/>
            <ac:spMk id="4" creationId="{F1923808-FA0B-EE2B-8C2C-A590D49870E6}"/>
          </ac:spMkLst>
        </pc:spChg>
        <pc:spChg chg="mod">
          <ac:chgData name="Fallon, Julia" userId="c3b37973-c182-481c-9be2-040e9a1413eb" providerId="ADAL" clId="{3FADC5EF-E69C-41BB-93F0-C910092AA1D0}" dt="2023-05-14T16:08:01.029" v="881" actId="20577"/>
          <ac:spMkLst>
            <pc:docMk/>
            <pc:sldMk cId="660798397" sldId="258"/>
            <ac:spMk id="5" creationId="{80909FF5-9DDD-380B-5558-306D23B437C8}"/>
          </ac:spMkLst>
        </pc:spChg>
        <pc:spChg chg="mod">
          <ac:chgData name="Fallon, Julia" userId="c3b37973-c182-481c-9be2-040e9a1413eb" providerId="ADAL" clId="{3FADC5EF-E69C-41BB-93F0-C910092AA1D0}" dt="2023-05-14T16:10:18.686" v="966" actId="20577"/>
          <ac:spMkLst>
            <pc:docMk/>
            <pc:sldMk cId="660798397" sldId="258"/>
            <ac:spMk id="6" creationId="{F82DB362-4371-D895-EB1D-12CB9CF46CE9}"/>
          </ac:spMkLst>
        </pc:spChg>
      </pc:sldChg>
      <pc:sldChg chg="addSp delSp modSp mod ord setBg setClrOvrMap">
        <pc:chgData name="Fallon, Julia" userId="c3b37973-c182-481c-9be2-040e9a1413eb" providerId="ADAL" clId="{3FADC5EF-E69C-41BB-93F0-C910092AA1D0}" dt="2023-05-16T06:29:53.440" v="1593"/>
        <pc:sldMkLst>
          <pc:docMk/>
          <pc:sldMk cId="3012141709" sldId="259"/>
        </pc:sldMkLst>
        <pc:spChg chg="mod ord">
          <ac:chgData name="Fallon, Julia" userId="c3b37973-c182-481c-9be2-040e9a1413eb" providerId="ADAL" clId="{3FADC5EF-E69C-41BB-93F0-C910092AA1D0}" dt="2023-05-14T16:05:54.006" v="827" actId="26606"/>
          <ac:spMkLst>
            <pc:docMk/>
            <pc:sldMk cId="3012141709" sldId="259"/>
            <ac:spMk id="2" creationId="{0388C6DB-B753-BDFA-6628-73F0DB0A3DA8}"/>
          </ac:spMkLst>
        </pc:spChg>
        <pc:spChg chg="del mod">
          <ac:chgData name="Fallon, Julia" userId="c3b37973-c182-481c-9be2-040e9a1413eb" providerId="ADAL" clId="{3FADC5EF-E69C-41BB-93F0-C910092AA1D0}" dt="2023-05-14T16:05:35.913" v="824" actId="931"/>
          <ac:spMkLst>
            <pc:docMk/>
            <pc:sldMk cId="3012141709" sldId="259"/>
            <ac:spMk id="3" creationId="{1AAECEDE-C503-DF5E-D381-C4CE008447DF}"/>
          </ac:spMkLst>
        </pc:spChg>
        <pc:spChg chg="mod">
          <ac:chgData name="Fallon, Julia" userId="c3b37973-c182-481c-9be2-040e9a1413eb" providerId="ADAL" clId="{3FADC5EF-E69C-41BB-93F0-C910092AA1D0}" dt="2023-05-14T16:05:54.006" v="827" actId="26606"/>
          <ac:spMkLst>
            <pc:docMk/>
            <pc:sldMk cId="3012141709" sldId="259"/>
            <ac:spMk id="4" creationId="{922FFEAD-2C5F-568F-3861-024D2D4B75B5}"/>
          </ac:spMkLst>
        </pc:spChg>
        <pc:spChg chg="add mod">
          <ac:chgData name="Fallon, Julia" userId="c3b37973-c182-481c-9be2-040e9a1413eb" providerId="ADAL" clId="{3FADC5EF-E69C-41BB-93F0-C910092AA1D0}" dt="2023-05-14T16:07:15.992" v="834" actId="14100"/>
          <ac:spMkLst>
            <pc:docMk/>
            <pc:sldMk cId="3012141709" sldId="259"/>
            <ac:spMk id="7" creationId="{B4251B79-CB84-5EF9-9D7F-DEAE1D3F5A37}"/>
          </ac:spMkLst>
        </pc:spChg>
        <pc:spChg chg="add del mod">
          <ac:chgData name="Fallon, Julia" userId="c3b37973-c182-481c-9be2-040e9a1413eb" providerId="ADAL" clId="{3FADC5EF-E69C-41BB-93F0-C910092AA1D0}" dt="2023-05-14T16:16:19.445" v="1185"/>
          <ac:spMkLst>
            <pc:docMk/>
            <pc:sldMk cId="3012141709" sldId="259"/>
            <ac:spMk id="8" creationId="{CA5BEA3A-6DE5-176E-7072-015C8682D750}"/>
          </ac:spMkLst>
        </pc:spChg>
        <pc:spChg chg="add">
          <ac:chgData name="Fallon, Julia" userId="c3b37973-c182-481c-9be2-040e9a1413eb" providerId="ADAL" clId="{3FADC5EF-E69C-41BB-93F0-C910092AA1D0}" dt="2023-05-14T16:05:54.006" v="827" actId="26606"/>
          <ac:spMkLst>
            <pc:docMk/>
            <pc:sldMk cId="3012141709" sldId="259"/>
            <ac:spMk id="11" creationId="{0D57E7FA-E8FC-45AC-868F-CDC8144939D6}"/>
          </ac:spMkLst>
        </pc:spChg>
        <pc:spChg chg="add">
          <ac:chgData name="Fallon, Julia" userId="c3b37973-c182-481c-9be2-040e9a1413eb" providerId="ADAL" clId="{3FADC5EF-E69C-41BB-93F0-C910092AA1D0}" dt="2023-05-14T16:05:54.006" v="827" actId="26606"/>
          <ac:spMkLst>
            <pc:docMk/>
            <pc:sldMk cId="3012141709" sldId="259"/>
            <ac:spMk id="13" creationId="{0671A8AE-40A1-4631-A6B8-581AFF065482}"/>
          </ac:spMkLst>
        </pc:spChg>
        <pc:spChg chg="add">
          <ac:chgData name="Fallon, Julia" userId="c3b37973-c182-481c-9be2-040e9a1413eb" providerId="ADAL" clId="{3FADC5EF-E69C-41BB-93F0-C910092AA1D0}" dt="2023-05-14T16:05:54.006" v="827" actId="26606"/>
          <ac:spMkLst>
            <pc:docMk/>
            <pc:sldMk cId="3012141709" sldId="259"/>
            <ac:spMk id="15" creationId="{A44CD100-6267-4E62-AA64-2182A3A6A1C0}"/>
          </ac:spMkLst>
        </pc:spChg>
        <pc:picChg chg="add mod">
          <ac:chgData name="Fallon, Julia" userId="c3b37973-c182-481c-9be2-040e9a1413eb" providerId="ADAL" clId="{3FADC5EF-E69C-41BB-93F0-C910092AA1D0}" dt="2023-05-14T16:07:18.162" v="835" actId="1076"/>
          <ac:picMkLst>
            <pc:docMk/>
            <pc:sldMk cId="3012141709" sldId="259"/>
            <ac:picMk id="6" creationId="{7AEDC483-A9B0-09BE-BF45-764D2863B1FC}"/>
          </ac:picMkLst>
        </pc:picChg>
      </pc:sldChg>
      <pc:sldChg chg="modSp new del mod">
        <pc:chgData name="Fallon, Julia" userId="c3b37973-c182-481c-9be2-040e9a1413eb" providerId="ADAL" clId="{3FADC5EF-E69C-41BB-93F0-C910092AA1D0}" dt="2023-05-16T06:33:12.833" v="1697" actId="2696"/>
        <pc:sldMkLst>
          <pc:docMk/>
          <pc:sldMk cId="1036278610" sldId="260"/>
        </pc:sldMkLst>
        <pc:spChg chg="mod">
          <ac:chgData name="Fallon, Julia" userId="c3b37973-c182-481c-9be2-040e9a1413eb" providerId="ADAL" clId="{3FADC5EF-E69C-41BB-93F0-C910092AA1D0}" dt="2023-05-13T19:13:38.428" v="43"/>
          <ac:spMkLst>
            <pc:docMk/>
            <pc:sldMk cId="1036278610" sldId="260"/>
            <ac:spMk id="3" creationId="{C05F7C2D-0E48-B7DB-0EB1-2867B5F90FE6}"/>
          </ac:spMkLst>
        </pc:spChg>
      </pc:sldChg>
      <pc:sldChg chg="modSp new mod">
        <pc:chgData name="Fallon, Julia" userId="c3b37973-c182-481c-9be2-040e9a1413eb" providerId="ADAL" clId="{3FADC5EF-E69C-41BB-93F0-C910092AA1D0}" dt="2023-05-16T06:33:25.288" v="1713" actId="20577"/>
        <pc:sldMkLst>
          <pc:docMk/>
          <pc:sldMk cId="897614420" sldId="261"/>
        </pc:sldMkLst>
        <pc:spChg chg="mod">
          <ac:chgData name="Fallon, Julia" userId="c3b37973-c182-481c-9be2-040e9a1413eb" providerId="ADAL" clId="{3FADC5EF-E69C-41BB-93F0-C910092AA1D0}" dt="2023-05-16T06:33:25.288" v="1713" actId="20577"/>
          <ac:spMkLst>
            <pc:docMk/>
            <pc:sldMk cId="897614420" sldId="261"/>
            <ac:spMk id="2" creationId="{66C1E2A1-FCCC-A166-75C4-FA2107129F4A}"/>
          </ac:spMkLst>
        </pc:spChg>
        <pc:spChg chg="mod">
          <ac:chgData name="Fallon, Julia" userId="c3b37973-c182-481c-9be2-040e9a1413eb" providerId="ADAL" clId="{3FADC5EF-E69C-41BB-93F0-C910092AA1D0}" dt="2023-05-16T06:32:52.194" v="1696" actId="27636"/>
          <ac:spMkLst>
            <pc:docMk/>
            <pc:sldMk cId="897614420" sldId="261"/>
            <ac:spMk id="3" creationId="{399DE579-C679-7F54-4B61-D2CBBC1A6F54}"/>
          </ac:spMkLst>
        </pc:spChg>
      </pc:sldChg>
      <pc:sldChg chg="modSp new mod">
        <pc:chgData name="Fallon, Julia" userId="c3b37973-c182-481c-9be2-040e9a1413eb" providerId="ADAL" clId="{3FADC5EF-E69C-41BB-93F0-C910092AA1D0}" dt="2023-05-16T06:34:13.152" v="1725" actId="27636"/>
        <pc:sldMkLst>
          <pc:docMk/>
          <pc:sldMk cId="2714927657" sldId="262"/>
        </pc:sldMkLst>
        <pc:spChg chg="mod">
          <ac:chgData name="Fallon, Julia" userId="c3b37973-c182-481c-9be2-040e9a1413eb" providerId="ADAL" clId="{3FADC5EF-E69C-41BB-93F0-C910092AA1D0}" dt="2023-05-13T19:09:20.611" v="15" actId="20577"/>
          <ac:spMkLst>
            <pc:docMk/>
            <pc:sldMk cId="2714927657" sldId="262"/>
            <ac:spMk id="2" creationId="{01A5D68F-BCB4-48E6-9858-2770516CAC6F}"/>
          </ac:spMkLst>
        </pc:spChg>
        <pc:spChg chg="mod">
          <ac:chgData name="Fallon, Julia" userId="c3b37973-c182-481c-9be2-040e9a1413eb" providerId="ADAL" clId="{3FADC5EF-E69C-41BB-93F0-C910092AA1D0}" dt="2023-05-16T06:34:13.152" v="1725" actId="27636"/>
          <ac:spMkLst>
            <pc:docMk/>
            <pc:sldMk cId="2714927657" sldId="262"/>
            <ac:spMk id="3" creationId="{6EEE1225-AF7E-9999-4FEA-5AF928D4F829}"/>
          </ac:spMkLst>
        </pc:spChg>
      </pc:sldChg>
      <pc:sldChg chg="addSp delSp modSp new mod setBg">
        <pc:chgData name="Fallon, Julia" userId="c3b37973-c182-481c-9be2-040e9a1413eb" providerId="ADAL" clId="{3FADC5EF-E69C-41BB-93F0-C910092AA1D0}" dt="2023-05-13T21:10:47.767" v="64" actId="20577"/>
        <pc:sldMkLst>
          <pc:docMk/>
          <pc:sldMk cId="2242102602" sldId="263"/>
        </pc:sldMkLst>
        <pc:spChg chg="mod">
          <ac:chgData name="Fallon, Julia" userId="c3b37973-c182-481c-9be2-040e9a1413eb" providerId="ADAL" clId="{3FADC5EF-E69C-41BB-93F0-C910092AA1D0}" dt="2023-05-13T21:10:47.767" v="64" actId="20577"/>
          <ac:spMkLst>
            <pc:docMk/>
            <pc:sldMk cId="2242102602" sldId="263"/>
            <ac:spMk id="2" creationId="{2E401056-B920-DC2A-8E36-29E678647B1E}"/>
          </ac:spMkLst>
        </pc:spChg>
        <pc:spChg chg="mod">
          <ac:chgData name="Fallon, Julia" userId="c3b37973-c182-481c-9be2-040e9a1413eb" providerId="ADAL" clId="{3FADC5EF-E69C-41BB-93F0-C910092AA1D0}" dt="2023-05-13T21:10:35.033" v="50" actId="26606"/>
          <ac:spMkLst>
            <pc:docMk/>
            <pc:sldMk cId="2242102602" sldId="263"/>
            <ac:spMk id="3" creationId="{B6FE940B-9760-304E-2D9A-1CCF1EBA0381}"/>
          </ac:spMkLst>
        </pc:spChg>
        <pc:spChg chg="del">
          <ac:chgData name="Fallon, Julia" userId="c3b37973-c182-481c-9be2-040e9a1413eb" providerId="ADAL" clId="{3FADC5EF-E69C-41BB-93F0-C910092AA1D0}" dt="2023-05-13T21:10:27.986" v="49"/>
          <ac:spMkLst>
            <pc:docMk/>
            <pc:sldMk cId="2242102602" sldId="263"/>
            <ac:spMk id="4" creationId="{17230D99-76B9-2C86-E4BA-1C79FD6554B9}"/>
          </ac:spMkLst>
        </pc:spChg>
        <pc:spChg chg="add">
          <ac:chgData name="Fallon, Julia" userId="c3b37973-c182-481c-9be2-040e9a1413eb" providerId="ADAL" clId="{3FADC5EF-E69C-41BB-93F0-C910092AA1D0}" dt="2023-05-13T21:10:35.033" v="50" actId="26606"/>
          <ac:spMkLst>
            <pc:docMk/>
            <pc:sldMk cId="2242102602" sldId="263"/>
            <ac:spMk id="1031" creationId="{13B7BB51-92B8-4089-8DAB-1202A4D1C6A3}"/>
          </ac:spMkLst>
        </pc:spChg>
        <pc:spChg chg="add">
          <ac:chgData name="Fallon, Julia" userId="c3b37973-c182-481c-9be2-040e9a1413eb" providerId="ADAL" clId="{3FADC5EF-E69C-41BB-93F0-C910092AA1D0}" dt="2023-05-13T21:10:35.033" v="50" actId="26606"/>
          <ac:spMkLst>
            <pc:docMk/>
            <pc:sldMk cId="2242102602" sldId="263"/>
            <ac:spMk id="1033" creationId="{1CDD8E39-EA14-4679-9655-1BFF5A7B63EE}"/>
          </ac:spMkLst>
        </pc:spChg>
        <pc:picChg chg="add mod ord">
          <ac:chgData name="Fallon, Julia" userId="c3b37973-c182-481c-9be2-040e9a1413eb" providerId="ADAL" clId="{3FADC5EF-E69C-41BB-93F0-C910092AA1D0}" dt="2023-05-13T21:10:35.033" v="50" actId="26606"/>
          <ac:picMkLst>
            <pc:docMk/>
            <pc:sldMk cId="2242102602" sldId="263"/>
            <ac:picMk id="1026" creationId="{7BC57E48-913A-42B1-9C25-DFA1B90284AA}"/>
          </ac:picMkLst>
        </pc:picChg>
      </pc:sldChg>
      <pc:sldChg chg="new del">
        <pc:chgData name="Fallon, Julia" userId="c3b37973-c182-481c-9be2-040e9a1413eb" providerId="ADAL" clId="{3FADC5EF-E69C-41BB-93F0-C910092AA1D0}" dt="2023-05-13T21:13:27.428" v="66" actId="2696"/>
        <pc:sldMkLst>
          <pc:docMk/>
          <pc:sldMk cId="2127767166" sldId="264"/>
        </pc:sldMkLst>
      </pc:sldChg>
      <pc:sldChg chg="addSp delSp modSp new mod ord">
        <pc:chgData name="Fallon, Julia" userId="c3b37973-c182-481c-9be2-040e9a1413eb" providerId="ADAL" clId="{3FADC5EF-E69C-41BB-93F0-C910092AA1D0}" dt="2023-05-16T06:35:41.490" v="1727"/>
        <pc:sldMkLst>
          <pc:docMk/>
          <pc:sldMk cId="4094488328" sldId="264"/>
        </pc:sldMkLst>
        <pc:spChg chg="mod">
          <ac:chgData name="Fallon, Julia" userId="c3b37973-c182-481c-9be2-040e9a1413eb" providerId="ADAL" clId="{3FADC5EF-E69C-41BB-93F0-C910092AA1D0}" dt="2023-05-16T06:31:50.226" v="1689" actId="20577"/>
          <ac:spMkLst>
            <pc:docMk/>
            <pc:sldMk cId="4094488328" sldId="264"/>
            <ac:spMk id="2" creationId="{D620E2BE-10F2-A2D5-F626-374A95AE493A}"/>
          </ac:spMkLst>
        </pc:spChg>
        <pc:spChg chg="mod">
          <ac:chgData name="Fallon, Julia" userId="c3b37973-c182-481c-9be2-040e9a1413eb" providerId="ADAL" clId="{3FADC5EF-E69C-41BB-93F0-C910092AA1D0}" dt="2023-05-13T21:21:27.692" v="71" actId="27636"/>
          <ac:spMkLst>
            <pc:docMk/>
            <pc:sldMk cId="4094488328" sldId="264"/>
            <ac:spMk id="3" creationId="{53C9DC45-F639-86BA-635A-7F39F60D6612}"/>
          </ac:spMkLst>
        </pc:spChg>
        <pc:spChg chg="del">
          <ac:chgData name="Fallon, Julia" userId="c3b37973-c182-481c-9be2-040e9a1413eb" providerId="ADAL" clId="{3FADC5EF-E69C-41BB-93F0-C910092AA1D0}" dt="2023-05-13T21:20:48.567" v="68"/>
          <ac:spMkLst>
            <pc:docMk/>
            <pc:sldMk cId="4094488328" sldId="264"/>
            <ac:spMk id="4" creationId="{994892A3-2476-3E53-68BC-B04EA4C13999}"/>
          </ac:spMkLst>
        </pc:spChg>
        <pc:spChg chg="mod">
          <ac:chgData name="Fallon, Julia" userId="c3b37973-c182-481c-9be2-040e9a1413eb" providerId="ADAL" clId="{3FADC5EF-E69C-41BB-93F0-C910092AA1D0}" dt="2023-05-16T06:31:40.242" v="1677" actId="20577"/>
          <ac:spMkLst>
            <pc:docMk/>
            <pc:sldMk cId="4094488328" sldId="264"/>
            <ac:spMk id="5" creationId="{4DE84742-2340-32B5-E9E1-BE93CF590120}"/>
          </ac:spMkLst>
        </pc:spChg>
        <pc:spChg chg="del">
          <ac:chgData name="Fallon, Julia" userId="c3b37973-c182-481c-9be2-040e9a1413eb" providerId="ADAL" clId="{3FADC5EF-E69C-41BB-93F0-C910092AA1D0}" dt="2023-05-13T21:28:57.822" v="72"/>
          <ac:spMkLst>
            <pc:docMk/>
            <pc:sldMk cId="4094488328" sldId="264"/>
            <ac:spMk id="6" creationId="{DE738D6D-00DE-A898-9DC5-8A6D50F3F7E3}"/>
          </ac:spMkLst>
        </pc:spChg>
        <pc:picChg chg="add mod">
          <ac:chgData name="Fallon, Julia" userId="c3b37973-c182-481c-9be2-040e9a1413eb" providerId="ADAL" clId="{3FADC5EF-E69C-41BB-93F0-C910092AA1D0}" dt="2023-05-13T21:20:48.567" v="68"/>
          <ac:picMkLst>
            <pc:docMk/>
            <pc:sldMk cId="4094488328" sldId="264"/>
            <ac:picMk id="2050" creationId="{EF2134C3-2DAD-16D2-B9C3-57DFE9058B9F}"/>
          </ac:picMkLst>
        </pc:picChg>
        <pc:picChg chg="add mod">
          <ac:chgData name="Fallon, Julia" userId="c3b37973-c182-481c-9be2-040e9a1413eb" providerId="ADAL" clId="{3FADC5EF-E69C-41BB-93F0-C910092AA1D0}" dt="2023-05-14T16:26:02.865" v="1590" actId="14100"/>
          <ac:picMkLst>
            <pc:docMk/>
            <pc:sldMk cId="4094488328" sldId="264"/>
            <ac:picMk id="2052" creationId="{0E56E09D-2036-D189-E07A-B00535902C99}"/>
          </ac:picMkLst>
        </pc:picChg>
      </pc:sldChg>
      <pc:sldChg chg="modSp new del mod">
        <pc:chgData name="Fallon, Julia" userId="c3b37973-c182-481c-9be2-040e9a1413eb" providerId="ADAL" clId="{3FADC5EF-E69C-41BB-93F0-C910092AA1D0}" dt="2023-05-16T06:31:07.142" v="1668" actId="2696"/>
        <pc:sldMkLst>
          <pc:docMk/>
          <pc:sldMk cId="238970127" sldId="265"/>
        </pc:sldMkLst>
        <pc:spChg chg="mod">
          <ac:chgData name="Fallon, Julia" userId="c3b37973-c182-481c-9be2-040e9a1413eb" providerId="ADAL" clId="{3FADC5EF-E69C-41BB-93F0-C910092AA1D0}" dt="2023-05-14T11:50:26.962" v="357" actId="20577"/>
          <ac:spMkLst>
            <pc:docMk/>
            <pc:sldMk cId="238970127" sldId="265"/>
            <ac:spMk id="2" creationId="{13A40837-6E6D-7B35-F0D5-9FE515C430D3}"/>
          </ac:spMkLst>
        </pc:spChg>
      </pc:sldChg>
      <pc:sldChg chg="modSp new mod ord">
        <pc:chgData name="Fallon, Julia" userId="c3b37973-c182-481c-9be2-040e9a1413eb" providerId="ADAL" clId="{3FADC5EF-E69C-41BB-93F0-C910092AA1D0}" dt="2023-05-16T06:36:08.930" v="1729"/>
        <pc:sldMkLst>
          <pc:docMk/>
          <pc:sldMk cId="2629722972" sldId="266"/>
        </pc:sldMkLst>
        <pc:spChg chg="mod">
          <ac:chgData name="Fallon, Julia" userId="c3b37973-c182-481c-9be2-040e9a1413eb" providerId="ADAL" clId="{3FADC5EF-E69C-41BB-93F0-C910092AA1D0}" dt="2023-05-14T11:44:49.638" v="270" actId="20577"/>
          <ac:spMkLst>
            <pc:docMk/>
            <pc:sldMk cId="2629722972" sldId="266"/>
            <ac:spMk id="2" creationId="{067D3DD4-4645-95D7-8A44-6B99C230C91A}"/>
          </ac:spMkLst>
        </pc:spChg>
        <pc:spChg chg="mod">
          <ac:chgData name="Fallon, Julia" userId="c3b37973-c182-481c-9be2-040e9a1413eb" providerId="ADAL" clId="{3FADC5EF-E69C-41BB-93F0-C910092AA1D0}" dt="2023-05-14T16:20:56.432" v="1586" actId="20577"/>
          <ac:spMkLst>
            <pc:docMk/>
            <pc:sldMk cId="2629722972" sldId="266"/>
            <ac:spMk id="3" creationId="{4C42D0BF-FFDF-48FB-DF16-EE0E8E33DDFB}"/>
          </ac:spMkLst>
        </pc:spChg>
      </pc:sldChg>
      <pc:sldChg chg="modSp new del mod">
        <pc:chgData name="Fallon, Julia" userId="c3b37973-c182-481c-9be2-040e9a1413eb" providerId="ADAL" clId="{3FADC5EF-E69C-41BB-93F0-C910092AA1D0}" dt="2023-05-16T06:31:16.973" v="1669" actId="2696"/>
        <pc:sldMkLst>
          <pc:docMk/>
          <pc:sldMk cId="2534438049" sldId="267"/>
        </pc:sldMkLst>
        <pc:spChg chg="mod">
          <ac:chgData name="Fallon, Julia" userId="c3b37973-c182-481c-9be2-040e9a1413eb" providerId="ADAL" clId="{3FADC5EF-E69C-41BB-93F0-C910092AA1D0}" dt="2023-05-14T11:50:46.814" v="378" actId="20577"/>
          <ac:spMkLst>
            <pc:docMk/>
            <pc:sldMk cId="2534438049" sldId="267"/>
            <ac:spMk id="2" creationId="{B093C0B4-0F34-7BE5-FCC2-FD2BE826661A}"/>
          </ac:spMkLst>
        </pc:spChg>
      </pc:sldChg>
      <pc:sldChg chg="addSp delSp modSp new mod setBg">
        <pc:chgData name="Fallon, Julia" userId="c3b37973-c182-481c-9be2-040e9a1413eb" providerId="ADAL" clId="{3FADC5EF-E69C-41BB-93F0-C910092AA1D0}" dt="2023-05-16T06:30:40.311" v="1666" actId="20577"/>
        <pc:sldMkLst>
          <pc:docMk/>
          <pc:sldMk cId="436709814" sldId="268"/>
        </pc:sldMkLst>
        <pc:spChg chg="mod ord">
          <ac:chgData name="Fallon, Julia" userId="c3b37973-c182-481c-9be2-040e9a1413eb" providerId="ADAL" clId="{3FADC5EF-E69C-41BB-93F0-C910092AA1D0}" dt="2023-05-14T12:25:06.240" v="747" actId="26606"/>
          <ac:spMkLst>
            <pc:docMk/>
            <pc:sldMk cId="436709814" sldId="268"/>
            <ac:spMk id="2" creationId="{0F814B7D-CC72-C8DE-C36F-1EE485F3AFA6}"/>
          </ac:spMkLst>
        </pc:spChg>
        <pc:spChg chg="del">
          <ac:chgData name="Fallon, Julia" userId="c3b37973-c182-481c-9be2-040e9a1413eb" providerId="ADAL" clId="{3FADC5EF-E69C-41BB-93F0-C910092AA1D0}" dt="2023-05-14T12:24:59.995" v="744"/>
          <ac:spMkLst>
            <pc:docMk/>
            <pc:sldMk cId="436709814" sldId="268"/>
            <ac:spMk id="3" creationId="{DD878DBD-402F-E3B9-14A6-96F86C0A8005}"/>
          </ac:spMkLst>
        </pc:spChg>
        <pc:spChg chg="add del">
          <ac:chgData name="Fallon, Julia" userId="c3b37973-c182-481c-9be2-040e9a1413eb" providerId="ADAL" clId="{3FADC5EF-E69C-41BB-93F0-C910092AA1D0}" dt="2023-05-14T12:25:06.233" v="746" actId="26606"/>
          <ac:spMkLst>
            <pc:docMk/>
            <pc:sldMk cId="436709814" sldId="268"/>
            <ac:spMk id="8" creationId="{ACF124B8-0C0A-3A3E-4053-2042BF59A0D4}"/>
          </ac:spMkLst>
        </pc:spChg>
        <pc:spChg chg="add del">
          <ac:chgData name="Fallon, Julia" userId="c3b37973-c182-481c-9be2-040e9a1413eb" providerId="ADAL" clId="{3FADC5EF-E69C-41BB-93F0-C910092AA1D0}" dt="2023-05-14T12:25:06.233" v="746" actId="26606"/>
          <ac:spMkLst>
            <pc:docMk/>
            <pc:sldMk cId="436709814" sldId="268"/>
            <ac:spMk id="11" creationId="{94C5663A-0CE3-4AEE-B47E-FB68D9EBFE1A}"/>
          </ac:spMkLst>
        </pc:spChg>
        <pc:spChg chg="add">
          <ac:chgData name="Fallon, Julia" userId="c3b37973-c182-481c-9be2-040e9a1413eb" providerId="ADAL" clId="{3FADC5EF-E69C-41BB-93F0-C910092AA1D0}" dt="2023-05-14T12:25:06.240" v="747" actId="26606"/>
          <ac:spMkLst>
            <pc:docMk/>
            <pc:sldMk cId="436709814" sldId="268"/>
            <ac:spMk id="13" creationId="{1CDD8E39-EA14-4679-9655-1BFF5A7B63EE}"/>
          </ac:spMkLst>
        </pc:spChg>
        <pc:spChg chg="add mod">
          <ac:chgData name="Fallon, Julia" userId="c3b37973-c182-481c-9be2-040e9a1413eb" providerId="ADAL" clId="{3FADC5EF-E69C-41BB-93F0-C910092AA1D0}" dt="2023-05-16T06:30:40.311" v="1666" actId="20577"/>
          <ac:spMkLst>
            <pc:docMk/>
            <pc:sldMk cId="436709814" sldId="268"/>
            <ac:spMk id="14" creationId="{3FB1EC49-8BE4-05D8-5856-91B6C1CE1DA4}"/>
          </ac:spMkLst>
        </pc:spChg>
        <pc:picChg chg="add mod">
          <ac:chgData name="Fallon, Julia" userId="c3b37973-c182-481c-9be2-040e9a1413eb" providerId="ADAL" clId="{3FADC5EF-E69C-41BB-93F0-C910092AA1D0}" dt="2023-05-14T12:25:06.240" v="747" actId="26606"/>
          <ac:picMkLst>
            <pc:docMk/>
            <pc:sldMk cId="436709814" sldId="268"/>
            <ac:picMk id="4" creationId="{73E4A331-04F2-849B-63B5-8D096664D795}"/>
          </ac:picMkLst>
        </pc:picChg>
      </pc:sldChg>
      <pc:sldChg chg="addSp delSp modSp new mod setBg">
        <pc:chgData name="Fallon, Julia" userId="c3b37973-c182-481c-9be2-040e9a1413eb" providerId="ADAL" clId="{3FADC5EF-E69C-41BB-93F0-C910092AA1D0}" dt="2023-05-14T12:23:08.058" v="743" actId="20577"/>
        <pc:sldMkLst>
          <pc:docMk/>
          <pc:sldMk cId="1271466759" sldId="269"/>
        </pc:sldMkLst>
        <pc:spChg chg="mod">
          <ac:chgData name="Fallon, Julia" userId="c3b37973-c182-481c-9be2-040e9a1413eb" providerId="ADAL" clId="{3FADC5EF-E69C-41BB-93F0-C910092AA1D0}" dt="2023-05-14T11:58:56.970" v="432" actId="26606"/>
          <ac:spMkLst>
            <pc:docMk/>
            <pc:sldMk cId="1271466759" sldId="269"/>
            <ac:spMk id="2" creationId="{A53B4025-DC56-4A3B-3A70-C8D609736BDD}"/>
          </ac:spMkLst>
        </pc:spChg>
        <pc:spChg chg="del">
          <ac:chgData name="Fallon, Julia" userId="c3b37973-c182-481c-9be2-040e9a1413eb" providerId="ADAL" clId="{3FADC5EF-E69C-41BB-93F0-C910092AA1D0}" dt="2023-05-14T11:58:47.031" v="431"/>
          <ac:spMkLst>
            <pc:docMk/>
            <pc:sldMk cId="1271466759" sldId="269"/>
            <ac:spMk id="3" creationId="{23E6CB25-FAD8-650E-510B-365E98E17857}"/>
          </ac:spMkLst>
        </pc:spChg>
        <pc:spChg chg="add mod">
          <ac:chgData name="Fallon, Julia" userId="c3b37973-c182-481c-9be2-040e9a1413eb" providerId="ADAL" clId="{3FADC5EF-E69C-41BB-93F0-C910092AA1D0}" dt="2023-05-14T12:23:08.058" v="743" actId="20577"/>
          <ac:spMkLst>
            <pc:docMk/>
            <pc:sldMk cId="1271466759" sldId="269"/>
            <ac:spMk id="8" creationId="{6418A315-FA75-15E6-DF1A-63B11C4D9594}"/>
          </ac:spMkLst>
        </pc:spChg>
        <pc:spChg chg="add">
          <ac:chgData name="Fallon, Julia" userId="c3b37973-c182-481c-9be2-040e9a1413eb" providerId="ADAL" clId="{3FADC5EF-E69C-41BB-93F0-C910092AA1D0}" dt="2023-05-14T11:58:56.970" v="432" actId="26606"/>
          <ac:spMkLst>
            <pc:docMk/>
            <pc:sldMk cId="1271466759" sldId="269"/>
            <ac:spMk id="11" creationId="{94C5663A-0CE3-4AEE-B47E-FB68D9EBFE1A}"/>
          </ac:spMkLst>
        </pc:spChg>
        <pc:picChg chg="add mod">
          <ac:chgData name="Fallon, Julia" userId="c3b37973-c182-481c-9be2-040e9a1413eb" providerId="ADAL" clId="{3FADC5EF-E69C-41BB-93F0-C910092AA1D0}" dt="2023-05-14T11:59:47.734" v="582" actId="962"/>
          <ac:picMkLst>
            <pc:docMk/>
            <pc:sldMk cId="1271466759" sldId="269"/>
            <ac:picMk id="4" creationId="{BAA7BCF3-D1E7-35F1-9EB7-443243392F57}"/>
          </ac:picMkLst>
        </pc:picChg>
      </pc:sldChg>
      <pc:sldChg chg="add">
        <pc:chgData name="Fallon, Julia" userId="c3b37973-c182-481c-9be2-040e9a1413eb" providerId="ADAL" clId="{3FADC5EF-E69C-41BB-93F0-C910092AA1D0}" dt="2023-05-14T16:18:02.124" v="1186"/>
        <pc:sldMkLst>
          <pc:docMk/>
          <pc:sldMk cId="1810744127" sldId="286"/>
        </pc:sldMkLst>
      </pc:sldChg>
      <pc:sldChg chg="new del">
        <pc:chgData name="Fallon, Julia" userId="c3b37973-c182-481c-9be2-040e9a1413eb" providerId="ADAL" clId="{3FADC5EF-E69C-41BB-93F0-C910092AA1D0}" dt="2023-05-16T06:29:46.377" v="1591" actId="2696"/>
        <pc:sldMkLst>
          <pc:docMk/>
          <pc:sldMk cId="4168127961" sldId="287"/>
        </pc:sldMkLst>
      </pc:sldChg>
      <pc:sldChg chg="add del">
        <pc:chgData name="Fallon, Julia" userId="c3b37973-c182-481c-9be2-040e9a1413eb" providerId="ADAL" clId="{3FADC5EF-E69C-41BB-93F0-C910092AA1D0}" dt="2023-05-16T06:30:58.257" v="1667" actId="2696"/>
        <pc:sldMkLst>
          <pc:docMk/>
          <pc:sldMk cId="2318950233" sldId="28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5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71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01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3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85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43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8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0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9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28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46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1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1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uardian.com/environment/gallery/2023/apr/19/it-impacts-every-part-of-your-life-the-legacy-of-the-river-taff-flood" TargetMode="External"/><Relationship Id="rId2" Type="http://schemas.openxmlformats.org/officeDocument/2006/relationships/hyperlink" Target="https://www.redcross.org.uk/about-us/what-we-do/we-speak-up-for-change/every-time-it-rains-british-red-cross-report-on-flooding#Ke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roquest.com/indexingvolumeissuelinkhandler/37266/Rural+History/02018Y04Y01$23Apr+2018$3b++Vol.+29+$281$29/29/1?accountid=1558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uk-wales-18247960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uhclhgT-AQ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187B58-3857-4454-9C70-EFB475976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alm movement of water in the river">
            <a:extLst>
              <a:ext uri="{FF2B5EF4-FFF2-40B4-BE49-F238E27FC236}">
                <a16:creationId xmlns:a16="http://schemas.microsoft.com/office/drawing/2014/main" id="{6AEE17DD-FC70-8AAC-177A-98774A03E4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45" b="1298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C5418A4-3935-49EA-B51C-5DDCBFAA39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8056" y="2813365"/>
            <a:ext cx="7450687" cy="3406460"/>
          </a:xfrm>
          <a:custGeom>
            <a:avLst/>
            <a:gdLst>
              <a:gd name="connsiteX0" fmla="*/ 6457914 w 7450687"/>
              <a:gd name="connsiteY0" fmla="*/ 0 h 3406460"/>
              <a:gd name="connsiteX1" fmla="*/ 6844288 w 7450687"/>
              <a:gd name="connsiteY1" fmla="*/ 233492 h 3406460"/>
              <a:gd name="connsiteX2" fmla="*/ 7386323 w 7450687"/>
              <a:gd name="connsiteY2" fmla="*/ 717155 h 3406460"/>
              <a:gd name="connsiteX3" fmla="*/ 7430798 w 7450687"/>
              <a:gd name="connsiteY3" fmla="*/ 1809564 h 3406460"/>
              <a:gd name="connsiteX4" fmla="*/ 7013848 w 7450687"/>
              <a:gd name="connsiteY4" fmla="*/ 3104890 h 3406460"/>
              <a:gd name="connsiteX5" fmla="*/ 6569101 w 7450687"/>
              <a:gd name="connsiteY5" fmla="*/ 3402314 h 3406460"/>
              <a:gd name="connsiteX6" fmla="*/ 3683807 w 7450687"/>
              <a:gd name="connsiteY6" fmla="*/ 3341162 h 3406460"/>
              <a:gd name="connsiteX7" fmla="*/ 1704683 w 7450687"/>
              <a:gd name="connsiteY7" fmla="*/ 2860279 h 3406460"/>
              <a:gd name="connsiteX8" fmla="*/ 2010446 w 7450687"/>
              <a:gd name="connsiteY8" fmla="*/ 2801907 h 3406460"/>
              <a:gd name="connsiteX9" fmla="*/ 1273834 w 7450687"/>
              <a:gd name="connsiteY9" fmla="*/ 2674041 h 3406460"/>
              <a:gd name="connsiteX10" fmla="*/ 1315530 w 7450687"/>
              <a:gd name="connsiteY10" fmla="*/ 2657363 h 3406460"/>
              <a:gd name="connsiteX11" fmla="*/ 1234919 w 7450687"/>
              <a:gd name="connsiteY11" fmla="*/ 2590651 h 3406460"/>
              <a:gd name="connsiteX12" fmla="*/ 904138 w 7450687"/>
              <a:gd name="connsiteY12" fmla="*/ 2485024 h 3406460"/>
              <a:gd name="connsiteX13" fmla="*/ 1315530 w 7450687"/>
              <a:gd name="connsiteY13" fmla="*/ 2307126 h 3406460"/>
              <a:gd name="connsiteX14" fmla="*/ 851326 w 7450687"/>
              <a:gd name="connsiteY14" fmla="*/ 2065294 h 3406460"/>
              <a:gd name="connsiteX15" fmla="*/ 615053 w 7450687"/>
              <a:gd name="connsiteY15" fmla="*/ 2006921 h 3406460"/>
              <a:gd name="connsiteX16" fmla="*/ 1393361 w 7450687"/>
              <a:gd name="connsiteY16" fmla="*/ 1703937 h 3406460"/>
              <a:gd name="connsiteX17" fmla="*/ 131391 w 7450687"/>
              <a:gd name="connsiteY17" fmla="*/ 1553835 h 3406460"/>
              <a:gd name="connsiteX18" fmla="*/ 234239 w 7450687"/>
              <a:gd name="connsiteY18" fmla="*/ 1492682 h 3406460"/>
              <a:gd name="connsiteX19" fmla="*/ 1018105 w 7450687"/>
              <a:gd name="connsiteY19" fmla="*/ 1509360 h 3406460"/>
              <a:gd name="connsiteX20" fmla="*/ 1148750 w 7450687"/>
              <a:gd name="connsiteY20" fmla="*/ 1462106 h 3406460"/>
              <a:gd name="connsiteX21" fmla="*/ 1018105 w 7450687"/>
              <a:gd name="connsiteY21" fmla="*/ 1387055 h 3406460"/>
              <a:gd name="connsiteX22" fmla="*/ 509426 w 7450687"/>
              <a:gd name="connsiteY22" fmla="*/ 1331461 h 3406460"/>
              <a:gd name="connsiteX23" fmla="*/ 376002 w 7450687"/>
              <a:gd name="connsiteY23" fmla="*/ 1206376 h 3406460"/>
              <a:gd name="connsiteX24" fmla="*/ 150849 w 7450687"/>
              <a:gd name="connsiteY24" fmla="*/ 1061833 h 3406460"/>
              <a:gd name="connsiteX25" fmla="*/ 306510 w 7450687"/>
              <a:gd name="connsiteY25" fmla="*/ 942308 h 3406460"/>
              <a:gd name="connsiteX26" fmla="*/ 53560 w 7450687"/>
              <a:gd name="connsiteY26" fmla="*/ 764409 h 3406460"/>
              <a:gd name="connsiteX27" fmla="*/ 125832 w 7450687"/>
              <a:gd name="connsiteY27" fmla="*/ 530917 h 3406460"/>
              <a:gd name="connsiteX28" fmla="*/ 551121 w 7450687"/>
              <a:gd name="connsiteY28" fmla="*/ 475324 h 3406460"/>
              <a:gd name="connsiteX29" fmla="*/ 1120952 w 7450687"/>
              <a:gd name="connsiteY29" fmla="*/ 394713 h 3406460"/>
              <a:gd name="connsiteX30" fmla="*/ 1693564 w 7450687"/>
              <a:gd name="connsiteY30" fmla="*/ 325221 h 3406460"/>
              <a:gd name="connsiteX31" fmla="*/ 2266175 w 7450687"/>
              <a:gd name="connsiteY31" fmla="*/ 325221 h 3406460"/>
              <a:gd name="connsiteX32" fmla="*/ 2430177 w 7450687"/>
              <a:gd name="connsiteY32" fmla="*/ 330781 h 3406460"/>
              <a:gd name="connsiteX33" fmla="*/ 2432956 w 7450687"/>
              <a:gd name="connsiteY33" fmla="*/ 330781 h 3406460"/>
              <a:gd name="connsiteX34" fmla="*/ 3144551 w 7450687"/>
              <a:gd name="connsiteY34" fmla="*/ 355798 h 3406460"/>
              <a:gd name="connsiteX35" fmla="*/ 3408619 w 7450687"/>
              <a:gd name="connsiteY35" fmla="*/ 358577 h 3406460"/>
              <a:gd name="connsiteX36" fmla="*/ 3981231 w 7450687"/>
              <a:gd name="connsiteY36" fmla="*/ 361357 h 3406460"/>
              <a:gd name="connsiteX37" fmla="*/ 4551063 w 7450687"/>
              <a:gd name="connsiteY37" fmla="*/ 350238 h 3406460"/>
              <a:gd name="connsiteX38" fmla="*/ 5129233 w 7450687"/>
              <a:gd name="connsiteY38" fmla="*/ 316882 h 3406460"/>
              <a:gd name="connsiteX39" fmla="*/ 5699065 w 7450687"/>
              <a:gd name="connsiteY39" fmla="*/ 272407 h 3406460"/>
              <a:gd name="connsiteX40" fmla="*/ 6063202 w 7450687"/>
              <a:gd name="connsiteY40" fmla="*/ 172339 h 3406460"/>
              <a:gd name="connsiteX41" fmla="*/ 6457914 w 7450687"/>
              <a:gd name="connsiteY41" fmla="*/ 0 h 340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450687" h="3406460">
                <a:moveTo>
                  <a:pt x="6457914" y="0"/>
                </a:moveTo>
                <a:cubicBezTo>
                  <a:pt x="6560763" y="125085"/>
                  <a:pt x="6713644" y="161221"/>
                  <a:pt x="6844288" y="233492"/>
                </a:cubicBezTo>
                <a:cubicBezTo>
                  <a:pt x="6972153" y="289086"/>
                  <a:pt x="7336289" y="611527"/>
                  <a:pt x="7386323" y="717155"/>
                </a:cubicBezTo>
                <a:cubicBezTo>
                  <a:pt x="7475273" y="900613"/>
                  <a:pt x="7453035" y="1573293"/>
                  <a:pt x="7430798" y="1809564"/>
                </a:cubicBezTo>
                <a:cubicBezTo>
                  <a:pt x="7347408" y="2398855"/>
                  <a:pt x="7041645" y="3077093"/>
                  <a:pt x="7013848" y="3104890"/>
                </a:cubicBezTo>
                <a:cubicBezTo>
                  <a:pt x="6924899" y="3085432"/>
                  <a:pt x="6721983" y="3391196"/>
                  <a:pt x="6569101" y="3402314"/>
                </a:cubicBezTo>
                <a:cubicBezTo>
                  <a:pt x="6407881" y="3413434"/>
                  <a:pt x="4039604" y="3405095"/>
                  <a:pt x="3683807" y="3341162"/>
                </a:cubicBezTo>
                <a:cubicBezTo>
                  <a:pt x="1749158" y="2988144"/>
                  <a:pt x="1704683" y="2860279"/>
                  <a:pt x="1704683" y="2860279"/>
                </a:cubicBezTo>
                <a:cubicBezTo>
                  <a:pt x="1704683" y="2860279"/>
                  <a:pt x="1910378" y="2835262"/>
                  <a:pt x="2010446" y="2801907"/>
                </a:cubicBezTo>
                <a:cubicBezTo>
                  <a:pt x="1865904" y="2799126"/>
                  <a:pt x="1296072" y="2693500"/>
                  <a:pt x="1273834" y="2674041"/>
                </a:cubicBezTo>
                <a:cubicBezTo>
                  <a:pt x="1284954" y="2668482"/>
                  <a:pt x="1301632" y="2662923"/>
                  <a:pt x="1315530" y="2657363"/>
                </a:cubicBezTo>
                <a:cubicBezTo>
                  <a:pt x="1284954" y="2640686"/>
                  <a:pt x="1259936" y="2621228"/>
                  <a:pt x="1234919" y="2590651"/>
                </a:cubicBezTo>
                <a:cubicBezTo>
                  <a:pt x="1154309" y="2487804"/>
                  <a:pt x="1018105" y="2523940"/>
                  <a:pt x="904138" y="2485024"/>
                </a:cubicBezTo>
                <a:cubicBezTo>
                  <a:pt x="976410" y="2268210"/>
                  <a:pt x="1168208" y="2348820"/>
                  <a:pt x="1315530" y="2307126"/>
                </a:cubicBezTo>
                <a:cubicBezTo>
                  <a:pt x="929156" y="2179260"/>
                  <a:pt x="1004207" y="2112548"/>
                  <a:pt x="851326" y="2065294"/>
                </a:cubicBezTo>
                <a:cubicBezTo>
                  <a:pt x="659528" y="2006921"/>
                  <a:pt x="615053" y="2006921"/>
                  <a:pt x="615053" y="2006921"/>
                </a:cubicBezTo>
                <a:cubicBezTo>
                  <a:pt x="840206" y="1829023"/>
                  <a:pt x="1109834" y="2020820"/>
                  <a:pt x="1393361" y="1703937"/>
                </a:cubicBezTo>
                <a:cubicBezTo>
                  <a:pt x="1120952" y="1659463"/>
                  <a:pt x="306510" y="1637225"/>
                  <a:pt x="131391" y="1553835"/>
                </a:cubicBezTo>
                <a:cubicBezTo>
                  <a:pt x="198103" y="1584411"/>
                  <a:pt x="203663" y="1492682"/>
                  <a:pt x="234239" y="1492682"/>
                </a:cubicBezTo>
                <a:cubicBezTo>
                  <a:pt x="492748" y="1489903"/>
                  <a:pt x="756816" y="1542717"/>
                  <a:pt x="1018105" y="1509360"/>
                </a:cubicBezTo>
                <a:cubicBezTo>
                  <a:pt x="1065359" y="1506581"/>
                  <a:pt x="1140411" y="1531597"/>
                  <a:pt x="1148750" y="1462106"/>
                </a:cubicBezTo>
                <a:cubicBezTo>
                  <a:pt x="1157088" y="1375936"/>
                  <a:pt x="1059800" y="1395394"/>
                  <a:pt x="1018105" y="1387055"/>
                </a:cubicBezTo>
                <a:cubicBezTo>
                  <a:pt x="848545" y="1359258"/>
                  <a:pt x="681766" y="1348140"/>
                  <a:pt x="509426" y="1331461"/>
                </a:cubicBezTo>
                <a:cubicBezTo>
                  <a:pt x="437155" y="1323122"/>
                  <a:pt x="348206" y="1339800"/>
                  <a:pt x="376002" y="1206376"/>
                </a:cubicBezTo>
                <a:cubicBezTo>
                  <a:pt x="353764" y="1078512"/>
                  <a:pt x="220341" y="1122986"/>
                  <a:pt x="150849" y="1061833"/>
                </a:cubicBezTo>
                <a:cubicBezTo>
                  <a:pt x="184205" y="989562"/>
                  <a:pt x="278714" y="1039597"/>
                  <a:pt x="306510" y="942308"/>
                </a:cubicBezTo>
                <a:cubicBezTo>
                  <a:pt x="173086" y="972884"/>
                  <a:pt x="186985" y="761630"/>
                  <a:pt x="53560" y="764409"/>
                </a:cubicBezTo>
                <a:cubicBezTo>
                  <a:pt x="-57626" y="639324"/>
                  <a:pt x="22984" y="578171"/>
                  <a:pt x="125832" y="530917"/>
                </a:cubicBezTo>
                <a:cubicBezTo>
                  <a:pt x="259256" y="472544"/>
                  <a:pt x="406578" y="486442"/>
                  <a:pt x="551121" y="475324"/>
                </a:cubicBezTo>
                <a:cubicBezTo>
                  <a:pt x="742919" y="450306"/>
                  <a:pt x="926376" y="391934"/>
                  <a:pt x="1120952" y="394713"/>
                </a:cubicBezTo>
                <a:cubicBezTo>
                  <a:pt x="1304411" y="336340"/>
                  <a:pt x="1507326" y="400272"/>
                  <a:pt x="1693564" y="325221"/>
                </a:cubicBezTo>
                <a:cubicBezTo>
                  <a:pt x="1882582" y="325221"/>
                  <a:pt x="2074379" y="325221"/>
                  <a:pt x="2266175" y="325221"/>
                </a:cubicBezTo>
                <a:cubicBezTo>
                  <a:pt x="2321770" y="328001"/>
                  <a:pt x="2374582" y="328001"/>
                  <a:pt x="2430177" y="330781"/>
                </a:cubicBezTo>
                <a:cubicBezTo>
                  <a:pt x="2430177" y="330781"/>
                  <a:pt x="2432956" y="330781"/>
                  <a:pt x="2432956" y="330781"/>
                </a:cubicBezTo>
                <a:cubicBezTo>
                  <a:pt x="2672008" y="339120"/>
                  <a:pt x="2908279" y="344679"/>
                  <a:pt x="3144551" y="355798"/>
                </a:cubicBezTo>
                <a:cubicBezTo>
                  <a:pt x="3233500" y="355798"/>
                  <a:pt x="3319670" y="358577"/>
                  <a:pt x="3408619" y="358577"/>
                </a:cubicBezTo>
                <a:cubicBezTo>
                  <a:pt x="3597637" y="372475"/>
                  <a:pt x="3789434" y="380814"/>
                  <a:pt x="3981231" y="361357"/>
                </a:cubicBezTo>
                <a:cubicBezTo>
                  <a:pt x="4173028" y="378035"/>
                  <a:pt x="4359266" y="366917"/>
                  <a:pt x="4551063" y="350238"/>
                </a:cubicBezTo>
                <a:cubicBezTo>
                  <a:pt x="4745639" y="369696"/>
                  <a:pt x="4937437" y="341899"/>
                  <a:pt x="5129233" y="316882"/>
                </a:cubicBezTo>
                <a:cubicBezTo>
                  <a:pt x="5321031" y="328001"/>
                  <a:pt x="5512828" y="328001"/>
                  <a:pt x="5699065" y="272407"/>
                </a:cubicBezTo>
                <a:cubicBezTo>
                  <a:pt x="5840829" y="333560"/>
                  <a:pt x="5910321" y="133424"/>
                  <a:pt x="6063202" y="172339"/>
                </a:cubicBezTo>
                <a:cubicBezTo>
                  <a:pt x="6216084" y="214035"/>
                  <a:pt x="6324491" y="55593"/>
                  <a:pt x="6457914" y="0"/>
                </a:cubicBezTo>
                <a:close/>
              </a:path>
            </a:pathLst>
          </a:cu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FAFE45-AA3B-DB69-972C-54709259C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8986" y="3547277"/>
            <a:ext cx="4452181" cy="1341624"/>
          </a:xfrm>
        </p:spPr>
        <p:txBody>
          <a:bodyPr anchor="b">
            <a:normAutofit/>
          </a:bodyPr>
          <a:lstStyle/>
          <a:p>
            <a:r>
              <a:rPr lang="en-GB" sz="4000" dirty="0"/>
              <a:t>Sold down the river…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39A9D2-9BBD-9847-CE45-E55781AB34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5110" y="4945656"/>
            <a:ext cx="3957144" cy="646785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sz="2000" dirty="0"/>
              <a:t>Julia Fallon</a:t>
            </a:r>
          </a:p>
          <a:p>
            <a:r>
              <a:rPr lang="en-GB" sz="2000" dirty="0"/>
              <a:t>AMI Conference 16 May 23</a:t>
            </a:r>
          </a:p>
        </p:txBody>
      </p:sp>
    </p:spTree>
    <p:extLst>
      <p:ext uri="{BB962C8B-B14F-4D97-AF65-F5344CB8AC3E}">
        <p14:creationId xmlns:p14="http://schemas.microsoft.com/office/powerpoint/2010/main" val="3070638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1E2A1-FCCC-A166-75C4-FA2107129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 Cross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DE579-C679-7F54-4B61-D2CBBC1A6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62626"/>
                </a:solidFill>
                <a:effectLst/>
                <a:latin typeface="Montserrat" panose="020B0604020202020204" pitchFamily="2" charset="0"/>
              </a:rPr>
              <a:t>Awareness of flood risk among those living in areas that are at risk of, and highly vulnerable to, flooding is low.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62626"/>
                </a:solidFill>
                <a:effectLst/>
                <a:latin typeface="Montserrat" panose="020B0604020202020204" pitchFamily="2" charset="0"/>
              </a:rPr>
              <a:t>Awareness of how to access information on flood risk is low, but slightly higher among those who have previously experienced flooding.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62626"/>
                </a:solidFill>
                <a:effectLst/>
                <a:latin typeface="Montserrat" panose="020B0604020202020204" pitchFamily="2" charset="0"/>
              </a:rPr>
              <a:t>Many people are unaware of actions they can take to prepare, including those living in areas that are at risk of, and highly vulnerable to, flooding..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62626"/>
                </a:solidFill>
                <a:effectLst/>
                <a:latin typeface="Montserrat" panose="020B0604020202020204" pitchFamily="2" charset="0"/>
              </a:rPr>
              <a:t>Establishing and improving community networks through participatory and place-based approaches can help to build community resilience.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7614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D3DD4-4645-95D7-8A44-6B99C230C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2D0BF-FFDF-48FB-DF16-EE0E8E33D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River Taff has shaped the history of Cardiff</a:t>
            </a:r>
          </a:p>
          <a:p>
            <a:r>
              <a:rPr lang="en-GB" dirty="0"/>
              <a:t>Welsh writing depicts the river as a commercial resource</a:t>
            </a:r>
          </a:p>
          <a:p>
            <a:r>
              <a:rPr lang="en-GB" dirty="0"/>
              <a:t>Often presented negatively in the literature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722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5D68F-BCB4-48E6-9858-2770516CA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E1225-AF7E-9999-4FEA-5AF928D4F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555555"/>
                </a:solidFill>
                <a:latin typeface="Roboto" panose="02000000000000000000" pitchFamily="2" charset="0"/>
              </a:rPr>
              <a:t> Cusack T (2019) Riverscapes and National Identities Syracuse University Press , New York</a:t>
            </a:r>
            <a:endParaRPr lang="en-GB" u="sng" dirty="0">
              <a:hlinkClick r:id="rId2"/>
            </a:endParaRPr>
          </a:p>
          <a:p>
            <a:r>
              <a:rPr lang="en-GB" u="sng" dirty="0">
                <a:hlinkClick r:id="rId2"/>
              </a:rPr>
              <a:t> </a:t>
            </a:r>
            <a:r>
              <a:rPr lang="en-GB" dirty="0">
                <a:hlinkClick r:id="rId2"/>
              </a:rPr>
              <a:t>https://www.redcross.org.uk/about-us/what-we-do/we-speak-up-for-change/every-time-it-rains-british-red-cross-report-on-flooding#Key</a:t>
            </a:r>
            <a:r>
              <a:rPr lang="en-GB" dirty="0"/>
              <a:t> accessed 12 may 2023</a:t>
            </a:r>
          </a:p>
          <a:p>
            <a:r>
              <a:rPr lang="en-GB" dirty="0">
                <a:hlinkClick r:id="rId3"/>
              </a:rPr>
              <a:t>https://www.theguardian.com/environment/gallery/2023/apr/19/it-impacts-every-part-of-your-life-the-legacy-of-the-river-taff-flood</a:t>
            </a:r>
            <a:endParaRPr lang="en-GB" dirty="0"/>
          </a:p>
          <a:p>
            <a:r>
              <a:rPr lang="en-GB" dirty="0"/>
              <a:t>Kavanagh G Dream Spaces Memory and the Museum, Leicester University Press, London &amp; New York</a:t>
            </a:r>
          </a:p>
          <a:p>
            <a:pPr algn="l"/>
            <a:r>
              <a:rPr lang="en-GB" dirty="0"/>
              <a:t>Waddington K (2018) </a:t>
            </a:r>
            <a:r>
              <a:rPr lang="en-GB" b="0" i="0" dirty="0">
                <a:solidFill>
                  <a:srgbClr val="757575"/>
                </a:solidFill>
                <a:effectLst/>
                <a:latin typeface="aleoregular"/>
              </a:rPr>
              <a:t>Vitriol in the Taff: River Pollution, Industrial Waste, and the Politics of Control in late Nineteenth-Century Rural Wales Rural History</a:t>
            </a:r>
            <a:r>
              <a:rPr lang="en-GB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Cambridge</a:t>
            </a:r>
            <a:r>
              <a:rPr lang="en-GB" b="0" i="0" dirty="0">
                <a:solidFill>
                  <a:srgbClr val="2A5DB0"/>
                </a:solidFill>
                <a:effectLst/>
                <a:latin typeface="Roboto" panose="02000000000000000000" pitchFamily="2" charset="0"/>
                <a:hlinkClick r:id="rId4" tooltip="Click to search for more items from this issue"/>
              </a:rPr>
              <a:t> Vol. 29, </a:t>
            </a:r>
            <a:r>
              <a:rPr lang="en-GB" b="0" i="0" dirty="0" err="1">
                <a:solidFill>
                  <a:srgbClr val="2A5DB0"/>
                </a:solidFill>
                <a:effectLst/>
                <a:latin typeface="Roboto" panose="02000000000000000000" pitchFamily="2" charset="0"/>
                <a:hlinkClick r:id="rId4" tooltip="Click to search for more items from this issue"/>
              </a:rPr>
              <a:t>Iss</a:t>
            </a:r>
            <a:r>
              <a:rPr lang="en-GB" b="0" i="0" dirty="0">
                <a:solidFill>
                  <a:srgbClr val="2A5DB0"/>
                </a:solidFill>
                <a:effectLst/>
                <a:latin typeface="Roboto" panose="02000000000000000000" pitchFamily="2" charset="0"/>
                <a:hlinkClick r:id="rId4" tooltip="Click to search for more items from this issue"/>
              </a:rPr>
              <a:t>. 1, </a:t>
            </a:r>
            <a:r>
              <a:rPr lang="en-GB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 : 23-44. DOI:10.1017/S0956793317000164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927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B7CBEE-4137-760D-DFD8-C162802C3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GB" dirty="0"/>
              <a:t>Outline</a:t>
            </a:r>
          </a:p>
        </p:txBody>
      </p:sp>
      <p:pic>
        <p:nvPicPr>
          <p:cNvPr id="5" name="Picture 4" descr="The planet earth taken from the outer space">
            <a:extLst>
              <a:ext uri="{FF2B5EF4-FFF2-40B4-BE49-F238E27FC236}">
                <a16:creationId xmlns:a16="http://schemas.microsoft.com/office/drawing/2014/main" id="{8B6BF99D-621C-1805-6C39-D3525F01D6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804" r="1" b="1"/>
          <a:stretch/>
        </p:blipFill>
        <p:spPr>
          <a:xfrm>
            <a:off x="2" y="10"/>
            <a:ext cx="611656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B80BE-9E9B-294A-EA10-FF2CFD9C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333297"/>
            <a:ext cx="4840010" cy="3843666"/>
          </a:xfrm>
        </p:spPr>
        <p:txBody>
          <a:bodyPr>
            <a:normAutofit/>
          </a:bodyPr>
          <a:lstStyle/>
          <a:p>
            <a:r>
              <a:rPr lang="en-GB" sz="2000" dirty="0"/>
              <a:t>Researching the Taff</a:t>
            </a:r>
          </a:p>
          <a:p>
            <a:r>
              <a:rPr lang="en-GB" sz="2000" dirty="0"/>
              <a:t>SDGS</a:t>
            </a:r>
          </a:p>
          <a:p>
            <a:r>
              <a:rPr lang="en-GB" sz="2000" dirty="0"/>
              <a:t>Water for life</a:t>
            </a:r>
          </a:p>
          <a:p>
            <a:r>
              <a:rPr lang="en-GB" sz="2000" dirty="0"/>
              <a:t>Blue space benefits</a:t>
            </a:r>
          </a:p>
          <a:p>
            <a:r>
              <a:rPr lang="en-GB" sz="2000" dirty="0"/>
              <a:t>Threats and challenges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81540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0EFC5-322E-B0C5-CC68-7D28AE760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65426-3EBA-5992-CBF1-2D99C5F76C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River as resource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923808-FA0B-EE2B-8C2C-A590D49870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How has the river has influenced commerce and what impact has this had on the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909FF5-9DDD-380B-5558-306D23B437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River as identity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DB362-4371-D895-EB1D-12CB9CF46CE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How does the river add value to place</a:t>
            </a:r>
          </a:p>
        </p:txBody>
      </p:sp>
    </p:spTree>
    <p:extLst>
      <p:ext uri="{BB962C8B-B14F-4D97-AF65-F5344CB8AC3E}">
        <p14:creationId xmlns:p14="http://schemas.microsoft.com/office/powerpoint/2010/main" val="660798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raphic 1">
            <a:extLst>
              <a:ext uri="{FF2B5EF4-FFF2-40B4-BE49-F238E27FC236}">
                <a16:creationId xmlns:a16="http://schemas.microsoft.com/office/drawing/2014/main" id="{0D57E7FA-E8FC-45AC-868F-CDC814493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2599854" y="527562"/>
            <a:ext cx="6992292" cy="5102484"/>
          </a:xfrm>
          <a:custGeom>
            <a:avLst/>
            <a:gdLst/>
            <a:ahLst/>
            <a:cxnLst/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n aerial view of a town&#10;&#10;Description automatically generated with low confidence">
            <a:extLst>
              <a:ext uri="{FF2B5EF4-FFF2-40B4-BE49-F238E27FC236}">
                <a16:creationId xmlns:a16="http://schemas.microsoft.com/office/drawing/2014/main" id="{7AEDC483-A9B0-09BE-BF45-764D2863B1F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39" b="1131"/>
          <a:stretch/>
        </p:blipFill>
        <p:spPr>
          <a:xfrm>
            <a:off x="20" y="-111958"/>
            <a:ext cx="12191980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88C6DB-B753-BDFA-6628-73F0DB0A3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2"/>
            <a:ext cx="4023360" cy="28022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/>
              <a:t>Data sources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FFEAD-2C5F-568F-3861-024D2D4B75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7980" y="3969352"/>
            <a:ext cx="4023359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sz="1600"/>
              <a:t>Finding Information about The Taff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251B79-CB84-5EF9-9D7F-DEAE1D3F5A37}"/>
              </a:ext>
            </a:extLst>
          </p:cNvPr>
          <p:cNvSpPr txBox="1"/>
          <p:nvPr/>
        </p:nvSpPr>
        <p:spPr>
          <a:xfrm>
            <a:off x="6176865" y="5584327"/>
            <a:ext cx="5840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https://museum.wales/collections/online/object/d45ffe91-9df4-337b-9f0e-1c9c36a461bb/Aerial-view-of-Melingriffith-tinplate-works/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141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0E2BE-10F2-A2D5-F626-374A95AE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Then and now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9DC45-F639-86BA-635A-7F39F60D66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https://primaryfacts.com/wp-content/uploads/2017/03/turnertaff.jpg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E84742-2340-32B5-E9E1-BE93CF5901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Pleasure</a:t>
            </a:r>
          </a:p>
        </p:txBody>
      </p:sp>
      <p:pic>
        <p:nvPicPr>
          <p:cNvPr id="2050" name="Picture 2" descr="The River Taff">
            <a:extLst>
              <a:ext uri="{FF2B5EF4-FFF2-40B4-BE49-F238E27FC236}">
                <a16:creationId xmlns:a16="http://schemas.microsoft.com/office/drawing/2014/main" id="{EF2134C3-2DAD-16D2-B9C3-57DFE9058B9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66" y="3127375"/>
            <a:ext cx="4757569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earn to SUP in Cardiff, South Wales – Outdoor Explore Wales">
            <a:extLst>
              <a:ext uri="{FF2B5EF4-FFF2-40B4-BE49-F238E27FC236}">
                <a16:creationId xmlns:a16="http://schemas.microsoft.com/office/drawing/2014/main" id="{0E56E09D-2036-D189-E07A-B00535902C99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627" y="3127375"/>
            <a:ext cx="4937760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488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4C5663A-0CE3-4AEE-B47E-FB68D9EB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3B4025-DC56-4A3B-3A70-C8D609736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807305"/>
          </a:xfrm>
        </p:spPr>
        <p:txBody>
          <a:bodyPr>
            <a:normAutofit/>
          </a:bodyPr>
          <a:lstStyle/>
          <a:p>
            <a:r>
              <a:rPr lang="en-GB" dirty="0"/>
              <a:t>How is the river known?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418A315-FA75-15E6-DF1A-63B11C4D9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333297"/>
            <a:ext cx="3816096" cy="3843666"/>
          </a:xfrm>
        </p:spPr>
        <p:txBody>
          <a:bodyPr>
            <a:normAutofit/>
          </a:bodyPr>
          <a:lstStyle/>
          <a:p>
            <a:r>
              <a:rPr lang="en-US" sz="2000" dirty="0"/>
              <a:t>Brecon Beacons to the sea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Riverscape</a:t>
            </a:r>
          </a:p>
          <a:p>
            <a:endParaRPr lang="en-US" sz="2000" dirty="0"/>
          </a:p>
          <a:p>
            <a:r>
              <a:rPr lang="en-US" sz="2000" dirty="0"/>
              <a:t>Taffy was a </a:t>
            </a:r>
            <a:r>
              <a:rPr lang="en-US" sz="2000" dirty="0" err="1"/>
              <a:t>welshman</a:t>
            </a:r>
            <a:endParaRPr lang="en-US" sz="2000" dirty="0"/>
          </a:p>
        </p:txBody>
      </p:sp>
      <p:pic>
        <p:nvPicPr>
          <p:cNvPr id="4" name="Content Placeholder 3" descr="River Taff&#10;View from Llandaff North">
            <a:extLst>
              <a:ext uri="{FF2B5EF4-FFF2-40B4-BE49-F238E27FC236}">
                <a16:creationId xmlns:a16="http://schemas.microsoft.com/office/drawing/2014/main" id="{BAA7BCF3-D1E7-35F1-9EB7-443243392F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2620" r="16091"/>
          <a:stretch/>
        </p:blipFill>
        <p:spPr>
          <a:xfrm>
            <a:off x="4726728" y="10"/>
            <a:ext cx="7472381" cy="6857990"/>
          </a:xfrm>
          <a:custGeom>
            <a:avLst/>
            <a:gdLst/>
            <a:ahLst/>
            <a:cxnLst/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71466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0">
            <a:extLst>
              <a:ext uri="{FF2B5EF4-FFF2-40B4-BE49-F238E27FC236}">
                <a16:creationId xmlns:a16="http://schemas.microsoft.com/office/drawing/2014/main" id="{1CDD8E39-EA14-4679-9655-1BFF5A7B63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73E4A331-04F2-849B-63B5-8D096664D7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97" b="1697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11560655" y="6858000"/>
                </a:lnTo>
                <a:lnTo>
                  <a:pt x="11572884" y="6759738"/>
                </a:lnTo>
                <a:cubicBezTo>
                  <a:pt x="11663744" y="6693104"/>
                  <a:pt x="11749315" y="6619456"/>
                  <a:pt x="11812292" y="6532282"/>
                </a:cubicBezTo>
                <a:cubicBezTo>
                  <a:pt x="11851232" y="6478675"/>
                  <a:pt x="11886807" y="6425068"/>
                  <a:pt x="11956995" y="6386992"/>
                </a:cubicBezTo>
                <a:cubicBezTo>
                  <a:pt x="11918054" y="6334888"/>
                  <a:pt x="11851232" y="6322863"/>
                  <a:pt x="11801234" y="6284788"/>
                </a:cubicBezTo>
                <a:cubicBezTo>
                  <a:pt x="11797390" y="6253224"/>
                  <a:pt x="11876711" y="6262743"/>
                  <a:pt x="11856520" y="6193604"/>
                </a:cubicBezTo>
                <a:cubicBezTo>
                  <a:pt x="11829119" y="6101419"/>
                  <a:pt x="11858923" y="5996209"/>
                  <a:pt x="11722875" y="5956630"/>
                </a:cubicBezTo>
                <a:cubicBezTo>
                  <a:pt x="11686819" y="5866950"/>
                  <a:pt x="11676724" y="5723664"/>
                  <a:pt x="11763258" y="5635988"/>
                </a:cubicBezTo>
                <a:cubicBezTo>
                  <a:pt x="11892094" y="5505226"/>
                  <a:pt x="11871424" y="5422059"/>
                  <a:pt x="11706050" y="5351418"/>
                </a:cubicBezTo>
                <a:cubicBezTo>
                  <a:pt x="11684896" y="5342400"/>
                  <a:pt x="11707491" y="4786287"/>
                  <a:pt x="11697876" y="4763241"/>
                </a:cubicBezTo>
                <a:cubicBezTo>
                  <a:pt x="11713260" y="4731677"/>
                  <a:pt x="11749315" y="4739192"/>
                  <a:pt x="11776236" y="4730675"/>
                </a:cubicBezTo>
                <a:cubicBezTo>
                  <a:pt x="11894018" y="4694603"/>
                  <a:pt x="11897864" y="4694603"/>
                  <a:pt x="11868540" y="4584884"/>
                </a:cubicBezTo>
                <a:cubicBezTo>
                  <a:pt x="11859884" y="4551817"/>
                  <a:pt x="11880076" y="4538289"/>
                  <a:pt x="11898825" y="4517749"/>
                </a:cubicBezTo>
                <a:cubicBezTo>
                  <a:pt x="11969013" y="4441095"/>
                  <a:pt x="11969494" y="4440094"/>
                  <a:pt x="11897864" y="4375464"/>
                </a:cubicBezTo>
                <a:cubicBezTo>
                  <a:pt x="11877192" y="4356928"/>
                  <a:pt x="11863252" y="4336887"/>
                  <a:pt x="11854116" y="4311838"/>
                </a:cubicBezTo>
                <a:cubicBezTo>
                  <a:pt x="11837290" y="4266245"/>
                  <a:pt x="11837771" y="4228169"/>
                  <a:pt x="11901709" y="4203620"/>
                </a:cubicBezTo>
                <a:cubicBezTo>
                  <a:pt x="11946418" y="4186086"/>
                  <a:pt x="11971897" y="4166044"/>
                  <a:pt x="11974782" y="4114442"/>
                </a:cubicBezTo>
                <a:cubicBezTo>
                  <a:pt x="11976706" y="4071355"/>
                  <a:pt x="11981993" y="4043299"/>
                  <a:pt x="11932476" y="4024762"/>
                </a:cubicBezTo>
                <a:cubicBezTo>
                  <a:pt x="11892576" y="4009732"/>
                  <a:pt x="11881038" y="3977668"/>
                  <a:pt x="11885365" y="3939592"/>
                </a:cubicBezTo>
                <a:cubicBezTo>
                  <a:pt x="11895460" y="3846405"/>
                  <a:pt x="11841137" y="3791796"/>
                  <a:pt x="11751719" y="3749211"/>
                </a:cubicBezTo>
                <a:cubicBezTo>
                  <a:pt x="11666628" y="3708629"/>
                  <a:pt x="11592115" y="3654019"/>
                  <a:pt x="11513754" y="3604420"/>
                </a:cubicBezTo>
                <a:cubicBezTo>
                  <a:pt x="11426740" y="3549310"/>
                  <a:pt x="11325786" y="3516243"/>
                  <a:pt x="11220504" y="3488188"/>
                </a:cubicBezTo>
                <a:cubicBezTo>
                  <a:pt x="11239734" y="3448108"/>
                  <a:pt x="11306076" y="3470653"/>
                  <a:pt x="11312805" y="3414541"/>
                </a:cubicBezTo>
                <a:cubicBezTo>
                  <a:pt x="11148394" y="3366945"/>
                  <a:pt x="10991193" y="3295301"/>
                  <a:pt x="10805146" y="3277767"/>
                </a:cubicBezTo>
                <a:cubicBezTo>
                  <a:pt x="10955618" y="3286784"/>
                  <a:pt x="11092147" y="3222154"/>
                  <a:pt x="11234926" y="3203117"/>
                </a:cubicBezTo>
                <a:cubicBezTo>
                  <a:pt x="11248386" y="3171554"/>
                  <a:pt x="11217140" y="3179569"/>
                  <a:pt x="11204640" y="3174060"/>
                </a:cubicBezTo>
                <a:cubicBezTo>
                  <a:pt x="11192140" y="3168047"/>
                  <a:pt x="11176757" y="3166042"/>
                  <a:pt x="11174834" y="3143498"/>
                </a:cubicBezTo>
                <a:cubicBezTo>
                  <a:pt x="11243580" y="3110932"/>
                  <a:pt x="11329632" y="3132475"/>
                  <a:pt x="11400780" y="3099410"/>
                </a:cubicBezTo>
                <a:cubicBezTo>
                  <a:pt x="11384916" y="3051314"/>
                  <a:pt x="11323382" y="3080371"/>
                  <a:pt x="11297902" y="3041793"/>
                </a:cubicBezTo>
                <a:cubicBezTo>
                  <a:pt x="11364246" y="3034780"/>
                  <a:pt x="11425779" y="3031774"/>
                  <a:pt x="11485870" y="3021253"/>
                </a:cubicBezTo>
                <a:cubicBezTo>
                  <a:pt x="11532984" y="3013236"/>
                  <a:pt x="11545964" y="2972154"/>
                  <a:pt x="11513754" y="2944098"/>
                </a:cubicBezTo>
                <a:cubicBezTo>
                  <a:pt x="11484909" y="2919049"/>
                  <a:pt x="11442604" y="2917044"/>
                  <a:pt x="11405107" y="2906523"/>
                </a:cubicBezTo>
                <a:cubicBezTo>
                  <a:pt x="11137817" y="2833377"/>
                  <a:pt x="10857066" y="2809829"/>
                  <a:pt x="10572950" y="2803317"/>
                </a:cubicBezTo>
                <a:cubicBezTo>
                  <a:pt x="10117210" y="2792795"/>
                  <a:pt x="9660028" y="2793297"/>
                  <a:pt x="9205250" y="2778767"/>
                </a:cubicBezTo>
                <a:cubicBezTo>
                  <a:pt x="8996489" y="2772379"/>
                  <a:pt x="8788540" y="2761765"/>
                  <a:pt x="8579578" y="2759181"/>
                </a:cubicBezTo>
                <a:cubicBezTo>
                  <a:pt x="8509922" y="2758320"/>
                  <a:pt x="8440155" y="2758352"/>
                  <a:pt x="8370208" y="2759730"/>
                </a:cubicBezTo>
                <a:cubicBezTo>
                  <a:pt x="8070708" y="2765742"/>
                  <a:pt x="7771690" y="2764238"/>
                  <a:pt x="7470748" y="2819849"/>
                </a:cubicBezTo>
                <a:cubicBezTo>
                  <a:pt x="7316911" y="2848407"/>
                  <a:pt x="7156825" y="2838887"/>
                  <a:pt x="7001547" y="2861432"/>
                </a:cubicBezTo>
                <a:cubicBezTo>
                  <a:pt x="6765024" y="2896002"/>
                  <a:pt x="6528501" y="2936583"/>
                  <a:pt x="6295343" y="2988688"/>
                </a:cubicBezTo>
                <a:cubicBezTo>
                  <a:pt x="6222271" y="3005220"/>
                  <a:pt x="6131892" y="3015241"/>
                  <a:pt x="6075166" y="3078367"/>
                </a:cubicBezTo>
                <a:cubicBezTo>
                  <a:pt x="5985266" y="3038288"/>
                  <a:pt x="5929502" y="3113938"/>
                  <a:pt x="5859314" y="3139490"/>
                </a:cubicBezTo>
                <a:cubicBezTo>
                  <a:pt x="5831912" y="3149510"/>
                  <a:pt x="5795857" y="3163538"/>
                  <a:pt x="5800183" y="3195101"/>
                </a:cubicBezTo>
                <a:cubicBezTo>
                  <a:pt x="5804030" y="3234680"/>
                  <a:pt x="5844410" y="3260231"/>
                  <a:pt x="5882870" y="3252215"/>
                </a:cubicBezTo>
                <a:cubicBezTo>
                  <a:pt x="6002574" y="3227164"/>
                  <a:pt x="6109777" y="3283277"/>
                  <a:pt x="6232848" y="3274760"/>
                </a:cubicBezTo>
                <a:cubicBezTo>
                  <a:pt x="6125643" y="3298808"/>
                  <a:pt x="6018918" y="3323358"/>
                  <a:pt x="5911715" y="3347407"/>
                </a:cubicBezTo>
                <a:cubicBezTo>
                  <a:pt x="6070839" y="3366444"/>
                  <a:pt x="6227559" y="3332376"/>
                  <a:pt x="6384279" y="3312836"/>
                </a:cubicBezTo>
                <a:cubicBezTo>
                  <a:pt x="6434757" y="3306824"/>
                  <a:pt x="6513117" y="3260732"/>
                  <a:pt x="6526097" y="3325362"/>
                </a:cubicBezTo>
                <a:cubicBezTo>
                  <a:pt x="6534750" y="3368448"/>
                  <a:pt x="6450622" y="3371454"/>
                  <a:pt x="6403028" y="3383478"/>
                </a:cubicBezTo>
                <a:cubicBezTo>
                  <a:pt x="6192945" y="3435081"/>
                  <a:pt x="5979497" y="3465141"/>
                  <a:pt x="5767013" y="3500713"/>
                </a:cubicBezTo>
                <a:cubicBezTo>
                  <a:pt x="5746822" y="3504220"/>
                  <a:pt x="5720381" y="3501214"/>
                  <a:pt x="5706920" y="3511233"/>
                </a:cubicBezTo>
                <a:cubicBezTo>
                  <a:pt x="5598272" y="3591895"/>
                  <a:pt x="5460782" y="3618449"/>
                  <a:pt x="5310793" y="3677066"/>
                </a:cubicBezTo>
                <a:cubicBezTo>
                  <a:pt x="5405498" y="3704622"/>
                  <a:pt x="5469435" y="3648007"/>
                  <a:pt x="5548276" y="3660533"/>
                </a:cubicBezTo>
                <a:cubicBezTo>
                  <a:pt x="5467993" y="3721154"/>
                  <a:pt x="5374730" y="3732677"/>
                  <a:pt x="5293005" y="3765743"/>
                </a:cubicBezTo>
                <a:cubicBezTo>
                  <a:pt x="5234355" y="3789291"/>
                  <a:pt x="5016580" y="3862938"/>
                  <a:pt x="4983410" y="3883981"/>
                </a:cubicBezTo>
                <a:cubicBezTo>
                  <a:pt x="4883416" y="3949110"/>
                  <a:pt x="4756501" y="3979672"/>
                  <a:pt x="4674775" y="4068850"/>
                </a:cubicBezTo>
                <a:cubicBezTo>
                  <a:pt x="4617087" y="4131477"/>
                  <a:pt x="4520939" y="4119952"/>
                  <a:pt x="4453155" y="4163539"/>
                </a:cubicBezTo>
                <a:cubicBezTo>
                  <a:pt x="4429119" y="4204622"/>
                  <a:pt x="4475751" y="4215143"/>
                  <a:pt x="4492095" y="4237188"/>
                </a:cubicBezTo>
                <a:cubicBezTo>
                  <a:pt x="4513728" y="4266746"/>
                  <a:pt x="4475269" y="4283280"/>
                  <a:pt x="4464213" y="4318851"/>
                </a:cubicBezTo>
                <a:cubicBezTo>
                  <a:pt x="4591608" y="4278771"/>
                  <a:pt x="4713234" y="4255223"/>
                  <a:pt x="4857456" y="4241696"/>
                </a:cubicBezTo>
                <a:cubicBezTo>
                  <a:pt x="4809862" y="4299311"/>
                  <a:pt x="4752174" y="4274261"/>
                  <a:pt x="4713234" y="4295303"/>
                </a:cubicBezTo>
                <a:cubicBezTo>
                  <a:pt x="4687756" y="4308830"/>
                  <a:pt x="4648816" y="4314843"/>
                  <a:pt x="4656026" y="4348410"/>
                </a:cubicBezTo>
                <a:cubicBezTo>
                  <a:pt x="4661795" y="4374963"/>
                  <a:pt x="4694486" y="4371456"/>
                  <a:pt x="4718523" y="4368951"/>
                </a:cubicBezTo>
                <a:cubicBezTo>
                  <a:pt x="4810825" y="4359433"/>
                  <a:pt x="4900722" y="4356425"/>
                  <a:pt x="4989178" y="4420054"/>
                </a:cubicBezTo>
                <a:cubicBezTo>
                  <a:pt x="4764193" y="4512739"/>
                  <a:pt x="4505557" y="4473661"/>
                  <a:pt x="4304127" y="4609933"/>
                </a:cubicBezTo>
                <a:cubicBezTo>
                  <a:pt x="4332491" y="4652018"/>
                  <a:pt x="4372871" y="4629473"/>
                  <a:pt x="4402677" y="4624463"/>
                </a:cubicBezTo>
                <a:cubicBezTo>
                  <a:pt x="4598338" y="4590394"/>
                  <a:pt x="5297331" y="4651016"/>
                  <a:pt x="5398287" y="4608430"/>
                </a:cubicBezTo>
                <a:cubicBezTo>
                  <a:pt x="5460301" y="4582379"/>
                  <a:pt x="5525682" y="4569853"/>
                  <a:pt x="5592504" y="4585886"/>
                </a:cubicBezTo>
                <a:cubicBezTo>
                  <a:pt x="5656923" y="4601416"/>
                  <a:pt x="5640578" y="4819353"/>
                  <a:pt x="5411266" y="4964142"/>
                </a:cubicBezTo>
                <a:cubicBezTo>
                  <a:pt x="5378575" y="4984684"/>
                  <a:pt x="5524721" y="5014244"/>
                  <a:pt x="5480493" y="5031277"/>
                </a:cubicBezTo>
                <a:cubicBezTo>
                  <a:pt x="5445880" y="5044804"/>
                  <a:pt x="5276179" y="5037289"/>
                  <a:pt x="5233393" y="5047810"/>
                </a:cubicBezTo>
                <a:cubicBezTo>
                  <a:pt x="5216567" y="5052318"/>
                  <a:pt x="4701216" y="5221157"/>
                  <a:pt x="4750251" y="5256728"/>
                </a:cubicBezTo>
                <a:cubicBezTo>
                  <a:pt x="4896877" y="5363441"/>
                  <a:pt x="5388190" y="5558833"/>
                  <a:pt x="4508440" y="5624965"/>
                </a:cubicBezTo>
                <a:cubicBezTo>
                  <a:pt x="4536323" y="5663542"/>
                  <a:pt x="4613241" y="5638994"/>
                  <a:pt x="4602665" y="5706629"/>
                </a:cubicBezTo>
                <a:cubicBezTo>
                  <a:pt x="4485845" y="5743202"/>
                  <a:pt x="4350758" y="5741198"/>
                  <a:pt x="4215189" y="5797811"/>
                </a:cubicBezTo>
                <a:cubicBezTo>
                  <a:pt x="4276245" y="5838893"/>
                  <a:pt x="4346432" y="5813844"/>
                  <a:pt x="4407966" y="5826870"/>
                </a:cubicBezTo>
                <a:cubicBezTo>
                  <a:pt x="4373353" y="5878473"/>
                  <a:pt x="4313741" y="5870457"/>
                  <a:pt x="4265186" y="5881478"/>
                </a:cubicBezTo>
                <a:cubicBezTo>
                  <a:pt x="4220479" y="5892001"/>
                  <a:pt x="4125774" y="5981680"/>
                  <a:pt x="4145964" y="5977170"/>
                </a:cubicBezTo>
                <a:cubicBezTo>
                  <a:pt x="4332971" y="5937091"/>
                  <a:pt x="4522862" y="5948113"/>
                  <a:pt x="4710350" y="5909035"/>
                </a:cubicBezTo>
                <a:cubicBezTo>
                  <a:pt x="4772366" y="5896009"/>
                  <a:pt x="4842554" y="5870958"/>
                  <a:pt x="4870916" y="5949616"/>
                </a:cubicBezTo>
                <a:cubicBezTo>
                  <a:pt x="4879571" y="5972663"/>
                  <a:pt x="4873320" y="5980177"/>
                  <a:pt x="4960333" y="5949115"/>
                </a:cubicBezTo>
                <a:cubicBezTo>
                  <a:pt x="4994466" y="5937091"/>
                  <a:pt x="5039656" y="5924065"/>
                  <a:pt x="5073788" y="5953623"/>
                </a:cubicBezTo>
                <a:cubicBezTo>
                  <a:pt x="5052154" y="5990698"/>
                  <a:pt x="5010331" y="5979675"/>
                  <a:pt x="4979084" y="5990197"/>
                </a:cubicBezTo>
                <a:cubicBezTo>
                  <a:pt x="4896397" y="6017250"/>
                  <a:pt x="5180513" y="6120457"/>
                  <a:pt x="5100228" y="6151519"/>
                </a:cubicBezTo>
                <a:cubicBezTo>
                  <a:pt x="4935817" y="6215148"/>
                  <a:pt x="4832938" y="6196611"/>
                  <a:pt x="4666602" y="6266250"/>
                </a:cubicBezTo>
                <a:cubicBezTo>
                  <a:pt x="4723331" y="6264746"/>
                  <a:pt x="4706024" y="6288795"/>
                  <a:pt x="4762750" y="6288795"/>
                </a:cubicBezTo>
                <a:cubicBezTo>
                  <a:pt x="4788229" y="6288795"/>
                  <a:pt x="4815151" y="6294807"/>
                  <a:pt x="4815151" y="6322363"/>
                </a:cubicBezTo>
                <a:cubicBezTo>
                  <a:pt x="4815151" y="6348414"/>
                  <a:pt x="4516613" y="6491199"/>
                  <a:pt x="4558918" y="6504727"/>
                </a:cubicBezTo>
                <a:cubicBezTo>
                  <a:pt x="4674295" y="6541299"/>
                  <a:pt x="4970431" y="6429075"/>
                  <a:pt x="4899280" y="6480679"/>
                </a:cubicBezTo>
                <a:cubicBezTo>
                  <a:pt x="4791114" y="6559337"/>
                  <a:pt x="4774769" y="6574868"/>
                  <a:pt x="4692563" y="6586391"/>
                </a:cubicBezTo>
                <a:cubicBezTo>
                  <a:pt x="4621894" y="6596411"/>
                  <a:pt x="4373353" y="6816352"/>
                  <a:pt x="4303645" y="6834888"/>
                </a:cubicBezTo>
                <a:cubicBezTo>
                  <a:pt x="4288262" y="6838896"/>
                  <a:pt x="4291687" y="6845065"/>
                  <a:pt x="4307829" y="6852361"/>
                </a:cubicBezTo>
                <a:lnTo>
                  <a:pt x="43237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814B7D-CC72-C8DE-C36F-1EE485F3A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1709" y="3512557"/>
            <a:ext cx="5552090" cy="1191873"/>
          </a:xfrm>
        </p:spPr>
        <p:txBody>
          <a:bodyPr anchor="b">
            <a:normAutofit/>
          </a:bodyPr>
          <a:lstStyle/>
          <a:p>
            <a:r>
              <a:rPr lang="en-GB" sz="3600"/>
              <a:t>What’s the river used for?</a:t>
            </a: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3FB1EC49-8BE4-05D8-5856-91B6C1CE1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709" y="4811636"/>
            <a:ext cx="5552089" cy="1544713"/>
          </a:xfrm>
        </p:spPr>
        <p:txBody>
          <a:bodyPr>
            <a:normAutofit/>
          </a:bodyPr>
          <a:lstStyle/>
          <a:p>
            <a:r>
              <a:rPr lang="en-US" sz="2000" dirty="0"/>
              <a:t>Access</a:t>
            </a:r>
          </a:p>
          <a:p>
            <a:r>
              <a:rPr lang="en-US" sz="2000" dirty="0"/>
              <a:t>Waste</a:t>
            </a:r>
          </a:p>
          <a:p>
            <a:r>
              <a:rPr lang="en-US" sz="2000" dirty="0"/>
              <a:t>Leisure</a:t>
            </a:r>
          </a:p>
        </p:txBody>
      </p:sp>
    </p:spTree>
    <p:extLst>
      <p:ext uri="{BB962C8B-B14F-4D97-AF65-F5344CB8AC3E}">
        <p14:creationId xmlns:p14="http://schemas.microsoft.com/office/powerpoint/2010/main" val="436709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002D67-9663-4731-8EB2-1F3583714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Thoughts on the Taff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31D342-E24A-41B7-BDB2-47D988265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72179" y="2598737"/>
            <a:ext cx="4607188" cy="576262"/>
          </a:xfrm>
        </p:spPr>
        <p:txBody>
          <a:bodyPr/>
          <a:lstStyle/>
          <a:p>
            <a:r>
              <a:rPr lang="en-GB" dirty="0"/>
              <a:t>Welsh speaker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2F2EA7-25AB-4CC2-810F-9A819B2AA44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‘The Taff- Backbone of Cardiff. How we became taffies!’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A66B32-A4EB-4170-8597-C3B4119D9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Long standing resident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CF3A47-3F4A-4127-83E4-47CAE202703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‘I suppose I think of it less as a river and more of a metaphor (or perhaps even a caricature) of the people of South Wales’</a:t>
            </a:r>
          </a:p>
        </p:txBody>
      </p:sp>
    </p:spTree>
    <p:extLst>
      <p:ext uri="{BB962C8B-B14F-4D97-AF65-F5344CB8AC3E}">
        <p14:creationId xmlns:p14="http://schemas.microsoft.com/office/powerpoint/2010/main" val="1810744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1CDD8E39-EA14-4679-9655-1BFF5A7B63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ugust | 2014 | TaffDiaries">
            <a:extLst>
              <a:ext uri="{FF2B5EF4-FFF2-40B4-BE49-F238E27FC236}">
                <a16:creationId xmlns:a16="http://schemas.microsoft.com/office/drawing/2014/main" id="{7BC57E48-913A-42B1-9C25-DFA1B90284A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3" r="13889" b="-1"/>
          <a:stretch/>
        </p:blipFill>
        <p:spPr bwMode="auto"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11560655" y="6858000"/>
                </a:lnTo>
                <a:lnTo>
                  <a:pt x="11572884" y="6759738"/>
                </a:lnTo>
                <a:cubicBezTo>
                  <a:pt x="11663744" y="6693104"/>
                  <a:pt x="11749315" y="6619456"/>
                  <a:pt x="11812292" y="6532282"/>
                </a:cubicBezTo>
                <a:cubicBezTo>
                  <a:pt x="11851232" y="6478675"/>
                  <a:pt x="11886807" y="6425068"/>
                  <a:pt x="11956995" y="6386992"/>
                </a:cubicBezTo>
                <a:cubicBezTo>
                  <a:pt x="11918054" y="6334888"/>
                  <a:pt x="11851232" y="6322863"/>
                  <a:pt x="11801234" y="6284788"/>
                </a:cubicBezTo>
                <a:cubicBezTo>
                  <a:pt x="11797390" y="6253224"/>
                  <a:pt x="11876711" y="6262743"/>
                  <a:pt x="11856520" y="6193604"/>
                </a:cubicBezTo>
                <a:cubicBezTo>
                  <a:pt x="11829119" y="6101419"/>
                  <a:pt x="11858923" y="5996209"/>
                  <a:pt x="11722875" y="5956630"/>
                </a:cubicBezTo>
                <a:cubicBezTo>
                  <a:pt x="11686819" y="5866950"/>
                  <a:pt x="11676724" y="5723664"/>
                  <a:pt x="11763258" y="5635988"/>
                </a:cubicBezTo>
                <a:cubicBezTo>
                  <a:pt x="11892094" y="5505226"/>
                  <a:pt x="11871424" y="5422059"/>
                  <a:pt x="11706050" y="5351418"/>
                </a:cubicBezTo>
                <a:cubicBezTo>
                  <a:pt x="11684896" y="5342400"/>
                  <a:pt x="11707491" y="4786287"/>
                  <a:pt x="11697876" y="4763241"/>
                </a:cubicBezTo>
                <a:cubicBezTo>
                  <a:pt x="11713260" y="4731677"/>
                  <a:pt x="11749315" y="4739192"/>
                  <a:pt x="11776236" y="4730675"/>
                </a:cubicBezTo>
                <a:cubicBezTo>
                  <a:pt x="11894018" y="4694603"/>
                  <a:pt x="11897864" y="4694603"/>
                  <a:pt x="11868540" y="4584884"/>
                </a:cubicBezTo>
                <a:cubicBezTo>
                  <a:pt x="11859884" y="4551817"/>
                  <a:pt x="11880076" y="4538289"/>
                  <a:pt x="11898825" y="4517749"/>
                </a:cubicBezTo>
                <a:cubicBezTo>
                  <a:pt x="11969013" y="4441095"/>
                  <a:pt x="11969494" y="4440094"/>
                  <a:pt x="11897864" y="4375464"/>
                </a:cubicBezTo>
                <a:cubicBezTo>
                  <a:pt x="11877192" y="4356928"/>
                  <a:pt x="11863252" y="4336887"/>
                  <a:pt x="11854116" y="4311838"/>
                </a:cubicBezTo>
                <a:cubicBezTo>
                  <a:pt x="11837290" y="4266245"/>
                  <a:pt x="11837771" y="4228169"/>
                  <a:pt x="11901709" y="4203620"/>
                </a:cubicBezTo>
                <a:cubicBezTo>
                  <a:pt x="11946418" y="4186086"/>
                  <a:pt x="11971897" y="4166044"/>
                  <a:pt x="11974782" y="4114442"/>
                </a:cubicBezTo>
                <a:cubicBezTo>
                  <a:pt x="11976706" y="4071355"/>
                  <a:pt x="11981993" y="4043299"/>
                  <a:pt x="11932476" y="4024762"/>
                </a:cubicBezTo>
                <a:cubicBezTo>
                  <a:pt x="11892576" y="4009732"/>
                  <a:pt x="11881038" y="3977668"/>
                  <a:pt x="11885365" y="3939592"/>
                </a:cubicBezTo>
                <a:cubicBezTo>
                  <a:pt x="11895460" y="3846405"/>
                  <a:pt x="11841137" y="3791796"/>
                  <a:pt x="11751719" y="3749211"/>
                </a:cubicBezTo>
                <a:cubicBezTo>
                  <a:pt x="11666628" y="3708629"/>
                  <a:pt x="11592115" y="3654019"/>
                  <a:pt x="11513754" y="3604420"/>
                </a:cubicBezTo>
                <a:cubicBezTo>
                  <a:pt x="11426740" y="3549310"/>
                  <a:pt x="11325786" y="3516243"/>
                  <a:pt x="11220504" y="3488188"/>
                </a:cubicBezTo>
                <a:cubicBezTo>
                  <a:pt x="11239734" y="3448108"/>
                  <a:pt x="11306076" y="3470653"/>
                  <a:pt x="11312805" y="3414541"/>
                </a:cubicBezTo>
                <a:cubicBezTo>
                  <a:pt x="11148394" y="3366945"/>
                  <a:pt x="10991193" y="3295301"/>
                  <a:pt x="10805146" y="3277767"/>
                </a:cubicBezTo>
                <a:cubicBezTo>
                  <a:pt x="10955618" y="3286784"/>
                  <a:pt x="11092147" y="3222154"/>
                  <a:pt x="11234926" y="3203117"/>
                </a:cubicBezTo>
                <a:cubicBezTo>
                  <a:pt x="11248386" y="3171554"/>
                  <a:pt x="11217140" y="3179569"/>
                  <a:pt x="11204640" y="3174060"/>
                </a:cubicBezTo>
                <a:cubicBezTo>
                  <a:pt x="11192140" y="3168047"/>
                  <a:pt x="11176757" y="3166042"/>
                  <a:pt x="11174834" y="3143498"/>
                </a:cubicBezTo>
                <a:cubicBezTo>
                  <a:pt x="11243580" y="3110932"/>
                  <a:pt x="11329632" y="3132475"/>
                  <a:pt x="11400780" y="3099410"/>
                </a:cubicBezTo>
                <a:cubicBezTo>
                  <a:pt x="11384916" y="3051314"/>
                  <a:pt x="11323382" y="3080371"/>
                  <a:pt x="11297902" y="3041793"/>
                </a:cubicBezTo>
                <a:cubicBezTo>
                  <a:pt x="11364246" y="3034780"/>
                  <a:pt x="11425779" y="3031774"/>
                  <a:pt x="11485870" y="3021253"/>
                </a:cubicBezTo>
                <a:cubicBezTo>
                  <a:pt x="11532984" y="3013236"/>
                  <a:pt x="11545964" y="2972154"/>
                  <a:pt x="11513754" y="2944098"/>
                </a:cubicBezTo>
                <a:cubicBezTo>
                  <a:pt x="11484909" y="2919049"/>
                  <a:pt x="11442604" y="2917044"/>
                  <a:pt x="11405107" y="2906523"/>
                </a:cubicBezTo>
                <a:cubicBezTo>
                  <a:pt x="11137817" y="2833377"/>
                  <a:pt x="10857066" y="2809829"/>
                  <a:pt x="10572950" y="2803317"/>
                </a:cubicBezTo>
                <a:cubicBezTo>
                  <a:pt x="10117210" y="2792795"/>
                  <a:pt x="9660028" y="2793297"/>
                  <a:pt x="9205250" y="2778767"/>
                </a:cubicBezTo>
                <a:cubicBezTo>
                  <a:pt x="8996489" y="2772379"/>
                  <a:pt x="8788540" y="2761765"/>
                  <a:pt x="8579578" y="2759181"/>
                </a:cubicBezTo>
                <a:cubicBezTo>
                  <a:pt x="8509922" y="2758320"/>
                  <a:pt x="8440155" y="2758352"/>
                  <a:pt x="8370208" y="2759730"/>
                </a:cubicBezTo>
                <a:cubicBezTo>
                  <a:pt x="8070708" y="2765742"/>
                  <a:pt x="7771690" y="2764238"/>
                  <a:pt x="7470748" y="2819849"/>
                </a:cubicBezTo>
                <a:cubicBezTo>
                  <a:pt x="7316911" y="2848407"/>
                  <a:pt x="7156825" y="2838887"/>
                  <a:pt x="7001547" y="2861432"/>
                </a:cubicBezTo>
                <a:cubicBezTo>
                  <a:pt x="6765024" y="2896002"/>
                  <a:pt x="6528501" y="2936583"/>
                  <a:pt x="6295343" y="2988688"/>
                </a:cubicBezTo>
                <a:cubicBezTo>
                  <a:pt x="6222271" y="3005220"/>
                  <a:pt x="6131892" y="3015241"/>
                  <a:pt x="6075166" y="3078367"/>
                </a:cubicBezTo>
                <a:cubicBezTo>
                  <a:pt x="5985266" y="3038288"/>
                  <a:pt x="5929502" y="3113938"/>
                  <a:pt x="5859314" y="3139490"/>
                </a:cubicBezTo>
                <a:cubicBezTo>
                  <a:pt x="5831912" y="3149510"/>
                  <a:pt x="5795857" y="3163538"/>
                  <a:pt x="5800183" y="3195101"/>
                </a:cubicBezTo>
                <a:cubicBezTo>
                  <a:pt x="5804030" y="3234680"/>
                  <a:pt x="5844410" y="3260231"/>
                  <a:pt x="5882870" y="3252215"/>
                </a:cubicBezTo>
                <a:cubicBezTo>
                  <a:pt x="6002574" y="3227164"/>
                  <a:pt x="6109777" y="3283277"/>
                  <a:pt x="6232848" y="3274760"/>
                </a:cubicBezTo>
                <a:cubicBezTo>
                  <a:pt x="6125643" y="3298808"/>
                  <a:pt x="6018918" y="3323358"/>
                  <a:pt x="5911715" y="3347407"/>
                </a:cubicBezTo>
                <a:cubicBezTo>
                  <a:pt x="6070839" y="3366444"/>
                  <a:pt x="6227559" y="3332376"/>
                  <a:pt x="6384279" y="3312836"/>
                </a:cubicBezTo>
                <a:cubicBezTo>
                  <a:pt x="6434757" y="3306824"/>
                  <a:pt x="6513117" y="3260732"/>
                  <a:pt x="6526097" y="3325362"/>
                </a:cubicBezTo>
                <a:cubicBezTo>
                  <a:pt x="6534750" y="3368448"/>
                  <a:pt x="6450622" y="3371454"/>
                  <a:pt x="6403028" y="3383478"/>
                </a:cubicBezTo>
                <a:cubicBezTo>
                  <a:pt x="6192945" y="3435081"/>
                  <a:pt x="5979497" y="3465141"/>
                  <a:pt x="5767013" y="3500713"/>
                </a:cubicBezTo>
                <a:cubicBezTo>
                  <a:pt x="5746822" y="3504220"/>
                  <a:pt x="5720381" y="3501214"/>
                  <a:pt x="5706920" y="3511233"/>
                </a:cubicBezTo>
                <a:cubicBezTo>
                  <a:pt x="5598272" y="3591895"/>
                  <a:pt x="5460782" y="3618449"/>
                  <a:pt x="5310793" y="3677066"/>
                </a:cubicBezTo>
                <a:cubicBezTo>
                  <a:pt x="5405498" y="3704622"/>
                  <a:pt x="5469435" y="3648007"/>
                  <a:pt x="5548276" y="3660533"/>
                </a:cubicBezTo>
                <a:cubicBezTo>
                  <a:pt x="5467993" y="3721154"/>
                  <a:pt x="5374730" y="3732677"/>
                  <a:pt x="5293005" y="3765743"/>
                </a:cubicBezTo>
                <a:cubicBezTo>
                  <a:pt x="5234355" y="3789291"/>
                  <a:pt x="5016580" y="3862938"/>
                  <a:pt x="4983410" y="3883981"/>
                </a:cubicBezTo>
                <a:cubicBezTo>
                  <a:pt x="4883416" y="3949110"/>
                  <a:pt x="4756501" y="3979672"/>
                  <a:pt x="4674775" y="4068850"/>
                </a:cubicBezTo>
                <a:cubicBezTo>
                  <a:pt x="4617087" y="4131477"/>
                  <a:pt x="4520939" y="4119952"/>
                  <a:pt x="4453155" y="4163539"/>
                </a:cubicBezTo>
                <a:cubicBezTo>
                  <a:pt x="4429119" y="4204622"/>
                  <a:pt x="4475751" y="4215143"/>
                  <a:pt x="4492095" y="4237188"/>
                </a:cubicBezTo>
                <a:cubicBezTo>
                  <a:pt x="4513728" y="4266746"/>
                  <a:pt x="4475269" y="4283280"/>
                  <a:pt x="4464213" y="4318851"/>
                </a:cubicBezTo>
                <a:cubicBezTo>
                  <a:pt x="4591608" y="4278771"/>
                  <a:pt x="4713234" y="4255223"/>
                  <a:pt x="4857456" y="4241696"/>
                </a:cubicBezTo>
                <a:cubicBezTo>
                  <a:pt x="4809862" y="4299311"/>
                  <a:pt x="4752174" y="4274261"/>
                  <a:pt x="4713234" y="4295303"/>
                </a:cubicBezTo>
                <a:cubicBezTo>
                  <a:pt x="4687756" y="4308830"/>
                  <a:pt x="4648816" y="4314843"/>
                  <a:pt x="4656026" y="4348410"/>
                </a:cubicBezTo>
                <a:cubicBezTo>
                  <a:pt x="4661795" y="4374963"/>
                  <a:pt x="4694486" y="4371456"/>
                  <a:pt x="4718523" y="4368951"/>
                </a:cubicBezTo>
                <a:cubicBezTo>
                  <a:pt x="4810825" y="4359433"/>
                  <a:pt x="4900722" y="4356425"/>
                  <a:pt x="4989178" y="4420054"/>
                </a:cubicBezTo>
                <a:cubicBezTo>
                  <a:pt x="4764193" y="4512739"/>
                  <a:pt x="4505557" y="4473661"/>
                  <a:pt x="4304127" y="4609933"/>
                </a:cubicBezTo>
                <a:cubicBezTo>
                  <a:pt x="4332491" y="4652018"/>
                  <a:pt x="4372871" y="4629473"/>
                  <a:pt x="4402677" y="4624463"/>
                </a:cubicBezTo>
                <a:cubicBezTo>
                  <a:pt x="4598338" y="4590394"/>
                  <a:pt x="5297331" y="4651016"/>
                  <a:pt x="5398287" y="4608430"/>
                </a:cubicBezTo>
                <a:cubicBezTo>
                  <a:pt x="5460301" y="4582379"/>
                  <a:pt x="5525682" y="4569853"/>
                  <a:pt x="5592504" y="4585886"/>
                </a:cubicBezTo>
                <a:cubicBezTo>
                  <a:pt x="5656923" y="4601416"/>
                  <a:pt x="5640578" y="4819353"/>
                  <a:pt x="5411266" y="4964142"/>
                </a:cubicBezTo>
                <a:cubicBezTo>
                  <a:pt x="5378575" y="4984684"/>
                  <a:pt x="5524721" y="5014244"/>
                  <a:pt x="5480493" y="5031277"/>
                </a:cubicBezTo>
                <a:cubicBezTo>
                  <a:pt x="5445880" y="5044804"/>
                  <a:pt x="5276179" y="5037289"/>
                  <a:pt x="5233393" y="5047810"/>
                </a:cubicBezTo>
                <a:cubicBezTo>
                  <a:pt x="5216567" y="5052318"/>
                  <a:pt x="4701216" y="5221157"/>
                  <a:pt x="4750251" y="5256728"/>
                </a:cubicBezTo>
                <a:cubicBezTo>
                  <a:pt x="4896877" y="5363441"/>
                  <a:pt x="5388190" y="5558833"/>
                  <a:pt x="4508440" y="5624965"/>
                </a:cubicBezTo>
                <a:cubicBezTo>
                  <a:pt x="4536323" y="5663542"/>
                  <a:pt x="4613241" y="5638994"/>
                  <a:pt x="4602665" y="5706629"/>
                </a:cubicBezTo>
                <a:cubicBezTo>
                  <a:pt x="4485845" y="5743202"/>
                  <a:pt x="4350758" y="5741198"/>
                  <a:pt x="4215189" y="5797811"/>
                </a:cubicBezTo>
                <a:cubicBezTo>
                  <a:pt x="4276245" y="5838893"/>
                  <a:pt x="4346432" y="5813844"/>
                  <a:pt x="4407966" y="5826870"/>
                </a:cubicBezTo>
                <a:cubicBezTo>
                  <a:pt x="4373353" y="5878473"/>
                  <a:pt x="4313741" y="5870457"/>
                  <a:pt x="4265186" y="5881478"/>
                </a:cubicBezTo>
                <a:cubicBezTo>
                  <a:pt x="4220479" y="5892001"/>
                  <a:pt x="4125774" y="5981680"/>
                  <a:pt x="4145964" y="5977170"/>
                </a:cubicBezTo>
                <a:cubicBezTo>
                  <a:pt x="4332971" y="5937091"/>
                  <a:pt x="4522862" y="5948113"/>
                  <a:pt x="4710350" y="5909035"/>
                </a:cubicBezTo>
                <a:cubicBezTo>
                  <a:pt x="4772366" y="5896009"/>
                  <a:pt x="4842554" y="5870958"/>
                  <a:pt x="4870916" y="5949616"/>
                </a:cubicBezTo>
                <a:cubicBezTo>
                  <a:pt x="4879571" y="5972663"/>
                  <a:pt x="4873320" y="5980177"/>
                  <a:pt x="4960333" y="5949115"/>
                </a:cubicBezTo>
                <a:cubicBezTo>
                  <a:pt x="4994466" y="5937091"/>
                  <a:pt x="5039656" y="5924065"/>
                  <a:pt x="5073788" y="5953623"/>
                </a:cubicBezTo>
                <a:cubicBezTo>
                  <a:pt x="5052154" y="5990698"/>
                  <a:pt x="5010331" y="5979675"/>
                  <a:pt x="4979084" y="5990197"/>
                </a:cubicBezTo>
                <a:cubicBezTo>
                  <a:pt x="4896397" y="6017250"/>
                  <a:pt x="5180513" y="6120457"/>
                  <a:pt x="5100228" y="6151519"/>
                </a:cubicBezTo>
                <a:cubicBezTo>
                  <a:pt x="4935817" y="6215148"/>
                  <a:pt x="4832938" y="6196611"/>
                  <a:pt x="4666602" y="6266250"/>
                </a:cubicBezTo>
                <a:cubicBezTo>
                  <a:pt x="4723331" y="6264746"/>
                  <a:pt x="4706024" y="6288795"/>
                  <a:pt x="4762750" y="6288795"/>
                </a:cubicBezTo>
                <a:cubicBezTo>
                  <a:pt x="4788229" y="6288795"/>
                  <a:pt x="4815151" y="6294807"/>
                  <a:pt x="4815151" y="6322363"/>
                </a:cubicBezTo>
                <a:cubicBezTo>
                  <a:pt x="4815151" y="6348414"/>
                  <a:pt x="4516613" y="6491199"/>
                  <a:pt x="4558918" y="6504727"/>
                </a:cubicBezTo>
                <a:cubicBezTo>
                  <a:pt x="4674295" y="6541299"/>
                  <a:pt x="4970431" y="6429075"/>
                  <a:pt x="4899280" y="6480679"/>
                </a:cubicBezTo>
                <a:cubicBezTo>
                  <a:pt x="4791114" y="6559337"/>
                  <a:pt x="4774769" y="6574868"/>
                  <a:pt x="4692563" y="6586391"/>
                </a:cubicBezTo>
                <a:cubicBezTo>
                  <a:pt x="4621894" y="6596411"/>
                  <a:pt x="4373353" y="6816352"/>
                  <a:pt x="4303645" y="6834888"/>
                </a:cubicBezTo>
                <a:cubicBezTo>
                  <a:pt x="4288262" y="6838896"/>
                  <a:pt x="4291687" y="6845065"/>
                  <a:pt x="4307829" y="6852361"/>
                </a:cubicBezTo>
                <a:lnTo>
                  <a:pt x="432378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401056-B920-DC2A-8E36-29E67864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1709" y="3512557"/>
            <a:ext cx="5552090" cy="119187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/>
              <a:t>Fishing The </a:t>
            </a:r>
            <a:r>
              <a:rPr lang="en-US" sz="3600" dirty="0" err="1"/>
              <a:t>Taff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E940B-9760-304E-2D9A-1CCF1EBA03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01709" y="4811636"/>
            <a:ext cx="5552089" cy="154471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>
                <a:hlinkClick r:id="rId3"/>
              </a:rPr>
              <a:t>https://www.youtube.com/watch?v=muhclhgT-AQ</a:t>
            </a:r>
            <a:endParaRPr lang="en-US" sz="2000"/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242102602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LightSeedLeftStep">
      <a:dk1>
        <a:srgbClr val="000000"/>
      </a:dk1>
      <a:lt1>
        <a:srgbClr val="FFFFFF"/>
      </a:lt1>
      <a:dk2>
        <a:srgbClr val="22363C"/>
      </a:dk2>
      <a:lt2>
        <a:srgbClr val="E8E8E2"/>
      </a:lt2>
      <a:accent1>
        <a:srgbClr val="8D8FD0"/>
      </a:accent1>
      <a:accent2>
        <a:srgbClr val="7399C5"/>
      </a:accent2>
      <a:accent3>
        <a:srgbClr val="6FADB5"/>
      </a:accent3>
      <a:accent4>
        <a:srgbClr val="67B19C"/>
      </a:accent4>
      <a:accent5>
        <a:srgbClr val="74B085"/>
      </a:accent5>
      <a:accent6>
        <a:srgbClr val="72B369"/>
      </a:accent6>
      <a:hlink>
        <a:srgbClr val="878552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3584</TotalTime>
  <Words>429</Words>
  <Application>Microsoft Office PowerPoint</Application>
  <PresentationFormat>Widescreen</PresentationFormat>
  <Paragraphs>50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BrushVTI</vt:lpstr>
      <vt:lpstr>Sold down the river…</vt:lpstr>
      <vt:lpstr>Outline</vt:lpstr>
      <vt:lpstr>Research questions</vt:lpstr>
      <vt:lpstr>Data sources</vt:lpstr>
      <vt:lpstr>Then and now</vt:lpstr>
      <vt:lpstr>How is the river known?</vt:lpstr>
      <vt:lpstr>What’s the river used for?</vt:lpstr>
      <vt:lpstr>Thoughts on the Taff</vt:lpstr>
      <vt:lpstr>Fishing The Taff</vt:lpstr>
      <vt:lpstr>Red Cross Report</vt:lpstr>
      <vt:lpstr>Summing up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Sold down the river…</dc:title>
  <dc:creator>Fallon, Julia</dc:creator>
  <cp:lastModifiedBy>Fallon, Julia</cp:lastModifiedBy>
  <cp:revision>6</cp:revision>
  <dcterms:created xsi:type="dcterms:W3CDTF">2023-05-04T13:55:14Z</dcterms:created>
  <dcterms:modified xsi:type="dcterms:W3CDTF">2023-05-16T06:36:47Z</dcterms:modified>
</cp:coreProperties>
</file>