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59" r:id="rId9"/>
    <p:sldId id="260" r:id="rId10"/>
    <p:sldId id="275" r:id="rId11"/>
    <p:sldId id="266" r:id="rId12"/>
    <p:sldId id="276" r:id="rId13"/>
    <p:sldId id="264" r:id="rId14"/>
    <p:sldId id="268" r:id="rId15"/>
    <p:sldId id="269" r:id="rId16"/>
    <p:sldId id="27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mailto:VWylde@cardiffmet.ac.uk" TargetMode="External"/><Relationship Id="rId1" Type="http://schemas.openxmlformats.org/officeDocument/2006/relationships/hyperlink" Target="mailto:NStait2@cardiffmet.ac.uk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mailto:VWylde@cardiffmet.ac.uk" TargetMode="External"/><Relationship Id="rId1" Type="http://schemas.openxmlformats.org/officeDocument/2006/relationships/hyperlink" Target="mailto:NStait2@cardiffmet.ac.uk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13A23-013D-4D2C-B67E-3F575E9A5B9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73C5BD2-4CEC-4C17-AB58-F3378BA2168A}">
      <dgm:prSet custT="1"/>
      <dgm:spPr/>
      <dgm:t>
        <a:bodyPr/>
        <a:lstStyle/>
        <a:p>
          <a:r>
            <a:rPr lang="en-GB" sz="2800" b="1" dirty="0"/>
            <a:t>Natasha Stait </a:t>
          </a:r>
          <a:r>
            <a:rPr lang="en-GB" sz="1800" i="1" dirty="0"/>
            <a:t>Cardiff Metropolitan University, Doctor of Management Candidate, Associate Tutor of Business Management and Law, MBA, BA(Hons). </a:t>
          </a:r>
          <a:r>
            <a:rPr lang="en-GB" sz="1800" i="1" dirty="0">
              <a:hlinkClick xmlns:r="http://schemas.openxmlformats.org/officeDocument/2006/relationships" r:id="rId1"/>
            </a:rPr>
            <a:t>NStait2@cardiffmet.ac.uk</a:t>
          </a:r>
          <a:r>
            <a:rPr lang="en-GB" sz="1800" i="1" dirty="0"/>
            <a:t> </a:t>
          </a:r>
          <a:endParaRPr lang="en-US" sz="2800" dirty="0"/>
        </a:p>
      </dgm:t>
    </dgm:pt>
    <dgm:pt modelId="{8E0396C9-5345-4EC0-B2E4-53E16242FD5A}" type="parTrans" cxnId="{B094D11E-16D1-47E8-89BB-15AF3148694C}">
      <dgm:prSet/>
      <dgm:spPr/>
      <dgm:t>
        <a:bodyPr/>
        <a:lstStyle/>
        <a:p>
          <a:endParaRPr lang="en-US"/>
        </a:p>
      </dgm:t>
    </dgm:pt>
    <dgm:pt modelId="{89B951B2-BBBA-45A1-8EF1-B4950F18CF04}" type="sibTrans" cxnId="{B094D11E-16D1-47E8-89BB-15AF3148694C}">
      <dgm:prSet/>
      <dgm:spPr/>
      <dgm:t>
        <a:bodyPr/>
        <a:lstStyle/>
        <a:p>
          <a:endParaRPr lang="en-US"/>
        </a:p>
      </dgm:t>
    </dgm:pt>
    <dgm:pt modelId="{15EAB6C0-FEB2-4F36-8825-C0AAB6EC8173}">
      <dgm:prSet custT="1"/>
      <dgm:spPr/>
      <dgm:t>
        <a:bodyPr/>
        <a:lstStyle/>
        <a:p>
          <a:r>
            <a:rPr lang="en-GB" sz="2800" b="1" dirty="0"/>
            <a:t>Vinden Wylde </a:t>
          </a:r>
          <a:r>
            <a:rPr lang="en-GB" sz="1800" i="1" dirty="0"/>
            <a:t>Cardiff Metropolitan University, PhD Candidate, Associate Tutor, MSc, BSc(Hons) </a:t>
          </a:r>
          <a:r>
            <a:rPr lang="en-GB" sz="1800" i="1" dirty="0">
              <a:hlinkClick xmlns:r="http://schemas.openxmlformats.org/officeDocument/2006/relationships" r:id="rId2"/>
            </a:rPr>
            <a:t>VWylde@cardiffmet.ac.uk</a:t>
          </a:r>
          <a:r>
            <a:rPr lang="en-GB" sz="1800" i="1" dirty="0"/>
            <a:t> </a:t>
          </a:r>
          <a:endParaRPr lang="en-US" sz="2800" dirty="0"/>
        </a:p>
      </dgm:t>
    </dgm:pt>
    <dgm:pt modelId="{082BED46-8095-4AFF-8FA8-B8BF11686594}" type="parTrans" cxnId="{5C88E172-62E3-437F-82B7-9F53CA02AA39}">
      <dgm:prSet/>
      <dgm:spPr/>
      <dgm:t>
        <a:bodyPr/>
        <a:lstStyle/>
        <a:p>
          <a:endParaRPr lang="en-US"/>
        </a:p>
      </dgm:t>
    </dgm:pt>
    <dgm:pt modelId="{03AE9B8B-B215-4F83-9BCF-062D137690D4}" type="sibTrans" cxnId="{5C88E172-62E3-437F-82B7-9F53CA02AA39}">
      <dgm:prSet/>
      <dgm:spPr/>
      <dgm:t>
        <a:bodyPr/>
        <a:lstStyle/>
        <a:p>
          <a:endParaRPr lang="en-US"/>
        </a:p>
      </dgm:t>
    </dgm:pt>
    <dgm:pt modelId="{437E3FBF-CE3F-404A-805D-8B84530F16E1}" type="pres">
      <dgm:prSet presAssocID="{25D13A23-013D-4D2C-B67E-3F575E9A5B9C}" presName="vert0" presStyleCnt="0">
        <dgm:presLayoutVars>
          <dgm:dir/>
          <dgm:animOne val="branch"/>
          <dgm:animLvl val="lvl"/>
        </dgm:presLayoutVars>
      </dgm:prSet>
      <dgm:spPr/>
    </dgm:pt>
    <dgm:pt modelId="{2FE348EF-D814-45A0-AB41-DAC898C93EE8}" type="pres">
      <dgm:prSet presAssocID="{773C5BD2-4CEC-4C17-AB58-F3378BA2168A}" presName="thickLine" presStyleLbl="alignNode1" presStyleIdx="0" presStyleCnt="2"/>
      <dgm:spPr/>
    </dgm:pt>
    <dgm:pt modelId="{AA0BECE2-40BF-4DD6-B968-826D5405BDFC}" type="pres">
      <dgm:prSet presAssocID="{773C5BD2-4CEC-4C17-AB58-F3378BA2168A}" presName="horz1" presStyleCnt="0"/>
      <dgm:spPr/>
    </dgm:pt>
    <dgm:pt modelId="{CE8ECAB1-8CAD-447E-920E-C1C8BD5EBA48}" type="pres">
      <dgm:prSet presAssocID="{773C5BD2-4CEC-4C17-AB58-F3378BA2168A}" presName="tx1" presStyleLbl="revTx" presStyleIdx="0" presStyleCnt="2"/>
      <dgm:spPr/>
    </dgm:pt>
    <dgm:pt modelId="{046E573E-58A6-4468-8B64-E5F6C4B15574}" type="pres">
      <dgm:prSet presAssocID="{773C5BD2-4CEC-4C17-AB58-F3378BA2168A}" presName="vert1" presStyleCnt="0"/>
      <dgm:spPr/>
    </dgm:pt>
    <dgm:pt modelId="{CB3BF7C1-ACBC-48B9-8592-051BECB788E6}" type="pres">
      <dgm:prSet presAssocID="{15EAB6C0-FEB2-4F36-8825-C0AAB6EC8173}" presName="thickLine" presStyleLbl="alignNode1" presStyleIdx="1" presStyleCnt="2"/>
      <dgm:spPr/>
    </dgm:pt>
    <dgm:pt modelId="{F74192A9-F002-4C2B-8303-B03AA83E709D}" type="pres">
      <dgm:prSet presAssocID="{15EAB6C0-FEB2-4F36-8825-C0AAB6EC8173}" presName="horz1" presStyleCnt="0"/>
      <dgm:spPr/>
    </dgm:pt>
    <dgm:pt modelId="{A7F6CF28-7C02-4621-9AE0-BA43EE9E3D1C}" type="pres">
      <dgm:prSet presAssocID="{15EAB6C0-FEB2-4F36-8825-C0AAB6EC8173}" presName="tx1" presStyleLbl="revTx" presStyleIdx="1" presStyleCnt="2"/>
      <dgm:spPr/>
    </dgm:pt>
    <dgm:pt modelId="{C50CAE75-AA46-425E-BDB7-B2C6AF4AA6D9}" type="pres">
      <dgm:prSet presAssocID="{15EAB6C0-FEB2-4F36-8825-C0AAB6EC8173}" presName="vert1" presStyleCnt="0"/>
      <dgm:spPr/>
    </dgm:pt>
  </dgm:ptLst>
  <dgm:cxnLst>
    <dgm:cxn modelId="{895FC501-9CAE-4DC8-89DB-139FA803E6A3}" type="presOf" srcId="{773C5BD2-4CEC-4C17-AB58-F3378BA2168A}" destId="{CE8ECAB1-8CAD-447E-920E-C1C8BD5EBA48}" srcOrd="0" destOrd="0" presId="urn:microsoft.com/office/officeart/2008/layout/LinedList"/>
    <dgm:cxn modelId="{B094D11E-16D1-47E8-89BB-15AF3148694C}" srcId="{25D13A23-013D-4D2C-B67E-3F575E9A5B9C}" destId="{773C5BD2-4CEC-4C17-AB58-F3378BA2168A}" srcOrd="0" destOrd="0" parTransId="{8E0396C9-5345-4EC0-B2E4-53E16242FD5A}" sibTransId="{89B951B2-BBBA-45A1-8EF1-B4950F18CF04}"/>
    <dgm:cxn modelId="{5C88E172-62E3-437F-82B7-9F53CA02AA39}" srcId="{25D13A23-013D-4D2C-B67E-3F575E9A5B9C}" destId="{15EAB6C0-FEB2-4F36-8825-C0AAB6EC8173}" srcOrd="1" destOrd="0" parTransId="{082BED46-8095-4AFF-8FA8-B8BF11686594}" sibTransId="{03AE9B8B-B215-4F83-9BCF-062D137690D4}"/>
    <dgm:cxn modelId="{B882B282-074A-4E76-9CF3-722B3ADDDAE7}" type="presOf" srcId="{15EAB6C0-FEB2-4F36-8825-C0AAB6EC8173}" destId="{A7F6CF28-7C02-4621-9AE0-BA43EE9E3D1C}" srcOrd="0" destOrd="0" presId="urn:microsoft.com/office/officeart/2008/layout/LinedList"/>
    <dgm:cxn modelId="{E922DAB0-EBF9-4603-8147-53ED1E2AF4D5}" type="presOf" srcId="{25D13A23-013D-4D2C-B67E-3F575E9A5B9C}" destId="{437E3FBF-CE3F-404A-805D-8B84530F16E1}" srcOrd="0" destOrd="0" presId="urn:microsoft.com/office/officeart/2008/layout/LinedList"/>
    <dgm:cxn modelId="{6BAA8BBF-7E0E-4037-95C4-180CF2B53F23}" type="presParOf" srcId="{437E3FBF-CE3F-404A-805D-8B84530F16E1}" destId="{2FE348EF-D814-45A0-AB41-DAC898C93EE8}" srcOrd="0" destOrd="0" presId="urn:microsoft.com/office/officeart/2008/layout/LinedList"/>
    <dgm:cxn modelId="{5B64F3DB-2966-4FF7-BE21-D27958D7F4E3}" type="presParOf" srcId="{437E3FBF-CE3F-404A-805D-8B84530F16E1}" destId="{AA0BECE2-40BF-4DD6-B968-826D5405BDFC}" srcOrd="1" destOrd="0" presId="urn:microsoft.com/office/officeart/2008/layout/LinedList"/>
    <dgm:cxn modelId="{9680067A-BE39-40F1-B902-83A37FAEA286}" type="presParOf" srcId="{AA0BECE2-40BF-4DD6-B968-826D5405BDFC}" destId="{CE8ECAB1-8CAD-447E-920E-C1C8BD5EBA48}" srcOrd="0" destOrd="0" presId="urn:microsoft.com/office/officeart/2008/layout/LinedList"/>
    <dgm:cxn modelId="{8569C2ED-BECF-4DEA-A65B-34AADAD4DE0C}" type="presParOf" srcId="{AA0BECE2-40BF-4DD6-B968-826D5405BDFC}" destId="{046E573E-58A6-4468-8B64-E5F6C4B15574}" srcOrd="1" destOrd="0" presId="urn:microsoft.com/office/officeart/2008/layout/LinedList"/>
    <dgm:cxn modelId="{22CA626B-EF24-4E32-A52A-B5781739F3A7}" type="presParOf" srcId="{437E3FBF-CE3F-404A-805D-8B84530F16E1}" destId="{CB3BF7C1-ACBC-48B9-8592-051BECB788E6}" srcOrd="2" destOrd="0" presId="urn:microsoft.com/office/officeart/2008/layout/LinedList"/>
    <dgm:cxn modelId="{61E364CF-7D09-41D0-8DDC-10FE4FFA5963}" type="presParOf" srcId="{437E3FBF-CE3F-404A-805D-8B84530F16E1}" destId="{F74192A9-F002-4C2B-8303-B03AA83E709D}" srcOrd="3" destOrd="0" presId="urn:microsoft.com/office/officeart/2008/layout/LinedList"/>
    <dgm:cxn modelId="{F20A9E95-F687-429D-AA6D-B76B283E18E3}" type="presParOf" srcId="{F74192A9-F002-4C2B-8303-B03AA83E709D}" destId="{A7F6CF28-7C02-4621-9AE0-BA43EE9E3D1C}" srcOrd="0" destOrd="0" presId="urn:microsoft.com/office/officeart/2008/layout/LinedList"/>
    <dgm:cxn modelId="{5629B435-39B1-41D4-94EB-2C59A163C899}" type="presParOf" srcId="{F74192A9-F002-4C2B-8303-B03AA83E709D}" destId="{C50CAE75-AA46-425E-BDB7-B2C6AF4AA6D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58B191-0D4C-43D7-8665-4DC134480464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2619566-6449-4951-BA36-B41D1F6D865E}">
      <dgm:prSet/>
      <dgm:spPr/>
      <dgm:t>
        <a:bodyPr/>
        <a:lstStyle/>
        <a:p>
          <a:pPr>
            <a:defRPr cap="all"/>
          </a:pPr>
          <a:r>
            <a:rPr lang="en-GB"/>
            <a:t>Sharing the same objective.</a:t>
          </a:r>
          <a:endParaRPr lang="en-US"/>
        </a:p>
      </dgm:t>
    </dgm:pt>
    <dgm:pt modelId="{48C03571-3D06-4B2F-8A85-0C2C9A1782AB}" type="parTrans" cxnId="{259C3D26-EFA8-4F86-8EFA-233A1EDEDED8}">
      <dgm:prSet/>
      <dgm:spPr/>
      <dgm:t>
        <a:bodyPr/>
        <a:lstStyle/>
        <a:p>
          <a:endParaRPr lang="en-US"/>
        </a:p>
      </dgm:t>
    </dgm:pt>
    <dgm:pt modelId="{614EE7E5-26AF-4604-A1A6-3EE454A5E78F}" type="sibTrans" cxnId="{259C3D26-EFA8-4F86-8EFA-233A1EDEDED8}">
      <dgm:prSet/>
      <dgm:spPr/>
      <dgm:t>
        <a:bodyPr/>
        <a:lstStyle/>
        <a:p>
          <a:endParaRPr lang="en-US"/>
        </a:p>
      </dgm:t>
    </dgm:pt>
    <dgm:pt modelId="{0656A038-E70A-44E4-B427-5A8D4066DFBD}">
      <dgm:prSet/>
      <dgm:spPr/>
      <dgm:t>
        <a:bodyPr/>
        <a:lstStyle/>
        <a:p>
          <a:pPr>
            <a:defRPr cap="all"/>
          </a:pPr>
          <a:r>
            <a:rPr lang="en-GB"/>
            <a:t>Construction 4.0, (Begic, 2021)</a:t>
          </a:r>
          <a:endParaRPr lang="en-US"/>
        </a:p>
      </dgm:t>
    </dgm:pt>
    <dgm:pt modelId="{41D79AEC-69F1-424E-A57A-7FB4FDCE4B67}" type="parTrans" cxnId="{4F597DAA-C1D0-4DD0-B187-1273416857F2}">
      <dgm:prSet/>
      <dgm:spPr/>
      <dgm:t>
        <a:bodyPr/>
        <a:lstStyle/>
        <a:p>
          <a:endParaRPr lang="en-US"/>
        </a:p>
      </dgm:t>
    </dgm:pt>
    <dgm:pt modelId="{EB9ED7DF-C207-439E-9285-308D0A9E196C}" type="sibTrans" cxnId="{4F597DAA-C1D0-4DD0-B187-1273416857F2}">
      <dgm:prSet/>
      <dgm:spPr/>
      <dgm:t>
        <a:bodyPr/>
        <a:lstStyle/>
        <a:p>
          <a:endParaRPr lang="en-US"/>
        </a:p>
      </dgm:t>
    </dgm:pt>
    <dgm:pt modelId="{07421A09-A811-4DF2-A893-3DB809CF8F52}">
      <dgm:prSet/>
      <dgm:spPr/>
      <dgm:t>
        <a:bodyPr/>
        <a:lstStyle/>
        <a:p>
          <a:pPr>
            <a:defRPr cap="all"/>
          </a:pPr>
          <a:r>
            <a:rPr lang="en-GB"/>
            <a:t>Two pillars of industry 4.0 – digitalization and industrialisation </a:t>
          </a:r>
          <a:endParaRPr lang="en-US"/>
        </a:p>
      </dgm:t>
    </dgm:pt>
    <dgm:pt modelId="{D29BC1ED-E4C3-4B04-8469-0C589FE67277}" type="parTrans" cxnId="{533F6A1B-0832-4EA6-847D-3A90719AE785}">
      <dgm:prSet/>
      <dgm:spPr/>
      <dgm:t>
        <a:bodyPr/>
        <a:lstStyle/>
        <a:p>
          <a:endParaRPr lang="en-US"/>
        </a:p>
      </dgm:t>
    </dgm:pt>
    <dgm:pt modelId="{4FDA50F2-3974-44A1-8815-71454071B33A}" type="sibTrans" cxnId="{533F6A1B-0832-4EA6-847D-3A90719AE785}">
      <dgm:prSet/>
      <dgm:spPr/>
      <dgm:t>
        <a:bodyPr/>
        <a:lstStyle/>
        <a:p>
          <a:endParaRPr lang="en-US"/>
        </a:p>
      </dgm:t>
    </dgm:pt>
    <dgm:pt modelId="{7133367C-ACD1-4968-B355-FD93CBFAB97A}" type="pres">
      <dgm:prSet presAssocID="{3558B191-0D4C-43D7-8665-4DC134480464}" presName="root" presStyleCnt="0">
        <dgm:presLayoutVars>
          <dgm:dir/>
          <dgm:resizeHandles val="exact"/>
        </dgm:presLayoutVars>
      </dgm:prSet>
      <dgm:spPr/>
    </dgm:pt>
    <dgm:pt modelId="{7695F0CA-0E36-4264-9850-3545974C7D32}" type="pres">
      <dgm:prSet presAssocID="{82619566-6449-4951-BA36-B41D1F6D865E}" presName="compNode" presStyleCnt="0"/>
      <dgm:spPr/>
    </dgm:pt>
    <dgm:pt modelId="{655185A6-5240-4E0C-9FEA-8DF792E6B32B}" type="pres">
      <dgm:prSet presAssocID="{82619566-6449-4951-BA36-B41D1F6D865E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3BB3F18D-821A-4157-BD70-E95B802F5E45}" type="pres">
      <dgm:prSet presAssocID="{82619566-6449-4951-BA36-B41D1F6D865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mize"/>
        </a:ext>
      </dgm:extLst>
    </dgm:pt>
    <dgm:pt modelId="{C661671C-BCE0-49D8-A15A-B3BC99198698}" type="pres">
      <dgm:prSet presAssocID="{82619566-6449-4951-BA36-B41D1F6D865E}" presName="spaceRect" presStyleCnt="0"/>
      <dgm:spPr/>
    </dgm:pt>
    <dgm:pt modelId="{6410FB0C-7A6D-41B5-B9A1-089B30C03E88}" type="pres">
      <dgm:prSet presAssocID="{82619566-6449-4951-BA36-B41D1F6D865E}" presName="textRect" presStyleLbl="revTx" presStyleIdx="0" presStyleCnt="3">
        <dgm:presLayoutVars>
          <dgm:chMax val="1"/>
          <dgm:chPref val="1"/>
        </dgm:presLayoutVars>
      </dgm:prSet>
      <dgm:spPr/>
    </dgm:pt>
    <dgm:pt modelId="{070D8A4E-54C2-40B4-8CC2-D59AA94CCC02}" type="pres">
      <dgm:prSet presAssocID="{614EE7E5-26AF-4604-A1A6-3EE454A5E78F}" presName="sibTrans" presStyleCnt="0"/>
      <dgm:spPr/>
    </dgm:pt>
    <dgm:pt modelId="{FDAE2844-A9A4-4685-9AAF-4E83D99DCE84}" type="pres">
      <dgm:prSet presAssocID="{0656A038-E70A-44E4-B427-5A8D4066DFBD}" presName="compNode" presStyleCnt="0"/>
      <dgm:spPr/>
    </dgm:pt>
    <dgm:pt modelId="{D54DCB12-549E-4F50-81BB-BF81EC7837AF}" type="pres">
      <dgm:prSet presAssocID="{0656A038-E70A-44E4-B427-5A8D4066DFBD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5D314338-CD93-403E-82E5-139414A2AA0E}" type="pres">
      <dgm:prSet presAssocID="{0656A038-E70A-44E4-B427-5A8D4066DFB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xcavator"/>
        </a:ext>
      </dgm:extLst>
    </dgm:pt>
    <dgm:pt modelId="{A0E2F534-DD16-4B3E-B052-EF8EFF0F2541}" type="pres">
      <dgm:prSet presAssocID="{0656A038-E70A-44E4-B427-5A8D4066DFBD}" presName="spaceRect" presStyleCnt="0"/>
      <dgm:spPr/>
    </dgm:pt>
    <dgm:pt modelId="{D5EE9781-1C56-4E60-9586-794E91169D48}" type="pres">
      <dgm:prSet presAssocID="{0656A038-E70A-44E4-B427-5A8D4066DFBD}" presName="textRect" presStyleLbl="revTx" presStyleIdx="1" presStyleCnt="3">
        <dgm:presLayoutVars>
          <dgm:chMax val="1"/>
          <dgm:chPref val="1"/>
        </dgm:presLayoutVars>
      </dgm:prSet>
      <dgm:spPr/>
    </dgm:pt>
    <dgm:pt modelId="{FFA42DCD-75DC-464B-95A0-9372A6F524E3}" type="pres">
      <dgm:prSet presAssocID="{EB9ED7DF-C207-439E-9285-308D0A9E196C}" presName="sibTrans" presStyleCnt="0"/>
      <dgm:spPr/>
    </dgm:pt>
    <dgm:pt modelId="{42320BBA-F624-4C38-9701-53501E19C154}" type="pres">
      <dgm:prSet presAssocID="{07421A09-A811-4DF2-A893-3DB809CF8F52}" presName="compNode" presStyleCnt="0"/>
      <dgm:spPr/>
    </dgm:pt>
    <dgm:pt modelId="{B946E8D8-A449-4470-88E0-F5A129D0CBCA}" type="pres">
      <dgm:prSet presAssocID="{07421A09-A811-4DF2-A893-3DB809CF8F52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497FB56-FB87-4A15-A417-CBFDD7797D0E}" type="pres">
      <dgm:prSet presAssocID="{07421A09-A811-4DF2-A893-3DB809CF8F5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1DDEDF7C-A7BA-48D9-9E88-60CFFE66FD43}" type="pres">
      <dgm:prSet presAssocID="{07421A09-A811-4DF2-A893-3DB809CF8F52}" presName="spaceRect" presStyleCnt="0"/>
      <dgm:spPr/>
    </dgm:pt>
    <dgm:pt modelId="{3E0B916B-2973-4D5A-A8FD-5520B5792BAC}" type="pres">
      <dgm:prSet presAssocID="{07421A09-A811-4DF2-A893-3DB809CF8F5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D69F00F-5746-4999-B69A-4CB2A1685B7A}" type="presOf" srcId="{3558B191-0D4C-43D7-8665-4DC134480464}" destId="{7133367C-ACD1-4968-B355-FD93CBFAB97A}" srcOrd="0" destOrd="0" presId="urn:microsoft.com/office/officeart/2018/5/layout/IconLeafLabelList"/>
    <dgm:cxn modelId="{8B18D712-425D-40B8-A064-52AE08D6D629}" type="presOf" srcId="{82619566-6449-4951-BA36-B41D1F6D865E}" destId="{6410FB0C-7A6D-41B5-B9A1-089B30C03E88}" srcOrd="0" destOrd="0" presId="urn:microsoft.com/office/officeart/2018/5/layout/IconLeafLabelList"/>
    <dgm:cxn modelId="{533F6A1B-0832-4EA6-847D-3A90719AE785}" srcId="{3558B191-0D4C-43D7-8665-4DC134480464}" destId="{07421A09-A811-4DF2-A893-3DB809CF8F52}" srcOrd="2" destOrd="0" parTransId="{D29BC1ED-E4C3-4B04-8469-0C589FE67277}" sibTransId="{4FDA50F2-3974-44A1-8815-71454071B33A}"/>
    <dgm:cxn modelId="{259C3D26-EFA8-4F86-8EFA-233A1EDEDED8}" srcId="{3558B191-0D4C-43D7-8665-4DC134480464}" destId="{82619566-6449-4951-BA36-B41D1F6D865E}" srcOrd="0" destOrd="0" parTransId="{48C03571-3D06-4B2F-8A85-0C2C9A1782AB}" sibTransId="{614EE7E5-26AF-4604-A1A6-3EE454A5E78F}"/>
    <dgm:cxn modelId="{234D614E-2EC5-470F-A04A-B8358B55D827}" type="presOf" srcId="{07421A09-A811-4DF2-A893-3DB809CF8F52}" destId="{3E0B916B-2973-4D5A-A8FD-5520B5792BAC}" srcOrd="0" destOrd="0" presId="urn:microsoft.com/office/officeart/2018/5/layout/IconLeafLabelList"/>
    <dgm:cxn modelId="{4F597DAA-C1D0-4DD0-B187-1273416857F2}" srcId="{3558B191-0D4C-43D7-8665-4DC134480464}" destId="{0656A038-E70A-44E4-B427-5A8D4066DFBD}" srcOrd="1" destOrd="0" parTransId="{41D79AEC-69F1-424E-A57A-7FB4FDCE4B67}" sibTransId="{EB9ED7DF-C207-439E-9285-308D0A9E196C}"/>
    <dgm:cxn modelId="{866EECD4-520B-42D5-AFC8-DB65E1A3196E}" type="presOf" srcId="{0656A038-E70A-44E4-B427-5A8D4066DFBD}" destId="{D5EE9781-1C56-4E60-9586-794E91169D48}" srcOrd="0" destOrd="0" presId="urn:microsoft.com/office/officeart/2018/5/layout/IconLeafLabelList"/>
    <dgm:cxn modelId="{B3FA79D2-8725-472C-B3CB-C42BA5E2442B}" type="presParOf" srcId="{7133367C-ACD1-4968-B355-FD93CBFAB97A}" destId="{7695F0CA-0E36-4264-9850-3545974C7D32}" srcOrd="0" destOrd="0" presId="urn:microsoft.com/office/officeart/2018/5/layout/IconLeafLabelList"/>
    <dgm:cxn modelId="{2C519B50-6A3C-4839-906C-0F2D151D2B41}" type="presParOf" srcId="{7695F0CA-0E36-4264-9850-3545974C7D32}" destId="{655185A6-5240-4E0C-9FEA-8DF792E6B32B}" srcOrd="0" destOrd="0" presId="urn:microsoft.com/office/officeart/2018/5/layout/IconLeafLabelList"/>
    <dgm:cxn modelId="{691D06B0-7144-4E6A-9A8C-77606EC7290F}" type="presParOf" srcId="{7695F0CA-0E36-4264-9850-3545974C7D32}" destId="{3BB3F18D-821A-4157-BD70-E95B802F5E45}" srcOrd="1" destOrd="0" presId="urn:microsoft.com/office/officeart/2018/5/layout/IconLeafLabelList"/>
    <dgm:cxn modelId="{01F483F5-A8EA-4959-AFFE-02BA219D4281}" type="presParOf" srcId="{7695F0CA-0E36-4264-9850-3545974C7D32}" destId="{C661671C-BCE0-49D8-A15A-B3BC99198698}" srcOrd="2" destOrd="0" presId="urn:microsoft.com/office/officeart/2018/5/layout/IconLeafLabelList"/>
    <dgm:cxn modelId="{11A8B229-9499-484F-BB98-CEA66277B175}" type="presParOf" srcId="{7695F0CA-0E36-4264-9850-3545974C7D32}" destId="{6410FB0C-7A6D-41B5-B9A1-089B30C03E88}" srcOrd="3" destOrd="0" presId="urn:microsoft.com/office/officeart/2018/5/layout/IconLeafLabelList"/>
    <dgm:cxn modelId="{2B7692ED-AFC8-40D7-9F37-74DBD40E4411}" type="presParOf" srcId="{7133367C-ACD1-4968-B355-FD93CBFAB97A}" destId="{070D8A4E-54C2-40B4-8CC2-D59AA94CCC02}" srcOrd="1" destOrd="0" presId="urn:microsoft.com/office/officeart/2018/5/layout/IconLeafLabelList"/>
    <dgm:cxn modelId="{1409D773-4138-4475-BF97-0B4603BE33E2}" type="presParOf" srcId="{7133367C-ACD1-4968-B355-FD93CBFAB97A}" destId="{FDAE2844-A9A4-4685-9AAF-4E83D99DCE84}" srcOrd="2" destOrd="0" presId="urn:microsoft.com/office/officeart/2018/5/layout/IconLeafLabelList"/>
    <dgm:cxn modelId="{0351EEFD-7FB6-4E7D-96CC-830CD0AF0B4E}" type="presParOf" srcId="{FDAE2844-A9A4-4685-9AAF-4E83D99DCE84}" destId="{D54DCB12-549E-4F50-81BB-BF81EC7837AF}" srcOrd="0" destOrd="0" presId="urn:microsoft.com/office/officeart/2018/5/layout/IconLeafLabelList"/>
    <dgm:cxn modelId="{6D5FF5A4-FA48-427B-8473-FB02300DCC24}" type="presParOf" srcId="{FDAE2844-A9A4-4685-9AAF-4E83D99DCE84}" destId="{5D314338-CD93-403E-82E5-139414A2AA0E}" srcOrd="1" destOrd="0" presId="urn:microsoft.com/office/officeart/2018/5/layout/IconLeafLabelList"/>
    <dgm:cxn modelId="{97E4CAC7-EDAD-4D84-A753-F7C31A119B0E}" type="presParOf" srcId="{FDAE2844-A9A4-4685-9AAF-4E83D99DCE84}" destId="{A0E2F534-DD16-4B3E-B052-EF8EFF0F2541}" srcOrd="2" destOrd="0" presId="urn:microsoft.com/office/officeart/2018/5/layout/IconLeafLabelList"/>
    <dgm:cxn modelId="{EF18C34A-3CCA-4B8F-A8A2-5BA13B6AAD66}" type="presParOf" srcId="{FDAE2844-A9A4-4685-9AAF-4E83D99DCE84}" destId="{D5EE9781-1C56-4E60-9586-794E91169D48}" srcOrd="3" destOrd="0" presId="urn:microsoft.com/office/officeart/2018/5/layout/IconLeafLabelList"/>
    <dgm:cxn modelId="{B7C4AE71-98C5-4219-B090-09B259194292}" type="presParOf" srcId="{7133367C-ACD1-4968-B355-FD93CBFAB97A}" destId="{FFA42DCD-75DC-464B-95A0-9372A6F524E3}" srcOrd="3" destOrd="0" presId="urn:microsoft.com/office/officeart/2018/5/layout/IconLeafLabelList"/>
    <dgm:cxn modelId="{3B5C4D42-7974-4251-86D7-9C8CC9221BEB}" type="presParOf" srcId="{7133367C-ACD1-4968-B355-FD93CBFAB97A}" destId="{42320BBA-F624-4C38-9701-53501E19C154}" srcOrd="4" destOrd="0" presId="urn:microsoft.com/office/officeart/2018/5/layout/IconLeafLabelList"/>
    <dgm:cxn modelId="{C99CE946-0C7D-4246-BECD-1B12A4990585}" type="presParOf" srcId="{42320BBA-F624-4C38-9701-53501E19C154}" destId="{B946E8D8-A449-4470-88E0-F5A129D0CBCA}" srcOrd="0" destOrd="0" presId="urn:microsoft.com/office/officeart/2018/5/layout/IconLeafLabelList"/>
    <dgm:cxn modelId="{14D109D7-A79B-4826-BF0A-35BF92FD8073}" type="presParOf" srcId="{42320BBA-F624-4C38-9701-53501E19C154}" destId="{1497FB56-FB87-4A15-A417-CBFDD7797D0E}" srcOrd="1" destOrd="0" presId="urn:microsoft.com/office/officeart/2018/5/layout/IconLeafLabelList"/>
    <dgm:cxn modelId="{531496E4-B2B7-47B6-88D5-1926DB5AC707}" type="presParOf" srcId="{42320BBA-F624-4C38-9701-53501E19C154}" destId="{1DDEDF7C-A7BA-48D9-9E88-60CFFE66FD43}" srcOrd="2" destOrd="0" presId="urn:microsoft.com/office/officeart/2018/5/layout/IconLeafLabelList"/>
    <dgm:cxn modelId="{5A05CCA0-80B3-4CD7-A298-F0A660434283}" type="presParOf" srcId="{42320BBA-F624-4C38-9701-53501E19C154}" destId="{3E0B916B-2973-4D5A-A8FD-5520B5792BA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F41649-1645-433C-BFE0-D8276F1247AF}" type="doc">
      <dgm:prSet loTypeId="urn:microsoft.com/office/officeart/2005/8/layout/matrix3" loCatId="matrix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21B6CDA1-28D8-40A4-A41D-3C3FD4F3CF60}">
      <dgm:prSet/>
      <dgm:spPr/>
      <dgm:t>
        <a:bodyPr/>
        <a:lstStyle/>
        <a:p>
          <a:r>
            <a:rPr lang="en-GB" dirty="0"/>
            <a:t>Requirement of technical expertise, (Umar, 2021).</a:t>
          </a:r>
          <a:endParaRPr lang="en-US" dirty="0"/>
        </a:p>
      </dgm:t>
    </dgm:pt>
    <dgm:pt modelId="{026573C3-58FB-4602-9D97-45E1A735CC6F}" type="parTrans" cxnId="{345A0BB2-E039-4E49-B780-269FF58B042D}">
      <dgm:prSet/>
      <dgm:spPr/>
      <dgm:t>
        <a:bodyPr/>
        <a:lstStyle/>
        <a:p>
          <a:endParaRPr lang="en-US"/>
        </a:p>
      </dgm:t>
    </dgm:pt>
    <dgm:pt modelId="{1DD0E6BA-D797-4B8C-9AC8-FDD757065976}" type="sibTrans" cxnId="{345A0BB2-E039-4E49-B780-269FF58B042D}">
      <dgm:prSet/>
      <dgm:spPr/>
      <dgm:t>
        <a:bodyPr/>
        <a:lstStyle/>
        <a:p>
          <a:endParaRPr lang="en-US"/>
        </a:p>
      </dgm:t>
    </dgm:pt>
    <dgm:pt modelId="{FBA93EA7-F9CD-4AA9-A5B5-152B23D3433D}">
      <dgm:prSet/>
      <dgm:spPr/>
      <dgm:t>
        <a:bodyPr/>
        <a:lstStyle/>
        <a:p>
          <a:r>
            <a:rPr lang="en-GB" dirty="0"/>
            <a:t>Fragmented nature, (Johnson et al., 2003). </a:t>
          </a:r>
          <a:endParaRPr lang="en-US" dirty="0"/>
        </a:p>
      </dgm:t>
    </dgm:pt>
    <dgm:pt modelId="{D6F8A2A2-EAEB-4437-9640-821B710D9A03}" type="parTrans" cxnId="{A0CCB58F-C2B2-4022-9605-1C6EADB59FBA}">
      <dgm:prSet/>
      <dgm:spPr/>
      <dgm:t>
        <a:bodyPr/>
        <a:lstStyle/>
        <a:p>
          <a:endParaRPr lang="en-US"/>
        </a:p>
      </dgm:t>
    </dgm:pt>
    <dgm:pt modelId="{3E83C6F9-EA57-4041-B77E-0312228CE387}" type="sibTrans" cxnId="{A0CCB58F-C2B2-4022-9605-1C6EADB59FBA}">
      <dgm:prSet/>
      <dgm:spPr/>
      <dgm:t>
        <a:bodyPr/>
        <a:lstStyle/>
        <a:p>
          <a:endParaRPr lang="en-US"/>
        </a:p>
      </dgm:t>
    </dgm:pt>
    <dgm:pt modelId="{B129CFC8-3049-4893-B83E-689F382D7E7F}">
      <dgm:prSet/>
      <dgm:spPr/>
      <dgm:t>
        <a:bodyPr/>
        <a:lstStyle/>
        <a:p>
          <a:r>
            <a:rPr lang="en-GB" dirty="0"/>
            <a:t>Additional costs, (Li et al., 2019)</a:t>
          </a:r>
          <a:endParaRPr lang="en-US" dirty="0"/>
        </a:p>
      </dgm:t>
    </dgm:pt>
    <dgm:pt modelId="{6F82F150-65B3-4E0A-8A4C-53DAC9F75B55}" type="parTrans" cxnId="{1719345D-E62F-49FA-ACD7-6BF04D9FEB7D}">
      <dgm:prSet/>
      <dgm:spPr/>
      <dgm:t>
        <a:bodyPr/>
        <a:lstStyle/>
        <a:p>
          <a:endParaRPr lang="en-US"/>
        </a:p>
      </dgm:t>
    </dgm:pt>
    <dgm:pt modelId="{6129A7CF-5DEA-4A0C-BC3A-61CF2343DC3D}" type="sibTrans" cxnId="{1719345D-E62F-49FA-ACD7-6BF04D9FEB7D}">
      <dgm:prSet/>
      <dgm:spPr/>
      <dgm:t>
        <a:bodyPr/>
        <a:lstStyle/>
        <a:p>
          <a:endParaRPr lang="en-US"/>
        </a:p>
      </dgm:t>
    </dgm:pt>
    <dgm:pt modelId="{7FE2A0FF-7E92-47E9-ABEE-021EE0FC03FB}">
      <dgm:prSet/>
      <dgm:spPr/>
      <dgm:t>
        <a:bodyPr/>
        <a:lstStyle/>
        <a:p>
          <a:r>
            <a:rPr lang="en-GB" dirty="0"/>
            <a:t>Cultural barrier, (Chan et al., 2019)</a:t>
          </a:r>
          <a:endParaRPr lang="en-US" dirty="0"/>
        </a:p>
      </dgm:t>
    </dgm:pt>
    <dgm:pt modelId="{32A1C689-37D5-4643-AE8A-EB422CFA254E}" type="parTrans" cxnId="{736D2F40-A896-4A3F-A467-95A0E3CFF1C6}">
      <dgm:prSet/>
      <dgm:spPr/>
      <dgm:t>
        <a:bodyPr/>
        <a:lstStyle/>
        <a:p>
          <a:endParaRPr lang="en-US"/>
        </a:p>
      </dgm:t>
    </dgm:pt>
    <dgm:pt modelId="{D5FBB151-050C-47C8-A398-1D932FF146A5}" type="sibTrans" cxnId="{736D2F40-A896-4A3F-A467-95A0E3CFF1C6}">
      <dgm:prSet/>
      <dgm:spPr/>
      <dgm:t>
        <a:bodyPr/>
        <a:lstStyle/>
        <a:p>
          <a:endParaRPr lang="en-US"/>
        </a:p>
      </dgm:t>
    </dgm:pt>
    <dgm:pt modelId="{450C4A2A-BC09-4DBF-9C6F-EA62DF231164}" type="pres">
      <dgm:prSet presAssocID="{2CF41649-1645-433C-BFE0-D8276F1247AF}" presName="matrix" presStyleCnt="0">
        <dgm:presLayoutVars>
          <dgm:chMax val="1"/>
          <dgm:dir/>
          <dgm:resizeHandles val="exact"/>
        </dgm:presLayoutVars>
      </dgm:prSet>
      <dgm:spPr/>
    </dgm:pt>
    <dgm:pt modelId="{2CBFD2E8-5A44-49C2-9944-9FA799709EE0}" type="pres">
      <dgm:prSet presAssocID="{2CF41649-1645-433C-BFE0-D8276F1247AF}" presName="diamond" presStyleLbl="bgShp" presStyleIdx="0" presStyleCnt="1"/>
      <dgm:spPr/>
    </dgm:pt>
    <dgm:pt modelId="{528D489D-C0BA-4A5A-A1BD-194813D1344A}" type="pres">
      <dgm:prSet presAssocID="{2CF41649-1645-433C-BFE0-D8276F1247AF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AF7E988-BB85-4675-8855-9529BAD00EAE}" type="pres">
      <dgm:prSet presAssocID="{2CF41649-1645-433C-BFE0-D8276F1247AF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4E006FD-F93D-4764-A0D0-74D96FABAD37}" type="pres">
      <dgm:prSet presAssocID="{2CF41649-1645-433C-BFE0-D8276F1247AF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5924CC1-DDB0-4171-964E-CF9290E92044}" type="pres">
      <dgm:prSet presAssocID="{2CF41649-1645-433C-BFE0-D8276F1247AF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36D2F40-A896-4A3F-A467-95A0E3CFF1C6}" srcId="{2CF41649-1645-433C-BFE0-D8276F1247AF}" destId="{7FE2A0FF-7E92-47E9-ABEE-021EE0FC03FB}" srcOrd="3" destOrd="0" parTransId="{32A1C689-37D5-4643-AE8A-EB422CFA254E}" sibTransId="{D5FBB151-050C-47C8-A398-1D932FF146A5}"/>
    <dgm:cxn modelId="{1719345D-E62F-49FA-ACD7-6BF04D9FEB7D}" srcId="{2CF41649-1645-433C-BFE0-D8276F1247AF}" destId="{B129CFC8-3049-4893-B83E-689F382D7E7F}" srcOrd="2" destOrd="0" parTransId="{6F82F150-65B3-4E0A-8A4C-53DAC9F75B55}" sibTransId="{6129A7CF-5DEA-4A0C-BC3A-61CF2343DC3D}"/>
    <dgm:cxn modelId="{F68A5369-B649-4CF8-B99C-B84EE2D8414B}" type="presOf" srcId="{FBA93EA7-F9CD-4AA9-A5B5-152B23D3433D}" destId="{4AF7E988-BB85-4675-8855-9529BAD00EAE}" srcOrd="0" destOrd="0" presId="urn:microsoft.com/office/officeart/2005/8/layout/matrix3"/>
    <dgm:cxn modelId="{A0CCB58F-C2B2-4022-9605-1C6EADB59FBA}" srcId="{2CF41649-1645-433C-BFE0-D8276F1247AF}" destId="{FBA93EA7-F9CD-4AA9-A5B5-152B23D3433D}" srcOrd="1" destOrd="0" parTransId="{D6F8A2A2-EAEB-4437-9640-821B710D9A03}" sibTransId="{3E83C6F9-EA57-4041-B77E-0312228CE387}"/>
    <dgm:cxn modelId="{57C9239E-4946-42D0-BB64-BD15F3ABB53C}" type="presOf" srcId="{B129CFC8-3049-4893-B83E-689F382D7E7F}" destId="{C4E006FD-F93D-4764-A0D0-74D96FABAD37}" srcOrd="0" destOrd="0" presId="urn:microsoft.com/office/officeart/2005/8/layout/matrix3"/>
    <dgm:cxn modelId="{345A0BB2-E039-4E49-B780-269FF58B042D}" srcId="{2CF41649-1645-433C-BFE0-D8276F1247AF}" destId="{21B6CDA1-28D8-40A4-A41D-3C3FD4F3CF60}" srcOrd="0" destOrd="0" parTransId="{026573C3-58FB-4602-9D97-45E1A735CC6F}" sibTransId="{1DD0E6BA-D797-4B8C-9AC8-FDD757065976}"/>
    <dgm:cxn modelId="{B2B9E3CD-0885-4BD4-B7C5-A1B5CDDAAAD7}" type="presOf" srcId="{2CF41649-1645-433C-BFE0-D8276F1247AF}" destId="{450C4A2A-BC09-4DBF-9C6F-EA62DF231164}" srcOrd="0" destOrd="0" presId="urn:microsoft.com/office/officeart/2005/8/layout/matrix3"/>
    <dgm:cxn modelId="{6156FDDD-6762-4E5C-9343-C7DE85BBC792}" type="presOf" srcId="{7FE2A0FF-7E92-47E9-ABEE-021EE0FC03FB}" destId="{D5924CC1-DDB0-4171-964E-CF9290E92044}" srcOrd="0" destOrd="0" presId="urn:microsoft.com/office/officeart/2005/8/layout/matrix3"/>
    <dgm:cxn modelId="{092209EF-1041-4F14-A38C-7EC3B35C1046}" type="presOf" srcId="{21B6CDA1-28D8-40A4-A41D-3C3FD4F3CF60}" destId="{528D489D-C0BA-4A5A-A1BD-194813D1344A}" srcOrd="0" destOrd="0" presId="urn:microsoft.com/office/officeart/2005/8/layout/matrix3"/>
    <dgm:cxn modelId="{4A68AD66-F9C2-4A02-8D43-8FC8AB5C22E1}" type="presParOf" srcId="{450C4A2A-BC09-4DBF-9C6F-EA62DF231164}" destId="{2CBFD2E8-5A44-49C2-9944-9FA799709EE0}" srcOrd="0" destOrd="0" presId="urn:microsoft.com/office/officeart/2005/8/layout/matrix3"/>
    <dgm:cxn modelId="{E1D1BE0C-6CE8-4C5C-83B2-D1815C5882CF}" type="presParOf" srcId="{450C4A2A-BC09-4DBF-9C6F-EA62DF231164}" destId="{528D489D-C0BA-4A5A-A1BD-194813D1344A}" srcOrd="1" destOrd="0" presId="urn:microsoft.com/office/officeart/2005/8/layout/matrix3"/>
    <dgm:cxn modelId="{1CBDE24E-986B-4644-BBE5-DCAAC1A09FEB}" type="presParOf" srcId="{450C4A2A-BC09-4DBF-9C6F-EA62DF231164}" destId="{4AF7E988-BB85-4675-8855-9529BAD00EAE}" srcOrd="2" destOrd="0" presId="urn:microsoft.com/office/officeart/2005/8/layout/matrix3"/>
    <dgm:cxn modelId="{EBD604DD-995A-4218-B017-DA529AEA7A2D}" type="presParOf" srcId="{450C4A2A-BC09-4DBF-9C6F-EA62DF231164}" destId="{C4E006FD-F93D-4764-A0D0-74D96FABAD37}" srcOrd="3" destOrd="0" presId="urn:microsoft.com/office/officeart/2005/8/layout/matrix3"/>
    <dgm:cxn modelId="{3EC20AEF-805F-488A-8204-A2062D22E67F}" type="presParOf" srcId="{450C4A2A-BC09-4DBF-9C6F-EA62DF231164}" destId="{D5924CC1-DDB0-4171-964E-CF9290E9204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C631FC-619E-4F91-820A-04ACDC78C779}" type="doc">
      <dgm:prSet loTypeId="urn:microsoft.com/office/officeart/2005/8/layout/vProcess5" loCatId="process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2DAA01B4-9B0C-4AB7-AA1C-54696385EBB3}">
      <dgm:prSet/>
      <dgm:spPr/>
      <dgm:t>
        <a:bodyPr/>
        <a:lstStyle/>
        <a:p>
          <a:r>
            <a:rPr lang="en-GB" dirty="0"/>
            <a:t>Cost efficiency, (</a:t>
          </a:r>
          <a:r>
            <a:rPr lang="en-GB" dirty="0" err="1"/>
            <a:t>Georgiadou</a:t>
          </a:r>
          <a:r>
            <a:rPr lang="en-GB" dirty="0"/>
            <a:t>, 2019).</a:t>
          </a:r>
          <a:endParaRPr lang="en-US" dirty="0"/>
        </a:p>
      </dgm:t>
    </dgm:pt>
    <dgm:pt modelId="{44568979-FF6D-40F0-9F78-6C5CEFD67F71}" type="parTrans" cxnId="{72F41003-E587-4D9F-9881-75FF4BFD3AC1}">
      <dgm:prSet/>
      <dgm:spPr/>
      <dgm:t>
        <a:bodyPr/>
        <a:lstStyle/>
        <a:p>
          <a:endParaRPr lang="en-US"/>
        </a:p>
      </dgm:t>
    </dgm:pt>
    <dgm:pt modelId="{C663DD78-328E-4378-B30D-9886BE879D57}" type="sibTrans" cxnId="{72F41003-E587-4D9F-9881-75FF4BFD3AC1}">
      <dgm:prSet/>
      <dgm:spPr/>
      <dgm:t>
        <a:bodyPr/>
        <a:lstStyle/>
        <a:p>
          <a:endParaRPr lang="en-US"/>
        </a:p>
      </dgm:t>
    </dgm:pt>
    <dgm:pt modelId="{CDD0C261-2292-477F-A31E-2DADAF24AD38}">
      <dgm:prSet/>
      <dgm:spPr/>
      <dgm:t>
        <a:bodyPr/>
        <a:lstStyle/>
        <a:p>
          <a:r>
            <a:rPr lang="en-GB"/>
            <a:t>Collaboration and Communication during the construction lifecycle, (Yoders, 2013). </a:t>
          </a:r>
          <a:endParaRPr lang="en-US"/>
        </a:p>
      </dgm:t>
    </dgm:pt>
    <dgm:pt modelId="{3CDEAACC-BF7F-4891-8E17-0C85E1C4F845}" type="parTrans" cxnId="{17D753BE-505C-42DC-81E3-06F2C58D9A59}">
      <dgm:prSet/>
      <dgm:spPr/>
      <dgm:t>
        <a:bodyPr/>
        <a:lstStyle/>
        <a:p>
          <a:endParaRPr lang="en-US"/>
        </a:p>
      </dgm:t>
    </dgm:pt>
    <dgm:pt modelId="{B9EF28F5-3A09-4657-87B3-1D793BD65311}" type="sibTrans" cxnId="{17D753BE-505C-42DC-81E3-06F2C58D9A59}">
      <dgm:prSet/>
      <dgm:spPr/>
      <dgm:t>
        <a:bodyPr/>
        <a:lstStyle/>
        <a:p>
          <a:endParaRPr lang="en-US"/>
        </a:p>
      </dgm:t>
    </dgm:pt>
    <dgm:pt modelId="{9A1A5CCF-9C60-4D81-A1C0-29A106E33282}">
      <dgm:prSet/>
      <dgm:spPr/>
      <dgm:t>
        <a:bodyPr/>
        <a:lstStyle/>
        <a:p>
          <a:r>
            <a:rPr lang="en-GB"/>
            <a:t>Enhance organizational image, (Anton and Diaz, 2014).</a:t>
          </a:r>
          <a:endParaRPr lang="en-US"/>
        </a:p>
      </dgm:t>
    </dgm:pt>
    <dgm:pt modelId="{3A91AA43-CE3F-46A8-B3DD-705E4C1E362C}" type="parTrans" cxnId="{7C838341-42E7-4934-8C73-C425C2E7307F}">
      <dgm:prSet/>
      <dgm:spPr/>
      <dgm:t>
        <a:bodyPr/>
        <a:lstStyle/>
        <a:p>
          <a:endParaRPr lang="en-US"/>
        </a:p>
      </dgm:t>
    </dgm:pt>
    <dgm:pt modelId="{202C37EB-ACE0-4CEB-8F68-BAA75223A56C}" type="sibTrans" cxnId="{7C838341-42E7-4934-8C73-C425C2E7307F}">
      <dgm:prSet/>
      <dgm:spPr/>
      <dgm:t>
        <a:bodyPr/>
        <a:lstStyle/>
        <a:p>
          <a:endParaRPr lang="en-US"/>
        </a:p>
      </dgm:t>
    </dgm:pt>
    <dgm:pt modelId="{109914C7-1C34-4A41-B050-BF5354E2AD76}">
      <dgm:prSet/>
      <dgm:spPr/>
      <dgm:t>
        <a:bodyPr/>
        <a:lstStyle/>
        <a:p>
          <a:r>
            <a:rPr lang="en-GB"/>
            <a:t>Life cycle data leading to sustainability (Chan et al., 2019)</a:t>
          </a:r>
          <a:endParaRPr lang="en-US"/>
        </a:p>
      </dgm:t>
    </dgm:pt>
    <dgm:pt modelId="{950DCF5C-2017-4C00-A3C1-249DD0ACF378}" type="parTrans" cxnId="{8ADC781F-5063-4047-8A92-5BD65778E7F9}">
      <dgm:prSet/>
      <dgm:spPr/>
      <dgm:t>
        <a:bodyPr/>
        <a:lstStyle/>
        <a:p>
          <a:endParaRPr lang="en-US"/>
        </a:p>
      </dgm:t>
    </dgm:pt>
    <dgm:pt modelId="{7A1DFB37-5AEC-4FA3-AD30-0D5206C1B5C7}" type="sibTrans" cxnId="{8ADC781F-5063-4047-8A92-5BD65778E7F9}">
      <dgm:prSet/>
      <dgm:spPr/>
      <dgm:t>
        <a:bodyPr/>
        <a:lstStyle/>
        <a:p>
          <a:endParaRPr lang="en-US"/>
        </a:p>
      </dgm:t>
    </dgm:pt>
    <dgm:pt modelId="{94BF5B28-7269-46D8-9CFB-C963B6074570}" type="pres">
      <dgm:prSet presAssocID="{02C631FC-619E-4F91-820A-04ACDC78C779}" presName="outerComposite" presStyleCnt="0">
        <dgm:presLayoutVars>
          <dgm:chMax val="5"/>
          <dgm:dir/>
          <dgm:resizeHandles val="exact"/>
        </dgm:presLayoutVars>
      </dgm:prSet>
      <dgm:spPr/>
    </dgm:pt>
    <dgm:pt modelId="{EF189ECE-A099-43EF-928A-4CE3EDB897AB}" type="pres">
      <dgm:prSet presAssocID="{02C631FC-619E-4F91-820A-04ACDC78C779}" presName="dummyMaxCanvas" presStyleCnt="0">
        <dgm:presLayoutVars/>
      </dgm:prSet>
      <dgm:spPr/>
    </dgm:pt>
    <dgm:pt modelId="{CAC474F1-B2F6-4FE3-89C1-ED231B2884B3}" type="pres">
      <dgm:prSet presAssocID="{02C631FC-619E-4F91-820A-04ACDC78C779}" presName="FourNodes_1" presStyleLbl="node1" presStyleIdx="0" presStyleCnt="4">
        <dgm:presLayoutVars>
          <dgm:bulletEnabled val="1"/>
        </dgm:presLayoutVars>
      </dgm:prSet>
      <dgm:spPr/>
    </dgm:pt>
    <dgm:pt modelId="{80765D21-51B8-429C-B8DB-8329B8BC084E}" type="pres">
      <dgm:prSet presAssocID="{02C631FC-619E-4F91-820A-04ACDC78C779}" presName="FourNodes_2" presStyleLbl="node1" presStyleIdx="1" presStyleCnt="4">
        <dgm:presLayoutVars>
          <dgm:bulletEnabled val="1"/>
        </dgm:presLayoutVars>
      </dgm:prSet>
      <dgm:spPr/>
    </dgm:pt>
    <dgm:pt modelId="{DD024A39-E6E5-456A-84E6-608D436D777E}" type="pres">
      <dgm:prSet presAssocID="{02C631FC-619E-4F91-820A-04ACDC78C779}" presName="FourNodes_3" presStyleLbl="node1" presStyleIdx="2" presStyleCnt="4">
        <dgm:presLayoutVars>
          <dgm:bulletEnabled val="1"/>
        </dgm:presLayoutVars>
      </dgm:prSet>
      <dgm:spPr/>
    </dgm:pt>
    <dgm:pt modelId="{03555A7A-B243-46BF-98B4-3D04C55C16EC}" type="pres">
      <dgm:prSet presAssocID="{02C631FC-619E-4F91-820A-04ACDC78C779}" presName="FourNodes_4" presStyleLbl="node1" presStyleIdx="3" presStyleCnt="4">
        <dgm:presLayoutVars>
          <dgm:bulletEnabled val="1"/>
        </dgm:presLayoutVars>
      </dgm:prSet>
      <dgm:spPr/>
    </dgm:pt>
    <dgm:pt modelId="{33EF017A-47F8-4E1F-9A09-B3CF21107112}" type="pres">
      <dgm:prSet presAssocID="{02C631FC-619E-4F91-820A-04ACDC78C779}" presName="FourConn_1-2" presStyleLbl="fgAccFollowNode1" presStyleIdx="0" presStyleCnt="3">
        <dgm:presLayoutVars>
          <dgm:bulletEnabled val="1"/>
        </dgm:presLayoutVars>
      </dgm:prSet>
      <dgm:spPr/>
    </dgm:pt>
    <dgm:pt modelId="{40B834D6-65A1-498E-A4AF-E8EF5768F112}" type="pres">
      <dgm:prSet presAssocID="{02C631FC-619E-4F91-820A-04ACDC78C779}" presName="FourConn_2-3" presStyleLbl="fgAccFollowNode1" presStyleIdx="1" presStyleCnt="3">
        <dgm:presLayoutVars>
          <dgm:bulletEnabled val="1"/>
        </dgm:presLayoutVars>
      </dgm:prSet>
      <dgm:spPr/>
    </dgm:pt>
    <dgm:pt modelId="{07D9D171-95C2-4E14-9758-4E1FB81B82AB}" type="pres">
      <dgm:prSet presAssocID="{02C631FC-619E-4F91-820A-04ACDC78C779}" presName="FourConn_3-4" presStyleLbl="fgAccFollowNode1" presStyleIdx="2" presStyleCnt="3">
        <dgm:presLayoutVars>
          <dgm:bulletEnabled val="1"/>
        </dgm:presLayoutVars>
      </dgm:prSet>
      <dgm:spPr/>
    </dgm:pt>
    <dgm:pt modelId="{389AF94F-9460-4A19-BE8C-41083C9ADD52}" type="pres">
      <dgm:prSet presAssocID="{02C631FC-619E-4F91-820A-04ACDC78C779}" presName="FourNodes_1_text" presStyleLbl="node1" presStyleIdx="3" presStyleCnt="4">
        <dgm:presLayoutVars>
          <dgm:bulletEnabled val="1"/>
        </dgm:presLayoutVars>
      </dgm:prSet>
      <dgm:spPr/>
    </dgm:pt>
    <dgm:pt modelId="{7772A8CD-F97F-472D-92F8-8D23DDBA37CF}" type="pres">
      <dgm:prSet presAssocID="{02C631FC-619E-4F91-820A-04ACDC78C779}" presName="FourNodes_2_text" presStyleLbl="node1" presStyleIdx="3" presStyleCnt="4">
        <dgm:presLayoutVars>
          <dgm:bulletEnabled val="1"/>
        </dgm:presLayoutVars>
      </dgm:prSet>
      <dgm:spPr/>
    </dgm:pt>
    <dgm:pt modelId="{F2998D0B-4A73-4AE9-A723-7CA21191BB97}" type="pres">
      <dgm:prSet presAssocID="{02C631FC-619E-4F91-820A-04ACDC78C779}" presName="FourNodes_3_text" presStyleLbl="node1" presStyleIdx="3" presStyleCnt="4">
        <dgm:presLayoutVars>
          <dgm:bulletEnabled val="1"/>
        </dgm:presLayoutVars>
      </dgm:prSet>
      <dgm:spPr/>
    </dgm:pt>
    <dgm:pt modelId="{3B4366B7-599C-4E13-9C08-654510F3CCE5}" type="pres">
      <dgm:prSet presAssocID="{02C631FC-619E-4F91-820A-04ACDC78C77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72F41003-E587-4D9F-9881-75FF4BFD3AC1}" srcId="{02C631FC-619E-4F91-820A-04ACDC78C779}" destId="{2DAA01B4-9B0C-4AB7-AA1C-54696385EBB3}" srcOrd="0" destOrd="0" parTransId="{44568979-FF6D-40F0-9F78-6C5CEFD67F71}" sibTransId="{C663DD78-328E-4378-B30D-9886BE879D57}"/>
    <dgm:cxn modelId="{8ADC781F-5063-4047-8A92-5BD65778E7F9}" srcId="{02C631FC-619E-4F91-820A-04ACDC78C779}" destId="{109914C7-1C34-4A41-B050-BF5354E2AD76}" srcOrd="3" destOrd="0" parTransId="{950DCF5C-2017-4C00-A3C1-249DD0ACF378}" sibTransId="{7A1DFB37-5AEC-4FA3-AD30-0D5206C1B5C7}"/>
    <dgm:cxn modelId="{01A67C22-FAFB-4882-BC08-B54815AB1E0E}" type="presOf" srcId="{9A1A5CCF-9C60-4D81-A1C0-29A106E33282}" destId="{DD024A39-E6E5-456A-84E6-608D436D777E}" srcOrd="0" destOrd="0" presId="urn:microsoft.com/office/officeart/2005/8/layout/vProcess5"/>
    <dgm:cxn modelId="{ACF4D322-8F5B-4499-9106-8520DE9A1FCF}" type="presOf" srcId="{109914C7-1C34-4A41-B050-BF5354E2AD76}" destId="{3B4366B7-599C-4E13-9C08-654510F3CCE5}" srcOrd="1" destOrd="0" presId="urn:microsoft.com/office/officeart/2005/8/layout/vProcess5"/>
    <dgm:cxn modelId="{2AF4D32D-33C9-42E7-8651-0F408FCA03C5}" type="presOf" srcId="{CDD0C261-2292-477F-A31E-2DADAF24AD38}" destId="{7772A8CD-F97F-472D-92F8-8D23DDBA37CF}" srcOrd="1" destOrd="0" presId="urn:microsoft.com/office/officeart/2005/8/layout/vProcess5"/>
    <dgm:cxn modelId="{65B76B37-21DA-4110-8E3E-4B69B3782177}" type="presOf" srcId="{2DAA01B4-9B0C-4AB7-AA1C-54696385EBB3}" destId="{CAC474F1-B2F6-4FE3-89C1-ED231B2884B3}" srcOrd="0" destOrd="0" presId="urn:microsoft.com/office/officeart/2005/8/layout/vProcess5"/>
    <dgm:cxn modelId="{358E2A3E-CA98-497A-894C-504E0BB4038C}" type="presOf" srcId="{202C37EB-ACE0-4CEB-8F68-BAA75223A56C}" destId="{07D9D171-95C2-4E14-9758-4E1FB81B82AB}" srcOrd="0" destOrd="0" presId="urn:microsoft.com/office/officeart/2005/8/layout/vProcess5"/>
    <dgm:cxn modelId="{7C838341-42E7-4934-8C73-C425C2E7307F}" srcId="{02C631FC-619E-4F91-820A-04ACDC78C779}" destId="{9A1A5CCF-9C60-4D81-A1C0-29A106E33282}" srcOrd="2" destOrd="0" parTransId="{3A91AA43-CE3F-46A8-B3DD-705E4C1E362C}" sibTransId="{202C37EB-ACE0-4CEB-8F68-BAA75223A56C}"/>
    <dgm:cxn modelId="{D412956E-CC38-471E-AC37-D2DBB402A0BD}" type="presOf" srcId="{B9EF28F5-3A09-4657-87B3-1D793BD65311}" destId="{40B834D6-65A1-498E-A4AF-E8EF5768F112}" srcOrd="0" destOrd="0" presId="urn:microsoft.com/office/officeart/2005/8/layout/vProcess5"/>
    <dgm:cxn modelId="{C551605A-FA2E-4DF4-A578-3A4DAF53F88E}" type="presOf" srcId="{109914C7-1C34-4A41-B050-BF5354E2AD76}" destId="{03555A7A-B243-46BF-98B4-3D04C55C16EC}" srcOrd="0" destOrd="0" presId="urn:microsoft.com/office/officeart/2005/8/layout/vProcess5"/>
    <dgm:cxn modelId="{29D4AC90-7691-4DA0-9CF1-00C27033B6C4}" type="presOf" srcId="{CDD0C261-2292-477F-A31E-2DADAF24AD38}" destId="{80765D21-51B8-429C-B8DB-8329B8BC084E}" srcOrd="0" destOrd="0" presId="urn:microsoft.com/office/officeart/2005/8/layout/vProcess5"/>
    <dgm:cxn modelId="{BD7B4AA3-D082-4B40-8041-B34037306E65}" type="presOf" srcId="{2DAA01B4-9B0C-4AB7-AA1C-54696385EBB3}" destId="{389AF94F-9460-4A19-BE8C-41083C9ADD52}" srcOrd="1" destOrd="0" presId="urn:microsoft.com/office/officeart/2005/8/layout/vProcess5"/>
    <dgm:cxn modelId="{0AA7A6AC-1F59-483F-B0CD-C56CA5F65E11}" type="presOf" srcId="{9A1A5CCF-9C60-4D81-A1C0-29A106E33282}" destId="{F2998D0B-4A73-4AE9-A723-7CA21191BB97}" srcOrd="1" destOrd="0" presId="urn:microsoft.com/office/officeart/2005/8/layout/vProcess5"/>
    <dgm:cxn modelId="{17D753BE-505C-42DC-81E3-06F2C58D9A59}" srcId="{02C631FC-619E-4F91-820A-04ACDC78C779}" destId="{CDD0C261-2292-477F-A31E-2DADAF24AD38}" srcOrd="1" destOrd="0" parTransId="{3CDEAACC-BF7F-4891-8E17-0C85E1C4F845}" sibTransId="{B9EF28F5-3A09-4657-87B3-1D793BD65311}"/>
    <dgm:cxn modelId="{7F03D7CB-7415-426B-8041-62A45E730BA7}" type="presOf" srcId="{02C631FC-619E-4F91-820A-04ACDC78C779}" destId="{94BF5B28-7269-46D8-9CFB-C963B6074570}" srcOrd="0" destOrd="0" presId="urn:microsoft.com/office/officeart/2005/8/layout/vProcess5"/>
    <dgm:cxn modelId="{3973D9EE-40D8-46B2-80DB-4967CE5A8DC3}" type="presOf" srcId="{C663DD78-328E-4378-B30D-9886BE879D57}" destId="{33EF017A-47F8-4E1F-9A09-B3CF21107112}" srcOrd="0" destOrd="0" presId="urn:microsoft.com/office/officeart/2005/8/layout/vProcess5"/>
    <dgm:cxn modelId="{6C88D767-2D62-44A5-9E40-A5E7CF33DB6C}" type="presParOf" srcId="{94BF5B28-7269-46D8-9CFB-C963B6074570}" destId="{EF189ECE-A099-43EF-928A-4CE3EDB897AB}" srcOrd="0" destOrd="0" presId="urn:microsoft.com/office/officeart/2005/8/layout/vProcess5"/>
    <dgm:cxn modelId="{13ED497F-E835-44EC-99BF-9B9EBC593369}" type="presParOf" srcId="{94BF5B28-7269-46D8-9CFB-C963B6074570}" destId="{CAC474F1-B2F6-4FE3-89C1-ED231B2884B3}" srcOrd="1" destOrd="0" presId="urn:microsoft.com/office/officeart/2005/8/layout/vProcess5"/>
    <dgm:cxn modelId="{6D00202A-45C7-44D7-9659-63089103AE34}" type="presParOf" srcId="{94BF5B28-7269-46D8-9CFB-C963B6074570}" destId="{80765D21-51B8-429C-B8DB-8329B8BC084E}" srcOrd="2" destOrd="0" presId="urn:microsoft.com/office/officeart/2005/8/layout/vProcess5"/>
    <dgm:cxn modelId="{B558F85E-B0D9-4E7A-8037-52ECE6CEF0D9}" type="presParOf" srcId="{94BF5B28-7269-46D8-9CFB-C963B6074570}" destId="{DD024A39-E6E5-456A-84E6-608D436D777E}" srcOrd="3" destOrd="0" presId="urn:microsoft.com/office/officeart/2005/8/layout/vProcess5"/>
    <dgm:cxn modelId="{F30BC8D5-7F00-42B3-A4EE-F52CE829A78A}" type="presParOf" srcId="{94BF5B28-7269-46D8-9CFB-C963B6074570}" destId="{03555A7A-B243-46BF-98B4-3D04C55C16EC}" srcOrd="4" destOrd="0" presId="urn:microsoft.com/office/officeart/2005/8/layout/vProcess5"/>
    <dgm:cxn modelId="{0E9D8652-7426-48DE-989A-04355515ED0C}" type="presParOf" srcId="{94BF5B28-7269-46D8-9CFB-C963B6074570}" destId="{33EF017A-47F8-4E1F-9A09-B3CF21107112}" srcOrd="5" destOrd="0" presId="urn:microsoft.com/office/officeart/2005/8/layout/vProcess5"/>
    <dgm:cxn modelId="{6F452EAC-2695-45E5-932B-008390304532}" type="presParOf" srcId="{94BF5B28-7269-46D8-9CFB-C963B6074570}" destId="{40B834D6-65A1-498E-A4AF-E8EF5768F112}" srcOrd="6" destOrd="0" presId="urn:microsoft.com/office/officeart/2005/8/layout/vProcess5"/>
    <dgm:cxn modelId="{D6F303ED-53D9-4047-BBBF-4F90919E9B62}" type="presParOf" srcId="{94BF5B28-7269-46D8-9CFB-C963B6074570}" destId="{07D9D171-95C2-4E14-9758-4E1FB81B82AB}" srcOrd="7" destOrd="0" presId="urn:microsoft.com/office/officeart/2005/8/layout/vProcess5"/>
    <dgm:cxn modelId="{ADD28A29-4F86-4DAA-916E-E5CCFC613495}" type="presParOf" srcId="{94BF5B28-7269-46D8-9CFB-C963B6074570}" destId="{389AF94F-9460-4A19-BE8C-41083C9ADD52}" srcOrd="8" destOrd="0" presId="urn:microsoft.com/office/officeart/2005/8/layout/vProcess5"/>
    <dgm:cxn modelId="{0D4BB2CB-40BC-4A5D-9D2C-31074DE54F76}" type="presParOf" srcId="{94BF5B28-7269-46D8-9CFB-C963B6074570}" destId="{7772A8CD-F97F-472D-92F8-8D23DDBA37CF}" srcOrd="9" destOrd="0" presId="urn:microsoft.com/office/officeart/2005/8/layout/vProcess5"/>
    <dgm:cxn modelId="{AE84245D-4674-4A7A-87CF-F0CC97DD0AFB}" type="presParOf" srcId="{94BF5B28-7269-46D8-9CFB-C963B6074570}" destId="{F2998D0B-4A73-4AE9-A723-7CA21191BB97}" srcOrd="10" destOrd="0" presId="urn:microsoft.com/office/officeart/2005/8/layout/vProcess5"/>
    <dgm:cxn modelId="{2751262F-CE15-4A35-AD65-EA7B7E921022}" type="presParOf" srcId="{94BF5B28-7269-46D8-9CFB-C963B6074570}" destId="{3B4366B7-599C-4E13-9C08-654510F3CCE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F86D01-47F7-400E-B5F9-BEE184005A7E}" type="doc">
      <dgm:prSet loTypeId="urn:microsoft.com/office/officeart/2005/8/layout/matrix3" loCatId="matrix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5FC72CD7-3F27-46A0-9756-BE78E3D3E364}">
      <dgm:prSet/>
      <dgm:spPr/>
      <dgm:t>
        <a:bodyPr/>
        <a:lstStyle/>
        <a:p>
          <a:r>
            <a:rPr lang="en-GB"/>
            <a:t>80-90% of work is carried out by subcontractors, (Omotayo et al, 2022). </a:t>
          </a:r>
          <a:endParaRPr lang="en-US"/>
        </a:p>
      </dgm:t>
    </dgm:pt>
    <dgm:pt modelId="{D2502924-FBC4-4667-9D28-CDB152935AB7}" type="parTrans" cxnId="{4D3EFFFA-A08F-4163-B607-8EDC6CF527E2}">
      <dgm:prSet/>
      <dgm:spPr/>
      <dgm:t>
        <a:bodyPr/>
        <a:lstStyle/>
        <a:p>
          <a:endParaRPr lang="en-US"/>
        </a:p>
      </dgm:t>
    </dgm:pt>
    <dgm:pt modelId="{FD5E8952-464F-4A2B-9EE0-F5A5C59F7038}" type="sibTrans" cxnId="{4D3EFFFA-A08F-4163-B607-8EDC6CF527E2}">
      <dgm:prSet/>
      <dgm:spPr/>
      <dgm:t>
        <a:bodyPr/>
        <a:lstStyle/>
        <a:p>
          <a:endParaRPr lang="en-US"/>
        </a:p>
      </dgm:t>
    </dgm:pt>
    <dgm:pt modelId="{7E38EA67-D9B1-4141-A486-7F28A4638FD4}">
      <dgm:prSet/>
      <dgm:spPr/>
      <dgm:t>
        <a:bodyPr/>
        <a:lstStyle/>
        <a:p>
          <a:r>
            <a:rPr lang="en-GB"/>
            <a:t>Construction sector deal, (Gov.UK, 2019)</a:t>
          </a:r>
          <a:endParaRPr lang="en-US"/>
        </a:p>
      </dgm:t>
    </dgm:pt>
    <dgm:pt modelId="{8A63194F-44F2-4A39-9376-BFBDBF680924}" type="parTrans" cxnId="{17FB27CF-502A-4DFD-BC40-97F54493BD47}">
      <dgm:prSet/>
      <dgm:spPr/>
      <dgm:t>
        <a:bodyPr/>
        <a:lstStyle/>
        <a:p>
          <a:endParaRPr lang="en-US"/>
        </a:p>
      </dgm:t>
    </dgm:pt>
    <dgm:pt modelId="{D97E750F-0E1C-473C-A052-6AD6C9925EF3}" type="sibTrans" cxnId="{17FB27CF-502A-4DFD-BC40-97F54493BD47}">
      <dgm:prSet/>
      <dgm:spPr/>
      <dgm:t>
        <a:bodyPr/>
        <a:lstStyle/>
        <a:p>
          <a:endParaRPr lang="en-US"/>
        </a:p>
      </dgm:t>
    </dgm:pt>
    <dgm:pt modelId="{9F026618-8144-4B92-B7DF-16D40A09E46E}">
      <dgm:prSet/>
      <dgm:spPr/>
      <dgm:t>
        <a:bodyPr/>
        <a:lstStyle/>
        <a:p>
          <a:r>
            <a:rPr lang="en-GB"/>
            <a:t>Sector is making good progress in reaching Net Zero targets. But, the figure of emissions is still at 38%, (CIC, 2023).</a:t>
          </a:r>
          <a:endParaRPr lang="en-US"/>
        </a:p>
      </dgm:t>
    </dgm:pt>
    <dgm:pt modelId="{7318F434-A25A-4B02-9422-BCD1D64D1F9D}" type="parTrans" cxnId="{714ED017-15EF-43B6-BE0C-61B14973D89B}">
      <dgm:prSet/>
      <dgm:spPr/>
      <dgm:t>
        <a:bodyPr/>
        <a:lstStyle/>
        <a:p>
          <a:endParaRPr lang="en-US"/>
        </a:p>
      </dgm:t>
    </dgm:pt>
    <dgm:pt modelId="{A3CD0C6C-56EA-4DAD-9FA2-02A6C6B78144}" type="sibTrans" cxnId="{714ED017-15EF-43B6-BE0C-61B14973D89B}">
      <dgm:prSet/>
      <dgm:spPr/>
      <dgm:t>
        <a:bodyPr/>
        <a:lstStyle/>
        <a:p>
          <a:endParaRPr lang="en-US"/>
        </a:p>
      </dgm:t>
    </dgm:pt>
    <dgm:pt modelId="{094E3B61-14D8-4345-8FC9-F79A242A389B}">
      <dgm:prSet/>
      <dgm:spPr/>
      <dgm:t>
        <a:bodyPr/>
        <a:lstStyle/>
        <a:p>
          <a:r>
            <a:rPr lang="en-GB" dirty="0"/>
            <a:t>Collaboration, Knowledge, and Accountability, (CIC, 2023). </a:t>
          </a:r>
          <a:endParaRPr lang="en-US" dirty="0"/>
        </a:p>
      </dgm:t>
    </dgm:pt>
    <dgm:pt modelId="{5C6F0DBD-B9E3-4A78-880A-ABB92BA6AD96}" type="parTrans" cxnId="{DA25C75E-3109-4435-8297-B38E2C45F070}">
      <dgm:prSet/>
      <dgm:spPr/>
      <dgm:t>
        <a:bodyPr/>
        <a:lstStyle/>
        <a:p>
          <a:endParaRPr lang="en-US"/>
        </a:p>
      </dgm:t>
    </dgm:pt>
    <dgm:pt modelId="{ACE86E11-E4C8-455A-A2BF-FEE0E8CF17BA}" type="sibTrans" cxnId="{DA25C75E-3109-4435-8297-B38E2C45F070}">
      <dgm:prSet/>
      <dgm:spPr/>
      <dgm:t>
        <a:bodyPr/>
        <a:lstStyle/>
        <a:p>
          <a:endParaRPr lang="en-US"/>
        </a:p>
      </dgm:t>
    </dgm:pt>
    <dgm:pt modelId="{0C094349-2BA1-4932-AE29-F0734EAEAC42}" type="pres">
      <dgm:prSet presAssocID="{DAF86D01-47F7-400E-B5F9-BEE184005A7E}" presName="matrix" presStyleCnt="0">
        <dgm:presLayoutVars>
          <dgm:chMax val="1"/>
          <dgm:dir/>
          <dgm:resizeHandles val="exact"/>
        </dgm:presLayoutVars>
      </dgm:prSet>
      <dgm:spPr/>
    </dgm:pt>
    <dgm:pt modelId="{8470F3A9-842B-44AD-BCAF-1AD076C178EA}" type="pres">
      <dgm:prSet presAssocID="{DAF86D01-47F7-400E-B5F9-BEE184005A7E}" presName="diamond" presStyleLbl="bgShp" presStyleIdx="0" presStyleCnt="1"/>
      <dgm:spPr/>
    </dgm:pt>
    <dgm:pt modelId="{94CA74EB-AC1A-478A-9BBA-353CE87F91A4}" type="pres">
      <dgm:prSet presAssocID="{DAF86D01-47F7-400E-B5F9-BEE184005A7E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B9022AE-94B4-4BD6-9764-C9E51744A2FA}" type="pres">
      <dgm:prSet presAssocID="{DAF86D01-47F7-400E-B5F9-BEE184005A7E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449C347-A09B-4EDD-A111-AB152B2E7410}" type="pres">
      <dgm:prSet presAssocID="{DAF86D01-47F7-400E-B5F9-BEE184005A7E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B4F7644-AAAE-4948-B1DD-DB62E8FA5CBF}" type="pres">
      <dgm:prSet presAssocID="{DAF86D01-47F7-400E-B5F9-BEE184005A7E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14ED017-15EF-43B6-BE0C-61B14973D89B}" srcId="{DAF86D01-47F7-400E-B5F9-BEE184005A7E}" destId="{9F026618-8144-4B92-B7DF-16D40A09E46E}" srcOrd="2" destOrd="0" parTransId="{7318F434-A25A-4B02-9422-BCD1D64D1F9D}" sibTransId="{A3CD0C6C-56EA-4DAD-9FA2-02A6C6B78144}"/>
    <dgm:cxn modelId="{E14E732C-2D1A-4BDB-9BF4-41B24C25C6E0}" type="presOf" srcId="{7E38EA67-D9B1-4141-A486-7F28A4638FD4}" destId="{3B9022AE-94B4-4BD6-9764-C9E51744A2FA}" srcOrd="0" destOrd="0" presId="urn:microsoft.com/office/officeart/2005/8/layout/matrix3"/>
    <dgm:cxn modelId="{DA25C75E-3109-4435-8297-B38E2C45F070}" srcId="{DAF86D01-47F7-400E-B5F9-BEE184005A7E}" destId="{094E3B61-14D8-4345-8FC9-F79A242A389B}" srcOrd="3" destOrd="0" parTransId="{5C6F0DBD-B9E3-4A78-880A-ABB92BA6AD96}" sibTransId="{ACE86E11-E4C8-455A-A2BF-FEE0E8CF17BA}"/>
    <dgm:cxn modelId="{E5DE2060-66B0-4829-A5EE-2224A3ABCC80}" type="presOf" srcId="{5FC72CD7-3F27-46A0-9756-BE78E3D3E364}" destId="{94CA74EB-AC1A-478A-9BBA-353CE87F91A4}" srcOrd="0" destOrd="0" presId="urn:microsoft.com/office/officeart/2005/8/layout/matrix3"/>
    <dgm:cxn modelId="{D5C2BC63-E912-4ECB-98E6-B18C29AF4489}" type="presOf" srcId="{9F026618-8144-4B92-B7DF-16D40A09E46E}" destId="{B449C347-A09B-4EDD-A111-AB152B2E7410}" srcOrd="0" destOrd="0" presId="urn:microsoft.com/office/officeart/2005/8/layout/matrix3"/>
    <dgm:cxn modelId="{17FB27CF-502A-4DFD-BC40-97F54493BD47}" srcId="{DAF86D01-47F7-400E-B5F9-BEE184005A7E}" destId="{7E38EA67-D9B1-4141-A486-7F28A4638FD4}" srcOrd="1" destOrd="0" parTransId="{8A63194F-44F2-4A39-9376-BFBDBF680924}" sibTransId="{D97E750F-0E1C-473C-A052-6AD6C9925EF3}"/>
    <dgm:cxn modelId="{BB901DE2-DB3C-4E02-8B40-6787C5C00B3B}" type="presOf" srcId="{DAF86D01-47F7-400E-B5F9-BEE184005A7E}" destId="{0C094349-2BA1-4932-AE29-F0734EAEAC42}" srcOrd="0" destOrd="0" presId="urn:microsoft.com/office/officeart/2005/8/layout/matrix3"/>
    <dgm:cxn modelId="{9B8C67EB-8231-4D58-B233-D833224E3F9A}" type="presOf" srcId="{094E3B61-14D8-4345-8FC9-F79A242A389B}" destId="{AB4F7644-AAAE-4948-B1DD-DB62E8FA5CBF}" srcOrd="0" destOrd="0" presId="urn:microsoft.com/office/officeart/2005/8/layout/matrix3"/>
    <dgm:cxn modelId="{4D3EFFFA-A08F-4163-B607-8EDC6CF527E2}" srcId="{DAF86D01-47F7-400E-B5F9-BEE184005A7E}" destId="{5FC72CD7-3F27-46A0-9756-BE78E3D3E364}" srcOrd="0" destOrd="0" parTransId="{D2502924-FBC4-4667-9D28-CDB152935AB7}" sibTransId="{FD5E8952-464F-4A2B-9EE0-F5A5C59F7038}"/>
    <dgm:cxn modelId="{536DC513-FF61-4276-8400-F6B8A600CD60}" type="presParOf" srcId="{0C094349-2BA1-4932-AE29-F0734EAEAC42}" destId="{8470F3A9-842B-44AD-BCAF-1AD076C178EA}" srcOrd="0" destOrd="0" presId="urn:microsoft.com/office/officeart/2005/8/layout/matrix3"/>
    <dgm:cxn modelId="{1EC2AA60-57F7-40E2-882F-2D8C206AEF26}" type="presParOf" srcId="{0C094349-2BA1-4932-AE29-F0734EAEAC42}" destId="{94CA74EB-AC1A-478A-9BBA-353CE87F91A4}" srcOrd="1" destOrd="0" presId="urn:microsoft.com/office/officeart/2005/8/layout/matrix3"/>
    <dgm:cxn modelId="{7C99F226-101C-45C2-8CA4-22AEF4BC9D5A}" type="presParOf" srcId="{0C094349-2BA1-4932-AE29-F0734EAEAC42}" destId="{3B9022AE-94B4-4BD6-9764-C9E51744A2FA}" srcOrd="2" destOrd="0" presId="urn:microsoft.com/office/officeart/2005/8/layout/matrix3"/>
    <dgm:cxn modelId="{66B637B3-79F4-4658-B25F-5A1E9C41306A}" type="presParOf" srcId="{0C094349-2BA1-4932-AE29-F0734EAEAC42}" destId="{B449C347-A09B-4EDD-A111-AB152B2E7410}" srcOrd="3" destOrd="0" presId="urn:microsoft.com/office/officeart/2005/8/layout/matrix3"/>
    <dgm:cxn modelId="{B01876BD-C78E-44AF-ADF4-DDA4AF157FDF}" type="presParOf" srcId="{0C094349-2BA1-4932-AE29-F0734EAEAC42}" destId="{AB4F7644-AAAE-4948-B1DD-DB62E8FA5CB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B424CC-F180-421D-9907-64CC6A455836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FE6BE3BB-94DB-4ADE-8271-C7177275C7AD}">
      <dgm:prSet/>
      <dgm:spPr/>
      <dgm:t>
        <a:bodyPr/>
        <a:lstStyle/>
        <a:p>
          <a:pPr>
            <a:defRPr cap="all"/>
          </a:pPr>
          <a:r>
            <a:rPr lang="en-GB"/>
            <a:t>Continuous focus on large construction companies.</a:t>
          </a:r>
          <a:endParaRPr lang="en-US"/>
        </a:p>
      </dgm:t>
    </dgm:pt>
    <dgm:pt modelId="{9271D801-9FD8-4216-831A-176894A79F47}" type="parTrans" cxnId="{14AB35BF-A4A0-45C4-9F5A-16ABBB09A571}">
      <dgm:prSet/>
      <dgm:spPr/>
      <dgm:t>
        <a:bodyPr/>
        <a:lstStyle/>
        <a:p>
          <a:endParaRPr lang="en-US"/>
        </a:p>
      </dgm:t>
    </dgm:pt>
    <dgm:pt modelId="{5A672B9A-DC1B-464D-AC72-0CF273093F8D}" type="sibTrans" cxnId="{14AB35BF-A4A0-45C4-9F5A-16ABBB09A571}">
      <dgm:prSet/>
      <dgm:spPr/>
      <dgm:t>
        <a:bodyPr/>
        <a:lstStyle/>
        <a:p>
          <a:endParaRPr lang="en-US"/>
        </a:p>
      </dgm:t>
    </dgm:pt>
    <dgm:pt modelId="{F75EDA59-63A1-4FBC-BDF8-0B2D387BFD0D}">
      <dgm:prSet/>
      <dgm:spPr/>
      <dgm:t>
        <a:bodyPr/>
        <a:lstStyle/>
        <a:p>
          <a:pPr>
            <a:defRPr cap="all"/>
          </a:pPr>
          <a:r>
            <a:rPr lang="en-GB" dirty="0"/>
            <a:t>Trust issues, (</a:t>
          </a:r>
          <a:r>
            <a:rPr lang="en-GB" dirty="0" err="1"/>
            <a:t>Omotayo,et</a:t>
          </a:r>
          <a:r>
            <a:rPr lang="en-GB" dirty="0"/>
            <a:t> al., 2022).</a:t>
          </a:r>
          <a:endParaRPr lang="en-US" dirty="0"/>
        </a:p>
      </dgm:t>
    </dgm:pt>
    <dgm:pt modelId="{55634D3D-AAF4-4EBB-B91F-4302B7A70665}" type="parTrans" cxnId="{6B852DA0-008A-4389-B8EE-045E315DC1EF}">
      <dgm:prSet/>
      <dgm:spPr/>
      <dgm:t>
        <a:bodyPr/>
        <a:lstStyle/>
        <a:p>
          <a:endParaRPr lang="en-US"/>
        </a:p>
      </dgm:t>
    </dgm:pt>
    <dgm:pt modelId="{EA17DF46-5E7A-4E18-A316-C96F460244BF}" type="sibTrans" cxnId="{6B852DA0-008A-4389-B8EE-045E315DC1EF}">
      <dgm:prSet/>
      <dgm:spPr/>
      <dgm:t>
        <a:bodyPr/>
        <a:lstStyle/>
        <a:p>
          <a:endParaRPr lang="en-US"/>
        </a:p>
      </dgm:t>
    </dgm:pt>
    <dgm:pt modelId="{CEE10A6D-79F9-4334-BF0F-835E8593D6CA}">
      <dgm:prSet/>
      <dgm:spPr/>
      <dgm:t>
        <a:bodyPr/>
        <a:lstStyle/>
        <a:p>
          <a:pPr>
            <a:defRPr cap="all"/>
          </a:pPr>
          <a:r>
            <a:rPr lang="en-GB"/>
            <a:t>Late payments and transactional costs, (Swai, 2020).</a:t>
          </a:r>
          <a:endParaRPr lang="en-US"/>
        </a:p>
      </dgm:t>
    </dgm:pt>
    <dgm:pt modelId="{95DF68A2-06DB-4E51-BB62-2A68F2BB8AD5}" type="parTrans" cxnId="{DCE055FB-9220-4FC1-955F-6990010159FF}">
      <dgm:prSet/>
      <dgm:spPr/>
      <dgm:t>
        <a:bodyPr/>
        <a:lstStyle/>
        <a:p>
          <a:endParaRPr lang="en-US"/>
        </a:p>
      </dgm:t>
    </dgm:pt>
    <dgm:pt modelId="{56F26AA2-9F86-4CC2-9E8D-FCF70565CD6E}" type="sibTrans" cxnId="{DCE055FB-9220-4FC1-955F-6990010159FF}">
      <dgm:prSet/>
      <dgm:spPr/>
      <dgm:t>
        <a:bodyPr/>
        <a:lstStyle/>
        <a:p>
          <a:endParaRPr lang="en-US"/>
        </a:p>
      </dgm:t>
    </dgm:pt>
    <dgm:pt modelId="{6D452651-84E2-4FED-9D3D-DFE6D979E414}">
      <dgm:prSet/>
      <dgm:spPr/>
      <dgm:t>
        <a:bodyPr/>
        <a:lstStyle/>
        <a:p>
          <a:pPr>
            <a:defRPr cap="all"/>
          </a:pPr>
          <a:r>
            <a:rPr lang="en-GB" dirty="0"/>
            <a:t>Adoptions of technological innovations e.g., BIM, </a:t>
          </a:r>
          <a:endParaRPr lang="en-US" dirty="0"/>
        </a:p>
      </dgm:t>
    </dgm:pt>
    <dgm:pt modelId="{C35D3F74-7E05-42D0-A042-F15E352A5D07}" type="parTrans" cxnId="{CD40E078-B908-4EEE-9C78-9BE5FEB26385}">
      <dgm:prSet/>
      <dgm:spPr/>
      <dgm:t>
        <a:bodyPr/>
        <a:lstStyle/>
        <a:p>
          <a:endParaRPr lang="en-US"/>
        </a:p>
      </dgm:t>
    </dgm:pt>
    <dgm:pt modelId="{7E39EE77-77B8-449D-9EEB-FDD4B592DA09}" type="sibTrans" cxnId="{CD40E078-B908-4EEE-9C78-9BE5FEB26385}">
      <dgm:prSet/>
      <dgm:spPr/>
      <dgm:t>
        <a:bodyPr/>
        <a:lstStyle/>
        <a:p>
          <a:endParaRPr lang="en-US"/>
        </a:p>
      </dgm:t>
    </dgm:pt>
    <dgm:pt modelId="{92791209-9ACC-4FAF-A1EB-8252B87D2B0E}" type="pres">
      <dgm:prSet presAssocID="{58B424CC-F180-421D-9907-64CC6A455836}" presName="root" presStyleCnt="0">
        <dgm:presLayoutVars>
          <dgm:dir/>
          <dgm:resizeHandles val="exact"/>
        </dgm:presLayoutVars>
      </dgm:prSet>
      <dgm:spPr/>
    </dgm:pt>
    <dgm:pt modelId="{E195FA1B-7FE5-458A-81D5-6C8EBC66C1A8}" type="pres">
      <dgm:prSet presAssocID="{FE6BE3BB-94DB-4ADE-8271-C7177275C7AD}" presName="compNode" presStyleCnt="0"/>
      <dgm:spPr/>
    </dgm:pt>
    <dgm:pt modelId="{88952B04-E6F9-4F18-BFF0-98FB27D6C70F}" type="pres">
      <dgm:prSet presAssocID="{FE6BE3BB-94DB-4ADE-8271-C7177275C7AD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D77115E-CF5A-43EE-B5D4-903148ADE290}" type="pres">
      <dgm:prSet presAssocID="{FE6BE3BB-94DB-4ADE-8271-C7177275C7A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xcavator"/>
        </a:ext>
      </dgm:extLst>
    </dgm:pt>
    <dgm:pt modelId="{E3FDD60C-6063-4012-9EAB-2724CB4A12F9}" type="pres">
      <dgm:prSet presAssocID="{FE6BE3BB-94DB-4ADE-8271-C7177275C7AD}" presName="spaceRect" presStyleCnt="0"/>
      <dgm:spPr/>
    </dgm:pt>
    <dgm:pt modelId="{3B0EA7BF-8D4B-4DBD-8CD8-5B3D191B19F7}" type="pres">
      <dgm:prSet presAssocID="{FE6BE3BB-94DB-4ADE-8271-C7177275C7AD}" presName="textRect" presStyleLbl="revTx" presStyleIdx="0" presStyleCnt="4">
        <dgm:presLayoutVars>
          <dgm:chMax val="1"/>
          <dgm:chPref val="1"/>
        </dgm:presLayoutVars>
      </dgm:prSet>
      <dgm:spPr/>
    </dgm:pt>
    <dgm:pt modelId="{2DBFC2E7-3D1A-4376-8C73-EC2ECC2FAEB0}" type="pres">
      <dgm:prSet presAssocID="{5A672B9A-DC1B-464D-AC72-0CF273093F8D}" presName="sibTrans" presStyleCnt="0"/>
      <dgm:spPr/>
    </dgm:pt>
    <dgm:pt modelId="{221A985D-5B46-48F4-B8B8-98D9D88C495F}" type="pres">
      <dgm:prSet presAssocID="{F75EDA59-63A1-4FBC-BDF8-0B2D387BFD0D}" presName="compNode" presStyleCnt="0"/>
      <dgm:spPr/>
    </dgm:pt>
    <dgm:pt modelId="{ACD8E84C-9730-4EF0-8EE5-84C0DD37FB50}" type="pres">
      <dgm:prSet presAssocID="{F75EDA59-63A1-4FBC-BDF8-0B2D387BFD0D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88315B5-48BF-4963-BAEB-E4787795A20F}" type="pres">
      <dgm:prSet presAssocID="{F75EDA59-63A1-4FBC-BDF8-0B2D387BFD0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redder"/>
        </a:ext>
      </dgm:extLst>
    </dgm:pt>
    <dgm:pt modelId="{CFFB9654-FC4E-43A3-9DDA-2F44E2678F05}" type="pres">
      <dgm:prSet presAssocID="{F75EDA59-63A1-4FBC-BDF8-0B2D387BFD0D}" presName="spaceRect" presStyleCnt="0"/>
      <dgm:spPr/>
    </dgm:pt>
    <dgm:pt modelId="{8FDEBFFF-E1D9-4DC5-8ACB-2FAF136AD36A}" type="pres">
      <dgm:prSet presAssocID="{F75EDA59-63A1-4FBC-BDF8-0B2D387BFD0D}" presName="textRect" presStyleLbl="revTx" presStyleIdx="1" presStyleCnt="4">
        <dgm:presLayoutVars>
          <dgm:chMax val="1"/>
          <dgm:chPref val="1"/>
        </dgm:presLayoutVars>
      </dgm:prSet>
      <dgm:spPr/>
    </dgm:pt>
    <dgm:pt modelId="{A4F65038-8CC7-483C-BC48-FD325430126B}" type="pres">
      <dgm:prSet presAssocID="{EA17DF46-5E7A-4E18-A316-C96F460244BF}" presName="sibTrans" presStyleCnt="0"/>
      <dgm:spPr/>
    </dgm:pt>
    <dgm:pt modelId="{77DC1DDE-0958-4CE5-9648-19CC6BE1AA63}" type="pres">
      <dgm:prSet presAssocID="{CEE10A6D-79F9-4334-BF0F-835E8593D6CA}" presName="compNode" presStyleCnt="0"/>
      <dgm:spPr/>
    </dgm:pt>
    <dgm:pt modelId="{6F1BAAFF-4533-47AF-8346-7B481EABEDBB}" type="pres">
      <dgm:prSet presAssocID="{CEE10A6D-79F9-4334-BF0F-835E8593D6CA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FE89CB3F-56A5-40B0-9ED3-B2530091A43A}" type="pres">
      <dgm:prSet presAssocID="{CEE10A6D-79F9-4334-BF0F-835E8593D6C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33C574EC-67B3-4A25-BB75-989B17942862}" type="pres">
      <dgm:prSet presAssocID="{CEE10A6D-79F9-4334-BF0F-835E8593D6CA}" presName="spaceRect" presStyleCnt="0"/>
      <dgm:spPr/>
    </dgm:pt>
    <dgm:pt modelId="{C3123DF1-3E3C-4DF9-8BBF-8BCD07D6CD5D}" type="pres">
      <dgm:prSet presAssocID="{CEE10A6D-79F9-4334-BF0F-835E8593D6CA}" presName="textRect" presStyleLbl="revTx" presStyleIdx="2" presStyleCnt="4">
        <dgm:presLayoutVars>
          <dgm:chMax val="1"/>
          <dgm:chPref val="1"/>
        </dgm:presLayoutVars>
      </dgm:prSet>
      <dgm:spPr/>
    </dgm:pt>
    <dgm:pt modelId="{6528E948-2208-4F6F-81F0-943D48A7136B}" type="pres">
      <dgm:prSet presAssocID="{56F26AA2-9F86-4CC2-9E8D-FCF70565CD6E}" presName="sibTrans" presStyleCnt="0"/>
      <dgm:spPr/>
    </dgm:pt>
    <dgm:pt modelId="{3017DEE3-13C8-4859-A51B-D86C881F65E6}" type="pres">
      <dgm:prSet presAssocID="{6D452651-84E2-4FED-9D3D-DFE6D979E414}" presName="compNode" presStyleCnt="0"/>
      <dgm:spPr/>
    </dgm:pt>
    <dgm:pt modelId="{FCD67E90-B26D-4B01-9B95-068E8F795B43}" type="pres">
      <dgm:prSet presAssocID="{6D452651-84E2-4FED-9D3D-DFE6D979E414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46DBD09-0176-4579-8D38-0D9DDEDC3C41}" type="pres">
      <dgm:prSet presAssocID="{6D452651-84E2-4FED-9D3D-DFE6D979E41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DECC80F5-ED18-413E-A158-9D9A0D16F553}" type="pres">
      <dgm:prSet presAssocID="{6D452651-84E2-4FED-9D3D-DFE6D979E414}" presName="spaceRect" presStyleCnt="0"/>
      <dgm:spPr/>
    </dgm:pt>
    <dgm:pt modelId="{AC322044-5999-4D55-A84D-A66678A77BE5}" type="pres">
      <dgm:prSet presAssocID="{6D452651-84E2-4FED-9D3D-DFE6D979E41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587DB1F-6B14-45A2-AB39-4DC48160E679}" type="presOf" srcId="{FE6BE3BB-94DB-4ADE-8271-C7177275C7AD}" destId="{3B0EA7BF-8D4B-4DBD-8CD8-5B3D191B19F7}" srcOrd="0" destOrd="0" presId="urn:microsoft.com/office/officeart/2018/5/layout/IconLeafLabelList"/>
    <dgm:cxn modelId="{17201F22-0A2D-41B9-AF33-4F935B0C087E}" type="presOf" srcId="{F75EDA59-63A1-4FBC-BDF8-0B2D387BFD0D}" destId="{8FDEBFFF-E1D9-4DC5-8ACB-2FAF136AD36A}" srcOrd="0" destOrd="0" presId="urn:microsoft.com/office/officeart/2018/5/layout/IconLeafLabelList"/>
    <dgm:cxn modelId="{CD40E078-B908-4EEE-9C78-9BE5FEB26385}" srcId="{58B424CC-F180-421D-9907-64CC6A455836}" destId="{6D452651-84E2-4FED-9D3D-DFE6D979E414}" srcOrd="3" destOrd="0" parTransId="{C35D3F74-7E05-42D0-A042-F15E352A5D07}" sibTransId="{7E39EE77-77B8-449D-9EEB-FDD4B592DA09}"/>
    <dgm:cxn modelId="{42B7C79F-8992-4E18-BFB1-92BC183D0D74}" type="presOf" srcId="{CEE10A6D-79F9-4334-BF0F-835E8593D6CA}" destId="{C3123DF1-3E3C-4DF9-8BBF-8BCD07D6CD5D}" srcOrd="0" destOrd="0" presId="urn:microsoft.com/office/officeart/2018/5/layout/IconLeafLabelList"/>
    <dgm:cxn modelId="{6B852DA0-008A-4389-B8EE-045E315DC1EF}" srcId="{58B424CC-F180-421D-9907-64CC6A455836}" destId="{F75EDA59-63A1-4FBC-BDF8-0B2D387BFD0D}" srcOrd="1" destOrd="0" parTransId="{55634D3D-AAF4-4EBB-B91F-4302B7A70665}" sibTransId="{EA17DF46-5E7A-4E18-A316-C96F460244BF}"/>
    <dgm:cxn modelId="{1B9425AA-3A10-4318-8ECF-A76C15A8C13B}" type="presOf" srcId="{58B424CC-F180-421D-9907-64CC6A455836}" destId="{92791209-9ACC-4FAF-A1EB-8252B87D2B0E}" srcOrd="0" destOrd="0" presId="urn:microsoft.com/office/officeart/2018/5/layout/IconLeafLabelList"/>
    <dgm:cxn modelId="{14AB35BF-A4A0-45C4-9F5A-16ABBB09A571}" srcId="{58B424CC-F180-421D-9907-64CC6A455836}" destId="{FE6BE3BB-94DB-4ADE-8271-C7177275C7AD}" srcOrd="0" destOrd="0" parTransId="{9271D801-9FD8-4216-831A-176894A79F47}" sibTransId="{5A672B9A-DC1B-464D-AC72-0CF273093F8D}"/>
    <dgm:cxn modelId="{20AB76FA-FEFC-4C8F-AE27-D4167481FC8F}" type="presOf" srcId="{6D452651-84E2-4FED-9D3D-DFE6D979E414}" destId="{AC322044-5999-4D55-A84D-A66678A77BE5}" srcOrd="0" destOrd="0" presId="urn:microsoft.com/office/officeart/2018/5/layout/IconLeafLabelList"/>
    <dgm:cxn modelId="{DCE055FB-9220-4FC1-955F-6990010159FF}" srcId="{58B424CC-F180-421D-9907-64CC6A455836}" destId="{CEE10A6D-79F9-4334-BF0F-835E8593D6CA}" srcOrd="2" destOrd="0" parTransId="{95DF68A2-06DB-4E51-BB62-2A68F2BB8AD5}" sibTransId="{56F26AA2-9F86-4CC2-9E8D-FCF70565CD6E}"/>
    <dgm:cxn modelId="{46121E68-1DD0-4F53-A5C6-DA61588E9B3A}" type="presParOf" srcId="{92791209-9ACC-4FAF-A1EB-8252B87D2B0E}" destId="{E195FA1B-7FE5-458A-81D5-6C8EBC66C1A8}" srcOrd="0" destOrd="0" presId="urn:microsoft.com/office/officeart/2018/5/layout/IconLeafLabelList"/>
    <dgm:cxn modelId="{53D0A325-E5C8-4A04-9483-669284F4BE44}" type="presParOf" srcId="{E195FA1B-7FE5-458A-81D5-6C8EBC66C1A8}" destId="{88952B04-E6F9-4F18-BFF0-98FB27D6C70F}" srcOrd="0" destOrd="0" presId="urn:microsoft.com/office/officeart/2018/5/layout/IconLeafLabelList"/>
    <dgm:cxn modelId="{9567E9FC-9397-47C9-BBCE-B40891E12683}" type="presParOf" srcId="{E195FA1B-7FE5-458A-81D5-6C8EBC66C1A8}" destId="{8D77115E-CF5A-43EE-B5D4-903148ADE290}" srcOrd="1" destOrd="0" presId="urn:microsoft.com/office/officeart/2018/5/layout/IconLeafLabelList"/>
    <dgm:cxn modelId="{E9C71EE9-C5AC-43F7-8EC5-F26A95C0239E}" type="presParOf" srcId="{E195FA1B-7FE5-458A-81D5-6C8EBC66C1A8}" destId="{E3FDD60C-6063-4012-9EAB-2724CB4A12F9}" srcOrd="2" destOrd="0" presId="urn:microsoft.com/office/officeart/2018/5/layout/IconLeafLabelList"/>
    <dgm:cxn modelId="{03190857-6118-45A1-AB74-2BF361CCF696}" type="presParOf" srcId="{E195FA1B-7FE5-458A-81D5-6C8EBC66C1A8}" destId="{3B0EA7BF-8D4B-4DBD-8CD8-5B3D191B19F7}" srcOrd="3" destOrd="0" presId="urn:microsoft.com/office/officeart/2018/5/layout/IconLeafLabelList"/>
    <dgm:cxn modelId="{71B3E871-BFD9-401B-9C0A-2A7F478D73E1}" type="presParOf" srcId="{92791209-9ACC-4FAF-A1EB-8252B87D2B0E}" destId="{2DBFC2E7-3D1A-4376-8C73-EC2ECC2FAEB0}" srcOrd="1" destOrd="0" presId="urn:microsoft.com/office/officeart/2018/5/layout/IconLeafLabelList"/>
    <dgm:cxn modelId="{F2447C99-EB41-46AC-AB77-4D5E505412E6}" type="presParOf" srcId="{92791209-9ACC-4FAF-A1EB-8252B87D2B0E}" destId="{221A985D-5B46-48F4-B8B8-98D9D88C495F}" srcOrd="2" destOrd="0" presId="urn:microsoft.com/office/officeart/2018/5/layout/IconLeafLabelList"/>
    <dgm:cxn modelId="{E7F7774A-F9FA-49FE-AE08-2FB3C4E26162}" type="presParOf" srcId="{221A985D-5B46-48F4-B8B8-98D9D88C495F}" destId="{ACD8E84C-9730-4EF0-8EE5-84C0DD37FB50}" srcOrd="0" destOrd="0" presId="urn:microsoft.com/office/officeart/2018/5/layout/IconLeafLabelList"/>
    <dgm:cxn modelId="{5224B60F-4755-4EB7-93C8-2C93146E1F09}" type="presParOf" srcId="{221A985D-5B46-48F4-B8B8-98D9D88C495F}" destId="{788315B5-48BF-4963-BAEB-E4787795A20F}" srcOrd="1" destOrd="0" presId="urn:microsoft.com/office/officeart/2018/5/layout/IconLeafLabelList"/>
    <dgm:cxn modelId="{5F6CBC04-7473-4744-9C82-A3AA1324110B}" type="presParOf" srcId="{221A985D-5B46-48F4-B8B8-98D9D88C495F}" destId="{CFFB9654-FC4E-43A3-9DDA-2F44E2678F05}" srcOrd="2" destOrd="0" presId="urn:microsoft.com/office/officeart/2018/5/layout/IconLeafLabelList"/>
    <dgm:cxn modelId="{B7184EF9-2859-48D0-8974-26328A68C9B0}" type="presParOf" srcId="{221A985D-5B46-48F4-B8B8-98D9D88C495F}" destId="{8FDEBFFF-E1D9-4DC5-8ACB-2FAF136AD36A}" srcOrd="3" destOrd="0" presId="urn:microsoft.com/office/officeart/2018/5/layout/IconLeafLabelList"/>
    <dgm:cxn modelId="{4E767AFA-D97D-4974-9187-54BF1C8B45AA}" type="presParOf" srcId="{92791209-9ACC-4FAF-A1EB-8252B87D2B0E}" destId="{A4F65038-8CC7-483C-BC48-FD325430126B}" srcOrd="3" destOrd="0" presId="urn:microsoft.com/office/officeart/2018/5/layout/IconLeafLabelList"/>
    <dgm:cxn modelId="{A0565FA2-5FAB-4FD8-8801-004C4DEC8671}" type="presParOf" srcId="{92791209-9ACC-4FAF-A1EB-8252B87D2B0E}" destId="{77DC1DDE-0958-4CE5-9648-19CC6BE1AA63}" srcOrd="4" destOrd="0" presId="urn:microsoft.com/office/officeart/2018/5/layout/IconLeafLabelList"/>
    <dgm:cxn modelId="{F7029CF2-4134-423A-83E3-9957526A3C15}" type="presParOf" srcId="{77DC1DDE-0958-4CE5-9648-19CC6BE1AA63}" destId="{6F1BAAFF-4533-47AF-8346-7B481EABEDBB}" srcOrd="0" destOrd="0" presId="urn:microsoft.com/office/officeart/2018/5/layout/IconLeafLabelList"/>
    <dgm:cxn modelId="{F094B82C-2049-42ED-A218-A74A914157BA}" type="presParOf" srcId="{77DC1DDE-0958-4CE5-9648-19CC6BE1AA63}" destId="{FE89CB3F-56A5-40B0-9ED3-B2530091A43A}" srcOrd="1" destOrd="0" presId="urn:microsoft.com/office/officeart/2018/5/layout/IconLeafLabelList"/>
    <dgm:cxn modelId="{406270EA-2C4A-45F9-976F-613BAA137685}" type="presParOf" srcId="{77DC1DDE-0958-4CE5-9648-19CC6BE1AA63}" destId="{33C574EC-67B3-4A25-BB75-989B17942862}" srcOrd="2" destOrd="0" presId="urn:microsoft.com/office/officeart/2018/5/layout/IconLeafLabelList"/>
    <dgm:cxn modelId="{87BDC0E0-D39A-4E19-9423-0D869957A534}" type="presParOf" srcId="{77DC1DDE-0958-4CE5-9648-19CC6BE1AA63}" destId="{C3123DF1-3E3C-4DF9-8BBF-8BCD07D6CD5D}" srcOrd="3" destOrd="0" presId="urn:microsoft.com/office/officeart/2018/5/layout/IconLeafLabelList"/>
    <dgm:cxn modelId="{78891B88-F4A8-4777-944D-5264841DF2CC}" type="presParOf" srcId="{92791209-9ACC-4FAF-A1EB-8252B87D2B0E}" destId="{6528E948-2208-4F6F-81F0-943D48A7136B}" srcOrd="5" destOrd="0" presId="urn:microsoft.com/office/officeart/2018/5/layout/IconLeafLabelList"/>
    <dgm:cxn modelId="{F59DE443-85BB-4CBE-A2CC-003348BA45B4}" type="presParOf" srcId="{92791209-9ACC-4FAF-A1EB-8252B87D2B0E}" destId="{3017DEE3-13C8-4859-A51B-D86C881F65E6}" srcOrd="6" destOrd="0" presId="urn:microsoft.com/office/officeart/2018/5/layout/IconLeafLabelList"/>
    <dgm:cxn modelId="{D50C3C58-4DD6-4152-BDBC-578438ECFA0C}" type="presParOf" srcId="{3017DEE3-13C8-4859-A51B-D86C881F65E6}" destId="{FCD67E90-B26D-4B01-9B95-068E8F795B43}" srcOrd="0" destOrd="0" presId="urn:microsoft.com/office/officeart/2018/5/layout/IconLeafLabelList"/>
    <dgm:cxn modelId="{5612F1E3-7BF6-459F-89E9-7BEDC3C4C9A3}" type="presParOf" srcId="{3017DEE3-13C8-4859-A51B-D86C881F65E6}" destId="{646DBD09-0176-4579-8D38-0D9DDEDC3C41}" srcOrd="1" destOrd="0" presId="urn:microsoft.com/office/officeart/2018/5/layout/IconLeafLabelList"/>
    <dgm:cxn modelId="{C05650B3-DF7F-4401-B02E-8B0EF019AB47}" type="presParOf" srcId="{3017DEE3-13C8-4859-A51B-D86C881F65E6}" destId="{DECC80F5-ED18-413E-A158-9D9A0D16F553}" srcOrd="2" destOrd="0" presId="urn:microsoft.com/office/officeart/2018/5/layout/IconLeafLabelList"/>
    <dgm:cxn modelId="{2C64533A-FDA3-439E-8A48-DD8874E0A43D}" type="presParOf" srcId="{3017DEE3-13C8-4859-A51B-D86C881F65E6}" destId="{AC322044-5999-4D55-A84D-A66678A77BE5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2DE64B-F96E-4CD6-8797-5DFC9DC24311}" type="doc">
      <dgm:prSet loTypeId="urn:microsoft.com/office/officeart/2005/8/layout/matrix3" loCatId="matrix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721EEC7F-3852-424E-84BA-A6E33C2FB64B}">
      <dgm:prSet/>
      <dgm:spPr/>
      <dgm:t>
        <a:bodyPr/>
        <a:lstStyle/>
        <a:p>
          <a:r>
            <a:rPr lang="en-GB" dirty="0"/>
            <a:t>Potential to satisfy Goal 9 – Industrial Innovation and Improved Infrastructure, (Umar, 2021).</a:t>
          </a:r>
          <a:endParaRPr lang="en-US" dirty="0"/>
        </a:p>
      </dgm:t>
    </dgm:pt>
    <dgm:pt modelId="{551B0B2B-7293-40F2-899D-200D844CE145}" type="parTrans" cxnId="{32D008C1-A1A7-4D3E-8C8D-C362D44DF140}">
      <dgm:prSet/>
      <dgm:spPr/>
      <dgm:t>
        <a:bodyPr/>
        <a:lstStyle/>
        <a:p>
          <a:endParaRPr lang="en-US"/>
        </a:p>
      </dgm:t>
    </dgm:pt>
    <dgm:pt modelId="{1E361A03-E05E-4566-B6A1-26370C79039D}" type="sibTrans" cxnId="{32D008C1-A1A7-4D3E-8C8D-C362D44DF140}">
      <dgm:prSet/>
      <dgm:spPr/>
      <dgm:t>
        <a:bodyPr/>
        <a:lstStyle/>
        <a:p>
          <a:endParaRPr lang="en-US"/>
        </a:p>
      </dgm:t>
    </dgm:pt>
    <dgm:pt modelId="{4C15C928-9884-4A96-971A-2748D68BC847}">
      <dgm:prSet/>
      <dgm:spPr/>
      <dgm:t>
        <a:bodyPr/>
        <a:lstStyle/>
        <a:p>
          <a:r>
            <a:rPr lang="en-GB" dirty="0"/>
            <a:t>Critical strategies, (Rahim et al, 2021).</a:t>
          </a:r>
          <a:endParaRPr lang="en-US" dirty="0"/>
        </a:p>
      </dgm:t>
    </dgm:pt>
    <dgm:pt modelId="{37CB4E3B-95F9-4F92-9F6A-EE18AB61E7A0}" type="parTrans" cxnId="{1DEC09B6-2B19-4420-BFD3-525F71A52457}">
      <dgm:prSet/>
      <dgm:spPr/>
      <dgm:t>
        <a:bodyPr/>
        <a:lstStyle/>
        <a:p>
          <a:endParaRPr lang="en-US"/>
        </a:p>
      </dgm:t>
    </dgm:pt>
    <dgm:pt modelId="{557D91F7-7D3D-421D-92E4-6771025DAF47}" type="sibTrans" cxnId="{1DEC09B6-2B19-4420-BFD3-525F71A52457}">
      <dgm:prSet/>
      <dgm:spPr/>
      <dgm:t>
        <a:bodyPr/>
        <a:lstStyle/>
        <a:p>
          <a:endParaRPr lang="en-US"/>
        </a:p>
      </dgm:t>
    </dgm:pt>
    <dgm:pt modelId="{BAEE8119-0836-49C7-A526-9728F80B9928}">
      <dgm:prSet/>
      <dgm:spPr/>
      <dgm:t>
        <a:bodyPr/>
        <a:lstStyle/>
        <a:p>
          <a:r>
            <a:rPr lang="en-GB"/>
            <a:t>The link to sustainable development can satisfy numerous areas of the UNs SDGs.</a:t>
          </a:r>
          <a:endParaRPr lang="en-US"/>
        </a:p>
      </dgm:t>
    </dgm:pt>
    <dgm:pt modelId="{D20C5F00-5964-44B9-9079-D32522824D09}" type="parTrans" cxnId="{550FD371-0862-4E58-B7A4-45594E5EDF76}">
      <dgm:prSet/>
      <dgm:spPr/>
      <dgm:t>
        <a:bodyPr/>
        <a:lstStyle/>
        <a:p>
          <a:endParaRPr lang="en-US"/>
        </a:p>
      </dgm:t>
    </dgm:pt>
    <dgm:pt modelId="{7DB810DD-8FDB-4D64-96A5-C3875FDE5DDA}" type="sibTrans" cxnId="{550FD371-0862-4E58-B7A4-45594E5EDF76}">
      <dgm:prSet/>
      <dgm:spPr/>
      <dgm:t>
        <a:bodyPr/>
        <a:lstStyle/>
        <a:p>
          <a:endParaRPr lang="en-US"/>
        </a:p>
      </dgm:t>
    </dgm:pt>
    <dgm:pt modelId="{580A27C5-16DE-49CC-9843-EB4CDD778E93}">
      <dgm:prSet/>
      <dgm:spPr/>
      <dgm:t>
        <a:bodyPr/>
        <a:lstStyle/>
        <a:p>
          <a:r>
            <a:rPr lang="en-GB"/>
            <a:t>Bottom-up approach </a:t>
          </a:r>
          <a:endParaRPr lang="en-US"/>
        </a:p>
      </dgm:t>
    </dgm:pt>
    <dgm:pt modelId="{46F968E3-6081-4C6D-86BC-1B3D8EFF68D4}" type="parTrans" cxnId="{15E7E25E-3016-4D52-8899-1A1FB6003429}">
      <dgm:prSet/>
      <dgm:spPr/>
      <dgm:t>
        <a:bodyPr/>
        <a:lstStyle/>
        <a:p>
          <a:endParaRPr lang="en-US"/>
        </a:p>
      </dgm:t>
    </dgm:pt>
    <dgm:pt modelId="{EB678651-6A02-429F-A825-6494AFDA1DE2}" type="sibTrans" cxnId="{15E7E25E-3016-4D52-8899-1A1FB6003429}">
      <dgm:prSet/>
      <dgm:spPr/>
      <dgm:t>
        <a:bodyPr/>
        <a:lstStyle/>
        <a:p>
          <a:endParaRPr lang="en-US"/>
        </a:p>
      </dgm:t>
    </dgm:pt>
    <dgm:pt modelId="{211D8711-F5AB-411A-8560-D4401847EDE6}" type="pres">
      <dgm:prSet presAssocID="{392DE64B-F96E-4CD6-8797-5DFC9DC24311}" presName="matrix" presStyleCnt="0">
        <dgm:presLayoutVars>
          <dgm:chMax val="1"/>
          <dgm:dir/>
          <dgm:resizeHandles val="exact"/>
        </dgm:presLayoutVars>
      </dgm:prSet>
      <dgm:spPr/>
    </dgm:pt>
    <dgm:pt modelId="{100DD0C3-AC44-4C4F-AC7A-C1C415A20F98}" type="pres">
      <dgm:prSet presAssocID="{392DE64B-F96E-4CD6-8797-5DFC9DC24311}" presName="diamond" presStyleLbl="bgShp" presStyleIdx="0" presStyleCnt="1"/>
      <dgm:spPr/>
    </dgm:pt>
    <dgm:pt modelId="{AF58250B-DEA6-4BD5-8FF7-7F73F0FDC435}" type="pres">
      <dgm:prSet presAssocID="{392DE64B-F96E-4CD6-8797-5DFC9DC24311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8CA4077-1A86-4328-98F3-CED8A8D09E65}" type="pres">
      <dgm:prSet presAssocID="{392DE64B-F96E-4CD6-8797-5DFC9DC24311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20EBA4A-F5FE-45D2-8D37-631B72E84154}" type="pres">
      <dgm:prSet presAssocID="{392DE64B-F96E-4CD6-8797-5DFC9DC24311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6ACBE83-493A-4304-B977-6019274D785E}" type="pres">
      <dgm:prSet presAssocID="{392DE64B-F96E-4CD6-8797-5DFC9DC24311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63DD817-90FE-4CA6-A088-AD83F4AF33C8}" type="presOf" srcId="{580A27C5-16DE-49CC-9843-EB4CDD778E93}" destId="{96ACBE83-493A-4304-B977-6019274D785E}" srcOrd="0" destOrd="0" presId="urn:microsoft.com/office/officeart/2005/8/layout/matrix3"/>
    <dgm:cxn modelId="{15E7E25E-3016-4D52-8899-1A1FB6003429}" srcId="{392DE64B-F96E-4CD6-8797-5DFC9DC24311}" destId="{580A27C5-16DE-49CC-9843-EB4CDD778E93}" srcOrd="3" destOrd="0" parTransId="{46F968E3-6081-4C6D-86BC-1B3D8EFF68D4}" sibTransId="{EB678651-6A02-429F-A825-6494AFDA1DE2}"/>
    <dgm:cxn modelId="{33A4524A-AE4C-4E95-B94F-29D08A16041A}" type="presOf" srcId="{4C15C928-9884-4A96-971A-2748D68BC847}" destId="{38CA4077-1A86-4328-98F3-CED8A8D09E65}" srcOrd="0" destOrd="0" presId="urn:microsoft.com/office/officeart/2005/8/layout/matrix3"/>
    <dgm:cxn modelId="{550FD371-0862-4E58-B7A4-45594E5EDF76}" srcId="{392DE64B-F96E-4CD6-8797-5DFC9DC24311}" destId="{BAEE8119-0836-49C7-A526-9728F80B9928}" srcOrd="2" destOrd="0" parTransId="{D20C5F00-5964-44B9-9079-D32522824D09}" sibTransId="{7DB810DD-8FDB-4D64-96A5-C3875FDE5DDA}"/>
    <dgm:cxn modelId="{A190FF84-5846-41B3-9B32-726DA8028ADA}" type="presOf" srcId="{392DE64B-F96E-4CD6-8797-5DFC9DC24311}" destId="{211D8711-F5AB-411A-8560-D4401847EDE6}" srcOrd="0" destOrd="0" presId="urn:microsoft.com/office/officeart/2005/8/layout/matrix3"/>
    <dgm:cxn modelId="{1DEC09B6-2B19-4420-BFD3-525F71A52457}" srcId="{392DE64B-F96E-4CD6-8797-5DFC9DC24311}" destId="{4C15C928-9884-4A96-971A-2748D68BC847}" srcOrd="1" destOrd="0" parTransId="{37CB4E3B-95F9-4F92-9F6A-EE18AB61E7A0}" sibTransId="{557D91F7-7D3D-421D-92E4-6771025DAF47}"/>
    <dgm:cxn modelId="{B85C20B7-73A6-4900-BA4C-C9D6A3CA707D}" type="presOf" srcId="{BAEE8119-0836-49C7-A526-9728F80B9928}" destId="{D20EBA4A-F5FE-45D2-8D37-631B72E84154}" srcOrd="0" destOrd="0" presId="urn:microsoft.com/office/officeart/2005/8/layout/matrix3"/>
    <dgm:cxn modelId="{32D008C1-A1A7-4D3E-8C8D-C362D44DF140}" srcId="{392DE64B-F96E-4CD6-8797-5DFC9DC24311}" destId="{721EEC7F-3852-424E-84BA-A6E33C2FB64B}" srcOrd="0" destOrd="0" parTransId="{551B0B2B-7293-40F2-899D-200D844CE145}" sibTransId="{1E361A03-E05E-4566-B6A1-26370C79039D}"/>
    <dgm:cxn modelId="{26E558EA-2157-4E5C-830C-762392C5684D}" type="presOf" srcId="{721EEC7F-3852-424E-84BA-A6E33C2FB64B}" destId="{AF58250B-DEA6-4BD5-8FF7-7F73F0FDC435}" srcOrd="0" destOrd="0" presId="urn:microsoft.com/office/officeart/2005/8/layout/matrix3"/>
    <dgm:cxn modelId="{3E3DBC4A-04E5-4100-A6F3-3DB1267C7530}" type="presParOf" srcId="{211D8711-F5AB-411A-8560-D4401847EDE6}" destId="{100DD0C3-AC44-4C4F-AC7A-C1C415A20F98}" srcOrd="0" destOrd="0" presId="urn:microsoft.com/office/officeart/2005/8/layout/matrix3"/>
    <dgm:cxn modelId="{F2AB14DA-6C53-4942-AA4E-DA2E6A2C0C84}" type="presParOf" srcId="{211D8711-F5AB-411A-8560-D4401847EDE6}" destId="{AF58250B-DEA6-4BD5-8FF7-7F73F0FDC435}" srcOrd="1" destOrd="0" presId="urn:microsoft.com/office/officeart/2005/8/layout/matrix3"/>
    <dgm:cxn modelId="{369E4B99-C17B-4D47-AE76-1D3FC396CECF}" type="presParOf" srcId="{211D8711-F5AB-411A-8560-D4401847EDE6}" destId="{38CA4077-1A86-4328-98F3-CED8A8D09E65}" srcOrd="2" destOrd="0" presId="urn:microsoft.com/office/officeart/2005/8/layout/matrix3"/>
    <dgm:cxn modelId="{7535D5E7-C1AC-4E36-B27A-E2DB046BE42E}" type="presParOf" srcId="{211D8711-F5AB-411A-8560-D4401847EDE6}" destId="{D20EBA4A-F5FE-45D2-8D37-631B72E84154}" srcOrd="3" destOrd="0" presId="urn:microsoft.com/office/officeart/2005/8/layout/matrix3"/>
    <dgm:cxn modelId="{1AB198E1-1554-4D87-933C-1AA64ABA54D6}" type="presParOf" srcId="{211D8711-F5AB-411A-8560-D4401847EDE6}" destId="{96ACBE83-493A-4304-B977-6019274D785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DA043D-12C6-4E6D-AC59-3C1920AB9EB5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0F9C41-D0A1-4E04-A1A1-309301EF9E51}">
      <dgm:prSet/>
      <dgm:spPr/>
      <dgm:t>
        <a:bodyPr/>
        <a:lstStyle/>
        <a:p>
          <a:r>
            <a:rPr lang="en-GB" dirty="0"/>
            <a:t>Change of cultural attitude, (</a:t>
          </a:r>
          <a:r>
            <a:rPr lang="en-GB" dirty="0" err="1"/>
            <a:t>Okakpu</a:t>
          </a:r>
          <a:r>
            <a:rPr lang="en-GB" dirty="0"/>
            <a:t> et al., 2021).</a:t>
          </a:r>
          <a:endParaRPr lang="en-US" dirty="0"/>
        </a:p>
      </dgm:t>
    </dgm:pt>
    <dgm:pt modelId="{2D18C4AC-3858-4DA3-AA04-D12A9973FAD0}" type="parTrans" cxnId="{F8360876-AF7F-4B67-9539-56432C515917}">
      <dgm:prSet/>
      <dgm:spPr/>
      <dgm:t>
        <a:bodyPr/>
        <a:lstStyle/>
        <a:p>
          <a:endParaRPr lang="en-US"/>
        </a:p>
      </dgm:t>
    </dgm:pt>
    <dgm:pt modelId="{2C27CC25-6AEA-428F-B4F1-FD6D889A0E42}" type="sibTrans" cxnId="{F8360876-AF7F-4B67-9539-56432C515917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BAB2A1CF-E5FF-4232-96AE-580BA16A929E}">
      <dgm:prSet/>
      <dgm:spPr/>
      <dgm:t>
        <a:bodyPr/>
        <a:lstStyle/>
        <a:p>
          <a:r>
            <a:rPr lang="en-GB"/>
            <a:t>Environmental challenges, (Ahuja et al, 2020).</a:t>
          </a:r>
          <a:endParaRPr lang="en-US"/>
        </a:p>
      </dgm:t>
    </dgm:pt>
    <dgm:pt modelId="{708F8CCE-3C03-4F77-A3C2-0BE4B2A46DE2}" type="parTrans" cxnId="{6E97AA60-81B5-4739-8268-880B9090F6BC}">
      <dgm:prSet/>
      <dgm:spPr/>
      <dgm:t>
        <a:bodyPr/>
        <a:lstStyle/>
        <a:p>
          <a:endParaRPr lang="en-US"/>
        </a:p>
      </dgm:t>
    </dgm:pt>
    <dgm:pt modelId="{5D04462C-3D32-49A1-A836-B16B99C9C071}" type="sibTrans" cxnId="{6E97AA60-81B5-4739-8268-880B9090F6BC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0EF82801-21D6-43AF-9784-029230E23744}">
      <dgm:prSet/>
      <dgm:spPr/>
      <dgm:t>
        <a:bodyPr/>
        <a:lstStyle/>
        <a:p>
          <a:r>
            <a:rPr lang="en-GB"/>
            <a:t>Resistance to change, (Sadeh et al, 2023).</a:t>
          </a:r>
          <a:endParaRPr lang="en-US"/>
        </a:p>
      </dgm:t>
    </dgm:pt>
    <dgm:pt modelId="{C8428852-ADAC-4D2F-A201-BC3F6272D147}" type="parTrans" cxnId="{C3488E91-EC32-42E8-B280-D0D27295480C}">
      <dgm:prSet/>
      <dgm:spPr/>
      <dgm:t>
        <a:bodyPr/>
        <a:lstStyle/>
        <a:p>
          <a:endParaRPr lang="en-US"/>
        </a:p>
      </dgm:t>
    </dgm:pt>
    <dgm:pt modelId="{143C4004-FB5A-483A-8FBF-5F64D2C85E67}" type="sibTrans" cxnId="{C3488E91-EC32-42E8-B280-D0D27295480C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01C2178D-2B30-46E1-A777-E6932979A3A3}" type="pres">
      <dgm:prSet presAssocID="{F9DA043D-12C6-4E6D-AC59-3C1920AB9EB5}" presName="Name0" presStyleCnt="0">
        <dgm:presLayoutVars>
          <dgm:animLvl val="lvl"/>
          <dgm:resizeHandles val="exact"/>
        </dgm:presLayoutVars>
      </dgm:prSet>
      <dgm:spPr/>
    </dgm:pt>
    <dgm:pt modelId="{AD093DF7-EA25-49AB-9191-7C519D815D01}" type="pres">
      <dgm:prSet presAssocID="{8C0F9C41-D0A1-4E04-A1A1-309301EF9E51}" presName="compositeNode" presStyleCnt="0">
        <dgm:presLayoutVars>
          <dgm:bulletEnabled val="1"/>
        </dgm:presLayoutVars>
      </dgm:prSet>
      <dgm:spPr/>
    </dgm:pt>
    <dgm:pt modelId="{4CCF5774-5C7E-4CC8-83C7-CD6DAC74B008}" type="pres">
      <dgm:prSet presAssocID="{8C0F9C41-D0A1-4E04-A1A1-309301EF9E51}" presName="bgRect" presStyleLbl="bgAccFollowNode1" presStyleIdx="0" presStyleCnt="3"/>
      <dgm:spPr/>
    </dgm:pt>
    <dgm:pt modelId="{C6EACBFD-07C9-4326-A58A-345BB0431A04}" type="pres">
      <dgm:prSet presAssocID="{2C27CC25-6AEA-428F-B4F1-FD6D889A0E42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93E109DB-53FD-4F8E-9752-3583AD1B2F68}" type="pres">
      <dgm:prSet presAssocID="{8C0F9C41-D0A1-4E04-A1A1-309301EF9E51}" presName="bottomLine" presStyleLbl="alignNode1" presStyleIdx="1" presStyleCnt="6">
        <dgm:presLayoutVars/>
      </dgm:prSet>
      <dgm:spPr/>
    </dgm:pt>
    <dgm:pt modelId="{B8D261D4-289A-4B70-8CF6-144EE035039B}" type="pres">
      <dgm:prSet presAssocID="{8C0F9C41-D0A1-4E04-A1A1-309301EF9E51}" presName="nodeText" presStyleLbl="bgAccFollowNode1" presStyleIdx="0" presStyleCnt="3">
        <dgm:presLayoutVars>
          <dgm:bulletEnabled val="1"/>
        </dgm:presLayoutVars>
      </dgm:prSet>
      <dgm:spPr/>
    </dgm:pt>
    <dgm:pt modelId="{E0DFA2CE-F3E3-41F3-8F72-8459942608D5}" type="pres">
      <dgm:prSet presAssocID="{2C27CC25-6AEA-428F-B4F1-FD6D889A0E42}" presName="sibTrans" presStyleCnt="0"/>
      <dgm:spPr/>
    </dgm:pt>
    <dgm:pt modelId="{ED5938C4-082D-431F-95F6-5694F74FB10D}" type="pres">
      <dgm:prSet presAssocID="{BAB2A1CF-E5FF-4232-96AE-580BA16A929E}" presName="compositeNode" presStyleCnt="0">
        <dgm:presLayoutVars>
          <dgm:bulletEnabled val="1"/>
        </dgm:presLayoutVars>
      </dgm:prSet>
      <dgm:spPr/>
    </dgm:pt>
    <dgm:pt modelId="{0859CA83-E41B-4ACD-9786-69FD8FC9578F}" type="pres">
      <dgm:prSet presAssocID="{BAB2A1CF-E5FF-4232-96AE-580BA16A929E}" presName="bgRect" presStyleLbl="bgAccFollowNode1" presStyleIdx="1" presStyleCnt="3"/>
      <dgm:spPr/>
    </dgm:pt>
    <dgm:pt modelId="{17AF81DE-9695-4717-A93C-2DFAE1B84AA4}" type="pres">
      <dgm:prSet presAssocID="{5D04462C-3D32-49A1-A836-B16B99C9C071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CFEB5655-F646-4458-8A47-168CF130E777}" type="pres">
      <dgm:prSet presAssocID="{BAB2A1CF-E5FF-4232-96AE-580BA16A929E}" presName="bottomLine" presStyleLbl="alignNode1" presStyleIdx="3" presStyleCnt="6">
        <dgm:presLayoutVars/>
      </dgm:prSet>
      <dgm:spPr/>
    </dgm:pt>
    <dgm:pt modelId="{AF2828C3-A9A1-4E60-8094-D180254F812E}" type="pres">
      <dgm:prSet presAssocID="{BAB2A1CF-E5FF-4232-96AE-580BA16A929E}" presName="nodeText" presStyleLbl="bgAccFollowNode1" presStyleIdx="1" presStyleCnt="3">
        <dgm:presLayoutVars>
          <dgm:bulletEnabled val="1"/>
        </dgm:presLayoutVars>
      </dgm:prSet>
      <dgm:spPr/>
    </dgm:pt>
    <dgm:pt modelId="{3DD5A7C8-5B4F-4669-80E0-7C7FE6723325}" type="pres">
      <dgm:prSet presAssocID="{5D04462C-3D32-49A1-A836-B16B99C9C071}" presName="sibTrans" presStyleCnt="0"/>
      <dgm:spPr/>
    </dgm:pt>
    <dgm:pt modelId="{05BBA883-4B99-45C9-9923-03860EAF1566}" type="pres">
      <dgm:prSet presAssocID="{0EF82801-21D6-43AF-9784-029230E23744}" presName="compositeNode" presStyleCnt="0">
        <dgm:presLayoutVars>
          <dgm:bulletEnabled val="1"/>
        </dgm:presLayoutVars>
      </dgm:prSet>
      <dgm:spPr/>
    </dgm:pt>
    <dgm:pt modelId="{3CFA516C-1E4A-4CF4-B3A2-185284E12741}" type="pres">
      <dgm:prSet presAssocID="{0EF82801-21D6-43AF-9784-029230E23744}" presName="bgRect" presStyleLbl="bgAccFollowNode1" presStyleIdx="2" presStyleCnt="3"/>
      <dgm:spPr/>
    </dgm:pt>
    <dgm:pt modelId="{BD75FEE8-BD00-4233-BF68-9C39EACE11F3}" type="pres">
      <dgm:prSet presAssocID="{143C4004-FB5A-483A-8FBF-5F64D2C85E67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22EB25BA-FDB8-466C-B974-D34E6D59802A}" type="pres">
      <dgm:prSet presAssocID="{0EF82801-21D6-43AF-9784-029230E23744}" presName="bottomLine" presStyleLbl="alignNode1" presStyleIdx="5" presStyleCnt="6">
        <dgm:presLayoutVars/>
      </dgm:prSet>
      <dgm:spPr/>
    </dgm:pt>
    <dgm:pt modelId="{2261A3BF-7611-4033-A761-EACE6904B4F7}" type="pres">
      <dgm:prSet presAssocID="{0EF82801-21D6-43AF-9784-029230E23744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C03E6024-D64B-4C61-B27E-BD7E25356534}" type="presOf" srcId="{8C0F9C41-D0A1-4E04-A1A1-309301EF9E51}" destId="{4CCF5774-5C7E-4CC8-83C7-CD6DAC74B008}" srcOrd="0" destOrd="0" presId="urn:microsoft.com/office/officeart/2016/7/layout/BasicLinearProcessNumbered"/>
    <dgm:cxn modelId="{6E97AA60-81B5-4739-8268-880B9090F6BC}" srcId="{F9DA043D-12C6-4E6D-AC59-3C1920AB9EB5}" destId="{BAB2A1CF-E5FF-4232-96AE-580BA16A929E}" srcOrd="1" destOrd="0" parTransId="{708F8CCE-3C03-4F77-A3C2-0BE4B2A46DE2}" sibTransId="{5D04462C-3D32-49A1-A836-B16B99C9C071}"/>
    <dgm:cxn modelId="{AC5DB160-95CB-4D7E-959B-C9C84410D2B2}" type="presOf" srcId="{143C4004-FB5A-483A-8FBF-5F64D2C85E67}" destId="{BD75FEE8-BD00-4233-BF68-9C39EACE11F3}" srcOrd="0" destOrd="0" presId="urn:microsoft.com/office/officeart/2016/7/layout/BasicLinearProcessNumbered"/>
    <dgm:cxn modelId="{94945464-0269-4D43-93D3-1949BDCB2966}" type="presOf" srcId="{8C0F9C41-D0A1-4E04-A1A1-309301EF9E51}" destId="{B8D261D4-289A-4B70-8CF6-144EE035039B}" srcOrd="1" destOrd="0" presId="urn:microsoft.com/office/officeart/2016/7/layout/BasicLinearProcessNumbered"/>
    <dgm:cxn modelId="{EBE16D47-0BAC-4FD6-BF9F-D87BFED67DFD}" type="presOf" srcId="{5D04462C-3D32-49A1-A836-B16B99C9C071}" destId="{17AF81DE-9695-4717-A93C-2DFAE1B84AA4}" srcOrd="0" destOrd="0" presId="urn:microsoft.com/office/officeart/2016/7/layout/BasicLinearProcessNumbered"/>
    <dgm:cxn modelId="{92F6CF68-80DA-4D44-9556-B65271A7395C}" type="presOf" srcId="{F9DA043D-12C6-4E6D-AC59-3C1920AB9EB5}" destId="{01C2178D-2B30-46E1-A777-E6932979A3A3}" srcOrd="0" destOrd="0" presId="urn:microsoft.com/office/officeart/2016/7/layout/BasicLinearProcessNumbered"/>
    <dgm:cxn modelId="{F8360876-AF7F-4B67-9539-56432C515917}" srcId="{F9DA043D-12C6-4E6D-AC59-3C1920AB9EB5}" destId="{8C0F9C41-D0A1-4E04-A1A1-309301EF9E51}" srcOrd="0" destOrd="0" parTransId="{2D18C4AC-3858-4DA3-AA04-D12A9973FAD0}" sibTransId="{2C27CC25-6AEA-428F-B4F1-FD6D889A0E42}"/>
    <dgm:cxn modelId="{E5D35476-9AE5-4982-B56C-78AEC948A79C}" type="presOf" srcId="{0EF82801-21D6-43AF-9784-029230E23744}" destId="{3CFA516C-1E4A-4CF4-B3A2-185284E12741}" srcOrd="0" destOrd="0" presId="urn:microsoft.com/office/officeart/2016/7/layout/BasicLinearProcessNumbered"/>
    <dgm:cxn modelId="{056DBE7A-FC36-4823-88AE-3856DE13F1F9}" type="presOf" srcId="{BAB2A1CF-E5FF-4232-96AE-580BA16A929E}" destId="{0859CA83-E41B-4ACD-9786-69FD8FC9578F}" srcOrd="0" destOrd="0" presId="urn:microsoft.com/office/officeart/2016/7/layout/BasicLinearProcessNumbered"/>
    <dgm:cxn modelId="{C3488E91-EC32-42E8-B280-D0D27295480C}" srcId="{F9DA043D-12C6-4E6D-AC59-3C1920AB9EB5}" destId="{0EF82801-21D6-43AF-9784-029230E23744}" srcOrd="2" destOrd="0" parTransId="{C8428852-ADAC-4D2F-A201-BC3F6272D147}" sibTransId="{143C4004-FB5A-483A-8FBF-5F64D2C85E67}"/>
    <dgm:cxn modelId="{83A216B1-4895-472E-B60A-4BDA574E29B8}" type="presOf" srcId="{BAB2A1CF-E5FF-4232-96AE-580BA16A929E}" destId="{AF2828C3-A9A1-4E60-8094-D180254F812E}" srcOrd="1" destOrd="0" presId="urn:microsoft.com/office/officeart/2016/7/layout/BasicLinearProcessNumbered"/>
    <dgm:cxn modelId="{2727D3F6-3BFA-4D66-BB84-D98C2F21ECC6}" type="presOf" srcId="{2C27CC25-6AEA-428F-B4F1-FD6D889A0E42}" destId="{C6EACBFD-07C9-4326-A58A-345BB0431A04}" srcOrd="0" destOrd="0" presId="urn:microsoft.com/office/officeart/2016/7/layout/BasicLinearProcessNumbered"/>
    <dgm:cxn modelId="{290D7BFB-0856-4BA7-8D67-F4585B2D9B83}" type="presOf" srcId="{0EF82801-21D6-43AF-9784-029230E23744}" destId="{2261A3BF-7611-4033-A761-EACE6904B4F7}" srcOrd="1" destOrd="0" presId="urn:microsoft.com/office/officeart/2016/7/layout/BasicLinearProcessNumbered"/>
    <dgm:cxn modelId="{CAA599F2-D435-4F94-9E54-4027F362632A}" type="presParOf" srcId="{01C2178D-2B30-46E1-A777-E6932979A3A3}" destId="{AD093DF7-EA25-49AB-9191-7C519D815D01}" srcOrd="0" destOrd="0" presId="urn:microsoft.com/office/officeart/2016/7/layout/BasicLinearProcessNumbered"/>
    <dgm:cxn modelId="{8A9BB423-E2D6-4AFC-9866-262306AA1518}" type="presParOf" srcId="{AD093DF7-EA25-49AB-9191-7C519D815D01}" destId="{4CCF5774-5C7E-4CC8-83C7-CD6DAC74B008}" srcOrd="0" destOrd="0" presId="urn:microsoft.com/office/officeart/2016/7/layout/BasicLinearProcessNumbered"/>
    <dgm:cxn modelId="{08084727-49D2-4E76-9BCC-F6E09DE90663}" type="presParOf" srcId="{AD093DF7-EA25-49AB-9191-7C519D815D01}" destId="{C6EACBFD-07C9-4326-A58A-345BB0431A04}" srcOrd="1" destOrd="0" presId="urn:microsoft.com/office/officeart/2016/7/layout/BasicLinearProcessNumbered"/>
    <dgm:cxn modelId="{3C5001A4-C17C-41CB-B352-7CEEA2610A44}" type="presParOf" srcId="{AD093DF7-EA25-49AB-9191-7C519D815D01}" destId="{93E109DB-53FD-4F8E-9752-3583AD1B2F68}" srcOrd="2" destOrd="0" presId="urn:microsoft.com/office/officeart/2016/7/layout/BasicLinearProcessNumbered"/>
    <dgm:cxn modelId="{90B11156-F3A6-47D7-BF11-3AFC4F122064}" type="presParOf" srcId="{AD093DF7-EA25-49AB-9191-7C519D815D01}" destId="{B8D261D4-289A-4B70-8CF6-144EE035039B}" srcOrd="3" destOrd="0" presId="urn:microsoft.com/office/officeart/2016/7/layout/BasicLinearProcessNumbered"/>
    <dgm:cxn modelId="{70647AA9-977A-4D58-A8F1-FC70E5397F25}" type="presParOf" srcId="{01C2178D-2B30-46E1-A777-E6932979A3A3}" destId="{E0DFA2CE-F3E3-41F3-8F72-8459942608D5}" srcOrd="1" destOrd="0" presId="urn:microsoft.com/office/officeart/2016/7/layout/BasicLinearProcessNumbered"/>
    <dgm:cxn modelId="{FF77CFAC-7868-4685-BDAA-CD3540303BAA}" type="presParOf" srcId="{01C2178D-2B30-46E1-A777-E6932979A3A3}" destId="{ED5938C4-082D-431F-95F6-5694F74FB10D}" srcOrd="2" destOrd="0" presId="urn:microsoft.com/office/officeart/2016/7/layout/BasicLinearProcessNumbered"/>
    <dgm:cxn modelId="{7445A727-05E7-46F5-8CD1-B7FD6752AA61}" type="presParOf" srcId="{ED5938C4-082D-431F-95F6-5694F74FB10D}" destId="{0859CA83-E41B-4ACD-9786-69FD8FC9578F}" srcOrd="0" destOrd="0" presId="urn:microsoft.com/office/officeart/2016/7/layout/BasicLinearProcessNumbered"/>
    <dgm:cxn modelId="{1320774F-0A0F-409A-A0F8-F7572B7E1863}" type="presParOf" srcId="{ED5938C4-082D-431F-95F6-5694F74FB10D}" destId="{17AF81DE-9695-4717-A93C-2DFAE1B84AA4}" srcOrd="1" destOrd="0" presId="urn:microsoft.com/office/officeart/2016/7/layout/BasicLinearProcessNumbered"/>
    <dgm:cxn modelId="{9E8AB305-FDBB-423C-9404-25F38DEC77AB}" type="presParOf" srcId="{ED5938C4-082D-431F-95F6-5694F74FB10D}" destId="{CFEB5655-F646-4458-8A47-168CF130E777}" srcOrd="2" destOrd="0" presId="urn:microsoft.com/office/officeart/2016/7/layout/BasicLinearProcessNumbered"/>
    <dgm:cxn modelId="{AE2BEB02-59AA-4225-8AB0-2D466CBC13B6}" type="presParOf" srcId="{ED5938C4-082D-431F-95F6-5694F74FB10D}" destId="{AF2828C3-A9A1-4E60-8094-D180254F812E}" srcOrd="3" destOrd="0" presId="urn:microsoft.com/office/officeart/2016/7/layout/BasicLinearProcessNumbered"/>
    <dgm:cxn modelId="{751E9761-051F-4530-8EB4-B97D4511798A}" type="presParOf" srcId="{01C2178D-2B30-46E1-A777-E6932979A3A3}" destId="{3DD5A7C8-5B4F-4669-80E0-7C7FE6723325}" srcOrd="3" destOrd="0" presId="urn:microsoft.com/office/officeart/2016/7/layout/BasicLinearProcessNumbered"/>
    <dgm:cxn modelId="{C59B3858-C1D8-4841-9201-774595FFB4C0}" type="presParOf" srcId="{01C2178D-2B30-46E1-A777-E6932979A3A3}" destId="{05BBA883-4B99-45C9-9923-03860EAF1566}" srcOrd="4" destOrd="0" presId="urn:microsoft.com/office/officeart/2016/7/layout/BasicLinearProcessNumbered"/>
    <dgm:cxn modelId="{AD92A4FE-E409-44E7-B0A5-37B229E2067F}" type="presParOf" srcId="{05BBA883-4B99-45C9-9923-03860EAF1566}" destId="{3CFA516C-1E4A-4CF4-B3A2-185284E12741}" srcOrd="0" destOrd="0" presId="urn:microsoft.com/office/officeart/2016/7/layout/BasicLinearProcessNumbered"/>
    <dgm:cxn modelId="{2E705404-FBB8-4FBD-A60B-F6E2D49A82E8}" type="presParOf" srcId="{05BBA883-4B99-45C9-9923-03860EAF1566}" destId="{BD75FEE8-BD00-4233-BF68-9C39EACE11F3}" srcOrd="1" destOrd="0" presId="urn:microsoft.com/office/officeart/2016/7/layout/BasicLinearProcessNumbered"/>
    <dgm:cxn modelId="{D7C84FE6-9AE1-472A-9200-233DB00AAFE0}" type="presParOf" srcId="{05BBA883-4B99-45C9-9923-03860EAF1566}" destId="{22EB25BA-FDB8-466C-B974-D34E6D59802A}" srcOrd="2" destOrd="0" presId="urn:microsoft.com/office/officeart/2016/7/layout/BasicLinearProcessNumbered"/>
    <dgm:cxn modelId="{6E98F1C9-ADAA-47BB-829C-244F130622A1}" type="presParOf" srcId="{05BBA883-4B99-45C9-9923-03860EAF1566}" destId="{2261A3BF-7611-4033-A761-EACE6904B4F7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BF1CBF-B87C-41F3-A122-911001CB94A6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8FCFD5E-7D5D-4D07-B750-02143DF38604}">
      <dgm:prSet phldrT="[Text]"/>
      <dgm:spPr/>
      <dgm:t>
        <a:bodyPr/>
        <a:lstStyle/>
        <a:p>
          <a:r>
            <a:rPr lang="en-GB" dirty="0"/>
            <a:t>Client Request</a:t>
          </a:r>
        </a:p>
      </dgm:t>
    </dgm:pt>
    <dgm:pt modelId="{85833B01-0D72-47DD-86C4-7098AB764958}" type="parTrans" cxnId="{7904D80C-3946-432C-9DF0-17FE65F9A417}">
      <dgm:prSet/>
      <dgm:spPr/>
      <dgm:t>
        <a:bodyPr/>
        <a:lstStyle/>
        <a:p>
          <a:endParaRPr lang="en-GB"/>
        </a:p>
      </dgm:t>
    </dgm:pt>
    <dgm:pt modelId="{6475E868-3560-40BB-A111-140A49A927ED}" type="sibTrans" cxnId="{7904D80C-3946-432C-9DF0-17FE65F9A417}">
      <dgm:prSet/>
      <dgm:spPr/>
      <dgm:t>
        <a:bodyPr/>
        <a:lstStyle/>
        <a:p>
          <a:endParaRPr lang="en-GB"/>
        </a:p>
      </dgm:t>
    </dgm:pt>
    <dgm:pt modelId="{5E698A50-7E70-4189-9750-241850FECB69}">
      <dgm:prSet phldrT="[Text]"/>
      <dgm:spPr/>
      <dgm:t>
        <a:bodyPr/>
        <a:lstStyle/>
        <a:p>
          <a:r>
            <a:rPr lang="en-GB" dirty="0"/>
            <a:t>Project Starts</a:t>
          </a:r>
        </a:p>
      </dgm:t>
    </dgm:pt>
    <dgm:pt modelId="{51D7A6F6-A35A-4D8C-8648-C20E11212C99}" type="parTrans" cxnId="{6871BE9C-A051-41ED-8E8E-5AED19659852}">
      <dgm:prSet/>
      <dgm:spPr/>
      <dgm:t>
        <a:bodyPr/>
        <a:lstStyle/>
        <a:p>
          <a:endParaRPr lang="en-GB"/>
        </a:p>
      </dgm:t>
    </dgm:pt>
    <dgm:pt modelId="{427F054A-49CE-4D6D-980A-AF3EA237B2A1}" type="sibTrans" cxnId="{6871BE9C-A051-41ED-8E8E-5AED19659852}">
      <dgm:prSet/>
      <dgm:spPr/>
      <dgm:t>
        <a:bodyPr/>
        <a:lstStyle/>
        <a:p>
          <a:endParaRPr lang="en-GB"/>
        </a:p>
      </dgm:t>
    </dgm:pt>
    <dgm:pt modelId="{8CFD857B-1EC9-458E-9DFA-EFD6CF73CA83}">
      <dgm:prSet phldrT="[Text]"/>
      <dgm:spPr/>
      <dgm:t>
        <a:bodyPr/>
        <a:lstStyle/>
        <a:p>
          <a:r>
            <a:rPr lang="en-GB" dirty="0"/>
            <a:t>Main Contractor Recruitment</a:t>
          </a:r>
        </a:p>
      </dgm:t>
    </dgm:pt>
    <dgm:pt modelId="{7AA7E2A7-7987-4D97-9B56-DC01D4ECEDDD}" type="parTrans" cxnId="{D8BDC99B-F1DF-4F51-AE4D-8750C166306A}">
      <dgm:prSet/>
      <dgm:spPr/>
      <dgm:t>
        <a:bodyPr/>
        <a:lstStyle/>
        <a:p>
          <a:endParaRPr lang="en-GB"/>
        </a:p>
      </dgm:t>
    </dgm:pt>
    <dgm:pt modelId="{599E566E-1054-401A-8E2F-2D36CE2DE079}" type="sibTrans" cxnId="{D8BDC99B-F1DF-4F51-AE4D-8750C166306A}">
      <dgm:prSet/>
      <dgm:spPr/>
      <dgm:t>
        <a:bodyPr/>
        <a:lstStyle/>
        <a:p>
          <a:endParaRPr lang="en-GB"/>
        </a:p>
      </dgm:t>
    </dgm:pt>
    <dgm:pt modelId="{3D0E5EF9-D32A-4DDD-BA22-E44DEDE2C206}">
      <dgm:prSet phldrT="[Text]"/>
      <dgm:spPr/>
      <dgm:t>
        <a:bodyPr/>
        <a:lstStyle/>
        <a:p>
          <a:r>
            <a:rPr lang="en-GB" dirty="0"/>
            <a:t>BIM</a:t>
          </a:r>
        </a:p>
      </dgm:t>
    </dgm:pt>
    <dgm:pt modelId="{46CDAE91-81C3-4CCD-B148-3E9FB7F1293F}" type="parTrans" cxnId="{2E2E8101-E3F6-4477-8F3C-E9F18C7A70B2}">
      <dgm:prSet/>
      <dgm:spPr/>
      <dgm:t>
        <a:bodyPr/>
        <a:lstStyle/>
        <a:p>
          <a:endParaRPr lang="en-GB"/>
        </a:p>
      </dgm:t>
    </dgm:pt>
    <dgm:pt modelId="{3A54020C-084A-4131-A9B2-D00CA652DF42}" type="sibTrans" cxnId="{2E2E8101-E3F6-4477-8F3C-E9F18C7A70B2}">
      <dgm:prSet/>
      <dgm:spPr/>
      <dgm:t>
        <a:bodyPr/>
        <a:lstStyle/>
        <a:p>
          <a:endParaRPr lang="en-GB"/>
        </a:p>
      </dgm:t>
    </dgm:pt>
    <dgm:pt modelId="{B8F34E2F-B0EA-4308-AD8B-92321C51D17F}">
      <dgm:prSet phldrT="[Text]"/>
      <dgm:spPr/>
      <dgm:t>
        <a:bodyPr/>
        <a:lstStyle/>
        <a:p>
          <a:r>
            <a:rPr lang="en-GB" dirty="0"/>
            <a:t>Planning of Project </a:t>
          </a:r>
        </a:p>
      </dgm:t>
    </dgm:pt>
    <dgm:pt modelId="{96561BEE-166F-4167-A2FB-77189BB0CEDA}" type="parTrans" cxnId="{A7EF1BBF-ED90-4DD6-9E35-A484C73F10C4}">
      <dgm:prSet/>
      <dgm:spPr/>
      <dgm:t>
        <a:bodyPr/>
        <a:lstStyle/>
        <a:p>
          <a:endParaRPr lang="en-GB"/>
        </a:p>
      </dgm:t>
    </dgm:pt>
    <dgm:pt modelId="{1A54D54F-87AB-4508-92D7-C3B70CC7F965}" type="sibTrans" cxnId="{A7EF1BBF-ED90-4DD6-9E35-A484C73F10C4}">
      <dgm:prSet/>
      <dgm:spPr/>
      <dgm:t>
        <a:bodyPr/>
        <a:lstStyle/>
        <a:p>
          <a:endParaRPr lang="en-GB"/>
        </a:p>
      </dgm:t>
    </dgm:pt>
    <dgm:pt modelId="{78072396-1B20-4623-BD1E-C21E0A2AD34A}">
      <dgm:prSet phldrT="[Text]"/>
      <dgm:spPr/>
      <dgm:t>
        <a:bodyPr/>
        <a:lstStyle/>
        <a:p>
          <a:r>
            <a:rPr lang="en-GB" dirty="0"/>
            <a:t>Materials and Structure</a:t>
          </a:r>
        </a:p>
      </dgm:t>
    </dgm:pt>
    <dgm:pt modelId="{2F4350A2-8B4A-496A-BEDE-A7913B54993A}" type="parTrans" cxnId="{CA479F61-908F-4E44-A0D7-1B05DDF09A94}">
      <dgm:prSet/>
      <dgm:spPr/>
      <dgm:t>
        <a:bodyPr/>
        <a:lstStyle/>
        <a:p>
          <a:endParaRPr lang="en-GB"/>
        </a:p>
      </dgm:t>
    </dgm:pt>
    <dgm:pt modelId="{53D26342-5388-40FC-9DB7-116B9B02042F}" type="sibTrans" cxnId="{CA479F61-908F-4E44-A0D7-1B05DDF09A94}">
      <dgm:prSet/>
      <dgm:spPr/>
      <dgm:t>
        <a:bodyPr/>
        <a:lstStyle/>
        <a:p>
          <a:endParaRPr lang="en-GB"/>
        </a:p>
      </dgm:t>
    </dgm:pt>
    <dgm:pt modelId="{DD03B896-E37E-4C35-B306-577F264CF9AA}">
      <dgm:prSet phldrT="[Text]"/>
      <dgm:spPr/>
      <dgm:t>
        <a:bodyPr/>
        <a:lstStyle/>
        <a:p>
          <a:r>
            <a:rPr lang="en-GB" dirty="0"/>
            <a:t>End of Project</a:t>
          </a:r>
        </a:p>
      </dgm:t>
    </dgm:pt>
    <dgm:pt modelId="{3A28E436-CE4D-4B6F-8901-E9E8D2BC938C}" type="parTrans" cxnId="{D1D3ADD8-68C3-4C87-9BFF-8EE946792A00}">
      <dgm:prSet/>
      <dgm:spPr/>
      <dgm:t>
        <a:bodyPr/>
        <a:lstStyle/>
        <a:p>
          <a:endParaRPr lang="en-GB"/>
        </a:p>
      </dgm:t>
    </dgm:pt>
    <dgm:pt modelId="{C1BE47C9-6CA3-4117-A3D8-14F00A7F1ABF}" type="sibTrans" cxnId="{D1D3ADD8-68C3-4C87-9BFF-8EE946792A00}">
      <dgm:prSet/>
      <dgm:spPr/>
      <dgm:t>
        <a:bodyPr/>
        <a:lstStyle/>
        <a:p>
          <a:endParaRPr lang="en-GB"/>
        </a:p>
      </dgm:t>
    </dgm:pt>
    <dgm:pt modelId="{3DC5FEFC-3766-48D4-A5D3-34929DD3057D}">
      <dgm:prSet phldrT="[Text]"/>
      <dgm:spPr/>
      <dgm:t>
        <a:bodyPr/>
        <a:lstStyle/>
        <a:p>
          <a:r>
            <a:rPr lang="en-GB" dirty="0"/>
            <a:t>Continuous Subcontractor Involvement</a:t>
          </a:r>
        </a:p>
      </dgm:t>
    </dgm:pt>
    <dgm:pt modelId="{FB05F0D1-94F6-4C6F-B423-D9C1D8D51F44}" type="parTrans" cxnId="{8CAF8051-F89A-4CB7-8889-7315ECD47D48}">
      <dgm:prSet/>
      <dgm:spPr/>
      <dgm:t>
        <a:bodyPr/>
        <a:lstStyle/>
        <a:p>
          <a:endParaRPr lang="en-GB"/>
        </a:p>
      </dgm:t>
    </dgm:pt>
    <dgm:pt modelId="{477736C3-4409-4B05-8934-24E44E76ECA9}" type="sibTrans" cxnId="{8CAF8051-F89A-4CB7-8889-7315ECD47D48}">
      <dgm:prSet/>
      <dgm:spPr/>
      <dgm:t>
        <a:bodyPr/>
        <a:lstStyle/>
        <a:p>
          <a:endParaRPr lang="en-GB"/>
        </a:p>
      </dgm:t>
    </dgm:pt>
    <dgm:pt modelId="{322F5432-791A-406A-9711-A49ADC0F061E}">
      <dgm:prSet phldrT="[Text]"/>
      <dgm:spPr/>
      <dgm:t>
        <a:bodyPr/>
        <a:lstStyle/>
        <a:p>
          <a:r>
            <a:rPr lang="en-GB" dirty="0"/>
            <a:t>Environmental tracking</a:t>
          </a:r>
        </a:p>
      </dgm:t>
    </dgm:pt>
    <dgm:pt modelId="{49597989-0ED8-45AC-A50F-18CE1DABCAA6}" type="parTrans" cxnId="{A35B2BA8-31E5-4FA7-A893-05C5AD2F4D8B}">
      <dgm:prSet/>
      <dgm:spPr/>
      <dgm:t>
        <a:bodyPr/>
        <a:lstStyle/>
        <a:p>
          <a:endParaRPr lang="en-GB"/>
        </a:p>
      </dgm:t>
    </dgm:pt>
    <dgm:pt modelId="{241D349F-8E79-4813-A2FC-6B98BED0A924}" type="sibTrans" cxnId="{A35B2BA8-31E5-4FA7-A893-05C5AD2F4D8B}">
      <dgm:prSet/>
      <dgm:spPr/>
      <dgm:t>
        <a:bodyPr/>
        <a:lstStyle/>
        <a:p>
          <a:endParaRPr lang="en-GB"/>
        </a:p>
      </dgm:t>
    </dgm:pt>
    <dgm:pt modelId="{3D11ABA2-27B9-4D7B-ADCA-BBA660715E7C}">
      <dgm:prSet phldrT="[Text]"/>
      <dgm:spPr/>
      <dgm:t>
        <a:bodyPr/>
        <a:lstStyle/>
        <a:p>
          <a:r>
            <a:rPr lang="en-GB" dirty="0"/>
            <a:t>Project Tracking</a:t>
          </a:r>
        </a:p>
      </dgm:t>
    </dgm:pt>
    <dgm:pt modelId="{1C4F8E5F-3B05-4CCA-9E37-C38F5DCB324E}" type="parTrans" cxnId="{4C4E1C9F-B171-4F38-A741-9FCFA12A36D9}">
      <dgm:prSet/>
      <dgm:spPr/>
      <dgm:t>
        <a:bodyPr/>
        <a:lstStyle/>
        <a:p>
          <a:endParaRPr lang="en-GB"/>
        </a:p>
      </dgm:t>
    </dgm:pt>
    <dgm:pt modelId="{54C1D1ED-197C-431D-9F24-7CCBB4AF96A8}" type="sibTrans" cxnId="{4C4E1C9F-B171-4F38-A741-9FCFA12A36D9}">
      <dgm:prSet/>
      <dgm:spPr/>
      <dgm:t>
        <a:bodyPr/>
        <a:lstStyle/>
        <a:p>
          <a:endParaRPr lang="en-GB"/>
        </a:p>
      </dgm:t>
    </dgm:pt>
    <dgm:pt modelId="{628885F6-E57C-4232-8D3B-A52D39FD5BDD}">
      <dgm:prSet phldrT="[Text]"/>
      <dgm:spPr/>
      <dgm:t>
        <a:bodyPr/>
        <a:lstStyle/>
        <a:p>
          <a:r>
            <a:rPr lang="en-GB" dirty="0"/>
            <a:t>Payments</a:t>
          </a:r>
        </a:p>
      </dgm:t>
    </dgm:pt>
    <dgm:pt modelId="{FA557CE6-2B2A-4B02-9D99-269F0199D05B}" type="parTrans" cxnId="{794B7B30-BC66-4DD7-BB7A-A37354328B31}">
      <dgm:prSet/>
      <dgm:spPr/>
      <dgm:t>
        <a:bodyPr/>
        <a:lstStyle/>
        <a:p>
          <a:endParaRPr lang="en-GB"/>
        </a:p>
      </dgm:t>
    </dgm:pt>
    <dgm:pt modelId="{6470EE5C-70CB-4216-963A-140ABC90C308}" type="sibTrans" cxnId="{794B7B30-BC66-4DD7-BB7A-A37354328B31}">
      <dgm:prSet/>
      <dgm:spPr/>
      <dgm:t>
        <a:bodyPr/>
        <a:lstStyle/>
        <a:p>
          <a:endParaRPr lang="en-GB"/>
        </a:p>
      </dgm:t>
    </dgm:pt>
    <dgm:pt modelId="{0FEB1BCC-3308-4025-AEB5-3D15D2419223}">
      <dgm:prSet phldrT="[Text]"/>
      <dgm:spPr/>
      <dgm:t>
        <a:bodyPr/>
        <a:lstStyle/>
        <a:p>
          <a:r>
            <a:rPr lang="en-GB" dirty="0"/>
            <a:t>Payments made avoid late payments reducing transactional costs.</a:t>
          </a:r>
        </a:p>
      </dgm:t>
    </dgm:pt>
    <dgm:pt modelId="{773C2EB0-5E6C-42F0-981A-3C0639831E81}" type="parTrans" cxnId="{6C0BA34E-5CE8-4CD5-B154-02910F057C0A}">
      <dgm:prSet/>
      <dgm:spPr/>
      <dgm:t>
        <a:bodyPr/>
        <a:lstStyle/>
        <a:p>
          <a:endParaRPr lang="en-GB"/>
        </a:p>
      </dgm:t>
    </dgm:pt>
    <dgm:pt modelId="{2105D556-259F-4D95-8762-CF4EE4B71518}" type="sibTrans" cxnId="{6C0BA34E-5CE8-4CD5-B154-02910F057C0A}">
      <dgm:prSet/>
      <dgm:spPr/>
      <dgm:t>
        <a:bodyPr/>
        <a:lstStyle/>
        <a:p>
          <a:endParaRPr lang="en-GB"/>
        </a:p>
      </dgm:t>
    </dgm:pt>
    <dgm:pt modelId="{6E9F134B-774C-4CEC-8D48-68CF9A72344C}">
      <dgm:prSet phldrT="[Text]"/>
      <dgm:spPr/>
      <dgm:t>
        <a:bodyPr/>
        <a:lstStyle/>
        <a:p>
          <a:r>
            <a:rPr lang="en-GB" dirty="0"/>
            <a:t>Emissions tracking </a:t>
          </a:r>
        </a:p>
      </dgm:t>
    </dgm:pt>
    <dgm:pt modelId="{1D7F3D8C-C134-48C4-880D-D219D201899C}" type="parTrans" cxnId="{1697841C-6911-429C-8C09-DEEA6B3DB519}">
      <dgm:prSet/>
      <dgm:spPr/>
      <dgm:t>
        <a:bodyPr/>
        <a:lstStyle/>
        <a:p>
          <a:endParaRPr lang="en-GB"/>
        </a:p>
      </dgm:t>
    </dgm:pt>
    <dgm:pt modelId="{80404F5C-84BB-461E-983B-78DE366CC647}" type="sibTrans" cxnId="{1697841C-6911-429C-8C09-DEEA6B3DB519}">
      <dgm:prSet/>
      <dgm:spPr/>
      <dgm:t>
        <a:bodyPr/>
        <a:lstStyle/>
        <a:p>
          <a:endParaRPr lang="en-GB"/>
        </a:p>
      </dgm:t>
    </dgm:pt>
    <dgm:pt modelId="{F3F92CF9-5D87-4D42-9324-25D4D7FACF22}" type="pres">
      <dgm:prSet presAssocID="{AABF1CBF-B87C-41F3-A122-911001CB94A6}" presName="Name0" presStyleCnt="0">
        <dgm:presLayoutVars>
          <dgm:dir/>
          <dgm:animLvl val="lvl"/>
          <dgm:resizeHandles val="exact"/>
        </dgm:presLayoutVars>
      </dgm:prSet>
      <dgm:spPr/>
    </dgm:pt>
    <dgm:pt modelId="{13DC16CA-AB73-466E-8863-58D13E1E8BD5}" type="pres">
      <dgm:prSet presAssocID="{AABF1CBF-B87C-41F3-A122-911001CB94A6}" presName="tSp" presStyleCnt="0"/>
      <dgm:spPr/>
    </dgm:pt>
    <dgm:pt modelId="{02EA9605-D135-41C5-AF21-36F4C4D31899}" type="pres">
      <dgm:prSet presAssocID="{AABF1CBF-B87C-41F3-A122-911001CB94A6}" presName="bSp" presStyleCnt="0"/>
      <dgm:spPr/>
    </dgm:pt>
    <dgm:pt modelId="{3C175AF1-D1CD-4BDF-9ECB-A5354EC2706D}" type="pres">
      <dgm:prSet presAssocID="{AABF1CBF-B87C-41F3-A122-911001CB94A6}" presName="process" presStyleCnt="0"/>
      <dgm:spPr/>
    </dgm:pt>
    <dgm:pt modelId="{D90C6E06-750B-4E3A-A644-221FC33C5240}" type="pres">
      <dgm:prSet presAssocID="{98FCFD5E-7D5D-4D07-B750-02143DF38604}" presName="composite1" presStyleCnt="0"/>
      <dgm:spPr/>
    </dgm:pt>
    <dgm:pt modelId="{08C40ECD-A41C-4A8A-88D0-2AE1F8EB310C}" type="pres">
      <dgm:prSet presAssocID="{98FCFD5E-7D5D-4D07-B750-02143DF38604}" presName="dummyNode1" presStyleLbl="node1" presStyleIdx="0" presStyleCnt="3"/>
      <dgm:spPr/>
    </dgm:pt>
    <dgm:pt modelId="{950AD04B-C7AF-4F44-B779-26CC7CD54A39}" type="pres">
      <dgm:prSet presAssocID="{98FCFD5E-7D5D-4D07-B750-02143DF38604}" presName="childNode1" presStyleLbl="bgAcc1" presStyleIdx="0" presStyleCnt="3">
        <dgm:presLayoutVars>
          <dgm:bulletEnabled val="1"/>
        </dgm:presLayoutVars>
      </dgm:prSet>
      <dgm:spPr/>
    </dgm:pt>
    <dgm:pt modelId="{7B9284C0-DCA7-4089-85CD-B2F78ABB93D1}" type="pres">
      <dgm:prSet presAssocID="{98FCFD5E-7D5D-4D07-B750-02143DF38604}" presName="childNode1tx" presStyleLbl="bgAcc1" presStyleIdx="0" presStyleCnt="3">
        <dgm:presLayoutVars>
          <dgm:bulletEnabled val="1"/>
        </dgm:presLayoutVars>
      </dgm:prSet>
      <dgm:spPr/>
    </dgm:pt>
    <dgm:pt modelId="{984AAF52-1661-4879-9730-F42A10A9B4DE}" type="pres">
      <dgm:prSet presAssocID="{98FCFD5E-7D5D-4D07-B750-02143DF38604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427ED833-9FE6-4677-86BE-58A76D9C43B2}" type="pres">
      <dgm:prSet presAssocID="{98FCFD5E-7D5D-4D07-B750-02143DF38604}" presName="connSite1" presStyleCnt="0"/>
      <dgm:spPr/>
    </dgm:pt>
    <dgm:pt modelId="{FFE8289C-CD8C-467B-96C3-406811896698}" type="pres">
      <dgm:prSet presAssocID="{6475E868-3560-40BB-A111-140A49A927ED}" presName="Name9" presStyleLbl="sibTrans2D1" presStyleIdx="0" presStyleCnt="2"/>
      <dgm:spPr/>
    </dgm:pt>
    <dgm:pt modelId="{5A0B3082-528D-4C66-9DDE-A46F25C70BC8}" type="pres">
      <dgm:prSet presAssocID="{3D0E5EF9-D32A-4DDD-BA22-E44DEDE2C206}" presName="composite2" presStyleCnt="0"/>
      <dgm:spPr/>
    </dgm:pt>
    <dgm:pt modelId="{811D253B-EB86-4704-B896-A99F6ABCA5B4}" type="pres">
      <dgm:prSet presAssocID="{3D0E5EF9-D32A-4DDD-BA22-E44DEDE2C206}" presName="dummyNode2" presStyleLbl="node1" presStyleIdx="0" presStyleCnt="3"/>
      <dgm:spPr/>
    </dgm:pt>
    <dgm:pt modelId="{1DD4A604-847D-4BE3-BC67-C5984B46189D}" type="pres">
      <dgm:prSet presAssocID="{3D0E5EF9-D32A-4DDD-BA22-E44DEDE2C206}" presName="childNode2" presStyleLbl="bgAcc1" presStyleIdx="1" presStyleCnt="3">
        <dgm:presLayoutVars>
          <dgm:bulletEnabled val="1"/>
        </dgm:presLayoutVars>
      </dgm:prSet>
      <dgm:spPr/>
    </dgm:pt>
    <dgm:pt modelId="{C212031A-DF61-4EEF-9DA4-DA58033B80E4}" type="pres">
      <dgm:prSet presAssocID="{3D0E5EF9-D32A-4DDD-BA22-E44DEDE2C206}" presName="childNode2tx" presStyleLbl="bgAcc1" presStyleIdx="1" presStyleCnt="3">
        <dgm:presLayoutVars>
          <dgm:bulletEnabled val="1"/>
        </dgm:presLayoutVars>
      </dgm:prSet>
      <dgm:spPr/>
    </dgm:pt>
    <dgm:pt modelId="{6D4F9F9D-C7C2-4E44-9016-1161CF5CAB76}" type="pres">
      <dgm:prSet presAssocID="{3D0E5EF9-D32A-4DDD-BA22-E44DEDE2C206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68812A8D-3DFF-4800-8792-DF2E28955462}" type="pres">
      <dgm:prSet presAssocID="{3D0E5EF9-D32A-4DDD-BA22-E44DEDE2C206}" presName="connSite2" presStyleCnt="0"/>
      <dgm:spPr/>
    </dgm:pt>
    <dgm:pt modelId="{9AA9DA7A-549C-442C-B4CE-463506B88564}" type="pres">
      <dgm:prSet presAssocID="{3A54020C-084A-4131-A9B2-D00CA652DF42}" presName="Name18" presStyleLbl="sibTrans2D1" presStyleIdx="1" presStyleCnt="2"/>
      <dgm:spPr/>
    </dgm:pt>
    <dgm:pt modelId="{6A883BFF-FD20-497A-8D5F-B7BC06578AFD}" type="pres">
      <dgm:prSet presAssocID="{DD03B896-E37E-4C35-B306-577F264CF9AA}" presName="composite1" presStyleCnt="0"/>
      <dgm:spPr/>
    </dgm:pt>
    <dgm:pt modelId="{497FE25E-7E04-48E3-B6F2-D307DEFD1BA1}" type="pres">
      <dgm:prSet presAssocID="{DD03B896-E37E-4C35-B306-577F264CF9AA}" presName="dummyNode1" presStyleLbl="node1" presStyleIdx="1" presStyleCnt="3"/>
      <dgm:spPr/>
    </dgm:pt>
    <dgm:pt modelId="{5350363C-0891-4ECF-BA40-3C11D950259B}" type="pres">
      <dgm:prSet presAssocID="{DD03B896-E37E-4C35-B306-577F264CF9AA}" presName="childNode1" presStyleLbl="bgAcc1" presStyleIdx="2" presStyleCnt="3">
        <dgm:presLayoutVars>
          <dgm:bulletEnabled val="1"/>
        </dgm:presLayoutVars>
      </dgm:prSet>
      <dgm:spPr/>
    </dgm:pt>
    <dgm:pt modelId="{33BA0E15-28B4-4FA9-80A5-3418EA4B05F9}" type="pres">
      <dgm:prSet presAssocID="{DD03B896-E37E-4C35-B306-577F264CF9AA}" presName="childNode1tx" presStyleLbl="bgAcc1" presStyleIdx="2" presStyleCnt="3">
        <dgm:presLayoutVars>
          <dgm:bulletEnabled val="1"/>
        </dgm:presLayoutVars>
      </dgm:prSet>
      <dgm:spPr/>
    </dgm:pt>
    <dgm:pt modelId="{D6429587-4C6A-403E-9FEF-5C9454CE8627}" type="pres">
      <dgm:prSet presAssocID="{DD03B896-E37E-4C35-B306-577F264CF9AA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E949A062-A10F-49BD-AF08-4F29D661ECED}" type="pres">
      <dgm:prSet presAssocID="{DD03B896-E37E-4C35-B306-577F264CF9AA}" presName="connSite1" presStyleCnt="0"/>
      <dgm:spPr/>
    </dgm:pt>
  </dgm:ptLst>
  <dgm:cxnLst>
    <dgm:cxn modelId="{2E2E8101-E3F6-4477-8F3C-E9F18C7A70B2}" srcId="{AABF1CBF-B87C-41F3-A122-911001CB94A6}" destId="{3D0E5EF9-D32A-4DDD-BA22-E44DEDE2C206}" srcOrd="1" destOrd="0" parTransId="{46CDAE91-81C3-4CCD-B148-3E9FB7F1293F}" sibTransId="{3A54020C-084A-4131-A9B2-D00CA652DF42}"/>
    <dgm:cxn modelId="{7904D80C-3946-432C-9DF0-17FE65F9A417}" srcId="{AABF1CBF-B87C-41F3-A122-911001CB94A6}" destId="{98FCFD5E-7D5D-4D07-B750-02143DF38604}" srcOrd="0" destOrd="0" parTransId="{85833B01-0D72-47DD-86C4-7098AB764958}" sibTransId="{6475E868-3560-40BB-A111-140A49A927ED}"/>
    <dgm:cxn modelId="{E5D6831A-9263-460A-B8E9-2CB8FEFC1990}" type="presOf" srcId="{5E698A50-7E70-4189-9750-241850FECB69}" destId="{950AD04B-C7AF-4F44-B779-26CC7CD54A39}" srcOrd="0" destOrd="0" presId="urn:microsoft.com/office/officeart/2005/8/layout/hProcess4"/>
    <dgm:cxn modelId="{82E3DB1A-71A5-4C10-908A-3CEE5631F2AC}" type="presOf" srcId="{78072396-1B20-4623-BD1E-C21E0A2AD34A}" destId="{C212031A-DF61-4EEF-9DA4-DA58033B80E4}" srcOrd="1" destOrd="1" presId="urn:microsoft.com/office/officeart/2005/8/layout/hProcess4"/>
    <dgm:cxn modelId="{1697841C-6911-429C-8C09-DEEA6B3DB519}" srcId="{3D0E5EF9-D32A-4DDD-BA22-E44DEDE2C206}" destId="{6E9F134B-774C-4CEC-8D48-68CF9A72344C}" srcOrd="4" destOrd="0" parTransId="{1D7F3D8C-C134-48C4-880D-D219D201899C}" sibTransId="{80404F5C-84BB-461E-983B-78DE366CC647}"/>
    <dgm:cxn modelId="{794B7B30-BC66-4DD7-BB7A-A37354328B31}" srcId="{3D0E5EF9-D32A-4DDD-BA22-E44DEDE2C206}" destId="{628885F6-E57C-4232-8D3B-A52D39FD5BDD}" srcOrd="3" destOrd="0" parTransId="{FA557CE6-2B2A-4B02-9D99-269F0199D05B}" sibTransId="{6470EE5C-70CB-4216-963A-140ABC90C308}"/>
    <dgm:cxn modelId="{87019832-18AD-4466-A7BE-225A1C83B079}" type="presOf" srcId="{78072396-1B20-4623-BD1E-C21E0A2AD34A}" destId="{1DD4A604-847D-4BE3-BC67-C5984B46189D}" srcOrd="0" destOrd="1" presId="urn:microsoft.com/office/officeart/2005/8/layout/hProcess4"/>
    <dgm:cxn modelId="{1A32C535-9F38-4B7A-BE5D-C044A66675D5}" type="presOf" srcId="{3D0E5EF9-D32A-4DDD-BA22-E44DEDE2C206}" destId="{6D4F9F9D-C7C2-4E44-9016-1161CF5CAB76}" srcOrd="0" destOrd="0" presId="urn:microsoft.com/office/officeart/2005/8/layout/hProcess4"/>
    <dgm:cxn modelId="{6CD0C537-5B43-491B-AFA7-F1E995DD6375}" type="presOf" srcId="{98FCFD5E-7D5D-4D07-B750-02143DF38604}" destId="{984AAF52-1661-4879-9730-F42A10A9B4DE}" srcOrd="0" destOrd="0" presId="urn:microsoft.com/office/officeart/2005/8/layout/hProcess4"/>
    <dgm:cxn modelId="{CA479F61-908F-4E44-A0D7-1B05DDF09A94}" srcId="{3D0E5EF9-D32A-4DDD-BA22-E44DEDE2C206}" destId="{78072396-1B20-4623-BD1E-C21E0A2AD34A}" srcOrd="1" destOrd="0" parTransId="{2F4350A2-8B4A-496A-BEDE-A7913B54993A}" sibTransId="{53D26342-5388-40FC-9DB7-116B9B02042F}"/>
    <dgm:cxn modelId="{5C46B164-E5AF-40E9-908E-E4E2B7AA9350}" type="presOf" srcId="{322F5432-791A-406A-9711-A49ADC0F061E}" destId="{33BA0E15-28B4-4FA9-80A5-3418EA4B05F9}" srcOrd="1" destOrd="1" presId="urn:microsoft.com/office/officeart/2005/8/layout/hProcess4"/>
    <dgm:cxn modelId="{53CB8749-E3FF-47A2-82BA-C7248803F15D}" type="presOf" srcId="{0FEB1BCC-3308-4025-AEB5-3D15D2419223}" destId="{5350363C-0891-4ECF-BA40-3C11D950259B}" srcOrd="0" destOrd="2" presId="urn:microsoft.com/office/officeart/2005/8/layout/hProcess4"/>
    <dgm:cxn modelId="{31D6A36B-6902-4F5F-B10E-8CDE5D688A47}" type="presOf" srcId="{628885F6-E57C-4232-8D3B-A52D39FD5BDD}" destId="{C212031A-DF61-4EEF-9DA4-DA58033B80E4}" srcOrd="1" destOrd="3" presId="urn:microsoft.com/office/officeart/2005/8/layout/hProcess4"/>
    <dgm:cxn modelId="{0AB3CD6B-A699-4D5C-AFCB-FCE3B3D64451}" type="presOf" srcId="{B8F34E2F-B0EA-4308-AD8B-92321C51D17F}" destId="{C212031A-DF61-4EEF-9DA4-DA58033B80E4}" srcOrd="1" destOrd="0" presId="urn:microsoft.com/office/officeart/2005/8/layout/hProcess4"/>
    <dgm:cxn modelId="{6C0BA34E-5CE8-4CD5-B154-02910F057C0A}" srcId="{DD03B896-E37E-4C35-B306-577F264CF9AA}" destId="{0FEB1BCC-3308-4025-AEB5-3D15D2419223}" srcOrd="2" destOrd="0" parTransId="{773C2EB0-5E6C-42F0-981A-3C0639831E81}" sibTransId="{2105D556-259F-4D95-8762-CF4EE4B71518}"/>
    <dgm:cxn modelId="{8CAF8051-F89A-4CB7-8889-7315ECD47D48}" srcId="{DD03B896-E37E-4C35-B306-577F264CF9AA}" destId="{3DC5FEFC-3766-48D4-A5D3-34929DD3057D}" srcOrd="0" destOrd="0" parTransId="{FB05F0D1-94F6-4C6F-B423-D9C1D8D51F44}" sibTransId="{477736C3-4409-4B05-8934-24E44E76ECA9}"/>
    <dgm:cxn modelId="{1DC06E8F-296A-459E-9169-120486E0B6E8}" type="presOf" srcId="{322F5432-791A-406A-9711-A49ADC0F061E}" destId="{5350363C-0891-4ECF-BA40-3C11D950259B}" srcOrd="0" destOrd="1" presId="urn:microsoft.com/office/officeart/2005/8/layout/hProcess4"/>
    <dgm:cxn modelId="{80484F93-B7C8-4E7F-8D80-716E74F6BA35}" type="presOf" srcId="{DD03B896-E37E-4C35-B306-577F264CF9AA}" destId="{D6429587-4C6A-403E-9FEF-5C9454CE8627}" srcOrd="0" destOrd="0" presId="urn:microsoft.com/office/officeart/2005/8/layout/hProcess4"/>
    <dgm:cxn modelId="{B2C19D95-0541-4EE4-8E13-C73CF1AE9C42}" type="presOf" srcId="{AABF1CBF-B87C-41F3-A122-911001CB94A6}" destId="{F3F92CF9-5D87-4D42-9324-25D4D7FACF22}" srcOrd="0" destOrd="0" presId="urn:microsoft.com/office/officeart/2005/8/layout/hProcess4"/>
    <dgm:cxn modelId="{0B007C96-374C-43BC-B950-1E3B492A7FAE}" type="presOf" srcId="{6E9F134B-774C-4CEC-8D48-68CF9A72344C}" destId="{C212031A-DF61-4EEF-9DA4-DA58033B80E4}" srcOrd="1" destOrd="4" presId="urn:microsoft.com/office/officeart/2005/8/layout/hProcess4"/>
    <dgm:cxn modelId="{A6F53E9A-5C95-4031-BC4A-A38D447E66B4}" type="presOf" srcId="{3D11ABA2-27B9-4D7B-ADCA-BBA660715E7C}" destId="{1DD4A604-847D-4BE3-BC67-C5984B46189D}" srcOrd="0" destOrd="2" presId="urn:microsoft.com/office/officeart/2005/8/layout/hProcess4"/>
    <dgm:cxn modelId="{D8BDC99B-F1DF-4F51-AE4D-8750C166306A}" srcId="{98FCFD5E-7D5D-4D07-B750-02143DF38604}" destId="{8CFD857B-1EC9-458E-9DFA-EFD6CF73CA83}" srcOrd="1" destOrd="0" parTransId="{7AA7E2A7-7987-4D97-9B56-DC01D4ECEDDD}" sibTransId="{599E566E-1054-401A-8E2F-2D36CE2DE079}"/>
    <dgm:cxn modelId="{6871BE9C-A051-41ED-8E8E-5AED19659852}" srcId="{98FCFD5E-7D5D-4D07-B750-02143DF38604}" destId="{5E698A50-7E70-4189-9750-241850FECB69}" srcOrd="0" destOrd="0" parTransId="{51D7A6F6-A35A-4D8C-8648-C20E11212C99}" sibTransId="{427F054A-49CE-4D6D-980A-AF3EA237B2A1}"/>
    <dgm:cxn modelId="{4C4E1C9F-B171-4F38-A741-9FCFA12A36D9}" srcId="{3D0E5EF9-D32A-4DDD-BA22-E44DEDE2C206}" destId="{3D11ABA2-27B9-4D7B-ADCA-BBA660715E7C}" srcOrd="2" destOrd="0" parTransId="{1C4F8E5F-3B05-4CCA-9E37-C38F5DCB324E}" sibTransId="{54C1D1ED-197C-431D-9F24-7CCBB4AF96A8}"/>
    <dgm:cxn modelId="{5B123B9F-FF07-443A-A556-DF1410BBF67D}" type="presOf" srcId="{8CFD857B-1EC9-458E-9DFA-EFD6CF73CA83}" destId="{7B9284C0-DCA7-4089-85CD-B2F78ABB93D1}" srcOrd="1" destOrd="1" presId="urn:microsoft.com/office/officeart/2005/8/layout/hProcess4"/>
    <dgm:cxn modelId="{8A972AA6-4622-4BB5-A2CF-AB5C770043C8}" type="presOf" srcId="{5E698A50-7E70-4189-9750-241850FECB69}" destId="{7B9284C0-DCA7-4089-85CD-B2F78ABB93D1}" srcOrd="1" destOrd="0" presId="urn:microsoft.com/office/officeart/2005/8/layout/hProcess4"/>
    <dgm:cxn modelId="{A35B2BA8-31E5-4FA7-A893-05C5AD2F4D8B}" srcId="{DD03B896-E37E-4C35-B306-577F264CF9AA}" destId="{322F5432-791A-406A-9711-A49ADC0F061E}" srcOrd="1" destOrd="0" parTransId="{49597989-0ED8-45AC-A50F-18CE1DABCAA6}" sibTransId="{241D349F-8E79-4813-A2FC-6B98BED0A924}"/>
    <dgm:cxn modelId="{C195D0AB-8651-4BE8-BBAD-17FFD709A314}" type="presOf" srcId="{B8F34E2F-B0EA-4308-AD8B-92321C51D17F}" destId="{1DD4A604-847D-4BE3-BC67-C5984B46189D}" srcOrd="0" destOrd="0" presId="urn:microsoft.com/office/officeart/2005/8/layout/hProcess4"/>
    <dgm:cxn modelId="{A4E6A6B3-4EB0-4AAD-B2D0-10D566477610}" type="presOf" srcId="{0FEB1BCC-3308-4025-AEB5-3D15D2419223}" destId="{33BA0E15-28B4-4FA9-80A5-3418EA4B05F9}" srcOrd="1" destOrd="2" presId="urn:microsoft.com/office/officeart/2005/8/layout/hProcess4"/>
    <dgm:cxn modelId="{1DCCF3BA-FBCE-4A69-9DA1-1C9CCC4ACA65}" type="presOf" srcId="{6475E868-3560-40BB-A111-140A49A927ED}" destId="{FFE8289C-CD8C-467B-96C3-406811896698}" srcOrd="0" destOrd="0" presId="urn:microsoft.com/office/officeart/2005/8/layout/hProcess4"/>
    <dgm:cxn modelId="{A7EF1BBF-ED90-4DD6-9E35-A484C73F10C4}" srcId="{3D0E5EF9-D32A-4DDD-BA22-E44DEDE2C206}" destId="{B8F34E2F-B0EA-4308-AD8B-92321C51D17F}" srcOrd="0" destOrd="0" parTransId="{96561BEE-166F-4167-A2FB-77189BB0CEDA}" sibTransId="{1A54D54F-87AB-4508-92D7-C3B70CC7F965}"/>
    <dgm:cxn modelId="{315E78C0-3F7F-4E9C-9FE0-C2E107A97346}" type="presOf" srcId="{3DC5FEFC-3766-48D4-A5D3-34929DD3057D}" destId="{5350363C-0891-4ECF-BA40-3C11D950259B}" srcOrd="0" destOrd="0" presId="urn:microsoft.com/office/officeart/2005/8/layout/hProcess4"/>
    <dgm:cxn modelId="{576B6AC9-7134-4C43-9F75-7078FE29A384}" type="presOf" srcId="{6E9F134B-774C-4CEC-8D48-68CF9A72344C}" destId="{1DD4A604-847D-4BE3-BC67-C5984B46189D}" srcOrd="0" destOrd="4" presId="urn:microsoft.com/office/officeart/2005/8/layout/hProcess4"/>
    <dgm:cxn modelId="{3B2197D2-10A0-4874-80C8-AB6707AE4C61}" type="presOf" srcId="{3A54020C-084A-4131-A9B2-D00CA652DF42}" destId="{9AA9DA7A-549C-442C-B4CE-463506B88564}" srcOrd="0" destOrd="0" presId="urn:microsoft.com/office/officeart/2005/8/layout/hProcess4"/>
    <dgm:cxn modelId="{8B1844D3-CE4E-4960-A878-B47882D56C09}" type="presOf" srcId="{628885F6-E57C-4232-8D3B-A52D39FD5BDD}" destId="{1DD4A604-847D-4BE3-BC67-C5984B46189D}" srcOrd="0" destOrd="3" presId="urn:microsoft.com/office/officeart/2005/8/layout/hProcess4"/>
    <dgm:cxn modelId="{06F9BED3-BCCA-4A54-B526-8D1D134BF4EC}" type="presOf" srcId="{3DC5FEFC-3766-48D4-A5D3-34929DD3057D}" destId="{33BA0E15-28B4-4FA9-80A5-3418EA4B05F9}" srcOrd="1" destOrd="0" presId="urn:microsoft.com/office/officeart/2005/8/layout/hProcess4"/>
    <dgm:cxn modelId="{D1D3ADD8-68C3-4C87-9BFF-8EE946792A00}" srcId="{AABF1CBF-B87C-41F3-A122-911001CB94A6}" destId="{DD03B896-E37E-4C35-B306-577F264CF9AA}" srcOrd="2" destOrd="0" parTransId="{3A28E436-CE4D-4B6F-8901-E9E8D2BC938C}" sibTransId="{C1BE47C9-6CA3-4117-A3D8-14F00A7F1ABF}"/>
    <dgm:cxn modelId="{9B942CDC-0A0A-4132-9D32-3F58E190B6A0}" type="presOf" srcId="{8CFD857B-1EC9-458E-9DFA-EFD6CF73CA83}" destId="{950AD04B-C7AF-4F44-B779-26CC7CD54A39}" srcOrd="0" destOrd="1" presId="urn:microsoft.com/office/officeart/2005/8/layout/hProcess4"/>
    <dgm:cxn modelId="{DDF07DE3-6DE2-4CDB-B528-486548A343DD}" type="presOf" srcId="{3D11ABA2-27B9-4D7B-ADCA-BBA660715E7C}" destId="{C212031A-DF61-4EEF-9DA4-DA58033B80E4}" srcOrd="1" destOrd="2" presId="urn:microsoft.com/office/officeart/2005/8/layout/hProcess4"/>
    <dgm:cxn modelId="{D3CCCF66-BA75-4C70-8A49-E7F385176712}" type="presParOf" srcId="{F3F92CF9-5D87-4D42-9324-25D4D7FACF22}" destId="{13DC16CA-AB73-466E-8863-58D13E1E8BD5}" srcOrd="0" destOrd="0" presId="urn:microsoft.com/office/officeart/2005/8/layout/hProcess4"/>
    <dgm:cxn modelId="{0E6500D6-0E33-4352-8DF7-B86747E398DC}" type="presParOf" srcId="{F3F92CF9-5D87-4D42-9324-25D4D7FACF22}" destId="{02EA9605-D135-41C5-AF21-36F4C4D31899}" srcOrd="1" destOrd="0" presId="urn:microsoft.com/office/officeart/2005/8/layout/hProcess4"/>
    <dgm:cxn modelId="{841CA321-1765-48E8-A7E9-9A18B178EFB9}" type="presParOf" srcId="{F3F92CF9-5D87-4D42-9324-25D4D7FACF22}" destId="{3C175AF1-D1CD-4BDF-9ECB-A5354EC2706D}" srcOrd="2" destOrd="0" presId="urn:microsoft.com/office/officeart/2005/8/layout/hProcess4"/>
    <dgm:cxn modelId="{138EC396-A9B3-4858-9C67-9C51E1C255C9}" type="presParOf" srcId="{3C175AF1-D1CD-4BDF-9ECB-A5354EC2706D}" destId="{D90C6E06-750B-4E3A-A644-221FC33C5240}" srcOrd="0" destOrd="0" presId="urn:microsoft.com/office/officeart/2005/8/layout/hProcess4"/>
    <dgm:cxn modelId="{091183E4-5317-4154-8B3E-1F5512FF3F0F}" type="presParOf" srcId="{D90C6E06-750B-4E3A-A644-221FC33C5240}" destId="{08C40ECD-A41C-4A8A-88D0-2AE1F8EB310C}" srcOrd="0" destOrd="0" presId="urn:microsoft.com/office/officeart/2005/8/layout/hProcess4"/>
    <dgm:cxn modelId="{CDF747F6-66B0-4393-AFCF-99F955B0E472}" type="presParOf" srcId="{D90C6E06-750B-4E3A-A644-221FC33C5240}" destId="{950AD04B-C7AF-4F44-B779-26CC7CD54A39}" srcOrd="1" destOrd="0" presId="urn:microsoft.com/office/officeart/2005/8/layout/hProcess4"/>
    <dgm:cxn modelId="{E934F507-ACA6-44AA-810C-629C38DB1E0C}" type="presParOf" srcId="{D90C6E06-750B-4E3A-A644-221FC33C5240}" destId="{7B9284C0-DCA7-4089-85CD-B2F78ABB93D1}" srcOrd="2" destOrd="0" presId="urn:microsoft.com/office/officeart/2005/8/layout/hProcess4"/>
    <dgm:cxn modelId="{906E4542-6845-48F3-AE6F-405FF863EDEF}" type="presParOf" srcId="{D90C6E06-750B-4E3A-A644-221FC33C5240}" destId="{984AAF52-1661-4879-9730-F42A10A9B4DE}" srcOrd="3" destOrd="0" presId="urn:microsoft.com/office/officeart/2005/8/layout/hProcess4"/>
    <dgm:cxn modelId="{AC775564-76A0-42D1-B916-654B27E01F03}" type="presParOf" srcId="{D90C6E06-750B-4E3A-A644-221FC33C5240}" destId="{427ED833-9FE6-4677-86BE-58A76D9C43B2}" srcOrd="4" destOrd="0" presId="urn:microsoft.com/office/officeart/2005/8/layout/hProcess4"/>
    <dgm:cxn modelId="{BBD1D57B-3872-452E-8A7B-FB39EF9EF052}" type="presParOf" srcId="{3C175AF1-D1CD-4BDF-9ECB-A5354EC2706D}" destId="{FFE8289C-CD8C-467B-96C3-406811896698}" srcOrd="1" destOrd="0" presId="urn:microsoft.com/office/officeart/2005/8/layout/hProcess4"/>
    <dgm:cxn modelId="{9C181857-5291-44C8-AA67-D0AA7F763753}" type="presParOf" srcId="{3C175AF1-D1CD-4BDF-9ECB-A5354EC2706D}" destId="{5A0B3082-528D-4C66-9DDE-A46F25C70BC8}" srcOrd="2" destOrd="0" presId="urn:microsoft.com/office/officeart/2005/8/layout/hProcess4"/>
    <dgm:cxn modelId="{432F55C7-9E63-4BAB-8838-B17B55735081}" type="presParOf" srcId="{5A0B3082-528D-4C66-9DDE-A46F25C70BC8}" destId="{811D253B-EB86-4704-B896-A99F6ABCA5B4}" srcOrd="0" destOrd="0" presId="urn:microsoft.com/office/officeart/2005/8/layout/hProcess4"/>
    <dgm:cxn modelId="{2B931FA4-9A3D-4847-8EC7-0914A61DBF36}" type="presParOf" srcId="{5A0B3082-528D-4C66-9DDE-A46F25C70BC8}" destId="{1DD4A604-847D-4BE3-BC67-C5984B46189D}" srcOrd="1" destOrd="0" presId="urn:microsoft.com/office/officeart/2005/8/layout/hProcess4"/>
    <dgm:cxn modelId="{498145B4-9B5A-45E1-89A5-6921407177A0}" type="presParOf" srcId="{5A0B3082-528D-4C66-9DDE-A46F25C70BC8}" destId="{C212031A-DF61-4EEF-9DA4-DA58033B80E4}" srcOrd="2" destOrd="0" presId="urn:microsoft.com/office/officeart/2005/8/layout/hProcess4"/>
    <dgm:cxn modelId="{32348D0D-024C-4814-B408-B076C6BC4125}" type="presParOf" srcId="{5A0B3082-528D-4C66-9DDE-A46F25C70BC8}" destId="{6D4F9F9D-C7C2-4E44-9016-1161CF5CAB76}" srcOrd="3" destOrd="0" presId="urn:microsoft.com/office/officeart/2005/8/layout/hProcess4"/>
    <dgm:cxn modelId="{4F989FD6-BC8D-4A05-9438-2210DCF473EB}" type="presParOf" srcId="{5A0B3082-528D-4C66-9DDE-A46F25C70BC8}" destId="{68812A8D-3DFF-4800-8792-DF2E28955462}" srcOrd="4" destOrd="0" presId="urn:microsoft.com/office/officeart/2005/8/layout/hProcess4"/>
    <dgm:cxn modelId="{9D01CCA6-633D-469B-982C-DC32EEFCC9FE}" type="presParOf" srcId="{3C175AF1-D1CD-4BDF-9ECB-A5354EC2706D}" destId="{9AA9DA7A-549C-442C-B4CE-463506B88564}" srcOrd="3" destOrd="0" presId="urn:microsoft.com/office/officeart/2005/8/layout/hProcess4"/>
    <dgm:cxn modelId="{AB4FE4A8-4AA1-428F-A1A0-AB62142DCEE2}" type="presParOf" srcId="{3C175AF1-D1CD-4BDF-9ECB-A5354EC2706D}" destId="{6A883BFF-FD20-497A-8D5F-B7BC06578AFD}" srcOrd="4" destOrd="0" presId="urn:microsoft.com/office/officeart/2005/8/layout/hProcess4"/>
    <dgm:cxn modelId="{F278EB6C-7D84-4B94-9EB8-2AEA9D8A465A}" type="presParOf" srcId="{6A883BFF-FD20-497A-8D5F-B7BC06578AFD}" destId="{497FE25E-7E04-48E3-B6F2-D307DEFD1BA1}" srcOrd="0" destOrd="0" presId="urn:microsoft.com/office/officeart/2005/8/layout/hProcess4"/>
    <dgm:cxn modelId="{00E8B6E3-D1D1-4599-A238-3F4BBB1BF578}" type="presParOf" srcId="{6A883BFF-FD20-497A-8D5F-B7BC06578AFD}" destId="{5350363C-0891-4ECF-BA40-3C11D950259B}" srcOrd="1" destOrd="0" presId="urn:microsoft.com/office/officeart/2005/8/layout/hProcess4"/>
    <dgm:cxn modelId="{EBB903B3-8973-4661-A254-DDA6FBA2E58D}" type="presParOf" srcId="{6A883BFF-FD20-497A-8D5F-B7BC06578AFD}" destId="{33BA0E15-28B4-4FA9-80A5-3418EA4B05F9}" srcOrd="2" destOrd="0" presId="urn:microsoft.com/office/officeart/2005/8/layout/hProcess4"/>
    <dgm:cxn modelId="{1CBC5CCC-549E-44F0-A187-0C25BA4C88B2}" type="presParOf" srcId="{6A883BFF-FD20-497A-8D5F-B7BC06578AFD}" destId="{D6429587-4C6A-403E-9FEF-5C9454CE8627}" srcOrd="3" destOrd="0" presId="urn:microsoft.com/office/officeart/2005/8/layout/hProcess4"/>
    <dgm:cxn modelId="{C7BB1C3C-A654-4C82-9DB3-0EB02F78AC4B}" type="presParOf" srcId="{6A883BFF-FD20-497A-8D5F-B7BC06578AFD}" destId="{E949A062-A10F-49BD-AF08-4F29D661ECE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348EF-D814-45A0-AB41-DAC898C93EE8}">
      <dsp:nvSpPr>
        <dsp:cNvPr id="0" name=""/>
        <dsp:cNvSpPr/>
      </dsp:nvSpPr>
      <dsp:spPr>
        <a:xfrm>
          <a:off x="0" y="0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ECAB1-8CAD-447E-920E-C1C8BD5EBA48}">
      <dsp:nvSpPr>
        <dsp:cNvPr id="0" name=""/>
        <dsp:cNvSpPr/>
      </dsp:nvSpPr>
      <dsp:spPr>
        <a:xfrm>
          <a:off x="0" y="0"/>
          <a:ext cx="10168127" cy="1847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Natasha Stait </a:t>
          </a:r>
          <a:r>
            <a:rPr lang="en-GB" sz="1800" i="1" kern="1200" dirty="0"/>
            <a:t>Cardiff Metropolitan University, Doctor of Management Candidate, Associate Tutor of Business Management and Law, MBA, BA(Hons). </a:t>
          </a:r>
          <a:r>
            <a:rPr lang="en-GB" sz="1800" i="1" kern="1200" dirty="0">
              <a:hlinkClick xmlns:r="http://schemas.openxmlformats.org/officeDocument/2006/relationships" r:id="rId1"/>
            </a:rPr>
            <a:t>NStait2@cardiffmet.ac.uk</a:t>
          </a:r>
          <a:r>
            <a:rPr lang="en-GB" sz="1800" i="1" kern="1200" dirty="0"/>
            <a:t> </a:t>
          </a:r>
          <a:endParaRPr lang="en-US" sz="2800" kern="1200" dirty="0"/>
        </a:p>
      </dsp:txBody>
      <dsp:txXfrm>
        <a:off x="0" y="0"/>
        <a:ext cx="10168127" cy="1847088"/>
      </dsp:txXfrm>
    </dsp:sp>
    <dsp:sp modelId="{CB3BF7C1-ACBC-48B9-8592-051BECB788E6}">
      <dsp:nvSpPr>
        <dsp:cNvPr id="0" name=""/>
        <dsp:cNvSpPr/>
      </dsp:nvSpPr>
      <dsp:spPr>
        <a:xfrm>
          <a:off x="0" y="1847088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6CF28-7C02-4621-9AE0-BA43EE9E3D1C}">
      <dsp:nvSpPr>
        <dsp:cNvPr id="0" name=""/>
        <dsp:cNvSpPr/>
      </dsp:nvSpPr>
      <dsp:spPr>
        <a:xfrm>
          <a:off x="0" y="1847088"/>
          <a:ext cx="10168127" cy="1847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Vinden Wylde </a:t>
          </a:r>
          <a:r>
            <a:rPr lang="en-GB" sz="1800" i="1" kern="1200" dirty="0"/>
            <a:t>Cardiff Metropolitan University, PhD Candidate, Associate Tutor, MSc, BSc(Hons) </a:t>
          </a:r>
          <a:r>
            <a:rPr lang="en-GB" sz="1800" i="1" kern="1200" dirty="0">
              <a:hlinkClick xmlns:r="http://schemas.openxmlformats.org/officeDocument/2006/relationships" r:id="rId2"/>
            </a:rPr>
            <a:t>VWylde@cardiffmet.ac.uk</a:t>
          </a:r>
          <a:r>
            <a:rPr lang="en-GB" sz="1800" i="1" kern="1200" dirty="0"/>
            <a:t> </a:t>
          </a:r>
          <a:endParaRPr lang="en-US" sz="2800" kern="1200" dirty="0"/>
        </a:p>
      </dsp:txBody>
      <dsp:txXfrm>
        <a:off x="0" y="1847088"/>
        <a:ext cx="10168127" cy="18470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5185A6-5240-4E0C-9FEA-8DF792E6B32B}">
      <dsp:nvSpPr>
        <dsp:cNvPr id="0" name=""/>
        <dsp:cNvSpPr/>
      </dsp:nvSpPr>
      <dsp:spPr>
        <a:xfrm>
          <a:off x="679050" y="58126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3F18D-821A-4157-BD70-E95B802F5E45}">
      <dsp:nvSpPr>
        <dsp:cNvPr id="0" name=""/>
        <dsp:cNvSpPr/>
      </dsp:nvSpPr>
      <dsp:spPr>
        <a:xfrm>
          <a:off x="1081237" y="98344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0FB0C-7A6D-41B5-B9A1-089B30C03E88}">
      <dsp:nvSpPr>
        <dsp:cNvPr id="0" name=""/>
        <dsp:cNvSpPr/>
      </dsp:nvSpPr>
      <dsp:spPr>
        <a:xfrm>
          <a:off x="75768" y="305626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700" kern="1200"/>
            <a:t>Sharing the same objective.</a:t>
          </a:r>
          <a:endParaRPr lang="en-US" sz="1700" kern="1200"/>
        </a:p>
      </dsp:txBody>
      <dsp:txXfrm>
        <a:off x="75768" y="3056262"/>
        <a:ext cx="3093750" cy="720000"/>
      </dsp:txXfrm>
    </dsp:sp>
    <dsp:sp modelId="{D54DCB12-549E-4F50-81BB-BF81EC7837AF}">
      <dsp:nvSpPr>
        <dsp:cNvPr id="0" name=""/>
        <dsp:cNvSpPr/>
      </dsp:nvSpPr>
      <dsp:spPr>
        <a:xfrm>
          <a:off x="4314206" y="58126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314338-CD93-403E-82E5-139414A2AA0E}">
      <dsp:nvSpPr>
        <dsp:cNvPr id="0" name=""/>
        <dsp:cNvSpPr/>
      </dsp:nvSpPr>
      <dsp:spPr>
        <a:xfrm>
          <a:off x="4716393" y="98344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EE9781-1C56-4E60-9586-794E91169D48}">
      <dsp:nvSpPr>
        <dsp:cNvPr id="0" name=""/>
        <dsp:cNvSpPr/>
      </dsp:nvSpPr>
      <dsp:spPr>
        <a:xfrm>
          <a:off x="3710925" y="305626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700" kern="1200"/>
            <a:t>Construction 4.0, (Begic, 2021)</a:t>
          </a:r>
          <a:endParaRPr lang="en-US" sz="1700" kern="1200"/>
        </a:p>
      </dsp:txBody>
      <dsp:txXfrm>
        <a:off x="3710925" y="3056262"/>
        <a:ext cx="3093750" cy="720000"/>
      </dsp:txXfrm>
    </dsp:sp>
    <dsp:sp modelId="{B946E8D8-A449-4470-88E0-F5A129D0CBCA}">
      <dsp:nvSpPr>
        <dsp:cNvPr id="0" name=""/>
        <dsp:cNvSpPr/>
      </dsp:nvSpPr>
      <dsp:spPr>
        <a:xfrm>
          <a:off x="7949362" y="58126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97FB56-FB87-4A15-A417-CBFDD7797D0E}">
      <dsp:nvSpPr>
        <dsp:cNvPr id="0" name=""/>
        <dsp:cNvSpPr/>
      </dsp:nvSpPr>
      <dsp:spPr>
        <a:xfrm>
          <a:off x="8351550" y="98344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B916B-2973-4D5A-A8FD-5520B5792BAC}">
      <dsp:nvSpPr>
        <dsp:cNvPr id="0" name=""/>
        <dsp:cNvSpPr/>
      </dsp:nvSpPr>
      <dsp:spPr>
        <a:xfrm>
          <a:off x="7346081" y="305626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700" kern="1200"/>
            <a:t>Two pillars of industry 4.0 – digitalization and industrialisation </a:t>
          </a:r>
          <a:endParaRPr lang="en-US" sz="1700" kern="1200"/>
        </a:p>
      </dsp:txBody>
      <dsp:txXfrm>
        <a:off x="7346081" y="3056262"/>
        <a:ext cx="309375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BFD2E8-5A44-49C2-9944-9FA799709EE0}">
      <dsp:nvSpPr>
        <dsp:cNvPr id="0" name=""/>
        <dsp:cNvSpPr/>
      </dsp:nvSpPr>
      <dsp:spPr>
        <a:xfrm>
          <a:off x="635507" y="0"/>
          <a:ext cx="5541264" cy="5541264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D489D-C0BA-4A5A-A1BD-194813D1344A}">
      <dsp:nvSpPr>
        <dsp:cNvPr id="0" name=""/>
        <dsp:cNvSpPr/>
      </dsp:nvSpPr>
      <dsp:spPr>
        <a:xfrm>
          <a:off x="1161928" y="526420"/>
          <a:ext cx="2161092" cy="2161092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Requirement of technical expertise, (Umar, 2021).</a:t>
          </a:r>
          <a:endParaRPr lang="en-US" sz="2300" kern="1200" dirty="0"/>
        </a:p>
      </dsp:txBody>
      <dsp:txXfrm>
        <a:off x="1267424" y="631916"/>
        <a:ext cx="1950100" cy="1950100"/>
      </dsp:txXfrm>
    </dsp:sp>
    <dsp:sp modelId="{4AF7E988-BB85-4675-8855-9529BAD00EAE}">
      <dsp:nvSpPr>
        <dsp:cNvPr id="0" name=""/>
        <dsp:cNvSpPr/>
      </dsp:nvSpPr>
      <dsp:spPr>
        <a:xfrm>
          <a:off x="3489258" y="526420"/>
          <a:ext cx="2161092" cy="2161092"/>
        </a:xfrm>
        <a:prstGeom prst="roundRect">
          <a:avLst/>
        </a:prstGeom>
        <a:solidFill>
          <a:schemeClr val="accent2">
            <a:shade val="80000"/>
            <a:hueOff val="34701"/>
            <a:satOff val="-22441"/>
            <a:lumOff val="127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Fragmented nature, (Johnson et al., 2003). </a:t>
          </a:r>
          <a:endParaRPr lang="en-US" sz="2300" kern="1200" dirty="0"/>
        </a:p>
      </dsp:txBody>
      <dsp:txXfrm>
        <a:off x="3594754" y="631916"/>
        <a:ext cx="1950100" cy="1950100"/>
      </dsp:txXfrm>
    </dsp:sp>
    <dsp:sp modelId="{C4E006FD-F93D-4764-A0D0-74D96FABAD37}">
      <dsp:nvSpPr>
        <dsp:cNvPr id="0" name=""/>
        <dsp:cNvSpPr/>
      </dsp:nvSpPr>
      <dsp:spPr>
        <a:xfrm>
          <a:off x="1161928" y="2853750"/>
          <a:ext cx="2161092" cy="2161092"/>
        </a:xfrm>
        <a:prstGeom prst="roundRect">
          <a:avLst/>
        </a:prstGeom>
        <a:solidFill>
          <a:schemeClr val="accent2">
            <a:shade val="80000"/>
            <a:hueOff val="69402"/>
            <a:satOff val="-44881"/>
            <a:lumOff val="25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Additional costs, (Li et al., 2019)</a:t>
          </a:r>
          <a:endParaRPr lang="en-US" sz="2300" kern="1200" dirty="0"/>
        </a:p>
      </dsp:txBody>
      <dsp:txXfrm>
        <a:off x="1267424" y="2959246"/>
        <a:ext cx="1950100" cy="1950100"/>
      </dsp:txXfrm>
    </dsp:sp>
    <dsp:sp modelId="{D5924CC1-DDB0-4171-964E-CF9290E92044}">
      <dsp:nvSpPr>
        <dsp:cNvPr id="0" name=""/>
        <dsp:cNvSpPr/>
      </dsp:nvSpPr>
      <dsp:spPr>
        <a:xfrm>
          <a:off x="3489258" y="2853750"/>
          <a:ext cx="2161092" cy="2161092"/>
        </a:xfrm>
        <a:prstGeom prst="roundRect">
          <a:avLst/>
        </a:prstGeom>
        <a:solidFill>
          <a:schemeClr val="accent2">
            <a:shade val="80000"/>
            <a:hueOff val="104103"/>
            <a:satOff val="-67322"/>
            <a:lumOff val="383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Cultural barrier, (Chan et al., 2019)</a:t>
          </a:r>
          <a:endParaRPr lang="en-US" sz="2300" kern="1200" dirty="0"/>
        </a:p>
      </dsp:txBody>
      <dsp:txXfrm>
        <a:off x="3594754" y="2959246"/>
        <a:ext cx="1950100" cy="19501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474F1-B2F6-4FE3-89C1-ED231B2884B3}">
      <dsp:nvSpPr>
        <dsp:cNvPr id="0" name=""/>
        <dsp:cNvSpPr/>
      </dsp:nvSpPr>
      <dsp:spPr>
        <a:xfrm>
          <a:off x="0" y="0"/>
          <a:ext cx="5091379" cy="12130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Cost efficiency, (</a:t>
          </a:r>
          <a:r>
            <a:rPr lang="en-GB" sz="1800" kern="1200" dirty="0" err="1"/>
            <a:t>Georgiadou</a:t>
          </a:r>
          <a:r>
            <a:rPr lang="en-GB" sz="1800" kern="1200" dirty="0"/>
            <a:t>, 2019).</a:t>
          </a:r>
          <a:endParaRPr lang="en-US" sz="1800" kern="1200" dirty="0"/>
        </a:p>
      </dsp:txBody>
      <dsp:txXfrm>
        <a:off x="35529" y="35529"/>
        <a:ext cx="3679908" cy="1141985"/>
      </dsp:txXfrm>
    </dsp:sp>
    <dsp:sp modelId="{80765D21-51B8-429C-B8DB-8329B8BC084E}">
      <dsp:nvSpPr>
        <dsp:cNvPr id="0" name=""/>
        <dsp:cNvSpPr/>
      </dsp:nvSpPr>
      <dsp:spPr>
        <a:xfrm>
          <a:off x="426403" y="1433596"/>
          <a:ext cx="5091379" cy="12130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Collaboration and Communication during the construction lifecycle, (Yoders, 2013). </a:t>
          </a:r>
          <a:endParaRPr lang="en-US" sz="1800" kern="1200"/>
        </a:p>
      </dsp:txBody>
      <dsp:txXfrm>
        <a:off x="461932" y="1469125"/>
        <a:ext cx="3805440" cy="1141985"/>
      </dsp:txXfrm>
    </dsp:sp>
    <dsp:sp modelId="{DD024A39-E6E5-456A-84E6-608D436D777E}">
      <dsp:nvSpPr>
        <dsp:cNvPr id="0" name=""/>
        <dsp:cNvSpPr/>
      </dsp:nvSpPr>
      <dsp:spPr>
        <a:xfrm>
          <a:off x="846441" y="2867192"/>
          <a:ext cx="5091379" cy="12130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Enhance organizational image, (Anton and Diaz, 2014).</a:t>
          </a:r>
          <a:endParaRPr lang="en-US" sz="1800" kern="1200"/>
        </a:p>
      </dsp:txBody>
      <dsp:txXfrm>
        <a:off x="881970" y="2902721"/>
        <a:ext cx="3811804" cy="1141985"/>
      </dsp:txXfrm>
    </dsp:sp>
    <dsp:sp modelId="{03555A7A-B243-46BF-98B4-3D04C55C16EC}">
      <dsp:nvSpPr>
        <dsp:cNvPr id="0" name=""/>
        <dsp:cNvSpPr/>
      </dsp:nvSpPr>
      <dsp:spPr>
        <a:xfrm>
          <a:off x="1272844" y="4300788"/>
          <a:ext cx="5091379" cy="12130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Life cycle data leading to sustainability (Chan et al., 2019)</a:t>
          </a:r>
          <a:endParaRPr lang="en-US" sz="1800" kern="1200"/>
        </a:p>
      </dsp:txBody>
      <dsp:txXfrm>
        <a:off x="1308373" y="4336317"/>
        <a:ext cx="3805440" cy="1141985"/>
      </dsp:txXfrm>
    </dsp:sp>
    <dsp:sp modelId="{33EF017A-47F8-4E1F-9A09-B3CF21107112}">
      <dsp:nvSpPr>
        <dsp:cNvPr id="0" name=""/>
        <dsp:cNvSpPr/>
      </dsp:nvSpPr>
      <dsp:spPr>
        <a:xfrm>
          <a:off x="4302901" y="929080"/>
          <a:ext cx="788477" cy="78847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480308" y="929080"/>
        <a:ext cx="433663" cy="593329"/>
      </dsp:txXfrm>
    </dsp:sp>
    <dsp:sp modelId="{40B834D6-65A1-498E-A4AF-E8EF5768F112}">
      <dsp:nvSpPr>
        <dsp:cNvPr id="0" name=""/>
        <dsp:cNvSpPr/>
      </dsp:nvSpPr>
      <dsp:spPr>
        <a:xfrm>
          <a:off x="4729304" y="2362677"/>
          <a:ext cx="788477" cy="78847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906711" y="2362677"/>
        <a:ext cx="433663" cy="593329"/>
      </dsp:txXfrm>
    </dsp:sp>
    <dsp:sp modelId="{07D9D171-95C2-4E14-9758-4E1FB81B82AB}">
      <dsp:nvSpPr>
        <dsp:cNvPr id="0" name=""/>
        <dsp:cNvSpPr/>
      </dsp:nvSpPr>
      <dsp:spPr>
        <a:xfrm>
          <a:off x="5149343" y="3796273"/>
          <a:ext cx="788477" cy="78847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5326750" y="3796273"/>
        <a:ext cx="433663" cy="5933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0F3A9-842B-44AD-BCAF-1AD076C178EA}">
      <dsp:nvSpPr>
        <dsp:cNvPr id="0" name=""/>
        <dsp:cNvSpPr/>
      </dsp:nvSpPr>
      <dsp:spPr>
        <a:xfrm>
          <a:off x="635507" y="0"/>
          <a:ext cx="5541264" cy="5541264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CA74EB-AC1A-478A-9BBA-353CE87F91A4}">
      <dsp:nvSpPr>
        <dsp:cNvPr id="0" name=""/>
        <dsp:cNvSpPr/>
      </dsp:nvSpPr>
      <dsp:spPr>
        <a:xfrm>
          <a:off x="1161928" y="526420"/>
          <a:ext cx="2161092" cy="21610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80-90% of work is carried out by subcontractors, (Omotayo et al, 2022). </a:t>
          </a:r>
          <a:endParaRPr lang="en-US" sz="1600" kern="1200"/>
        </a:p>
      </dsp:txBody>
      <dsp:txXfrm>
        <a:off x="1267424" y="631916"/>
        <a:ext cx="1950100" cy="1950100"/>
      </dsp:txXfrm>
    </dsp:sp>
    <dsp:sp modelId="{3B9022AE-94B4-4BD6-9764-C9E51744A2FA}">
      <dsp:nvSpPr>
        <dsp:cNvPr id="0" name=""/>
        <dsp:cNvSpPr/>
      </dsp:nvSpPr>
      <dsp:spPr>
        <a:xfrm>
          <a:off x="3489258" y="526420"/>
          <a:ext cx="2161092" cy="21610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Construction sector deal, (Gov.UK, 2019)</a:t>
          </a:r>
          <a:endParaRPr lang="en-US" sz="1600" kern="1200"/>
        </a:p>
      </dsp:txBody>
      <dsp:txXfrm>
        <a:off x="3594754" y="631916"/>
        <a:ext cx="1950100" cy="1950100"/>
      </dsp:txXfrm>
    </dsp:sp>
    <dsp:sp modelId="{B449C347-A09B-4EDD-A111-AB152B2E7410}">
      <dsp:nvSpPr>
        <dsp:cNvPr id="0" name=""/>
        <dsp:cNvSpPr/>
      </dsp:nvSpPr>
      <dsp:spPr>
        <a:xfrm>
          <a:off x="1161928" y="2853750"/>
          <a:ext cx="2161092" cy="21610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Sector is making good progress in reaching Net Zero targets. But, the figure of emissions is still at 38%, (CIC, 2023).</a:t>
          </a:r>
          <a:endParaRPr lang="en-US" sz="1600" kern="1200"/>
        </a:p>
      </dsp:txBody>
      <dsp:txXfrm>
        <a:off x="1267424" y="2959246"/>
        <a:ext cx="1950100" cy="1950100"/>
      </dsp:txXfrm>
    </dsp:sp>
    <dsp:sp modelId="{AB4F7644-AAAE-4948-B1DD-DB62E8FA5CBF}">
      <dsp:nvSpPr>
        <dsp:cNvPr id="0" name=""/>
        <dsp:cNvSpPr/>
      </dsp:nvSpPr>
      <dsp:spPr>
        <a:xfrm>
          <a:off x="3489258" y="2853750"/>
          <a:ext cx="2161092" cy="21610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Collaboration, Knowledge, and Accountability, (CIC, 2023). </a:t>
          </a:r>
          <a:endParaRPr lang="en-US" sz="1600" kern="1200" dirty="0"/>
        </a:p>
      </dsp:txBody>
      <dsp:txXfrm>
        <a:off x="3594754" y="2959246"/>
        <a:ext cx="1950100" cy="19501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52B04-E6F9-4F18-BFF0-98FB27D6C70F}">
      <dsp:nvSpPr>
        <dsp:cNvPr id="0" name=""/>
        <dsp:cNvSpPr/>
      </dsp:nvSpPr>
      <dsp:spPr>
        <a:xfrm>
          <a:off x="969209" y="1078881"/>
          <a:ext cx="1263966" cy="1263966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7115E-CF5A-43EE-B5D4-903148ADE290}">
      <dsp:nvSpPr>
        <dsp:cNvPr id="0" name=""/>
        <dsp:cNvSpPr/>
      </dsp:nvSpPr>
      <dsp:spPr>
        <a:xfrm>
          <a:off x="1238579" y="1348251"/>
          <a:ext cx="725226" cy="7252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EA7BF-8D4B-4DBD-8CD8-5B3D191B19F7}">
      <dsp:nvSpPr>
        <dsp:cNvPr id="0" name=""/>
        <dsp:cNvSpPr/>
      </dsp:nvSpPr>
      <dsp:spPr>
        <a:xfrm>
          <a:off x="565154" y="2736542"/>
          <a:ext cx="207207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200" kern="1200"/>
            <a:t>Continuous focus on large construction companies.</a:t>
          </a:r>
          <a:endParaRPr lang="en-US" sz="1200" kern="1200"/>
        </a:p>
      </dsp:txBody>
      <dsp:txXfrm>
        <a:off x="565154" y="2736542"/>
        <a:ext cx="2072076" cy="720000"/>
      </dsp:txXfrm>
    </dsp:sp>
    <dsp:sp modelId="{ACD8E84C-9730-4EF0-8EE5-84C0DD37FB50}">
      <dsp:nvSpPr>
        <dsp:cNvPr id="0" name=""/>
        <dsp:cNvSpPr/>
      </dsp:nvSpPr>
      <dsp:spPr>
        <a:xfrm>
          <a:off x="3403899" y="1078881"/>
          <a:ext cx="1263966" cy="1263966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315B5-48BF-4963-BAEB-E4787795A20F}">
      <dsp:nvSpPr>
        <dsp:cNvPr id="0" name=""/>
        <dsp:cNvSpPr/>
      </dsp:nvSpPr>
      <dsp:spPr>
        <a:xfrm>
          <a:off x="3673269" y="1348251"/>
          <a:ext cx="725226" cy="7252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DEBFFF-E1D9-4DC5-8ACB-2FAF136AD36A}">
      <dsp:nvSpPr>
        <dsp:cNvPr id="0" name=""/>
        <dsp:cNvSpPr/>
      </dsp:nvSpPr>
      <dsp:spPr>
        <a:xfrm>
          <a:off x="2999844" y="2736542"/>
          <a:ext cx="207207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200" kern="1200" dirty="0"/>
            <a:t>Trust issues, (</a:t>
          </a:r>
          <a:r>
            <a:rPr lang="en-GB" sz="1200" kern="1200" dirty="0" err="1"/>
            <a:t>Omotayo,et</a:t>
          </a:r>
          <a:r>
            <a:rPr lang="en-GB" sz="1200" kern="1200" dirty="0"/>
            <a:t> al., 2022).</a:t>
          </a:r>
          <a:endParaRPr lang="en-US" sz="1200" kern="1200" dirty="0"/>
        </a:p>
      </dsp:txBody>
      <dsp:txXfrm>
        <a:off x="2999844" y="2736542"/>
        <a:ext cx="2072076" cy="720000"/>
      </dsp:txXfrm>
    </dsp:sp>
    <dsp:sp modelId="{6F1BAAFF-4533-47AF-8346-7B481EABEDBB}">
      <dsp:nvSpPr>
        <dsp:cNvPr id="0" name=""/>
        <dsp:cNvSpPr/>
      </dsp:nvSpPr>
      <dsp:spPr>
        <a:xfrm>
          <a:off x="5838589" y="1078881"/>
          <a:ext cx="1263966" cy="1263966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89CB3F-56A5-40B0-9ED3-B2530091A43A}">
      <dsp:nvSpPr>
        <dsp:cNvPr id="0" name=""/>
        <dsp:cNvSpPr/>
      </dsp:nvSpPr>
      <dsp:spPr>
        <a:xfrm>
          <a:off x="6107959" y="1348251"/>
          <a:ext cx="725226" cy="7252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123DF1-3E3C-4DF9-8BBF-8BCD07D6CD5D}">
      <dsp:nvSpPr>
        <dsp:cNvPr id="0" name=""/>
        <dsp:cNvSpPr/>
      </dsp:nvSpPr>
      <dsp:spPr>
        <a:xfrm>
          <a:off x="5434534" y="2736542"/>
          <a:ext cx="207207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200" kern="1200"/>
            <a:t>Late payments and transactional costs, (Swai, 2020).</a:t>
          </a:r>
          <a:endParaRPr lang="en-US" sz="1200" kern="1200"/>
        </a:p>
      </dsp:txBody>
      <dsp:txXfrm>
        <a:off x="5434534" y="2736542"/>
        <a:ext cx="2072076" cy="720000"/>
      </dsp:txXfrm>
    </dsp:sp>
    <dsp:sp modelId="{FCD67E90-B26D-4B01-9B95-068E8F795B43}">
      <dsp:nvSpPr>
        <dsp:cNvPr id="0" name=""/>
        <dsp:cNvSpPr/>
      </dsp:nvSpPr>
      <dsp:spPr>
        <a:xfrm>
          <a:off x="8273279" y="1078881"/>
          <a:ext cx="1263966" cy="1263966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DBD09-0176-4579-8D38-0D9DDEDC3C41}">
      <dsp:nvSpPr>
        <dsp:cNvPr id="0" name=""/>
        <dsp:cNvSpPr/>
      </dsp:nvSpPr>
      <dsp:spPr>
        <a:xfrm>
          <a:off x="8542649" y="1348251"/>
          <a:ext cx="725226" cy="7252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322044-5999-4D55-A84D-A66678A77BE5}">
      <dsp:nvSpPr>
        <dsp:cNvPr id="0" name=""/>
        <dsp:cNvSpPr/>
      </dsp:nvSpPr>
      <dsp:spPr>
        <a:xfrm>
          <a:off x="7869224" y="2736542"/>
          <a:ext cx="207207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200" kern="1200" dirty="0"/>
            <a:t>Adoptions of technological innovations e.g., BIM, </a:t>
          </a:r>
          <a:endParaRPr lang="en-US" sz="1200" kern="1200" dirty="0"/>
        </a:p>
      </dsp:txBody>
      <dsp:txXfrm>
        <a:off x="7869224" y="2736542"/>
        <a:ext cx="2072076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DD0C3-AC44-4C4F-AC7A-C1C415A20F98}">
      <dsp:nvSpPr>
        <dsp:cNvPr id="0" name=""/>
        <dsp:cNvSpPr/>
      </dsp:nvSpPr>
      <dsp:spPr>
        <a:xfrm>
          <a:off x="635507" y="0"/>
          <a:ext cx="5541264" cy="5541264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8250B-DEA6-4BD5-8FF7-7F73F0FDC435}">
      <dsp:nvSpPr>
        <dsp:cNvPr id="0" name=""/>
        <dsp:cNvSpPr/>
      </dsp:nvSpPr>
      <dsp:spPr>
        <a:xfrm>
          <a:off x="1161928" y="526420"/>
          <a:ext cx="2161092" cy="21610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Potential to satisfy Goal 9 – Industrial Innovation and Improved Infrastructure, (Umar, 2021).</a:t>
          </a:r>
          <a:endParaRPr lang="en-US" sz="1800" kern="1200" dirty="0"/>
        </a:p>
      </dsp:txBody>
      <dsp:txXfrm>
        <a:off x="1267424" y="631916"/>
        <a:ext cx="1950100" cy="1950100"/>
      </dsp:txXfrm>
    </dsp:sp>
    <dsp:sp modelId="{38CA4077-1A86-4328-98F3-CED8A8D09E65}">
      <dsp:nvSpPr>
        <dsp:cNvPr id="0" name=""/>
        <dsp:cNvSpPr/>
      </dsp:nvSpPr>
      <dsp:spPr>
        <a:xfrm>
          <a:off x="3489258" y="526420"/>
          <a:ext cx="2161092" cy="21610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Critical strategies, (Rahim et al, 2021).</a:t>
          </a:r>
          <a:endParaRPr lang="en-US" sz="1800" kern="1200" dirty="0"/>
        </a:p>
      </dsp:txBody>
      <dsp:txXfrm>
        <a:off x="3594754" y="631916"/>
        <a:ext cx="1950100" cy="1950100"/>
      </dsp:txXfrm>
    </dsp:sp>
    <dsp:sp modelId="{D20EBA4A-F5FE-45D2-8D37-631B72E84154}">
      <dsp:nvSpPr>
        <dsp:cNvPr id="0" name=""/>
        <dsp:cNvSpPr/>
      </dsp:nvSpPr>
      <dsp:spPr>
        <a:xfrm>
          <a:off x="1161928" y="2853750"/>
          <a:ext cx="2161092" cy="21610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The link to sustainable development can satisfy numerous areas of the UNs SDGs.</a:t>
          </a:r>
          <a:endParaRPr lang="en-US" sz="1800" kern="1200"/>
        </a:p>
      </dsp:txBody>
      <dsp:txXfrm>
        <a:off x="1267424" y="2959246"/>
        <a:ext cx="1950100" cy="1950100"/>
      </dsp:txXfrm>
    </dsp:sp>
    <dsp:sp modelId="{96ACBE83-493A-4304-B977-6019274D785E}">
      <dsp:nvSpPr>
        <dsp:cNvPr id="0" name=""/>
        <dsp:cNvSpPr/>
      </dsp:nvSpPr>
      <dsp:spPr>
        <a:xfrm>
          <a:off x="3489258" y="2853750"/>
          <a:ext cx="2161092" cy="21610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Bottom-up approach </a:t>
          </a:r>
          <a:endParaRPr lang="en-US" sz="1800" kern="1200"/>
        </a:p>
      </dsp:txBody>
      <dsp:txXfrm>
        <a:off x="3594754" y="2959246"/>
        <a:ext cx="1950100" cy="19501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CF5774-5C7E-4CC8-83C7-CD6DAC74B008}">
      <dsp:nvSpPr>
        <dsp:cNvPr id="0" name=""/>
        <dsp:cNvSpPr/>
      </dsp:nvSpPr>
      <dsp:spPr>
        <a:xfrm>
          <a:off x="0" y="1364742"/>
          <a:ext cx="1988820" cy="278434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56" tIns="330200" rIns="155056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Change of cultural attitude, (</a:t>
          </a:r>
          <a:r>
            <a:rPr lang="en-GB" sz="1700" kern="1200" dirty="0" err="1"/>
            <a:t>Okakpu</a:t>
          </a:r>
          <a:r>
            <a:rPr lang="en-GB" sz="1700" kern="1200" dirty="0"/>
            <a:t> et al., 2021).</a:t>
          </a:r>
          <a:endParaRPr lang="en-US" sz="1700" kern="1200" dirty="0"/>
        </a:p>
      </dsp:txBody>
      <dsp:txXfrm>
        <a:off x="0" y="2422794"/>
        <a:ext cx="1988820" cy="1670608"/>
      </dsp:txXfrm>
    </dsp:sp>
    <dsp:sp modelId="{C6EACBFD-07C9-4326-A58A-345BB0431A04}">
      <dsp:nvSpPr>
        <dsp:cNvPr id="0" name=""/>
        <dsp:cNvSpPr/>
      </dsp:nvSpPr>
      <dsp:spPr>
        <a:xfrm>
          <a:off x="576757" y="1643176"/>
          <a:ext cx="835304" cy="8353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24" tIns="12700" rIns="65124" bIns="127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1</a:t>
          </a:r>
        </a:p>
      </dsp:txBody>
      <dsp:txXfrm>
        <a:off x="699084" y="1765503"/>
        <a:ext cx="590650" cy="590650"/>
      </dsp:txXfrm>
    </dsp:sp>
    <dsp:sp modelId="{93E109DB-53FD-4F8E-9752-3583AD1B2F68}">
      <dsp:nvSpPr>
        <dsp:cNvPr id="0" name=""/>
        <dsp:cNvSpPr/>
      </dsp:nvSpPr>
      <dsp:spPr>
        <a:xfrm>
          <a:off x="0" y="4149018"/>
          <a:ext cx="1988820" cy="72"/>
        </a:xfrm>
        <a:prstGeom prst="rect">
          <a:avLst/>
        </a:prstGeom>
        <a:solidFill>
          <a:schemeClr val="accent2">
            <a:hueOff val="-489910"/>
            <a:satOff val="-2263"/>
            <a:lumOff val="-471"/>
            <a:alphaOff val="0"/>
          </a:schemeClr>
        </a:solidFill>
        <a:ln w="12700" cap="flat" cmpd="sng" algn="ctr">
          <a:solidFill>
            <a:schemeClr val="accent2">
              <a:hueOff val="-489910"/>
              <a:satOff val="-2263"/>
              <a:lumOff val="-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59CA83-E41B-4ACD-9786-69FD8FC9578F}">
      <dsp:nvSpPr>
        <dsp:cNvPr id="0" name=""/>
        <dsp:cNvSpPr/>
      </dsp:nvSpPr>
      <dsp:spPr>
        <a:xfrm>
          <a:off x="2187701" y="1364742"/>
          <a:ext cx="1988820" cy="2784347"/>
        </a:xfrm>
        <a:prstGeom prst="rect">
          <a:avLst/>
        </a:prstGeom>
        <a:solidFill>
          <a:schemeClr val="accent2">
            <a:tint val="40000"/>
            <a:alpha val="90000"/>
            <a:hueOff val="-1672628"/>
            <a:satOff val="-4166"/>
            <a:lumOff val="-51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2628"/>
              <a:satOff val="-4166"/>
              <a:lumOff val="-5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56" tIns="330200" rIns="155056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Environmental challenges, (Ahuja et al, 2020).</a:t>
          </a:r>
          <a:endParaRPr lang="en-US" sz="1700" kern="1200"/>
        </a:p>
      </dsp:txBody>
      <dsp:txXfrm>
        <a:off x="2187701" y="2422794"/>
        <a:ext cx="1988820" cy="1670608"/>
      </dsp:txXfrm>
    </dsp:sp>
    <dsp:sp modelId="{17AF81DE-9695-4717-A93C-2DFAE1B84AA4}">
      <dsp:nvSpPr>
        <dsp:cNvPr id="0" name=""/>
        <dsp:cNvSpPr/>
      </dsp:nvSpPr>
      <dsp:spPr>
        <a:xfrm>
          <a:off x="2764459" y="1643176"/>
          <a:ext cx="835304" cy="835304"/>
        </a:xfrm>
        <a:prstGeom prst="ellipse">
          <a:avLst/>
        </a:prstGeom>
        <a:solidFill>
          <a:schemeClr val="accent2">
            <a:hueOff val="-979820"/>
            <a:satOff val="-4526"/>
            <a:lumOff val="-942"/>
            <a:alphaOff val="0"/>
          </a:schemeClr>
        </a:solidFill>
        <a:ln w="12700" cap="flat" cmpd="sng" algn="ctr">
          <a:solidFill>
            <a:schemeClr val="accent2">
              <a:hueOff val="-979820"/>
              <a:satOff val="-4526"/>
              <a:lumOff val="-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24" tIns="12700" rIns="65124" bIns="127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2</a:t>
          </a:r>
        </a:p>
      </dsp:txBody>
      <dsp:txXfrm>
        <a:off x="2886786" y="1765503"/>
        <a:ext cx="590650" cy="590650"/>
      </dsp:txXfrm>
    </dsp:sp>
    <dsp:sp modelId="{CFEB5655-F646-4458-8A47-168CF130E777}">
      <dsp:nvSpPr>
        <dsp:cNvPr id="0" name=""/>
        <dsp:cNvSpPr/>
      </dsp:nvSpPr>
      <dsp:spPr>
        <a:xfrm>
          <a:off x="2187701" y="4149018"/>
          <a:ext cx="1988820" cy="72"/>
        </a:xfrm>
        <a:prstGeom prst="rect">
          <a:avLst/>
        </a:prstGeom>
        <a:solidFill>
          <a:schemeClr val="accent2">
            <a:hueOff val="-1469730"/>
            <a:satOff val="-6788"/>
            <a:lumOff val="-1412"/>
            <a:alphaOff val="0"/>
          </a:schemeClr>
        </a:solidFill>
        <a:ln w="12700" cap="flat" cmpd="sng" algn="ctr">
          <a:solidFill>
            <a:schemeClr val="accent2">
              <a:hueOff val="-1469730"/>
              <a:satOff val="-6788"/>
              <a:lumOff val="-1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A516C-1E4A-4CF4-B3A2-185284E12741}">
      <dsp:nvSpPr>
        <dsp:cNvPr id="0" name=""/>
        <dsp:cNvSpPr/>
      </dsp:nvSpPr>
      <dsp:spPr>
        <a:xfrm>
          <a:off x="4375404" y="1364742"/>
          <a:ext cx="1988820" cy="2784347"/>
        </a:xfrm>
        <a:prstGeom prst="rect">
          <a:avLst/>
        </a:prstGeom>
        <a:solidFill>
          <a:schemeClr val="accent2">
            <a:tint val="40000"/>
            <a:alpha val="90000"/>
            <a:hueOff val="-3345255"/>
            <a:satOff val="-8332"/>
            <a:lumOff val="-103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3345255"/>
              <a:satOff val="-8332"/>
              <a:lumOff val="-10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56" tIns="330200" rIns="155056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Resistance to change, (Sadeh et al, 2023).</a:t>
          </a:r>
          <a:endParaRPr lang="en-US" sz="1700" kern="1200"/>
        </a:p>
      </dsp:txBody>
      <dsp:txXfrm>
        <a:off x="4375404" y="2422794"/>
        <a:ext cx="1988820" cy="1670608"/>
      </dsp:txXfrm>
    </dsp:sp>
    <dsp:sp modelId="{BD75FEE8-BD00-4233-BF68-9C39EACE11F3}">
      <dsp:nvSpPr>
        <dsp:cNvPr id="0" name=""/>
        <dsp:cNvSpPr/>
      </dsp:nvSpPr>
      <dsp:spPr>
        <a:xfrm>
          <a:off x="4952161" y="1643176"/>
          <a:ext cx="835304" cy="835304"/>
        </a:xfrm>
        <a:prstGeom prst="ellipse">
          <a:avLst/>
        </a:prstGeom>
        <a:solidFill>
          <a:schemeClr val="accent2">
            <a:hueOff val="-1959640"/>
            <a:satOff val="-9051"/>
            <a:lumOff val="-1883"/>
            <a:alphaOff val="0"/>
          </a:schemeClr>
        </a:solidFill>
        <a:ln w="12700" cap="flat" cmpd="sng" algn="ctr">
          <a:solidFill>
            <a:schemeClr val="accent2">
              <a:hueOff val="-1959640"/>
              <a:satOff val="-9051"/>
              <a:lumOff val="-1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24" tIns="12700" rIns="65124" bIns="127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3</a:t>
          </a:r>
        </a:p>
      </dsp:txBody>
      <dsp:txXfrm>
        <a:off x="5074488" y="1765503"/>
        <a:ext cx="590650" cy="590650"/>
      </dsp:txXfrm>
    </dsp:sp>
    <dsp:sp modelId="{22EB25BA-FDB8-466C-B974-D34E6D59802A}">
      <dsp:nvSpPr>
        <dsp:cNvPr id="0" name=""/>
        <dsp:cNvSpPr/>
      </dsp:nvSpPr>
      <dsp:spPr>
        <a:xfrm>
          <a:off x="4375404" y="4149018"/>
          <a:ext cx="1988820" cy="72"/>
        </a:xfrm>
        <a:prstGeom prst="rect">
          <a:avLst/>
        </a:prstGeom>
        <a:solidFill>
          <a:schemeClr val="accent2">
            <a:hueOff val="-2449550"/>
            <a:satOff val="-11314"/>
            <a:lumOff val="-2354"/>
            <a:alphaOff val="0"/>
          </a:schemeClr>
        </a:solidFill>
        <a:ln w="12700" cap="flat" cmpd="sng" algn="ctr">
          <a:solidFill>
            <a:schemeClr val="accent2">
              <a:hueOff val="-2449550"/>
              <a:satOff val="-11314"/>
              <a:lumOff val="-23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0AD04B-C7AF-4F44-B779-26CC7CD54A39}">
      <dsp:nvSpPr>
        <dsp:cNvPr id="0" name=""/>
        <dsp:cNvSpPr/>
      </dsp:nvSpPr>
      <dsp:spPr>
        <a:xfrm>
          <a:off x="141" y="1774586"/>
          <a:ext cx="2266626" cy="186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Project Starts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Main Contractor Recruitment</a:t>
          </a:r>
        </a:p>
      </dsp:txBody>
      <dsp:txXfrm>
        <a:off x="43163" y="1817608"/>
        <a:ext cx="2180582" cy="1382843"/>
      </dsp:txXfrm>
    </dsp:sp>
    <dsp:sp modelId="{FFE8289C-CD8C-467B-96C3-406811896698}">
      <dsp:nvSpPr>
        <dsp:cNvPr id="0" name=""/>
        <dsp:cNvSpPr/>
      </dsp:nvSpPr>
      <dsp:spPr>
        <a:xfrm>
          <a:off x="1300946" y="2316885"/>
          <a:ext cx="2356306" cy="2356306"/>
        </a:xfrm>
        <a:prstGeom prst="leftCircularArrow">
          <a:avLst>
            <a:gd name="adj1" fmla="val 2550"/>
            <a:gd name="adj2" fmla="val 309429"/>
            <a:gd name="adj3" fmla="val 2084940"/>
            <a:gd name="adj4" fmla="val 9024489"/>
            <a:gd name="adj5" fmla="val 297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4AAF52-1661-4879-9730-F42A10A9B4DE}">
      <dsp:nvSpPr>
        <dsp:cNvPr id="0" name=""/>
        <dsp:cNvSpPr/>
      </dsp:nvSpPr>
      <dsp:spPr>
        <a:xfrm>
          <a:off x="503836" y="3243474"/>
          <a:ext cx="2014779" cy="801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Client Request</a:t>
          </a:r>
        </a:p>
      </dsp:txBody>
      <dsp:txXfrm>
        <a:off x="527303" y="3266941"/>
        <a:ext cx="1967845" cy="754277"/>
      </dsp:txXfrm>
    </dsp:sp>
    <dsp:sp modelId="{1DD4A604-847D-4BE3-BC67-C5984B46189D}">
      <dsp:nvSpPr>
        <dsp:cNvPr id="0" name=""/>
        <dsp:cNvSpPr/>
      </dsp:nvSpPr>
      <dsp:spPr>
        <a:xfrm>
          <a:off x="2804762" y="1774586"/>
          <a:ext cx="2266626" cy="186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Planning of Project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Materials and Structure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Project Tracking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Payments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Emissions tracking </a:t>
          </a:r>
        </a:p>
      </dsp:txBody>
      <dsp:txXfrm>
        <a:off x="2847784" y="2218214"/>
        <a:ext cx="2180582" cy="1382843"/>
      </dsp:txXfrm>
    </dsp:sp>
    <dsp:sp modelId="{9AA9DA7A-549C-442C-B4CE-463506B88564}">
      <dsp:nvSpPr>
        <dsp:cNvPr id="0" name=""/>
        <dsp:cNvSpPr/>
      </dsp:nvSpPr>
      <dsp:spPr>
        <a:xfrm>
          <a:off x="4086679" y="672173"/>
          <a:ext cx="2645930" cy="2645930"/>
        </a:xfrm>
        <a:prstGeom prst="circularArrow">
          <a:avLst>
            <a:gd name="adj1" fmla="val 2271"/>
            <a:gd name="adj2" fmla="val 273786"/>
            <a:gd name="adj3" fmla="val 19550703"/>
            <a:gd name="adj4" fmla="val 12575511"/>
            <a:gd name="adj5" fmla="val 265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4F9F9D-C7C2-4E44-9016-1161CF5CAB76}">
      <dsp:nvSpPr>
        <dsp:cNvPr id="0" name=""/>
        <dsp:cNvSpPr/>
      </dsp:nvSpPr>
      <dsp:spPr>
        <a:xfrm>
          <a:off x="3308457" y="1373981"/>
          <a:ext cx="2014779" cy="801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BIM</a:t>
          </a:r>
        </a:p>
      </dsp:txBody>
      <dsp:txXfrm>
        <a:off x="3331924" y="1397448"/>
        <a:ext cx="1967845" cy="754277"/>
      </dsp:txXfrm>
    </dsp:sp>
    <dsp:sp modelId="{5350363C-0891-4ECF-BA40-3C11D950259B}">
      <dsp:nvSpPr>
        <dsp:cNvPr id="0" name=""/>
        <dsp:cNvSpPr/>
      </dsp:nvSpPr>
      <dsp:spPr>
        <a:xfrm>
          <a:off x="5609383" y="1774586"/>
          <a:ext cx="2266626" cy="186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Continuous Subcontractor Involvement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Environmental tracking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Payments made avoid late payments reducing transactional costs.</a:t>
          </a:r>
        </a:p>
      </dsp:txBody>
      <dsp:txXfrm>
        <a:off x="5652405" y="1817608"/>
        <a:ext cx="2180582" cy="1382843"/>
      </dsp:txXfrm>
    </dsp:sp>
    <dsp:sp modelId="{D6429587-4C6A-403E-9FEF-5C9454CE8627}">
      <dsp:nvSpPr>
        <dsp:cNvPr id="0" name=""/>
        <dsp:cNvSpPr/>
      </dsp:nvSpPr>
      <dsp:spPr>
        <a:xfrm>
          <a:off x="6113078" y="3243474"/>
          <a:ext cx="2014779" cy="801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End of Project</a:t>
          </a:r>
        </a:p>
      </dsp:txBody>
      <dsp:txXfrm>
        <a:off x="6136545" y="3266941"/>
        <a:ext cx="1967845" cy="754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311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4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6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0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66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0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3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76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5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6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81D598-4812-2A65-2ECB-0AE11F025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GB" sz="2300" dirty="0"/>
              <a:t>Evaluating the role of BIM in the UK Construction Industry and how Technological Advancement can Enhance Subcontractor Sustainable Development. A Systematic Review.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313B22-C51E-03D9-FD5E-FD2B4897D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rmAutofit/>
          </a:bodyPr>
          <a:lstStyle/>
          <a:p>
            <a:r>
              <a:rPr lang="en-GB" sz="1400" i="1" dirty="0"/>
              <a:t>By Natasha Stait and Vinden Wylde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38A563-91EC-7482-35B1-5457FF15B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028" y="1376816"/>
            <a:ext cx="6408836" cy="45502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E1AF27-5D93-0296-0994-490FD5756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9453" y="151914"/>
            <a:ext cx="2036240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37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5E9289-5F91-7214-AC11-F626779AB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r>
              <a:rPr lang="en-GB" dirty="0"/>
              <a:t>2.2. Challenges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D16267-CF60-F1B0-C582-24F7720A25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8118882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5B7A8C9-50DE-9DDB-B7B2-3AA2F5C38E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3028" y="292822"/>
            <a:ext cx="1877731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650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90C46-1980-6730-DACC-B9C02CEE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en-GB" dirty="0"/>
              <a:t>2.3. Benefits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649999F2-6655-9CFD-7E35-B904523783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596255"/>
              </p:ext>
            </p:extLst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A048369-A61F-CEFC-547F-1208E910C4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4269" y="0"/>
            <a:ext cx="1877731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82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C96149-4F79-CC7E-35BB-3DE35D9D2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2.4. Research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D5F7AE-59EE-E771-E3CA-AF93EBDF1D96}"/>
              </a:ext>
            </a:extLst>
          </p:cNvPr>
          <p:cNvSpPr txBox="1"/>
          <p:nvPr/>
        </p:nvSpPr>
        <p:spPr>
          <a:xfrm>
            <a:off x="477981" y="4872922"/>
            <a:ext cx="3933306" cy="1208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US" sz="1200" dirty="0"/>
              <a:t>Figure 3: Evaluation Criteria for subcontractor selection in the UK, (Arslan et al, 2008)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2C4C64-CE7A-EA16-52E8-C505707A3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356" y="741774"/>
            <a:ext cx="6408836" cy="522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75C8AC-23B1-0842-E34C-85BA29174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080" y="0"/>
            <a:ext cx="1877731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00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6" name="Freeform: Shape 35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40FC51-AC4F-7DD2-FE64-175B07B89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GB"/>
              <a:t>3. Summary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0" name="Content Placeholder 2">
            <a:extLst>
              <a:ext uri="{FF2B5EF4-FFF2-40B4-BE49-F238E27FC236}">
                <a16:creationId xmlns:a16="http://schemas.microsoft.com/office/drawing/2014/main" id="{374932A4-CFCF-FEBA-CBAF-CE3B4F1450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814049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5A0B1083-1F1A-E844-40F3-A30421FE6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04996" y="48892"/>
            <a:ext cx="1877731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75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6838569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12715-9E6C-A5EE-EF40-BACE0930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978619"/>
            <a:ext cx="5991244" cy="1106424"/>
          </a:xfrm>
        </p:spPr>
        <p:txBody>
          <a:bodyPr>
            <a:normAutofit/>
          </a:bodyPr>
          <a:lstStyle/>
          <a:p>
            <a:r>
              <a:rPr lang="en-GB" sz="3200" dirty="0"/>
              <a:t>3.1. Conceptual Framework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1300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8" y="2093976"/>
            <a:ext cx="5846683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F66974-EEAA-6715-826B-BA1C4EDCF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1529" y="4513277"/>
            <a:ext cx="1570471" cy="22843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2DC542-524E-1152-EC20-B90969956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500" y="132492"/>
            <a:ext cx="1880580" cy="986382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24EE935-2840-896F-2D30-FB1846CF84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5932320"/>
              </p:ext>
            </p:extLst>
          </p:nvPr>
        </p:nvGraphicFramePr>
        <p:xfrm>
          <a:off x="1402825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13E70F2-3995-1BA9-9B19-A0CFEF4BF4C6}"/>
              </a:ext>
            </a:extLst>
          </p:cNvPr>
          <p:cNvSpPr/>
          <p:nvPr/>
        </p:nvSpPr>
        <p:spPr>
          <a:xfrm>
            <a:off x="570451" y="2172749"/>
            <a:ext cx="1610687" cy="5093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Early Subcontractor Involvement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B07262-094A-1FD9-DCEB-E3AA6C4B2E3E}"/>
              </a:ext>
            </a:extLst>
          </p:cNvPr>
          <p:cNvSpPr/>
          <p:nvPr/>
        </p:nvSpPr>
        <p:spPr>
          <a:xfrm>
            <a:off x="592401" y="5806722"/>
            <a:ext cx="1610687" cy="5093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Shift in Culture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62415DD-AA23-8C6B-043C-07D164BFF931}"/>
              </a:ext>
            </a:extLst>
          </p:cNvPr>
          <p:cNvCxnSpPr>
            <a:cxnSpLocks/>
          </p:cNvCxnSpPr>
          <p:nvPr/>
        </p:nvCxnSpPr>
        <p:spPr>
          <a:xfrm>
            <a:off x="939568" y="2676170"/>
            <a:ext cx="1065401" cy="2072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4175F8D-51FB-B59F-66D8-93C82285E40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397745" y="5215595"/>
            <a:ext cx="869351" cy="591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314994-040D-345F-C97B-23E6B1836C28}"/>
              </a:ext>
            </a:extLst>
          </p:cNvPr>
          <p:cNvCxnSpPr>
            <a:cxnSpLocks/>
          </p:cNvCxnSpPr>
          <p:nvPr/>
        </p:nvCxnSpPr>
        <p:spPr>
          <a:xfrm flipV="1">
            <a:off x="8150848" y="2790454"/>
            <a:ext cx="869351" cy="591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F1ED503-EADA-C71C-3338-CA17B9427D97}"/>
              </a:ext>
            </a:extLst>
          </p:cNvPr>
          <p:cNvSpPr/>
          <p:nvPr/>
        </p:nvSpPr>
        <p:spPr>
          <a:xfrm>
            <a:off x="9065319" y="2344723"/>
            <a:ext cx="1610687" cy="5093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More work and collaboration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9D0B18F-0713-56A8-46B4-9B63B5F63790}"/>
              </a:ext>
            </a:extLst>
          </p:cNvPr>
          <p:cNvSpPr/>
          <p:nvPr/>
        </p:nvSpPr>
        <p:spPr>
          <a:xfrm>
            <a:off x="9511156" y="3927830"/>
            <a:ext cx="1741276" cy="60093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Ensure Government targets are continuously being met.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FD18353-C869-4D97-45BC-D2A13A08E66B}"/>
              </a:ext>
            </a:extLst>
          </p:cNvPr>
          <p:cNvCxnSpPr>
            <a:cxnSpLocks/>
          </p:cNvCxnSpPr>
          <p:nvPr/>
        </p:nvCxnSpPr>
        <p:spPr>
          <a:xfrm>
            <a:off x="9020199" y="3927830"/>
            <a:ext cx="631027" cy="225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187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E94D8D-BC47-413E-91AB-A2FCCE172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894560-DCAE-BDEA-F036-17A251537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71749"/>
            <a:ext cx="10515600" cy="10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/>
              <a:t>Thank you, any questions?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84A8429-F65A-490D-96E4-1158D3E8A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41771"/>
            <a:ext cx="10515599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Graphic 5" descr="Help">
            <a:extLst>
              <a:ext uri="{FF2B5EF4-FFF2-40B4-BE49-F238E27FC236}">
                <a16:creationId xmlns:a16="http://schemas.microsoft.com/office/drawing/2014/main" id="{FA314A13-933E-CD42-4969-CC4470A74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6059" y="286602"/>
            <a:ext cx="3879879" cy="387987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F022291-A82B-4D23-A1E0-5F9BD684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41136" y="5905709"/>
            <a:ext cx="109728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6839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9C640-DD69-05DB-828A-B20A5E1A5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C2A2-562A-AA39-D87E-3601EE8D6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173" y="2097248"/>
            <a:ext cx="11837034" cy="5389927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dirty="0"/>
              <a:t>Ahuja, R., Sawhney, A., Jain, M., Arif, M. and </a:t>
            </a:r>
            <a:r>
              <a:rPr lang="en-GB" dirty="0" err="1"/>
              <a:t>Rakshit</a:t>
            </a:r>
            <a:r>
              <a:rPr lang="en-GB" dirty="0"/>
              <a:t>, S., (2020). Factors influencing BIM adoption in emerging markets–the case of India. International Journal of Construction Management, Vol. 20(1), pp.65-76.</a:t>
            </a:r>
          </a:p>
          <a:p>
            <a:pPr marL="0" indent="0">
              <a:buNone/>
            </a:pPr>
            <a:r>
              <a:rPr lang="en-GB" dirty="0"/>
              <a:t>Arslan, G., </a:t>
            </a:r>
            <a:r>
              <a:rPr lang="en-GB" dirty="0" err="1"/>
              <a:t>Kivrak</a:t>
            </a:r>
            <a:r>
              <a:rPr lang="en-GB" dirty="0"/>
              <a:t>, S., </a:t>
            </a:r>
            <a:r>
              <a:rPr lang="en-GB" dirty="0" err="1"/>
              <a:t>Birgonul</a:t>
            </a:r>
            <a:r>
              <a:rPr lang="en-GB" dirty="0"/>
              <a:t>, M.T. and </a:t>
            </a:r>
            <a:r>
              <a:rPr lang="en-GB" dirty="0" err="1"/>
              <a:t>Dikmen</a:t>
            </a:r>
            <a:r>
              <a:rPr lang="en-GB" dirty="0"/>
              <a:t>, I., (2008). Improving sub-contractor selection process in construction projects: Web-based sub-contractor evaluation system (WEBSES). Automation in Construction, Vol. 17(4), pp.480-488.</a:t>
            </a:r>
          </a:p>
          <a:p>
            <a:pPr marL="0" indent="0">
              <a:buNone/>
            </a:pPr>
            <a:r>
              <a:rPr lang="en-GB" dirty="0" err="1"/>
              <a:t>Begić</a:t>
            </a:r>
            <a:r>
              <a:rPr lang="en-GB" dirty="0"/>
              <a:t>, H. and </a:t>
            </a:r>
            <a:r>
              <a:rPr lang="en-GB" dirty="0" err="1"/>
              <a:t>Galić</a:t>
            </a:r>
            <a:r>
              <a:rPr lang="en-GB" dirty="0"/>
              <a:t>, M., (2021). A Systematic Review of Construction 4.0 in the Context of the BIM 4.0 Premise. Buildings, Vol. 11(8), p.337.</a:t>
            </a:r>
          </a:p>
          <a:p>
            <a:pPr marL="0" indent="0">
              <a:buNone/>
            </a:pPr>
            <a:r>
              <a:rPr lang="en-GB" dirty="0"/>
              <a:t>Chan, D.W., </a:t>
            </a:r>
            <a:r>
              <a:rPr lang="en-GB" dirty="0" err="1"/>
              <a:t>Olawumi</a:t>
            </a:r>
            <a:r>
              <a:rPr lang="en-GB" dirty="0"/>
              <a:t>, T.O. and Ho, A.M., (2019). Perceived benefits of and barriers to Building Information Modelling (BIM) implementation in construction: The case of Hong Kong. Journal of Building Engineering, Vol. 25, p.100764.</a:t>
            </a:r>
          </a:p>
          <a:p>
            <a:pPr marL="0" indent="0">
              <a:buNone/>
            </a:pPr>
            <a:r>
              <a:rPr lang="en-GB" dirty="0"/>
              <a:t>CIC Strategic priorities (2023) Construction Industry Council. Available at: https://www.cic.org.uk/about/governance/strategic-priorities (Accessed: 12 May 2023). </a:t>
            </a:r>
          </a:p>
          <a:p>
            <a:pPr marL="0" indent="0">
              <a:buNone/>
            </a:pPr>
            <a:r>
              <a:rPr lang="en-GB" dirty="0"/>
              <a:t>CIC Construct zero 5th Quarterly Report (no date) Construction Industry Council. Available at: https://www.cic.org.uk/news/construct-zero-5th-quarterly-report (Accessed: 12 May 2023). </a:t>
            </a:r>
          </a:p>
          <a:p>
            <a:pPr marL="0" indent="0">
              <a:buNone/>
            </a:pPr>
            <a:r>
              <a:rPr lang="en-GB" dirty="0" err="1"/>
              <a:t>Georgiadou</a:t>
            </a:r>
            <a:r>
              <a:rPr lang="en-GB" dirty="0"/>
              <a:t>, M.C., 2019. An overview of benefits and challenges of building information </a:t>
            </a:r>
            <a:r>
              <a:rPr lang="en-GB" dirty="0" err="1"/>
              <a:t>modeling</a:t>
            </a:r>
            <a:r>
              <a:rPr lang="en-GB" dirty="0"/>
              <a:t> (BIM) adoption in UK residential projects. Construction Innovation.</a:t>
            </a:r>
          </a:p>
          <a:p>
            <a:pPr marL="0" indent="0">
              <a:buNone/>
            </a:pPr>
            <a:r>
              <a:rPr lang="en-GB" dirty="0"/>
              <a:t>Li, J. and Yang, H., 2017. A research on development of construction industrialization based on BIM technology under the background of Industry 4.0. In MATEC Web of Conferences (Vol. 100, p. 02046). EDP Sciences.</a:t>
            </a:r>
          </a:p>
          <a:p>
            <a:pPr marL="0" indent="0">
              <a:buNone/>
            </a:pPr>
            <a:r>
              <a:rPr lang="en-GB" dirty="0" err="1"/>
              <a:t>Okakpu</a:t>
            </a:r>
            <a:r>
              <a:rPr lang="en-GB" dirty="0"/>
              <a:t>, A., </a:t>
            </a:r>
            <a:r>
              <a:rPr lang="en-GB" dirty="0" err="1"/>
              <a:t>Ghaffarianhoseini</a:t>
            </a:r>
            <a:r>
              <a:rPr lang="en-GB" dirty="0"/>
              <a:t>, A., </a:t>
            </a:r>
            <a:r>
              <a:rPr lang="en-GB" dirty="0" err="1"/>
              <a:t>Tookey</a:t>
            </a:r>
            <a:r>
              <a:rPr lang="en-GB" dirty="0"/>
              <a:t>, J., </a:t>
            </a:r>
            <a:r>
              <a:rPr lang="en-GB" dirty="0" err="1"/>
              <a:t>Haar</a:t>
            </a:r>
            <a:r>
              <a:rPr lang="en-GB" dirty="0"/>
              <a:t>, J., </a:t>
            </a:r>
            <a:r>
              <a:rPr lang="en-GB" dirty="0" err="1"/>
              <a:t>Ghaffarianhoseini</a:t>
            </a:r>
            <a:r>
              <a:rPr lang="en-GB" dirty="0"/>
              <a:t>, A. and Rehman, A.U., (2022). Risk factors that influence the adoption of Building Information Modelling (BIM) for refurbishment of complex building projects: Stakeholders perceptions. International Journal of Construction Management, Vol. 22(13), pp.2446-2458.</a:t>
            </a:r>
          </a:p>
          <a:p>
            <a:pPr marL="0" indent="0">
              <a:buNone/>
            </a:pPr>
            <a:r>
              <a:rPr lang="en-GB" dirty="0"/>
              <a:t>Omotayo, T., Tan, S.W. and </a:t>
            </a:r>
            <a:r>
              <a:rPr lang="en-GB" dirty="0" err="1"/>
              <a:t>Ekundayo</a:t>
            </a:r>
            <a:r>
              <a:rPr lang="en-GB" dirty="0"/>
              <a:t>, D., (2022). Sustainable construction and the versatility of the quantity surveying profession in Singapore. Smart and Sustainable Built Environment.</a:t>
            </a:r>
          </a:p>
          <a:p>
            <a:pPr marL="0" indent="0">
              <a:buNone/>
            </a:pPr>
            <a:r>
              <a:rPr lang="en-GB" dirty="0"/>
              <a:t>Rahim, N.S.A., Zakaria, S.A.S., </a:t>
            </a:r>
            <a:r>
              <a:rPr lang="en-GB" dirty="0" err="1"/>
              <a:t>Romeli</a:t>
            </a:r>
            <a:r>
              <a:rPr lang="en-GB" dirty="0"/>
              <a:t>, N., Ishak, N. and </a:t>
            </a:r>
            <a:r>
              <a:rPr lang="en-GB" dirty="0" err="1"/>
              <a:t>Losavanh</a:t>
            </a:r>
            <a:r>
              <a:rPr lang="en-GB" dirty="0"/>
              <a:t>, S., (2021). Application of Building Information Modelling toward Social Sustainability. In IOP Conference Series: Earth and Environmental Science (Vol. 920, No. 1, p. 012007). IOP Publishing.</a:t>
            </a:r>
          </a:p>
          <a:p>
            <a:pPr marL="0" indent="0">
              <a:buNone/>
            </a:pPr>
            <a:r>
              <a:rPr lang="en-GB" dirty="0" err="1"/>
              <a:t>Sadeh</a:t>
            </a:r>
            <a:r>
              <a:rPr lang="en-GB" dirty="0"/>
              <a:t>, H. et al. (2023) ‘BIM feasibility for small and medium-sized contractors and subcontractors’, International Journal of Construction Management, Vol. 23(6), pp. 999–1008. doi:10.1080/15623599.2021.1947446. </a:t>
            </a:r>
          </a:p>
          <a:p>
            <a:pPr marL="0" indent="0">
              <a:buNone/>
            </a:pPr>
            <a:r>
              <a:rPr lang="en-GB" dirty="0" err="1"/>
              <a:t>Swai</a:t>
            </a:r>
            <a:r>
              <a:rPr lang="en-GB" dirty="0"/>
              <a:t>, L., (2021). Development of a Conceptual Framework for Enhancing Payment Practices in the UK Construction Industry.</a:t>
            </a:r>
          </a:p>
          <a:p>
            <a:pPr marL="0" indent="0">
              <a:buNone/>
            </a:pPr>
            <a:r>
              <a:rPr lang="en-GB" dirty="0"/>
              <a:t>UK Government (2019) UK Government Construction sector deal, GOV.UK. Available at: https://www.gov.uk/government/publications/construction-sector-deal (Accessed: 12 May 2023). </a:t>
            </a:r>
          </a:p>
          <a:p>
            <a:pPr marL="0" indent="0">
              <a:buNone/>
            </a:pPr>
            <a:r>
              <a:rPr lang="en-GB" dirty="0"/>
              <a:t>UK Government, (2023) UK Government Construction 2025: Strategy, GOV.UK. Available at: https://www.gov.uk/government/publications/construction-2025-strategy (Accessed: 12 May 2023). </a:t>
            </a:r>
          </a:p>
          <a:p>
            <a:pPr marL="0" indent="0">
              <a:buNone/>
            </a:pPr>
            <a:r>
              <a:rPr lang="en-GB" dirty="0"/>
              <a:t>Umar, T., (2022). Challenges of BIM implementation in GCC construction industry. Engineering, Construction and Architectural Management, Vol. 29(3), pp.1139-1168.</a:t>
            </a:r>
          </a:p>
          <a:p>
            <a:pPr marL="0" indent="0">
              <a:buNone/>
            </a:pPr>
            <a:r>
              <a:rPr lang="en-GB" dirty="0"/>
              <a:t>United Nations. (2023). Available at: https://www.un.org/en/ (Accessed: 12 May 2023). </a:t>
            </a:r>
          </a:p>
          <a:p>
            <a:pPr marL="0" indent="0">
              <a:buNone/>
            </a:pPr>
            <a:r>
              <a:rPr lang="en-GB" dirty="0"/>
              <a:t>Wong, P. and Lai, J., (2022). Building Information Modelling (BIM): insights from collaboration and legal perspectives. In IOP Conference Series: Earth and Environmental Science (Vol. 1101, No. 5, p. 052014). IOP Publishing.</a:t>
            </a:r>
          </a:p>
          <a:p>
            <a:pPr marL="0" indent="0">
              <a:buNone/>
            </a:pPr>
            <a:r>
              <a:rPr lang="en-GB" dirty="0" err="1"/>
              <a:t>Yoders</a:t>
            </a:r>
            <a:r>
              <a:rPr lang="en-GB" dirty="0"/>
              <a:t>, J., (2013). Wisconsin becomes the first state to require BIM on large, public projects. Building Design &amp; Construction.</a:t>
            </a:r>
          </a:p>
        </p:txBody>
      </p:sp>
    </p:spTree>
    <p:extLst>
      <p:ext uri="{BB962C8B-B14F-4D97-AF65-F5344CB8AC3E}">
        <p14:creationId xmlns:p14="http://schemas.microsoft.com/office/powerpoint/2010/main" val="77164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051D8-C3D8-FF51-6795-926A8E106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Authors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40DC0DB-13FC-0CB2-6F5E-945F7BACE0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734955"/>
              </p:ext>
            </p:extLst>
          </p:nvPr>
        </p:nvGraphicFramePr>
        <p:xfrm>
          <a:off x="1115568" y="2478024"/>
          <a:ext cx="10168128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0BFE3E4-AAE0-398F-8433-FD77240BD4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6253" y="4972084"/>
            <a:ext cx="3728843" cy="15753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D865CC-CEAB-480F-D17B-416263DAA6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7456" y="324261"/>
            <a:ext cx="2036240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3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B4EC74-690C-AB95-26A4-653B2B3CF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GB" dirty="0"/>
              <a:t>Introduction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44750-88E8-6C65-8E41-A1F8FA8D0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pPr marL="457200" indent="-457200">
              <a:lnSpc>
                <a:spcPct val="100000"/>
              </a:lnSpc>
              <a:buAutoNum type="arabicPeriod"/>
            </a:pPr>
            <a:r>
              <a:rPr lang="en-GB" sz="2000" b="1" dirty="0"/>
              <a:t>Building Information Modelling (BIM)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BIM and Industry 4.0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Challenges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Benefits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Research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b="1" dirty="0"/>
              <a:t>2.   Subcontractors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UK Construction Industry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Challenges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Benefits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GB" sz="2000" dirty="0"/>
              <a:t>Research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b="1" dirty="0"/>
              <a:t>3. Summarising it all together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AA066F-7FBD-20B6-0023-DD2061446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5" y="97443"/>
            <a:ext cx="2036240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788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910CBB-9847-7131-F2FE-50C28040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GB" dirty="0"/>
              <a:t>1.1 BIM and Industry 4.0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F843E20-FEF0-355C-8EAE-876F4C1451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583587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D2F180B-93D8-B3CC-FDF9-D97FAC1835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7120" y="250807"/>
            <a:ext cx="2036240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49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E952AD-5A0C-AC93-0F9D-FECEEBB5B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en-GB" dirty="0"/>
              <a:t>1.2. Challenges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D568D0C-9496-E1A1-5324-1F72E8D43D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162144"/>
              </p:ext>
            </p:extLst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DE93314-DE97-DA15-D06F-B9D17132C5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232" y="5669237"/>
            <a:ext cx="1877731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33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14D1C-AA2B-A9AA-BF93-D84340467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GB" dirty="0"/>
              <a:t>1.3. Benefits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3DCF89B-9F91-A835-BEC2-46F58A6BC7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286514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779E211-413A-D132-8AEB-AB8012F019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016" y="182837"/>
            <a:ext cx="1877731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24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29264-189F-25DD-8449-954526FD2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1.4. Research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BD86AF-270B-239F-40BB-6E61B93EE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44" y="2072261"/>
            <a:ext cx="4575856" cy="27609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0B5096-4AE8-B3BF-AD4B-B85EE39CD243}"/>
              </a:ext>
            </a:extLst>
          </p:cNvPr>
          <p:cNvSpPr txBox="1"/>
          <p:nvPr/>
        </p:nvSpPr>
        <p:spPr>
          <a:xfrm>
            <a:off x="737118" y="4741720"/>
            <a:ext cx="411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Figure 1: Benefit-cost curve of BIM, (Li et al., 2019)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A8C38-FE74-F115-0575-2CBDF19B5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270" y="3828106"/>
            <a:ext cx="6571354" cy="23504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10E188-1C21-312C-4CE9-95D2747E6E74}"/>
              </a:ext>
            </a:extLst>
          </p:cNvPr>
          <p:cNvSpPr txBox="1"/>
          <p:nvPr/>
        </p:nvSpPr>
        <p:spPr>
          <a:xfrm>
            <a:off x="6000938" y="6178555"/>
            <a:ext cx="5911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Figure 2: BIM information flow in construction, (Wong and Lai, 2022)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2753-4EA3-369A-F948-2341B96FAA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3044" y="152046"/>
            <a:ext cx="1880580" cy="98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96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4B4E70-2812-43E9-562B-4C5994C5F2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41" r="14323" b="2"/>
          <a:stretch/>
        </p:blipFill>
        <p:spPr>
          <a:xfrm>
            <a:off x="4883022" y="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E1C5F5-1466-7402-52F6-9888AE573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3" y="856488"/>
            <a:ext cx="5730241" cy="1173761"/>
          </a:xfrm>
        </p:spPr>
        <p:txBody>
          <a:bodyPr anchor="b">
            <a:normAutofit/>
          </a:bodyPr>
          <a:lstStyle/>
          <a:p>
            <a:r>
              <a:rPr lang="en-GB" sz="3200" dirty="0"/>
              <a:t>2.0. Defining a Subcontractor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D513B-B8B1-8A5C-8FAC-76C900333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500" dirty="0"/>
              <a:t>UK Government (2023) defines a subcontractor as “a company, including any corporate body or public body, as well as any individual self-employed person(s) running a business or partnership”.</a:t>
            </a:r>
          </a:p>
          <a:p>
            <a:pPr>
              <a:lnSpc>
                <a:spcPct val="100000"/>
              </a:lnSpc>
            </a:pPr>
            <a:r>
              <a:rPr lang="en-GB" sz="1500" dirty="0"/>
              <a:t>United Nations (2023) defines “a subcontracting relationship exists whenever a business (subcontractor) acts for the account of another (main contractor) undertaking in the process of working and making a specific product to plans and technical specifications supplied by the main contractor, who has final economic responsibility”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936DE-F6D9-82AF-648A-C20C36EBF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2906" y="71511"/>
            <a:ext cx="1880580" cy="98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49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60D9F4-3B64-B4C7-32F2-AE4553706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en-GB" sz="3700" dirty="0"/>
              <a:t>2.1. The UK Construction Industry</a:t>
            </a:r>
            <a:endParaRPr lang="en-GB" sz="37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F18D91-8245-E6A9-3761-50FE6AF3A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95" y="302427"/>
            <a:ext cx="1880580" cy="986382"/>
          </a:xfrm>
          <a:prstGeom prst="rect">
            <a:avLst/>
          </a:prstGeom>
        </p:spPr>
      </p:pic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AB11DF1E-97E9-C211-C370-3163C9B8CF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416989"/>
              </p:ext>
            </p:extLst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1854904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1437</Words>
  <Application>Microsoft Office PowerPoint</Application>
  <PresentationFormat>Widescreen</PresentationFormat>
  <Paragraphs>100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Neue Haas Grotesk Text Pro</vt:lpstr>
      <vt:lpstr>AccentBoxVTI</vt:lpstr>
      <vt:lpstr>Evaluating the role of BIM in the UK Construction Industry and how Technological Advancement can Enhance Subcontractor Sustainable Development. A Systematic Review.</vt:lpstr>
      <vt:lpstr>Authors </vt:lpstr>
      <vt:lpstr>Introduction </vt:lpstr>
      <vt:lpstr>1.1 BIM and Industry 4.0</vt:lpstr>
      <vt:lpstr>1.2. Challenges</vt:lpstr>
      <vt:lpstr>1.3. Benefits</vt:lpstr>
      <vt:lpstr>1.4. Research </vt:lpstr>
      <vt:lpstr>2.0. Defining a Subcontractor</vt:lpstr>
      <vt:lpstr>2.1. The UK Construction Industry</vt:lpstr>
      <vt:lpstr>2.2. Challenges</vt:lpstr>
      <vt:lpstr>2.3. Benefits</vt:lpstr>
      <vt:lpstr>2.4. Research </vt:lpstr>
      <vt:lpstr>3. Summary </vt:lpstr>
      <vt:lpstr>3.1. Conceptual Framework </vt:lpstr>
      <vt:lpstr>Thank you, any questions?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the role of BIM in the UK Construction Industry and how Technological Advancement can Enhance Subcontractor Sustainable Development. A Systematic Review.</dc:title>
  <dc:creator>Stait, Natasha</dc:creator>
  <cp:lastModifiedBy>Stait, Natasha</cp:lastModifiedBy>
  <cp:revision>8</cp:revision>
  <dcterms:created xsi:type="dcterms:W3CDTF">2023-05-03T12:30:09Z</dcterms:created>
  <dcterms:modified xsi:type="dcterms:W3CDTF">2023-05-12T14:51:12Z</dcterms:modified>
</cp:coreProperties>
</file>