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omments/modernComment_4E7_694985BE.xml" ContentType="application/vnd.ms-powerpoint.comment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4"/>
    <p:sldMasterId id="2147483660" r:id="rId5"/>
    <p:sldMasterId id="2147483672" r:id="rId6"/>
    <p:sldMasterId id="2147483684" r:id="rId7"/>
    <p:sldMasterId id="2147483696" r:id="rId8"/>
    <p:sldMasterId id="2147483708" r:id="rId9"/>
    <p:sldMasterId id="2147483648" r:id="rId10"/>
  </p:sldMasterIdLst>
  <p:notesMasterIdLst>
    <p:notesMasterId r:id="rId38"/>
  </p:notesMasterIdLst>
  <p:sldIdLst>
    <p:sldId id="256" r:id="rId11"/>
    <p:sldId id="1289" r:id="rId12"/>
    <p:sldId id="1286" r:id="rId13"/>
    <p:sldId id="1179" r:id="rId14"/>
    <p:sldId id="1250" r:id="rId15"/>
    <p:sldId id="1251" r:id="rId16"/>
    <p:sldId id="1252" r:id="rId17"/>
    <p:sldId id="1287" r:id="rId18"/>
    <p:sldId id="1274" r:id="rId19"/>
    <p:sldId id="1275" r:id="rId20"/>
    <p:sldId id="1272" r:id="rId21"/>
    <p:sldId id="1255" r:id="rId22"/>
    <p:sldId id="1283" r:id="rId23"/>
    <p:sldId id="1268" r:id="rId24"/>
    <p:sldId id="1257" r:id="rId25"/>
    <p:sldId id="1267" r:id="rId26"/>
    <p:sldId id="1270" r:id="rId27"/>
    <p:sldId id="1278" r:id="rId28"/>
    <p:sldId id="1276" r:id="rId29"/>
    <p:sldId id="1277" r:id="rId30"/>
    <p:sldId id="1279" r:id="rId31"/>
    <p:sldId id="1280" r:id="rId32"/>
    <p:sldId id="1288" r:id="rId33"/>
    <p:sldId id="1262" r:id="rId34"/>
    <p:sldId id="1273" r:id="rId35"/>
    <p:sldId id="1281" r:id="rId36"/>
    <p:sldId id="1284"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E4B7D41-DABD-840E-947D-377C34887AE5}" name="Beverley, Katie" initials="BK" userId="S::sm21033@cardiffmet.ac.uk::01c3fdc7-c463-4f59-b569-4e2780c54137" providerId="AD"/>
  <p188:author id="{187001DD-30C6-863F-4AA2-6B78E9B3AAF0}" name="Rachel Knox" initials="RK" userId="S::sm24543@cardiffmet.ac.uk::20a6052f-e9cf-444c-8e19-d3279ab6eba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arla De Laurentis" initials="CDL" lastIdx="1" clrIdx="0">
    <p:extLst>
      <p:ext uri="{19B8F6BF-5375-455C-9EA6-DF929625EA0E}">
        <p15:presenceInfo xmlns:p15="http://schemas.microsoft.com/office/powerpoint/2012/main" userId="Carla De Laurenti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F42D6"/>
    <a:srgbClr val="78B1AD"/>
    <a:srgbClr val="B915CF"/>
    <a:srgbClr val="E0C00B"/>
    <a:srgbClr val="CCF5A4"/>
    <a:srgbClr val="FF33CC"/>
    <a:srgbClr val="D9CB7C"/>
    <a:srgbClr val="FFFFFF"/>
    <a:srgbClr val="082C3C"/>
    <a:srgbClr val="BFE1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E369BB6-5451-444C-BF76-4E0B256E672E}" v="46" dt="2023-05-14T10:42:47.49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286" autoAdjust="0"/>
    <p:restoredTop sz="94660"/>
  </p:normalViewPr>
  <p:slideViewPr>
    <p:cSldViewPr snapToGrid="0">
      <p:cViewPr>
        <p:scale>
          <a:sx n="50" d="100"/>
          <a:sy n="50" d="100"/>
        </p:scale>
        <p:origin x="1160" y="2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commentAuthors" Target="commentAuthors.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6.xml"/><Relationship Id="rId29" Type="http://schemas.openxmlformats.org/officeDocument/2006/relationships/slide" Target="slides/slide19.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tableStyles" Target="tableStyles.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notesMaster" Target="notesMasters/notesMaster1.xml"/><Relationship Id="rId46" Type="http://schemas.microsoft.com/office/2018/10/relationships/authors" Target="authors.xml"/><Relationship Id="rId20" Type="http://schemas.openxmlformats.org/officeDocument/2006/relationships/slide" Target="slides/slide10.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el Knox" userId="20a6052f-e9cf-444c-8e19-d3279ab6eba5" providerId="ADAL" clId="{3E369BB6-5451-444C-BF76-4E0B256E672E}"/>
    <pc:docChg chg="undo custSel addSld delSld modSld sldOrd">
      <pc:chgData name="Rachel Knox" userId="20a6052f-e9cf-444c-8e19-d3279ab6eba5" providerId="ADAL" clId="{3E369BB6-5451-444C-BF76-4E0B256E672E}" dt="2023-05-09T13:56:53.962" v="655" actId="255"/>
      <pc:docMkLst>
        <pc:docMk/>
      </pc:docMkLst>
      <pc:sldChg chg="add modNotesTx">
        <pc:chgData name="Rachel Knox" userId="20a6052f-e9cf-444c-8e19-d3279ab6eba5" providerId="ADAL" clId="{3E369BB6-5451-444C-BF76-4E0B256E672E}" dt="2023-05-06T09:41:08.510" v="307"/>
        <pc:sldMkLst>
          <pc:docMk/>
          <pc:sldMk cId="2876062689" sldId="335"/>
        </pc:sldMkLst>
      </pc:sldChg>
      <pc:sldChg chg="modSp mod">
        <pc:chgData name="Rachel Knox" userId="20a6052f-e9cf-444c-8e19-d3279ab6eba5" providerId="ADAL" clId="{3E369BB6-5451-444C-BF76-4E0B256E672E}" dt="2023-04-29T20:28:07.017" v="24" actId="207"/>
        <pc:sldMkLst>
          <pc:docMk/>
          <pc:sldMk cId="2127978422" sldId="1248"/>
        </pc:sldMkLst>
        <pc:spChg chg="mod">
          <ac:chgData name="Rachel Knox" userId="20a6052f-e9cf-444c-8e19-d3279ab6eba5" providerId="ADAL" clId="{3E369BB6-5451-444C-BF76-4E0B256E672E}" dt="2023-04-29T20:28:07.017" v="24" actId="207"/>
          <ac:spMkLst>
            <pc:docMk/>
            <pc:sldMk cId="2127978422" sldId="1248"/>
            <ac:spMk id="3" creationId="{BC276636-F2A7-288B-5073-82BBB09664EB}"/>
          </ac:spMkLst>
        </pc:spChg>
      </pc:sldChg>
      <pc:sldChg chg="modSp mod">
        <pc:chgData name="Rachel Knox" userId="20a6052f-e9cf-444c-8e19-d3279ab6eba5" providerId="ADAL" clId="{3E369BB6-5451-444C-BF76-4E0B256E672E}" dt="2023-04-29T20:24:41.286" v="23" actId="171"/>
        <pc:sldMkLst>
          <pc:docMk/>
          <pc:sldMk cId="817140814" sldId="1251"/>
        </pc:sldMkLst>
        <pc:spChg chg="mod">
          <ac:chgData name="Rachel Knox" userId="20a6052f-e9cf-444c-8e19-d3279ab6eba5" providerId="ADAL" clId="{3E369BB6-5451-444C-BF76-4E0B256E672E}" dt="2023-04-29T20:21:23.893" v="7" actId="1076"/>
          <ac:spMkLst>
            <pc:docMk/>
            <pc:sldMk cId="817140814" sldId="1251"/>
            <ac:spMk id="5" creationId="{78774C2B-6B3F-1361-0A66-BFC3AF380B6E}"/>
          </ac:spMkLst>
        </pc:spChg>
        <pc:spChg chg="mod">
          <ac:chgData name="Rachel Knox" userId="20a6052f-e9cf-444c-8e19-d3279ab6eba5" providerId="ADAL" clId="{3E369BB6-5451-444C-BF76-4E0B256E672E}" dt="2023-04-29T20:21:43.651" v="9" actId="1076"/>
          <ac:spMkLst>
            <pc:docMk/>
            <pc:sldMk cId="817140814" sldId="1251"/>
            <ac:spMk id="9" creationId="{FDEE6B04-D339-8D81-7EEB-2FF2D6DAB9D1}"/>
          </ac:spMkLst>
        </pc:spChg>
        <pc:spChg chg="mod">
          <ac:chgData name="Rachel Knox" userId="20a6052f-e9cf-444c-8e19-d3279ab6eba5" providerId="ADAL" clId="{3E369BB6-5451-444C-BF76-4E0B256E672E}" dt="2023-04-29T20:22:19.107" v="15" actId="14100"/>
          <ac:spMkLst>
            <pc:docMk/>
            <pc:sldMk cId="817140814" sldId="1251"/>
            <ac:spMk id="10" creationId="{50F71EC6-124A-41F4-D3D2-62F554F59D15}"/>
          </ac:spMkLst>
        </pc:spChg>
        <pc:picChg chg="mod">
          <ac:chgData name="Rachel Knox" userId="20a6052f-e9cf-444c-8e19-d3279ab6eba5" providerId="ADAL" clId="{3E369BB6-5451-444C-BF76-4E0B256E672E}" dt="2023-04-29T20:22:48.356" v="18" actId="1076"/>
          <ac:picMkLst>
            <pc:docMk/>
            <pc:sldMk cId="817140814" sldId="1251"/>
            <ac:picMk id="3" creationId="{6971CFD1-644A-25F7-DC8F-A530BDBCC662}"/>
          </ac:picMkLst>
        </pc:picChg>
        <pc:picChg chg="mod ord">
          <ac:chgData name="Rachel Knox" userId="20a6052f-e9cf-444c-8e19-d3279ab6eba5" providerId="ADAL" clId="{3E369BB6-5451-444C-BF76-4E0B256E672E}" dt="2023-04-29T20:24:41.286" v="23" actId="171"/>
          <ac:picMkLst>
            <pc:docMk/>
            <pc:sldMk cId="817140814" sldId="1251"/>
            <ac:picMk id="7" creationId="{EBFAC7DB-060F-CFBD-E499-97BAE131345C}"/>
          </ac:picMkLst>
        </pc:picChg>
        <pc:picChg chg="mod">
          <ac:chgData name="Rachel Knox" userId="20a6052f-e9cf-444c-8e19-d3279ab6eba5" providerId="ADAL" clId="{3E369BB6-5451-444C-BF76-4E0B256E672E}" dt="2023-04-29T20:21:02.462" v="3" actId="14100"/>
          <ac:picMkLst>
            <pc:docMk/>
            <pc:sldMk cId="817140814" sldId="1251"/>
            <ac:picMk id="11" creationId="{C1286501-872D-1DF3-ACA4-EFB133ED8998}"/>
          </ac:picMkLst>
        </pc:picChg>
      </pc:sldChg>
      <pc:sldChg chg="addSp modSp mod modCm">
        <pc:chgData name="Rachel Knox" userId="20a6052f-e9cf-444c-8e19-d3279ab6eba5" providerId="ADAL" clId="{3E369BB6-5451-444C-BF76-4E0B256E672E}" dt="2023-05-09T13:56:53.962" v="655" actId="255"/>
        <pc:sldMkLst>
          <pc:docMk/>
          <pc:sldMk cId="1766426046" sldId="1255"/>
        </pc:sldMkLst>
        <pc:spChg chg="mod">
          <ac:chgData name="Rachel Knox" userId="20a6052f-e9cf-444c-8e19-d3279ab6eba5" providerId="ADAL" clId="{3E369BB6-5451-444C-BF76-4E0B256E672E}" dt="2023-05-09T13:56:53.962" v="655" actId="255"/>
          <ac:spMkLst>
            <pc:docMk/>
            <pc:sldMk cId="1766426046" sldId="1255"/>
            <ac:spMk id="3" creationId="{08D98F4B-3DA4-5494-F4F6-AAB7D21928AA}"/>
          </ac:spMkLst>
        </pc:spChg>
        <pc:picChg chg="add mod">
          <ac:chgData name="Rachel Knox" userId="20a6052f-e9cf-444c-8e19-d3279ab6eba5" providerId="ADAL" clId="{3E369BB6-5451-444C-BF76-4E0B256E672E}" dt="2023-05-04T11:54:23.873" v="300" actId="1076"/>
          <ac:picMkLst>
            <pc:docMk/>
            <pc:sldMk cId="1766426046" sldId="1255"/>
            <ac:picMk id="4" creationId="{F3E85792-FB45-74DC-0A6A-5DB076F74E87}"/>
          </ac:picMkLst>
        </pc:picChg>
      </pc:sldChg>
      <pc:sldChg chg="modSp mod">
        <pc:chgData name="Rachel Knox" userId="20a6052f-e9cf-444c-8e19-d3279ab6eba5" providerId="ADAL" clId="{3E369BB6-5451-444C-BF76-4E0B256E672E}" dt="2023-05-04T08:25:11.947" v="70" actId="1076"/>
        <pc:sldMkLst>
          <pc:docMk/>
          <pc:sldMk cId="287614007" sldId="1256"/>
        </pc:sldMkLst>
        <pc:spChg chg="mod">
          <ac:chgData name="Rachel Knox" userId="20a6052f-e9cf-444c-8e19-d3279ab6eba5" providerId="ADAL" clId="{3E369BB6-5451-444C-BF76-4E0B256E672E}" dt="2023-05-04T08:25:11.947" v="70" actId="1076"/>
          <ac:spMkLst>
            <pc:docMk/>
            <pc:sldMk cId="287614007" sldId="1256"/>
            <ac:spMk id="3" creationId="{3726AD95-CB1F-F5A3-DFC5-38BC1F5725F8}"/>
          </ac:spMkLst>
        </pc:spChg>
      </pc:sldChg>
      <pc:sldChg chg="modSp mod">
        <pc:chgData name="Rachel Knox" userId="20a6052f-e9cf-444c-8e19-d3279ab6eba5" providerId="ADAL" clId="{3E369BB6-5451-444C-BF76-4E0B256E672E}" dt="2023-05-04T08:37:44.623" v="73"/>
        <pc:sldMkLst>
          <pc:docMk/>
          <pc:sldMk cId="3144574691" sldId="1258"/>
        </pc:sldMkLst>
        <pc:spChg chg="mod">
          <ac:chgData name="Rachel Knox" userId="20a6052f-e9cf-444c-8e19-d3279ab6eba5" providerId="ADAL" clId="{3E369BB6-5451-444C-BF76-4E0B256E672E}" dt="2023-05-04T08:37:44.623" v="73"/>
          <ac:spMkLst>
            <pc:docMk/>
            <pc:sldMk cId="3144574691" sldId="1258"/>
            <ac:spMk id="3" creationId="{89B6124F-B9A3-4C73-5DAE-5447D9C4901D}"/>
          </ac:spMkLst>
        </pc:spChg>
      </pc:sldChg>
      <pc:sldChg chg="addSp modSp mod">
        <pc:chgData name="Rachel Knox" userId="20a6052f-e9cf-444c-8e19-d3279ab6eba5" providerId="ADAL" clId="{3E369BB6-5451-444C-BF76-4E0B256E672E}" dt="2023-05-09T09:26:12.187" v="344" actId="14100"/>
        <pc:sldMkLst>
          <pc:docMk/>
          <pc:sldMk cId="392793540" sldId="1259"/>
        </pc:sldMkLst>
        <pc:graphicFrameChg chg="add mod">
          <ac:chgData name="Rachel Knox" userId="20a6052f-e9cf-444c-8e19-d3279ab6eba5" providerId="ADAL" clId="{3E369BB6-5451-444C-BF76-4E0B256E672E}" dt="2023-05-09T09:26:12.187" v="344" actId="14100"/>
          <ac:graphicFrameMkLst>
            <pc:docMk/>
            <pc:sldMk cId="392793540" sldId="1259"/>
            <ac:graphicFrameMk id="6" creationId="{914AAFE8-F19B-16A1-B17E-696296AE3C14}"/>
          </ac:graphicFrameMkLst>
        </pc:graphicFrameChg>
      </pc:sldChg>
      <pc:sldChg chg="delSp modSp del mod">
        <pc:chgData name="Rachel Knox" userId="20a6052f-e9cf-444c-8e19-d3279ab6eba5" providerId="ADAL" clId="{3E369BB6-5451-444C-BF76-4E0B256E672E}" dt="2023-05-06T09:41:01.471" v="306" actId="47"/>
        <pc:sldMkLst>
          <pc:docMk/>
          <pc:sldMk cId="2223310131" sldId="1261"/>
        </pc:sldMkLst>
        <pc:spChg chg="del mod">
          <ac:chgData name="Rachel Knox" userId="20a6052f-e9cf-444c-8e19-d3279ab6eba5" providerId="ADAL" clId="{3E369BB6-5451-444C-BF76-4E0B256E672E}" dt="2023-05-06T09:41:00.200" v="305"/>
          <ac:spMkLst>
            <pc:docMk/>
            <pc:sldMk cId="2223310131" sldId="1261"/>
            <ac:spMk id="3" creationId="{60FAD712-E59B-6049-37E9-900418AE5624}"/>
          </ac:spMkLst>
        </pc:spChg>
      </pc:sldChg>
      <pc:sldChg chg="addSp delSp modSp mod modNotesTx">
        <pc:chgData name="Rachel Knox" userId="20a6052f-e9cf-444c-8e19-d3279ab6eba5" providerId="ADAL" clId="{3E369BB6-5451-444C-BF76-4E0B256E672E}" dt="2023-05-09T08:44:02.510" v="330" actId="1076"/>
        <pc:sldMkLst>
          <pc:docMk/>
          <pc:sldMk cId="398240692" sldId="1262"/>
        </pc:sldMkLst>
        <pc:spChg chg="add del mod">
          <ac:chgData name="Rachel Knox" userId="20a6052f-e9cf-444c-8e19-d3279ab6eba5" providerId="ADAL" clId="{3E369BB6-5451-444C-BF76-4E0B256E672E}" dt="2023-05-09T08:39:38.221" v="316" actId="22"/>
          <ac:spMkLst>
            <pc:docMk/>
            <pc:sldMk cId="398240692" sldId="1262"/>
            <ac:spMk id="4" creationId="{4DC3EBD1-637D-58D6-D8E9-B9A82698A1C4}"/>
          </ac:spMkLst>
        </pc:spChg>
        <pc:picChg chg="add del mod">
          <ac:chgData name="Rachel Knox" userId="20a6052f-e9cf-444c-8e19-d3279ab6eba5" providerId="ADAL" clId="{3E369BB6-5451-444C-BF76-4E0B256E672E}" dt="2023-05-09T08:43:32.248" v="324" actId="478"/>
          <ac:picMkLst>
            <pc:docMk/>
            <pc:sldMk cId="398240692" sldId="1262"/>
            <ac:picMk id="6" creationId="{D6ADF942-0A65-FDB9-5D15-F2D251EFD8EF}"/>
          </ac:picMkLst>
        </pc:picChg>
        <pc:picChg chg="add mod">
          <ac:chgData name="Rachel Knox" userId="20a6052f-e9cf-444c-8e19-d3279ab6eba5" providerId="ADAL" clId="{3E369BB6-5451-444C-BF76-4E0B256E672E}" dt="2023-05-09T08:44:02.510" v="330" actId="1076"/>
          <ac:picMkLst>
            <pc:docMk/>
            <pc:sldMk cId="398240692" sldId="1262"/>
            <ac:picMk id="8" creationId="{3FF11E8C-F872-3726-D059-75757725C0FD}"/>
          </ac:picMkLst>
        </pc:picChg>
      </pc:sldChg>
      <pc:sldChg chg="addSp modSp mod">
        <pc:chgData name="Rachel Knox" userId="20a6052f-e9cf-444c-8e19-d3279ab6eba5" providerId="ADAL" clId="{3E369BB6-5451-444C-BF76-4E0B256E672E}" dt="2023-05-09T08:47:27.590" v="336" actId="27918"/>
        <pc:sldMkLst>
          <pc:docMk/>
          <pc:sldMk cId="1145856687" sldId="1263"/>
        </pc:sldMkLst>
        <pc:spChg chg="mod">
          <ac:chgData name="Rachel Knox" userId="20a6052f-e9cf-444c-8e19-d3279ab6eba5" providerId="ADAL" clId="{3E369BB6-5451-444C-BF76-4E0B256E672E}" dt="2023-05-09T08:44:27.934" v="331" actId="1076"/>
          <ac:spMkLst>
            <pc:docMk/>
            <pc:sldMk cId="1145856687" sldId="1263"/>
            <ac:spMk id="3" creationId="{69FFEDB9-A870-A72B-700E-DFFF59C3E03D}"/>
          </ac:spMkLst>
        </pc:spChg>
        <pc:graphicFrameChg chg="add mod">
          <ac:chgData name="Rachel Knox" userId="20a6052f-e9cf-444c-8e19-d3279ab6eba5" providerId="ADAL" clId="{3E369BB6-5451-444C-BF76-4E0B256E672E}" dt="2023-05-09T08:46:31.529" v="333" actId="1957"/>
          <ac:graphicFrameMkLst>
            <pc:docMk/>
            <pc:sldMk cId="1145856687" sldId="1263"/>
            <ac:graphicFrameMk id="5" creationId="{0EAA352D-2523-7BAB-1269-1AE8A56C5E9C}"/>
          </ac:graphicFrameMkLst>
        </pc:graphicFrameChg>
      </pc:sldChg>
      <pc:sldChg chg="new del">
        <pc:chgData name="Rachel Knox" userId="20a6052f-e9cf-444c-8e19-d3279ab6eba5" providerId="ADAL" clId="{3E369BB6-5451-444C-BF76-4E0B256E672E}" dt="2023-04-29T20:29:17.977" v="25" actId="47"/>
        <pc:sldMkLst>
          <pc:docMk/>
          <pc:sldMk cId="3412120433" sldId="1272"/>
        </pc:sldMkLst>
      </pc:sldChg>
      <pc:sldChg chg="addSp modSp new mod ord">
        <pc:chgData name="Rachel Knox" userId="20a6052f-e9cf-444c-8e19-d3279ab6eba5" providerId="ADAL" clId="{3E369BB6-5451-444C-BF76-4E0B256E672E}" dt="2023-05-09T10:08:44.523" v="651" actId="20577"/>
        <pc:sldMkLst>
          <pc:docMk/>
          <pc:sldMk cId="4056577794" sldId="1272"/>
        </pc:sldMkLst>
        <pc:spChg chg="add mod">
          <ac:chgData name="Rachel Knox" userId="20a6052f-e9cf-444c-8e19-d3279ab6eba5" providerId="ADAL" clId="{3E369BB6-5451-444C-BF76-4E0B256E672E}" dt="2023-05-09T10:08:44.523" v="651" actId="20577"/>
          <ac:spMkLst>
            <pc:docMk/>
            <pc:sldMk cId="4056577794" sldId="1272"/>
            <ac:spMk id="2" creationId="{D910B5C3-FADB-AA1C-F91C-4562B9849559}"/>
          </ac:spMkLst>
        </pc:spChg>
        <pc:spChg chg="add mod">
          <ac:chgData name="Rachel Knox" userId="20a6052f-e9cf-444c-8e19-d3279ab6eba5" providerId="ADAL" clId="{3E369BB6-5451-444C-BF76-4E0B256E672E}" dt="2023-05-09T10:08:20.938" v="648" actId="207"/>
          <ac:spMkLst>
            <pc:docMk/>
            <pc:sldMk cId="4056577794" sldId="1272"/>
            <ac:spMk id="5" creationId="{7EF76BFD-F94C-1147-5C6A-90D6F41C666D}"/>
          </ac:spMkLst>
        </pc:spChg>
        <pc:picChg chg="add mod">
          <ac:chgData name="Rachel Knox" userId="20a6052f-e9cf-444c-8e19-d3279ab6eba5" providerId="ADAL" clId="{3E369BB6-5451-444C-BF76-4E0B256E672E}" dt="2023-05-04T11:51:22.212" v="293" actId="962"/>
          <ac:picMkLst>
            <pc:docMk/>
            <pc:sldMk cId="4056577794" sldId="1272"/>
            <ac:picMk id="4" creationId="{6E15BF21-99C9-3229-612A-3293A4FFFCB2}"/>
          </ac:picMkLst>
        </pc:picChg>
      </pc:sldChg>
      <pc:sldChg chg="new del">
        <pc:chgData name="Rachel Knox" userId="20a6052f-e9cf-444c-8e19-d3279ab6eba5" providerId="ADAL" clId="{3E369BB6-5451-444C-BF76-4E0B256E672E}" dt="2023-05-09T09:28:24.389" v="349" actId="47"/>
        <pc:sldMkLst>
          <pc:docMk/>
          <pc:sldMk cId="587906921" sldId="1273"/>
        </pc:sldMkLst>
      </pc:sldChg>
      <pc:sldChg chg="addSp delSp modSp new mod ord">
        <pc:chgData name="Rachel Knox" userId="20a6052f-e9cf-444c-8e19-d3279ab6eba5" providerId="ADAL" clId="{3E369BB6-5451-444C-BF76-4E0B256E672E}" dt="2023-05-09T10:13:45.916" v="652" actId="1076"/>
        <pc:sldMkLst>
          <pc:docMk/>
          <pc:sldMk cId="2565201077" sldId="1273"/>
        </pc:sldMkLst>
        <pc:spChg chg="del">
          <ac:chgData name="Rachel Knox" userId="20a6052f-e9cf-444c-8e19-d3279ab6eba5" providerId="ADAL" clId="{3E369BB6-5451-444C-BF76-4E0B256E672E}" dt="2023-05-09T09:28:43.710" v="351" actId="478"/>
          <ac:spMkLst>
            <pc:docMk/>
            <pc:sldMk cId="2565201077" sldId="1273"/>
            <ac:spMk id="2" creationId="{9A8F1D0B-578F-3956-2783-4D5F37A0A943}"/>
          </ac:spMkLst>
        </pc:spChg>
        <pc:spChg chg="del mod">
          <ac:chgData name="Rachel Knox" userId="20a6052f-e9cf-444c-8e19-d3279ab6eba5" providerId="ADAL" clId="{3E369BB6-5451-444C-BF76-4E0B256E672E}" dt="2023-05-09T09:28:50.433" v="353" actId="478"/>
          <ac:spMkLst>
            <pc:docMk/>
            <pc:sldMk cId="2565201077" sldId="1273"/>
            <ac:spMk id="3" creationId="{CBD8F660-F5F8-DCF7-4254-F07ACDB24A59}"/>
          </ac:spMkLst>
        </pc:spChg>
        <pc:spChg chg="add mod">
          <ac:chgData name="Rachel Knox" userId="20a6052f-e9cf-444c-8e19-d3279ab6eba5" providerId="ADAL" clId="{3E369BB6-5451-444C-BF76-4E0B256E672E}" dt="2023-05-09T09:30:33.321" v="423" actId="255"/>
          <ac:spMkLst>
            <pc:docMk/>
            <pc:sldMk cId="2565201077" sldId="1273"/>
            <ac:spMk id="5" creationId="{CBB3758D-8A42-97F9-CC2E-43C62279124D}"/>
          </ac:spMkLst>
        </pc:spChg>
        <pc:graphicFrameChg chg="add mod">
          <ac:chgData name="Rachel Knox" userId="20a6052f-e9cf-444c-8e19-d3279ab6eba5" providerId="ADAL" clId="{3E369BB6-5451-444C-BF76-4E0B256E672E}" dt="2023-05-09T10:13:45.916" v="652" actId="1076"/>
          <ac:graphicFrameMkLst>
            <pc:docMk/>
            <pc:sldMk cId="2565201077" sldId="1273"/>
            <ac:graphicFrameMk id="4" creationId="{12D2B91F-15C4-6C3C-AFFE-6F87979CC06B}"/>
          </ac:graphicFrameMkLst>
        </pc:graphicFrameChg>
      </pc:sldChg>
      <pc:sldChg chg="addSp modSp new del">
        <pc:chgData name="Rachel Knox" userId="20a6052f-e9cf-444c-8e19-d3279ab6eba5" providerId="ADAL" clId="{3E369BB6-5451-444C-BF76-4E0B256E672E}" dt="2023-05-09T09:28:21.048" v="348" actId="47"/>
        <pc:sldMkLst>
          <pc:docMk/>
          <pc:sldMk cId="2837796703" sldId="1274"/>
        </pc:sldMkLst>
        <pc:graphicFrameChg chg="add mod">
          <ac:chgData name="Rachel Knox" userId="20a6052f-e9cf-444c-8e19-d3279ab6eba5" providerId="ADAL" clId="{3E369BB6-5451-444C-BF76-4E0B256E672E}" dt="2023-05-09T09:27:55.194" v="347"/>
          <ac:graphicFrameMkLst>
            <pc:docMk/>
            <pc:sldMk cId="2837796703" sldId="1274"/>
            <ac:graphicFrameMk id="3" creationId="{D6E260C9-B31A-085D-637A-3B2EC284136A}"/>
          </ac:graphicFrameMkLst>
        </pc:graphicFrameChg>
      </pc:sldChg>
    </pc:docChg>
  </pc:docChgLst>
  <pc:docChgLst>
    <pc:chgData name="Knox, Rachel" userId="20a6052f-e9cf-444c-8e19-d3279ab6eba5" providerId="ADAL" clId="{3E369BB6-5451-444C-BF76-4E0B256E672E}"/>
    <pc:docChg chg="custSel addSld delSld modSld sldOrd">
      <pc:chgData name="Knox, Rachel" userId="20a6052f-e9cf-444c-8e19-d3279ab6eba5" providerId="ADAL" clId="{3E369BB6-5451-444C-BF76-4E0B256E672E}" dt="2023-05-15T08:09:33.633" v="531" actId="1076"/>
      <pc:docMkLst>
        <pc:docMk/>
      </pc:docMkLst>
      <pc:sldChg chg="modSp del mod">
        <pc:chgData name="Knox, Rachel" userId="20a6052f-e9cf-444c-8e19-d3279ab6eba5" providerId="ADAL" clId="{3E369BB6-5451-444C-BF76-4E0B256E672E}" dt="2023-05-14T10:23:34.807" v="255" actId="47"/>
        <pc:sldMkLst>
          <pc:docMk/>
          <pc:sldMk cId="2876062689" sldId="335"/>
        </pc:sldMkLst>
        <pc:spChg chg="mod">
          <ac:chgData name="Knox, Rachel" userId="20a6052f-e9cf-444c-8e19-d3279ab6eba5" providerId="ADAL" clId="{3E369BB6-5451-444C-BF76-4E0B256E672E}" dt="2023-05-10T12:01:46.897" v="4" actId="207"/>
          <ac:spMkLst>
            <pc:docMk/>
            <pc:sldMk cId="2876062689" sldId="335"/>
            <ac:spMk id="2" creationId="{2BAFC114-610C-4680-A320-9CF70B57019B}"/>
          </ac:spMkLst>
        </pc:spChg>
        <pc:spChg chg="mod">
          <ac:chgData name="Knox, Rachel" userId="20a6052f-e9cf-444c-8e19-d3279ab6eba5" providerId="ADAL" clId="{3E369BB6-5451-444C-BF76-4E0B256E672E}" dt="2023-05-10T12:02:29.863" v="20" actId="20577"/>
          <ac:spMkLst>
            <pc:docMk/>
            <pc:sldMk cId="2876062689" sldId="335"/>
            <ac:spMk id="3" creationId="{BC0322F5-E1FF-60B9-D00B-E5DD5818B792}"/>
          </ac:spMkLst>
        </pc:spChg>
      </pc:sldChg>
      <pc:sldChg chg="del">
        <pc:chgData name="Knox, Rachel" userId="20a6052f-e9cf-444c-8e19-d3279ab6eba5" providerId="ADAL" clId="{3E369BB6-5451-444C-BF76-4E0B256E672E}" dt="2023-05-14T10:25:49.947" v="270" actId="47"/>
        <pc:sldMkLst>
          <pc:docMk/>
          <pc:sldMk cId="2127978422" sldId="1248"/>
        </pc:sldMkLst>
      </pc:sldChg>
      <pc:sldChg chg="del">
        <pc:chgData name="Knox, Rachel" userId="20a6052f-e9cf-444c-8e19-d3279ab6eba5" providerId="ADAL" clId="{3E369BB6-5451-444C-BF76-4E0B256E672E}" dt="2023-05-14T10:14:51.444" v="209" actId="47"/>
        <pc:sldMkLst>
          <pc:docMk/>
          <pc:sldMk cId="1550143632" sldId="1249"/>
        </pc:sldMkLst>
      </pc:sldChg>
      <pc:sldChg chg="modSp mod">
        <pc:chgData name="Knox, Rachel" userId="20a6052f-e9cf-444c-8e19-d3279ab6eba5" providerId="ADAL" clId="{3E369BB6-5451-444C-BF76-4E0B256E672E}" dt="2023-05-15T08:09:33.633" v="531" actId="1076"/>
        <pc:sldMkLst>
          <pc:docMk/>
          <pc:sldMk cId="4176736186" sldId="1252"/>
        </pc:sldMkLst>
        <pc:spChg chg="mod">
          <ac:chgData name="Knox, Rachel" userId="20a6052f-e9cf-444c-8e19-d3279ab6eba5" providerId="ADAL" clId="{3E369BB6-5451-444C-BF76-4E0B256E672E}" dt="2023-05-15T08:09:33.633" v="531" actId="1076"/>
          <ac:spMkLst>
            <pc:docMk/>
            <pc:sldMk cId="4176736186" sldId="1252"/>
            <ac:spMk id="4" creationId="{B539A3B5-0B87-BC57-74CD-0718E5DE20B3}"/>
          </ac:spMkLst>
        </pc:spChg>
        <pc:picChg chg="mod">
          <ac:chgData name="Knox, Rachel" userId="20a6052f-e9cf-444c-8e19-d3279ab6eba5" providerId="ADAL" clId="{3E369BB6-5451-444C-BF76-4E0B256E672E}" dt="2023-05-15T08:09:29.624" v="530" actId="1076"/>
          <ac:picMkLst>
            <pc:docMk/>
            <pc:sldMk cId="4176736186" sldId="1252"/>
            <ac:picMk id="2" creationId="{780593E3-1DE4-B152-2C12-7CFFE959F22D}"/>
          </ac:picMkLst>
        </pc:picChg>
      </pc:sldChg>
      <pc:sldChg chg="del">
        <pc:chgData name="Knox, Rachel" userId="20a6052f-e9cf-444c-8e19-d3279ab6eba5" providerId="ADAL" clId="{3E369BB6-5451-444C-BF76-4E0B256E672E}" dt="2023-05-14T10:17:23.640" v="226" actId="47"/>
        <pc:sldMkLst>
          <pc:docMk/>
          <pc:sldMk cId="2657778652" sldId="1253"/>
        </pc:sldMkLst>
      </pc:sldChg>
      <pc:sldChg chg="del">
        <pc:chgData name="Knox, Rachel" userId="20a6052f-e9cf-444c-8e19-d3279ab6eba5" providerId="ADAL" clId="{3E369BB6-5451-444C-BF76-4E0B256E672E}" dt="2023-05-11T06:19:27.706" v="24" actId="47"/>
        <pc:sldMkLst>
          <pc:docMk/>
          <pc:sldMk cId="3499626561" sldId="1254"/>
        </pc:sldMkLst>
      </pc:sldChg>
      <pc:sldChg chg="addSp delSp modSp mod">
        <pc:chgData name="Knox, Rachel" userId="20a6052f-e9cf-444c-8e19-d3279ab6eba5" providerId="ADAL" clId="{3E369BB6-5451-444C-BF76-4E0B256E672E}" dt="2023-05-14T11:10:19.459" v="528" actId="20577"/>
        <pc:sldMkLst>
          <pc:docMk/>
          <pc:sldMk cId="1766426046" sldId="1255"/>
        </pc:sldMkLst>
        <pc:spChg chg="mod">
          <ac:chgData name="Knox, Rachel" userId="20a6052f-e9cf-444c-8e19-d3279ab6eba5" providerId="ADAL" clId="{3E369BB6-5451-444C-BF76-4E0B256E672E}" dt="2023-05-14T11:10:19.459" v="528" actId="20577"/>
          <ac:spMkLst>
            <pc:docMk/>
            <pc:sldMk cId="1766426046" sldId="1255"/>
            <ac:spMk id="3" creationId="{08D98F4B-3DA4-5494-F4F6-AAB7D21928AA}"/>
          </ac:spMkLst>
        </pc:spChg>
        <pc:picChg chg="del">
          <ac:chgData name="Knox, Rachel" userId="20a6052f-e9cf-444c-8e19-d3279ab6eba5" providerId="ADAL" clId="{3E369BB6-5451-444C-BF76-4E0B256E672E}" dt="2023-05-14T10:18:53.645" v="237" actId="478"/>
          <ac:picMkLst>
            <pc:docMk/>
            <pc:sldMk cId="1766426046" sldId="1255"/>
            <ac:picMk id="4" creationId="{F3E85792-FB45-74DC-0A6A-5DB076F74E87}"/>
          </ac:picMkLst>
        </pc:picChg>
        <pc:picChg chg="add mod">
          <ac:chgData name="Knox, Rachel" userId="20a6052f-e9cf-444c-8e19-d3279ab6eba5" providerId="ADAL" clId="{3E369BB6-5451-444C-BF76-4E0B256E672E}" dt="2023-05-14T10:20:45.953" v="242" actId="1076"/>
          <ac:picMkLst>
            <pc:docMk/>
            <pc:sldMk cId="1766426046" sldId="1255"/>
            <ac:picMk id="1026" creationId="{0E64F23D-F716-7A8B-2EE2-4F45A928466F}"/>
          </ac:picMkLst>
        </pc:picChg>
      </pc:sldChg>
      <pc:sldChg chg="del">
        <pc:chgData name="Knox, Rachel" userId="20a6052f-e9cf-444c-8e19-d3279ab6eba5" providerId="ADAL" clId="{3E369BB6-5451-444C-BF76-4E0B256E672E}" dt="2023-05-11T06:19:36.368" v="25" actId="47"/>
        <pc:sldMkLst>
          <pc:docMk/>
          <pc:sldMk cId="287614007" sldId="1256"/>
        </pc:sldMkLst>
      </pc:sldChg>
      <pc:sldChg chg="delSp modSp del mod ord">
        <pc:chgData name="Knox, Rachel" userId="20a6052f-e9cf-444c-8e19-d3279ab6eba5" providerId="ADAL" clId="{3E369BB6-5451-444C-BF76-4E0B256E672E}" dt="2023-05-13T09:04:02.881" v="144" actId="47"/>
        <pc:sldMkLst>
          <pc:docMk/>
          <pc:sldMk cId="3144574691" sldId="1258"/>
        </pc:sldMkLst>
        <pc:spChg chg="del mod">
          <ac:chgData name="Knox, Rachel" userId="20a6052f-e9cf-444c-8e19-d3279ab6eba5" providerId="ADAL" clId="{3E369BB6-5451-444C-BF76-4E0B256E672E}" dt="2023-05-13T09:04:01.745" v="143"/>
          <ac:spMkLst>
            <pc:docMk/>
            <pc:sldMk cId="3144574691" sldId="1258"/>
            <ac:spMk id="3" creationId="{89B6124F-B9A3-4C73-5DAE-5447D9C4901D}"/>
          </ac:spMkLst>
        </pc:spChg>
      </pc:sldChg>
      <pc:sldChg chg="del">
        <pc:chgData name="Knox, Rachel" userId="20a6052f-e9cf-444c-8e19-d3279ab6eba5" providerId="ADAL" clId="{3E369BB6-5451-444C-BF76-4E0B256E672E}" dt="2023-05-11T06:23:58.781" v="34" actId="47"/>
        <pc:sldMkLst>
          <pc:docMk/>
          <pc:sldMk cId="392793540" sldId="1259"/>
        </pc:sldMkLst>
      </pc:sldChg>
      <pc:sldChg chg="del">
        <pc:chgData name="Knox, Rachel" userId="20a6052f-e9cf-444c-8e19-d3279ab6eba5" providerId="ADAL" clId="{3E369BB6-5451-444C-BF76-4E0B256E672E}" dt="2023-05-11T06:55:22.059" v="78" actId="47"/>
        <pc:sldMkLst>
          <pc:docMk/>
          <pc:sldMk cId="3574079994" sldId="1260"/>
        </pc:sldMkLst>
      </pc:sldChg>
      <pc:sldChg chg="del">
        <pc:chgData name="Knox, Rachel" userId="20a6052f-e9cf-444c-8e19-d3279ab6eba5" providerId="ADAL" clId="{3E369BB6-5451-444C-BF76-4E0B256E672E}" dt="2023-05-11T06:26:02.563" v="68" actId="47"/>
        <pc:sldMkLst>
          <pc:docMk/>
          <pc:sldMk cId="1145856687" sldId="1263"/>
        </pc:sldMkLst>
      </pc:sldChg>
      <pc:sldChg chg="del">
        <pc:chgData name="Knox, Rachel" userId="20a6052f-e9cf-444c-8e19-d3279ab6eba5" providerId="ADAL" clId="{3E369BB6-5451-444C-BF76-4E0B256E672E}" dt="2023-05-11T06:25:34.693" v="37" actId="47"/>
        <pc:sldMkLst>
          <pc:docMk/>
          <pc:sldMk cId="3236986381" sldId="1264"/>
        </pc:sldMkLst>
      </pc:sldChg>
      <pc:sldChg chg="del">
        <pc:chgData name="Knox, Rachel" userId="20a6052f-e9cf-444c-8e19-d3279ab6eba5" providerId="ADAL" clId="{3E369BB6-5451-444C-BF76-4E0B256E672E}" dt="2023-05-11T06:27:56.140" v="73" actId="47"/>
        <pc:sldMkLst>
          <pc:docMk/>
          <pc:sldMk cId="518948323" sldId="1265"/>
        </pc:sldMkLst>
      </pc:sldChg>
      <pc:sldChg chg="del">
        <pc:chgData name="Knox, Rachel" userId="20a6052f-e9cf-444c-8e19-d3279ab6eba5" providerId="ADAL" clId="{3E369BB6-5451-444C-BF76-4E0B256E672E}" dt="2023-05-11T06:18:52.253" v="22" actId="47"/>
        <pc:sldMkLst>
          <pc:docMk/>
          <pc:sldMk cId="1752682413" sldId="1266"/>
        </pc:sldMkLst>
      </pc:sldChg>
      <pc:sldChg chg="modSp mod">
        <pc:chgData name="Knox, Rachel" userId="20a6052f-e9cf-444c-8e19-d3279ab6eba5" providerId="ADAL" clId="{3E369BB6-5451-444C-BF76-4E0B256E672E}" dt="2023-05-14T10:26:55.248" v="273" actId="1076"/>
        <pc:sldMkLst>
          <pc:docMk/>
          <pc:sldMk cId="3086780652" sldId="1267"/>
        </pc:sldMkLst>
        <pc:grpChg chg="mod">
          <ac:chgData name="Knox, Rachel" userId="20a6052f-e9cf-444c-8e19-d3279ab6eba5" providerId="ADAL" clId="{3E369BB6-5451-444C-BF76-4E0B256E672E}" dt="2023-05-14T10:26:55.248" v="273" actId="1076"/>
          <ac:grpSpMkLst>
            <pc:docMk/>
            <pc:sldMk cId="3086780652" sldId="1267"/>
            <ac:grpSpMk id="11" creationId="{704B1587-1486-F1A6-A220-9BC78F93BE1B}"/>
          </ac:grpSpMkLst>
        </pc:grpChg>
      </pc:sldChg>
      <pc:sldChg chg="del">
        <pc:chgData name="Knox, Rachel" userId="20a6052f-e9cf-444c-8e19-d3279ab6eba5" providerId="ADAL" clId="{3E369BB6-5451-444C-BF76-4E0B256E672E}" dt="2023-05-13T09:21:19.462" v="186" actId="47"/>
        <pc:sldMkLst>
          <pc:docMk/>
          <pc:sldMk cId="1688396353" sldId="1269"/>
        </pc:sldMkLst>
      </pc:sldChg>
      <pc:sldChg chg="modSp mod">
        <pc:chgData name="Knox, Rachel" userId="20a6052f-e9cf-444c-8e19-d3279ab6eba5" providerId="ADAL" clId="{3E369BB6-5451-444C-BF76-4E0B256E672E}" dt="2023-05-14T10:27:49.767" v="279" actId="1076"/>
        <pc:sldMkLst>
          <pc:docMk/>
          <pc:sldMk cId="3365447641" sldId="1270"/>
        </pc:sldMkLst>
        <pc:spChg chg="mod">
          <ac:chgData name="Knox, Rachel" userId="20a6052f-e9cf-444c-8e19-d3279ab6eba5" providerId="ADAL" clId="{3E369BB6-5451-444C-BF76-4E0B256E672E}" dt="2023-05-14T10:27:46.719" v="278" actId="1076"/>
          <ac:spMkLst>
            <pc:docMk/>
            <pc:sldMk cId="3365447641" sldId="1270"/>
            <ac:spMk id="2" creationId="{082A811F-526F-1AF2-52C2-9501D72F97DE}"/>
          </ac:spMkLst>
        </pc:spChg>
        <pc:spChg chg="mod">
          <ac:chgData name="Knox, Rachel" userId="20a6052f-e9cf-444c-8e19-d3279ab6eba5" providerId="ADAL" clId="{3E369BB6-5451-444C-BF76-4E0B256E672E}" dt="2023-05-14T10:27:49.767" v="279" actId="1076"/>
          <ac:spMkLst>
            <pc:docMk/>
            <pc:sldMk cId="3365447641" sldId="1270"/>
            <ac:spMk id="16" creationId="{B9C8FD11-C3AA-7903-FDC6-9B9DBE835ACD}"/>
          </ac:spMkLst>
        </pc:spChg>
      </pc:sldChg>
      <pc:sldChg chg="del">
        <pc:chgData name="Knox, Rachel" userId="20a6052f-e9cf-444c-8e19-d3279ab6eba5" providerId="ADAL" clId="{3E369BB6-5451-444C-BF76-4E0B256E672E}" dt="2023-05-11T06:22:47.563" v="31" actId="47"/>
        <pc:sldMkLst>
          <pc:docMk/>
          <pc:sldMk cId="3021196130" sldId="1271"/>
        </pc:sldMkLst>
      </pc:sldChg>
      <pc:sldChg chg="modSp mod ord">
        <pc:chgData name="Knox, Rachel" userId="20a6052f-e9cf-444c-8e19-d3279ab6eba5" providerId="ADAL" clId="{3E369BB6-5451-444C-BF76-4E0B256E672E}" dt="2023-05-11T06:25:53.172" v="67" actId="20577"/>
        <pc:sldMkLst>
          <pc:docMk/>
          <pc:sldMk cId="2565201077" sldId="1273"/>
        </pc:sldMkLst>
        <pc:spChg chg="mod">
          <ac:chgData name="Knox, Rachel" userId="20a6052f-e9cf-444c-8e19-d3279ab6eba5" providerId="ADAL" clId="{3E369BB6-5451-444C-BF76-4E0B256E672E}" dt="2023-05-11T06:25:53.172" v="67" actId="20577"/>
          <ac:spMkLst>
            <pc:docMk/>
            <pc:sldMk cId="2565201077" sldId="1273"/>
            <ac:spMk id="5" creationId="{CBB3758D-8A42-97F9-CC2E-43C62279124D}"/>
          </ac:spMkLst>
        </pc:spChg>
      </pc:sldChg>
      <pc:sldChg chg="add">
        <pc:chgData name="Knox, Rachel" userId="20a6052f-e9cf-444c-8e19-d3279ab6eba5" providerId="ADAL" clId="{3E369BB6-5451-444C-BF76-4E0B256E672E}" dt="2023-05-11T06:18:49.494" v="21"/>
        <pc:sldMkLst>
          <pc:docMk/>
          <pc:sldMk cId="2519664458" sldId="1274"/>
        </pc:sldMkLst>
      </pc:sldChg>
      <pc:sldChg chg="add">
        <pc:chgData name="Knox, Rachel" userId="20a6052f-e9cf-444c-8e19-d3279ab6eba5" providerId="ADAL" clId="{3E369BB6-5451-444C-BF76-4E0B256E672E}" dt="2023-05-11T06:19:24.170" v="23"/>
        <pc:sldMkLst>
          <pc:docMk/>
          <pc:sldMk cId="1095067461" sldId="1275"/>
        </pc:sldMkLst>
      </pc:sldChg>
      <pc:sldChg chg="add del">
        <pc:chgData name="Knox, Rachel" userId="20a6052f-e9cf-444c-8e19-d3279ab6eba5" providerId="ADAL" clId="{3E369BB6-5451-444C-BF76-4E0B256E672E}" dt="2023-05-11T06:21:07.011" v="27" actId="47"/>
        <pc:sldMkLst>
          <pc:docMk/>
          <pc:sldMk cId="1988291927" sldId="1276"/>
        </pc:sldMkLst>
      </pc:sldChg>
      <pc:sldChg chg="addSp modSp add mod">
        <pc:chgData name="Knox, Rachel" userId="20a6052f-e9cf-444c-8e19-d3279ab6eba5" providerId="ADAL" clId="{3E369BB6-5451-444C-BF76-4E0B256E672E}" dt="2023-05-14T10:36:58.875" v="341" actId="20577"/>
        <pc:sldMkLst>
          <pc:docMk/>
          <pc:sldMk cId="3852736700" sldId="1276"/>
        </pc:sldMkLst>
        <pc:spChg chg="add mod">
          <ac:chgData name="Knox, Rachel" userId="20a6052f-e9cf-444c-8e19-d3279ab6eba5" providerId="ADAL" clId="{3E369BB6-5451-444C-BF76-4E0B256E672E}" dt="2023-05-14T10:34:25.367" v="320" actId="1076"/>
          <ac:spMkLst>
            <pc:docMk/>
            <pc:sldMk cId="3852736700" sldId="1276"/>
            <ac:spMk id="2" creationId="{29F6FFDC-F338-5BCD-6419-BDE79329BEEC}"/>
          </ac:spMkLst>
        </pc:spChg>
        <pc:spChg chg="add mod">
          <ac:chgData name="Knox, Rachel" userId="20a6052f-e9cf-444c-8e19-d3279ab6eba5" providerId="ADAL" clId="{3E369BB6-5451-444C-BF76-4E0B256E672E}" dt="2023-05-14T10:32:38.406" v="317" actId="1076"/>
          <ac:spMkLst>
            <pc:docMk/>
            <pc:sldMk cId="3852736700" sldId="1276"/>
            <ac:spMk id="3" creationId="{A1E18183-1466-E0DF-F4AD-B169B08D90DA}"/>
          </ac:spMkLst>
        </pc:spChg>
        <pc:spChg chg="add mod">
          <ac:chgData name="Knox, Rachel" userId="20a6052f-e9cf-444c-8e19-d3279ab6eba5" providerId="ADAL" clId="{3E369BB6-5451-444C-BF76-4E0B256E672E}" dt="2023-05-14T10:36:38.270" v="336" actId="20577"/>
          <ac:spMkLst>
            <pc:docMk/>
            <pc:sldMk cId="3852736700" sldId="1276"/>
            <ac:spMk id="4" creationId="{1A08F312-D71A-5DAE-CAD8-6E2FBE5BEC4E}"/>
          </ac:spMkLst>
        </pc:spChg>
        <pc:spChg chg="add mod">
          <ac:chgData name="Knox, Rachel" userId="20a6052f-e9cf-444c-8e19-d3279ab6eba5" providerId="ADAL" clId="{3E369BB6-5451-444C-BF76-4E0B256E672E}" dt="2023-05-14T10:35:27.940" v="329" actId="1076"/>
          <ac:spMkLst>
            <pc:docMk/>
            <pc:sldMk cId="3852736700" sldId="1276"/>
            <ac:spMk id="6" creationId="{2FB0A54D-CD3B-1BFC-601E-52D7E4C02673}"/>
          </ac:spMkLst>
        </pc:spChg>
        <pc:spChg chg="add mod">
          <ac:chgData name="Knox, Rachel" userId="20a6052f-e9cf-444c-8e19-d3279ab6eba5" providerId="ADAL" clId="{3E369BB6-5451-444C-BF76-4E0B256E672E}" dt="2023-05-14T10:36:58.875" v="341" actId="20577"/>
          <ac:spMkLst>
            <pc:docMk/>
            <pc:sldMk cId="3852736700" sldId="1276"/>
            <ac:spMk id="10" creationId="{06C57130-593F-08DD-33AD-A79180149531}"/>
          </ac:spMkLst>
        </pc:spChg>
        <pc:picChg chg="mod">
          <ac:chgData name="Knox, Rachel" userId="20a6052f-e9cf-444c-8e19-d3279ab6eba5" providerId="ADAL" clId="{3E369BB6-5451-444C-BF76-4E0B256E672E}" dt="2023-05-14T10:34:30.258" v="322" actId="1076"/>
          <ac:picMkLst>
            <pc:docMk/>
            <pc:sldMk cId="3852736700" sldId="1276"/>
            <ac:picMk id="5" creationId="{CE7CC35D-6690-33C0-33E8-ADBA8E41D966}"/>
          </ac:picMkLst>
        </pc:picChg>
        <pc:picChg chg="mod">
          <ac:chgData name="Knox, Rachel" userId="20a6052f-e9cf-444c-8e19-d3279ab6eba5" providerId="ADAL" clId="{3E369BB6-5451-444C-BF76-4E0B256E672E}" dt="2023-05-14T10:36:10.308" v="333" actId="1076"/>
          <ac:picMkLst>
            <pc:docMk/>
            <pc:sldMk cId="3852736700" sldId="1276"/>
            <ac:picMk id="7" creationId="{23CDE17E-67BF-3843-32A0-CEDBFDF34F73}"/>
          </ac:picMkLst>
        </pc:picChg>
        <pc:picChg chg="mod">
          <ac:chgData name="Knox, Rachel" userId="20a6052f-e9cf-444c-8e19-d3279ab6eba5" providerId="ADAL" clId="{3E369BB6-5451-444C-BF76-4E0B256E672E}" dt="2023-05-14T10:31:38.625" v="307" actId="1076"/>
          <ac:picMkLst>
            <pc:docMk/>
            <pc:sldMk cId="3852736700" sldId="1276"/>
            <ac:picMk id="11" creationId="{5D1A6CA2-B53B-5B05-081F-9A41C6BCA4C9}"/>
          </ac:picMkLst>
        </pc:picChg>
      </pc:sldChg>
      <pc:sldChg chg="addSp modSp add mod">
        <pc:chgData name="Knox, Rachel" userId="20a6052f-e9cf-444c-8e19-d3279ab6eba5" providerId="ADAL" clId="{3E369BB6-5451-444C-BF76-4E0B256E672E}" dt="2023-05-14T10:41:07.910" v="467" actId="1076"/>
        <pc:sldMkLst>
          <pc:docMk/>
          <pc:sldMk cId="2248081326" sldId="1277"/>
        </pc:sldMkLst>
        <pc:spChg chg="add mod">
          <ac:chgData name="Knox, Rachel" userId="20a6052f-e9cf-444c-8e19-d3279ab6eba5" providerId="ADAL" clId="{3E369BB6-5451-444C-BF76-4E0B256E672E}" dt="2023-05-14T10:39:58.048" v="408" actId="14100"/>
          <ac:spMkLst>
            <pc:docMk/>
            <pc:sldMk cId="2248081326" sldId="1277"/>
            <ac:spMk id="4" creationId="{C87D50DB-FD40-F3D0-E4A2-D02A80F29766}"/>
          </ac:spMkLst>
        </pc:spChg>
        <pc:spChg chg="add mod">
          <ac:chgData name="Knox, Rachel" userId="20a6052f-e9cf-444c-8e19-d3279ab6eba5" providerId="ADAL" clId="{3E369BB6-5451-444C-BF76-4E0B256E672E}" dt="2023-05-14T10:40:46.212" v="466" actId="1076"/>
          <ac:spMkLst>
            <pc:docMk/>
            <pc:sldMk cId="2248081326" sldId="1277"/>
            <ac:spMk id="5" creationId="{255FF4C7-E1C3-FD2C-8559-1A1FB9432EDE}"/>
          </ac:spMkLst>
        </pc:spChg>
        <pc:picChg chg="mod">
          <ac:chgData name="Knox, Rachel" userId="20a6052f-e9cf-444c-8e19-d3279ab6eba5" providerId="ADAL" clId="{3E369BB6-5451-444C-BF76-4E0B256E672E}" dt="2023-05-14T10:41:07.910" v="467" actId="1076"/>
          <ac:picMkLst>
            <pc:docMk/>
            <pc:sldMk cId="2248081326" sldId="1277"/>
            <ac:picMk id="3" creationId="{522BA58C-09A0-CF0F-A0B2-12ADAFA3CF00}"/>
          </ac:picMkLst>
        </pc:picChg>
      </pc:sldChg>
      <pc:sldChg chg="modSp add mod">
        <pc:chgData name="Knox, Rachel" userId="20a6052f-e9cf-444c-8e19-d3279ab6eba5" providerId="ADAL" clId="{3E369BB6-5451-444C-BF76-4E0B256E672E}" dt="2023-05-14T10:29:20.440" v="291" actId="1076"/>
        <pc:sldMkLst>
          <pc:docMk/>
          <pc:sldMk cId="2924576345" sldId="1278"/>
        </pc:sldMkLst>
        <pc:spChg chg="mod">
          <ac:chgData name="Knox, Rachel" userId="20a6052f-e9cf-444c-8e19-d3279ab6eba5" providerId="ADAL" clId="{3E369BB6-5451-444C-BF76-4E0B256E672E}" dt="2023-05-14T10:29:20.440" v="291" actId="1076"/>
          <ac:spMkLst>
            <pc:docMk/>
            <pc:sldMk cId="2924576345" sldId="1278"/>
            <ac:spMk id="3" creationId="{E44BAB85-3C9B-709E-03EF-16C9945EBFC0}"/>
          </ac:spMkLst>
        </pc:spChg>
        <pc:spChg chg="mod">
          <ac:chgData name="Knox, Rachel" userId="20a6052f-e9cf-444c-8e19-d3279ab6eba5" providerId="ADAL" clId="{3E369BB6-5451-444C-BF76-4E0B256E672E}" dt="2023-05-14T10:29:07.121" v="288" actId="1076"/>
          <ac:spMkLst>
            <pc:docMk/>
            <pc:sldMk cId="2924576345" sldId="1278"/>
            <ac:spMk id="8" creationId="{0A75BC13-B01E-7CE5-EF8E-12959561A20B}"/>
          </ac:spMkLst>
        </pc:spChg>
        <pc:spChg chg="mod">
          <ac:chgData name="Knox, Rachel" userId="20a6052f-e9cf-444c-8e19-d3279ab6eba5" providerId="ADAL" clId="{3E369BB6-5451-444C-BF76-4E0B256E672E}" dt="2023-05-14T10:28:55.014" v="286" actId="1076"/>
          <ac:spMkLst>
            <pc:docMk/>
            <pc:sldMk cId="2924576345" sldId="1278"/>
            <ac:spMk id="14" creationId="{C14159A9-FD8C-1FEB-0947-232B8B7F655A}"/>
          </ac:spMkLst>
        </pc:spChg>
        <pc:spChg chg="mod">
          <ac:chgData name="Knox, Rachel" userId="20a6052f-e9cf-444c-8e19-d3279ab6eba5" providerId="ADAL" clId="{3E369BB6-5451-444C-BF76-4E0B256E672E}" dt="2023-05-14T10:28:43.370" v="285" actId="1076"/>
          <ac:spMkLst>
            <pc:docMk/>
            <pc:sldMk cId="2924576345" sldId="1278"/>
            <ac:spMk id="20" creationId="{5A862B3D-E90E-F0B5-86FC-5F12CF3EB561}"/>
          </ac:spMkLst>
        </pc:spChg>
        <pc:spChg chg="mod">
          <ac:chgData name="Knox, Rachel" userId="20a6052f-e9cf-444c-8e19-d3279ab6eba5" providerId="ADAL" clId="{3E369BB6-5451-444C-BF76-4E0B256E672E}" dt="2023-05-14T10:29:03.005" v="287" actId="1076"/>
          <ac:spMkLst>
            <pc:docMk/>
            <pc:sldMk cId="2924576345" sldId="1278"/>
            <ac:spMk id="23" creationId="{F06DF530-C9BF-0229-E797-89A8B1EC8706}"/>
          </ac:spMkLst>
        </pc:spChg>
      </pc:sldChg>
      <pc:sldChg chg="addSp modSp add mod">
        <pc:chgData name="Knox, Rachel" userId="20a6052f-e9cf-444c-8e19-d3279ab6eba5" providerId="ADAL" clId="{3E369BB6-5451-444C-BF76-4E0B256E672E}" dt="2023-05-14T10:43:08.294" v="492" actId="20577"/>
        <pc:sldMkLst>
          <pc:docMk/>
          <pc:sldMk cId="2730131172" sldId="1279"/>
        </pc:sldMkLst>
        <pc:spChg chg="add mod">
          <ac:chgData name="Knox, Rachel" userId="20a6052f-e9cf-444c-8e19-d3279ab6eba5" providerId="ADAL" clId="{3E369BB6-5451-444C-BF76-4E0B256E672E}" dt="2023-05-14T10:41:38.286" v="472" actId="20577"/>
          <ac:spMkLst>
            <pc:docMk/>
            <pc:sldMk cId="2730131172" sldId="1279"/>
            <ac:spMk id="2" creationId="{B94CED9A-9378-BCB8-754F-A8C870D98A95}"/>
          </ac:spMkLst>
        </pc:spChg>
        <pc:spChg chg="add mod">
          <ac:chgData name="Knox, Rachel" userId="20a6052f-e9cf-444c-8e19-d3279ab6eba5" providerId="ADAL" clId="{3E369BB6-5451-444C-BF76-4E0B256E672E}" dt="2023-05-14T10:41:44.142" v="473"/>
          <ac:spMkLst>
            <pc:docMk/>
            <pc:sldMk cId="2730131172" sldId="1279"/>
            <ac:spMk id="3" creationId="{F98EADAB-5B54-2061-73B3-706EB24622BA}"/>
          </ac:spMkLst>
        </pc:spChg>
        <pc:spChg chg="add mod">
          <ac:chgData name="Knox, Rachel" userId="20a6052f-e9cf-444c-8e19-d3279ab6eba5" providerId="ADAL" clId="{3E369BB6-5451-444C-BF76-4E0B256E672E}" dt="2023-05-14T10:41:59.899" v="477" actId="20577"/>
          <ac:spMkLst>
            <pc:docMk/>
            <pc:sldMk cId="2730131172" sldId="1279"/>
            <ac:spMk id="4" creationId="{64A3ABA3-F9C9-67F1-A549-2D70A6DFAE1C}"/>
          </ac:spMkLst>
        </pc:spChg>
        <pc:spChg chg="add mod">
          <ac:chgData name="Knox, Rachel" userId="20a6052f-e9cf-444c-8e19-d3279ab6eba5" providerId="ADAL" clId="{3E369BB6-5451-444C-BF76-4E0B256E672E}" dt="2023-05-14T10:42:44.878" v="482" actId="20577"/>
          <ac:spMkLst>
            <pc:docMk/>
            <pc:sldMk cId="2730131172" sldId="1279"/>
            <ac:spMk id="6" creationId="{DDF9CA9A-3CA7-72E5-DAF5-9A8B31F8D4B4}"/>
          </ac:spMkLst>
        </pc:spChg>
        <pc:spChg chg="add mod">
          <ac:chgData name="Knox, Rachel" userId="20a6052f-e9cf-444c-8e19-d3279ab6eba5" providerId="ADAL" clId="{3E369BB6-5451-444C-BF76-4E0B256E672E}" dt="2023-05-14T10:43:08.294" v="492" actId="20577"/>
          <ac:spMkLst>
            <pc:docMk/>
            <pc:sldMk cId="2730131172" sldId="1279"/>
            <ac:spMk id="10" creationId="{452A3C67-EC76-77B2-678E-30FBC4C84E3C}"/>
          </ac:spMkLst>
        </pc:spChg>
        <pc:picChg chg="mod">
          <ac:chgData name="Knox, Rachel" userId="20a6052f-e9cf-444c-8e19-d3279ab6eba5" providerId="ADAL" clId="{3E369BB6-5451-444C-BF76-4E0B256E672E}" dt="2023-05-14T10:42:31.182" v="478" actId="1076"/>
          <ac:picMkLst>
            <pc:docMk/>
            <pc:sldMk cId="2730131172" sldId="1279"/>
            <ac:picMk id="5" creationId="{CE7CC35D-6690-33C0-33E8-ADBA8E41D966}"/>
          </ac:picMkLst>
        </pc:picChg>
        <pc:picChg chg="mod">
          <ac:chgData name="Knox, Rachel" userId="20a6052f-e9cf-444c-8e19-d3279ab6eba5" providerId="ADAL" clId="{3E369BB6-5451-444C-BF76-4E0B256E672E}" dt="2023-05-14T10:41:24.657" v="468" actId="1076"/>
          <ac:picMkLst>
            <pc:docMk/>
            <pc:sldMk cId="2730131172" sldId="1279"/>
            <ac:picMk id="11" creationId="{5D1A6CA2-B53B-5B05-081F-9A41C6BCA4C9}"/>
          </ac:picMkLst>
        </pc:picChg>
      </pc:sldChg>
      <pc:sldChg chg="modSp add mod">
        <pc:chgData name="Knox, Rachel" userId="20a6052f-e9cf-444c-8e19-d3279ab6eba5" providerId="ADAL" clId="{3E369BB6-5451-444C-BF76-4E0B256E672E}" dt="2023-05-14T11:10:59.868" v="529" actId="1076"/>
        <pc:sldMkLst>
          <pc:docMk/>
          <pc:sldMk cId="3386864457" sldId="1280"/>
        </pc:sldMkLst>
        <pc:picChg chg="mod">
          <ac:chgData name="Knox, Rachel" userId="20a6052f-e9cf-444c-8e19-d3279ab6eba5" providerId="ADAL" clId="{3E369BB6-5451-444C-BF76-4E0B256E672E}" dt="2023-05-14T11:10:59.868" v="529" actId="1076"/>
          <ac:picMkLst>
            <pc:docMk/>
            <pc:sldMk cId="3386864457" sldId="1280"/>
            <ac:picMk id="10" creationId="{97F17548-83C9-C9C9-0453-09F0B97CF600}"/>
          </ac:picMkLst>
        </pc:picChg>
      </pc:sldChg>
      <pc:sldChg chg="modSp add mod">
        <pc:chgData name="Knox, Rachel" userId="20a6052f-e9cf-444c-8e19-d3279ab6eba5" providerId="ADAL" clId="{3E369BB6-5451-444C-BF76-4E0B256E672E}" dt="2023-05-13T07:09:49.513" v="87" actId="1076"/>
        <pc:sldMkLst>
          <pc:docMk/>
          <pc:sldMk cId="2655865868" sldId="1281"/>
        </pc:sldMkLst>
        <pc:spChg chg="mod">
          <ac:chgData name="Knox, Rachel" userId="20a6052f-e9cf-444c-8e19-d3279ab6eba5" providerId="ADAL" clId="{3E369BB6-5451-444C-BF76-4E0B256E672E}" dt="2023-05-13T07:09:20.999" v="83" actId="1076"/>
          <ac:spMkLst>
            <pc:docMk/>
            <pc:sldMk cId="2655865868" sldId="1281"/>
            <ac:spMk id="5" creationId="{6E0806BA-8943-BA23-70C7-756F37323200}"/>
          </ac:spMkLst>
        </pc:spChg>
        <pc:spChg chg="mod">
          <ac:chgData name="Knox, Rachel" userId="20a6052f-e9cf-444c-8e19-d3279ab6eba5" providerId="ADAL" clId="{3E369BB6-5451-444C-BF76-4E0B256E672E}" dt="2023-05-13T07:09:49.513" v="87" actId="1076"/>
          <ac:spMkLst>
            <pc:docMk/>
            <pc:sldMk cId="2655865868" sldId="1281"/>
            <ac:spMk id="7" creationId="{3ABFD9EE-E5C4-4269-8184-D32F76E6B4FE}"/>
          </ac:spMkLst>
        </pc:spChg>
      </pc:sldChg>
      <pc:sldChg chg="modSp add del mod">
        <pc:chgData name="Knox, Rachel" userId="20a6052f-e9cf-444c-8e19-d3279ab6eba5" providerId="ADAL" clId="{3E369BB6-5451-444C-BF76-4E0B256E672E}" dt="2023-05-13T09:06:57.309" v="157" actId="47"/>
        <pc:sldMkLst>
          <pc:docMk/>
          <pc:sldMk cId="282791150" sldId="1282"/>
        </pc:sldMkLst>
        <pc:spChg chg="mod">
          <ac:chgData name="Knox, Rachel" userId="20a6052f-e9cf-444c-8e19-d3279ab6eba5" providerId="ADAL" clId="{3E369BB6-5451-444C-BF76-4E0B256E672E}" dt="2023-05-11T06:27:41.221" v="72" actId="207"/>
          <ac:spMkLst>
            <pc:docMk/>
            <pc:sldMk cId="282791150" sldId="1282"/>
            <ac:spMk id="3" creationId="{84536854-8ABB-0206-49BD-E0113BCDE6BB}"/>
          </ac:spMkLst>
        </pc:spChg>
      </pc:sldChg>
      <pc:sldChg chg="new del">
        <pc:chgData name="Knox, Rachel" userId="20a6052f-e9cf-444c-8e19-d3279ab6eba5" providerId="ADAL" clId="{3E369BB6-5451-444C-BF76-4E0B256E672E}" dt="2023-05-11T06:29:22.856" v="75" actId="47"/>
        <pc:sldMkLst>
          <pc:docMk/>
          <pc:sldMk cId="3376189633" sldId="1283"/>
        </pc:sldMkLst>
      </pc:sldChg>
      <pc:sldChg chg="addSp modSp new mod ord">
        <pc:chgData name="Knox, Rachel" userId="20a6052f-e9cf-444c-8e19-d3279ab6eba5" providerId="ADAL" clId="{3E369BB6-5451-444C-BF76-4E0B256E672E}" dt="2023-05-13T09:06:10.296" v="156"/>
        <pc:sldMkLst>
          <pc:docMk/>
          <pc:sldMk cId="4238256187" sldId="1283"/>
        </pc:sldMkLst>
        <pc:picChg chg="add mod">
          <ac:chgData name="Knox, Rachel" userId="20a6052f-e9cf-444c-8e19-d3279ab6eba5" providerId="ADAL" clId="{3E369BB6-5451-444C-BF76-4E0B256E672E}" dt="2023-05-13T09:05:43.034" v="152" actId="1076"/>
          <ac:picMkLst>
            <pc:docMk/>
            <pc:sldMk cId="4238256187" sldId="1283"/>
            <ac:picMk id="5" creationId="{8F87F6B3-E6DA-EABC-348E-9480678C597B}"/>
          </ac:picMkLst>
        </pc:picChg>
      </pc:sldChg>
      <pc:sldChg chg="addSp modSp new mod">
        <pc:chgData name="Knox, Rachel" userId="20a6052f-e9cf-444c-8e19-d3279ab6eba5" providerId="ADAL" clId="{3E369BB6-5451-444C-BF76-4E0B256E672E}" dt="2023-05-14T10:43:49.073" v="503" actId="20577"/>
        <pc:sldMkLst>
          <pc:docMk/>
          <pc:sldMk cId="45473968" sldId="1284"/>
        </pc:sldMkLst>
        <pc:spChg chg="mod">
          <ac:chgData name="Knox, Rachel" userId="20a6052f-e9cf-444c-8e19-d3279ab6eba5" providerId="ADAL" clId="{3E369BB6-5451-444C-BF76-4E0B256E672E}" dt="2023-05-14T10:43:49.073" v="503" actId="20577"/>
          <ac:spMkLst>
            <pc:docMk/>
            <pc:sldMk cId="45473968" sldId="1284"/>
            <ac:spMk id="2" creationId="{3BB2D3E9-DC23-56D4-F33B-6DD5845D134E}"/>
          </ac:spMkLst>
        </pc:spChg>
        <pc:spChg chg="add mod">
          <ac:chgData name="Knox, Rachel" userId="20a6052f-e9cf-444c-8e19-d3279ab6eba5" providerId="ADAL" clId="{3E369BB6-5451-444C-BF76-4E0B256E672E}" dt="2023-05-13T09:08:36.111" v="171" actId="1076"/>
          <ac:spMkLst>
            <pc:docMk/>
            <pc:sldMk cId="45473968" sldId="1284"/>
            <ac:spMk id="4" creationId="{8302DE48-A097-D7DE-AA2E-A187A36C12F9}"/>
          </ac:spMkLst>
        </pc:spChg>
      </pc:sldChg>
      <pc:sldChg chg="new del">
        <pc:chgData name="Knox, Rachel" userId="20a6052f-e9cf-444c-8e19-d3279ab6eba5" providerId="ADAL" clId="{3E369BB6-5451-444C-BF76-4E0B256E672E}" dt="2023-05-13T09:07:07.437" v="159" actId="47"/>
        <pc:sldMkLst>
          <pc:docMk/>
          <pc:sldMk cId="1665019392" sldId="1284"/>
        </pc:sldMkLst>
      </pc:sldChg>
      <pc:sldChg chg="modSp new del mod">
        <pc:chgData name="Knox, Rachel" userId="20a6052f-e9cf-444c-8e19-d3279ab6eba5" providerId="ADAL" clId="{3E369BB6-5451-444C-BF76-4E0B256E672E}" dt="2023-05-14T10:52:00.980" v="504" actId="47"/>
        <pc:sldMkLst>
          <pc:docMk/>
          <pc:sldMk cId="2516728633" sldId="1285"/>
        </pc:sldMkLst>
        <pc:spChg chg="mod">
          <ac:chgData name="Knox, Rachel" userId="20a6052f-e9cf-444c-8e19-d3279ab6eba5" providerId="ADAL" clId="{3E369BB6-5451-444C-BF76-4E0B256E672E}" dt="2023-05-13T09:26:50.564" v="208" actId="20577"/>
          <ac:spMkLst>
            <pc:docMk/>
            <pc:sldMk cId="2516728633" sldId="1285"/>
            <ac:spMk id="2" creationId="{FEE8FDC0-CEBE-64B5-42B8-3A0FA8CCE7E9}"/>
          </ac:spMkLst>
        </pc:spChg>
      </pc:sldChg>
      <pc:sldChg chg="addSp modSp new mod">
        <pc:chgData name="Knox, Rachel" userId="20a6052f-e9cf-444c-8e19-d3279ab6eba5" providerId="ADAL" clId="{3E369BB6-5451-444C-BF76-4E0B256E672E}" dt="2023-05-14T10:15:30.835" v="215" actId="255"/>
        <pc:sldMkLst>
          <pc:docMk/>
          <pc:sldMk cId="3645749361" sldId="1286"/>
        </pc:sldMkLst>
        <pc:spChg chg="add mod">
          <ac:chgData name="Knox, Rachel" userId="20a6052f-e9cf-444c-8e19-d3279ab6eba5" providerId="ADAL" clId="{3E369BB6-5451-444C-BF76-4E0B256E672E}" dt="2023-05-14T10:15:30.835" v="215" actId="255"/>
          <ac:spMkLst>
            <pc:docMk/>
            <pc:sldMk cId="3645749361" sldId="1286"/>
            <ac:spMk id="3" creationId="{56885C14-F95D-3C23-84E2-24E26D2B6ACD}"/>
          </ac:spMkLst>
        </pc:spChg>
      </pc:sldChg>
      <pc:sldChg chg="addSp delSp modSp new mod">
        <pc:chgData name="Knox, Rachel" userId="20a6052f-e9cf-444c-8e19-d3279ab6eba5" providerId="ADAL" clId="{3E369BB6-5451-444C-BF76-4E0B256E672E}" dt="2023-05-14T10:17:09.275" v="225" actId="1076"/>
        <pc:sldMkLst>
          <pc:docMk/>
          <pc:sldMk cId="744159134" sldId="1287"/>
        </pc:sldMkLst>
        <pc:spChg chg="del mod">
          <ac:chgData name="Knox, Rachel" userId="20a6052f-e9cf-444c-8e19-d3279ab6eba5" providerId="ADAL" clId="{3E369BB6-5451-444C-BF76-4E0B256E672E}" dt="2023-05-14T10:17:02.977" v="224" actId="478"/>
          <ac:spMkLst>
            <pc:docMk/>
            <pc:sldMk cId="744159134" sldId="1287"/>
            <ac:spMk id="2" creationId="{143820E7-ED85-C8FA-1D50-39C3668A3348}"/>
          </ac:spMkLst>
        </pc:spChg>
        <pc:spChg chg="add mod">
          <ac:chgData name="Knox, Rachel" userId="20a6052f-e9cf-444c-8e19-d3279ab6eba5" providerId="ADAL" clId="{3E369BB6-5451-444C-BF76-4E0B256E672E}" dt="2023-05-14T10:17:09.275" v="225" actId="1076"/>
          <ac:spMkLst>
            <pc:docMk/>
            <pc:sldMk cId="744159134" sldId="1287"/>
            <ac:spMk id="4" creationId="{D3F8B786-2459-3C80-7222-47268D6BC385}"/>
          </ac:spMkLst>
        </pc:spChg>
        <pc:picChg chg="add mod">
          <ac:chgData name="Knox, Rachel" userId="20a6052f-e9cf-444c-8e19-d3279ab6eba5" providerId="ADAL" clId="{3E369BB6-5451-444C-BF76-4E0B256E672E}" dt="2023-05-14T10:16:54.081" v="222"/>
          <ac:picMkLst>
            <pc:docMk/>
            <pc:sldMk cId="744159134" sldId="1287"/>
            <ac:picMk id="5" creationId="{C73152E9-3B92-808E-E945-61ACC79DE44A}"/>
          </ac:picMkLst>
        </pc:picChg>
      </pc:sldChg>
      <pc:sldChg chg="addSp modSp new del mod">
        <pc:chgData name="Knox, Rachel" userId="20a6052f-e9cf-444c-8e19-d3279ab6eba5" providerId="ADAL" clId="{3E369BB6-5451-444C-BF76-4E0B256E672E}" dt="2023-05-14T10:22:20.030" v="252" actId="47"/>
        <pc:sldMkLst>
          <pc:docMk/>
          <pc:sldMk cId="1754919386" sldId="1288"/>
        </pc:sldMkLst>
        <pc:grpChg chg="add mod">
          <ac:chgData name="Knox, Rachel" userId="20a6052f-e9cf-444c-8e19-d3279ab6eba5" providerId="ADAL" clId="{3E369BB6-5451-444C-BF76-4E0B256E672E}" dt="2023-05-14T10:22:13.079" v="251" actId="1076"/>
          <ac:grpSpMkLst>
            <pc:docMk/>
            <pc:sldMk cId="1754919386" sldId="1288"/>
            <ac:grpSpMk id="2" creationId="{D0728ABC-2CC8-1280-674F-1EEBC9888138}"/>
          </ac:grpSpMkLst>
        </pc:grpChg>
        <pc:picChg chg="mod">
          <ac:chgData name="Knox, Rachel" userId="20a6052f-e9cf-444c-8e19-d3279ab6eba5" providerId="ADAL" clId="{3E369BB6-5451-444C-BF76-4E0B256E672E}" dt="2023-05-14T10:22:09.099" v="250"/>
          <ac:picMkLst>
            <pc:docMk/>
            <pc:sldMk cId="1754919386" sldId="1288"/>
            <ac:picMk id="3" creationId="{F1FC1520-DFA5-8EAE-82AB-26FF200279DA}"/>
          </ac:picMkLst>
        </pc:picChg>
        <pc:picChg chg="mod">
          <ac:chgData name="Knox, Rachel" userId="20a6052f-e9cf-444c-8e19-d3279ab6eba5" providerId="ADAL" clId="{3E369BB6-5451-444C-BF76-4E0B256E672E}" dt="2023-05-14T10:22:09.099" v="250"/>
          <ac:picMkLst>
            <pc:docMk/>
            <pc:sldMk cId="1754919386" sldId="1288"/>
            <ac:picMk id="4" creationId="{946407D7-FF5D-A5FB-CA47-88D9BD7AFDAB}"/>
          </ac:picMkLst>
        </pc:picChg>
        <pc:picChg chg="mod">
          <ac:chgData name="Knox, Rachel" userId="20a6052f-e9cf-444c-8e19-d3279ab6eba5" providerId="ADAL" clId="{3E369BB6-5451-444C-BF76-4E0B256E672E}" dt="2023-05-14T10:22:09.099" v="250"/>
          <ac:picMkLst>
            <pc:docMk/>
            <pc:sldMk cId="1754919386" sldId="1288"/>
            <ac:picMk id="5" creationId="{96DADA86-D7F3-A802-B684-3FBF679E7D60}"/>
          </ac:picMkLst>
        </pc:picChg>
        <pc:picChg chg="mod">
          <ac:chgData name="Knox, Rachel" userId="20a6052f-e9cf-444c-8e19-d3279ab6eba5" providerId="ADAL" clId="{3E369BB6-5451-444C-BF76-4E0B256E672E}" dt="2023-05-14T10:22:09.099" v="250"/>
          <ac:picMkLst>
            <pc:docMk/>
            <pc:sldMk cId="1754919386" sldId="1288"/>
            <ac:picMk id="6" creationId="{6742F4DB-A9D9-B1EA-2FE0-7814A3DA3E81}"/>
          </ac:picMkLst>
        </pc:picChg>
        <pc:picChg chg="mod">
          <ac:chgData name="Knox, Rachel" userId="20a6052f-e9cf-444c-8e19-d3279ab6eba5" providerId="ADAL" clId="{3E369BB6-5451-444C-BF76-4E0B256E672E}" dt="2023-05-14T10:22:09.099" v="250"/>
          <ac:picMkLst>
            <pc:docMk/>
            <pc:sldMk cId="1754919386" sldId="1288"/>
            <ac:picMk id="7" creationId="{20B02E0E-DD42-BB68-E1DC-E6D84248E928}"/>
          </ac:picMkLst>
        </pc:picChg>
      </pc:sldChg>
      <pc:sldChg chg="addSp delSp modSp new mod modAnim">
        <pc:chgData name="Knox, Rachel" userId="20a6052f-e9cf-444c-8e19-d3279ab6eba5" providerId="ADAL" clId="{3E369BB6-5451-444C-BF76-4E0B256E672E}" dt="2023-05-14T10:23:41.320" v="256" actId="478"/>
        <pc:sldMkLst>
          <pc:docMk/>
          <pc:sldMk cId="3641175926" sldId="1288"/>
        </pc:sldMkLst>
        <pc:spChg chg="del">
          <ac:chgData name="Knox, Rachel" userId="20a6052f-e9cf-444c-8e19-d3279ab6eba5" providerId="ADAL" clId="{3E369BB6-5451-444C-BF76-4E0B256E672E}" dt="2023-05-14T10:23:41.320" v="256" actId="478"/>
          <ac:spMkLst>
            <pc:docMk/>
            <pc:sldMk cId="3641175926" sldId="1288"/>
            <ac:spMk id="2" creationId="{2D443C85-C656-97B8-447B-9585A0A8550D}"/>
          </ac:spMkLst>
        </pc:spChg>
        <pc:spChg chg="mod">
          <ac:chgData name="Knox, Rachel" userId="20a6052f-e9cf-444c-8e19-d3279ab6eba5" providerId="ADAL" clId="{3E369BB6-5451-444C-BF76-4E0B256E672E}" dt="2023-05-14T10:23:25.612" v="254"/>
          <ac:spMkLst>
            <pc:docMk/>
            <pc:sldMk cId="3641175926" sldId="1288"/>
            <ac:spMk id="4" creationId="{7191BB06-D1EB-6CE0-3996-92D3A63EBBD9}"/>
          </ac:spMkLst>
        </pc:spChg>
        <pc:spChg chg="mod">
          <ac:chgData name="Knox, Rachel" userId="20a6052f-e9cf-444c-8e19-d3279ab6eba5" providerId="ADAL" clId="{3E369BB6-5451-444C-BF76-4E0B256E672E}" dt="2023-05-14T10:23:25.612" v="254"/>
          <ac:spMkLst>
            <pc:docMk/>
            <pc:sldMk cId="3641175926" sldId="1288"/>
            <ac:spMk id="5" creationId="{0CD23C7E-0641-5935-EA3E-CB002F4BB8EA}"/>
          </ac:spMkLst>
        </pc:spChg>
        <pc:spChg chg="mod">
          <ac:chgData name="Knox, Rachel" userId="20a6052f-e9cf-444c-8e19-d3279ab6eba5" providerId="ADAL" clId="{3E369BB6-5451-444C-BF76-4E0B256E672E}" dt="2023-05-14T10:23:25.612" v="254"/>
          <ac:spMkLst>
            <pc:docMk/>
            <pc:sldMk cId="3641175926" sldId="1288"/>
            <ac:spMk id="7" creationId="{6A35CD66-F2A3-0377-2C35-741C749EAA18}"/>
          </ac:spMkLst>
        </pc:spChg>
        <pc:spChg chg="mod">
          <ac:chgData name="Knox, Rachel" userId="20a6052f-e9cf-444c-8e19-d3279ab6eba5" providerId="ADAL" clId="{3E369BB6-5451-444C-BF76-4E0B256E672E}" dt="2023-05-14T10:23:25.612" v="254"/>
          <ac:spMkLst>
            <pc:docMk/>
            <pc:sldMk cId="3641175926" sldId="1288"/>
            <ac:spMk id="8" creationId="{D0BFF89E-4851-1C08-1989-5F795964FD16}"/>
          </ac:spMkLst>
        </pc:spChg>
        <pc:spChg chg="mod">
          <ac:chgData name="Knox, Rachel" userId="20a6052f-e9cf-444c-8e19-d3279ab6eba5" providerId="ADAL" clId="{3E369BB6-5451-444C-BF76-4E0B256E672E}" dt="2023-05-14T10:23:25.612" v="254"/>
          <ac:spMkLst>
            <pc:docMk/>
            <pc:sldMk cId="3641175926" sldId="1288"/>
            <ac:spMk id="10" creationId="{D21B5650-6302-40BF-E735-744C4AFE7A30}"/>
          </ac:spMkLst>
        </pc:spChg>
        <pc:spChg chg="mod">
          <ac:chgData name="Knox, Rachel" userId="20a6052f-e9cf-444c-8e19-d3279ab6eba5" providerId="ADAL" clId="{3E369BB6-5451-444C-BF76-4E0B256E672E}" dt="2023-05-14T10:23:25.612" v="254"/>
          <ac:spMkLst>
            <pc:docMk/>
            <pc:sldMk cId="3641175926" sldId="1288"/>
            <ac:spMk id="11" creationId="{A021F6DA-0D98-166C-C403-1CBC73DCA9B2}"/>
          </ac:spMkLst>
        </pc:spChg>
        <pc:spChg chg="mod">
          <ac:chgData name="Knox, Rachel" userId="20a6052f-e9cf-444c-8e19-d3279ab6eba5" providerId="ADAL" clId="{3E369BB6-5451-444C-BF76-4E0B256E672E}" dt="2023-05-14T10:23:25.612" v="254"/>
          <ac:spMkLst>
            <pc:docMk/>
            <pc:sldMk cId="3641175926" sldId="1288"/>
            <ac:spMk id="13" creationId="{07647B94-B4D6-0049-5A73-0EC04F77CD87}"/>
          </ac:spMkLst>
        </pc:spChg>
        <pc:spChg chg="mod">
          <ac:chgData name="Knox, Rachel" userId="20a6052f-e9cf-444c-8e19-d3279ab6eba5" providerId="ADAL" clId="{3E369BB6-5451-444C-BF76-4E0B256E672E}" dt="2023-05-14T10:23:25.612" v="254"/>
          <ac:spMkLst>
            <pc:docMk/>
            <pc:sldMk cId="3641175926" sldId="1288"/>
            <ac:spMk id="14" creationId="{21A8375B-0B2C-9769-A032-198030D1ECA5}"/>
          </ac:spMkLst>
        </pc:spChg>
        <pc:spChg chg="mod">
          <ac:chgData name="Knox, Rachel" userId="20a6052f-e9cf-444c-8e19-d3279ab6eba5" providerId="ADAL" clId="{3E369BB6-5451-444C-BF76-4E0B256E672E}" dt="2023-05-14T10:23:25.612" v="254"/>
          <ac:spMkLst>
            <pc:docMk/>
            <pc:sldMk cId="3641175926" sldId="1288"/>
            <ac:spMk id="16" creationId="{F6E98BEC-8D04-A17F-BA99-A31A7C930154}"/>
          </ac:spMkLst>
        </pc:spChg>
        <pc:spChg chg="mod">
          <ac:chgData name="Knox, Rachel" userId="20a6052f-e9cf-444c-8e19-d3279ab6eba5" providerId="ADAL" clId="{3E369BB6-5451-444C-BF76-4E0B256E672E}" dt="2023-05-14T10:23:25.612" v="254"/>
          <ac:spMkLst>
            <pc:docMk/>
            <pc:sldMk cId="3641175926" sldId="1288"/>
            <ac:spMk id="17" creationId="{6BD954E7-9EEC-901F-66E5-8D1641CCEF09}"/>
          </ac:spMkLst>
        </pc:spChg>
        <pc:spChg chg="mod">
          <ac:chgData name="Knox, Rachel" userId="20a6052f-e9cf-444c-8e19-d3279ab6eba5" providerId="ADAL" clId="{3E369BB6-5451-444C-BF76-4E0B256E672E}" dt="2023-05-14T10:23:25.612" v="254"/>
          <ac:spMkLst>
            <pc:docMk/>
            <pc:sldMk cId="3641175926" sldId="1288"/>
            <ac:spMk id="19" creationId="{A20A5E7E-1F3E-EAA3-85E3-5E13C9F98902}"/>
          </ac:spMkLst>
        </pc:spChg>
        <pc:spChg chg="mod">
          <ac:chgData name="Knox, Rachel" userId="20a6052f-e9cf-444c-8e19-d3279ab6eba5" providerId="ADAL" clId="{3E369BB6-5451-444C-BF76-4E0B256E672E}" dt="2023-05-14T10:23:25.612" v="254"/>
          <ac:spMkLst>
            <pc:docMk/>
            <pc:sldMk cId="3641175926" sldId="1288"/>
            <ac:spMk id="20" creationId="{88D1C191-6743-7FAF-1A7B-779B80E8BD9E}"/>
          </ac:spMkLst>
        </pc:spChg>
        <pc:spChg chg="add mod">
          <ac:chgData name="Knox, Rachel" userId="20a6052f-e9cf-444c-8e19-d3279ab6eba5" providerId="ADAL" clId="{3E369BB6-5451-444C-BF76-4E0B256E672E}" dt="2023-05-14T10:23:25.612" v="254"/>
          <ac:spMkLst>
            <pc:docMk/>
            <pc:sldMk cId="3641175926" sldId="1288"/>
            <ac:spMk id="21" creationId="{9EEBB3C4-6470-5ADF-7471-F01602279B28}"/>
          </ac:spMkLst>
        </pc:spChg>
        <pc:spChg chg="add mod">
          <ac:chgData name="Knox, Rachel" userId="20a6052f-e9cf-444c-8e19-d3279ab6eba5" providerId="ADAL" clId="{3E369BB6-5451-444C-BF76-4E0B256E672E}" dt="2023-05-14T10:23:25.612" v="254"/>
          <ac:spMkLst>
            <pc:docMk/>
            <pc:sldMk cId="3641175926" sldId="1288"/>
            <ac:spMk id="22" creationId="{9ACD53AD-DD47-2355-04E1-03C80C39A06A}"/>
          </ac:spMkLst>
        </pc:spChg>
        <pc:spChg chg="add mod">
          <ac:chgData name="Knox, Rachel" userId="20a6052f-e9cf-444c-8e19-d3279ab6eba5" providerId="ADAL" clId="{3E369BB6-5451-444C-BF76-4E0B256E672E}" dt="2023-05-14T10:23:25.612" v="254"/>
          <ac:spMkLst>
            <pc:docMk/>
            <pc:sldMk cId="3641175926" sldId="1288"/>
            <ac:spMk id="23" creationId="{C6F90116-9CE5-F9E2-073B-7AAAB715F54F}"/>
          </ac:spMkLst>
        </pc:spChg>
        <pc:spChg chg="add mod">
          <ac:chgData name="Knox, Rachel" userId="20a6052f-e9cf-444c-8e19-d3279ab6eba5" providerId="ADAL" clId="{3E369BB6-5451-444C-BF76-4E0B256E672E}" dt="2023-05-14T10:23:25.612" v="254"/>
          <ac:spMkLst>
            <pc:docMk/>
            <pc:sldMk cId="3641175926" sldId="1288"/>
            <ac:spMk id="24" creationId="{C472B202-5314-21DC-EEBC-5CBE29660478}"/>
          </ac:spMkLst>
        </pc:spChg>
        <pc:spChg chg="add mod">
          <ac:chgData name="Knox, Rachel" userId="20a6052f-e9cf-444c-8e19-d3279ab6eba5" providerId="ADAL" clId="{3E369BB6-5451-444C-BF76-4E0B256E672E}" dt="2023-05-14T10:23:25.612" v="254"/>
          <ac:spMkLst>
            <pc:docMk/>
            <pc:sldMk cId="3641175926" sldId="1288"/>
            <ac:spMk id="25" creationId="{C7273867-1975-13D3-799B-5B31957F1FC3}"/>
          </ac:spMkLst>
        </pc:spChg>
        <pc:spChg chg="add mod">
          <ac:chgData name="Knox, Rachel" userId="20a6052f-e9cf-444c-8e19-d3279ab6eba5" providerId="ADAL" clId="{3E369BB6-5451-444C-BF76-4E0B256E672E}" dt="2023-05-14T10:23:25.612" v="254"/>
          <ac:spMkLst>
            <pc:docMk/>
            <pc:sldMk cId="3641175926" sldId="1288"/>
            <ac:spMk id="26" creationId="{AC6C6816-D70D-74C6-7F41-61C947316AD6}"/>
          </ac:spMkLst>
        </pc:spChg>
        <pc:spChg chg="add mod">
          <ac:chgData name="Knox, Rachel" userId="20a6052f-e9cf-444c-8e19-d3279ab6eba5" providerId="ADAL" clId="{3E369BB6-5451-444C-BF76-4E0B256E672E}" dt="2023-05-14T10:23:25.612" v="254"/>
          <ac:spMkLst>
            <pc:docMk/>
            <pc:sldMk cId="3641175926" sldId="1288"/>
            <ac:spMk id="27" creationId="{4137CC2B-2599-0BEB-5329-C9FA208719E4}"/>
          </ac:spMkLst>
        </pc:spChg>
        <pc:spChg chg="add mod">
          <ac:chgData name="Knox, Rachel" userId="20a6052f-e9cf-444c-8e19-d3279ab6eba5" providerId="ADAL" clId="{3E369BB6-5451-444C-BF76-4E0B256E672E}" dt="2023-05-14T10:23:25.612" v="254"/>
          <ac:spMkLst>
            <pc:docMk/>
            <pc:sldMk cId="3641175926" sldId="1288"/>
            <ac:spMk id="28" creationId="{65F784DE-0A62-0BFB-3D1E-0573802C76C5}"/>
          </ac:spMkLst>
        </pc:spChg>
        <pc:spChg chg="add mod">
          <ac:chgData name="Knox, Rachel" userId="20a6052f-e9cf-444c-8e19-d3279ab6eba5" providerId="ADAL" clId="{3E369BB6-5451-444C-BF76-4E0B256E672E}" dt="2023-05-14T10:23:25.612" v="254"/>
          <ac:spMkLst>
            <pc:docMk/>
            <pc:sldMk cId="3641175926" sldId="1288"/>
            <ac:spMk id="29" creationId="{60FF36F1-B2A0-BDBE-C779-4187DA43CDF6}"/>
          </ac:spMkLst>
        </pc:spChg>
        <pc:spChg chg="add mod">
          <ac:chgData name="Knox, Rachel" userId="20a6052f-e9cf-444c-8e19-d3279ab6eba5" providerId="ADAL" clId="{3E369BB6-5451-444C-BF76-4E0B256E672E}" dt="2023-05-14T10:23:25.612" v="254"/>
          <ac:spMkLst>
            <pc:docMk/>
            <pc:sldMk cId="3641175926" sldId="1288"/>
            <ac:spMk id="30" creationId="{32D095B0-9BEC-2504-EE63-F366CB4627E2}"/>
          </ac:spMkLst>
        </pc:spChg>
        <pc:spChg chg="add mod">
          <ac:chgData name="Knox, Rachel" userId="20a6052f-e9cf-444c-8e19-d3279ab6eba5" providerId="ADAL" clId="{3E369BB6-5451-444C-BF76-4E0B256E672E}" dt="2023-05-14T10:23:25.612" v="254"/>
          <ac:spMkLst>
            <pc:docMk/>
            <pc:sldMk cId="3641175926" sldId="1288"/>
            <ac:spMk id="31" creationId="{BF733080-77D6-F4BD-68B2-98E8E2CFEEB0}"/>
          </ac:spMkLst>
        </pc:spChg>
        <pc:spChg chg="add mod">
          <ac:chgData name="Knox, Rachel" userId="20a6052f-e9cf-444c-8e19-d3279ab6eba5" providerId="ADAL" clId="{3E369BB6-5451-444C-BF76-4E0B256E672E}" dt="2023-05-14T10:23:25.612" v="254"/>
          <ac:spMkLst>
            <pc:docMk/>
            <pc:sldMk cId="3641175926" sldId="1288"/>
            <ac:spMk id="32" creationId="{8A7BA040-FB8E-481A-815F-D1B6BBDE5270}"/>
          </ac:spMkLst>
        </pc:spChg>
        <pc:spChg chg="add mod">
          <ac:chgData name="Knox, Rachel" userId="20a6052f-e9cf-444c-8e19-d3279ab6eba5" providerId="ADAL" clId="{3E369BB6-5451-444C-BF76-4E0B256E672E}" dt="2023-05-14T10:23:25.612" v="254"/>
          <ac:spMkLst>
            <pc:docMk/>
            <pc:sldMk cId="3641175926" sldId="1288"/>
            <ac:spMk id="33" creationId="{82050790-E462-603C-FDE1-F6DF92A63247}"/>
          </ac:spMkLst>
        </pc:spChg>
        <pc:spChg chg="add mod">
          <ac:chgData name="Knox, Rachel" userId="20a6052f-e9cf-444c-8e19-d3279ab6eba5" providerId="ADAL" clId="{3E369BB6-5451-444C-BF76-4E0B256E672E}" dt="2023-05-14T10:23:25.612" v="254"/>
          <ac:spMkLst>
            <pc:docMk/>
            <pc:sldMk cId="3641175926" sldId="1288"/>
            <ac:spMk id="34" creationId="{C8CA5CAB-1594-8C6F-7B07-4D7B96391551}"/>
          </ac:spMkLst>
        </pc:spChg>
        <pc:spChg chg="add mod">
          <ac:chgData name="Knox, Rachel" userId="20a6052f-e9cf-444c-8e19-d3279ab6eba5" providerId="ADAL" clId="{3E369BB6-5451-444C-BF76-4E0B256E672E}" dt="2023-05-14T10:23:25.612" v="254"/>
          <ac:spMkLst>
            <pc:docMk/>
            <pc:sldMk cId="3641175926" sldId="1288"/>
            <ac:spMk id="35" creationId="{DBE9F043-D2E2-444C-4DD4-13A300D5B126}"/>
          </ac:spMkLst>
        </pc:spChg>
        <pc:spChg chg="add mod">
          <ac:chgData name="Knox, Rachel" userId="20a6052f-e9cf-444c-8e19-d3279ab6eba5" providerId="ADAL" clId="{3E369BB6-5451-444C-BF76-4E0B256E672E}" dt="2023-05-14T10:23:25.612" v="254"/>
          <ac:spMkLst>
            <pc:docMk/>
            <pc:sldMk cId="3641175926" sldId="1288"/>
            <ac:spMk id="36" creationId="{36F4E99D-7AD2-D933-CA27-E961EF0F26F8}"/>
          </ac:spMkLst>
        </pc:spChg>
        <pc:spChg chg="add mod">
          <ac:chgData name="Knox, Rachel" userId="20a6052f-e9cf-444c-8e19-d3279ab6eba5" providerId="ADAL" clId="{3E369BB6-5451-444C-BF76-4E0B256E672E}" dt="2023-05-14T10:23:25.612" v="254"/>
          <ac:spMkLst>
            <pc:docMk/>
            <pc:sldMk cId="3641175926" sldId="1288"/>
            <ac:spMk id="37" creationId="{E73866C2-6599-7249-E2B6-4A70BAE28D93}"/>
          </ac:spMkLst>
        </pc:spChg>
        <pc:spChg chg="add mod">
          <ac:chgData name="Knox, Rachel" userId="20a6052f-e9cf-444c-8e19-d3279ab6eba5" providerId="ADAL" clId="{3E369BB6-5451-444C-BF76-4E0B256E672E}" dt="2023-05-14T10:23:25.612" v="254"/>
          <ac:spMkLst>
            <pc:docMk/>
            <pc:sldMk cId="3641175926" sldId="1288"/>
            <ac:spMk id="38" creationId="{96088D3C-E462-9DD2-4159-3C4DF2485949}"/>
          </ac:spMkLst>
        </pc:spChg>
        <pc:grpChg chg="add mod">
          <ac:chgData name="Knox, Rachel" userId="20a6052f-e9cf-444c-8e19-d3279ab6eba5" providerId="ADAL" clId="{3E369BB6-5451-444C-BF76-4E0B256E672E}" dt="2023-05-14T10:23:25.612" v="254"/>
          <ac:grpSpMkLst>
            <pc:docMk/>
            <pc:sldMk cId="3641175926" sldId="1288"/>
            <ac:grpSpMk id="3" creationId="{7AA51D71-F5F3-830F-0760-0A6DF59B80CD}"/>
          </ac:grpSpMkLst>
        </pc:grpChg>
        <pc:grpChg chg="add mod">
          <ac:chgData name="Knox, Rachel" userId="20a6052f-e9cf-444c-8e19-d3279ab6eba5" providerId="ADAL" clId="{3E369BB6-5451-444C-BF76-4E0B256E672E}" dt="2023-05-14T10:23:25.612" v="254"/>
          <ac:grpSpMkLst>
            <pc:docMk/>
            <pc:sldMk cId="3641175926" sldId="1288"/>
            <ac:grpSpMk id="6" creationId="{0C34C79B-CFF6-47CC-CFE7-0747B4D3BB02}"/>
          </ac:grpSpMkLst>
        </pc:grpChg>
        <pc:grpChg chg="add mod">
          <ac:chgData name="Knox, Rachel" userId="20a6052f-e9cf-444c-8e19-d3279ab6eba5" providerId="ADAL" clId="{3E369BB6-5451-444C-BF76-4E0B256E672E}" dt="2023-05-14T10:23:25.612" v="254"/>
          <ac:grpSpMkLst>
            <pc:docMk/>
            <pc:sldMk cId="3641175926" sldId="1288"/>
            <ac:grpSpMk id="9" creationId="{D5CA1B08-4D73-B36C-9C32-DD0C7D4154D8}"/>
          </ac:grpSpMkLst>
        </pc:grpChg>
        <pc:grpChg chg="add mod">
          <ac:chgData name="Knox, Rachel" userId="20a6052f-e9cf-444c-8e19-d3279ab6eba5" providerId="ADAL" clId="{3E369BB6-5451-444C-BF76-4E0B256E672E}" dt="2023-05-14T10:23:25.612" v="254"/>
          <ac:grpSpMkLst>
            <pc:docMk/>
            <pc:sldMk cId="3641175926" sldId="1288"/>
            <ac:grpSpMk id="12" creationId="{F16E0DED-FFAA-F540-8AFC-BD3D67B1D52B}"/>
          </ac:grpSpMkLst>
        </pc:grpChg>
        <pc:grpChg chg="add mod">
          <ac:chgData name="Knox, Rachel" userId="20a6052f-e9cf-444c-8e19-d3279ab6eba5" providerId="ADAL" clId="{3E369BB6-5451-444C-BF76-4E0B256E672E}" dt="2023-05-14T10:23:25.612" v="254"/>
          <ac:grpSpMkLst>
            <pc:docMk/>
            <pc:sldMk cId="3641175926" sldId="1288"/>
            <ac:grpSpMk id="15" creationId="{3571BF9C-6FE5-6D6F-172B-370B6A370C82}"/>
          </ac:grpSpMkLst>
        </pc:grpChg>
        <pc:grpChg chg="add mod">
          <ac:chgData name="Knox, Rachel" userId="20a6052f-e9cf-444c-8e19-d3279ab6eba5" providerId="ADAL" clId="{3E369BB6-5451-444C-BF76-4E0B256E672E}" dt="2023-05-14T10:23:25.612" v="254"/>
          <ac:grpSpMkLst>
            <pc:docMk/>
            <pc:sldMk cId="3641175926" sldId="1288"/>
            <ac:grpSpMk id="18" creationId="{03BB8798-93C0-296D-8A11-2503476F0EE7}"/>
          </ac:grpSpMkLst>
        </pc:grpChg>
      </pc:sldChg>
      <pc:sldChg chg="addSp modSp new mod">
        <pc:chgData name="Knox, Rachel" userId="20a6052f-e9cf-444c-8e19-d3279ab6eba5" providerId="ADAL" clId="{3E369BB6-5451-444C-BF76-4E0B256E672E}" dt="2023-05-14T10:25:33.327" v="269" actId="14100"/>
        <pc:sldMkLst>
          <pc:docMk/>
          <pc:sldMk cId="3861522640" sldId="1289"/>
        </pc:sldMkLst>
        <pc:spChg chg="add mod">
          <ac:chgData name="Knox, Rachel" userId="20a6052f-e9cf-444c-8e19-d3279ab6eba5" providerId="ADAL" clId="{3E369BB6-5451-444C-BF76-4E0B256E672E}" dt="2023-05-14T10:25:33.327" v="269" actId="14100"/>
          <ac:spMkLst>
            <pc:docMk/>
            <pc:sldMk cId="3861522640" sldId="1289"/>
            <ac:spMk id="3" creationId="{E0D10BB5-CF3B-A216-DAEC-CD36F4AD9EC6}"/>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Prosperity</c:v>
                </c:pt>
              </c:strCache>
            </c:strRef>
          </c:tx>
          <c:spPr>
            <a:solidFill>
              <a:schemeClr val="accent1"/>
            </a:solidFill>
            <a:ln>
              <a:noFill/>
            </a:ln>
            <a:effectLst/>
          </c:spPr>
          <c:invertIfNegative val="0"/>
          <c:cat>
            <c:strRef>
              <c:f>Sheet1!$A$2:$A$10</c:f>
              <c:strCache>
                <c:ptCount val="9"/>
                <c:pt idx="0">
                  <c:v>CCR1a</c:v>
                </c:pt>
                <c:pt idx="1">
                  <c:v>CCr1b</c:v>
                </c:pt>
                <c:pt idx="2">
                  <c:v>CCR1c</c:v>
                </c:pt>
                <c:pt idx="3">
                  <c:v>CCR2</c:v>
                </c:pt>
                <c:pt idx="4">
                  <c:v>CCR3</c:v>
                </c:pt>
                <c:pt idx="5">
                  <c:v>CCR4a</c:v>
                </c:pt>
                <c:pt idx="6">
                  <c:v>CCR4b</c:v>
                </c:pt>
                <c:pt idx="7">
                  <c:v>SBR2a</c:v>
                </c:pt>
                <c:pt idx="8">
                  <c:v>SBr2b</c:v>
                </c:pt>
              </c:strCache>
            </c:strRef>
          </c:cat>
          <c:val>
            <c:numRef>
              <c:f>Sheet1!$B$2:$B$10</c:f>
              <c:numCache>
                <c:formatCode>General</c:formatCode>
                <c:ptCount val="9"/>
                <c:pt idx="0">
                  <c:v>2</c:v>
                </c:pt>
                <c:pt idx="1">
                  <c:v>2</c:v>
                </c:pt>
                <c:pt idx="2">
                  <c:v>3</c:v>
                </c:pt>
                <c:pt idx="3">
                  <c:v>3</c:v>
                </c:pt>
                <c:pt idx="4">
                  <c:v>4</c:v>
                </c:pt>
                <c:pt idx="5">
                  <c:v>3</c:v>
                </c:pt>
                <c:pt idx="6">
                  <c:v>3</c:v>
                </c:pt>
                <c:pt idx="7">
                  <c:v>4</c:v>
                </c:pt>
                <c:pt idx="8">
                  <c:v>4</c:v>
                </c:pt>
              </c:numCache>
            </c:numRef>
          </c:val>
          <c:extLst>
            <c:ext xmlns:c16="http://schemas.microsoft.com/office/drawing/2014/chart" uri="{C3380CC4-5D6E-409C-BE32-E72D297353CC}">
              <c16:uniqueId val="{00000000-90E7-424A-8CAC-90E9662A2BC3}"/>
            </c:ext>
          </c:extLst>
        </c:ser>
        <c:ser>
          <c:idx val="1"/>
          <c:order val="1"/>
          <c:tx>
            <c:strRef>
              <c:f>Sheet1!$C$1</c:f>
              <c:strCache>
                <c:ptCount val="1"/>
                <c:pt idx="0">
                  <c:v>Resiliance</c:v>
                </c:pt>
              </c:strCache>
            </c:strRef>
          </c:tx>
          <c:spPr>
            <a:solidFill>
              <a:schemeClr val="accent2"/>
            </a:solidFill>
            <a:ln>
              <a:noFill/>
            </a:ln>
            <a:effectLst/>
          </c:spPr>
          <c:invertIfNegative val="0"/>
          <c:cat>
            <c:strRef>
              <c:f>Sheet1!$A$2:$A$10</c:f>
              <c:strCache>
                <c:ptCount val="9"/>
                <c:pt idx="0">
                  <c:v>CCR1a</c:v>
                </c:pt>
                <c:pt idx="1">
                  <c:v>CCr1b</c:v>
                </c:pt>
                <c:pt idx="2">
                  <c:v>CCR1c</c:v>
                </c:pt>
                <c:pt idx="3">
                  <c:v>CCR2</c:v>
                </c:pt>
                <c:pt idx="4">
                  <c:v>CCR3</c:v>
                </c:pt>
                <c:pt idx="5">
                  <c:v>CCR4a</c:v>
                </c:pt>
                <c:pt idx="6">
                  <c:v>CCR4b</c:v>
                </c:pt>
                <c:pt idx="7">
                  <c:v>SBR2a</c:v>
                </c:pt>
                <c:pt idx="8">
                  <c:v>SBr2b</c:v>
                </c:pt>
              </c:strCache>
            </c:strRef>
          </c:cat>
          <c:val>
            <c:numRef>
              <c:f>Sheet1!$C$2:$C$10</c:f>
              <c:numCache>
                <c:formatCode>General</c:formatCode>
                <c:ptCount val="9"/>
                <c:pt idx="0">
                  <c:v>5</c:v>
                </c:pt>
                <c:pt idx="1">
                  <c:v>5</c:v>
                </c:pt>
                <c:pt idx="2">
                  <c:v>5</c:v>
                </c:pt>
                <c:pt idx="3">
                  <c:v>5</c:v>
                </c:pt>
                <c:pt idx="4">
                  <c:v>5</c:v>
                </c:pt>
                <c:pt idx="5">
                  <c:v>5</c:v>
                </c:pt>
                <c:pt idx="6">
                  <c:v>5</c:v>
                </c:pt>
                <c:pt idx="7">
                  <c:v>5</c:v>
                </c:pt>
                <c:pt idx="8">
                  <c:v>5</c:v>
                </c:pt>
              </c:numCache>
            </c:numRef>
          </c:val>
          <c:extLst>
            <c:ext xmlns:c16="http://schemas.microsoft.com/office/drawing/2014/chart" uri="{C3380CC4-5D6E-409C-BE32-E72D297353CC}">
              <c16:uniqueId val="{00000001-90E7-424A-8CAC-90E9662A2BC3}"/>
            </c:ext>
          </c:extLst>
        </c:ser>
        <c:ser>
          <c:idx val="2"/>
          <c:order val="2"/>
          <c:tx>
            <c:strRef>
              <c:f>Sheet1!$D$1</c:f>
              <c:strCache>
                <c:ptCount val="1"/>
                <c:pt idx="0">
                  <c:v>Healthier</c:v>
                </c:pt>
              </c:strCache>
            </c:strRef>
          </c:tx>
          <c:spPr>
            <a:solidFill>
              <a:schemeClr val="accent3"/>
            </a:solidFill>
            <a:ln>
              <a:noFill/>
            </a:ln>
            <a:effectLst/>
          </c:spPr>
          <c:invertIfNegative val="0"/>
          <c:cat>
            <c:strRef>
              <c:f>Sheet1!$A$2:$A$10</c:f>
              <c:strCache>
                <c:ptCount val="9"/>
                <c:pt idx="0">
                  <c:v>CCR1a</c:v>
                </c:pt>
                <c:pt idx="1">
                  <c:v>CCr1b</c:v>
                </c:pt>
                <c:pt idx="2">
                  <c:v>CCR1c</c:v>
                </c:pt>
                <c:pt idx="3">
                  <c:v>CCR2</c:v>
                </c:pt>
                <c:pt idx="4">
                  <c:v>CCR3</c:v>
                </c:pt>
                <c:pt idx="5">
                  <c:v>CCR4a</c:v>
                </c:pt>
                <c:pt idx="6">
                  <c:v>CCR4b</c:v>
                </c:pt>
                <c:pt idx="7">
                  <c:v>SBR2a</c:v>
                </c:pt>
                <c:pt idx="8">
                  <c:v>SBr2b</c:v>
                </c:pt>
              </c:strCache>
            </c:strRef>
          </c:cat>
          <c:val>
            <c:numRef>
              <c:f>Sheet1!$D$2:$D$10</c:f>
              <c:numCache>
                <c:formatCode>General</c:formatCode>
                <c:ptCount val="9"/>
                <c:pt idx="0">
                  <c:v>5</c:v>
                </c:pt>
                <c:pt idx="1">
                  <c:v>3</c:v>
                </c:pt>
                <c:pt idx="2">
                  <c:v>4</c:v>
                </c:pt>
                <c:pt idx="3">
                  <c:v>2</c:v>
                </c:pt>
                <c:pt idx="4">
                  <c:v>4</c:v>
                </c:pt>
                <c:pt idx="5">
                  <c:v>5</c:v>
                </c:pt>
                <c:pt idx="6">
                  <c:v>5</c:v>
                </c:pt>
                <c:pt idx="7">
                  <c:v>4</c:v>
                </c:pt>
                <c:pt idx="8">
                  <c:v>4</c:v>
                </c:pt>
              </c:numCache>
            </c:numRef>
          </c:val>
          <c:extLst>
            <c:ext xmlns:c16="http://schemas.microsoft.com/office/drawing/2014/chart" uri="{C3380CC4-5D6E-409C-BE32-E72D297353CC}">
              <c16:uniqueId val="{00000002-90E7-424A-8CAC-90E9662A2BC3}"/>
            </c:ext>
          </c:extLst>
        </c:ser>
        <c:ser>
          <c:idx val="3"/>
          <c:order val="3"/>
          <c:tx>
            <c:strRef>
              <c:f>Sheet1!$E$1</c:f>
              <c:strCache>
                <c:ptCount val="1"/>
                <c:pt idx="0">
                  <c:v>Equality</c:v>
                </c:pt>
              </c:strCache>
            </c:strRef>
          </c:tx>
          <c:spPr>
            <a:solidFill>
              <a:schemeClr val="accent4"/>
            </a:solidFill>
            <a:ln>
              <a:noFill/>
            </a:ln>
            <a:effectLst/>
          </c:spPr>
          <c:invertIfNegative val="0"/>
          <c:cat>
            <c:strRef>
              <c:f>Sheet1!$A$2:$A$10</c:f>
              <c:strCache>
                <c:ptCount val="9"/>
                <c:pt idx="0">
                  <c:v>CCR1a</c:v>
                </c:pt>
                <c:pt idx="1">
                  <c:v>CCr1b</c:v>
                </c:pt>
                <c:pt idx="2">
                  <c:v>CCR1c</c:v>
                </c:pt>
                <c:pt idx="3">
                  <c:v>CCR2</c:v>
                </c:pt>
                <c:pt idx="4">
                  <c:v>CCR3</c:v>
                </c:pt>
                <c:pt idx="5">
                  <c:v>CCR4a</c:v>
                </c:pt>
                <c:pt idx="6">
                  <c:v>CCR4b</c:v>
                </c:pt>
                <c:pt idx="7">
                  <c:v>SBR2a</c:v>
                </c:pt>
                <c:pt idx="8">
                  <c:v>SBr2b</c:v>
                </c:pt>
              </c:strCache>
            </c:strRef>
          </c:cat>
          <c:val>
            <c:numRef>
              <c:f>Sheet1!$E$2:$E$10</c:f>
              <c:numCache>
                <c:formatCode>General</c:formatCode>
                <c:ptCount val="9"/>
                <c:pt idx="0">
                  <c:v>4</c:v>
                </c:pt>
                <c:pt idx="1">
                  <c:v>4</c:v>
                </c:pt>
                <c:pt idx="2">
                  <c:v>4</c:v>
                </c:pt>
                <c:pt idx="3">
                  <c:v>3</c:v>
                </c:pt>
                <c:pt idx="4">
                  <c:v>5</c:v>
                </c:pt>
                <c:pt idx="5">
                  <c:v>3</c:v>
                </c:pt>
                <c:pt idx="6">
                  <c:v>3</c:v>
                </c:pt>
                <c:pt idx="7">
                  <c:v>4</c:v>
                </c:pt>
                <c:pt idx="8">
                  <c:v>5</c:v>
                </c:pt>
              </c:numCache>
            </c:numRef>
          </c:val>
          <c:extLst>
            <c:ext xmlns:c16="http://schemas.microsoft.com/office/drawing/2014/chart" uri="{C3380CC4-5D6E-409C-BE32-E72D297353CC}">
              <c16:uniqueId val="{00000003-90E7-424A-8CAC-90E9662A2BC3}"/>
            </c:ext>
          </c:extLst>
        </c:ser>
        <c:ser>
          <c:idx val="4"/>
          <c:order val="4"/>
          <c:tx>
            <c:strRef>
              <c:f>Sheet1!$F$1</c:f>
              <c:strCache>
                <c:ptCount val="1"/>
                <c:pt idx="0">
                  <c:v>communities</c:v>
                </c:pt>
              </c:strCache>
            </c:strRef>
          </c:tx>
          <c:spPr>
            <a:solidFill>
              <a:schemeClr val="accent5"/>
            </a:solidFill>
            <a:ln>
              <a:noFill/>
            </a:ln>
            <a:effectLst/>
          </c:spPr>
          <c:invertIfNegative val="0"/>
          <c:cat>
            <c:strRef>
              <c:f>Sheet1!$A$2:$A$10</c:f>
              <c:strCache>
                <c:ptCount val="9"/>
                <c:pt idx="0">
                  <c:v>CCR1a</c:v>
                </c:pt>
                <c:pt idx="1">
                  <c:v>CCr1b</c:v>
                </c:pt>
                <c:pt idx="2">
                  <c:v>CCR1c</c:v>
                </c:pt>
                <c:pt idx="3">
                  <c:v>CCR2</c:v>
                </c:pt>
                <c:pt idx="4">
                  <c:v>CCR3</c:v>
                </c:pt>
                <c:pt idx="5">
                  <c:v>CCR4a</c:v>
                </c:pt>
                <c:pt idx="6">
                  <c:v>CCR4b</c:v>
                </c:pt>
                <c:pt idx="7">
                  <c:v>SBR2a</c:v>
                </c:pt>
                <c:pt idx="8">
                  <c:v>SBr2b</c:v>
                </c:pt>
              </c:strCache>
            </c:strRef>
          </c:cat>
          <c:val>
            <c:numRef>
              <c:f>Sheet1!$F$2:$F$10</c:f>
              <c:numCache>
                <c:formatCode>General</c:formatCode>
                <c:ptCount val="9"/>
                <c:pt idx="0">
                  <c:v>5</c:v>
                </c:pt>
                <c:pt idx="1">
                  <c:v>5</c:v>
                </c:pt>
                <c:pt idx="2">
                  <c:v>5</c:v>
                </c:pt>
                <c:pt idx="3">
                  <c:v>3</c:v>
                </c:pt>
                <c:pt idx="4">
                  <c:v>5</c:v>
                </c:pt>
                <c:pt idx="5">
                  <c:v>4</c:v>
                </c:pt>
                <c:pt idx="6">
                  <c:v>4</c:v>
                </c:pt>
                <c:pt idx="7">
                  <c:v>5</c:v>
                </c:pt>
                <c:pt idx="8">
                  <c:v>5</c:v>
                </c:pt>
              </c:numCache>
            </c:numRef>
          </c:val>
          <c:extLst>
            <c:ext xmlns:c16="http://schemas.microsoft.com/office/drawing/2014/chart" uri="{C3380CC4-5D6E-409C-BE32-E72D297353CC}">
              <c16:uniqueId val="{00000004-90E7-424A-8CAC-90E9662A2BC3}"/>
            </c:ext>
          </c:extLst>
        </c:ser>
        <c:ser>
          <c:idx val="5"/>
          <c:order val="5"/>
          <c:tx>
            <c:strRef>
              <c:f>Sheet1!$G$1</c:f>
              <c:strCache>
                <c:ptCount val="1"/>
                <c:pt idx="0">
                  <c:v>Culture</c:v>
                </c:pt>
              </c:strCache>
            </c:strRef>
          </c:tx>
          <c:spPr>
            <a:solidFill>
              <a:schemeClr val="accent6"/>
            </a:solidFill>
            <a:ln>
              <a:noFill/>
            </a:ln>
            <a:effectLst/>
          </c:spPr>
          <c:invertIfNegative val="0"/>
          <c:cat>
            <c:strRef>
              <c:f>Sheet1!$A$2:$A$10</c:f>
              <c:strCache>
                <c:ptCount val="9"/>
                <c:pt idx="0">
                  <c:v>CCR1a</c:v>
                </c:pt>
                <c:pt idx="1">
                  <c:v>CCr1b</c:v>
                </c:pt>
                <c:pt idx="2">
                  <c:v>CCR1c</c:v>
                </c:pt>
                <c:pt idx="3">
                  <c:v>CCR2</c:v>
                </c:pt>
                <c:pt idx="4">
                  <c:v>CCR3</c:v>
                </c:pt>
                <c:pt idx="5">
                  <c:v>CCR4a</c:v>
                </c:pt>
                <c:pt idx="6">
                  <c:v>CCR4b</c:v>
                </c:pt>
                <c:pt idx="7">
                  <c:v>SBR2a</c:v>
                </c:pt>
                <c:pt idx="8">
                  <c:v>SBr2b</c:v>
                </c:pt>
              </c:strCache>
            </c:strRef>
          </c:cat>
          <c:val>
            <c:numRef>
              <c:f>Sheet1!$G$2:$G$10</c:f>
              <c:numCache>
                <c:formatCode>General</c:formatCode>
                <c:ptCount val="9"/>
                <c:pt idx="0">
                  <c:v>1</c:v>
                </c:pt>
                <c:pt idx="1">
                  <c:v>1</c:v>
                </c:pt>
                <c:pt idx="2">
                  <c:v>1</c:v>
                </c:pt>
                <c:pt idx="3">
                  <c:v>2</c:v>
                </c:pt>
                <c:pt idx="4">
                  <c:v>2</c:v>
                </c:pt>
                <c:pt idx="5">
                  <c:v>1</c:v>
                </c:pt>
                <c:pt idx="6">
                  <c:v>1</c:v>
                </c:pt>
                <c:pt idx="7">
                  <c:v>1</c:v>
                </c:pt>
                <c:pt idx="8">
                  <c:v>3</c:v>
                </c:pt>
              </c:numCache>
            </c:numRef>
          </c:val>
          <c:extLst>
            <c:ext xmlns:c16="http://schemas.microsoft.com/office/drawing/2014/chart" uri="{C3380CC4-5D6E-409C-BE32-E72D297353CC}">
              <c16:uniqueId val="{00000005-90E7-424A-8CAC-90E9662A2BC3}"/>
            </c:ext>
          </c:extLst>
        </c:ser>
        <c:ser>
          <c:idx val="6"/>
          <c:order val="6"/>
          <c:tx>
            <c:strRef>
              <c:f>Sheet1!$H$1</c:f>
              <c:strCache>
                <c:ptCount val="1"/>
                <c:pt idx="0">
                  <c:v>Global responsibility</c:v>
                </c:pt>
              </c:strCache>
            </c:strRef>
          </c:tx>
          <c:spPr>
            <a:solidFill>
              <a:schemeClr val="accent1">
                <a:lumMod val="60000"/>
              </a:schemeClr>
            </a:solidFill>
            <a:ln>
              <a:noFill/>
            </a:ln>
            <a:effectLst/>
          </c:spPr>
          <c:invertIfNegative val="0"/>
          <c:cat>
            <c:strRef>
              <c:f>Sheet1!$A$2:$A$10</c:f>
              <c:strCache>
                <c:ptCount val="9"/>
                <c:pt idx="0">
                  <c:v>CCR1a</c:v>
                </c:pt>
                <c:pt idx="1">
                  <c:v>CCr1b</c:v>
                </c:pt>
                <c:pt idx="2">
                  <c:v>CCR1c</c:v>
                </c:pt>
                <c:pt idx="3">
                  <c:v>CCR2</c:v>
                </c:pt>
                <c:pt idx="4">
                  <c:v>CCR3</c:v>
                </c:pt>
                <c:pt idx="5">
                  <c:v>CCR4a</c:v>
                </c:pt>
                <c:pt idx="6">
                  <c:v>CCR4b</c:v>
                </c:pt>
                <c:pt idx="7">
                  <c:v>SBR2a</c:v>
                </c:pt>
                <c:pt idx="8">
                  <c:v>SBr2b</c:v>
                </c:pt>
              </c:strCache>
            </c:strRef>
          </c:cat>
          <c:val>
            <c:numRef>
              <c:f>Sheet1!$H$2:$H$10</c:f>
              <c:numCache>
                <c:formatCode>General</c:formatCode>
                <c:ptCount val="9"/>
                <c:pt idx="0">
                  <c:v>4</c:v>
                </c:pt>
                <c:pt idx="1">
                  <c:v>4</c:v>
                </c:pt>
                <c:pt idx="2">
                  <c:v>4</c:v>
                </c:pt>
                <c:pt idx="3">
                  <c:v>4</c:v>
                </c:pt>
                <c:pt idx="4">
                  <c:v>2</c:v>
                </c:pt>
                <c:pt idx="5">
                  <c:v>5</c:v>
                </c:pt>
                <c:pt idx="6">
                  <c:v>5</c:v>
                </c:pt>
                <c:pt idx="7">
                  <c:v>4</c:v>
                </c:pt>
                <c:pt idx="8">
                  <c:v>3</c:v>
                </c:pt>
              </c:numCache>
            </c:numRef>
          </c:val>
          <c:extLst>
            <c:ext xmlns:c16="http://schemas.microsoft.com/office/drawing/2014/chart" uri="{C3380CC4-5D6E-409C-BE32-E72D297353CC}">
              <c16:uniqueId val="{00000006-90E7-424A-8CAC-90E9662A2BC3}"/>
            </c:ext>
          </c:extLst>
        </c:ser>
        <c:ser>
          <c:idx val="7"/>
          <c:order val="7"/>
          <c:tx>
            <c:strRef>
              <c:f>Sheet1!$I$1</c:f>
              <c:strCache>
                <c:ptCount val="1"/>
                <c:pt idx="0">
                  <c:v>Column1</c:v>
                </c:pt>
              </c:strCache>
            </c:strRef>
          </c:tx>
          <c:spPr>
            <a:solidFill>
              <a:schemeClr val="accent2">
                <a:lumMod val="60000"/>
              </a:schemeClr>
            </a:solidFill>
            <a:ln>
              <a:noFill/>
            </a:ln>
            <a:effectLst/>
          </c:spPr>
          <c:invertIfNegative val="0"/>
          <c:cat>
            <c:strRef>
              <c:f>Sheet1!$A$2:$A$10</c:f>
              <c:strCache>
                <c:ptCount val="9"/>
                <c:pt idx="0">
                  <c:v>CCR1a</c:v>
                </c:pt>
                <c:pt idx="1">
                  <c:v>CCr1b</c:v>
                </c:pt>
                <c:pt idx="2">
                  <c:v>CCR1c</c:v>
                </c:pt>
                <c:pt idx="3">
                  <c:v>CCR2</c:v>
                </c:pt>
                <c:pt idx="4">
                  <c:v>CCR3</c:v>
                </c:pt>
                <c:pt idx="5">
                  <c:v>CCR4a</c:v>
                </c:pt>
                <c:pt idx="6">
                  <c:v>CCR4b</c:v>
                </c:pt>
                <c:pt idx="7">
                  <c:v>SBR2a</c:v>
                </c:pt>
                <c:pt idx="8">
                  <c:v>SBr2b</c:v>
                </c:pt>
              </c:strCache>
            </c:strRef>
          </c:cat>
          <c:val>
            <c:numRef>
              <c:f>Sheet1!$I$2:$I$10</c:f>
              <c:numCache>
                <c:formatCode>General</c:formatCode>
                <c:ptCount val="9"/>
              </c:numCache>
            </c:numRef>
          </c:val>
          <c:extLst>
            <c:ext xmlns:c16="http://schemas.microsoft.com/office/drawing/2014/chart" uri="{C3380CC4-5D6E-409C-BE32-E72D297353CC}">
              <c16:uniqueId val="{00000007-90E7-424A-8CAC-90E9662A2BC3}"/>
            </c:ext>
          </c:extLst>
        </c:ser>
        <c:dLbls>
          <c:showLegendKey val="0"/>
          <c:showVal val="0"/>
          <c:showCatName val="0"/>
          <c:showSerName val="0"/>
          <c:showPercent val="0"/>
          <c:showBubbleSize val="0"/>
        </c:dLbls>
        <c:gapWidth val="219"/>
        <c:overlap val="-27"/>
        <c:axId val="494332528"/>
        <c:axId val="494332944"/>
      </c:barChart>
      <c:catAx>
        <c:axId val="4943325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94332944"/>
        <c:crosses val="autoZero"/>
        <c:auto val="1"/>
        <c:lblAlgn val="ctr"/>
        <c:lblOffset val="100"/>
        <c:noMultiLvlLbl val="0"/>
      </c:catAx>
      <c:valAx>
        <c:axId val="4943329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9433252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omments/modernComment_4E7_694985BE.xml><?xml version="1.0" encoding="utf-8"?>
<p188:cmLst xmlns:a="http://schemas.openxmlformats.org/drawingml/2006/main" xmlns:r="http://schemas.openxmlformats.org/officeDocument/2006/relationships" xmlns:p188="http://schemas.microsoft.com/office/powerpoint/2018/8/main">
  <p188:cm id="{2A90E3FC-C31F-4DC4-B93E-BB245A8DF443}" authorId="{FE4B7D41-DABD-840E-947D-377C34887AE5}" created="2023-04-28T15:53:05.904">
    <ac:deMkLst xmlns:ac="http://schemas.microsoft.com/office/drawing/2013/main/command">
      <pc:docMk xmlns:pc="http://schemas.microsoft.com/office/powerpoint/2013/main/command"/>
      <pc:sldMk xmlns:pc="http://schemas.microsoft.com/office/powerpoint/2013/main/command" cId="1766426046" sldId="1255"/>
      <ac:spMk id="3" creationId="{08D98F4B-3DA4-5494-F4F6-AAB7D21928AA}"/>
    </ac:deMkLst>
    <p188:replyLst>
      <p188:reply id="{DF94AEFD-F19B-4F81-8D02-CA0AA9A12B60}" authorId="{187001DD-30C6-863F-4AA2-6B78E9B3AAF0}" created="2023-05-04T09:40:31.065">
        <p188:txBody>
          <a:bodyPr/>
          <a:lstStyle/>
          <a:p>
            <a:r>
              <a:rPr lang="en-GB"/>
              <a:t>Im getting page not found for that</a:t>
            </a:r>
          </a:p>
        </p188:txBody>
      </p188:reply>
      <p188:reply id="{CA88BCB9-A0E4-4387-8003-DAD27E09D884}" authorId="{187001DD-30C6-863F-4AA2-6B78E9B3AAF0}" created="2023-05-04T09:41:29.587">
        <p188:txBody>
          <a:bodyPr/>
          <a:lstStyle/>
          <a:p>
            <a:r>
              <a:rPr lang="en-GB"/>
              <a:t>Nevermind, ive got it
</a:t>
            </a:r>
          </a:p>
        </p188:txBody>
      </p188:reply>
    </p188:replyLst>
    <p188:txBody>
      <a:bodyPr/>
      <a:lstStyle/>
      <a:p>
        <a:r>
          <a:rPr lang="en-GB"/>
          <a:t>Since we talked last, I think we actually have to look at a couple of other policies.  We need to include Beyond Recycling (and show how it is structured to deliver against the WFGA) and the Foundational Economy  - and for SBR2 and CCR1, I think this one is important:  https://www.gov.wales/sites/default/files/publications/2019-07/decarbonising-welsh-homes-stage-2-report.pdf</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A2582E-0E2E-434C-86E1-0A7BD1B3FB2D}" type="datetimeFigureOut">
              <a:rPr lang="en-GB" smtClean="0"/>
              <a:t>09/05/2023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56CBDEA-DB35-45AC-B19C-52A4D72882DB}" type="slidenum">
              <a:rPr lang="en-GB" smtClean="0"/>
              <a:t>‹#›</a:t>
            </a:fld>
            <a:endParaRPr lang="en-GB"/>
          </a:p>
        </p:txBody>
      </p:sp>
    </p:spTree>
    <p:extLst>
      <p:ext uri="{BB962C8B-B14F-4D97-AF65-F5344CB8AC3E}">
        <p14:creationId xmlns:p14="http://schemas.microsoft.com/office/powerpoint/2010/main" val="13755917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Thank you for inviting us to present our research and practice at the AMI conference this year.  We're here to talk to you about our project, the Circular Economy Innovation Communities project, which you may already have heard about in an earlier presentations.  But in particular, we want to talk about the particular challenge of bringing public service </a:t>
            </a:r>
            <a:r>
              <a:rPr lang="en-US" err="1">
                <a:cs typeface="Calibri"/>
              </a:rPr>
              <a:t>organisations</a:t>
            </a:r>
            <a:r>
              <a:rPr lang="en-US">
                <a:cs typeface="Calibri"/>
              </a:rPr>
              <a:t> together undertake circular economy innovation, and describe how the </a:t>
            </a:r>
            <a:r>
              <a:rPr lang="en-US" err="1">
                <a:cs typeface="Calibri"/>
              </a:rPr>
              <a:t>organisations</a:t>
            </a:r>
            <a:r>
              <a:rPr lang="en-US">
                <a:cs typeface="Calibri"/>
              </a:rPr>
              <a:t> taking part in CEIC worked to develop consensus not only on what were common challenges, but also on what the circular economy means to them, and how they can create value through circular economy innovation.  This paper explores how the visions of the circular economy that are developed by our cohorts relate to the core values and policies of their </a:t>
            </a:r>
            <a:r>
              <a:rPr lang="en-US" err="1">
                <a:cs typeface="Calibri"/>
              </a:rPr>
              <a:t>organisations</a:t>
            </a:r>
            <a:r>
              <a:rPr lang="en-US">
                <a:cs typeface="Calibri"/>
              </a:rPr>
              <a:t>, and to overarching regional policies that public services are expected to deliver against.  It also shows how the circular economy solutions developed by our cohorts reflect these policy objectives.</a:t>
            </a:r>
          </a:p>
        </p:txBody>
      </p:sp>
      <p:sp>
        <p:nvSpPr>
          <p:cNvPr id="4" name="Slide Number Placeholder 3"/>
          <p:cNvSpPr>
            <a:spLocks noGrp="1"/>
          </p:cNvSpPr>
          <p:nvPr>
            <p:ph type="sldNum" sz="quarter" idx="5"/>
          </p:nvPr>
        </p:nvSpPr>
        <p:spPr/>
        <p:txBody>
          <a:bodyPr/>
          <a:lstStyle/>
          <a:p>
            <a:fld id="{256CBDEA-DB35-45AC-B19C-52A4D72882DB}" type="slidenum">
              <a:rPr lang="en-GB" smtClean="0"/>
              <a:t>1</a:t>
            </a:fld>
            <a:endParaRPr lang="en-GB"/>
          </a:p>
        </p:txBody>
      </p:sp>
    </p:spTree>
    <p:extLst>
      <p:ext uri="{BB962C8B-B14F-4D97-AF65-F5344CB8AC3E}">
        <p14:creationId xmlns:p14="http://schemas.microsoft.com/office/powerpoint/2010/main" val="9260578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So, how did we try to create an initial negotiated meaning of the circular economy for our groups?  Well, probably not how we'd go about doing it now, based on our growing understanding of the circular economy as a floating signifier!  We asked a very blunt question:  "What does the circular economy mean to you and your </a:t>
            </a:r>
            <a:r>
              <a:rPr lang="en-US" dirty="0" err="1">
                <a:cs typeface="Calibri"/>
              </a:rPr>
              <a:t>organisation</a:t>
            </a:r>
            <a:r>
              <a:rPr lang="en-US" dirty="0">
                <a:cs typeface="Calibri"/>
              </a:rPr>
              <a:t>?", which we explained meant them as actors within their </a:t>
            </a:r>
            <a:r>
              <a:rPr lang="en-US" dirty="0" err="1">
                <a:cs typeface="Calibri"/>
              </a:rPr>
              <a:t>organisation</a:t>
            </a:r>
            <a:r>
              <a:rPr lang="en-US" dirty="0">
                <a:cs typeface="Calibri"/>
              </a:rPr>
              <a:t>.  We used a 'silent start' approach, where we encouraged people to commit their thoughts to sticky notes without sharing them with one another, so that it wasn't a case that the loudest voice (or the person who thought they knew the most about the circular economy) and then, when people had run out of ideas, we got everyone to put them on a board, cluster them into themes and discuss what the circular economy meant to the group, adding more sticky notes during the discussion.  We also brought in expert speakers from Welsh Government and their delivery bodies, including Dr Andy Rees, to talk about how they constructed the circular economy.  Then we gave our participants time to reflect on how the circular economy is being positioned to deliver WG goals and add any further ideas of what the circular economy meant to them and their </a:t>
            </a:r>
            <a:r>
              <a:rPr lang="en-US" dirty="0" err="1">
                <a:cs typeface="Calibri"/>
              </a:rPr>
              <a:t>organisation</a:t>
            </a:r>
            <a:r>
              <a:rPr lang="en-US" dirty="0">
                <a:cs typeface="Calibri"/>
              </a:rPr>
              <a:t>.  </a:t>
            </a:r>
            <a:r>
              <a:rPr lang="en-US" dirty="0"/>
              <a:t>Then we took photos of the boards, collected the sticky notes and transformed their statements into  a word cloud that highlighted the key things that were important to them.</a:t>
            </a:r>
          </a:p>
        </p:txBody>
      </p:sp>
      <p:sp>
        <p:nvSpPr>
          <p:cNvPr id="4" name="Slide Number Placeholder 3"/>
          <p:cNvSpPr>
            <a:spLocks noGrp="1"/>
          </p:cNvSpPr>
          <p:nvPr>
            <p:ph type="sldNum" sz="quarter" idx="5"/>
          </p:nvPr>
        </p:nvSpPr>
        <p:spPr/>
        <p:txBody>
          <a:bodyPr/>
          <a:lstStyle/>
          <a:p>
            <a:fld id="{256CBDEA-DB35-45AC-B19C-52A4D72882DB}" type="slidenum">
              <a:rPr lang="en-GB" smtClean="0"/>
              <a:t>15</a:t>
            </a:fld>
            <a:endParaRPr lang="en-GB"/>
          </a:p>
        </p:txBody>
      </p:sp>
    </p:spTree>
    <p:extLst>
      <p:ext uri="{BB962C8B-B14F-4D97-AF65-F5344CB8AC3E}">
        <p14:creationId xmlns:p14="http://schemas.microsoft.com/office/powerpoint/2010/main" val="14416021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And this is what the word clouds looked like.  What's very noticeable in the first three word clouds is the prominence of local development.  You can also see that waste appears a lot.  But one of the challenges with using such a blunt question is that people chose to talk about the circular economy in different ways, all of which are represented in the </a:t>
            </a:r>
            <a:r>
              <a:rPr lang="en-US" dirty="0" err="1">
                <a:cs typeface="Calibri"/>
              </a:rPr>
              <a:t>wordclouds</a:t>
            </a:r>
            <a:r>
              <a:rPr lang="en-US" dirty="0">
                <a:cs typeface="Calibri"/>
              </a:rPr>
              <a:t>.  We broadly broke them into 'what it is', 'what it delivers' and 'how we do it', which roughly correspond to communicative norms identified by Rodl </a:t>
            </a:r>
            <a:r>
              <a:rPr lang="en-US" i="1" dirty="0">
                <a:cs typeface="Calibri"/>
              </a:rPr>
              <a:t>et al </a:t>
            </a:r>
            <a:r>
              <a:rPr lang="en-US" dirty="0">
                <a:cs typeface="Calibri"/>
              </a:rPr>
              <a:t>(2022).</a:t>
            </a:r>
          </a:p>
        </p:txBody>
      </p:sp>
      <p:sp>
        <p:nvSpPr>
          <p:cNvPr id="4" name="Slide Number Placeholder 3"/>
          <p:cNvSpPr>
            <a:spLocks noGrp="1"/>
          </p:cNvSpPr>
          <p:nvPr>
            <p:ph type="sldNum" sz="quarter" idx="5"/>
          </p:nvPr>
        </p:nvSpPr>
        <p:spPr/>
        <p:txBody>
          <a:bodyPr/>
          <a:lstStyle/>
          <a:p>
            <a:fld id="{256CBDEA-DB35-45AC-B19C-52A4D72882DB}" type="slidenum">
              <a:rPr lang="en-GB" smtClean="0"/>
              <a:t>16</a:t>
            </a:fld>
            <a:endParaRPr lang="en-GB"/>
          </a:p>
        </p:txBody>
      </p:sp>
    </p:spTree>
    <p:extLst>
      <p:ext uri="{BB962C8B-B14F-4D97-AF65-F5344CB8AC3E}">
        <p14:creationId xmlns:p14="http://schemas.microsoft.com/office/powerpoint/2010/main" val="4224772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When it comes to our participants attempting to define what the circular economy 'is', as you can see from these selected examples, we identify much of what Rodl </a:t>
            </a:r>
            <a:r>
              <a:rPr lang="en-US" i="1" dirty="0">
                <a:cs typeface="Calibri"/>
              </a:rPr>
              <a:t>et al</a:t>
            </a:r>
            <a:r>
              <a:rPr lang="en-US" dirty="0">
                <a:cs typeface="Calibri"/>
              </a:rPr>
              <a:t>. (2022) identify as the 'circularity norm'.  'Circular' is used in a recursive manner, and often set up in opposition to current, unsustainable practices.  Both of these features can be seen in one person's comment that the circular economy is "circular, not linear".  We also see comments that reference </a:t>
            </a:r>
            <a:r>
              <a:rPr lang="en-US" dirty="0" err="1">
                <a:cs typeface="Calibri"/>
              </a:rPr>
              <a:t>sustainabilty</a:t>
            </a:r>
            <a:r>
              <a:rPr lang="en-US" dirty="0">
                <a:cs typeface="Calibri"/>
              </a:rPr>
              <a:t> policy goals, including those specific to Welsh Government – the Wellbeing of Future Generation and 'One Planet' goals.  Whilst the Wellbeing of Future Generations Act in a number of discussions, 'One Planet' goals were only mentioned in the group that featured policy-makers in Wales.  Some of the definitions refer to transformative processes, but they are vague  - that the circular economy will be transformative, will represent a 'fundamental shift'.  There is also a sense of urgency and importance – 'essential, key, absolutely critical'.</a:t>
            </a:r>
            <a:endParaRPr lang="en-US" dirty="0">
              <a:ea typeface="Calibri"/>
              <a:cs typeface="Calibri"/>
            </a:endParaRPr>
          </a:p>
        </p:txBody>
      </p:sp>
      <p:sp>
        <p:nvSpPr>
          <p:cNvPr id="4" name="Slide Number Placeholder 3"/>
          <p:cNvSpPr>
            <a:spLocks noGrp="1"/>
          </p:cNvSpPr>
          <p:nvPr>
            <p:ph type="sldNum" sz="quarter" idx="5"/>
          </p:nvPr>
        </p:nvSpPr>
        <p:spPr/>
        <p:txBody>
          <a:bodyPr/>
          <a:lstStyle/>
          <a:p>
            <a:fld id="{256CBDEA-DB35-45AC-B19C-52A4D72882DB}" type="slidenum">
              <a:rPr lang="en-GB" smtClean="0"/>
              <a:t>17</a:t>
            </a:fld>
            <a:endParaRPr lang="en-GB"/>
          </a:p>
        </p:txBody>
      </p:sp>
    </p:spTree>
    <p:extLst>
      <p:ext uri="{BB962C8B-B14F-4D97-AF65-F5344CB8AC3E}">
        <p14:creationId xmlns:p14="http://schemas.microsoft.com/office/powerpoint/2010/main" val="18350799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'What it leads to' can be compared to what </a:t>
            </a:r>
            <a:r>
              <a:rPr lang="en-US" dirty="0" err="1">
                <a:ea typeface="Calibri"/>
                <a:cs typeface="Calibri"/>
              </a:rPr>
              <a:t>Rodl</a:t>
            </a:r>
            <a:r>
              <a:rPr lang="en-US" dirty="0">
                <a:ea typeface="Calibri"/>
                <a:cs typeface="Calibri"/>
              </a:rPr>
              <a:t> </a:t>
            </a:r>
            <a:r>
              <a:rPr lang="en-US" i="1" dirty="0">
                <a:ea typeface="Calibri"/>
                <a:cs typeface="Calibri"/>
              </a:rPr>
              <a:t>et al.</a:t>
            </a:r>
            <a:r>
              <a:rPr lang="en-US" dirty="0">
                <a:ea typeface="Calibri"/>
                <a:cs typeface="Calibri"/>
              </a:rPr>
              <a:t> Describe as the 'hope norm', optimistic visions of the future when a circular economy is implemented.   These are just some of the expectations that our cohorts have had of the circular economy.  There's a contrast between what our participants want to deliver through the circular economy and how they think that will be delivered – through mechanisms such as designing out waste, 'closing the loop', reusing products, waste management, recycling waste, extending the life of products – in other words, our participants understand how the circular economy is enacted at the micro-level, within the </a:t>
            </a:r>
            <a:r>
              <a:rPr lang="en-US" dirty="0" err="1">
                <a:ea typeface="Calibri"/>
                <a:cs typeface="Calibri"/>
              </a:rPr>
              <a:t>organisation</a:t>
            </a:r>
            <a:r>
              <a:rPr lang="en-US" dirty="0">
                <a:ea typeface="Calibri"/>
                <a:cs typeface="Calibri"/>
              </a:rPr>
              <a:t> – but there seems to be an expectation that widescale micro-level implementation will lead to macro-level (regional) benefits.  We think this might have important implications for regional policy that is trying to marry up bottom-up and top-down initiatives, but we haven't really started to explore this yet.</a:t>
            </a:r>
          </a:p>
        </p:txBody>
      </p:sp>
      <p:sp>
        <p:nvSpPr>
          <p:cNvPr id="4" name="Slide Number Placeholder 3"/>
          <p:cNvSpPr>
            <a:spLocks noGrp="1"/>
          </p:cNvSpPr>
          <p:nvPr>
            <p:ph type="sldNum" sz="quarter" idx="5"/>
          </p:nvPr>
        </p:nvSpPr>
        <p:spPr/>
        <p:txBody>
          <a:bodyPr/>
          <a:lstStyle/>
          <a:p>
            <a:fld id="{256CBDEA-DB35-45AC-B19C-52A4D72882DB}" type="slidenum">
              <a:rPr lang="en-GB" smtClean="0"/>
              <a:t>18</a:t>
            </a:fld>
            <a:endParaRPr lang="en-GB"/>
          </a:p>
        </p:txBody>
      </p:sp>
    </p:spTree>
    <p:extLst>
      <p:ext uri="{BB962C8B-B14F-4D97-AF65-F5344CB8AC3E}">
        <p14:creationId xmlns:p14="http://schemas.microsoft.com/office/powerpoint/2010/main" val="2437647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We mapped the 'what it is' and 'how it is delivered' statements in a highly unscientific way against the Wellbeing of Future Generations Act, using the national indicators where we could and taking a little bit of poetic license when we couldn't – and this is what we found.  So, our cohorts expect that the circular economy will deliver against all of the goals of the Wellbeing of Future Generations.  Unsurprisingly, the expectation is that the circular economy will deliver most significantly against 'A prosperous </a:t>
            </a:r>
            <a:r>
              <a:rPr lang="en-US" dirty="0" err="1">
                <a:ea typeface="Calibri"/>
                <a:cs typeface="Calibri"/>
              </a:rPr>
              <a:t>Wales'</a:t>
            </a:r>
            <a:r>
              <a:rPr lang="en-US" dirty="0">
                <a:ea typeface="Calibri"/>
                <a:cs typeface="Calibri"/>
              </a:rPr>
              <a:t> and 'A resilient </a:t>
            </a:r>
            <a:r>
              <a:rPr lang="en-US" dirty="0" err="1">
                <a:ea typeface="Calibri"/>
                <a:cs typeface="Calibri"/>
              </a:rPr>
              <a:t>Wales'</a:t>
            </a:r>
            <a:r>
              <a:rPr lang="en-US" dirty="0">
                <a:ea typeface="Calibri"/>
                <a:cs typeface="Calibri"/>
              </a:rPr>
              <a:t> reflecting its economic and environmental aspects.  But if we look a little closer at the economic aspects, we can see that this is not a classical economic expectation</a:t>
            </a:r>
          </a:p>
        </p:txBody>
      </p:sp>
      <p:sp>
        <p:nvSpPr>
          <p:cNvPr id="4" name="Slide Number Placeholder 3"/>
          <p:cNvSpPr>
            <a:spLocks noGrp="1"/>
          </p:cNvSpPr>
          <p:nvPr>
            <p:ph type="sldNum" sz="quarter" idx="5"/>
          </p:nvPr>
        </p:nvSpPr>
        <p:spPr/>
        <p:txBody>
          <a:bodyPr/>
          <a:lstStyle/>
          <a:p>
            <a:fld id="{256CBDEA-DB35-45AC-B19C-52A4D72882DB}" type="slidenum">
              <a:rPr lang="en-GB" smtClean="0"/>
              <a:t>19</a:t>
            </a:fld>
            <a:endParaRPr lang="en-GB"/>
          </a:p>
        </p:txBody>
      </p:sp>
    </p:spTree>
    <p:extLst>
      <p:ext uri="{BB962C8B-B14F-4D97-AF65-F5344CB8AC3E}">
        <p14:creationId xmlns:p14="http://schemas.microsoft.com/office/powerpoint/2010/main" val="21272778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'A prosperous </a:t>
            </a:r>
            <a:r>
              <a:rPr lang="en-US" dirty="0" err="1">
                <a:ea typeface="Calibri"/>
                <a:cs typeface="Calibri"/>
              </a:rPr>
              <a:t>Wales'</a:t>
            </a:r>
            <a:r>
              <a:rPr lang="en-US" dirty="0">
                <a:ea typeface="Calibri"/>
                <a:cs typeface="Calibri"/>
              </a:rPr>
              <a:t> incorporates aspects such as </a:t>
            </a:r>
            <a:r>
              <a:rPr lang="en-US" dirty="0" err="1">
                <a:ea typeface="Calibri"/>
                <a:cs typeface="Calibri"/>
              </a:rPr>
              <a:t>decarbonisation</a:t>
            </a:r>
            <a:r>
              <a:rPr lang="en-US" dirty="0">
                <a:ea typeface="Calibri"/>
                <a:cs typeface="Calibri"/>
              </a:rPr>
              <a:t>, fair work and training and education for positive future employment alongside classical economic growth.  When we mapped the statements against the triple bottom line, where explicitly economic aspects can be extracted, we can see that purely economic aspects are of limited relevance to our cohorts.   In the diagram above which compares the triple bottom line and Wellbeing of Future Generations analysis for CCR1, </a:t>
            </a:r>
            <a:r>
              <a:rPr lang="en-US" dirty="0" err="1">
                <a:ea typeface="Calibri"/>
                <a:cs typeface="Calibri"/>
              </a:rPr>
              <a:t>decarbonisation</a:t>
            </a:r>
            <a:r>
              <a:rPr lang="en-US" dirty="0">
                <a:ea typeface="Calibri"/>
                <a:cs typeface="Calibri"/>
              </a:rPr>
              <a:t> of social housing, the green  shaded parts of the pie chart include social value, whilst the white parts are purely economic and environmental.</a:t>
            </a:r>
          </a:p>
        </p:txBody>
      </p:sp>
      <p:sp>
        <p:nvSpPr>
          <p:cNvPr id="4" name="Slide Number Placeholder 3"/>
          <p:cNvSpPr>
            <a:spLocks noGrp="1"/>
          </p:cNvSpPr>
          <p:nvPr>
            <p:ph type="sldNum" sz="quarter" idx="5"/>
          </p:nvPr>
        </p:nvSpPr>
        <p:spPr/>
        <p:txBody>
          <a:bodyPr/>
          <a:lstStyle/>
          <a:p>
            <a:fld id="{256CBDEA-DB35-45AC-B19C-52A4D72882DB}" type="slidenum">
              <a:rPr lang="en-GB" smtClean="0"/>
              <a:t>20</a:t>
            </a:fld>
            <a:endParaRPr lang="en-GB"/>
          </a:p>
        </p:txBody>
      </p:sp>
    </p:spTree>
    <p:extLst>
      <p:ext uri="{BB962C8B-B14F-4D97-AF65-F5344CB8AC3E}">
        <p14:creationId xmlns:p14="http://schemas.microsoft.com/office/powerpoint/2010/main" val="13005029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We can also sees that the expectations against the WFG are slightly different for each cohort.  Those for CCR1 and SBRs are very similar – in addition to prosperity and resilience, housing associations and their public service delivery partners are looking to deliver a more equal Wales of cohesive communities through the circular economy.  For CCR2, there is a larger emphasis on delivering a prosperous Wales, which reflects the focus of the cohort on using their spend to deliver benefits.  For CCR3, we see a greater focus on resilience, reflected through a focus on better community growing – which in turn was expected to deliver greater benefits in terms of health, equality through access to good food and community cohesion.  Meanwhile, CCR4 included </a:t>
            </a:r>
            <a:r>
              <a:rPr lang="en-US" dirty="0" err="1">
                <a:ea typeface="Calibri"/>
                <a:cs typeface="Calibri"/>
              </a:rPr>
              <a:t>organisations</a:t>
            </a:r>
            <a:r>
              <a:rPr lang="en-US" dirty="0">
                <a:ea typeface="Calibri"/>
                <a:cs typeface="Calibri"/>
              </a:rPr>
              <a:t> that were looking to turn legacy waste into community assets and included </a:t>
            </a:r>
            <a:r>
              <a:rPr lang="en-US" dirty="0" err="1">
                <a:ea typeface="Calibri"/>
                <a:cs typeface="Calibri"/>
              </a:rPr>
              <a:t>organisations</a:t>
            </a:r>
            <a:r>
              <a:rPr lang="en-US" dirty="0">
                <a:ea typeface="Calibri"/>
                <a:cs typeface="Calibri"/>
              </a:rPr>
              <a:t> who had experience in </a:t>
            </a:r>
            <a:r>
              <a:rPr lang="en-US" dirty="0" err="1">
                <a:ea typeface="Calibri"/>
                <a:cs typeface="Calibri"/>
              </a:rPr>
              <a:t>valorising</a:t>
            </a:r>
            <a:r>
              <a:rPr lang="en-US" dirty="0">
                <a:ea typeface="Calibri"/>
                <a:cs typeface="Calibri"/>
              </a:rPr>
              <a:t> secondary materials from mining and steelmaking.  As such, there was a greater emphasis on prosperity and community.  From that we see that our cohorts see that, ideally, the circular economy in Wales will deliver against all the goals of the Wellbeing of Future generations, but their interpretation of where and how that happens is </a:t>
            </a:r>
            <a:r>
              <a:rPr lang="en-US" dirty="0" err="1">
                <a:ea typeface="Calibri"/>
                <a:cs typeface="Calibri"/>
              </a:rPr>
              <a:t>contextualised</a:t>
            </a:r>
            <a:r>
              <a:rPr lang="en-US" dirty="0">
                <a:ea typeface="Calibri"/>
                <a:cs typeface="Calibri"/>
              </a:rPr>
              <a:t> in their sphere of influence.</a:t>
            </a:r>
          </a:p>
        </p:txBody>
      </p:sp>
      <p:sp>
        <p:nvSpPr>
          <p:cNvPr id="4" name="Slide Number Placeholder 3"/>
          <p:cNvSpPr>
            <a:spLocks noGrp="1"/>
          </p:cNvSpPr>
          <p:nvPr>
            <p:ph type="sldNum" sz="quarter" idx="5"/>
          </p:nvPr>
        </p:nvSpPr>
        <p:spPr/>
        <p:txBody>
          <a:bodyPr/>
          <a:lstStyle/>
          <a:p>
            <a:fld id="{256CBDEA-DB35-45AC-B19C-52A4D72882DB}" type="slidenum">
              <a:rPr lang="en-GB" smtClean="0"/>
              <a:t>21</a:t>
            </a:fld>
            <a:endParaRPr lang="en-GB"/>
          </a:p>
        </p:txBody>
      </p:sp>
    </p:spTree>
    <p:extLst>
      <p:ext uri="{BB962C8B-B14F-4D97-AF65-F5344CB8AC3E}">
        <p14:creationId xmlns:p14="http://schemas.microsoft.com/office/powerpoint/2010/main" val="22722531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So how did that translate into action?  As we mentioned, CEIC uses a 'design thinking' framework in which our cohorts come together to agree a challenge by consensus.  They then go away and conduct research into the challenge – although we encourage our participants to do some desk-based research, finding out about policies, processes and state of the art practice, our emphasis is primarily on empathy studies – talking to the people who are affected by, or will be part of the solution.  Once that's done, we then redefine the challenge.  So, because we've accepted that not all the challenges will be specifically circular, we make sure that the way we frame the challenge reminds our participants that they need to be thinking about the circular economy throughout.  The first place we do this is in setting the challenge definition.  We use a standard form of words that's adapted from the problem definition statement developed by IDEO.  We start with the phrase "How might we...?".  It's a positive framing that turns what might be seen as a problem into a challenge that is to be solved by us together – in CEIC this reinforces that it's a shared challenge between the </a:t>
            </a:r>
            <a:r>
              <a:rPr lang="en-US" dirty="0" err="1">
                <a:cs typeface="Calibri"/>
              </a:rPr>
              <a:t>organisations</a:t>
            </a:r>
            <a:r>
              <a:rPr lang="en-US" dirty="0">
                <a:cs typeface="Calibri"/>
              </a:rPr>
              <a:t>.  Then we include a 'for' statement – to remind participants that it's not only their experience and it should be the people affected by and delivering the solution that are central to its design... next we add a 'so that', which is aspirational about what a solution should do – but we ask our participants to frame this in terms of how it can deliver on their concept of a circular economy.  We didn't do this with our first cohorts – we simply provided them with a 'How might we...?' framing and we observed that they struggled to focus on the user.  As much as CEIC espouses an iterative approach, it also practices it – so when we observed this, we changed how we framed the statement, and built a set of activities to prime people to write the statement.  So... our groups produced eleven challenge statements between them – you can see some of the statements and our cohorts developing them above.</a:t>
            </a:r>
          </a:p>
          <a:p>
            <a:endParaRPr lang="en-US" dirty="0">
              <a:ea typeface="Calibri"/>
              <a:cs typeface="Calibri"/>
            </a:endParaRPr>
          </a:p>
          <a:p>
            <a:r>
              <a:rPr lang="en-US" dirty="0">
                <a:ea typeface="Calibri"/>
                <a:cs typeface="Calibri"/>
              </a:rPr>
              <a:t>The statements that emerged from our cohorts revealed that a lot of the challenges our participants faced were actually around establishing a framework within which circular economy solutions could be established.  Our social housing cohorts were looking to address three challenges that they saw in transitioning their business to a more sustainable footing (driven by Welsh Government's desire to </a:t>
            </a:r>
            <a:r>
              <a:rPr lang="en-US" dirty="0" err="1">
                <a:ea typeface="Calibri"/>
                <a:cs typeface="Calibri"/>
              </a:rPr>
              <a:t>decarbonise</a:t>
            </a:r>
            <a:r>
              <a:rPr lang="en-US" dirty="0">
                <a:ea typeface="Calibri"/>
                <a:cs typeface="Calibri"/>
              </a:rPr>
              <a:t> social housing) - engagement of tenants, development of skills, procurement as a lever and demonstrating impact. Solving these challenges will not develop a circular outcome at the micro scale, but sets the framework for collective circular economy actions at the </a:t>
            </a:r>
            <a:r>
              <a:rPr lang="en-US" dirty="0" err="1">
                <a:ea typeface="Calibri"/>
                <a:cs typeface="Calibri"/>
              </a:rPr>
              <a:t>meso</a:t>
            </a:r>
            <a:r>
              <a:rPr lang="en-US" dirty="0">
                <a:ea typeface="Calibri"/>
                <a:cs typeface="Calibri"/>
              </a:rPr>
              <a:t> (sector) level.  Our procurement specialists were also interested in establishing frameworks and skills for their sector, whilst our community growing team identified that it the difficulty of accessing land for growing was a deterring barrier for circular economy solutions.  When it came to our mining community cohort, the recognition that communities needed to be engaged in a deliberative way to shape regenerative use of the land identified a deterring barrier to circular regeneration in the fact that there was no way of quickly identifying what land could or couldn't be used for to shape such consultations.  Meanwhile, our water team, who had initially </a:t>
            </a:r>
            <a:r>
              <a:rPr lang="en-US" dirty="0" err="1">
                <a:ea typeface="Calibri"/>
                <a:cs typeface="Calibri"/>
              </a:rPr>
              <a:t>devided</a:t>
            </a:r>
            <a:r>
              <a:rPr lang="en-US" dirty="0">
                <a:ea typeface="Calibri"/>
                <a:cs typeface="Calibri"/>
              </a:rPr>
              <a:t> that they would develop specific sensors for determining metal mining, </a:t>
            </a:r>
            <a:r>
              <a:rPr lang="en-US" dirty="0" err="1">
                <a:ea typeface="Calibri"/>
                <a:cs typeface="Calibri"/>
              </a:rPr>
              <a:t>realised</a:t>
            </a:r>
            <a:r>
              <a:rPr lang="en-US" dirty="0">
                <a:ea typeface="Calibri"/>
                <a:cs typeface="Calibri"/>
              </a:rPr>
              <a:t> that the challenge of understanding water quality and developing a monitoring </a:t>
            </a:r>
            <a:r>
              <a:rPr lang="en-US" dirty="0" err="1">
                <a:ea typeface="Calibri"/>
                <a:cs typeface="Calibri"/>
              </a:rPr>
              <a:t>programme</a:t>
            </a:r>
            <a:r>
              <a:rPr lang="en-US" dirty="0">
                <a:ea typeface="Calibri"/>
                <a:cs typeface="Calibri"/>
              </a:rPr>
              <a:t> that could ensure water was kept at its highest possible utility was the real challenge.  Thus, our cohorts demonstrate the desire to affect change at the </a:t>
            </a:r>
            <a:r>
              <a:rPr lang="en-US" dirty="0" err="1">
                <a:ea typeface="Calibri"/>
                <a:cs typeface="Calibri"/>
              </a:rPr>
              <a:t>meso</a:t>
            </a:r>
            <a:r>
              <a:rPr lang="en-US" dirty="0">
                <a:ea typeface="Calibri"/>
                <a:cs typeface="Calibri"/>
              </a:rPr>
              <a:t> 'regional' level in line with their position as regional anchor </a:t>
            </a:r>
            <a:r>
              <a:rPr lang="en-US" dirty="0" err="1">
                <a:ea typeface="Calibri"/>
                <a:cs typeface="Calibri"/>
              </a:rPr>
              <a:t>organisations</a:t>
            </a:r>
            <a:r>
              <a:rPr lang="en-US" dirty="0">
                <a:ea typeface="Calibri"/>
                <a:cs typeface="Calibri"/>
              </a:rPr>
              <a:t> and their vision of the circular economy that was established earlier.  What is noticeable here is the question of ownership, which has come up many times in CEIC.  Our cohorts can see what is needed for them to be able to become more circular, but </a:t>
            </a:r>
            <a:r>
              <a:rPr lang="en-US" dirty="0" err="1">
                <a:ea typeface="Calibri"/>
                <a:cs typeface="Calibri"/>
              </a:rPr>
              <a:t>recognise</a:t>
            </a:r>
            <a:r>
              <a:rPr lang="en-US" dirty="0">
                <a:ea typeface="Calibri"/>
                <a:cs typeface="Calibri"/>
              </a:rPr>
              <a:t> that these often sit outside their day-to-day working responsibilities.  </a:t>
            </a:r>
          </a:p>
        </p:txBody>
      </p:sp>
      <p:sp>
        <p:nvSpPr>
          <p:cNvPr id="4" name="Slide Number Placeholder 3"/>
          <p:cNvSpPr>
            <a:spLocks noGrp="1"/>
          </p:cNvSpPr>
          <p:nvPr>
            <p:ph type="sldNum" sz="quarter" idx="5"/>
          </p:nvPr>
        </p:nvSpPr>
        <p:spPr/>
        <p:txBody>
          <a:bodyPr/>
          <a:lstStyle/>
          <a:p>
            <a:fld id="{256CBDEA-DB35-45AC-B19C-52A4D72882DB}" type="slidenum">
              <a:rPr lang="en-GB" smtClean="0"/>
              <a:t>22</a:t>
            </a:fld>
            <a:endParaRPr lang="en-GB"/>
          </a:p>
        </p:txBody>
      </p:sp>
    </p:spTree>
    <p:extLst>
      <p:ext uri="{BB962C8B-B14F-4D97-AF65-F5344CB8AC3E}">
        <p14:creationId xmlns:p14="http://schemas.microsoft.com/office/powerpoint/2010/main" val="5620696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solidFill>
                  <a:schemeClr val="bg2"/>
                </a:solidFill>
                <a:cs typeface="Calibri"/>
              </a:rPr>
              <a:t>Ideation walls – showing how we use </a:t>
            </a:r>
            <a:r>
              <a:rPr lang="en-GB" dirty="0" err="1">
                <a:solidFill>
                  <a:schemeClr val="bg2"/>
                </a:solidFill>
                <a:cs typeface="Calibri"/>
              </a:rPr>
              <a:t>ReSOLVE</a:t>
            </a:r>
            <a:r>
              <a:rPr lang="en-GB" dirty="0">
                <a:solidFill>
                  <a:schemeClr val="bg2"/>
                </a:solidFill>
                <a:cs typeface="Calibri"/>
              </a:rPr>
              <a:t> to develop ideas</a:t>
            </a:r>
            <a:endParaRPr lang="en-US" dirty="0">
              <a:solidFill>
                <a:schemeClr val="bg2"/>
              </a:solidFill>
              <a:cs typeface="Calibri"/>
            </a:endParaRPr>
          </a:p>
          <a:p>
            <a:pPr marL="285750" indent="-285750">
              <a:buFont typeface="Calibri"/>
              <a:buChar char="-"/>
            </a:pPr>
            <a:r>
              <a:rPr lang="en-GB" dirty="0">
                <a:solidFill>
                  <a:schemeClr val="bg2"/>
                </a:solidFill>
                <a:cs typeface="Calibri" panose="020F0502020204030204"/>
              </a:rPr>
              <a:t>Relevant examples but also some batshit crazy ones in there</a:t>
            </a:r>
          </a:p>
          <a:p>
            <a:pPr marL="285750" indent="-285750">
              <a:buFont typeface="Calibri"/>
              <a:buChar char="-"/>
            </a:pPr>
            <a:r>
              <a:rPr lang="en-GB" dirty="0">
                <a:solidFill>
                  <a:schemeClr val="bg2"/>
                </a:solidFill>
                <a:cs typeface="Calibri" panose="020F0502020204030204"/>
              </a:rPr>
              <a:t>No judgement – they're just there as examples as inspiration</a:t>
            </a:r>
          </a:p>
          <a:p>
            <a:pPr marL="285750" indent="-285750">
              <a:buFont typeface="Calibri"/>
              <a:buChar char="-"/>
            </a:pPr>
            <a:r>
              <a:rPr lang="en-US" dirty="0" err="1">
                <a:solidFill>
                  <a:schemeClr val="bg2"/>
                </a:solidFill>
                <a:cs typeface="Calibri" panose="020F0502020204030204"/>
              </a:rPr>
              <a:t>ReSOLVE</a:t>
            </a:r>
            <a:r>
              <a:rPr lang="en-US" dirty="0">
                <a:solidFill>
                  <a:schemeClr val="bg2"/>
                </a:solidFill>
                <a:cs typeface="Calibri" panose="020F0502020204030204"/>
              </a:rPr>
              <a:t> is used as a jumping off point.  We don't try to constrain resolve so that it fits the classical definitions</a:t>
            </a:r>
          </a:p>
          <a:p>
            <a:endParaRPr lang="en-GB" dirty="0"/>
          </a:p>
        </p:txBody>
      </p:sp>
      <p:sp>
        <p:nvSpPr>
          <p:cNvPr id="4" name="Slide Number Placeholder 3"/>
          <p:cNvSpPr>
            <a:spLocks noGrp="1"/>
          </p:cNvSpPr>
          <p:nvPr>
            <p:ph type="sldNum" sz="quarter" idx="5"/>
          </p:nvPr>
        </p:nvSpPr>
        <p:spPr/>
        <p:txBody>
          <a:bodyPr/>
          <a:lstStyle/>
          <a:p>
            <a:fld id="{256CBDEA-DB35-45AC-B19C-52A4D72882DB}" type="slidenum">
              <a:rPr lang="en-GB" smtClean="0"/>
              <a:t>24</a:t>
            </a:fld>
            <a:endParaRPr lang="en-GB"/>
          </a:p>
        </p:txBody>
      </p:sp>
    </p:spTree>
    <p:extLst>
      <p:ext uri="{BB962C8B-B14F-4D97-AF65-F5344CB8AC3E}">
        <p14:creationId xmlns:p14="http://schemas.microsoft.com/office/powerpoint/2010/main" val="26891889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There's always a risk when you take such a broad approach to the circular economy in a delivery </a:t>
            </a:r>
            <a:r>
              <a:rPr lang="en-US" dirty="0" err="1">
                <a:ea typeface="Calibri"/>
                <a:cs typeface="Calibri"/>
              </a:rPr>
              <a:t>programme</a:t>
            </a:r>
            <a:r>
              <a:rPr lang="en-US" dirty="0">
                <a:ea typeface="Calibri"/>
                <a:cs typeface="Calibri"/>
              </a:rPr>
              <a:t> that participants will feel like they still don't really understand it at the end.  So we thought we'd better check what they thought!  Our final survey asks the same question as our introductory survey – but in a triumph of consistency on our parts, uses a different scale!  So, our final question is: 'On a scale of 1 – 7, as a result of CEIC, to what extent do you agree or disagree with the following statement:  "I have good knowledge of circular economy principles".  We've tried to compare them as best we can.  By the end of the </a:t>
            </a:r>
            <a:r>
              <a:rPr lang="en-US" dirty="0" err="1">
                <a:ea typeface="Calibri"/>
                <a:cs typeface="Calibri"/>
              </a:rPr>
              <a:t>programme</a:t>
            </a:r>
            <a:r>
              <a:rPr lang="en-US" dirty="0">
                <a:ea typeface="Calibri"/>
                <a:cs typeface="Calibri"/>
              </a:rPr>
              <a:t>, more than 90% of our participants who responded to the survey felt that they have good knowledge on the circular economy in comparison to less than 40% at the beginning of the </a:t>
            </a:r>
            <a:r>
              <a:rPr lang="en-US" dirty="0" err="1">
                <a:ea typeface="Calibri"/>
                <a:cs typeface="Calibri"/>
              </a:rPr>
              <a:t>programme</a:t>
            </a:r>
            <a:r>
              <a:rPr lang="en-US" dirty="0">
                <a:ea typeface="Calibri"/>
                <a:cs typeface="Calibri"/>
              </a:rPr>
              <a:t>. It's worth commenting that we certainly don't have full coverage of responses to this survey from our cohorts and we're currently undergoing quite a hefty chasing exercise to get more people to answer, which will allow for a much better comparison – but we're hopeful that we're shifting the dial on circular economy knowledge.  </a:t>
            </a:r>
          </a:p>
        </p:txBody>
      </p:sp>
      <p:sp>
        <p:nvSpPr>
          <p:cNvPr id="4" name="Slide Number Placeholder 3"/>
          <p:cNvSpPr>
            <a:spLocks noGrp="1"/>
          </p:cNvSpPr>
          <p:nvPr>
            <p:ph type="sldNum" sz="quarter" idx="5"/>
          </p:nvPr>
        </p:nvSpPr>
        <p:spPr/>
        <p:txBody>
          <a:bodyPr/>
          <a:lstStyle/>
          <a:p>
            <a:fld id="{256CBDEA-DB35-45AC-B19C-52A4D72882DB}" type="slidenum">
              <a:rPr lang="en-GB" smtClean="0"/>
              <a:t>26</a:t>
            </a:fld>
            <a:endParaRPr lang="en-GB"/>
          </a:p>
        </p:txBody>
      </p:sp>
    </p:spTree>
    <p:extLst>
      <p:ext uri="{BB962C8B-B14F-4D97-AF65-F5344CB8AC3E}">
        <p14:creationId xmlns:p14="http://schemas.microsoft.com/office/powerpoint/2010/main" val="876455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So this is the conceptual framework for CEIC.  It's an experiential capacity-building </a:t>
            </a:r>
            <a:r>
              <a:rPr lang="en-US" err="1">
                <a:cs typeface="Calibri"/>
              </a:rPr>
              <a:t>programme</a:t>
            </a:r>
            <a:r>
              <a:rPr lang="en-US">
                <a:cs typeface="Calibri"/>
              </a:rPr>
              <a:t> that follows a design-thinking innovation process, encouraging a human-</a:t>
            </a:r>
            <a:r>
              <a:rPr lang="en-US" err="1">
                <a:cs typeface="Calibri"/>
              </a:rPr>
              <a:t>centred</a:t>
            </a:r>
            <a:r>
              <a:rPr lang="en-US">
                <a:cs typeface="Calibri"/>
              </a:rPr>
              <a:t> approach to developing public sector services.  Over the ten month </a:t>
            </a:r>
            <a:r>
              <a:rPr lang="en-US" err="1">
                <a:cs typeface="Calibri"/>
              </a:rPr>
              <a:t>programme</a:t>
            </a:r>
            <a:r>
              <a:rPr lang="en-US">
                <a:cs typeface="Calibri"/>
              </a:rPr>
              <a:t>, our cohorts take part in monthly workshops, each one focusing on a  different stage in the innovation process as they work on a shared challenge that has been arrived at by consensus.  We provide the key elements that help to build a community of practice – bringing together a group of people who share a domain of interest and are passionate about changing the status quo, providing them a place to meet and exchange ideas, facilitating conversations, and providing tools, methods and processes that can be applied to the challenge.  As you can also see from our conceptual model, we aimed to connect all our innovation activities with what we termed 'circular economy principles', so that we would support our participants to develop an innovation process in which challenges were viewed through a circular economy.  More of that later.</a:t>
            </a:r>
          </a:p>
          <a:p>
            <a:endParaRPr lang="en-US">
              <a:cs typeface="Calibri"/>
            </a:endParaRPr>
          </a:p>
        </p:txBody>
      </p:sp>
      <p:sp>
        <p:nvSpPr>
          <p:cNvPr id="4" name="Slide Number Placeholder 3"/>
          <p:cNvSpPr>
            <a:spLocks noGrp="1"/>
          </p:cNvSpPr>
          <p:nvPr>
            <p:ph type="sldNum" sz="quarter" idx="5"/>
          </p:nvPr>
        </p:nvSpPr>
        <p:spPr/>
        <p:txBody>
          <a:bodyPr/>
          <a:lstStyle/>
          <a:p>
            <a:fld id="{256CBDEA-DB35-45AC-B19C-52A4D72882DB}" type="slidenum">
              <a:rPr lang="en-GB" smtClean="0"/>
              <a:t>4</a:t>
            </a:fld>
            <a:endParaRPr lang="en-GB"/>
          </a:p>
        </p:txBody>
      </p:sp>
    </p:spTree>
    <p:extLst>
      <p:ext uri="{BB962C8B-B14F-4D97-AF65-F5344CB8AC3E}">
        <p14:creationId xmlns:p14="http://schemas.microsoft.com/office/powerpoint/2010/main" val="35992424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56CBDEA-DB35-45AC-B19C-52A4D72882DB}" type="slidenum">
              <a:rPr lang="en-GB" smtClean="0"/>
              <a:t>27</a:t>
            </a:fld>
            <a:endParaRPr lang="en-GB"/>
          </a:p>
        </p:txBody>
      </p:sp>
    </p:spTree>
    <p:extLst>
      <p:ext uri="{BB962C8B-B14F-4D97-AF65-F5344CB8AC3E}">
        <p14:creationId xmlns:p14="http://schemas.microsoft.com/office/powerpoint/2010/main" val="21982197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This is a small selection of the public, third and hybrid sector </a:t>
            </a:r>
            <a:r>
              <a:rPr lang="en-US" dirty="0" err="1">
                <a:ea typeface="Calibri"/>
                <a:cs typeface="Calibri"/>
              </a:rPr>
              <a:t>organisations</a:t>
            </a:r>
            <a:r>
              <a:rPr lang="en-US" dirty="0">
                <a:ea typeface="Calibri"/>
                <a:cs typeface="Calibri"/>
              </a:rPr>
              <a:t> we've worked with.</a:t>
            </a:r>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256CBDEA-DB35-45AC-B19C-52A4D72882DB}" type="slidenum">
              <a:rPr lang="en-GB" smtClean="0"/>
              <a:t>5</a:t>
            </a:fld>
            <a:endParaRPr lang="en-GB"/>
          </a:p>
        </p:txBody>
      </p:sp>
    </p:spTree>
    <p:extLst>
      <p:ext uri="{BB962C8B-B14F-4D97-AF65-F5344CB8AC3E}">
        <p14:creationId xmlns:p14="http://schemas.microsoft.com/office/powerpoint/2010/main" val="22452664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In total, we've worked with 79 entities, and with 180 individuals within those </a:t>
            </a:r>
            <a:r>
              <a:rPr lang="en-US" dirty="0" err="1">
                <a:ea typeface="Calibri"/>
                <a:cs typeface="Calibri"/>
              </a:rPr>
              <a:t>organisations</a:t>
            </a:r>
            <a:r>
              <a:rPr lang="en-US" dirty="0">
                <a:ea typeface="Calibri"/>
                <a:cs typeface="Calibri"/>
              </a:rPr>
              <a:t>, with a roughly even split in entity numbers between the public and third sector (although around three times as many participants from the public sector than from the third sector).  Public sector participants include regional and local government bodies, education providers, health and social care actors, education, emergency services, cultural </a:t>
            </a:r>
            <a:r>
              <a:rPr lang="en-US" dirty="0" err="1">
                <a:ea typeface="Calibri"/>
                <a:cs typeface="Calibri"/>
              </a:rPr>
              <a:t>organisations</a:t>
            </a:r>
            <a:r>
              <a:rPr lang="en-US" dirty="0">
                <a:ea typeface="Calibri"/>
                <a:cs typeface="Calibri"/>
              </a:rPr>
              <a:t> and bodies with responsibility for protection of the natural environment.  Meanwhile, the majority of the third sector participants have been housing associations.  There have also been </a:t>
            </a:r>
            <a:r>
              <a:rPr lang="en-US" dirty="0" err="1">
                <a:ea typeface="Calibri"/>
                <a:cs typeface="Calibri"/>
              </a:rPr>
              <a:t>organisations</a:t>
            </a:r>
            <a:r>
              <a:rPr lang="en-US" dirty="0">
                <a:ea typeface="Calibri"/>
                <a:cs typeface="Calibri"/>
              </a:rPr>
              <a:t> that are connected through the purpose of supporting local community development including two </a:t>
            </a:r>
            <a:r>
              <a:rPr lang="en-US" dirty="0" err="1">
                <a:ea typeface="Calibri"/>
                <a:cs typeface="Calibri"/>
              </a:rPr>
              <a:t>organisations</a:t>
            </a:r>
            <a:r>
              <a:rPr lang="en-US" dirty="0">
                <a:ea typeface="Calibri"/>
                <a:cs typeface="Calibri"/>
              </a:rPr>
              <a:t> that consider themselves as 'circular economy'-driven businesses – the coordinators of repair cafes and sharing libraries across Wales.  That's quite a broad range of people on our </a:t>
            </a:r>
            <a:r>
              <a:rPr lang="en-US" dirty="0" err="1">
                <a:ea typeface="Calibri"/>
                <a:cs typeface="Calibri"/>
              </a:rPr>
              <a:t>programme</a:t>
            </a:r>
            <a:r>
              <a:rPr lang="en-US" dirty="0">
                <a:ea typeface="Calibri"/>
                <a:cs typeface="Calibri"/>
              </a:rPr>
              <a:t>, and with almost 60% of participants being uncertain about whether they had good knowledge about the circular economy was at the beginning of the </a:t>
            </a:r>
            <a:r>
              <a:rPr lang="en-US" dirty="0" err="1">
                <a:ea typeface="Calibri"/>
                <a:cs typeface="Calibri"/>
              </a:rPr>
              <a:t>programme</a:t>
            </a:r>
            <a:r>
              <a:rPr lang="en-US" dirty="0">
                <a:ea typeface="Calibri"/>
                <a:cs typeface="Calibri"/>
              </a:rPr>
              <a:t> (versus less than 10% expressing that they did have good knowledge about the circular economy), it felt like we had an important role in increasing their knowledge of a circular economy – starting by defining what it is.  And it's here we ran into some problems.</a:t>
            </a:r>
          </a:p>
        </p:txBody>
      </p:sp>
      <p:sp>
        <p:nvSpPr>
          <p:cNvPr id="4" name="Slide Number Placeholder 3"/>
          <p:cNvSpPr>
            <a:spLocks noGrp="1"/>
          </p:cNvSpPr>
          <p:nvPr>
            <p:ph type="sldNum" sz="quarter" idx="5"/>
          </p:nvPr>
        </p:nvSpPr>
        <p:spPr/>
        <p:txBody>
          <a:bodyPr/>
          <a:lstStyle/>
          <a:p>
            <a:fld id="{256CBDEA-DB35-45AC-B19C-52A4D72882DB}" type="slidenum">
              <a:rPr lang="en-GB" smtClean="0"/>
              <a:t>6</a:t>
            </a:fld>
            <a:endParaRPr lang="en-GB"/>
          </a:p>
        </p:txBody>
      </p:sp>
    </p:spTree>
    <p:extLst>
      <p:ext uri="{BB962C8B-B14F-4D97-AF65-F5344CB8AC3E}">
        <p14:creationId xmlns:p14="http://schemas.microsoft.com/office/powerpoint/2010/main" val="33444995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Because the circular economy is a bit like a horse designed by a committee.  It draws from a wide range of academic disciplines including industrial ecology, science and technology studies, industrial ecosystems, industrial symbiosis, cleaner production, product-service systems, eco-efficiency, cradle-to-cradle design, biomimicry, resilience of socio-ecological systems, the performance economy, the sharing economy, natural capitalism, zero emissions (Korhonen, 2018) and, more recently has become adopted by the resource management and classical economics fields and far more interrogated by social scientists.  That's led to a plethora of different definitions.  </a:t>
            </a:r>
          </a:p>
          <a:p>
            <a:endParaRPr lang="en-US" dirty="0">
              <a:cs typeface="Calibri"/>
            </a:endParaRPr>
          </a:p>
          <a:p>
            <a:r>
              <a:rPr lang="en-US" dirty="0">
                <a:cs typeface="Calibri"/>
              </a:rPr>
              <a:t>We're a multi-disciplinary team on CEIC, and we almost immediately found ourselves at odds as to what we thought the circular economy was.  For some people it was just a byword for resource efficiency, for others it was about climate change mitigation and for others it was about social innovation.  Some thought it was driven by waste management, others by innovation and others by design.  The only things we found we really could agree on was that it had the effective use of resources at its heart, and that those resources needed to be used to create value.  And when we went to the literature to settle the argument about the definition of a circular economy, we found this:  114 definitions?  In 2017?  How many must there be now?  And if we don't find a definition, the whole thing will collapse under its own ridiculousness? And if we're this confused, how are our participants going to feel, especially when we're going to ask them to develop solutions that are regional?  There are many more articles that </a:t>
            </a:r>
            <a:r>
              <a:rPr lang="en-US" dirty="0" err="1">
                <a:cs typeface="Calibri"/>
              </a:rPr>
              <a:t>emphasise</a:t>
            </a:r>
            <a:r>
              <a:rPr lang="en-US" dirty="0">
                <a:cs typeface="Calibri"/>
              </a:rPr>
              <a:t> the importance of a common definition – but with each one, more definitions proliferate.  And to what end is this important on a practical level?  What we wanted our participants to be able to do was to come to consensus around how their organisations could create value through the effective use of resources. Did it really matter what the definition of a circular economy is?</a:t>
            </a:r>
          </a:p>
          <a:p>
            <a:endParaRPr lang="en-US" dirty="0">
              <a:cs typeface="+mn-lt"/>
            </a:endParaRPr>
          </a:p>
          <a:p>
            <a:r>
              <a:rPr lang="en-US" dirty="0">
                <a:cs typeface="+mn-lt"/>
              </a:rPr>
              <a:t>Happily, we also came across another school of thought – one that didn't try to </a:t>
            </a:r>
            <a:r>
              <a:rPr lang="en-US" dirty="0" err="1">
                <a:cs typeface="+mn-lt"/>
              </a:rPr>
              <a:t>rationalise</a:t>
            </a:r>
            <a:r>
              <a:rPr lang="en-US" dirty="0">
                <a:cs typeface="+mn-lt"/>
              </a:rPr>
              <a:t> it down to a single definition, but </a:t>
            </a:r>
            <a:r>
              <a:rPr lang="en-US" dirty="0" err="1">
                <a:cs typeface="+mn-lt"/>
              </a:rPr>
              <a:t>recognised</a:t>
            </a:r>
            <a:r>
              <a:rPr lang="en-US" dirty="0">
                <a:cs typeface="+mn-lt"/>
              </a:rPr>
              <a:t> that there might be different interpretations, but that might not necessarily be an issue.   We naturally leaned towards this more constructionist approach to enacting the circular economy.  Provided that we delivered a </a:t>
            </a:r>
            <a:r>
              <a:rPr lang="en-US" dirty="0" err="1">
                <a:cs typeface="+mn-lt"/>
              </a:rPr>
              <a:t>programme</a:t>
            </a:r>
            <a:r>
              <a:rPr lang="en-US" dirty="0">
                <a:cs typeface="+mn-lt"/>
              </a:rPr>
              <a:t> that supported </a:t>
            </a:r>
            <a:r>
              <a:rPr lang="en-US" dirty="0" err="1">
                <a:cs typeface="+mn-lt"/>
              </a:rPr>
              <a:t>organisations</a:t>
            </a:r>
            <a:r>
              <a:rPr lang="en-US" dirty="0">
                <a:cs typeface="+mn-lt"/>
              </a:rPr>
              <a:t> to deliver value through the effective use of resources, did it really matter how we defined the circular economy?  But we also </a:t>
            </a:r>
            <a:r>
              <a:rPr lang="en-US" dirty="0" err="1">
                <a:cs typeface="+mn-lt"/>
              </a:rPr>
              <a:t>realised</a:t>
            </a:r>
            <a:r>
              <a:rPr lang="en-US" dirty="0">
                <a:cs typeface="+mn-lt"/>
              </a:rPr>
              <a:t> that our cohorts needed something to coalesce around, so we asked ourselves, how could they define it themselves?   </a:t>
            </a:r>
          </a:p>
          <a:p>
            <a:endParaRPr lang="en-US" dirty="0">
              <a:cs typeface="+mn-lt"/>
            </a:endParaRPr>
          </a:p>
          <a:p>
            <a:br>
              <a:rPr lang="en-US" dirty="0">
                <a:cs typeface="+mn-lt"/>
              </a:rPr>
            </a:br>
            <a:endParaRPr lang="en-US" dirty="0"/>
          </a:p>
        </p:txBody>
      </p:sp>
      <p:sp>
        <p:nvSpPr>
          <p:cNvPr id="4" name="Slide Number Placeholder 3"/>
          <p:cNvSpPr>
            <a:spLocks noGrp="1"/>
          </p:cNvSpPr>
          <p:nvPr>
            <p:ph type="sldNum" sz="quarter" idx="5"/>
          </p:nvPr>
        </p:nvSpPr>
        <p:spPr/>
        <p:txBody>
          <a:bodyPr/>
          <a:lstStyle/>
          <a:p>
            <a:fld id="{256CBDEA-DB35-45AC-B19C-52A4D72882DB}" type="slidenum">
              <a:rPr lang="en-GB" smtClean="0"/>
              <a:t>7</a:t>
            </a:fld>
            <a:endParaRPr lang="en-GB"/>
          </a:p>
        </p:txBody>
      </p:sp>
    </p:spTree>
    <p:extLst>
      <p:ext uri="{BB962C8B-B14F-4D97-AF65-F5344CB8AC3E}">
        <p14:creationId xmlns:p14="http://schemas.microsoft.com/office/powerpoint/2010/main" val="38796095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This approach helped us out with some very practical issues we were facing.  First, 'classical' circular economy challenges – where the main things that </a:t>
            </a:r>
            <a:r>
              <a:rPr lang="en-US" err="1">
                <a:cs typeface="Calibri"/>
              </a:rPr>
              <a:t>organisations</a:t>
            </a:r>
            <a:r>
              <a:rPr lang="en-US">
                <a:cs typeface="Calibri"/>
              </a:rPr>
              <a:t> are trying to do is be more resource-efficient or design out waste – are not always the priority for </a:t>
            </a:r>
            <a:r>
              <a:rPr lang="en-US" err="1">
                <a:cs typeface="Calibri"/>
              </a:rPr>
              <a:t>organisations</a:t>
            </a:r>
            <a:r>
              <a:rPr lang="en-US">
                <a:cs typeface="Calibri"/>
              </a:rPr>
              <a:t> – and we had quite challenging recruitment targets!  It was also a great way of crafting an argument for our funders who had a more 'essentialist' approach to what the circular economy is.  During this time, we were talking a lot to Dr Andy Rees at Welsh Government, who took the view that we didn’t only want the circular economy to be only the province of businesses that use it as their primary form of value creation, but that businesses should employ a circular innovation process to every challenge, regardless of whether it is a resource issue or not – in other words, every innovation should be aiming to create value through the effective use of resources.  Further, circular economy policy in Wales has been developed to deliver against the goals of the Wellbeing of Future Generations Act – so the delivery of the circular economy goals espoused by Welsh Government should inherently contribute to aspects of the Wellbeing Economy.</a:t>
            </a:r>
          </a:p>
        </p:txBody>
      </p:sp>
      <p:sp>
        <p:nvSpPr>
          <p:cNvPr id="4" name="Slide Number Placeholder 3"/>
          <p:cNvSpPr>
            <a:spLocks noGrp="1"/>
          </p:cNvSpPr>
          <p:nvPr>
            <p:ph type="sldNum" sz="quarter" idx="5"/>
          </p:nvPr>
        </p:nvSpPr>
        <p:spPr/>
        <p:txBody>
          <a:bodyPr/>
          <a:lstStyle/>
          <a:p>
            <a:fld id="{256CBDEA-DB35-45AC-B19C-52A4D72882DB}" type="slidenum">
              <a:rPr lang="en-GB" smtClean="0"/>
              <a:t>9</a:t>
            </a:fld>
            <a:endParaRPr lang="en-GB"/>
          </a:p>
        </p:txBody>
      </p:sp>
    </p:spTree>
    <p:extLst>
      <p:ext uri="{BB962C8B-B14F-4D97-AF65-F5344CB8AC3E}">
        <p14:creationId xmlns:p14="http://schemas.microsoft.com/office/powerpoint/2010/main" val="24165491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solidFill>
                  <a:schemeClr val="bg2"/>
                </a:solidFill>
                <a:cs typeface="Calibri"/>
              </a:rPr>
              <a:t>Social criticisms of the circular economy and circular economy in the public context (</a:t>
            </a:r>
            <a:r>
              <a:rPr lang="en-GB" sz="1200" err="1">
                <a:solidFill>
                  <a:schemeClr val="bg2"/>
                </a:solidFill>
                <a:cs typeface="Calibri"/>
              </a:rPr>
              <a:t>Kersty</a:t>
            </a:r>
            <a:r>
              <a:rPr lang="en-GB" sz="1200">
                <a:solidFill>
                  <a:schemeClr val="bg2"/>
                </a:solidFill>
                <a:cs typeface="Calibri"/>
              </a:rPr>
              <a:t> Hobson's work, Klein, Ramos, Deutz) </a:t>
            </a:r>
          </a:p>
          <a:p>
            <a:endParaRPr lang="en-GB"/>
          </a:p>
        </p:txBody>
      </p:sp>
      <p:sp>
        <p:nvSpPr>
          <p:cNvPr id="4" name="Slide Number Placeholder 3"/>
          <p:cNvSpPr>
            <a:spLocks noGrp="1"/>
          </p:cNvSpPr>
          <p:nvPr>
            <p:ph type="sldNum" sz="quarter" idx="5"/>
          </p:nvPr>
        </p:nvSpPr>
        <p:spPr/>
        <p:txBody>
          <a:bodyPr/>
          <a:lstStyle/>
          <a:p>
            <a:fld id="{256CBDEA-DB35-45AC-B19C-52A4D72882DB}" type="slidenum">
              <a:rPr lang="en-GB" smtClean="0"/>
              <a:t>10</a:t>
            </a:fld>
            <a:endParaRPr lang="en-GB"/>
          </a:p>
        </p:txBody>
      </p:sp>
    </p:spTree>
    <p:extLst>
      <p:ext uri="{BB962C8B-B14F-4D97-AF65-F5344CB8AC3E}">
        <p14:creationId xmlns:p14="http://schemas.microsoft.com/office/powerpoint/2010/main" val="27144531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56CBDEA-DB35-45AC-B19C-52A4D72882DB}" type="slidenum">
              <a:rPr lang="en-GB" smtClean="0"/>
              <a:t>11</a:t>
            </a:fld>
            <a:endParaRPr lang="en-GB"/>
          </a:p>
        </p:txBody>
      </p:sp>
    </p:spTree>
    <p:extLst>
      <p:ext uri="{BB962C8B-B14F-4D97-AF65-F5344CB8AC3E}">
        <p14:creationId xmlns:p14="http://schemas.microsoft.com/office/powerpoint/2010/main" val="33797995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So, what we want to do from here on in is to talk about how CEIC dealt with these complexities of policy and the circular economy – and to do that, we need to introduce you to some of our cohorts.  We're going to talk about five of our cohorts – four from the Cardiff Capital Region and one from the Swansea Bay Region.  CCR1 and SBR2 coalesced around the theme of </a:t>
            </a:r>
            <a:r>
              <a:rPr lang="en-US" dirty="0" err="1">
                <a:cs typeface="Calibri"/>
              </a:rPr>
              <a:t>decarbonisation</a:t>
            </a:r>
            <a:r>
              <a:rPr lang="en-US" dirty="0">
                <a:cs typeface="Calibri"/>
              </a:rPr>
              <a:t> of social housing.  CCR2 was focused on financial flows in the circular economy – procurement and finance.  CCR3 was interested in community growing, and CCR4 was considering the regeneration of post-industrial land and water </a:t>
            </a:r>
            <a:r>
              <a:rPr lang="en-US" dirty="0" err="1">
                <a:cs typeface="Calibri"/>
              </a:rPr>
              <a:t>scapes</a:t>
            </a:r>
            <a:r>
              <a:rPr lang="en-US" dirty="0">
                <a:cs typeface="Calibri"/>
              </a:rPr>
              <a:t>.  But talking about people is not the same as seeing them... so here they are!  Our cohorts.  These photos were taken at our experiential learning event at Court Colman, a two-day immersive learning experience in which our participants are introduced to innovation dynamics, challenged to think differently and practice </a:t>
            </a:r>
            <a:r>
              <a:rPr lang="en-US" dirty="0" err="1">
                <a:cs typeface="Calibri"/>
              </a:rPr>
              <a:t>designerly</a:t>
            </a:r>
            <a:r>
              <a:rPr lang="en-US" dirty="0">
                <a:cs typeface="Calibri"/>
              </a:rPr>
              <a:t> ways of knowing, and begin to develop consensus around their challenge.</a:t>
            </a:r>
          </a:p>
        </p:txBody>
      </p:sp>
      <p:sp>
        <p:nvSpPr>
          <p:cNvPr id="4" name="Slide Number Placeholder 3"/>
          <p:cNvSpPr>
            <a:spLocks noGrp="1"/>
          </p:cNvSpPr>
          <p:nvPr>
            <p:ph type="sldNum" sz="quarter" idx="5"/>
          </p:nvPr>
        </p:nvSpPr>
        <p:spPr/>
        <p:txBody>
          <a:bodyPr/>
          <a:lstStyle/>
          <a:p>
            <a:fld id="{256CBDEA-DB35-45AC-B19C-52A4D72882DB}" type="slidenum">
              <a:rPr lang="en-GB" smtClean="0"/>
              <a:t>14</a:t>
            </a:fld>
            <a:endParaRPr lang="en-GB"/>
          </a:p>
        </p:txBody>
      </p:sp>
    </p:spTree>
    <p:extLst>
      <p:ext uri="{BB962C8B-B14F-4D97-AF65-F5344CB8AC3E}">
        <p14:creationId xmlns:p14="http://schemas.microsoft.com/office/powerpoint/2010/main" val="116014871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4.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5.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6.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5" name="Rectangle 14"/>
          <p:cNvSpPr/>
          <p:nvPr userDrawn="1"/>
        </p:nvSpPr>
        <p:spPr>
          <a:xfrm>
            <a:off x="5857875" y="-371476"/>
            <a:ext cx="7058024" cy="8334375"/>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2" name="Flowchart: Manual Input 11"/>
          <p:cNvSpPr/>
          <p:nvPr userDrawn="1"/>
        </p:nvSpPr>
        <p:spPr>
          <a:xfrm rot="5400000">
            <a:off x="-1183480" y="3717130"/>
            <a:ext cx="12934950" cy="5395911"/>
          </a:xfrm>
          <a:prstGeom prst="flowChartManualInp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sp>
        <p:nvSpPr>
          <p:cNvPr id="11" name="Flowchart: Manual Input 10"/>
          <p:cNvSpPr/>
          <p:nvPr userDrawn="1"/>
        </p:nvSpPr>
        <p:spPr>
          <a:xfrm rot="5400000">
            <a:off x="-1878806" y="3474245"/>
            <a:ext cx="12934950" cy="5776911"/>
          </a:xfrm>
          <a:prstGeom prst="flowChartManualInpu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10" name="Flowchart: Manual Input 9"/>
          <p:cNvSpPr/>
          <p:nvPr userDrawn="1"/>
        </p:nvSpPr>
        <p:spPr>
          <a:xfrm rot="5400000">
            <a:off x="-2521742" y="3326607"/>
            <a:ext cx="12934950" cy="6072184"/>
          </a:xfrm>
          <a:prstGeom prst="flowChartManualInp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Flowchart: Manual Input 8"/>
          <p:cNvSpPr/>
          <p:nvPr userDrawn="1"/>
        </p:nvSpPr>
        <p:spPr>
          <a:xfrm rot="5400000">
            <a:off x="-3324224" y="3138487"/>
            <a:ext cx="13125450" cy="6467475"/>
          </a:xfrm>
          <a:prstGeom prst="flowChartManualInpu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2" name="Title 1"/>
          <p:cNvSpPr>
            <a:spLocks noGrp="1"/>
          </p:cNvSpPr>
          <p:nvPr>
            <p:ph type="ctrTitle"/>
          </p:nvPr>
        </p:nvSpPr>
        <p:spPr>
          <a:xfrm>
            <a:off x="-1" y="1297099"/>
            <a:ext cx="4105275"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0" y="4011613"/>
            <a:ext cx="46482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grpSp>
        <p:nvGrpSpPr>
          <p:cNvPr id="4" name="Group 3"/>
          <p:cNvGrpSpPr/>
          <p:nvPr userDrawn="1"/>
        </p:nvGrpSpPr>
        <p:grpSpPr>
          <a:xfrm>
            <a:off x="7304316" y="99448"/>
            <a:ext cx="4887684" cy="6659106"/>
            <a:chOff x="7340831" y="99448"/>
            <a:chExt cx="4887684" cy="6659106"/>
          </a:xfrm>
        </p:grpSpPr>
        <p:pic>
          <p:nvPicPr>
            <p:cNvPr id="16" name="Picture 15"/>
            <p:cNvPicPr>
              <a:picLocks noChangeAspect="1"/>
            </p:cNvPicPr>
            <p:nvPr userDrawn="1"/>
          </p:nvPicPr>
          <p:blipFill rotWithShape="1">
            <a:blip r:embed="rId2" cstate="print">
              <a:extLst>
                <a:ext uri="{28A0092B-C50C-407E-A947-70E740481C1C}">
                  <a14:useLocalDpi xmlns:a14="http://schemas.microsoft.com/office/drawing/2010/main" val="0"/>
                </a:ext>
              </a:extLst>
            </a:blip>
            <a:srcRect l="3720"/>
            <a:stretch/>
          </p:blipFill>
          <p:spPr>
            <a:xfrm>
              <a:off x="7340831" y="99448"/>
              <a:ext cx="4887684" cy="1451562"/>
            </a:xfrm>
            <a:prstGeom prst="rect">
              <a:avLst/>
            </a:prstGeom>
          </p:spPr>
        </p:pic>
        <p:pic>
          <p:nvPicPr>
            <p:cNvPr id="17" name="Picture 16"/>
            <p:cNvPicPr>
              <a:picLocks noChangeAspect="1"/>
            </p:cNvPicPr>
            <p:nvPr userDrawn="1"/>
          </p:nvPicPr>
          <p:blipFill>
            <a:blip r:embed="rId3"/>
            <a:stretch>
              <a:fillRect/>
            </a:stretch>
          </p:blipFill>
          <p:spPr>
            <a:xfrm>
              <a:off x="7630390" y="3430789"/>
              <a:ext cx="4598125" cy="1397000"/>
            </a:xfrm>
            <a:prstGeom prst="rect">
              <a:avLst/>
            </a:prstGeom>
          </p:spPr>
        </p:pic>
        <p:pic>
          <p:nvPicPr>
            <p:cNvPr id="18" name="Picture 17"/>
            <p:cNvPicPr>
              <a:picLocks noChangeAspect="1"/>
            </p:cNvPicPr>
            <p:nvPr userDrawn="1"/>
          </p:nvPicPr>
          <p:blipFill>
            <a:blip r:embed="rId4"/>
            <a:stretch>
              <a:fillRect/>
            </a:stretch>
          </p:blipFill>
          <p:spPr>
            <a:xfrm>
              <a:off x="7377117" y="1650458"/>
              <a:ext cx="4522785" cy="1680883"/>
            </a:xfrm>
            <a:prstGeom prst="rect">
              <a:avLst/>
            </a:prstGeom>
          </p:spPr>
        </p:pic>
        <p:pic>
          <p:nvPicPr>
            <p:cNvPr id="19" name="Picture 18"/>
            <p:cNvPicPr>
              <a:picLocks noChangeAspect="1"/>
            </p:cNvPicPr>
            <p:nvPr userDrawn="1"/>
          </p:nvPicPr>
          <p:blipFill>
            <a:blip r:embed="rId5"/>
            <a:stretch>
              <a:fillRect/>
            </a:stretch>
          </p:blipFill>
          <p:spPr>
            <a:xfrm>
              <a:off x="7789868" y="4927237"/>
              <a:ext cx="2533649" cy="1831317"/>
            </a:xfrm>
            <a:prstGeom prst="rect">
              <a:avLst/>
            </a:prstGeom>
          </p:spPr>
        </p:pic>
      </p:grpSp>
    </p:spTree>
    <p:extLst>
      <p:ext uri="{BB962C8B-B14F-4D97-AF65-F5344CB8AC3E}">
        <p14:creationId xmlns:p14="http://schemas.microsoft.com/office/powerpoint/2010/main" val="18195661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D2D03666-76FD-4383-AFA3-6F8AC27A65FA}" type="datetimeFigureOut">
              <a:rPr lang="en-GB" smtClean="0"/>
              <a:pPr/>
              <a:t>09/05/2023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90DE6880-960B-41A9-8152-A865F1FCDD86}" type="slidenum">
              <a:rPr lang="en-GB" smtClean="0"/>
              <a:pPr/>
              <a:t>‹#›</a:t>
            </a:fld>
            <a:endParaRPr lang="en-GB"/>
          </a:p>
        </p:txBody>
      </p:sp>
    </p:spTree>
    <p:extLst>
      <p:ext uri="{BB962C8B-B14F-4D97-AF65-F5344CB8AC3E}">
        <p14:creationId xmlns:p14="http://schemas.microsoft.com/office/powerpoint/2010/main" val="7068616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D2D03666-76FD-4383-AFA3-6F8AC27A65FA}" type="datetimeFigureOut">
              <a:rPr lang="en-GB" smtClean="0"/>
              <a:pPr/>
              <a:t>09/05/2023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90DE6880-960B-41A9-8152-A865F1FCDD86}" type="slidenum">
              <a:rPr lang="en-GB" smtClean="0"/>
              <a:pPr/>
              <a:t>‹#›</a:t>
            </a:fld>
            <a:endParaRPr lang="en-GB"/>
          </a:p>
        </p:txBody>
      </p:sp>
    </p:spTree>
    <p:extLst>
      <p:ext uri="{BB962C8B-B14F-4D97-AF65-F5344CB8AC3E}">
        <p14:creationId xmlns:p14="http://schemas.microsoft.com/office/powerpoint/2010/main" val="27254608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Rectangle 10"/>
          <p:cNvSpPr/>
          <p:nvPr userDrawn="1"/>
        </p:nvSpPr>
        <p:spPr>
          <a:xfrm>
            <a:off x="5857875" y="-371476"/>
            <a:ext cx="7058024" cy="8334375"/>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0" name="Flowchart: Manual Input 9"/>
          <p:cNvSpPr/>
          <p:nvPr userDrawn="1"/>
        </p:nvSpPr>
        <p:spPr>
          <a:xfrm rot="5400000">
            <a:off x="-1183480" y="3717130"/>
            <a:ext cx="12934950" cy="5395911"/>
          </a:xfrm>
          <a:prstGeom prst="flowChartManualInp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sp>
        <p:nvSpPr>
          <p:cNvPr id="9" name="Flowchart: Manual Input 8"/>
          <p:cNvSpPr/>
          <p:nvPr userDrawn="1"/>
        </p:nvSpPr>
        <p:spPr>
          <a:xfrm rot="5400000">
            <a:off x="-1878806" y="3474245"/>
            <a:ext cx="12934950" cy="5776911"/>
          </a:xfrm>
          <a:prstGeom prst="flowChartManualInpu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8" name="Flowchart: Manual Input 7"/>
          <p:cNvSpPr/>
          <p:nvPr userDrawn="1"/>
        </p:nvSpPr>
        <p:spPr>
          <a:xfrm rot="5400000">
            <a:off x="-2521742" y="3326607"/>
            <a:ext cx="12934950" cy="6072184"/>
          </a:xfrm>
          <a:prstGeom prst="flowChartManualInp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Flowchart: Manual Input 6"/>
          <p:cNvSpPr/>
          <p:nvPr userDrawn="1"/>
        </p:nvSpPr>
        <p:spPr>
          <a:xfrm rot="5400000">
            <a:off x="-3324224" y="3138487"/>
            <a:ext cx="13125450" cy="6467475"/>
          </a:xfrm>
          <a:prstGeom prst="flowChartManualInput">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2" name="Title 1"/>
          <p:cNvSpPr>
            <a:spLocks noGrp="1"/>
          </p:cNvSpPr>
          <p:nvPr>
            <p:ph type="ctrTitle"/>
          </p:nvPr>
        </p:nvSpPr>
        <p:spPr>
          <a:xfrm>
            <a:off x="0" y="1214438"/>
            <a:ext cx="394335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0" y="4002088"/>
            <a:ext cx="4524375"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grpSp>
        <p:nvGrpSpPr>
          <p:cNvPr id="16" name="Group 15"/>
          <p:cNvGrpSpPr/>
          <p:nvPr userDrawn="1"/>
        </p:nvGrpSpPr>
        <p:grpSpPr>
          <a:xfrm>
            <a:off x="7304316" y="99448"/>
            <a:ext cx="4887684" cy="6659106"/>
            <a:chOff x="7340831" y="99448"/>
            <a:chExt cx="4887684" cy="6659106"/>
          </a:xfrm>
        </p:grpSpPr>
        <p:pic>
          <p:nvPicPr>
            <p:cNvPr id="17" name="Picture 16"/>
            <p:cNvPicPr>
              <a:picLocks noChangeAspect="1"/>
            </p:cNvPicPr>
            <p:nvPr userDrawn="1"/>
          </p:nvPicPr>
          <p:blipFill rotWithShape="1">
            <a:blip r:embed="rId2" cstate="print">
              <a:extLst>
                <a:ext uri="{28A0092B-C50C-407E-A947-70E740481C1C}">
                  <a14:useLocalDpi xmlns:a14="http://schemas.microsoft.com/office/drawing/2010/main" val="0"/>
                </a:ext>
              </a:extLst>
            </a:blip>
            <a:srcRect l="3720"/>
            <a:stretch/>
          </p:blipFill>
          <p:spPr>
            <a:xfrm>
              <a:off x="7340831" y="99448"/>
              <a:ext cx="4887684" cy="1451562"/>
            </a:xfrm>
            <a:prstGeom prst="rect">
              <a:avLst/>
            </a:prstGeom>
          </p:spPr>
        </p:pic>
        <p:pic>
          <p:nvPicPr>
            <p:cNvPr id="18" name="Picture 17"/>
            <p:cNvPicPr>
              <a:picLocks noChangeAspect="1"/>
            </p:cNvPicPr>
            <p:nvPr userDrawn="1"/>
          </p:nvPicPr>
          <p:blipFill>
            <a:blip r:embed="rId3"/>
            <a:stretch>
              <a:fillRect/>
            </a:stretch>
          </p:blipFill>
          <p:spPr>
            <a:xfrm>
              <a:off x="7630390" y="3430789"/>
              <a:ext cx="4598125" cy="1397000"/>
            </a:xfrm>
            <a:prstGeom prst="rect">
              <a:avLst/>
            </a:prstGeom>
          </p:spPr>
        </p:pic>
        <p:pic>
          <p:nvPicPr>
            <p:cNvPr id="19" name="Picture 18"/>
            <p:cNvPicPr>
              <a:picLocks noChangeAspect="1"/>
            </p:cNvPicPr>
            <p:nvPr userDrawn="1"/>
          </p:nvPicPr>
          <p:blipFill>
            <a:blip r:embed="rId4"/>
            <a:stretch>
              <a:fillRect/>
            </a:stretch>
          </p:blipFill>
          <p:spPr>
            <a:xfrm>
              <a:off x="7377117" y="1650458"/>
              <a:ext cx="4522785" cy="1680883"/>
            </a:xfrm>
            <a:prstGeom prst="rect">
              <a:avLst/>
            </a:prstGeom>
          </p:spPr>
        </p:pic>
        <p:pic>
          <p:nvPicPr>
            <p:cNvPr id="20" name="Picture 19"/>
            <p:cNvPicPr>
              <a:picLocks noChangeAspect="1"/>
            </p:cNvPicPr>
            <p:nvPr userDrawn="1"/>
          </p:nvPicPr>
          <p:blipFill>
            <a:blip r:embed="rId5"/>
            <a:stretch>
              <a:fillRect/>
            </a:stretch>
          </p:blipFill>
          <p:spPr>
            <a:xfrm>
              <a:off x="7789868" y="4927237"/>
              <a:ext cx="2533649" cy="1831317"/>
            </a:xfrm>
            <a:prstGeom prst="rect">
              <a:avLst/>
            </a:prstGeom>
          </p:spPr>
        </p:pic>
      </p:grpSp>
    </p:spTree>
    <p:extLst>
      <p:ext uri="{BB962C8B-B14F-4D97-AF65-F5344CB8AC3E}">
        <p14:creationId xmlns:p14="http://schemas.microsoft.com/office/powerpoint/2010/main" val="41669938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695C75AD-21A8-4A47-B891-63D6485F0AC7}" type="datetimeFigureOut">
              <a:rPr lang="en-GB" smtClean="0"/>
              <a:pPr/>
              <a:t>09/05/2023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7422826F-81DF-468F-8D46-C5906967167B}" type="slidenum">
              <a:rPr lang="en-GB" smtClean="0"/>
              <a:pPr/>
              <a:t>‹#›</a:t>
            </a:fld>
            <a:endParaRPr lang="en-GB"/>
          </a:p>
        </p:txBody>
      </p:sp>
    </p:spTree>
    <p:extLst>
      <p:ext uri="{BB962C8B-B14F-4D97-AF65-F5344CB8AC3E}">
        <p14:creationId xmlns:p14="http://schemas.microsoft.com/office/powerpoint/2010/main" val="3144302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accent5"/>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695C75AD-21A8-4A47-B891-63D6485F0AC7}" type="datetimeFigureOut">
              <a:rPr lang="en-GB" smtClean="0"/>
              <a:pPr/>
              <a:t>09/05/2023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7422826F-81DF-468F-8D46-C5906967167B}" type="slidenum">
              <a:rPr lang="en-GB" smtClean="0"/>
              <a:pPr/>
              <a:t>‹#›</a:t>
            </a:fld>
            <a:endParaRPr lang="en-GB"/>
          </a:p>
        </p:txBody>
      </p:sp>
    </p:spTree>
    <p:extLst>
      <p:ext uri="{BB962C8B-B14F-4D97-AF65-F5344CB8AC3E}">
        <p14:creationId xmlns:p14="http://schemas.microsoft.com/office/powerpoint/2010/main" val="23127375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695C75AD-21A8-4A47-B891-63D6485F0AC7}" type="datetimeFigureOut">
              <a:rPr lang="en-GB" smtClean="0"/>
              <a:pPr/>
              <a:t>09/05/2023</a:t>
            </a:fld>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7422826F-81DF-468F-8D46-C5906967167B}" type="slidenum">
              <a:rPr lang="en-GB" smtClean="0"/>
              <a:pPr/>
              <a:t>‹#›</a:t>
            </a:fld>
            <a:endParaRPr lang="en-GB"/>
          </a:p>
        </p:txBody>
      </p:sp>
    </p:spTree>
    <p:extLst>
      <p:ext uri="{BB962C8B-B14F-4D97-AF65-F5344CB8AC3E}">
        <p14:creationId xmlns:p14="http://schemas.microsoft.com/office/powerpoint/2010/main" val="42718481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695C75AD-21A8-4A47-B891-63D6485F0AC7}" type="datetimeFigureOut">
              <a:rPr lang="en-GB" smtClean="0"/>
              <a:pPr/>
              <a:t>09/05/2023</a:t>
            </a:fld>
            <a:endParaRPr lang="en-GB"/>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7422826F-81DF-468F-8D46-C5906967167B}" type="slidenum">
              <a:rPr lang="en-GB" smtClean="0"/>
              <a:pPr/>
              <a:t>‹#›</a:t>
            </a:fld>
            <a:endParaRPr lang="en-GB"/>
          </a:p>
        </p:txBody>
      </p:sp>
    </p:spTree>
    <p:extLst>
      <p:ext uri="{BB962C8B-B14F-4D97-AF65-F5344CB8AC3E}">
        <p14:creationId xmlns:p14="http://schemas.microsoft.com/office/powerpoint/2010/main" val="39089625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695C75AD-21A8-4A47-B891-63D6485F0AC7}" type="datetimeFigureOut">
              <a:rPr lang="en-GB" smtClean="0"/>
              <a:t>09/05/2023</a:t>
            </a:fld>
            <a:endParaRPr lang="en-GB"/>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GB"/>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7422826F-81DF-468F-8D46-C5906967167B}" type="slidenum">
              <a:rPr lang="en-GB" smtClean="0"/>
              <a:t>‹#›</a:t>
            </a:fld>
            <a:endParaRPr lang="en-GB"/>
          </a:p>
        </p:txBody>
      </p:sp>
    </p:spTree>
    <p:extLst>
      <p:ext uri="{BB962C8B-B14F-4D97-AF65-F5344CB8AC3E}">
        <p14:creationId xmlns:p14="http://schemas.microsoft.com/office/powerpoint/2010/main" val="35326572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695C75AD-21A8-4A47-B891-63D6485F0AC7}" type="datetimeFigureOut">
              <a:rPr lang="en-GB" smtClean="0"/>
              <a:pPr/>
              <a:t>09/05/2023</a:t>
            </a:fld>
            <a:endParaRPr lang="en-GB"/>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7422826F-81DF-468F-8D46-C5906967167B}" type="slidenum">
              <a:rPr lang="en-GB" smtClean="0"/>
              <a:pPr/>
              <a:t>‹#›</a:t>
            </a:fld>
            <a:endParaRPr lang="en-GB"/>
          </a:p>
        </p:txBody>
      </p:sp>
    </p:spTree>
    <p:extLst>
      <p:ext uri="{BB962C8B-B14F-4D97-AF65-F5344CB8AC3E}">
        <p14:creationId xmlns:p14="http://schemas.microsoft.com/office/powerpoint/2010/main" val="35272481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695C75AD-21A8-4A47-B891-63D6485F0AC7}" type="datetimeFigureOut">
              <a:rPr lang="en-GB" smtClean="0"/>
              <a:t>09/05/2023</a:t>
            </a:fld>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7422826F-81DF-468F-8D46-C5906967167B}" type="slidenum">
              <a:rPr lang="en-GB" smtClean="0"/>
              <a:t>‹#›</a:t>
            </a:fld>
            <a:endParaRPr lang="en-GB"/>
          </a:p>
        </p:txBody>
      </p:sp>
    </p:spTree>
    <p:extLst>
      <p:ext uri="{BB962C8B-B14F-4D97-AF65-F5344CB8AC3E}">
        <p14:creationId xmlns:p14="http://schemas.microsoft.com/office/powerpoint/2010/main" val="3594814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D2D03666-76FD-4383-AFA3-6F8AC27A65FA}" type="datetimeFigureOut">
              <a:rPr lang="en-GB" smtClean="0"/>
              <a:pPr/>
              <a:t>09/05/2023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90DE6880-960B-41A9-8152-A865F1FCDD86}" type="slidenum">
              <a:rPr lang="en-GB" smtClean="0"/>
              <a:pPr/>
              <a:t>‹#›</a:t>
            </a:fld>
            <a:endParaRPr lang="en-GB"/>
          </a:p>
        </p:txBody>
      </p:sp>
    </p:spTree>
    <p:extLst>
      <p:ext uri="{BB962C8B-B14F-4D97-AF65-F5344CB8AC3E}">
        <p14:creationId xmlns:p14="http://schemas.microsoft.com/office/powerpoint/2010/main" val="31691170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695C75AD-21A8-4A47-B891-63D6485F0AC7}" type="datetimeFigureOut">
              <a:rPr lang="en-GB" smtClean="0"/>
              <a:pPr/>
              <a:t>09/05/2023</a:t>
            </a:fld>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7422826F-81DF-468F-8D46-C5906967167B}" type="slidenum">
              <a:rPr lang="en-GB" smtClean="0"/>
              <a:pPr/>
              <a:t>‹#›</a:t>
            </a:fld>
            <a:endParaRPr lang="en-GB"/>
          </a:p>
        </p:txBody>
      </p:sp>
    </p:spTree>
    <p:extLst>
      <p:ext uri="{BB962C8B-B14F-4D97-AF65-F5344CB8AC3E}">
        <p14:creationId xmlns:p14="http://schemas.microsoft.com/office/powerpoint/2010/main" val="39219010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695C75AD-21A8-4A47-B891-63D6485F0AC7}" type="datetimeFigureOut">
              <a:rPr lang="en-GB" smtClean="0"/>
              <a:pPr/>
              <a:t>09/05/2023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7422826F-81DF-468F-8D46-C5906967167B}" type="slidenum">
              <a:rPr lang="en-GB" smtClean="0"/>
              <a:pPr/>
              <a:t>‹#›</a:t>
            </a:fld>
            <a:endParaRPr lang="en-GB"/>
          </a:p>
        </p:txBody>
      </p:sp>
    </p:spTree>
    <p:extLst>
      <p:ext uri="{BB962C8B-B14F-4D97-AF65-F5344CB8AC3E}">
        <p14:creationId xmlns:p14="http://schemas.microsoft.com/office/powerpoint/2010/main" val="24935570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695C75AD-21A8-4A47-B891-63D6485F0AC7}" type="datetimeFigureOut">
              <a:rPr lang="en-GB" smtClean="0"/>
              <a:pPr/>
              <a:t>09/05/2023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7422826F-81DF-468F-8D46-C5906967167B}" type="slidenum">
              <a:rPr lang="en-GB" smtClean="0"/>
              <a:pPr/>
              <a:t>‹#›</a:t>
            </a:fld>
            <a:endParaRPr lang="en-GB"/>
          </a:p>
        </p:txBody>
      </p:sp>
    </p:spTree>
    <p:extLst>
      <p:ext uri="{BB962C8B-B14F-4D97-AF65-F5344CB8AC3E}">
        <p14:creationId xmlns:p14="http://schemas.microsoft.com/office/powerpoint/2010/main" val="14178108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293DA4F-4754-44B2-B2B4-7B6124AEF5ED}" type="datetimeFigureOut">
              <a:rPr lang="en-GB" smtClean="0"/>
              <a:t>09/05/2023</a:t>
            </a:fld>
            <a:endParaRPr lang="en-GB"/>
          </a:p>
        </p:txBody>
      </p:sp>
      <p:sp>
        <p:nvSpPr>
          <p:cNvPr id="5" name="Footer Placeholder 4"/>
          <p:cNvSpPr>
            <a:spLocks noGrp="1"/>
          </p:cNvSpPr>
          <p:nvPr>
            <p:ph type="ftr" sz="quarter" idx="11"/>
          </p:nvPr>
        </p:nvSpPr>
        <p:spPr/>
        <p:txBody>
          <a:bodyPr/>
          <a:lstStyle/>
          <a:p>
            <a:endParaRPr lang="en-GB"/>
          </a:p>
        </p:txBody>
      </p:sp>
      <p:sp>
        <p:nvSpPr>
          <p:cNvPr id="7" name="Rectangle 6"/>
          <p:cNvSpPr/>
          <p:nvPr userDrawn="1"/>
        </p:nvSpPr>
        <p:spPr>
          <a:xfrm>
            <a:off x="5857875" y="-371476"/>
            <a:ext cx="7058024" cy="8334375"/>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5" name="Flowchart: Manual Input 14"/>
          <p:cNvSpPr/>
          <p:nvPr userDrawn="1"/>
        </p:nvSpPr>
        <p:spPr>
          <a:xfrm rot="5400000">
            <a:off x="-1183480" y="3717130"/>
            <a:ext cx="12934950" cy="5395911"/>
          </a:xfrm>
          <a:prstGeom prst="flowChartManualInput">
            <a:avLst/>
          </a:prstGeom>
          <a:solidFill>
            <a:schemeClr val="accent4"/>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sp>
        <p:nvSpPr>
          <p:cNvPr id="6" name="Slide Number Placeholder 5"/>
          <p:cNvSpPr>
            <a:spLocks noGrp="1"/>
          </p:cNvSpPr>
          <p:nvPr>
            <p:ph type="sldNum" sz="quarter" idx="12"/>
          </p:nvPr>
        </p:nvSpPr>
        <p:spPr/>
        <p:txBody>
          <a:bodyPr/>
          <a:lstStyle/>
          <a:p>
            <a:fld id="{213E6E1D-4828-4828-8B0B-1D0024E29998}" type="slidenum">
              <a:rPr lang="en-GB" smtClean="0"/>
              <a:t>‹#›</a:t>
            </a:fld>
            <a:endParaRPr lang="en-GB"/>
          </a:p>
        </p:txBody>
      </p:sp>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l="3720"/>
          <a:stretch/>
        </p:blipFill>
        <p:spPr>
          <a:xfrm>
            <a:off x="7075715" y="99448"/>
            <a:ext cx="4887684" cy="1451562"/>
          </a:xfrm>
          <a:prstGeom prst="rect">
            <a:avLst/>
          </a:prstGeom>
        </p:spPr>
      </p:pic>
      <p:pic>
        <p:nvPicPr>
          <p:cNvPr id="9" name="Picture 8"/>
          <p:cNvPicPr>
            <a:picLocks noChangeAspect="1"/>
          </p:cNvPicPr>
          <p:nvPr userDrawn="1"/>
        </p:nvPicPr>
        <p:blipFill>
          <a:blip r:embed="rId3"/>
          <a:stretch>
            <a:fillRect/>
          </a:stretch>
        </p:blipFill>
        <p:spPr>
          <a:xfrm>
            <a:off x="7365274" y="3430789"/>
            <a:ext cx="4598125" cy="1397000"/>
          </a:xfrm>
          <a:prstGeom prst="rect">
            <a:avLst/>
          </a:prstGeom>
        </p:spPr>
      </p:pic>
      <p:pic>
        <p:nvPicPr>
          <p:cNvPr id="10" name="Picture 9"/>
          <p:cNvPicPr>
            <a:picLocks noChangeAspect="1"/>
          </p:cNvPicPr>
          <p:nvPr userDrawn="1"/>
        </p:nvPicPr>
        <p:blipFill>
          <a:blip r:embed="rId4"/>
          <a:stretch>
            <a:fillRect/>
          </a:stretch>
        </p:blipFill>
        <p:spPr>
          <a:xfrm>
            <a:off x="7112001" y="1650458"/>
            <a:ext cx="4522785" cy="1680883"/>
          </a:xfrm>
          <a:prstGeom prst="rect">
            <a:avLst/>
          </a:prstGeom>
        </p:spPr>
      </p:pic>
      <p:pic>
        <p:nvPicPr>
          <p:cNvPr id="11" name="Picture 10"/>
          <p:cNvPicPr>
            <a:picLocks noChangeAspect="1"/>
          </p:cNvPicPr>
          <p:nvPr userDrawn="1"/>
        </p:nvPicPr>
        <p:blipFill>
          <a:blip r:embed="rId5"/>
          <a:stretch>
            <a:fillRect/>
          </a:stretch>
        </p:blipFill>
        <p:spPr>
          <a:xfrm>
            <a:off x="7524752" y="4927237"/>
            <a:ext cx="2533649" cy="1831317"/>
          </a:xfrm>
          <a:prstGeom prst="rect">
            <a:avLst/>
          </a:prstGeom>
        </p:spPr>
      </p:pic>
      <p:sp>
        <p:nvSpPr>
          <p:cNvPr id="14" name="Flowchart: Manual Input 13"/>
          <p:cNvSpPr/>
          <p:nvPr userDrawn="1"/>
        </p:nvSpPr>
        <p:spPr>
          <a:xfrm rot="5400000">
            <a:off x="-1702592" y="3621881"/>
            <a:ext cx="12934950" cy="5776911"/>
          </a:xfrm>
          <a:prstGeom prst="flowChartManualInput">
            <a:avLst/>
          </a:prstGeom>
          <a:solidFill>
            <a:schemeClr val="tx2"/>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13" name="Flowchart: Manual Input 12"/>
          <p:cNvSpPr/>
          <p:nvPr userDrawn="1"/>
        </p:nvSpPr>
        <p:spPr>
          <a:xfrm rot="5400000">
            <a:off x="-2147886" y="3474243"/>
            <a:ext cx="12934950" cy="5776911"/>
          </a:xfrm>
          <a:prstGeom prst="flowChartManualInput">
            <a:avLst/>
          </a:prstGeom>
          <a:solidFill>
            <a:schemeClr val="accent3"/>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12" name="Flowchart: Manual Input 11"/>
          <p:cNvSpPr/>
          <p:nvPr userDrawn="1"/>
        </p:nvSpPr>
        <p:spPr>
          <a:xfrm rot="5400000">
            <a:off x="-2881310" y="3328987"/>
            <a:ext cx="13125450" cy="6467475"/>
          </a:xfrm>
          <a:prstGeom prst="flowChartManualInput">
            <a:avLst/>
          </a:prstGeom>
          <a:solidFill>
            <a:schemeClr val="accent2"/>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2" name="Title 1"/>
          <p:cNvSpPr>
            <a:spLocks noGrp="1"/>
          </p:cNvSpPr>
          <p:nvPr>
            <p:ph type="ctrTitle"/>
          </p:nvPr>
        </p:nvSpPr>
        <p:spPr>
          <a:xfrm>
            <a:off x="0" y="1122363"/>
            <a:ext cx="4040983"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0" y="3602038"/>
            <a:ext cx="4333875"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47698388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9253330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293DA4F-4754-44B2-B2B4-7B6124AEF5ED}" type="datetimeFigureOut">
              <a:rPr lang="en-GB" smtClean="0"/>
              <a:t>09/05/2023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13E6E1D-4828-4828-8B0B-1D0024E29998}" type="slidenum">
              <a:rPr lang="en-GB" smtClean="0"/>
              <a:t>‹#›</a:t>
            </a:fld>
            <a:endParaRPr lang="en-GB"/>
          </a:p>
        </p:txBody>
      </p:sp>
    </p:spTree>
    <p:extLst>
      <p:ext uri="{BB962C8B-B14F-4D97-AF65-F5344CB8AC3E}">
        <p14:creationId xmlns:p14="http://schemas.microsoft.com/office/powerpoint/2010/main" val="425110981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D293DA4F-4754-44B2-B2B4-7B6124AEF5ED}" type="datetimeFigureOut">
              <a:rPr lang="en-GB" smtClean="0"/>
              <a:t>09/05/2023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13E6E1D-4828-4828-8B0B-1D0024E29998}" type="slidenum">
              <a:rPr lang="en-GB" smtClean="0"/>
              <a:t>‹#›</a:t>
            </a:fld>
            <a:endParaRPr lang="en-GB"/>
          </a:p>
        </p:txBody>
      </p:sp>
    </p:spTree>
    <p:extLst>
      <p:ext uri="{BB962C8B-B14F-4D97-AF65-F5344CB8AC3E}">
        <p14:creationId xmlns:p14="http://schemas.microsoft.com/office/powerpoint/2010/main" val="421221678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D293DA4F-4754-44B2-B2B4-7B6124AEF5ED}" type="datetimeFigureOut">
              <a:rPr lang="en-GB" smtClean="0"/>
              <a:t>09/05/2023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213E6E1D-4828-4828-8B0B-1D0024E29998}" type="slidenum">
              <a:rPr lang="en-GB" smtClean="0"/>
              <a:t>‹#›</a:t>
            </a:fld>
            <a:endParaRPr lang="en-GB"/>
          </a:p>
        </p:txBody>
      </p:sp>
    </p:spTree>
    <p:extLst>
      <p:ext uri="{BB962C8B-B14F-4D97-AF65-F5344CB8AC3E}">
        <p14:creationId xmlns:p14="http://schemas.microsoft.com/office/powerpoint/2010/main" val="330211331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D293DA4F-4754-44B2-B2B4-7B6124AEF5ED}" type="datetimeFigureOut">
              <a:rPr lang="en-GB" smtClean="0"/>
              <a:t>09/05/2023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213E6E1D-4828-4828-8B0B-1D0024E29998}" type="slidenum">
              <a:rPr lang="en-GB" smtClean="0"/>
              <a:t>‹#›</a:t>
            </a:fld>
            <a:endParaRPr lang="en-GB"/>
          </a:p>
        </p:txBody>
      </p:sp>
    </p:spTree>
    <p:extLst>
      <p:ext uri="{BB962C8B-B14F-4D97-AF65-F5344CB8AC3E}">
        <p14:creationId xmlns:p14="http://schemas.microsoft.com/office/powerpoint/2010/main" val="182161831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93DA4F-4754-44B2-B2B4-7B6124AEF5ED}" type="datetimeFigureOut">
              <a:rPr lang="en-GB" smtClean="0"/>
              <a:t>09/05/2023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213E6E1D-4828-4828-8B0B-1D0024E29998}" type="slidenum">
              <a:rPr lang="en-GB" smtClean="0"/>
              <a:t>‹#›</a:t>
            </a:fld>
            <a:endParaRPr lang="en-GB"/>
          </a:p>
        </p:txBody>
      </p:sp>
    </p:spTree>
    <p:extLst>
      <p:ext uri="{BB962C8B-B14F-4D97-AF65-F5344CB8AC3E}">
        <p14:creationId xmlns:p14="http://schemas.microsoft.com/office/powerpoint/2010/main" val="17086348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accent5"/>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D2D03666-76FD-4383-AFA3-6F8AC27A65FA}" type="datetimeFigureOut">
              <a:rPr lang="en-GB" smtClean="0"/>
              <a:pPr/>
              <a:t>09/05/2023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90DE6880-960B-41A9-8152-A865F1FCDD86}" type="slidenum">
              <a:rPr lang="en-GB" smtClean="0"/>
              <a:t>‹#›</a:t>
            </a:fld>
            <a:endParaRPr lang="en-GB"/>
          </a:p>
        </p:txBody>
      </p:sp>
    </p:spTree>
    <p:extLst>
      <p:ext uri="{BB962C8B-B14F-4D97-AF65-F5344CB8AC3E}">
        <p14:creationId xmlns:p14="http://schemas.microsoft.com/office/powerpoint/2010/main" val="426056445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293DA4F-4754-44B2-B2B4-7B6124AEF5ED}" type="datetimeFigureOut">
              <a:rPr lang="en-GB" smtClean="0"/>
              <a:t>09/05/2023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13E6E1D-4828-4828-8B0B-1D0024E29998}" type="slidenum">
              <a:rPr lang="en-GB" smtClean="0"/>
              <a:t>‹#›</a:t>
            </a:fld>
            <a:endParaRPr lang="en-GB"/>
          </a:p>
        </p:txBody>
      </p:sp>
    </p:spTree>
    <p:extLst>
      <p:ext uri="{BB962C8B-B14F-4D97-AF65-F5344CB8AC3E}">
        <p14:creationId xmlns:p14="http://schemas.microsoft.com/office/powerpoint/2010/main" val="386633024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293DA4F-4754-44B2-B2B4-7B6124AEF5ED}" type="datetimeFigureOut">
              <a:rPr lang="en-GB" smtClean="0"/>
              <a:t>09/05/2023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13E6E1D-4828-4828-8B0B-1D0024E29998}" type="slidenum">
              <a:rPr lang="en-GB" smtClean="0"/>
              <a:t>‹#›</a:t>
            </a:fld>
            <a:endParaRPr lang="en-GB"/>
          </a:p>
        </p:txBody>
      </p:sp>
    </p:spTree>
    <p:extLst>
      <p:ext uri="{BB962C8B-B14F-4D97-AF65-F5344CB8AC3E}">
        <p14:creationId xmlns:p14="http://schemas.microsoft.com/office/powerpoint/2010/main" val="426966144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293DA4F-4754-44B2-B2B4-7B6124AEF5ED}" type="datetimeFigureOut">
              <a:rPr lang="en-GB" smtClean="0"/>
              <a:t>09/05/2023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13E6E1D-4828-4828-8B0B-1D0024E29998}" type="slidenum">
              <a:rPr lang="en-GB" smtClean="0"/>
              <a:t>‹#›</a:t>
            </a:fld>
            <a:endParaRPr lang="en-GB"/>
          </a:p>
        </p:txBody>
      </p:sp>
    </p:spTree>
    <p:extLst>
      <p:ext uri="{BB962C8B-B14F-4D97-AF65-F5344CB8AC3E}">
        <p14:creationId xmlns:p14="http://schemas.microsoft.com/office/powerpoint/2010/main" val="171025218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293DA4F-4754-44B2-B2B4-7B6124AEF5ED}" type="datetimeFigureOut">
              <a:rPr lang="en-GB" smtClean="0"/>
              <a:t>09/05/2023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13E6E1D-4828-4828-8B0B-1D0024E29998}" type="slidenum">
              <a:rPr lang="en-GB" smtClean="0"/>
              <a:t>‹#›</a:t>
            </a:fld>
            <a:endParaRPr lang="en-GB"/>
          </a:p>
        </p:txBody>
      </p:sp>
    </p:spTree>
    <p:extLst>
      <p:ext uri="{BB962C8B-B14F-4D97-AF65-F5344CB8AC3E}">
        <p14:creationId xmlns:p14="http://schemas.microsoft.com/office/powerpoint/2010/main" val="359596306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5857875" y="-371476"/>
            <a:ext cx="7058024" cy="8334375"/>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grpSp>
        <p:nvGrpSpPr>
          <p:cNvPr id="17" name="Group 16"/>
          <p:cNvGrpSpPr/>
          <p:nvPr userDrawn="1"/>
        </p:nvGrpSpPr>
        <p:grpSpPr>
          <a:xfrm>
            <a:off x="447677" y="-104776"/>
            <a:ext cx="7534273" cy="13230226"/>
            <a:chOff x="447677" y="-104776"/>
            <a:chExt cx="7534273" cy="13230226"/>
          </a:xfrm>
        </p:grpSpPr>
        <p:sp>
          <p:nvSpPr>
            <p:cNvPr id="8" name="Flowchart: Manual Input 7"/>
            <p:cNvSpPr/>
            <p:nvPr userDrawn="1"/>
          </p:nvSpPr>
          <p:spPr>
            <a:xfrm rot="5400000">
              <a:off x="-1183480" y="3717130"/>
              <a:ext cx="12934950" cy="5395911"/>
            </a:xfrm>
            <a:prstGeom prst="flowChartManualInput">
              <a:avLst/>
            </a:prstGeom>
            <a:solidFill>
              <a:schemeClr val="accent4"/>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grpSp>
          <p:nvGrpSpPr>
            <p:cNvPr id="16" name="Group 15"/>
            <p:cNvGrpSpPr/>
            <p:nvPr userDrawn="1"/>
          </p:nvGrpSpPr>
          <p:grpSpPr>
            <a:xfrm>
              <a:off x="447677" y="-104776"/>
              <a:ext cx="7205661" cy="13230226"/>
              <a:chOff x="447677" y="-104776"/>
              <a:chExt cx="7205661" cy="13230226"/>
            </a:xfrm>
          </p:grpSpPr>
          <p:sp>
            <p:nvSpPr>
              <p:cNvPr id="15" name="Flowchart: Manual Input 14"/>
              <p:cNvSpPr/>
              <p:nvPr userDrawn="1"/>
            </p:nvSpPr>
            <p:spPr>
              <a:xfrm rot="5400000">
                <a:off x="-1702592" y="3621881"/>
                <a:ext cx="12934950" cy="5776911"/>
              </a:xfrm>
              <a:prstGeom prst="flowChartManualInput">
                <a:avLst/>
              </a:prstGeom>
              <a:solidFill>
                <a:schemeClr val="tx2"/>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13" name="Flowchart: Manual Input 12"/>
              <p:cNvSpPr/>
              <p:nvPr userDrawn="1"/>
            </p:nvSpPr>
            <p:spPr>
              <a:xfrm rot="5400000">
                <a:off x="-2147886" y="3474243"/>
                <a:ext cx="12934950" cy="5776911"/>
              </a:xfrm>
              <a:prstGeom prst="flowChartManualInput">
                <a:avLst/>
              </a:prstGeom>
              <a:solidFill>
                <a:schemeClr val="accent3"/>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14" name="Flowchart: Manual Input 13"/>
              <p:cNvSpPr/>
              <p:nvPr userDrawn="1"/>
            </p:nvSpPr>
            <p:spPr>
              <a:xfrm rot="5400000">
                <a:off x="-2881310" y="3328987"/>
                <a:ext cx="13125450" cy="6467475"/>
              </a:xfrm>
              <a:prstGeom prst="flowChartManualInput">
                <a:avLst/>
              </a:prstGeom>
              <a:solidFill>
                <a:schemeClr val="accent2"/>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grpSp>
      </p:grpSp>
      <p:sp>
        <p:nvSpPr>
          <p:cNvPr id="2" name="Title 1"/>
          <p:cNvSpPr>
            <a:spLocks noGrp="1"/>
          </p:cNvSpPr>
          <p:nvPr>
            <p:ph type="ctrTitle"/>
          </p:nvPr>
        </p:nvSpPr>
        <p:spPr>
          <a:xfrm>
            <a:off x="0" y="1122363"/>
            <a:ext cx="4040983"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0" y="3602038"/>
            <a:ext cx="4333875"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l="3720"/>
          <a:stretch/>
        </p:blipFill>
        <p:spPr>
          <a:xfrm>
            <a:off x="7656672" y="178622"/>
            <a:ext cx="4887684" cy="1451562"/>
          </a:xfrm>
          <a:prstGeom prst="rect">
            <a:avLst/>
          </a:prstGeom>
        </p:spPr>
      </p:pic>
      <p:pic>
        <p:nvPicPr>
          <p:cNvPr id="10" name="Picture 9"/>
          <p:cNvPicPr>
            <a:picLocks noChangeAspect="1"/>
          </p:cNvPicPr>
          <p:nvPr userDrawn="1"/>
        </p:nvPicPr>
        <p:blipFill>
          <a:blip r:embed="rId3"/>
          <a:stretch>
            <a:fillRect/>
          </a:stretch>
        </p:blipFill>
        <p:spPr>
          <a:xfrm>
            <a:off x="7946231" y="3509963"/>
            <a:ext cx="4598125" cy="1397000"/>
          </a:xfrm>
          <a:prstGeom prst="rect">
            <a:avLst/>
          </a:prstGeom>
        </p:spPr>
      </p:pic>
      <p:pic>
        <p:nvPicPr>
          <p:cNvPr id="11" name="Picture 10"/>
          <p:cNvPicPr>
            <a:picLocks noChangeAspect="1"/>
          </p:cNvPicPr>
          <p:nvPr userDrawn="1"/>
        </p:nvPicPr>
        <p:blipFill>
          <a:blip r:embed="rId4"/>
          <a:stretch>
            <a:fillRect/>
          </a:stretch>
        </p:blipFill>
        <p:spPr>
          <a:xfrm>
            <a:off x="7692958" y="1729632"/>
            <a:ext cx="4522785" cy="1680883"/>
          </a:xfrm>
          <a:prstGeom prst="rect">
            <a:avLst/>
          </a:prstGeom>
        </p:spPr>
      </p:pic>
      <p:pic>
        <p:nvPicPr>
          <p:cNvPr id="12" name="Picture 11"/>
          <p:cNvPicPr>
            <a:picLocks noChangeAspect="1"/>
          </p:cNvPicPr>
          <p:nvPr userDrawn="1"/>
        </p:nvPicPr>
        <p:blipFill>
          <a:blip r:embed="rId5"/>
          <a:stretch>
            <a:fillRect/>
          </a:stretch>
        </p:blipFill>
        <p:spPr>
          <a:xfrm>
            <a:off x="8105709" y="5006411"/>
            <a:ext cx="2533649" cy="1831317"/>
          </a:xfrm>
          <a:prstGeom prst="rect">
            <a:avLst/>
          </a:prstGeom>
        </p:spPr>
      </p:pic>
    </p:spTree>
    <p:extLst>
      <p:ext uri="{BB962C8B-B14F-4D97-AF65-F5344CB8AC3E}">
        <p14:creationId xmlns:p14="http://schemas.microsoft.com/office/powerpoint/2010/main" val="122470945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612EC7CA-066A-4D9C-B22F-4F909118D6FB}" type="datetimeFigureOut">
              <a:rPr lang="en-GB" smtClean="0"/>
              <a:pPr/>
              <a:t>09/05/2023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D210BCDB-C989-4AEB-AE92-8224478BCBA3}" type="slidenum">
              <a:rPr lang="en-GB" smtClean="0"/>
              <a:pPr/>
              <a:t>‹#›</a:t>
            </a:fld>
            <a:endParaRPr lang="en-GB"/>
          </a:p>
        </p:txBody>
      </p:sp>
    </p:spTree>
    <p:extLst>
      <p:ext uri="{BB962C8B-B14F-4D97-AF65-F5344CB8AC3E}">
        <p14:creationId xmlns:p14="http://schemas.microsoft.com/office/powerpoint/2010/main" val="127647398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accent6"/>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612EC7CA-066A-4D9C-B22F-4F909118D6FB}" type="datetimeFigureOut">
              <a:rPr lang="en-GB" smtClean="0"/>
              <a:pPr/>
              <a:t>09/05/2023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lgn="ctr">
              <a:defRPr>
                <a:solidFill>
                  <a:schemeClr val="bg1"/>
                </a:solidFill>
              </a:defRPr>
            </a:lvl1p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D210BCDB-C989-4AEB-AE92-8224478BCBA3}" type="slidenum">
              <a:rPr lang="en-GB" smtClean="0"/>
              <a:pPr/>
              <a:t>‹#›</a:t>
            </a:fld>
            <a:endParaRPr lang="en-GB"/>
          </a:p>
        </p:txBody>
      </p:sp>
    </p:spTree>
    <p:extLst>
      <p:ext uri="{BB962C8B-B14F-4D97-AF65-F5344CB8AC3E}">
        <p14:creationId xmlns:p14="http://schemas.microsoft.com/office/powerpoint/2010/main" val="255966336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612EC7CA-066A-4D9C-B22F-4F909118D6FB}" type="datetimeFigureOut">
              <a:rPr lang="en-GB" smtClean="0"/>
              <a:pPr/>
              <a:t>09/05/2023</a:t>
            </a:fld>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D210BCDB-C989-4AEB-AE92-8224478BCBA3}" type="slidenum">
              <a:rPr lang="en-GB" smtClean="0"/>
              <a:pPr/>
              <a:t>‹#›</a:t>
            </a:fld>
            <a:endParaRPr lang="en-GB"/>
          </a:p>
        </p:txBody>
      </p:sp>
    </p:spTree>
    <p:extLst>
      <p:ext uri="{BB962C8B-B14F-4D97-AF65-F5344CB8AC3E}">
        <p14:creationId xmlns:p14="http://schemas.microsoft.com/office/powerpoint/2010/main" val="221015347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612EC7CA-066A-4D9C-B22F-4F909118D6FB}" type="datetimeFigureOut">
              <a:rPr lang="en-GB" smtClean="0"/>
              <a:pPr/>
              <a:t>09/05/2023</a:t>
            </a:fld>
            <a:endParaRPr lang="en-GB"/>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D210BCDB-C989-4AEB-AE92-8224478BCBA3}" type="slidenum">
              <a:rPr lang="en-GB" smtClean="0"/>
              <a:pPr/>
              <a:t>‹#›</a:t>
            </a:fld>
            <a:endParaRPr lang="en-GB"/>
          </a:p>
        </p:txBody>
      </p:sp>
    </p:spTree>
    <p:extLst>
      <p:ext uri="{BB962C8B-B14F-4D97-AF65-F5344CB8AC3E}">
        <p14:creationId xmlns:p14="http://schemas.microsoft.com/office/powerpoint/2010/main" val="187990519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612EC7CA-066A-4D9C-B22F-4F909118D6FB}" type="datetimeFigureOut">
              <a:rPr lang="en-GB" smtClean="0"/>
              <a:pPr/>
              <a:t>09/05/2023</a:t>
            </a:fld>
            <a:endParaRPr lang="en-GB"/>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D210BCDB-C989-4AEB-AE92-8224478BCBA3}" type="slidenum">
              <a:rPr lang="en-GB" smtClean="0"/>
              <a:pPr/>
              <a:t>‹#›</a:t>
            </a:fld>
            <a:endParaRPr lang="en-GB"/>
          </a:p>
        </p:txBody>
      </p:sp>
    </p:spTree>
    <p:extLst>
      <p:ext uri="{BB962C8B-B14F-4D97-AF65-F5344CB8AC3E}">
        <p14:creationId xmlns:p14="http://schemas.microsoft.com/office/powerpoint/2010/main" val="11395726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D2D03666-76FD-4383-AFA3-6F8AC27A65FA}" type="datetimeFigureOut">
              <a:rPr lang="en-GB" smtClean="0"/>
              <a:t>09/05/2023</a:t>
            </a:fld>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90DE6880-960B-41A9-8152-A865F1FCDD86}" type="slidenum">
              <a:rPr lang="en-GB" smtClean="0"/>
              <a:t>‹#›</a:t>
            </a:fld>
            <a:endParaRPr lang="en-GB"/>
          </a:p>
        </p:txBody>
      </p:sp>
    </p:spTree>
    <p:extLst>
      <p:ext uri="{BB962C8B-B14F-4D97-AF65-F5344CB8AC3E}">
        <p14:creationId xmlns:p14="http://schemas.microsoft.com/office/powerpoint/2010/main" val="78497480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612EC7CA-066A-4D9C-B22F-4F909118D6FB}" type="datetimeFigureOut">
              <a:rPr lang="en-GB" smtClean="0"/>
              <a:pPr/>
              <a:t>09/05/2023</a:t>
            </a:fld>
            <a:endParaRPr lang="en-GB"/>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D210BCDB-C989-4AEB-AE92-8224478BCBA3}" type="slidenum">
              <a:rPr lang="en-GB" smtClean="0"/>
              <a:pPr/>
              <a:t>‹#›</a:t>
            </a:fld>
            <a:endParaRPr lang="en-GB"/>
          </a:p>
        </p:txBody>
      </p:sp>
    </p:spTree>
    <p:extLst>
      <p:ext uri="{BB962C8B-B14F-4D97-AF65-F5344CB8AC3E}">
        <p14:creationId xmlns:p14="http://schemas.microsoft.com/office/powerpoint/2010/main" val="190720098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612EC7CA-066A-4D9C-B22F-4F909118D6FB}" type="datetimeFigureOut">
              <a:rPr lang="en-GB" smtClean="0"/>
              <a:pPr/>
              <a:t>09/05/2023</a:t>
            </a:fld>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D210BCDB-C989-4AEB-AE92-8224478BCBA3}" type="slidenum">
              <a:rPr lang="en-GB" smtClean="0"/>
              <a:pPr/>
              <a:t>‹#›</a:t>
            </a:fld>
            <a:endParaRPr lang="en-GB"/>
          </a:p>
        </p:txBody>
      </p:sp>
    </p:spTree>
    <p:extLst>
      <p:ext uri="{BB962C8B-B14F-4D97-AF65-F5344CB8AC3E}">
        <p14:creationId xmlns:p14="http://schemas.microsoft.com/office/powerpoint/2010/main" val="268903793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612EC7CA-066A-4D9C-B22F-4F909118D6FB}" type="datetimeFigureOut">
              <a:rPr lang="en-GB" smtClean="0"/>
              <a:t>09/05/2023</a:t>
            </a:fld>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D210BCDB-C989-4AEB-AE92-8224478BCBA3}" type="slidenum">
              <a:rPr lang="en-GB" smtClean="0"/>
              <a:t>‹#›</a:t>
            </a:fld>
            <a:endParaRPr lang="en-GB"/>
          </a:p>
        </p:txBody>
      </p:sp>
    </p:spTree>
    <p:extLst>
      <p:ext uri="{BB962C8B-B14F-4D97-AF65-F5344CB8AC3E}">
        <p14:creationId xmlns:p14="http://schemas.microsoft.com/office/powerpoint/2010/main" val="44280346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612EC7CA-066A-4D9C-B22F-4F909118D6FB}" type="datetimeFigureOut">
              <a:rPr lang="en-GB" smtClean="0"/>
              <a:t>09/05/2023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lgn="ctr">
              <a:defRPr>
                <a:solidFill>
                  <a:schemeClr val="bg1"/>
                </a:solidFill>
              </a:defRPr>
            </a:lvl1p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D210BCDB-C989-4AEB-AE92-8224478BCBA3}" type="slidenum">
              <a:rPr lang="en-GB" smtClean="0"/>
              <a:pPr/>
              <a:t>‹#›</a:t>
            </a:fld>
            <a:endParaRPr lang="en-GB"/>
          </a:p>
        </p:txBody>
      </p:sp>
    </p:spTree>
    <p:extLst>
      <p:ext uri="{BB962C8B-B14F-4D97-AF65-F5344CB8AC3E}">
        <p14:creationId xmlns:p14="http://schemas.microsoft.com/office/powerpoint/2010/main" val="143025516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612EC7CA-066A-4D9C-B22F-4F909118D6FB}" type="datetimeFigureOut">
              <a:rPr lang="en-GB" smtClean="0"/>
              <a:pPr/>
              <a:t>09/05/2023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210BCDB-C989-4AEB-AE92-8224478BCBA3}" type="slidenum">
              <a:rPr lang="en-GB" smtClean="0"/>
              <a:t>‹#›</a:t>
            </a:fld>
            <a:endParaRPr lang="en-GB"/>
          </a:p>
        </p:txBody>
      </p:sp>
    </p:spTree>
    <p:extLst>
      <p:ext uri="{BB962C8B-B14F-4D97-AF65-F5344CB8AC3E}">
        <p14:creationId xmlns:p14="http://schemas.microsoft.com/office/powerpoint/2010/main" val="247157790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7" name="Rectangle 16"/>
          <p:cNvSpPr/>
          <p:nvPr userDrawn="1"/>
        </p:nvSpPr>
        <p:spPr>
          <a:xfrm>
            <a:off x="6924678" y="-319090"/>
            <a:ext cx="6353172" cy="76819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Flowchart: Manual Input 7"/>
          <p:cNvSpPr/>
          <p:nvPr userDrawn="1"/>
        </p:nvSpPr>
        <p:spPr>
          <a:xfrm rot="5400000">
            <a:off x="-335755" y="3450429"/>
            <a:ext cx="12934950" cy="5395911"/>
          </a:xfrm>
          <a:prstGeom prst="flowChartManualInput">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grpSp>
        <p:nvGrpSpPr>
          <p:cNvPr id="9" name="Group 8"/>
          <p:cNvGrpSpPr/>
          <p:nvPr userDrawn="1"/>
        </p:nvGrpSpPr>
        <p:grpSpPr>
          <a:xfrm>
            <a:off x="1295402" y="-371477"/>
            <a:ext cx="7205661" cy="13230226"/>
            <a:chOff x="447677" y="-104776"/>
            <a:chExt cx="7205661" cy="13230226"/>
          </a:xfrm>
        </p:grpSpPr>
        <p:sp>
          <p:nvSpPr>
            <p:cNvPr id="10" name="Flowchart: Manual Input 9"/>
            <p:cNvSpPr/>
            <p:nvPr userDrawn="1"/>
          </p:nvSpPr>
          <p:spPr>
            <a:xfrm rot="5400000">
              <a:off x="-1702592" y="3621881"/>
              <a:ext cx="12934950" cy="5776911"/>
            </a:xfrm>
            <a:prstGeom prst="flowChartManualInput">
              <a:avLst/>
            </a:prstGeom>
            <a:solidFill>
              <a:schemeClr val="accent2"/>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11" name="Flowchart: Manual Input 10"/>
            <p:cNvSpPr/>
            <p:nvPr userDrawn="1"/>
          </p:nvSpPr>
          <p:spPr>
            <a:xfrm rot="5400000">
              <a:off x="-2147886" y="3474243"/>
              <a:ext cx="12934950" cy="5776911"/>
            </a:xfrm>
            <a:prstGeom prst="flowChartManualInput">
              <a:avLst/>
            </a:prstGeom>
            <a:solidFill>
              <a:schemeClr val="accent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12" name="Flowchart: Manual Input 11"/>
            <p:cNvSpPr/>
            <p:nvPr userDrawn="1"/>
          </p:nvSpPr>
          <p:spPr>
            <a:xfrm rot="5400000">
              <a:off x="-2881310" y="3328987"/>
              <a:ext cx="13125450" cy="6467475"/>
            </a:xfrm>
            <a:prstGeom prst="flowChartManualInput">
              <a:avLst/>
            </a:prstGeom>
            <a:solidFill>
              <a:schemeClr val="bg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grpSp>
      <p:sp>
        <p:nvSpPr>
          <p:cNvPr id="2" name="Title 1"/>
          <p:cNvSpPr>
            <a:spLocks noGrp="1"/>
          </p:cNvSpPr>
          <p:nvPr userDrawn="1">
            <p:ph type="ctrTitle"/>
          </p:nvPr>
        </p:nvSpPr>
        <p:spPr>
          <a:xfrm>
            <a:off x="0" y="1122363"/>
            <a:ext cx="4955384" cy="2387600"/>
          </a:xfrm>
        </p:spPr>
        <p:txBody>
          <a:bodyPr anchor="b"/>
          <a:lstStyle>
            <a:lvl1pPr algn="ctr">
              <a:defRPr sz="6000">
                <a:solidFill>
                  <a:schemeClr val="accent4"/>
                </a:solidFill>
              </a:defRPr>
            </a:lvl1pPr>
          </a:lstStyle>
          <a:p>
            <a:r>
              <a:rPr lang="en-US"/>
              <a:t>Click to edit Master title style</a:t>
            </a:r>
            <a:endParaRPr lang="en-GB"/>
          </a:p>
        </p:txBody>
      </p:sp>
      <p:sp>
        <p:nvSpPr>
          <p:cNvPr id="3" name="Subtitle 2"/>
          <p:cNvSpPr>
            <a:spLocks noGrp="1"/>
          </p:cNvSpPr>
          <p:nvPr userDrawn="1">
            <p:ph type="subTitle" idx="1"/>
          </p:nvPr>
        </p:nvSpPr>
        <p:spPr>
          <a:xfrm>
            <a:off x="0" y="3602038"/>
            <a:ext cx="4955384"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pic>
        <p:nvPicPr>
          <p:cNvPr id="18" name="Picture 17"/>
          <p:cNvPicPr>
            <a:picLocks noChangeAspect="1"/>
          </p:cNvPicPr>
          <p:nvPr userDrawn="1"/>
        </p:nvPicPr>
        <p:blipFill rotWithShape="1">
          <a:blip r:embed="rId2" cstate="print">
            <a:extLst>
              <a:ext uri="{28A0092B-C50C-407E-A947-70E740481C1C}">
                <a14:useLocalDpi xmlns:a14="http://schemas.microsoft.com/office/drawing/2010/main" val="0"/>
              </a:ext>
            </a:extLst>
          </a:blip>
          <a:srcRect l="3720"/>
          <a:stretch/>
        </p:blipFill>
        <p:spPr>
          <a:xfrm>
            <a:off x="8079584" y="89923"/>
            <a:ext cx="4887684" cy="1451562"/>
          </a:xfrm>
          <a:prstGeom prst="rect">
            <a:avLst/>
          </a:prstGeom>
        </p:spPr>
      </p:pic>
      <p:pic>
        <p:nvPicPr>
          <p:cNvPr id="19" name="Picture 18"/>
          <p:cNvPicPr>
            <a:picLocks noChangeAspect="1"/>
          </p:cNvPicPr>
          <p:nvPr userDrawn="1"/>
        </p:nvPicPr>
        <p:blipFill>
          <a:blip r:embed="rId3"/>
          <a:stretch>
            <a:fillRect/>
          </a:stretch>
        </p:blipFill>
        <p:spPr>
          <a:xfrm>
            <a:off x="8369143" y="3421264"/>
            <a:ext cx="4598125" cy="1397000"/>
          </a:xfrm>
          <a:prstGeom prst="rect">
            <a:avLst/>
          </a:prstGeom>
        </p:spPr>
      </p:pic>
      <p:pic>
        <p:nvPicPr>
          <p:cNvPr id="20" name="Picture 19"/>
          <p:cNvPicPr>
            <a:picLocks noChangeAspect="1"/>
          </p:cNvPicPr>
          <p:nvPr userDrawn="1"/>
        </p:nvPicPr>
        <p:blipFill>
          <a:blip r:embed="rId4"/>
          <a:stretch>
            <a:fillRect/>
          </a:stretch>
        </p:blipFill>
        <p:spPr>
          <a:xfrm>
            <a:off x="8115870" y="1640933"/>
            <a:ext cx="4522785" cy="1680883"/>
          </a:xfrm>
          <a:prstGeom prst="rect">
            <a:avLst/>
          </a:prstGeom>
        </p:spPr>
      </p:pic>
      <p:pic>
        <p:nvPicPr>
          <p:cNvPr id="21" name="Picture 20"/>
          <p:cNvPicPr>
            <a:picLocks noChangeAspect="1"/>
          </p:cNvPicPr>
          <p:nvPr userDrawn="1"/>
        </p:nvPicPr>
        <p:blipFill>
          <a:blip r:embed="rId5"/>
          <a:stretch>
            <a:fillRect/>
          </a:stretch>
        </p:blipFill>
        <p:spPr>
          <a:xfrm>
            <a:off x="8528621" y="4917712"/>
            <a:ext cx="2533649" cy="1831317"/>
          </a:xfrm>
          <a:prstGeom prst="rect">
            <a:avLst/>
          </a:prstGeom>
        </p:spPr>
      </p:pic>
    </p:spTree>
    <p:extLst>
      <p:ext uri="{BB962C8B-B14F-4D97-AF65-F5344CB8AC3E}">
        <p14:creationId xmlns:p14="http://schemas.microsoft.com/office/powerpoint/2010/main" val="288505830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34D453CE-4C14-4D67-93A2-0F59DC1FFA5A}" type="datetimeFigureOut">
              <a:rPr lang="en-GB" smtClean="0"/>
              <a:t>09/05/2023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0C041C43-550B-4FEB-8FD3-D7660A6C0215}" type="slidenum">
              <a:rPr lang="en-GB" smtClean="0"/>
              <a:t>‹#›</a:t>
            </a:fld>
            <a:endParaRPr lang="en-GB"/>
          </a:p>
        </p:txBody>
      </p:sp>
    </p:spTree>
    <p:extLst>
      <p:ext uri="{BB962C8B-B14F-4D97-AF65-F5344CB8AC3E}">
        <p14:creationId xmlns:p14="http://schemas.microsoft.com/office/powerpoint/2010/main" val="36030145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34D453CE-4C14-4D67-93A2-0F59DC1FFA5A}" type="datetimeFigureOut">
              <a:rPr lang="en-GB" smtClean="0"/>
              <a:t>09/05/2023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0C041C43-550B-4FEB-8FD3-D7660A6C0215}" type="slidenum">
              <a:rPr lang="en-GB" smtClean="0"/>
              <a:t>‹#›</a:t>
            </a:fld>
            <a:endParaRPr lang="en-GB"/>
          </a:p>
        </p:txBody>
      </p:sp>
    </p:spTree>
    <p:extLst>
      <p:ext uri="{BB962C8B-B14F-4D97-AF65-F5344CB8AC3E}">
        <p14:creationId xmlns:p14="http://schemas.microsoft.com/office/powerpoint/2010/main" val="211160312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34D453CE-4C14-4D67-93A2-0F59DC1FFA5A}" type="datetimeFigureOut">
              <a:rPr lang="en-GB" smtClean="0"/>
              <a:t>09/05/2023</a:t>
            </a:fld>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0C041C43-550B-4FEB-8FD3-D7660A6C0215}" type="slidenum">
              <a:rPr lang="en-GB" smtClean="0"/>
              <a:t>‹#›</a:t>
            </a:fld>
            <a:endParaRPr lang="en-GB"/>
          </a:p>
        </p:txBody>
      </p:sp>
    </p:spTree>
    <p:extLst>
      <p:ext uri="{BB962C8B-B14F-4D97-AF65-F5344CB8AC3E}">
        <p14:creationId xmlns:p14="http://schemas.microsoft.com/office/powerpoint/2010/main" val="230496633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34D453CE-4C14-4D67-93A2-0F59DC1FFA5A}" type="datetimeFigureOut">
              <a:rPr lang="en-GB" smtClean="0"/>
              <a:t>09/05/2023</a:t>
            </a:fld>
            <a:endParaRPr lang="en-GB"/>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GB"/>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0C041C43-550B-4FEB-8FD3-D7660A6C0215}" type="slidenum">
              <a:rPr lang="en-GB" smtClean="0"/>
              <a:t>‹#›</a:t>
            </a:fld>
            <a:endParaRPr lang="en-GB"/>
          </a:p>
        </p:txBody>
      </p:sp>
    </p:spTree>
    <p:extLst>
      <p:ext uri="{BB962C8B-B14F-4D97-AF65-F5344CB8AC3E}">
        <p14:creationId xmlns:p14="http://schemas.microsoft.com/office/powerpoint/2010/main" val="29714987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D2D03666-76FD-4383-AFA3-6F8AC27A65FA}" type="datetimeFigureOut">
              <a:rPr lang="en-GB" smtClean="0"/>
              <a:t>09/05/2023</a:t>
            </a:fld>
            <a:endParaRPr lang="en-GB"/>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GB"/>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90DE6880-960B-41A9-8152-A865F1FCDD86}" type="slidenum">
              <a:rPr lang="en-GB" smtClean="0"/>
              <a:t>‹#›</a:t>
            </a:fld>
            <a:endParaRPr lang="en-GB"/>
          </a:p>
        </p:txBody>
      </p:sp>
    </p:spTree>
    <p:extLst>
      <p:ext uri="{BB962C8B-B14F-4D97-AF65-F5344CB8AC3E}">
        <p14:creationId xmlns:p14="http://schemas.microsoft.com/office/powerpoint/2010/main" val="411902607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34D453CE-4C14-4D67-93A2-0F59DC1FFA5A}" type="datetimeFigureOut">
              <a:rPr lang="en-GB" smtClean="0"/>
              <a:t>09/05/2023</a:t>
            </a:fld>
            <a:endParaRPr lang="en-GB"/>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GB"/>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0C041C43-550B-4FEB-8FD3-D7660A6C0215}" type="slidenum">
              <a:rPr lang="en-GB" smtClean="0"/>
              <a:t>‹#›</a:t>
            </a:fld>
            <a:endParaRPr lang="en-GB"/>
          </a:p>
        </p:txBody>
      </p:sp>
    </p:spTree>
    <p:extLst>
      <p:ext uri="{BB962C8B-B14F-4D97-AF65-F5344CB8AC3E}">
        <p14:creationId xmlns:p14="http://schemas.microsoft.com/office/powerpoint/2010/main" val="279997685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34D453CE-4C14-4D67-93A2-0F59DC1FFA5A}" type="datetimeFigureOut">
              <a:rPr lang="en-GB" smtClean="0"/>
              <a:t>09/05/2023</a:t>
            </a:fld>
            <a:endParaRPr lang="en-GB"/>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GB"/>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0C041C43-550B-4FEB-8FD3-D7660A6C0215}" type="slidenum">
              <a:rPr lang="en-GB" smtClean="0"/>
              <a:t>‹#›</a:t>
            </a:fld>
            <a:endParaRPr lang="en-GB"/>
          </a:p>
        </p:txBody>
      </p:sp>
    </p:spTree>
    <p:extLst>
      <p:ext uri="{BB962C8B-B14F-4D97-AF65-F5344CB8AC3E}">
        <p14:creationId xmlns:p14="http://schemas.microsoft.com/office/powerpoint/2010/main" val="425042587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34D453CE-4C14-4D67-93A2-0F59DC1FFA5A}" type="datetimeFigureOut">
              <a:rPr lang="en-GB" smtClean="0"/>
              <a:t>09/05/2023</a:t>
            </a:fld>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0C041C43-550B-4FEB-8FD3-D7660A6C0215}" type="slidenum">
              <a:rPr lang="en-GB" smtClean="0"/>
              <a:t>‹#›</a:t>
            </a:fld>
            <a:endParaRPr lang="en-GB"/>
          </a:p>
        </p:txBody>
      </p:sp>
    </p:spTree>
    <p:extLst>
      <p:ext uri="{BB962C8B-B14F-4D97-AF65-F5344CB8AC3E}">
        <p14:creationId xmlns:p14="http://schemas.microsoft.com/office/powerpoint/2010/main" val="184159831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34D453CE-4C14-4D67-93A2-0F59DC1FFA5A}" type="datetimeFigureOut">
              <a:rPr lang="en-GB" smtClean="0"/>
              <a:t>09/05/2023</a:t>
            </a:fld>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0C041C43-550B-4FEB-8FD3-D7660A6C0215}" type="slidenum">
              <a:rPr lang="en-GB" smtClean="0"/>
              <a:t>‹#›</a:t>
            </a:fld>
            <a:endParaRPr lang="en-GB"/>
          </a:p>
        </p:txBody>
      </p:sp>
    </p:spTree>
    <p:extLst>
      <p:ext uri="{BB962C8B-B14F-4D97-AF65-F5344CB8AC3E}">
        <p14:creationId xmlns:p14="http://schemas.microsoft.com/office/powerpoint/2010/main" val="203926002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34D453CE-4C14-4D67-93A2-0F59DC1FFA5A}" type="datetimeFigureOut">
              <a:rPr lang="en-GB" smtClean="0"/>
              <a:t>09/05/2023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0C041C43-550B-4FEB-8FD3-D7660A6C0215}" type="slidenum">
              <a:rPr lang="en-GB" smtClean="0"/>
              <a:t>‹#›</a:t>
            </a:fld>
            <a:endParaRPr lang="en-GB"/>
          </a:p>
        </p:txBody>
      </p:sp>
    </p:spTree>
    <p:extLst>
      <p:ext uri="{BB962C8B-B14F-4D97-AF65-F5344CB8AC3E}">
        <p14:creationId xmlns:p14="http://schemas.microsoft.com/office/powerpoint/2010/main" val="152891586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34D453CE-4C14-4D67-93A2-0F59DC1FFA5A}" type="datetimeFigureOut">
              <a:rPr lang="en-GB" smtClean="0"/>
              <a:t>09/05/2023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0C041C43-550B-4FEB-8FD3-D7660A6C0215}" type="slidenum">
              <a:rPr lang="en-GB" smtClean="0"/>
              <a:t>‹#›</a:t>
            </a:fld>
            <a:endParaRPr lang="en-GB"/>
          </a:p>
        </p:txBody>
      </p:sp>
    </p:spTree>
    <p:extLst>
      <p:ext uri="{BB962C8B-B14F-4D97-AF65-F5344CB8AC3E}">
        <p14:creationId xmlns:p14="http://schemas.microsoft.com/office/powerpoint/2010/main" val="152498655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6" name="Rectangle 15"/>
          <p:cNvSpPr/>
          <p:nvPr userDrawn="1"/>
        </p:nvSpPr>
        <p:spPr>
          <a:xfrm>
            <a:off x="7153275" y="-66675"/>
            <a:ext cx="5485380" cy="72199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Flowchart: Manual Input 6"/>
          <p:cNvSpPr/>
          <p:nvPr userDrawn="1"/>
        </p:nvSpPr>
        <p:spPr>
          <a:xfrm rot="5400000">
            <a:off x="-773557" y="3431378"/>
            <a:ext cx="12934950" cy="5395911"/>
          </a:xfrm>
          <a:prstGeom prst="flowChartManualInput">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grpSp>
        <p:nvGrpSpPr>
          <p:cNvPr id="8" name="Group 7"/>
          <p:cNvGrpSpPr/>
          <p:nvPr userDrawn="1"/>
        </p:nvGrpSpPr>
        <p:grpSpPr>
          <a:xfrm>
            <a:off x="857600" y="-390528"/>
            <a:ext cx="7205661" cy="13230226"/>
            <a:chOff x="447677" y="-104776"/>
            <a:chExt cx="7205661" cy="13230226"/>
          </a:xfrm>
        </p:grpSpPr>
        <p:sp>
          <p:nvSpPr>
            <p:cNvPr id="9" name="Flowchart: Manual Input 8"/>
            <p:cNvSpPr/>
            <p:nvPr userDrawn="1"/>
          </p:nvSpPr>
          <p:spPr>
            <a:xfrm rot="5400000">
              <a:off x="-1702592" y="3621881"/>
              <a:ext cx="12934950" cy="5776911"/>
            </a:xfrm>
            <a:prstGeom prst="flowChartManualInput">
              <a:avLst/>
            </a:prstGeom>
            <a:solidFill>
              <a:schemeClr val="accent2"/>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10" name="Flowchart: Manual Input 9"/>
            <p:cNvSpPr/>
            <p:nvPr userDrawn="1"/>
          </p:nvSpPr>
          <p:spPr>
            <a:xfrm rot="5400000">
              <a:off x="-2147886" y="3474243"/>
              <a:ext cx="12934950" cy="5776911"/>
            </a:xfrm>
            <a:prstGeom prst="flowChartManualInput">
              <a:avLst/>
            </a:prstGeom>
            <a:solidFill>
              <a:schemeClr val="accent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11" name="Flowchart: Manual Input 10"/>
            <p:cNvSpPr/>
            <p:nvPr userDrawn="1"/>
          </p:nvSpPr>
          <p:spPr>
            <a:xfrm rot="5400000">
              <a:off x="-2881310" y="3328987"/>
              <a:ext cx="13125450" cy="6467475"/>
            </a:xfrm>
            <a:prstGeom prst="flowChartManualInput">
              <a:avLst/>
            </a:prstGeom>
            <a:solidFill>
              <a:schemeClr val="bg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grpSp>
      <p:sp>
        <p:nvSpPr>
          <p:cNvPr id="2" name="Title 1"/>
          <p:cNvSpPr>
            <a:spLocks noGrp="1"/>
          </p:cNvSpPr>
          <p:nvPr>
            <p:ph type="ctrTitle"/>
          </p:nvPr>
        </p:nvSpPr>
        <p:spPr>
          <a:xfrm>
            <a:off x="0" y="1122363"/>
            <a:ext cx="47625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0" y="3602038"/>
            <a:ext cx="4762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grpSp>
        <p:nvGrpSpPr>
          <p:cNvPr id="17" name="Group 16"/>
          <p:cNvGrpSpPr/>
          <p:nvPr userDrawn="1"/>
        </p:nvGrpSpPr>
        <p:grpSpPr>
          <a:xfrm>
            <a:off x="7661503" y="213747"/>
            <a:ext cx="4887684" cy="6659106"/>
            <a:chOff x="8079584" y="89923"/>
            <a:chExt cx="4887684" cy="6659106"/>
          </a:xfrm>
        </p:grpSpPr>
        <p:pic>
          <p:nvPicPr>
            <p:cNvPr id="12" name="Picture 11"/>
            <p:cNvPicPr>
              <a:picLocks noChangeAspect="1"/>
            </p:cNvPicPr>
            <p:nvPr userDrawn="1"/>
          </p:nvPicPr>
          <p:blipFill rotWithShape="1">
            <a:blip r:embed="rId2" cstate="print">
              <a:extLst>
                <a:ext uri="{28A0092B-C50C-407E-A947-70E740481C1C}">
                  <a14:useLocalDpi xmlns:a14="http://schemas.microsoft.com/office/drawing/2010/main" val="0"/>
                </a:ext>
              </a:extLst>
            </a:blip>
            <a:srcRect l="3720"/>
            <a:stretch/>
          </p:blipFill>
          <p:spPr>
            <a:xfrm>
              <a:off x="8079584" y="89923"/>
              <a:ext cx="4887684" cy="1451562"/>
            </a:xfrm>
            <a:prstGeom prst="rect">
              <a:avLst/>
            </a:prstGeom>
          </p:spPr>
        </p:pic>
        <p:pic>
          <p:nvPicPr>
            <p:cNvPr id="13" name="Picture 12"/>
            <p:cNvPicPr>
              <a:picLocks noChangeAspect="1"/>
            </p:cNvPicPr>
            <p:nvPr userDrawn="1"/>
          </p:nvPicPr>
          <p:blipFill>
            <a:blip r:embed="rId3"/>
            <a:stretch>
              <a:fillRect/>
            </a:stretch>
          </p:blipFill>
          <p:spPr>
            <a:xfrm>
              <a:off x="8369143" y="3421264"/>
              <a:ext cx="4598125" cy="1397000"/>
            </a:xfrm>
            <a:prstGeom prst="rect">
              <a:avLst/>
            </a:prstGeom>
          </p:spPr>
        </p:pic>
        <p:pic>
          <p:nvPicPr>
            <p:cNvPr id="14" name="Picture 13"/>
            <p:cNvPicPr>
              <a:picLocks noChangeAspect="1"/>
            </p:cNvPicPr>
            <p:nvPr userDrawn="1"/>
          </p:nvPicPr>
          <p:blipFill>
            <a:blip r:embed="rId4"/>
            <a:stretch>
              <a:fillRect/>
            </a:stretch>
          </p:blipFill>
          <p:spPr>
            <a:xfrm>
              <a:off x="8115870" y="1640933"/>
              <a:ext cx="4522785" cy="1680883"/>
            </a:xfrm>
            <a:prstGeom prst="rect">
              <a:avLst/>
            </a:prstGeom>
          </p:spPr>
        </p:pic>
        <p:pic>
          <p:nvPicPr>
            <p:cNvPr id="15" name="Picture 14"/>
            <p:cNvPicPr>
              <a:picLocks noChangeAspect="1"/>
            </p:cNvPicPr>
            <p:nvPr userDrawn="1"/>
          </p:nvPicPr>
          <p:blipFill>
            <a:blip r:embed="rId5"/>
            <a:stretch>
              <a:fillRect/>
            </a:stretch>
          </p:blipFill>
          <p:spPr>
            <a:xfrm>
              <a:off x="8528621" y="4917712"/>
              <a:ext cx="2533649" cy="1831317"/>
            </a:xfrm>
            <a:prstGeom prst="rect">
              <a:avLst/>
            </a:prstGeom>
          </p:spPr>
        </p:pic>
      </p:grpSp>
    </p:spTree>
    <p:extLst>
      <p:ext uri="{BB962C8B-B14F-4D97-AF65-F5344CB8AC3E}">
        <p14:creationId xmlns:p14="http://schemas.microsoft.com/office/powerpoint/2010/main" val="425899176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90F00D17-E216-435C-9A8E-A50B83DC5A46}" type="datetimeFigureOut">
              <a:rPr lang="en-GB" smtClean="0"/>
              <a:t>09/05/2023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C26F4439-5063-415D-8B57-7D942F538073}" type="slidenum">
              <a:rPr lang="en-GB" smtClean="0"/>
              <a:t>‹#›</a:t>
            </a:fld>
            <a:endParaRPr lang="en-GB"/>
          </a:p>
        </p:txBody>
      </p:sp>
    </p:spTree>
    <p:extLst>
      <p:ext uri="{BB962C8B-B14F-4D97-AF65-F5344CB8AC3E}">
        <p14:creationId xmlns:p14="http://schemas.microsoft.com/office/powerpoint/2010/main" val="87993241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90F00D17-E216-435C-9A8E-A50B83DC5A46}" type="datetimeFigureOut">
              <a:rPr lang="en-GB" smtClean="0"/>
              <a:t>09/05/2023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C26F4439-5063-415D-8B57-7D942F538073}" type="slidenum">
              <a:rPr lang="en-GB" smtClean="0"/>
              <a:t>‹#›</a:t>
            </a:fld>
            <a:endParaRPr lang="en-GB"/>
          </a:p>
        </p:txBody>
      </p:sp>
    </p:spTree>
    <p:extLst>
      <p:ext uri="{BB962C8B-B14F-4D97-AF65-F5344CB8AC3E}">
        <p14:creationId xmlns:p14="http://schemas.microsoft.com/office/powerpoint/2010/main" val="27035028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90F00D17-E216-435C-9A8E-A50B83DC5A46}" type="datetimeFigureOut">
              <a:rPr lang="en-GB" smtClean="0"/>
              <a:t>09/05/2023</a:t>
            </a:fld>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C26F4439-5063-415D-8B57-7D942F538073}" type="slidenum">
              <a:rPr lang="en-GB" smtClean="0"/>
              <a:t>‹#›</a:t>
            </a:fld>
            <a:endParaRPr lang="en-GB"/>
          </a:p>
        </p:txBody>
      </p:sp>
    </p:spTree>
    <p:extLst>
      <p:ext uri="{BB962C8B-B14F-4D97-AF65-F5344CB8AC3E}">
        <p14:creationId xmlns:p14="http://schemas.microsoft.com/office/powerpoint/2010/main" val="5711535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D2D03666-76FD-4383-AFA3-6F8AC27A65FA}" type="datetimeFigureOut">
              <a:rPr lang="en-GB" smtClean="0"/>
              <a:pPr/>
              <a:t>09/05/2023</a:t>
            </a:fld>
            <a:endParaRPr lang="en-GB"/>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90DE6880-960B-41A9-8152-A865F1FCDD86}" type="slidenum">
              <a:rPr lang="en-GB" smtClean="0"/>
              <a:pPr/>
              <a:t>‹#›</a:t>
            </a:fld>
            <a:endParaRPr lang="en-GB"/>
          </a:p>
        </p:txBody>
      </p:sp>
    </p:spTree>
    <p:extLst>
      <p:ext uri="{BB962C8B-B14F-4D97-AF65-F5344CB8AC3E}">
        <p14:creationId xmlns:p14="http://schemas.microsoft.com/office/powerpoint/2010/main" val="302671888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90F00D17-E216-435C-9A8E-A50B83DC5A46}" type="datetimeFigureOut">
              <a:rPr lang="en-GB" smtClean="0"/>
              <a:t>09/05/2023</a:t>
            </a:fld>
            <a:endParaRPr lang="en-GB"/>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GB"/>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C26F4439-5063-415D-8B57-7D942F538073}" type="slidenum">
              <a:rPr lang="en-GB" smtClean="0"/>
              <a:t>‹#›</a:t>
            </a:fld>
            <a:endParaRPr lang="en-GB"/>
          </a:p>
        </p:txBody>
      </p:sp>
    </p:spTree>
    <p:extLst>
      <p:ext uri="{BB962C8B-B14F-4D97-AF65-F5344CB8AC3E}">
        <p14:creationId xmlns:p14="http://schemas.microsoft.com/office/powerpoint/2010/main" val="90349849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90F00D17-E216-435C-9A8E-A50B83DC5A46}" type="datetimeFigureOut">
              <a:rPr lang="en-GB" smtClean="0"/>
              <a:t>09/05/2023</a:t>
            </a:fld>
            <a:endParaRPr lang="en-GB"/>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GB"/>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C26F4439-5063-415D-8B57-7D942F538073}" type="slidenum">
              <a:rPr lang="en-GB" smtClean="0"/>
              <a:t>‹#›</a:t>
            </a:fld>
            <a:endParaRPr lang="en-GB"/>
          </a:p>
        </p:txBody>
      </p:sp>
    </p:spTree>
    <p:extLst>
      <p:ext uri="{BB962C8B-B14F-4D97-AF65-F5344CB8AC3E}">
        <p14:creationId xmlns:p14="http://schemas.microsoft.com/office/powerpoint/2010/main" val="19428032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90F00D17-E216-435C-9A8E-A50B83DC5A46}" type="datetimeFigureOut">
              <a:rPr lang="en-GB" smtClean="0"/>
              <a:t>09/05/2023</a:t>
            </a:fld>
            <a:endParaRPr lang="en-GB"/>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GB"/>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C26F4439-5063-415D-8B57-7D942F538073}" type="slidenum">
              <a:rPr lang="en-GB" smtClean="0"/>
              <a:t>‹#›</a:t>
            </a:fld>
            <a:endParaRPr lang="en-GB"/>
          </a:p>
        </p:txBody>
      </p:sp>
    </p:spTree>
    <p:extLst>
      <p:ext uri="{BB962C8B-B14F-4D97-AF65-F5344CB8AC3E}">
        <p14:creationId xmlns:p14="http://schemas.microsoft.com/office/powerpoint/2010/main" val="136195327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90F00D17-E216-435C-9A8E-A50B83DC5A46}" type="datetimeFigureOut">
              <a:rPr lang="en-GB" smtClean="0"/>
              <a:t>09/05/2023</a:t>
            </a:fld>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C26F4439-5063-415D-8B57-7D942F538073}" type="slidenum">
              <a:rPr lang="en-GB" smtClean="0"/>
              <a:t>‹#›</a:t>
            </a:fld>
            <a:endParaRPr lang="en-GB"/>
          </a:p>
        </p:txBody>
      </p:sp>
    </p:spTree>
    <p:extLst>
      <p:ext uri="{BB962C8B-B14F-4D97-AF65-F5344CB8AC3E}">
        <p14:creationId xmlns:p14="http://schemas.microsoft.com/office/powerpoint/2010/main" val="323836756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90F00D17-E216-435C-9A8E-A50B83DC5A46}" type="datetimeFigureOut">
              <a:rPr lang="en-GB" smtClean="0"/>
              <a:t>09/05/2023</a:t>
            </a:fld>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C26F4439-5063-415D-8B57-7D942F538073}" type="slidenum">
              <a:rPr lang="en-GB" smtClean="0"/>
              <a:t>‹#›</a:t>
            </a:fld>
            <a:endParaRPr lang="en-GB"/>
          </a:p>
        </p:txBody>
      </p:sp>
    </p:spTree>
    <p:extLst>
      <p:ext uri="{BB962C8B-B14F-4D97-AF65-F5344CB8AC3E}">
        <p14:creationId xmlns:p14="http://schemas.microsoft.com/office/powerpoint/2010/main" val="53927988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90F00D17-E216-435C-9A8E-A50B83DC5A46}" type="datetimeFigureOut">
              <a:rPr lang="en-GB" smtClean="0"/>
              <a:t>09/05/2023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C26F4439-5063-415D-8B57-7D942F538073}" type="slidenum">
              <a:rPr lang="en-GB" smtClean="0"/>
              <a:t>‹#›</a:t>
            </a:fld>
            <a:endParaRPr lang="en-GB"/>
          </a:p>
        </p:txBody>
      </p:sp>
    </p:spTree>
    <p:extLst>
      <p:ext uri="{BB962C8B-B14F-4D97-AF65-F5344CB8AC3E}">
        <p14:creationId xmlns:p14="http://schemas.microsoft.com/office/powerpoint/2010/main" val="346557359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90F00D17-E216-435C-9A8E-A50B83DC5A46}" type="datetimeFigureOut">
              <a:rPr lang="en-GB" smtClean="0"/>
              <a:t>09/05/2023</a:t>
            </a:fld>
            <a:endParaRPr lang="en-GB"/>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C26F4439-5063-415D-8B57-7D942F538073}" type="slidenum">
              <a:rPr lang="en-GB" smtClean="0"/>
              <a:t>‹#›</a:t>
            </a:fld>
            <a:endParaRPr lang="en-GB"/>
          </a:p>
        </p:txBody>
      </p:sp>
    </p:spTree>
    <p:extLst>
      <p:ext uri="{BB962C8B-B14F-4D97-AF65-F5344CB8AC3E}">
        <p14:creationId xmlns:p14="http://schemas.microsoft.com/office/powerpoint/2010/main" val="67999968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925915-40F2-5950-A41A-D6530ED3672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DB81B90-21E8-00F7-7FB4-8772A809BA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0AD28B56-D507-ABCF-DAC7-966B76493B8D}"/>
              </a:ext>
            </a:extLst>
          </p:cNvPr>
          <p:cNvSpPr>
            <a:spLocks noGrp="1"/>
          </p:cNvSpPr>
          <p:nvPr>
            <p:ph type="dt" sz="half" idx="10"/>
          </p:nvPr>
        </p:nvSpPr>
        <p:spPr/>
        <p:txBody>
          <a:bodyPr/>
          <a:lstStyle/>
          <a:p>
            <a:fld id="{EB67EE33-084D-4C2C-8DF3-95C895F604E1}" type="datetimeFigureOut">
              <a:rPr lang="en-GB" smtClean="0"/>
              <a:t>09/05/2023</a:t>
            </a:fld>
            <a:endParaRPr lang="en-GB"/>
          </a:p>
        </p:txBody>
      </p:sp>
      <p:sp>
        <p:nvSpPr>
          <p:cNvPr id="5" name="Footer Placeholder 4">
            <a:extLst>
              <a:ext uri="{FF2B5EF4-FFF2-40B4-BE49-F238E27FC236}">
                <a16:creationId xmlns:a16="http://schemas.microsoft.com/office/drawing/2014/main" id="{3D4E5727-3172-1E47-1457-AC92EBE967B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6837757-D15D-C930-8FAD-A392EA5A58FB}"/>
              </a:ext>
            </a:extLst>
          </p:cNvPr>
          <p:cNvSpPr>
            <a:spLocks noGrp="1"/>
          </p:cNvSpPr>
          <p:nvPr>
            <p:ph type="sldNum" sz="quarter" idx="12"/>
          </p:nvPr>
        </p:nvSpPr>
        <p:spPr/>
        <p:txBody>
          <a:bodyPr/>
          <a:lstStyle/>
          <a:p>
            <a:fld id="{0F53369F-F8F7-4060-A183-81BAFF507BE5}" type="slidenum">
              <a:rPr lang="en-GB" smtClean="0"/>
              <a:t>‹#›</a:t>
            </a:fld>
            <a:endParaRPr lang="en-GB"/>
          </a:p>
        </p:txBody>
      </p:sp>
    </p:spTree>
    <p:extLst>
      <p:ext uri="{BB962C8B-B14F-4D97-AF65-F5344CB8AC3E}">
        <p14:creationId xmlns:p14="http://schemas.microsoft.com/office/powerpoint/2010/main" val="108579213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5B3C33-D888-B48F-D0C7-DF87CC7D176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FD92648-5740-98E9-423A-51CF03E8DCB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53D2E18-CA80-DC8B-AE21-559005523057}"/>
              </a:ext>
            </a:extLst>
          </p:cNvPr>
          <p:cNvSpPr>
            <a:spLocks noGrp="1"/>
          </p:cNvSpPr>
          <p:nvPr>
            <p:ph type="dt" sz="half" idx="10"/>
          </p:nvPr>
        </p:nvSpPr>
        <p:spPr/>
        <p:txBody>
          <a:bodyPr/>
          <a:lstStyle/>
          <a:p>
            <a:fld id="{EB67EE33-084D-4C2C-8DF3-95C895F604E1}" type="datetimeFigureOut">
              <a:rPr lang="en-GB" smtClean="0"/>
              <a:t>09/05/2023</a:t>
            </a:fld>
            <a:endParaRPr lang="en-GB"/>
          </a:p>
        </p:txBody>
      </p:sp>
      <p:sp>
        <p:nvSpPr>
          <p:cNvPr id="5" name="Footer Placeholder 4">
            <a:extLst>
              <a:ext uri="{FF2B5EF4-FFF2-40B4-BE49-F238E27FC236}">
                <a16:creationId xmlns:a16="http://schemas.microsoft.com/office/drawing/2014/main" id="{28F8FF5F-67EA-D8E8-0FFD-0BE5F3C5B2C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3FDA6D6-6A46-CC1D-6AE9-70FD13EE8CC1}"/>
              </a:ext>
            </a:extLst>
          </p:cNvPr>
          <p:cNvSpPr>
            <a:spLocks noGrp="1"/>
          </p:cNvSpPr>
          <p:nvPr>
            <p:ph type="sldNum" sz="quarter" idx="12"/>
          </p:nvPr>
        </p:nvSpPr>
        <p:spPr/>
        <p:txBody>
          <a:bodyPr/>
          <a:lstStyle/>
          <a:p>
            <a:fld id="{0F53369F-F8F7-4060-A183-81BAFF507BE5}" type="slidenum">
              <a:rPr lang="en-GB" smtClean="0"/>
              <a:t>‹#›</a:t>
            </a:fld>
            <a:endParaRPr lang="en-GB"/>
          </a:p>
        </p:txBody>
      </p:sp>
    </p:spTree>
    <p:extLst>
      <p:ext uri="{BB962C8B-B14F-4D97-AF65-F5344CB8AC3E}">
        <p14:creationId xmlns:p14="http://schemas.microsoft.com/office/powerpoint/2010/main" val="266072067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1D0D7-C675-A0CB-7047-7EAB00D6F6B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EBD1A0A0-A726-A81B-CDC6-E7EB3C6498C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E9C8872-241B-F72A-961D-B7EE5CB048A7}"/>
              </a:ext>
            </a:extLst>
          </p:cNvPr>
          <p:cNvSpPr>
            <a:spLocks noGrp="1"/>
          </p:cNvSpPr>
          <p:nvPr>
            <p:ph type="dt" sz="half" idx="10"/>
          </p:nvPr>
        </p:nvSpPr>
        <p:spPr/>
        <p:txBody>
          <a:bodyPr/>
          <a:lstStyle/>
          <a:p>
            <a:fld id="{EB67EE33-084D-4C2C-8DF3-95C895F604E1}" type="datetimeFigureOut">
              <a:rPr lang="en-GB" smtClean="0"/>
              <a:t>09/05/2023</a:t>
            </a:fld>
            <a:endParaRPr lang="en-GB"/>
          </a:p>
        </p:txBody>
      </p:sp>
      <p:sp>
        <p:nvSpPr>
          <p:cNvPr id="5" name="Footer Placeholder 4">
            <a:extLst>
              <a:ext uri="{FF2B5EF4-FFF2-40B4-BE49-F238E27FC236}">
                <a16:creationId xmlns:a16="http://schemas.microsoft.com/office/drawing/2014/main" id="{6C7D59C3-E531-A6F7-9915-70C30036BD3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540D1D8-12C3-AA75-A3EB-89CBFF521E2C}"/>
              </a:ext>
            </a:extLst>
          </p:cNvPr>
          <p:cNvSpPr>
            <a:spLocks noGrp="1"/>
          </p:cNvSpPr>
          <p:nvPr>
            <p:ph type="sldNum" sz="quarter" idx="12"/>
          </p:nvPr>
        </p:nvSpPr>
        <p:spPr/>
        <p:txBody>
          <a:bodyPr/>
          <a:lstStyle/>
          <a:p>
            <a:fld id="{0F53369F-F8F7-4060-A183-81BAFF507BE5}" type="slidenum">
              <a:rPr lang="en-GB" smtClean="0"/>
              <a:t>‹#›</a:t>
            </a:fld>
            <a:endParaRPr lang="en-GB"/>
          </a:p>
        </p:txBody>
      </p:sp>
    </p:spTree>
    <p:extLst>
      <p:ext uri="{BB962C8B-B14F-4D97-AF65-F5344CB8AC3E}">
        <p14:creationId xmlns:p14="http://schemas.microsoft.com/office/powerpoint/2010/main" val="1055937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D2D03666-76FD-4383-AFA3-6F8AC27A65FA}" type="datetimeFigureOut">
              <a:rPr lang="en-GB" smtClean="0"/>
              <a:pPr/>
              <a:t>09/05/2023</a:t>
            </a:fld>
            <a:endParaRPr lang="en-GB"/>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90DE6880-960B-41A9-8152-A865F1FCDD86}" type="slidenum">
              <a:rPr lang="en-GB" smtClean="0"/>
              <a:pPr/>
              <a:t>‹#›</a:t>
            </a:fld>
            <a:endParaRPr lang="en-GB"/>
          </a:p>
        </p:txBody>
      </p:sp>
    </p:spTree>
    <p:extLst>
      <p:ext uri="{BB962C8B-B14F-4D97-AF65-F5344CB8AC3E}">
        <p14:creationId xmlns:p14="http://schemas.microsoft.com/office/powerpoint/2010/main" val="290809396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D2376-0CBB-D73B-80C7-584BE0A5C7A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2F2534C-0491-B758-C244-2379493250C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631DCD2A-6282-8D43-95B0-77049E9642A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97C99842-55E7-9F7D-108F-D9C582AFBD54}"/>
              </a:ext>
            </a:extLst>
          </p:cNvPr>
          <p:cNvSpPr>
            <a:spLocks noGrp="1"/>
          </p:cNvSpPr>
          <p:nvPr>
            <p:ph type="dt" sz="half" idx="10"/>
          </p:nvPr>
        </p:nvSpPr>
        <p:spPr/>
        <p:txBody>
          <a:bodyPr/>
          <a:lstStyle/>
          <a:p>
            <a:fld id="{EB67EE33-084D-4C2C-8DF3-95C895F604E1}" type="datetimeFigureOut">
              <a:rPr lang="en-GB" smtClean="0"/>
              <a:t>09/05/2023</a:t>
            </a:fld>
            <a:endParaRPr lang="en-GB"/>
          </a:p>
        </p:txBody>
      </p:sp>
      <p:sp>
        <p:nvSpPr>
          <p:cNvPr id="6" name="Footer Placeholder 5">
            <a:extLst>
              <a:ext uri="{FF2B5EF4-FFF2-40B4-BE49-F238E27FC236}">
                <a16:creationId xmlns:a16="http://schemas.microsoft.com/office/drawing/2014/main" id="{A9866A47-610C-4EAE-39D1-641ECEF790C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1E8DD84-FD31-15DE-D31E-BA1E148E8865}"/>
              </a:ext>
            </a:extLst>
          </p:cNvPr>
          <p:cNvSpPr>
            <a:spLocks noGrp="1"/>
          </p:cNvSpPr>
          <p:nvPr>
            <p:ph type="sldNum" sz="quarter" idx="12"/>
          </p:nvPr>
        </p:nvSpPr>
        <p:spPr/>
        <p:txBody>
          <a:bodyPr/>
          <a:lstStyle/>
          <a:p>
            <a:fld id="{0F53369F-F8F7-4060-A183-81BAFF507BE5}" type="slidenum">
              <a:rPr lang="en-GB" smtClean="0"/>
              <a:t>‹#›</a:t>
            </a:fld>
            <a:endParaRPr lang="en-GB"/>
          </a:p>
        </p:txBody>
      </p:sp>
    </p:spTree>
    <p:extLst>
      <p:ext uri="{BB962C8B-B14F-4D97-AF65-F5344CB8AC3E}">
        <p14:creationId xmlns:p14="http://schemas.microsoft.com/office/powerpoint/2010/main" val="418255941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8CD9AD-9AFF-17D5-78CC-7F2AE4FADE8C}"/>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298A273-913B-625D-39D3-BE161FFEFD9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DA1C351-A313-48E3-3B25-0AAF6325BEA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65FB407-8595-4588-014F-E68894B24D0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FB779BD-5644-69F7-5EF6-FCFCF034AE5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2DD3FCA3-8C0E-DE57-E2CD-67C8E9C7BAE5}"/>
              </a:ext>
            </a:extLst>
          </p:cNvPr>
          <p:cNvSpPr>
            <a:spLocks noGrp="1"/>
          </p:cNvSpPr>
          <p:nvPr>
            <p:ph type="dt" sz="half" idx="10"/>
          </p:nvPr>
        </p:nvSpPr>
        <p:spPr/>
        <p:txBody>
          <a:bodyPr/>
          <a:lstStyle/>
          <a:p>
            <a:fld id="{EB67EE33-084D-4C2C-8DF3-95C895F604E1}" type="datetimeFigureOut">
              <a:rPr lang="en-GB" smtClean="0"/>
              <a:t>09/05/2023</a:t>
            </a:fld>
            <a:endParaRPr lang="en-GB"/>
          </a:p>
        </p:txBody>
      </p:sp>
      <p:sp>
        <p:nvSpPr>
          <p:cNvPr id="8" name="Footer Placeholder 7">
            <a:extLst>
              <a:ext uri="{FF2B5EF4-FFF2-40B4-BE49-F238E27FC236}">
                <a16:creationId xmlns:a16="http://schemas.microsoft.com/office/drawing/2014/main" id="{01E7F244-EBD8-A450-48DA-66FCCA7E9460}"/>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AC5D72EE-5668-0FA1-1DA6-B9ECE8C5556D}"/>
              </a:ext>
            </a:extLst>
          </p:cNvPr>
          <p:cNvSpPr>
            <a:spLocks noGrp="1"/>
          </p:cNvSpPr>
          <p:nvPr>
            <p:ph type="sldNum" sz="quarter" idx="12"/>
          </p:nvPr>
        </p:nvSpPr>
        <p:spPr/>
        <p:txBody>
          <a:bodyPr/>
          <a:lstStyle/>
          <a:p>
            <a:fld id="{0F53369F-F8F7-4060-A183-81BAFF507BE5}" type="slidenum">
              <a:rPr lang="en-GB" smtClean="0"/>
              <a:t>‹#›</a:t>
            </a:fld>
            <a:endParaRPr lang="en-GB"/>
          </a:p>
        </p:txBody>
      </p:sp>
    </p:spTree>
    <p:extLst>
      <p:ext uri="{BB962C8B-B14F-4D97-AF65-F5344CB8AC3E}">
        <p14:creationId xmlns:p14="http://schemas.microsoft.com/office/powerpoint/2010/main" val="237072460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EF8A42-534B-996F-F1C5-436BD9B4EA3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963E14CB-31DA-B610-F033-F32732FE9D18}"/>
              </a:ext>
            </a:extLst>
          </p:cNvPr>
          <p:cNvSpPr>
            <a:spLocks noGrp="1"/>
          </p:cNvSpPr>
          <p:nvPr>
            <p:ph type="dt" sz="half" idx="10"/>
          </p:nvPr>
        </p:nvSpPr>
        <p:spPr/>
        <p:txBody>
          <a:bodyPr/>
          <a:lstStyle/>
          <a:p>
            <a:fld id="{EB67EE33-084D-4C2C-8DF3-95C895F604E1}" type="datetimeFigureOut">
              <a:rPr lang="en-GB" smtClean="0"/>
              <a:t>09/05/2023</a:t>
            </a:fld>
            <a:endParaRPr lang="en-GB"/>
          </a:p>
        </p:txBody>
      </p:sp>
      <p:sp>
        <p:nvSpPr>
          <p:cNvPr id="4" name="Footer Placeholder 3">
            <a:extLst>
              <a:ext uri="{FF2B5EF4-FFF2-40B4-BE49-F238E27FC236}">
                <a16:creationId xmlns:a16="http://schemas.microsoft.com/office/drawing/2014/main" id="{2428BF32-A9B0-C570-9C94-A8C72E360B19}"/>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2AB95F84-CB45-9713-1AC4-A7B6B8418B33}"/>
              </a:ext>
            </a:extLst>
          </p:cNvPr>
          <p:cNvSpPr>
            <a:spLocks noGrp="1"/>
          </p:cNvSpPr>
          <p:nvPr>
            <p:ph type="sldNum" sz="quarter" idx="12"/>
          </p:nvPr>
        </p:nvSpPr>
        <p:spPr/>
        <p:txBody>
          <a:bodyPr/>
          <a:lstStyle/>
          <a:p>
            <a:fld id="{0F53369F-F8F7-4060-A183-81BAFF507BE5}" type="slidenum">
              <a:rPr lang="en-GB" smtClean="0"/>
              <a:t>‹#›</a:t>
            </a:fld>
            <a:endParaRPr lang="en-GB"/>
          </a:p>
        </p:txBody>
      </p:sp>
    </p:spTree>
    <p:extLst>
      <p:ext uri="{BB962C8B-B14F-4D97-AF65-F5344CB8AC3E}">
        <p14:creationId xmlns:p14="http://schemas.microsoft.com/office/powerpoint/2010/main" val="249458254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AD1D1B8-BF31-044B-25ED-C15821129CA8}"/>
              </a:ext>
            </a:extLst>
          </p:cNvPr>
          <p:cNvSpPr>
            <a:spLocks noGrp="1"/>
          </p:cNvSpPr>
          <p:nvPr>
            <p:ph type="dt" sz="half" idx="10"/>
          </p:nvPr>
        </p:nvSpPr>
        <p:spPr/>
        <p:txBody>
          <a:bodyPr/>
          <a:lstStyle/>
          <a:p>
            <a:fld id="{EB67EE33-084D-4C2C-8DF3-95C895F604E1}" type="datetimeFigureOut">
              <a:rPr lang="en-GB" smtClean="0"/>
              <a:t>09/05/2023</a:t>
            </a:fld>
            <a:endParaRPr lang="en-GB"/>
          </a:p>
        </p:txBody>
      </p:sp>
      <p:sp>
        <p:nvSpPr>
          <p:cNvPr id="3" name="Footer Placeholder 2">
            <a:extLst>
              <a:ext uri="{FF2B5EF4-FFF2-40B4-BE49-F238E27FC236}">
                <a16:creationId xmlns:a16="http://schemas.microsoft.com/office/drawing/2014/main" id="{6EC25D51-2F9F-0F83-39B8-4AA06D70FC6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57104CF-C39A-89A9-D8F2-989A872E1DD4}"/>
              </a:ext>
            </a:extLst>
          </p:cNvPr>
          <p:cNvSpPr>
            <a:spLocks noGrp="1"/>
          </p:cNvSpPr>
          <p:nvPr>
            <p:ph type="sldNum" sz="quarter" idx="12"/>
          </p:nvPr>
        </p:nvSpPr>
        <p:spPr/>
        <p:txBody>
          <a:bodyPr/>
          <a:lstStyle/>
          <a:p>
            <a:fld id="{0F53369F-F8F7-4060-A183-81BAFF507BE5}" type="slidenum">
              <a:rPr lang="en-GB" smtClean="0"/>
              <a:t>‹#›</a:t>
            </a:fld>
            <a:endParaRPr lang="en-GB"/>
          </a:p>
        </p:txBody>
      </p:sp>
    </p:spTree>
    <p:extLst>
      <p:ext uri="{BB962C8B-B14F-4D97-AF65-F5344CB8AC3E}">
        <p14:creationId xmlns:p14="http://schemas.microsoft.com/office/powerpoint/2010/main" val="391231401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0E0DC6-0B2B-4204-2DB4-49284B7F5E1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2533C44D-7B52-44CB-509E-7CB8B5F1F8C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829F765A-CB06-360C-6F17-662D1C3364A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95CE034-591B-3BD9-CEC4-C2C317DC3FEA}"/>
              </a:ext>
            </a:extLst>
          </p:cNvPr>
          <p:cNvSpPr>
            <a:spLocks noGrp="1"/>
          </p:cNvSpPr>
          <p:nvPr>
            <p:ph type="dt" sz="half" idx="10"/>
          </p:nvPr>
        </p:nvSpPr>
        <p:spPr/>
        <p:txBody>
          <a:bodyPr/>
          <a:lstStyle/>
          <a:p>
            <a:fld id="{EB67EE33-084D-4C2C-8DF3-95C895F604E1}" type="datetimeFigureOut">
              <a:rPr lang="en-GB" smtClean="0"/>
              <a:t>09/05/2023</a:t>
            </a:fld>
            <a:endParaRPr lang="en-GB"/>
          </a:p>
        </p:txBody>
      </p:sp>
      <p:sp>
        <p:nvSpPr>
          <p:cNvPr id="6" name="Footer Placeholder 5">
            <a:extLst>
              <a:ext uri="{FF2B5EF4-FFF2-40B4-BE49-F238E27FC236}">
                <a16:creationId xmlns:a16="http://schemas.microsoft.com/office/drawing/2014/main" id="{87F38241-A46B-EB84-5483-445D247C430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229BB71-F2CB-E11D-6CBF-6ADB3A21A992}"/>
              </a:ext>
            </a:extLst>
          </p:cNvPr>
          <p:cNvSpPr>
            <a:spLocks noGrp="1"/>
          </p:cNvSpPr>
          <p:nvPr>
            <p:ph type="sldNum" sz="quarter" idx="12"/>
          </p:nvPr>
        </p:nvSpPr>
        <p:spPr/>
        <p:txBody>
          <a:bodyPr/>
          <a:lstStyle/>
          <a:p>
            <a:fld id="{0F53369F-F8F7-4060-A183-81BAFF507BE5}" type="slidenum">
              <a:rPr lang="en-GB" smtClean="0"/>
              <a:t>‹#›</a:t>
            </a:fld>
            <a:endParaRPr lang="en-GB"/>
          </a:p>
        </p:txBody>
      </p:sp>
    </p:spTree>
    <p:extLst>
      <p:ext uri="{BB962C8B-B14F-4D97-AF65-F5344CB8AC3E}">
        <p14:creationId xmlns:p14="http://schemas.microsoft.com/office/powerpoint/2010/main" val="269346140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CC4AC-B409-9A9D-8734-1E170DD885F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22903D89-2D5B-E28E-7AD2-C625EFF0A65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1E749DD7-3654-1680-4187-DAB6D729056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A582311-6F76-D858-05AE-D3C3C6FAB686}"/>
              </a:ext>
            </a:extLst>
          </p:cNvPr>
          <p:cNvSpPr>
            <a:spLocks noGrp="1"/>
          </p:cNvSpPr>
          <p:nvPr>
            <p:ph type="dt" sz="half" idx="10"/>
          </p:nvPr>
        </p:nvSpPr>
        <p:spPr/>
        <p:txBody>
          <a:bodyPr/>
          <a:lstStyle/>
          <a:p>
            <a:fld id="{EB67EE33-084D-4C2C-8DF3-95C895F604E1}" type="datetimeFigureOut">
              <a:rPr lang="en-GB" smtClean="0"/>
              <a:t>09/05/2023</a:t>
            </a:fld>
            <a:endParaRPr lang="en-GB"/>
          </a:p>
        </p:txBody>
      </p:sp>
      <p:sp>
        <p:nvSpPr>
          <p:cNvPr id="6" name="Footer Placeholder 5">
            <a:extLst>
              <a:ext uri="{FF2B5EF4-FFF2-40B4-BE49-F238E27FC236}">
                <a16:creationId xmlns:a16="http://schemas.microsoft.com/office/drawing/2014/main" id="{66B51ED2-6CE0-9CC2-ADF7-86D9EBBB1E7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1DF86F6-AFBF-01FB-EFA7-4C4F13BE6B3F}"/>
              </a:ext>
            </a:extLst>
          </p:cNvPr>
          <p:cNvSpPr>
            <a:spLocks noGrp="1"/>
          </p:cNvSpPr>
          <p:nvPr>
            <p:ph type="sldNum" sz="quarter" idx="12"/>
          </p:nvPr>
        </p:nvSpPr>
        <p:spPr/>
        <p:txBody>
          <a:bodyPr/>
          <a:lstStyle/>
          <a:p>
            <a:fld id="{0F53369F-F8F7-4060-A183-81BAFF507BE5}" type="slidenum">
              <a:rPr lang="en-GB" smtClean="0"/>
              <a:t>‹#›</a:t>
            </a:fld>
            <a:endParaRPr lang="en-GB"/>
          </a:p>
        </p:txBody>
      </p:sp>
    </p:spTree>
    <p:extLst>
      <p:ext uri="{BB962C8B-B14F-4D97-AF65-F5344CB8AC3E}">
        <p14:creationId xmlns:p14="http://schemas.microsoft.com/office/powerpoint/2010/main" val="1493570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7FD91D-6B8D-2BCC-E55D-8A5128599086}"/>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D6B8289-EB6D-BE23-89A9-44A61D3A8C7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EB46BDA-0191-442D-D439-06B40DBB783F}"/>
              </a:ext>
            </a:extLst>
          </p:cNvPr>
          <p:cNvSpPr>
            <a:spLocks noGrp="1"/>
          </p:cNvSpPr>
          <p:nvPr>
            <p:ph type="dt" sz="half" idx="10"/>
          </p:nvPr>
        </p:nvSpPr>
        <p:spPr/>
        <p:txBody>
          <a:bodyPr/>
          <a:lstStyle/>
          <a:p>
            <a:fld id="{EB67EE33-084D-4C2C-8DF3-95C895F604E1}" type="datetimeFigureOut">
              <a:rPr lang="en-GB" smtClean="0"/>
              <a:t>09/05/2023</a:t>
            </a:fld>
            <a:endParaRPr lang="en-GB"/>
          </a:p>
        </p:txBody>
      </p:sp>
      <p:sp>
        <p:nvSpPr>
          <p:cNvPr id="5" name="Footer Placeholder 4">
            <a:extLst>
              <a:ext uri="{FF2B5EF4-FFF2-40B4-BE49-F238E27FC236}">
                <a16:creationId xmlns:a16="http://schemas.microsoft.com/office/drawing/2014/main" id="{2FB373ED-3597-8A81-A053-DAC1C22958A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ADE1917-CA7D-8824-60F5-68B360175D02}"/>
              </a:ext>
            </a:extLst>
          </p:cNvPr>
          <p:cNvSpPr>
            <a:spLocks noGrp="1"/>
          </p:cNvSpPr>
          <p:nvPr>
            <p:ph type="sldNum" sz="quarter" idx="12"/>
          </p:nvPr>
        </p:nvSpPr>
        <p:spPr/>
        <p:txBody>
          <a:bodyPr/>
          <a:lstStyle/>
          <a:p>
            <a:fld id="{0F53369F-F8F7-4060-A183-81BAFF507BE5}" type="slidenum">
              <a:rPr lang="en-GB" smtClean="0"/>
              <a:t>‹#›</a:t>
            </a:fld>
            <a:endParaRPr lang="en-GB"/>
          </a:p>
        </p:txBody>
      </p:sp>
    </p:spTree>
    <p:extLst>
      <p:ext uri="{BB962C8B-B14F-4D97-AF65-F5344CB8AC3E}">
        <p14:creationId xmlns:p14="http://schemas.microsoft.com/office/powerpoint/2010/main" val="47533381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E8A7B44-44FE-DF5C-8F75-D9FE6A2A3AE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EDF7014-86FA-45FB-1750-F4B85D402EC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00840D5-7819-9B20-370B-9E36D8D9533F}"/>
              </a:ext>
            </a:extLst>
          </p:cNvPr>
          <p:cNvSpPr>
            <a:spLocks noGrp="1"/>
          </p:cNvSpPr>
          <p:nvPr>
            <p:ph type="dt" sz="half" idx="10"/>
          </p:nvPr>
        </p:nvSpPr>
        <p:spPr/>
        <p:txBody>
          <a:bodyPr/>
          <a:lstStyle/>
          <a:p>
            <a:fld id="{EB67EE33-084D-4C2C-8DF3-95C895F604E1}" type="datetimeFigureOut">
              <a:rPr lang="en-GB" smtClean="0"/>
              <a:t>09/05/2023</a:t>
            </a:fld>
            <a:endParaRPr lang="en-GB"/>
          </a:p>
        </p:txBody>
      </p:sp>
      <p:sp>
        <p:nvSpPr>
          <p:cNvPr id="5" name="Footer Placeholder 4">
            <a:extLst>
              <a:ext uri="{FF2B5EF4-FFF2-40B4-BE49-F238E27FC236}">
                <a16:creationId xmlns:a16="http://schemas.microsoft.com/office/drawing/2014/main" id="{B63ABBBF-EDFE-59ED-40C9-6097047E61D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F22C3C2-2F22-814E-357F-C674CBEDDE57}"/>
              </a:ext>
            </a:extLst>
          </p:cNvPr>
          <p:cNvSpPr>
            <a:spLocks noGrp="1"/>
          </p:cNvSpPr>
          <p:nvPr>
            <p:ph type="sldNum" sz="quarter" idx="12"/>
          </p:nvPr>
        </p:nvSpPr>
        <p:spPr/>
        <p:txBody>
          <a:bodyPr/>
          <a:lstStyle/>
          <a:p>
            <a:fld id="{0F53369F-F8F7-4060-A183-81BAFF507BE5}" type="slidenum">
              <a:rPr lang="en-GB" smtClean="0"/>
              <a:t>‹#›</a:t>
            </a:fld>
            <a:endParaRPr lang="en-GB"/>
          </a:p>
        </p:txBody>
      </p:sp>
    </p:spTree>
    <p:extLst>
      <p:ext uri="{BB962C8B-B14F-4D97-AF65-F5344CB8AC3E}">
        <p14:creationId xmlns:p14="http://schemas.microsoft.com/office/powerpoint/2010/main" val="32336040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D2D03666-76FD-4383-AFA3-6F8AC27A65FA}" type="datetimeFigureOut">
              <a:rPr lang="en-GB" smtClean="0"/>
              <a:pPr/>
              <a:t>09/05/2023</a:t>
            </a:fld>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90DE6880-960B-41A9-8152-A865F1FCDD86}" type="slidenum">
              <a:rPr lang="en-GB" smtClean="0"/>
              <a:pPr/>
              <a:t>‹#›</a:t>
            </a:fld>
            <a:endParaRPr lang="en-GB"/>
          </a:p>
        </p:txBody>
      </p:sp>
    </p:spTree>
    <p:extLst>
      <p:ext uri="{BB962C8B-B14F-4D97-AF65-F5344CB8AC3E}">
        <p14:creationId xmlns:p14="http://schemas.microsoft.com/office/powerpoint/2010/main" val="15350140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lvl1pPr>
              <a:defRPr>
                <a:solidFill>
                  <a:schemeClr val="bg1"/>
                </a:solidFill>
              </a:defRPr>
            </a:lvl1pPr>
          </a:lstStyle>
          <a:p>
            <a:fld id="{D2D03666-76FD-4383-AFA3-6F8AC27A65FA}" type="datetimeFigureOut">
              <a:rPr lang="en-GB" smtClean="0"/>
              <a:pPr/>
              <a:t>09/05/2023</a:t>
            </a:fld>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lvl1pPr>
              <a:defRPr>
                <a:solidFill>
                  <a:schemeClr val="bg1"/>
                </a:solidFill>
              </a:defRPr>
            </a:lvl1pPr>
          </a:lstStyle>
          <a:p>
            <a:endParaRPr lang="en-GB"/>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lvl1pPr>
              <a:defRPr>
                <a:solidFill>
                  <a:schemeClr val="bg1"/>
                </a:solidFill>
              </a:defRPr>
            </a:lvl1pPr>
          </a:lstStyle>
          <a:p>
            <a:fld id="{90DE6880-960B-41A9-8152-A865F1FCDD86}" type="slidenum">
              <a:rPr lang="en-GB" smtClean="0"/>
              <a:pPr/>
              <a:t>‹#›</a:t>
            </a:fld>
            <a:endParaRPr lang="en-GB"/>
          </a:p>
        </p:txBody>
      </p:sp>
    </p:spTree>
    <p:extLst>
      <p:ext uri="{BB962C8B-B14F-4D97-AF65-F5344CB8AC3E}">
        <p14:creationId xmlns:p14="http://schemas.microsoft.com/office/powerpoint/2010/main" val="40297844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6.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6.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7.pn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7.pn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7317801" y="183988"/>
            <a:ext cx="6353353" cy="6473987"/>
          </a:xfrm>
          <a:prstGeom prst="rect">
            <a:avLst/>
          </a:prstGeom>
        </p:spPr>
      </p:pic>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0678272"/>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latinLnBrk="0" hangingPunct="1">
        <a:lnSpc>
          <a:spcPct val="90000"/>
        </a:lnSpc>
        <a:spcBef>
          <a:spcPct val="0"/>
        </a:spcBef>
        <a:buNone/>
        <a:defRPr sz="4400" kern="1200">
          <a:solidFill>
            <a:schemeClr val="bg1"/>
          </a:solidFill>
          <a:latin typeface="+mj-lt"/>
          <a:ea typeface="+mj-ea"/>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4"/>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6953249" y="183988"/>
            <a:ext cx="6717905" cy="6845461"/>
          </a:xfrm>
          <a:prstGeom prst="rect">
            <a:avLst/>
          </a:prstGeom>
        </p:spPr>
      </p:pic>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69241538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b="1" kern="1200">
          <a:solidFill>
            <a:schemeClr val="bg1"/>
          </a:solidFill>
          <a:latin typeface="+mj-lt"/>
          <a:ea typeface="+mj-ea"/>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bg1"/>
                </a:solidFill>
              </a:defRPr>
            </a:lvl1pPr>
          </a:lstStyle>
          <a:p>
            <a:fld id="{D293DA4F-4754-44B2-B2B4-7B6124AEF5ED}" type="datetimeFigureOut">
              <a:rPr lang="en-GB" smtClean="0"/>
              <a:pPr/>
              <a:t>09/05/2023</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bg1"/>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213E6E1D-4828-4828-8B0B-1D0024E29998}" type="slidenum">
              <a:rPr lang="en-GB" smtClean="0"/>
              <a:pPr/>
              <a:t>‹#›</a:t>
            </a:fld>
            <a:endParaRPr lang="en-GB"/>
          </a:p>
        </p:txBody>
      </p:sp>
      <p:pic>
        <p:nvPicPr>
          <p:cNvPr id="8" name="Picture 7"/>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7505700" y="228600"/>
            <a:ext cx="6232130" cy="6350463"/>
          </a:xfrm>
          <a:prstGeom prst="rect">
            <a:avLst/>
          </a:prstGeom>
        </p:spPr>
      </p:pic>
    </p:spTree>
    <p:extLst>
      <p:ext uri="{BB962C8B-B14F-4D97-AF65-F5344CB8AC3E}">
        <p14:creationId xmlns:p14="http://schemas.microsoft.com/office/powerpoint/2010/main" val="296578453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bg1"/>
          </a:solidFill>
          <a:latin typeface="+mj-lt"/>
          <a:ea typeface="+mj-ea"/>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7505700" y="228600"/>
            <a:ext cx="6232130" cy="6350463"/>
          </a:xfrm>
          <a:prstGeom prst="rect">
            <a:avLst/>
          </a:prstGeom>
        </p:spPr>
      </p:pic>
    </p:spTree>
    <p:extLst>
      <p:ext uri="{BB962C8B-B14F-4D97-AF65-F5344CB8AC3E}">
        <p14:creationId xmlns:p14="http://schemas.microsoft.com/office/powerpoint/2010/main" val="301588317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b="1" kern="1200">
          <a:solidFill>
            <a:schemeClr val="bg1"/>
          </a:solidFill>
          <a:latin typeface="+mj-lt"/>
          <a:ea typeface="+mj-ea"/>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userDrawn="1"/>
        </p:nvSpPr>
        <p:spPr>
          <a:xfrm>
            <a:off x="-447675" y="-180974"/>
            <a:ext cx="13354050" cy="7315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p:cNvPicPr>
            <a:picLocks noChangeAspect="1"/>
          </p:cNvPicPr>
          <p:nvPr userDrawn="1"/>
        </p:nvPicPr>
        <p:blipFill>
          <a:blip r:embed="rId1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7524041" y="142875"/>
            <a:ext cx="6337614" cy="6457950"/>
          </a:xfrm>
          <a:prstGeom prst="rect">
            <a:avLst/>
          </a:prstGeom>
        </p:spPr>
      </p:pic>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73793028"/>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accent4"/>
          </a:solidFill>
          <a:latin typeface="+mj-lt"/>
          <a:ea typeface="+mj-ea"/>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accent4"/>
          </a:solidFill>
          <a:latin typeface="+mn-lt"/>
          <a:ea typeface="+mn-ea"/>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accent4"/>
          </a:solidFill>
          <a:latin typeface="+mn-lt"/>
          <a:ea typeface="+mn-ea"/>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accent4"/>
          </a:solidFill>
          <a:latin typeface="+mn-lt"/>
          <a:ea typeface="+mn-ea"/>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accent4"/>
          </a:solidFill>
          <a:latin typeface="+mn-lt"/>
          <a:ea typeface="+mn-ea"/>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7" name="Picture 6"/>
          <p:cNvPicPr>
            <a:picLocks noChangeAspect="1"/>
          </p:cNvPicPr>
          <p:nvPr userDrawn="1"/>
        </p:nvPicPr>
        <p:blipFill>
          <a:blip r:embed="rId1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7524041" y="142875"/>
            <a:ext cx="6337614" cy="6457950"/>
          </a:xfrm>
          <a:prstGeom prst="rect">
            <a:avLst/>
          </a:prstGeom>
        </p:spPr>
      </p:pic>
    </p:spTree>
    <p:extLst>
      <p:ext uri="{BB962C8B-B14F-4D97-AF65-F5344CB8AC3E}">
        <p14:creationId xmlns:p14="http://schemas.microsoft.com/office/powerpoint/2010/main" val="2670518035"/>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9AD86A9-BD74-F29D-F20B-8D416B79B62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642A9FF-FE84-01AE-DB5F-D2D1980B5D3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EFEC152-103D-A799-117A-46F17E5C6D8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67EE33-084D-4C2C-8DF3-95C895F604E1}" type="datetimeFigureOut">
              <a:rPr lang="en-GB" smtClean="0"/>
              <a:t>09/05/2023</a:t>
            </a:fld>
            <a:endParaRPr lang="en-GB"/>
          </a:p>
        </p:txBody>
      </p:sp>
      <p:sp>
        <p:nvSpPr>
          <p:cNvPr id="5" name="Footer Placeholder 4">
            <a:extLst>
              <a:ext uri="{FF2B5EF4-FFF2-40B4-BE49-F238E27FC236}">
                <a16:creationId xmlns:a16="http://schemas.microsoft.com/office/drawing/2014/main" id="{F270DE7D-CC23-0414-F98A-7E2BF5CF4E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27C988B0-6372-65A1-BFDD-034ECC7FC5F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53369F-F8F7-4060-A183-81BAFF507BE5}" type="slidenum">
              <a:rPr lang="en-GB" smtClean="0"/>
              <a:t>‹#›</a:t>
            </a:fld>
            <a:endParaRPr lang="en-GB"/>
          </a:p>
        </p:txBody>
      </p:sp>
    </p:spTree>
    <p:extLst>
      <p:ext uri="{BB962C8B-B14F-4D97-AF65-F5344CB8AC3E}">
        <p14:creationId xmlns:p14="http://schemas.microsoft.com/office/powerpoint/2010/main" val="35686700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9.jpeg"/><Relationship Id="rId7" Type="http://schemas.openxmlformats.org/officeDocument/2006/relationships/hyperlink" Target="https://creativecommons.org/licenses/by/3.0/" TargetMode="External"/><Relationship Id="rId2" Type="http://schemas.openxmlformats.org/officeDocument/2006/relationships/notesSlide" Target="../notesSlides/notesSlide7.xml"/><Relationship Id="rId1" Type="http://schemas.openxmlformats.org/officeDocument/2006/relationships/slideLayout" Target="../slideLayouts/slideLayout15.xml"/><Relationship Id="rId6" Type="http://schemas.openxmlformats.org/officeDocument/2006/relationships/hyperlink" Target="https://www.pexels.com/photo/2-man-on-construction-site-during-daytime-159306/" TargetMode="External"/><Relationship Id="rId5" Type="http://schemas.openxmlformats.org/officeDocument/2006/relationships/image" Target="../media/image70.jpeg"/><Relationship Id="rId4" Type="http://schemas.openxmlformats.org/officeDocument/2006/relationships/hyperlink" Target="https://strategic-hcm.blogspot.com/2010_06_01_archive.html"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72.png"/><Relationship Id="rId2" Type="http://schemas.microsoft.com/office/2018/10/relationships/comments" Target="../comments/modernComment_4E7_694985BE.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36.xml"/></Relationships>
</file>

<file path=ppt/slides/_rels/slide14.xml.rels><?xml version="1.0" encoding="UTF-8" standalone="yes"?>
<Relationships xmlns="http://schemas.openxmlformats.org/package/2006/relationships"><Relationship Id="rId3" Type="http://schemas.openxmlformats.org/officeDocument/2006/relationships/image" Target="../media/image74.jpeg"/><Relationship Id="rId7" Type="http://schemas.openxmlformats.org/officeDocument/2006/relationships/image" Target="../media/image78.jpeg"/><Relationship Id="rId2" Type="http://schemas.openxmlformats.org/officeDocument/2006/relationships/notesSlide" Target="../notesSlides/notesSlide9.xml"/><Relationship Id="rId1" Type="http://schemas.openxmlformats.org/officeDocument/2006/relationships/slideLayout" Target="../slideLayouts/slideLayout18.xml"/><Relationship Id="rId6" Type="http://schemas.openxmlformats.org/officeDocument/2006/relationships/image" Target="../media/image77.jpeg"/><Relationship Id="rId5" Type="http://schemas.openxmlformats.org/officeDocument/2006/relationships/image" Target="../media/image76.jpeg"/><Relationship Id="rId4" Type="http://schemas.openxmlformats.org/officeDocument/2006/relationships/image" Target="../media/image75.jpeg"/></Relationships>
</file>

<file path=ppt/slides/_rels/slide15.xml.rels><?xml version="1.0" encoding="UTF-8" standalone="yes"?>
<Relationships xmlns="http://schemas.openxmlformats.org/package/2006/relationships"><Relationship Id="rId8" Type="http://schemas.openxmlformats.org/officeDocument/2006/relationships/image" Target="../media/image84.jpeg"/><Relationship Id="rId3" Type="http://schemas.openxmlformats.org/officeDocument/2006/relationships/image" Target="../media/image79.png"/><Relationship Id="rId7" Type="http://schemas.openxmlformats.org/officeDocument/2006/relationships/image" Target="../media/image83.jpeg"/><Relationship Id="rId2" Type="http://schemas.openxmlformats.org/officeDocument/2006/relationships/notesSlide" Target="../notesSlides/notesSlide10.xml"/><Relationship Id="rId1" Type="http://schemas.openxmlformats.org/officeDocument/2006/relationships/slideLayout" Target="../slideLayouts/slideLayout18.xml"/><Relationship Id="rId6" Type="http://schemas.openxmlformats.org/officeDocument/2006/relationships/image" Target="../media/image82.png"/><Relationship Id="rId11" Type="http://schemas.openxmlformats.org/officeDocument/2006/relationships/image" Target="../media/image87.jpeg"/><Relationship Id="rId5" Type="http://schemas.openxmlformats.org/officeDocument/2006/relationships/image" Target="../media/image81.png"/><Relationship Id="rId10" Type="http://schemas.openxmlformats.org/officeDocument/2006/relationships/image" Target="../media/image86.jpeg"/><Relationship Id="rId4" Type="http://schemas.openxmlformats.org/officeDocument/2006/relationships/image" Target="../media/image80.png"/><Relationship Id="rId9" Type="http://schemas.openxmlformats.org/officeDocument/2006/relationships/image" Target="../media/image85.jpeg"/></Relationships>
</file>

<file path=ppt/slides/_rels/slide16.xml.rels><?xml version="1.0" encoding="UTF-8" standalone="yes"?>
<Relationships xmlns="http://schemas.openxmlformats.org/package/2006/relationships"><Relationship Id="rId3" Type="http://schemas.openxmlformats.org/officeDocument/2006/relationships/image" Target="../media/image88.jpeg"/><Relationship Id="rId7" Type="http://schemas.openxmlformats.org/officeDocument/2006/relationships/image" Target="../media/image92.png"/><Relationship Id="rId2" Type="http://schemas.openxmlformats.org/officeDocument/2006/relationships/notesSlide" Target="../notesSlides/notesSlide11.xml"/><Relationship Id="rId1" Type="http://schemas.openxmlformats.org/officeDocument/2006/relationships/slideLayout" Target="../slideLayouts/slideLayout18.xml"/><Relationship Id="rId6" Type="http://schemas.openxmlformats.org/officeDocument/2006/relationships/image" Target="../media/image91.png"/><Relationship Id="rId5" Type="http://schemas.openxmlformats.org/officeDocument/2006/relationships/image" Target="../media/image90.jpeg"/><Relationship Id="rId4" Type="http://schemas.openxmlformats.org/officeDocument/2006/relationships/image" Target="../media/image89.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93.jpeg"/><Relationship Id="rId7" Type="http://schemas.openxmlformats.org/officeDocument/2006/relationships/image" Target="../media/image97.jpeg"/><Relationship Id="rId2" Type="http://schemas.openxmlformats.org/officeDocument/2006/relationships/notesSlide" Target="../notesSlides/notesSlide14.xml"/><Relationship Id="rId1" Type="http://schemas.openxmlformats.org/officeDocument/2006/relationships/slideLayout" Target="../slideLayouts/slideLayout18.xml"/><Relationship Id="rId6" Type="http://schemas.openxmlformats.org/officeDocument/2006/relationships/image" Target="../media/image96.jpeg"/><Relationship Id="rId5" Type="http://schemas.openxmlformats.org/officeDocument/2006/relationships/image" Target="../media/image95.jpeg"/><Relationship Id="rId4" Type="http://schemas.openxmlformats.org/officeDocument/2006/relationships/image" Target="../media/image9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0.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5.xml"/><Relationship Id="rId1" Type="http://schemas.openxmlformats.org/officeDocument/2006/relationships/slideLayout" Target="../slideLayouts/slideLayout18.xml"/><Relationship Id="rId4" Type="http://schemas.openxmlformats.org/officeDocument/2006/relationships/image" Target="../media/image97.jpeg"/></Relationships>
</file>

<file path=ppt/slides/_rels/slide21.xml.rels><?xml version="1.0" encoding="UTF-8" standalone="yes"?>
<Relationships xmlns="http://schemas.openxmlformats.org/package/2006/relationships"><Relationship Id="rId3" Type="http://schemas.openxmlformats.org/officeDocument/2006/relationships/image" Target="../media/image93.jpeg"/><Relationship Id="rId7" Type="http://schemas.openxmlformats.org/officeDocument/2006/relationships/image" Target="../media/image97.jpeg"/><Relationship Id="rId2" Type="http://schemas.openxmlformats.org/officeDocument/2006/relationships/notesSlide" Target="../notesSlides/notesSlide16.xml"/><Relationship Id="rId1" Type="http://schemas.openxmlformats.org/officeDocument/2006/relationships/slideLayout" Target="../slideLayouts/slideLayout18.xml"/><Relationship Id="rId6" Type="http://schemas.openxmlformats.org/officeDocument/2006/relationships/image" Target="../media/image96.jpeg"/><Relationship Id="rId5" Type="http://schemas.openxmlformats.org/officeDocument/2006/relationships/image" Target="../media/image95.jpeg"/><Relationship Id="rId4" Type="http://schemas.openxmlformats.org/officeDocument/2006/relationships/image" Target="../media/image94.png"/></Relationships>
</file>

<file path=ppt/slides/_rels/slide22.xml.rels><?xml version="1.0" encoding="UTF-8" standalone="yes"?>
<Relationships xmlns="http://schemas.openxmlformats.org/package/2006/relationships"><Relationship Id="rId3" Type="http://schemas.openxmlformats.org/officeDocument/2006/relationships/image" Target="../media/image99.png"/><Relationship Id="rId7" Type="http://schemas.openxmlformats.org/officeDocument/2006/relationships/image" Target="../media/image103.jpeg"/><Relationship Id="rId2" Type="http://schemas.openxmlformats.org/officeDocument/2006/relationships/notesSlide" Target="../notesSlides/notesSlide17.xml"/><Relationship Id="rId1" Type="http://schemas.openxmlformats.org/officeDocument/2006/relationships/slideLayout" Target="../slideLayouts/slideLayout18.xml"/><Relationship Id="rId6" Type="http://schemas.openxmlformats.org/officeDocument/2006/relationships/image" Target="../media/image102.jpeg"/><Relationship Id="rId5" Type="http://schemas.openxmlformats.org/officeDocument/2006/relationships/image" Target="../media/image101.jpeg"/><Relationship Id="rId4" Type="http://schemas.openxmlformats.org/officeDocument/2006/relationships/image" Target="../media/image100.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24.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7.xml"/></Relationships>
</file>

<file path=ppt/slides/_rels/slide2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9.xml"/><Relationship Id="rId1" Type="http://schemas.openxmlformats.org/officeDocument/2006/relationships/slideLayout" Target="../slideLayouts/slideLayout51.xml"/><Relationship Id="rId4" Type="http://schemas.openxmlformats.org/officeDocument/2006/relationships/image" Target="../media/image105.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3" Type="http://schemas.openxmlformats.org/officeDocument/2006/relationships/image" Target="../media/image18.png"/><Relationship Id="rId18" Type="http://schemas.openxmlformats.org/officeDocument/2006/relationships/image" Target="../media/image23.png"/><Relationship Id="rId26" Type="http://schemas.openxmlformats.org/officeDocument/2006/relationships/image" Target="../media/image31.png"/><Relationship Id="rId39" Type="http://schemas.openxmlformats.org/officeDocument/2006/relationships/image" Target="../media/image44.jpeg"/><Relationship Id="rId21" Type="http://schemas.openxmlformats.org/officeDocument/2006/relationships/image" Target="../media/image26.jpeg"/><Relationship Id="rId34" Type="http://schemas.openxmlformats.org/officeDocument/2006/relationships/image" Target="../media/image39.png"/><Relationship Id="rId42" Type="http://schemas.openxmlformats.org/officeDocument/2006/relationships/image" Target="../media/image47.png"/><Relationship Id="rId47" Type="http://schemas.openxmlformats.org/officeDocument/2006/relationships/image" Target="../media/image52.png"/><Relationship Id="rId50" Type="http://schemas.openxmlformats.org/officeDocument/2006/relationships/image" Target="../media/image55.svg"/><Relationship Id="rId55" Type="http://schemas.openxmlformats.org/officeDocument/2006/relationships/image" Target="../media/image60.gif"/><Relationship Id="rId7" Type="http://schemas.openxmlformats.org/officeDocument/2006/relationships/image" Target="../media/image12.png"/><Relationship Id="rId2" Type="http://schemas.openxmlformats.org/officeDocument/2006/relationships/notesSlide" Target="../notesSlides/notesSlide3.xml"/><Relationship Id="rId16" Type="http://schemas.openxmlformats.org/officeDocument/2006/relationships/image" Target="../media/image21.svg"/><Relationship Id="rId29" Type="http://schemas.openxmlformats.org/officeDocument/2006/relationships/image" Target="../media/image34.jpeg"/><Relationship Id="rId11" Type="http://schemas.openxmlformats.org/officeDocument/2006/relationships/image" Target="../media/image16.png"/><Relationship Id="rId24" Type="http://schemas.openxmlformats.org/officeDocument/2006/relationships/image" Target="../media/image29.jpeg"/><Relationship Id="rId32" Type="http://schemas.openxmlformats.org/officeDocument/2006/relationships/image" Target="../media/image37.jpeg"/><Relationship Id="rId37" Type="http://schemas.openxmlformats.org/officeDocument/2006/relationships/image" Target="../media/image42.png"/><Relationship Id="rId40" Type="http://schemas.openxmlformats.org/officeDocument/2006/relationships/image" Target="../media/image45.png"/><Relationship Id="rId45" Type="http://schemas.openxmlformats.org/officeDocument/2006/relationships/image" Target="../media/image50.jpeg"/><Relationship Id="rId53" Type="http://schemas.openxmlformats.org/officeDocument/2006/relationships/image" Target="../media/image58.png"/><Relationship Id="rId5" Type="http://schemas.openxmlformats.org/officeDocument/2006/relationships/image" Target="../media/image10.png"/><Relationship Id="rId10" Type="http://schemas.openxmlformats.org/officeDocument/2006/relationships/image" Target="../media/image15.png"/><Relationship Id="rId19" Type="http://schemas.openxmlformats.org/officeDocument/2006/relationships/image" Target="../media/image24.png"/><Relationship Id="rId31" Type="http://schemas.openxmlformats.org/officeDocument/2006/relationships/image" Target="../media/image36.png"/><Relationship Id="rId44" Type="http://schemas.openxmlformats.org/officeDocument/2006/relationships/image" Target="../media/image49.png"/><Relationship Id="rId52" Type="http://schemas.openxmlformats.org/officeDocument/2006/relationships/image" Target="../media/image57.jpe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jpeg"/><Relationship Id="rId22" Type="http://schemas.openxmlformats.org/officeDocument/2006/relationships/image" Target="../media/image27.jpeg"/><Relationship Id="rId27" Type="http://schemas.openxmlformats.org/officeDocument/2006/relationships/image" Target="../media/image32.png"/><Relationship Id="rId30" Type="http://schemas.openxmlformats.org/officeDocument/2006/relationships/image" Target="../media/image35.png"/><Relationship Id="rId35" Type="http://schemas.openxmlformats.org/officeDocument/2006/relationships/image" Target="../media/image40.png"/><Relationship Id="rId43" Type="http://schemas.openxmlformats.org/officeDocument/2006/relationships/image" Target="../media/image48.png"/><Relationship Id="rId48" Type="http://schemas.openxmlformats.org/officeDocument/2006/relationships/image" Target="../media/image53.jpeg"/><Relationship Id="rId56" Type="http://schemas.openxmlformats.org/officeDocument/2006/relationships/image" Target="../media/image61.jpeg"/><Relationship Id="rId8" Type="http://schemas.openxmlformats.org/officeDocument/2006/relationships/image" Target="../media/image13.png"/><Relationship Id="rId51" Type="http://schemas.openxmlformats.org/officeDocument/2006/relationships/image" Target="../media/image56.jpeg"/><Relationship Id="rId3" Type="http://schemas.openxmlformats.org/officeDocument/2006/relationships/image" Target="../media/image8.png"/><Relationship Id="rId12" Type="http://schemas.openxmlformats.org/officeDocument/2006/relationships/image" Target="../media/image17.jpeg"/><Relationship Id="rId17" Type="http://schemas.openxmlformats.org/officeDocument/2006/relationships/image" Target="../media/image22.jpeg"/><Relationship Id="rId25" Type="http://schemas.openxmlformats.org/officeDocument/2006/relationships/image" Target="../media/image30.jpeg"/><Relationship Id="rId33" Type="http://schemas.openxmlformats.org/officeDocument/2006/relationships/image" Target="../media/image38.png"/><Relationship Id="rId38" Type="http://schemas.openxmlformats.org/officeDocument/2006/relationships/image" Target="../media/image43.jpeg"/><Relationship Id="rId46" Type="http://schemas.openxmlformats.org/officeDocument/2006/relationships/image" Target="../media/image51.png"/><Relationship Id="rId20" Type="http://schemas.openxmlformats.org/officeDocument/2006/relationships/image" Target="../media/image25.png"/><Relationship Id="rId41" Type="http://schemas.openxmlformats.org/officeDocument/2006/relationships/image" Target="../media/image46.png"/><Relationship Id="rId54" Type="http://schemas.openxmlformats.org/officeDocument/2006/relationships/image" Target="../media/image59.jpeg"/><Relationship Id="rId1" Type="http://schemas.openxmlformats.org/officeDocument/2006/relationships/slideLayout" Target="../slideLayouts/slideLayout73.xml"/><Relationship Id="rId6" Type="http://schemas.openxmlformats.org/officeDocument/2006/relationships/image" Target="../media/image11.png"/><Relationship Id="rId15" Type="http://schemas.openxmlformats.org/officeDocument/2006/relationships/image" Target="../media/image20.png"/><Relationship Id="rId23" Type="http://schemas.openxmlformats.org/officeDocument/2006/relationships/image" Target="../media/image28.jpeg"/><Relationship Id="rId28" Type="http://schemas.openxmlformats.org/officeDocument/2006/relationships/image" Target="../media/image33.jpeg"/><Relationship Id="rId36" Type="http://schemas.openxmlformats.org/officeDocument/2006/relationships/image" Target="../media/image41.png"/><Relationship Id="rId49" Type="http://schemas.openxmlformats.org/officeDocument/2006/relationships/image" Target="../media/image54.png"/></Relationships>
</file>

<file path=ppt/slides/_rels/slide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xml"/><Relationship Id="rId1" Type="http://schemas.openxmlformats.org/officeDocument/2006/relationships/slideLayout" Target="../slideLayouts/slideLayout18.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7.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6.png"/><Relationship Id="rId7" Type="http://schemas.openxmlformats.org/officeDocument/2006/relationships/hyperlink" Target="https://www.sciencedirect.com/science/article/pii/S0921344917302835#bib0020" TargetMode="External"/><Relationship Id="rId2" Type="http://schemas.openxmlformats.org/officeDocument/2006/relationships/notesSlide" Target="../notesSlides/notesSlide5.xml"/><Relationship Id="rId1" Type="http://schemas.openxmlformats.org/officeDocument/2006/relationships/slideLayout" Target="../slideLayouts/slideLayout18.xml"/><Relationship Id="rId6" Type="http://schemas.openxmlformats.org/officeDocument/2006/relationships/hyperlink" Target="https://www.sciencedirect.com/science/article/pii/S0921344917302835#bib0025" TargetMode="External"/><Relationship Id="rId5" Type="http://schemas.openxmlformats.org/officeDocument/2006/relationships/hyperlink" Target="https://www.sciencedirect.com/science/article/pii/S0921344917302835#bib0230" TargetMode="External"/><Relationship Id="rId4" Type="http://schemas.openxmlformats.org/officeDocument/2006/relationships/hyperlink" Target="https://www.sciencedirect.com/topics/social-sciences/deadlock"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3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5852" y="1579321"/>
            <a:ext cx="5064830" cy="2387600"/>
          </a:xfrm>
        </p:spPr>
        <p:txBody>
          <a:bodyPr>
            <a:noAutofit/>
          </a:bodyPr>
          <a:lstStyle/>
          <a:p>
            <a:r>
              <a:rPr lang="en-GB" sz="2800" dirty="0"/>
              <a:t>To what extent is the way in which the circular economy is constructed, developed and enacted by PSOs and their third sector delivery partners in Wales shaped by the regional policy context in which they operate?</a:t>
            </a:r>
          </a:p>
        </p:txBody>
      </p:sp>
      <p:sp>
        <p:nvSpPr>
          <p:cNvPr id="3" name="Subtitle 2"/>
          <p:cNvSpPr>
            <a:spLocks noGrp="1"/>
          </p:cNvSpPr>
          <p:nvPr>
            <p:ph type="subTitle" idx="1"/>
          </p:nvPr>
        </p:nvSpPr>
        <p:spPr>
          <a:xfrm>
            <a:off x="28222" y="5112280"/>
            <a:ext cx="5427920" cy="1655762"/>
          </a:xfrm>
        </p:spPr>
        <p:txBody>
          <a:bodyPr vert="horz" lIns="91440" tIns="45720" rIns="91440" bIns="45720" rtlCol="0" anchor="t">
            <a:normAutofit fontScale="92500" lnSpcReduction="10000"/>
          </a:bodyPr>
          <a:lstStyle/>
          <a:p>
            <a:r>
              <a:rPr lang="en-GB" sz="2000">
                <a:ea typeface="Roboto"/>
              </a:rPr>
              <a:t>Rachel Knox</a:t>
            </a:r>
            <a:endParaRPr lang="en-US">
              <a:ea typeface="Roboto"/>
            </a:endParaRPr>
          </a:p>
          <a:p>
            <a:r>
              <a:rPr lang="en-GB" sz="1200">
                <a:ea typeface="Roboto"/>
                <a:cs typeface="Roboto"/>
              </a:rPr>
              <a:t>Emily Bacon, Katie Beverley, Tony Burnett, Jill Davies, Carla De Laurentis, Sergio Joffre Barrios, Andrew Miller, Jennifer Rudd, Laura Steffes, Gary Walpole</a:t>
            </a:r>
            <a:endParaRPr lang="en-GB" sz="2000">
              <a:ea typeface="Roboto"/>
              <a:cs typeface="Roboto"/>
            </a:endParaRPr>
          </a:p>
          <a:p>
            <a:r>
              <a:rPr lang="en-GB" sz="2000">
                <a:ea typeface="Roboto"/>
                <a:cs typeface="Roboto"/>
              </a:rPr>
              <a:t>AMI conference, May 2023</a:t>
            </a:r>
          </a:p>
        </p:txBody>
      </p:sp>
    </p:spTree>
    <p:extLst>
      <p:ext uri="{BB962C8B-B14F-4D97-AF65-F5344CB8AC3E}">
        <p14:creationId xmlns:p14="http://schemas.microsoft.com/office/powerpoint/2010/main" val="9412178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10F005D-2A43-F41C-0D28-EAD4F8721D0F}"/>
              </a:ext>
            </a:extLst>
          </p:cNvPr>
          <p:cNvSpPr txBox="1"/>
          <p:nvPr/>
        </p:nvSpPr>
        <p:spPr>
          <a:xfrm>
            <a:off x="838200" y="365125"/>
            <a:ext cx="10515600" cy="1325563"/>
          </a:xfrm>
          <a:prstGeom prst="rect">
            <a:avLst/>
          </a:prstGeom>
        </p:spPr>
        <p:txBody>
          <a:bodyPr rot="0" spcFirstLastPara="0" vertOverflow="overflow" horzOverflow="overflow" vert="horz" lIns="91440" tIns="45720" rIns="91440" bIns="45720" numCol="1" spcCol="0" rtlCol="0" fromWordArt="0" anchor="ctr" anchorCtr="0" forceAA="0" compatLnSpc="1">
            <a:prstTxWarp prst="textNoShape">
              <a:avLst/>
            </a:prstTxWarp>
            <a:normAutofit/>
          </a:bodyPr>
          <a:lstStyle/>
          <a:p>
            <a:pPr>
              <a:lnSpc>
                <a:spcPct val="90000"/>
              </a:lnSpc>
              <a:spcBef>
                <a:spcPct val="0"/>
              </a:spcBef>
              <a:spcAft>
                <a:spcPts val="600"/>
              </a:spcAft>
            </a:pPr>
            <a:endParaRPr lang="en-GB" sz="2800" b="1">
              <a:solidFill>
                <a:schemeClr val="bg1"/>
              </a:solidFill>
              <a:latin typeface="+mj-lt"/>
              <a:ea typeface="+mj-ea"/>
              <a:cs typeface="+mj-cs"/>
            </a:endParaRPr>
          </a:p>
          <a:p>
            <a:pPr>
              <a:lnSpc>
                <a:spcPct val="90000"/>
              </a:lnSpc>
              <a:spcBef>
                <a:spcPct val="0"/>
              </a:spcBef>
              <a:spcAft>
                <a:spcPts val="600"/>
              </a:spcAft>
            </a:pPr>
            <a:r>
              <a:rPr lang="en" sz="2800" b="1">
                <a:solidFill>
                  <a:schemeClr val="bg1"/>
                </a:solidFill>
                <a:latin typeface="+mj-lt"/>
                <a:ea typeface="+mj-ea"/>
                <a:cs typeface="+mj-cs"/>
              </a:rPr>
              <a:t>The social dimensions of the CE are rarely clearly articulated (Hobson &amp; Lynch, 2016; Moreau </a:t>
            </a:r>
            <a:r>
              <a:rPr lang="en" sz="2800" b="1" i="1">
                <a:solidFill>
                  <a:schemeClr val="bg1"/>
                </a:solidFill>
                <a:latin typeface="+mj-lt"/>
                <a:ea typeface="+mj-ea"/>
                <a:cs typeface="+mj-cs"/>
              </a:rPr>
              <a:t>et al</a:t>
            </a:r>
            <a:r>
              <a:rPr lang="en" sz="2800" b="1">
                <a:solidFill>
                  <a:schemeClr val="bg1"/>
                </a:solidFill>
                <a:latin typeface="+mj-lt"/>
                <a:ea typeface="+mj-ea"/>
                <a:cs typeface="+mj-cs"/>
              </a:rPr>
              <a:t>., 2017).</a:t>
            </a:r>
            <a:endParaRPr lang="en-GB" sz="2800" b="1">
              <a:solidFill>
                <a:schemeClr val="bg1"/>
              </a:solidFill>
              <a:latin typeface="+mj-lt"/>
              <a:ea typeface="+mj-ea"/>
              <a:cs typeface="+mj-cs"/>
            </a:endParaRPr>
          </a:p>
        </p:txBody>
      </p:sp>
      <p:pic>
        <p:nvPicPr>
          <p:cNvPr id="6" name="Picture 5" descr="A group of people posing for a photo&#10;&#10;Description automatically generated with medium confidence">
            <a:extLst>
              <a:ext uri="{FF2B5EF4-FFF2-40B4-BE49-F238E27FC236}">
                <a16:creationId xmlns:a16="http://schemas.microsoft.com/office/drawing/2014/main" id="{B44CC2A0-3EF1-8D58-FBEA-FCD63AD0663B}"/>
              </a:ext>
            </a:extLst>
          </p:cNvPr>
          <p:cNvPicPr>
            <a:picLocks noChangeAspect="1"/>
          </p:cNvPicPr>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t="1334"/>
          <a:stretch/>
        </p:blipFill>
        <p:spPr>
          <a:xfrm>
            <a:off x="6363511" y="1781463"/>
            <a:ext cx="5181600" cy="4351338"/>
          </a:xfrm>
          <a:prstGeom prst="rect">
            <a:avLst/>
          </a:prstGeom>
          <a:noFill/>
        </p:spPr>
      </p:pic>
      <p:pic>
        <p:nvPicPr>
          <p:cNvPr id="4" name="Picture 3" descr="A group of men working on a construction site&#10;&#10;Description automatically generated with low confidence">
            <a:extLst>
              <a:ext uri="{FF2B5EF4-FFF2-40B4-BE49-F238E27FC236}">
                <a16:creationId xmlns:a16="http://schemas.microsoft.com/office/drawing/2014/main" id="{EB27302D-7D2F-7BE9-2F11-65FC7A4424A5}"/>
              </a:ext>
            </a:extLst>
          </p:cNvPr>
          <p:cNvPicPr>
            <a:picLocks noChangeAspect="1"/>
          </p:cNvPicPr>
          <p:nvPr/>
        </p:nvPicPr>
        <p:blipFill rotWithShape="1">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l="8612" r="11901" b="-1"/>
          <a:stretch/>
        </p:blipFill>
        <p:spPr>
          <a:xfrm>
            <a:off x="646889" y="1781463"/>
            <a:ext cx="5181600" cy="4351338"/>
          </a:xfrm>
          <a:prstGeom prst="rect">
            <a:avLst/>
          </a:prstGeom>
          <a:noFill/>
        </p:spPr>
      </p:pic>
      <p:sp>
        <p:nvSpPr>
          <p:cNvPr id="7" name="TextBox 6">
            <a:extLst>
              <a:ext uri="{FF2B5EF4-FFF2-40B4-BE49-F238E27FC236}">
                <a16:creationId xmlns:a16="http://schemas.microsoft.com/office/drawing/2014/main" id="{2152DA2A-F1FE-DD64-6E9C-269FB4E605D1}"/>
              </a:ext>
            </a:extLst>
          </p:cNvPr>
          <p:cNvSpPr txBox="1"/>
          <p:nvPr/>
        </p:nvSpPr>
        <p:spPr>
          <a:xfrm>
            <a:off x="9358295" y="5932746"/>
            <a:ext cx="2186816" cy="200055"/>
          </a:xfrm>
          <a:prstGeom prst="rect">
            <a:avLst/>
          </a:prstGeom>
          <a:solidFill>
            <a:srgbClr val="000000"/>
          </a:solidFill>
        </p:spPr>
        <p:txBody>
          <a:bodyPr wrap="none" rtlCol="0">
            <a:spAutoFit/>
          </a:bodyPr>
          <a:lstStyle/>
          <a:p>
            <a:pPr algn="r">
              <a:spcAft>
                <a:spcPts val="600"/>
              </a:spcAft>
            </a:pPr>
            <a:r>
              <a:rPr lang="en-GB" sz="700">
                <a:solidFill>
                  <a:srgbClr val="FFFFFF"/>
                </a:solidFill>
                <a:hlinkClick r:id="rId4" tooltip="https://strategic-hcm.blogspot.com/2010_06_01_archive.html">
                  <a:extLst>
                    <a:ext uri="{A12FA001-AC4F-418D-AE19-62706E023703}">
                      <ahyp:hlinkClr xmlns:ahyp="http://schemas.microsoft.com/office/drawing/2018/hyperlinkcolor" val="tx"/>
                    </a:ext>
                  </a:extLst>
                </a:hlinkClick>
              </a:rPr>
              <a:t>This Photo</a:t>
            </a:r>
            <a:r>
              <a:rPr lang="en-GB" sz="700">
                <a:solidFill>
                  <a:srgbClr val="FFFFFF"/>
                </a:solidFill>
              </a:rPr>
              <a:t> by Unknown Author is licensed under </a:t>
            </a:r>
            <a:r>
              <a:rPr lang="en-GB" sz="700">
                <a:solidFill>
                  <a:srgbClr val="FFFFFF"/>
                </a:solidFill>
                <a:hlinkClick r:id="rId7" tooltip="https://creativecommons.org/licenses/by/3.0/">
                  <a:extLst>
                    <a:ext uri="{A12FA001-AC4F-418D-AE19-62706E023703}">
                      <ahyp:hlinkClr xmlns:ahyp="http://schemas.microsoft.com/office/drawing/2018/hyperlinkcolor" val="tx"/>
                    </a:ext>
                  </a:extLst>
                </a:hlinkClick>
              </a:rPr>
              <a:t>CC BY</a:t>
            </a:r>
            <a:endParaRPr lang="en-GB" sz="700">
              <a:solidFill>
                <a:srgbClr val="FFFFFF"/>
              </a:solidFill>
            </a:endParaRPr>
          </a:p>
        </p:txBody>
      </p:sp>
    </p:spTree>
    <p:extLst>
      <p:ext uri="{BB962C8B-B14F-4D97-AF65-F5344CB8AC3E}">
        <p14:creationId xmlns:p14="http://schemas.microsoft.com/office/powerpoint/2010/main" val="10950674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910B5C3-FADB-AA1C-F91C-4562B9849559}"/>
              </a:ext>
            </a:extLst>
          </p:cNvPr>
          <p:cNvSpPr txBox="1"/>
          <p:nvPr/>
        </p:nvSpPr>
        <p:spPr>
          <a:xfrm>
            <a:off x="1921695" y="415532"/>
            <a:ext cx="8496728" cy="707886"/>
          </a:xfrm>
          <a:prstGeom prst="rect">
            <a:avLst/>
          </a:prstGeom>
          <a:noFill/>
        </p:spPr>
        <p:txBody>
          <a:bodyPr wrap="square" rtlCol="0">
            <a:spAutoFit/>
          </a:bodyPr>
          <a:lstStyle/>
          <a:p>
            <a:r>
              <a:rPr lang="en-GB" sz="4000" dirty="0">
                <a:solidFill>
                  <a:schemeClr val="accent1">
                    <a:lumMod val="90000"/>
                  </a:schemeClr>
                </a:solidFill>
              </a:rPr>
              <a:t>Wellbeing of Future Generations Act</a:t>
            </a:r>
          </a:p>
        </p:txBody>
      </p:sp>
      <p:pic>
        <p:nvPicPr>
          <p:cNvPr id="4" name="Picture 3" descr="A picture containing text, map, graphics, logo&#10;&#10;Description automatically generated">
            <a:extLst>
              <a:ext uri="{FF2B5EF4-FFF2-40B4-BE49-F238E27FC236}">
                <a16:creationId xmlns:a16="http://schemas.microsoft.com/office/drawing/2014/main" id="{6E15BF21-99C9-3229-612A-3293A4FFFC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241" y="1367669"/>
            <a:ext cx="5079365" cy="5079365"/>
          </a:xfrm>
          <a:prstGeom prst="rect">
            <a:avLst/>
          </a:prstGeom>
        </p:spPr>
      </p:pic>
      <p:sp>
        <p:nvSpPr>
          <p:cNvPr id="5" name="TextBox 4">
            <a:extLst>
              <a:ext uri="{FF2B5EF4-FFF2-40B4-BE49-F238E27FC236}">
                <a16:creationId xmlns:a16="http://schemas.microsoft.com/office/drawing/2014/main" id="{7EF76BFD-F94C-1147-5C6A-90D6F41C666D}"/>
              </a:ext>
            </a:extLst>
          </p:cNvPr>
          <p:cNvSpPr txBox="1"/>
          <p:nvPr/>
        </p:nvSpPr>
        <p:spPr>
          <a:xfrm>
            <a:off x="6170059" y="1225689"/>
            <a:ext cx="5600700" cy="5632311"/>
          </a:xfrm>
          <a:prstGeom prst="rect">
            <a:avLst/>
          </a:prstGeom>
          <a:noFill/>
        </p:spPr>
        <p:txBody>
          <a:bodyPr wrap="square" rtlCol="0">
            <a:spAutoFit/>
          </a:bodyPr>
          <a:lstStyle/>
          <a:p>
            <a:r>
              <a:rPr lang="en-GB" sz="3600" dirty="0">
                <a:solidFill>
                  <a:srgbClr val="92D050"/>
                </a:solidFill>
              </a:rPr>
              <a:t>A prosperous Wales</a:t>
            </a:r>
          </a:p>
          <a:p>
            <a:r>
              <a:rPr lang="en-GB" sz="3600" dirty="0">
                <a:solidFill>
                  <a:srgbClr val="FFC000"/>
                </a:solidFill>
              </a:rPr>
              <a:t>A resilient Wales</a:t>
            </a:r>
          </a:p>
          <a:p>
            <a:r>
              <a:rPr lang="en-GB" sz="3600" dirty="0">
                <a:solidFill>
                  <a:srgbClr val="FF0000"/>
                </a:solidFill>
              </a:rPr>
              <a:t>A healthier Wales </a:t>
            </a:r>
          </a:p>
          <a:p>
            <a:r>
              <a:rPr lang="en-GB" sz="3600" dirty="0">
                <a:solidFill>
                  <a:srgbClr val="C00000"/>
                </a:solidFill>
              </a:rPr>
              <a:t>A more equal Wales</a:t>
            </a:r>
          </a:p>
          <a:p>
            <a:r>
              <a:rPr lang="en-GB" sz="3600" dirty="0">
                <a:solidFill>
                  <a:srgbClr val="CF42D6"/>
                </a:solidFill>
              </a:rPr>
              <a:t>A Wales of cohesive communities</a:t>
            </a:r>
          </a:p>
          <a:p>
            <a:r>
              <a:rPr lang="en-GB" sz="3600" dirty="0">
                <a:solidFill>
                  <a:srgbClr val="0070C0"/>
                </a:solidFill>
              </a:rPr>
              <a:t>A Wales of vibrant culture and thriving Welsh language</a:t>
            </a:r>
          </a:p>
          <a:p>
            <a:r>
              <a:rPr lang="en-GB" sz="3600" dirty="0">
                <a:solidFill>
                  <a:srgbClr val="00B0F0"/>
                </a:solidFill>
              </a:rPr>
              <a:t>A globally responsible Wales</a:t>
            </a:r>
          </a:p>
          <a:p>
            <a:endParaRPr lang="en-GB" dirty="0">
              <a:solidFill>
                <a:schemeClr val="bg1"/>
              </a:solidFill>
            </a:endParaRPr>
          </a:p>
          <a:p>
            <a:endParaRPr lang="en-GB" dirty="0">
              <a:solidFill>
                <a:schemeClr val="bg1"/>
              </a:solidFill>
            </a:endParaRPr>
          </a:p>
        </p:txBody>
      </p:sp>
    </p:spTree>
    <p:extLst>
      <p:ext uri="{BB962C8B-B14F-4D97-AF65-F5344CB8AC3E}">
        <p14:creationId xmlns:p14="http://schemas.microsoft.com/office/powerpoint/2010/main" val="40565777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8D98F4B-3DA4-5494-F4F6-AAB7D21928AA}"/>
              </a:ext>
            </a:extLst>
          </p:cNvPr>
          <p:cNvSpPr txBox="1"/>
          <p:nvPr/>
        </p:nvSpPr>
        <p:spPr>
          <a:xfrm>
            <a:off x="5255046" y="333345"/>
            <a:ext cx="6464514" cy="63094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4400" b="1" u="sng" dirty="0">
                <a:solidFill>
                  <a:schemeClr val="bg2"/>
                </a:solidFill>
                <a:cs typeface="Calibri"/>
              </a:rPr>
              <a:t>Social Policy links</a:t>
            </a:r>
          </a:p>
          <a:p>
            <a:endParaRPr lang="en-GB" sz="2400" dirty="0">
              <a:solidFill>
                <a:schemeClr val="bg2"/>
              </a:solidFill>
              <a:cs typeface="Calibri"/>
            </a:endParaRPr>
          </a:p>
          <a:p>
            <a:r>
              <a:rPr lang="en-GB" sz="2800" b="1" u="sng" dirty="0">
                <a:solidFill>
                  <a:schemeClr val="bg2"/>
                </a:solidFill>
                <a:cs typeface="Calibri"/>
              </a:rPr>
              <a:t>Beyond recycling </a:t>
            </a:r>
          </a:p>
          <a:p>
            <a:r>
              <a:rPr lang="en-GB" sz="2800" b="1" u="sng" dirty="0">
                <a:solidFill>
                  <a:schemeClr val="bg2"/>
                </a:solidFill>
                <a:cs typeface="Calibri"/>
              </a:rPr>
              <a:t>(</a:t>
            </a:r>
            <a:r>
              <a:rPr lang="en-GB" sz="2800" b="1" dirty="0">
                <a:solidFill>
                  <a:schemeClr val="bg2"/>
                </a:solidFill>
                <a:cs typeface="Calibri"/>
              </a:rPr>
              <a:t>Welsh Government, </a:t>
            </a:r>
            <a:r>
              <a:rPr lang="en-GB" sz="2800" dirty="0">
                <a:solidFill>
                  <a:schemeClr val="bg2"/>
                </a:solidFill>
                <a:cs typeface="Calibri"/>
              </a:rPr>
              <a:t>2021)</a:t>
            </a:r>
          </a:p>
          <a:p>
            <a:endParaRPr lang="en-GB" sz="2800" dirty="0">
              <a:solidFill>
                <a:schemeClr val="bg2"/>
              </a:solidFill>
              <a:cs typeface="Calibri"/>
            </a:endParaRPr>
          </a:p>
          <a:p>
            <a:r>
              <a:rPr lang="en-GB" sz="2800" dirty="0">
                <a:solidFill>
                  <a:schemeClr val="bg2"/>
                </a:solidFill>
                <a:cs typeface="Calibri"/>
              </a:rPr>
              <a:t> </a:t>
            </a:r>
            <a:r>
              <a:rPr lang="en-GB" sz="2800" b="1" u="sng" dirty="0">
                <a:solidFill>
                  <a:schemeClr val="bg2"/>
                </a:solidFill>
                <a:cs typeface="Calibri"/>
              </a:rPr>
              <a:t>Foundational economy </a:t>
            </a:r>
          </a:p>
          <a:p>
            <a:r>
              <a:rPr lang="en-GB" sz="2800" dirty="0">
                <a:solidFill>
                  <a:schemeClr val="bg2"/>
                </a:solidFill>
                <a:cs typeface="Calibri"/>
              </a:rPr>
              <a:t>(Welsh Government 2021)</a:t>
            </a:r>
          </a:p>
          <a:p>
            <a:endParaRPr lang="en-GB" sz="2800" dirty="0">
              <a:solidFill>
                <a:schemeClr val="bg2"/>
              </a:solidFill>
              <a:cs typeface="Calibri"/>
            </a:endParaRPr>
          </a:p>
          <a:p>
            <a:r>
              <a:rPr lang="en-GB" sz="2800" dirty="0">
                <a:solidFill>
                  <a:schemeClr val="bg2"/>
                </a:solidFill>
                <a:cs typeface="Calibri"/>
              </a:rPr>
              <a:t> </a:t>
            </a:r>
            <a:r>
              <a:rPr lang="en-GB" sz="2800" b="1" u="sng" dirty="0">
                <a:solidFill>
                  <a:schemeClr val="accent1">
                    <a:lumMod val="90000"/>
                  </a:schemeClr>
                </a:solidFill>
              </a:rPr>
              <a:t>Homes of today for tomorrow </a:t>
            </a:r>
            <a:r>
              <a:rPr lang="en-GB" sz="2800" dirty="0">
                <a:solidFill>
                  <a:schemeClr val="accent1">
                    <a:lumMod val="90000"/>
                  </a:schemeClr>
                </a:solidFill>
              </a:rPr>
              <a:t>Decarbonising Welsh Housing between 2020 and 2050 STAGE 2: Exploring the potential of the Welsh housing stock to meet 2050 decarbonisation targets (Cardiff University/ Welsh Gov 2019)</a:t>
            </a:r>
            <a:endParaRPr lang="en-GB" sz="2800" dirty="0">
              <a:solidFill>
                <a:schemeClr val="accent1">
                  <a:lumMod val="90000"/>
                </a:schemeClr>
              </a:solidFill>
              <a:cs typeface="Calibri"/>
            </a:endParaRPr>
          </a:p>
        </p:txBody>
      </p:sp>
      <p:pic>
        <p:nvPicPr>
          <p:cNvPr id="1026" name="Picture 2">
            <a:extLst>
              <a:ext uri="{FF2B5EF4-FFF2-40B4-BE49-F238E27FC236}">
                <a16:creationId xmlns:a16="http://schemas.microsoft.com/office/drawing/2014/main" id="{0E64F23D-F716-7A8B-2EE2-4F45A92846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800" y="16965"/>
            <a:ext cx="4864100" cy="6880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66426046"/>
      </p:ext>
    </p:extLst>
  </p:cSld>
  <p:clrMapOvr>
    <a:masterClrMapping/>
  </p:clrMapOvr>
  <p:extLst>
    <p:ext uri="{6950BFC3-D8DA-4A85-94F7-54DA5524770B}">
      <p188:commentRel xmlns:p188="http://schemas.microsoft.com/office/powerpoint/2018/8/main" r:id="rId2"/>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E297B0-2D6B-4D17-34A9-04CE1E5596AB}"/>
              </a:ext>
            </a:extLst>
          </p:cNvPr>
          <p:cNvSpPr>
            <a:spLocks noGrp="1"/>
          </p:cNvSpPr>
          <p:nvPr>
            <p:ph type="title"/>
          </p:nvPr>
        </p:nvSpPr>
        <p:spPr/>
        <p:txBody>
          <a:bodyPr/>
          <a:lstStyle/>
          <a:p>
            <a:endParaRPr lang="en-GB"/>
          </a:p>
        </p:txBody>
      </p:sp>
      <p:sp>
        <p:nvSpPr>
          <p:cNvPr id="3" name="Text Placeholder 2">
            <a:extLst>
              <a:ext uri="{FF2B5EF4-FFF2-40B4-BE49-F238E27FC236}">
                <a16:creationId xmlns:a16="http://schemas.microsoft.com/office/drawing/2014/main" id="{EFA86688-52E1-59CB-C824-1546168F902C}"/>
              </a:ext>
            </a:extLst>
          </p:cNvPr>
          <p:cNvSpPr>
            <a:spLocks noGrp="1"/>
          </p:cNvSpPr>
          <p:nvPr>
            <p:ph type="body" idx="1"/>
          </p:nvPr>
        </p:nvSpPr>
        <p:spPr/>
        <p:txBody>
          <a:bodyPr/>
          <a:lstStyle/>
          <a:p>
            <a:endParaRPr lang="en-GB"/>
          </a:p>
        </p:txBody>
      </p:sp>
      <p:pic>
        <p:nvPicPr>
          <p:cNvPr id="5" name="Picture 4" descr="A picture containing text, screenshot, logo, graphics&#10;&#10;Description automatically generated">
            <a:extLst>
              <a:ext uri="{FF2B5EF4-FFF2-40B4-BE49-F238E27FC236}">
                <a16:creationId xmlns:a16="http://schemas.microsoft.com/office/drawing/2014/main" id="{8F87F6B3-E6DA-EABC-348E-9480678C59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3907" y="400095"/>
            <a:ext cx="11524186" cy="5737469"/>
          </a:xfrm>
          <a:prstGeom prst="rect">
            <a:avLst/>
          </a:prstGeom>
        </p:spPr>
      </p:pic>
    </p:spTree>
    <p:extLst>
      <p:ext uri="{BB962C8B-B14F-4D97-AF65-F5344CB8AC3E}">
        <p14:creationId xmlns:p14="http://schemas.microsoft.com/office/powerpoint/2010/main" val="42382561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B47D99A7-2CF6-363B-B000-6F6C89B6737C}"/>
              </a:ext>
            </a:extLst>
          </p:cNvPr>
          <p:cNvPicPr>
            <a:picLocks noChangeAspect="1"/>
          </p:cNvPicPr>
          <p:nvPr/>
        </p:nvPicPr>
        <p:blipFill>
          <a:blip r:embed="rId3"/>
          <a:stretch>
            <a:fillRect/>
          </a:stretch>
        </p:blipFill>
        <p:spPr>
          <a:xfrm>
            <a:off x="-2381" y="-772"/>
            <a:ext cx="3969543" cy="2656637"/>
          </a:xfrm>
          <a:prstGeom prst="rect">
            <a:avLst/>
          </a:prstGeom>
        </p:spPr>
      </p:pic>
      <p:pic>
        <p:nvPicPr>
          <p:cNvPr id="3" name="Picture 3" descr="A group of people posing for a photo&#10;&#10;Description automatically generated">
            <a:extLst>
              <a:ext uri="{FF2B5EF4-FFF2-40B4-BE49-F238E27FC236}">
                <a16:creationId xmlns:a16="http://schemas.microsoft.com/office/drawing/2014/main" id="{8DE6EC87-2410-9530-CAA3-93A14C894685}"/>
              </a:ext>
            </a:extLst>
          </p:cNvPr>
          <p:cNvPicPr>
            <a:picLocks noChangeAspect="1"/>
          </p:cNvPicPr>
          <p:nvPr/>
        </p:nvPicPr>
        <p:blipFill>
          <a:blip r:embed="rId4"/>
          <a:stretch>
            <a:fillRect/>
          </a:stretch>
        </p:blipFill>
        <p:spPr>
          <a:xfrm>
            <a:off x="-2381" y="4245671"/>
            <a:ext cx="3969543" cy="2617187"/>
          </a:xfrm>
          <a:prstGeom prst="rect">
            <a:avLst/>
          </a:prstGeom>
        </p:spPr>
      </p:pic>
      <p:pic>
        <p:nvPicPr>
          <p:cNvPr id="4" name="Picture 4">
            <a:extLst>
              <a:ext uri="{FF2B5EF4-FFF2-40B4-BE49-F238E27FC236}">
                <a16:creationId xmlns:a16="http://schemas.microsoft.com/office/drawing/2014/main" id="{1529F7B3-04BA-8BB2-4DAC-B56BDA43CC91}"/>
              </a:ext>
            </a:extLst>
          </p:cNvPr>
          <p:cNvPicPr>
            <a:picLocks noChangeAspect="1"/>
          </p:cNvPicPr>
          <p:nvPr/>
        </p:nvPicPr>
        <p:blipFill>
          <a:blip r:embed="rId5"/>
          <a:stretch>
            <a:fillRect/>
          </a:stretch>
        </p:blipFill>
        <p:spPr>
          <a:xfrm>
            <a:off x="8141494" y="-4860"/>
            <a:ext cx="4052887" cy="2664812"/>
          </a:xfrm>
          <a:prstGeom prst="rect">
            <a:avLst/>
          </a:prstGeom>
        </p:spPr>
      </p:pic>
      <p:sp>
        <p:nvSpPr>
          <p:cNvPr id="5" name="TextBox 4">
            <a:extLst>
              <a:ext uri="{FF2B5EF4-FFF2-40B4-BE49-F238E27FC236}">
                <a16:creationId xmlns:a16="http://schemas.microsoft.com/office/drawing/2014/main" id="{5FB58BB5-D6C7-F01C-9F95-DDDBC1A98B2B}"/>
              </a:ext>
            </a:extLst>
          </p:cNvPr>
          <p:cNvSpPr txBox="1"/>
          <p:nvPr/>
        </p:nvSpPr>
        <p:spPr>
          <a:xfrm>
            <a:off x="-47625" y="2702718"/>
            <a:ext cx="4076699"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solidFill>
                  <a:schemeClr val="bg2"/>
                </a:solidFill>
                <a:latin typeface="Roboto"/>
                <a:ea typeface="Roboto"/>
                <a:cs typeface="Roboto"/>
              </a:rPr>
              <a:t>CCR1 – Decarbonisation of social housing</a:t>
            </a:r>
            <a:endParaRPr lang="en-GB" dirty="0">
              <a:solidFill>
                <a:schemeClr val="bg2"/>
              </a:solidFill>
            </a:endParaRPr>
          </a:p>
        </p:txBody>
      </p:sp>
      <p:sp>
        <p:nvSpPr>
          <p:cNvPr id="6" name="TextBox 5">
            <a:extLst>
              <a:ext uri="{FF2B5EF4-FFF2-40B4-BE49-F238E27FC236}">
                <a16:creationId xmlns:a16="http://schemas.microsoft.com/office/drawing/2014/main" id="{000F0886-68E4-E1BB-0C48-6B80C879FD09}"/>
              </a:ext>
            </a:extLst>
          </p:cNvPr>
          <p:cNvSpPr txBox="1"/>
          <p:nvPr/>
        </p:nvSpPr>
        <p:spPr>
          <a:xfrm>
            <a:off x="-47626" y="3774281"/>
            <a:ext cx="454104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solidFill>
                  <a:schemeClr val="bg2"/>
                </a:solidFill>
                <a:latin typeface="Roboto"/>
                <a:ea typeface="Roboto"/>
                <a:cs typeface="Roboto"/>
              </a:rPr>
              <a:t>CCR1 – Money matters</a:t>
            </a:r>
            <a:endParaRPr lang="en-GB" dirty="0">
              <a:solidFill>
                <a:schemeClr val="bg2"/>
              </a:solidFill>
            </a:endParaRPr>
          </a:p>
        </p:txBody>
      </p:sp>
      <p:sp>
        <p:nvSpPr>
          <p:cNvPr id="7" name="TextBox 6">
            <a:extLst>
              <a:ext uri="{FF2B5EF4-FFF2-40B4-BE49-F238E27FC236}">
                <a16:creationId xmlns:a16="http://schemas.microsoft.com/office/drawing/2014/main" id="{FF5E3731-798E-DFE9-3009-EF76456B9958}"/>
              </a:ext>
            </a:extLst>
          </p:cNvPr>
          <p:cNvSpPr txBox="1"/>
          <p:nvPr/>
        </p:nvSpPr>
        <p:spPr>
          <a:xfrm>
            <a:off x="8489156" y="2702719"/>
            <a:ext cx="454104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solidFill>
                  <a:schemeClr val="bg2"/>
                </a:solidFill>
                <a:latin typeface="Roboto"/>
                <a:ea typeface="Roboto"/>
                <a:cs typeface="Roboto"/>
              </a:rPr>
              <a:t>CCR3 – Community growing</a:t>
            </a:r>
            <a:endParaRPr lang="en-GB" dirty="0">
              <a:solidFill>
                <a:schemeClr val="bg2"/>
              </a:solidFill>
            </a:endParaRPr>
          </a:p>
        </p:txBody>
      </p:sp>
      <p:pic>
        <p:nvPicPr>
          <p:cNvPr id="8" name="Picture 8" descr="A group of people posing for a photo in front of a building&#10;&#10;Description automatically generated">
            <a:extLst>
              <a:ext uri="{FF2B5EF4-FFF2-40B4-BE49-F238E27FC236}">
                <a16:creationId xmlns:a16="http://schemas.microsoft.com/office/drawing/2014/main" id="{45D94443-29B7-9DE3-2B4E-C51AE0D130CC}"/>
              </a:ext>
            </a:extLst>
          </p:cNvPr>
          <p:cNvPicPr>
            <a:picLocks noChangeAspect="1"/>
          </p:cNvPicPr>
          <p:nvPr/>
        </p:nvPicPr>
        <p:blipFill>
          <a:blip r:embed="rId6"/>
          <a:stretch>
            <a:fillRect/>
          </a:stretch>
        </p:blipFill>
        <p:spPr>
          <a:xfrm>
            <a:off x="8141494" y="4095028"/>
            <a:ext cx="4088605" cy="2763693"/>
          </a:xfrm>
          <a:prstGeom prst="rect">
            <a:avLst/>
          </a:prstGeom>
        </p:spPr>
      </p:pic>
      <p:sp>
        <p:nvSpPr>
          <p:cNvPr id="9" name="TextBox 8">
            <a:extLst>
              <a:ext uri="{FF2B5EF4-FFF2-40B4-BE49-F238E27FC236}">
                <a16:creationId xmlns:a16="http://schemas.microsoft.com/office/drawing/2014/main" id="{11FF21AB-434F-C1D3-96AD-CB6D4C3E8A4C}"/>
              </a:ext>
            </a:extLst>
          </p:cNvPr>
          <p:cNvSpPr txBox="1"/>
          <p:nvPr/>
        </p:nvSpPr>
        <p:spPr>
          <a:xfrm>
            <a:off x="8417719" y="3595687"/>
            <a:ext cx="454104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solidFill>
                  <a:schemeClr val="bg2"/>
                </a:solidFill>
                <a:latin typeface="Roboto"/>
                <a:ea typeface="Roboto"/>
                <a:cs typeface="Roboto"/>
              </a:rPr>
              <a:t>CCR4 – Water matters</a:t>
            </a:r>
            <a:endParaRPr lang="en-GB" dirty="0">
              <a:solidFill>
                <a:schemeClr val="bg2"/>
              </a:solidFill>
            </a:endParaRPr>
          </a:p>
        </p:txBody>
      </p:sp>
      <p:pic>
        <p:nvPicPr>
          <p:cNvPr id="10" name="Picture 10">
            <a:extLst>
              <a:ext uri="{FF2B5EF4-FFF2-40B4-BE49-F238E27FC236}">
                <a16:creationId xmlns:a16="http://schemas.microsoft.com/office/drawing/2014/main" id="{26B2C629-62C8-FD35-A8DE-BE87E5BB97C8}"/>
              </a:ext>
            </a:extLst>
          </p:cNvPr>
          <p:cNvPicPr>
            <a:picLocks noChangeAspect="1"/>
          </p:cNvPicPr>
          <p:nvPr/>
        </p:nvPicPr>
        <p:blipFill>
          <a:blip r:embed="rId7"/>
          <a:stretch>
            <a:fillRect/>
          </a:stretch>
        </p:blipFill>
        <p:spPr>
          <a:xfrm>
            <a:off x="3914776" y="2252663"/>
            <a:ext cx="4231478" cy="2376485"/>
          </a:xfrm>
          <a:prstGeom prst="rect">
            <a:avLst/>
          </a:prstGeom>
        </p:spPr>
      </p:pic>
      <p:sp>
        <p:nvSpPr>
          <p:cNvPr id="11" name="TextBox 10">
            <a:extLst>
              <a:ext uri="{FF2B5EF4-FFF2-40B4-BE49-F238E27FC236}">
                <a16:creationId xmlns:a16="http://schemas.microsoft.com/office/drawing/2014/main" id="{147F5D78-FAC5-5134-1D5A-2E6D2910D60B}"/>
              </a:ext>
            </a:extLst>
          </p:cNvPr>
          <p:cNvSpPr txBox="1"/>
          <p:nvPr/>
        </p:nvSpPr>
        <p:spPr>
          <a:xfrm>
            <a:off x="4024312" y="4833937"/>
            <a:ext cx="4076699"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solidFill>
                  <a:schemeClr val="bg2"/>
                </a:solidFill>
                <a:latin typeface="Roboto"/>
                <a:ea typeface="Roboto"/>
                <a:cs typeface="Roboto"/>
              </a:rPr>
              <a:t>SBR2 – Decarbonisation of social housing</a:t>
            </a:r>
          </a:p>
        </p:txBody>
      </p:sp>
    </p:spTree>
    <p:extLst>
      <p:ext uri="{BB962C8B-B14F-4D97-AF65-F5344CB8AC3E}">
        <p14:creationId xmlns:p14="http://schemas.microsoft.com/office/powerpoint/2010/main" val="23545630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alendar&#10;&#10;Description automatically generated">
            <a:extLst>
              <a:ext uri="{FF2B5EF4-FFF2-40B4-BE49-F238E27FC236}">
                <a16:creationId xmlns:a16="http://schemas.microsoft.com/office/drawing/2014/main" id="{9CCFFAED-45CA-C110-E531-DE3D6051AFD0}"/>
              </a:ext>
            </a:extLst>
          </p:cNvPr>
          <p:cNvPicPr>
            <a:picLocks noChangeAspect="1"/>
          </p:cNvPicPr>
          <p:nvPr/>
        </p:nvPicPr>
        <p:blipFill>
          <a:blip r:embed="rId3"/>
          <a:stretch>
            <a:fillRect/>
          </a:stretch>
        </p:blipFill>
        <p:spPr>
          <a:xfrm>
            <a:off x="235744" y="118771"/>
            <a:ext cx="2743200" cy="2858084"/>
          </a:xfrm>
          <a:prstGeom prst="rect">
            <a:avLst/>
          </a:prstGeom>
        </p:spPr>
      </p:pic>
      <p:sp>
        <p:nvSpPr>
          <p:cNvPr id="5" name="TextBox 4">
            <a:extLst>
              <a:ext uri="{FF2B5EF4-FFF2-40B4-BE49-F238E27FC236}">
                <a16:creationId xmlns:a16="http://schemas.microsoft.com/office/drawing/2014/main" id="{EE5363AF-9F6E-F964-36E3-02094D197986}"/>
              </a:ext>
            </a:extLst>
          </p:cNvPr>
          <p:cNvSpPr txBox="1"/>
          <p:nvPr/>
        </p:nvSpPr>
        <p:spPr>
          <a:xfrm>
            <a:off x="404813" y="5322094"/>
            <a:ext cx="5279229"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solidFill>
                  <a:schemeClr val="bg2"/>
                </a:solidFill>
                <a:latin typeface="Roboto"/>
                <a:ea typeface="Roboto"/>
                <a:cs typeface="Calibri"/>
              </a:rPr>
              <a:t>Online versions of 'What the circular economy means to us' for CCR1 and SBR2 online in Covid times</a:t>
            </a:r>
            <a:endParaRPr lang="en-GB" dirty="0">
              <a:solidFill>
                <a:schemeClr val="bg2"/>
              </a:solidFill>
              <a:latin typeface="Roboto"/>
              <a:ea typeface="Roboto"/>
            </a:endParaRPr>
          </a:p>
        </p:txBody>
      </p:sp>
      <p:pic>
        <p:nvPicPr>
          <p:cNvPr id="10" name="Picture 10" descr="Table&#10;&#10;Description automatically generated">
            <a:extLst>
              <a:ext uri="{FF2B5EF4-FFF2-40B4-BE49-F238E27FC236}">
                <a16:creationId xmlns:a16="http://schemas.microsoft.com/office/drawing/2014/main" id="{4875157D-5347-CF3A-6FBA-5A65D39C0C76}"/>
              </a:ext>
            </a:extLst>
          </p:cNvPr>
          <p:cNvPicPr>
            <a:picLocks noChangeAspect="1"/>
          </p:cNvPicPr>
          <p:nvPr/>
        </p:nvPicPr>
        <p:blipFill>
          <a:blip r:embed="rId4"/>
          <a:stretch>
            <a:fillRect/>
          </a:stretch>
        </p:blipFill>
        <p:spPr>
          <a:xfrm>
            <a:off x="3045619" y="140244"/>
            <a:ext cx="2743200" cy="1410200"/>
          </a:xfrm>
          <a:prstGeom prst="rect">
            <a:avLst/>
          </a:prstGeom>
        </p:spPr>
      </p:pic>
      <p:pic>
        <p:nvPicPr>
          <p:cNvPr id="11" name="Picture 11" descr="Chart, table&#10;&#10;Description automatically generated">
            <a:extLst>
              <a:ext uri="{FF2B5EF4-FFF2-40B4-BE49-F238E27FC236}">
                <a16:creationId xmlns:a16="http://schemas.microsoft.com/office/drawing/2014/main" id="{B6DB7185-F6AE-8963-BBFF-82D03B2BAE15}"/>
              </a:ext>
            </a:extLst>
          </p:cNvPr>
          <p:cNvPicPr>
            <a:picLocks noChangeAspect="1"/>
          </p:cNvPicPr>
          <p:nvPr/>
        </p:nvPicPr>
        <p:blipFill>
          <a:blip r:embed="rId5"/>
          <a:stretch>
            <a:fillRect/>
          </a:stretch>
        </p:blipFill>
        <p:spPr>
          <a:xfrm>
            <a:off x="3052762" y="1664493"/>
            <a:ext cx="2728912" cy="1528762"/>
          </a:xfrm>
          <a:prstGeom prst="rect">
            <a:avLst/>
          </a:prstGeom>
        </p:spPr>
      </p:pic>
      <p:pic>
        <p:nvPicPr>
          <p:cNvPr id="6" name="Picture 6">
            <a:extLst>
              <a:ext uri="{FF2B5EF4-FFF2-40B4-BE49-F238E27FC236}">
                <a16:creationId xmlns:a16="http://schemas.microsoft.com/office/drawing/2014/main" id="{41874643-2EBB-9B9F-4579-19550E8F2A14}"/>
              </a:ext>
            </a:extLst>
          </p:cNvPr>
          <p:cNvPicPr>
            <a:picLocks noChangeAspect="1"/>
          </p:cNvPicPr>
          <p:nvPr/>
        </p:nvPicPr>
        <p:blipFill>
          <a:blip r:embed="rId6"/>
          <a:stretch>
            <a:fillRect/>
          </a:stretch>
        </p:blipFill>
        <p:spPr>
          <a:xfrm>
            <a:off x="3057525" y="3303829"/>
            <a:ext cx="2743200" cy="1560031"/>
          </a:xfrm>
          <a:prstGeom prst="rect">
            <a:avLst/>
          </a:prstGeom>
        </p:spPr>
      </p:pic>
      <p:pic>
        <p:nvPicPr>
          <p:cNvPr id="7" name="Picture 7" descr="A picture containing text, person, indoor, ceiling&#10;&#10;Description automatically generated">
            <a:extLst>
              <a:ext uri="{FF2B5EF4-FFF2-40B4-BE49-F238E27FC236}">
                <a16:creationId xmlns:a16="http://schemas.microsoft.com/office/drawing/2014/main" id="{9574BE63-0154-3923-A526-9A2A25C17724}"/>
              </a:ext>
            </a:extLst>
          </p:cNvPr>
          <p:cNvPicPr>
            <a:picLocks noChangeAspect="1"/>
          </p:cNvPicPr>
          <p:nvPr/>
        </p:nvPicPr>
        <p:blipFill>
          <a:blip r:embed="rId7"/>
          <a:stretch>
            <a:fillRect/>
          </a:stretch>
        </p:blipFill>
        <p:spPr>
          <a:xfrm>
            <a:off x="6331744" y="114300"/>
            <a:ext cx="2743200" cy="2057400"/>
          </a:xfrm>
          <a:prstGeom prst="rect">
            <a:avLst/>
          </a:prstGeom>
        </p:spPr>
      </p:pic>
      <p:pic>
        <p:nvPicPr>
          <p:cNvPr id="8" name="Picture 8" descr="A picture containing text, indoor, person, ceiling&#10;&#10;Description automatically generated">
            <a:extLst>
              <a:ext uri="{FF2B5EF4-FFF2-40B4-BE49-F238E27FC236}">
                <a16:creationId xmlns:a16="http://schemas.microsoft.com/office/drawing/2014/main" id="{362ECB7D-2EF9-D5DF-7AB7-41CE3092F3AD}"/>
              </a:ext>
            </a:extLst>
          </p:cNvPr>
          <p:cNvPicPr>
            <a:picLocks noChangeAspect="1"/>
          </p:cNvPicPr>
          <p:nvPr/>
        </p:nvPicPr>
        <p:blipFill>
          <a:blip r:embed="rId8"/>
          <a:stretch>
            <a:fillRect/>
          </a:stretch>
        </p:blipFill>
        <p:spPr>
          <a:xfrm>
            <a:off x="6331744" y="2245519"/>
            <a:ext cx="2743200" cy="2057400"/>
          </a:xfrm>
          <a:prstGeom prst="rect">
            <a:avLst/>
          </a:prstGeom>
        </p:spPr>
      </p:pic>
      <p:sp>
        <p:nvSpPr>
          <p:cNvPr id="9" name="TextBox 8">
            <a:extLst>
              <a:ext uri="{FF2B5EF4-FFF2-40B4-BE49-F238E27FC236}">
                <a16:creationId xmlns:a16="http://schemas.microsoft.com/office/drawing/2014/main" id="{CC2DA4D2-90C6-79AA-F62C-EB3593E14DE2}"/>
              </a:ext>
            </a:extLst>
          </p:cNvPr>
          <p:cNvSpPr txBox="1"/>
          <p:nvPr/>
        </p:nvSpPr>
        <p:spPr>
          <a:xfrm>
            <a:off x="7909402" y="2283143"/>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GB" dirty="0">
                <a:solidFill>
                  <a:schemeClr val="accent4"/>
                </a:solidFill>
                <a:latin typeface="Roboto"/>
                <a:ea typeface="Roboto"/>
                <a:cs typeface="Calibri"/>
              </a:rPr>
              <a:t>CCR3</a:t>
            </a:r>
            <a:endParaRPr lang="en-GB" dirty="0">
              <a:solidFill>
                <a:schemeClr val="accent4"/>
              </a:solidFill>
              <a:latin typeface="Roboto"/>
              <a:ea typeface="Roboto"/>
            </a:endParaRPr>
          </a:p>
        </p:txBody>
      </p:sp>
      <p:pic>
        <p:nvPicPr>
          <p:cNvPr id="12" name="Picture 12" descr="A picture containing person, floor, indoor, ceiling&#10;&#10;Description automatically generated">
            <a:extLst>
              <a:ext uri="{FF2B5EF4-FFF2-40B4-BE49-F238E27FC236}">
                <a16:creationId xmlns:a16="http://schemas.microsoft.com/office/drawing/2014/main" id="{FF0D7529-E6A9-E36E-2C3F-3EC278B57C25}"/>
              </a:ext>
            </a:extLst>
          </p:cNvPr>
          <p:cNvPicPr>
            <a:picLocks noChangeAspect="1"/>
          </p:cNvPicPr>
          <p:nvPr/>
        </p:nvPicPr>
        <p:blipFill>
          <a:blip r:embed="rId9"/>
          <a:stretch>
            <a:fillRect/>
          </a:stretch>
        </p:blipFill>
        <p:spPr>
          <a:xfrm>
            <a:off x="9284494" y="123826"/>
            <a:ext cx="2409825" cy="3169444"/>
          </a:xfrm>
          <a:prstGeom prst="rect">
            <a:avLst/>
          </a:prstGeom>
        </p:spPr>
      </p:pic>
      <p:sp>
        <p:nvSpPr>
          <p:cNvPr id="3" name="TextBox 2">
            <a:extLst>
              <a:ext uri="{FF2B5EF4-FFF2-40B4-BE49-F238E27FC236}">
                <a16:creationId xmlns:a16="http://schemas.microsoft.com/office/drawing/2014/main" id="{1AF37573-DC28-3FF9-79DE-264872E1FCB2}"/>
              </a:ext>
            </a:extLst>
          </p:cNvPr>
          <p:cNvSpPr txBox="1"/>
          <p:nvPr/>
        </p:nvSpPr>
        <p:spPr>
          <a:xfrm>
            <a:off x="7861777" y="116205"/>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GB" dirty="0">
                <a:solidFill>
                  <a:schemeClr val="accent4"/>
                </a:solidFill>
                <a:latin typeface="Roboto"/>
                <a:ea typeface="Roboto"/>
                <a:cs typeface="Calibri"/>
              </a:rPr>
              <a:t>CCR2</a:t>
            </a:r>
            <a:endParaRPr lang="en-GB" dirty="0">
              <a:solidFill>
                <a:schemeClr val="accent4"/>
              </a:solidFill>
              <a:latin typeface="Roboto"/>
              <a:ea typeface="Roboto"/>
            </a:endParaRPr>
          </a:p>
        </p:txBody>
      </p:sp>
      <p:sp>
        <p:nvSpPr>
          <p:cNvPr id="13" name="TextBox 12">
            <a:extLst>
              <a:ext uri="{FF2B5EF4-FFF2-40B4-BE49-F238E27FC236}">
                <a16:creationId xmlns:a16="http://schemas.microsoft.com/office/drawing/2014/main" id="{3A90C270-90B1-13F1-B43B-DEB7BF0FEF60}"/>
              </a:ext>
            </a:extLst>
          </p:cNvPr>
          <p:cNvSpPr txBox="1"/>
          <p:nvPr/>
        </p:nvSpPr>
        <p:spPr>
          <a:xfrm>
            <a:off x="10874058" y="140018"/>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GB" dirty="0">
                <a:solidFill>
                  <a:schemeClr val="accent4"/>
                </a:solidFill>
                <a:latin typeface="Roboto"/>
                <a:ea typeface="Roboto"/>
                <a:cs typeface="Calibri"/>
              </a:rPr>
              <a:t>CCR3</a:t>
            </a:r>
            <a:endParaRPr lang="en-GB" dirty="0">
              <a:solidFill>
                <a:schemeClr val="accent4"/>
              </a:solidFill>
              <a:latin typeface="Roboto"/>
              <a:ea typeface="Roboto"/>
            </a:endParaRPr>
          </a:p>
        </p:txBody>
      </p:sp>
      <p:pic>
        <p:nvPicPr>
          <p:cNvPr id="14" name="Picture 14">
            <a:extLst>
              <a:ext uri="{FF2B5EF4-FFF2-40B4-BE49-F238E27FC236}">
                <a16:creationId xmlns:a16="http://schemas.microsoft.com/office/drawing/2014/main" id="{F309ABD7-2F88-520F-183D-302B9983B4B7}"/>
              </a:ext>
            </a:extLst>
          </p:cNvPr>
          <p:cNvPicPr>
            <a:picLocks noChangeAspect="1"/>
          </p:cNvPicPr>
          <p:nvPr/>
        </p:nvPicPr>
        <p:blipFill rotWithShape="1">
          <a:blip r:embed="rId10"/>
          <a:srcRect t="-77" r="1288" b="37891"/>
          <a:stretch/>
        </p:blipFill>
        <p:spPr>
          <a:xfrm>
            <a:off x="6331743" y="4426267"/>
            <a:ext cx="2734303" cy="2316637"/>
          </a:xfrm>
          <a:prstGeom prst="rect">
            <a:avLst/>
          </a:prstGeom>
        </p:spPr>
      </p:pic>
      <p:sp>
        <p:nvSpPr>
          <p:cNvPr id="15" name="TextBox 14">
            <a:extLst>
              <a:ext uri="{FF2B5EF4-FFF2-40B4-BE49-F238E27FC236}">
                <a16:creationId xmlns:a16="http://schemas.microsoft.com/office/drawing/2014/main" id="{808B2047-2C5A-C5EA-471D-7203900A794C}"/>
              </a:ext>
            </a:extLst>
          </p:cNvPr>
          <p:cNvSpPr txBox="1"/>
          <p:nvPr/>
        </p:nvSpPr>
        <p:spPr>
          <a:xfrm>
            <a:off x="7766527" y="4426267"/>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GB" dirty="0">
                <a:solidFill>
                  <a:schemeClr val="accent4"/>
                </a:solidFill>
                <a:latin typeface="Roboto"/>
                <a:ea typeface="Roboto"/>
                <a:cs typeface="Calibri"/>
              </a:rPr>
              <a:t>CCR4</a:t>
            </a:r>
            <a:endParaRPr lang="en-GB" dirty="0">
              <a:solidFill>
                <a:schemeClr val="accent4"/>
              </a:solidFill>
              <a:latin typeface="Roboto"/>
              <a:ea typeface="Roboto"/>
            </a:endParaRPr>
          </a:p>
        </p:txBody>
      </p:sp>
      <p:pic>
        <p:nvPicPr>
          <p:cNvPr id="16" name="Picture 16" descr="A picture containing text, person, indoor, computer&#10;&#10;Description automatically generated">
            <a:extLst>
              <a:ext uri="{FF2B5EF4-FFF2-40B4-BE49-F238E27FC236}">
                <a16:creationId xmlns:a16="http://schemas.microsoft.com/office/drawing/2014/main" id="{0D905770-FB30-196D-E45F-19405263285B}"/>
              </a:ext>
            </a:extLst>
          </p:cNvPr>
          <p:cNvPicPr>
            <a:picLocks noChangeAspect="1"/>
          </p:cNvPicPr>
          <p:nvPr/>
        </p:nvPicPr>
        <p:blipFill>
          <a:blip r:embed="rId11"/>
          <a:stretch>
            <a:fillRect/>
          </a:stretch>
        </p:blipFill>
        <p:spPr>
          <a:xfrm>
            <a:off x="9236869" y="3517105"/>
            <a:ext cx="2457451" cy="3240883"/>
          </a:xfrm>
          <a:prstGeom prst="rect">
            <a:avLst/>
          </a:prstGeom>
        </p:spPr>
      </p:pic>
      <p:sp>
        <p:nvSpPr>
          <p:cNvPr id="17" name="TextBox 16">
            <a:extLst>
              <a:ext uri="{FF2B5EF4-FFF2-40B4-BE49-F238E27FC236}">
                <a16:creationId xmlns:a16="http://schemas.microsoft.com/office/drawing/2014/main" id="{21227CCE-3F3A-FB03-42F2-097E4C98A996}"/>
              </a:ext>
            </a:extLst>
          </p:cNvPr>
          <p:cNvSpPr txBox="1"/>
          <p:nvPr/>
        </p:nvSpPr>
        <p:spPr>
          <a:xfrm>
            <a:off x="10981214" y="3521392"/>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GB" dirty="0">
                <a:solidFill>
                  <a:schemeClr val="accent4"/>
                </a:solidFill>
                <a:latin typeface="Roboto"/>
                <a:ea typeface="Roboto"/>
                <a:cs typeface="Calibri"/>
              </a:rPr>
              <a:t>CCR4</a:t>
            </a:r>
            <a:endParaRPr lang="en-GB" dirty="0">
              <a:solidFill>
                <a:schemeClr val="accent4"/>
              </a:solidFill>
              <a:latin typeface="Roboto"/>
              <a:ea typeface="Roboto"/>
            </a:endParaRPr>
          </a:p>
        </p:txBody>
      </p:sp>
    </p:spTree>
    <p:extLst>
      <p:ext uri="{BB962C8B-B14F-4D97-AF65-F5344CB8AC3E}">
        <p14:creationId xmlns:p14="http://schemas.microsoft.com/office/powerpoint/2010/main" val="17600593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704B1587-1486-F1A6-A220-9BC78F93BE1B}"/>
              </a:ext>
            </a:extLst>
          </p:cNvPr>
          <p:cNvGrpSpPr/>
          <p:nvPr/>
        </p:nvGrpSpPr>
        <p:grpSpPr>
          <a:xfrm>
            <a:off x="0" y="298617"/>
            <a:ext cx="12053889" cy="2495703"/>
            <a:chOff x="-14287" y="257022"/>
            <a:chExt cx="13494544" cy="2793359"/>
          </a:xfrm>
        </p:grpSpPr>
        <p:pic>
          <p:nvPicPr>
            <p:cNvPr id="5" name="Picture 5" descr="Text&#10;&#10;Description automatically generated">
              <a:extLst>
                <a:ext uri="{FF2B5EF4-FFF2-40B4-BE49-F238E27FC236}">
                  <a16:creationId xmlns:a16="http://schemas.microsoft.com/office/drawing/2014/main" id="{319EC2FB-E461-EF9E-8A3C-4CBD56F2D330}"/>
                </a:ext>
              </a:extLst>
            </p:cNvPr>
            <p:cNvPicPr>
              <a:picLocks noChangeAspect="1"/>
            </p:cNvPicPr>
            <p:nvPr/>
          </p:nvPicPr>
          <p:blipFill>
            <a:blip r:embed="rId3"/>
            <a:stretch>
              <a:fillRect/>
            </a:stretch>
          </p:blipFill>
          <p:spPr>
            <a:xfrm>
              <a:off x="-14287" y="259556"/>
              <a:ext cx="2743200" cy="2743200"/>
            </a:xfrm>
            <a:prstGeom prst="rect">
              <a:avLst/>
            </a:prstGeom>
          </p:spPr>
        </p:pic>
        <p:pic>
          <p:nvPicPr>
            <p:cNvPr id="6" name="Picture 6" descr="Text&#10;&#10;Description automatically generated">
              <a:extLst>
                <a:ext uri="{FF2B5EF4-FFF2-40B4-BE49-F238E27FC236}">
                  <a16:creationId xmlns:a16="http://schemas.microsoft.com/office/drawing/2014/main" id="{5259F1C6-4F90-C9EE-6293-7CF9D9C15F49}"/>
                </a:ext>
              </a:extLst>
            </p:cNvPr>
            <p:cNvPicPr>
              <a:picLocks noChangeAspect="1"/>
            </p:cNvPicPr>
            <p:nvPr/>
          </p:nvPicPr>
          <p:blipFill>
            <a:blip r:embed="rId4"/>
            <a:stretch>
              <a:fillRect/>
            </a:stretch>
          </p:blipFill>
          <p:spPr>
            <a:xfrm>
              <a:off x="10737057" y="257022"/>
              <a:ext cx="2743200" cy="2748271"/>
            </a:xfrm>
            <a:prstGeom prst="rect">
              <a:avLst/>
            </a:prstGeom>
          </p:spPr>
        </p:pic>
        <p:pic>
          <p:nvPicPr>
            <p:cNvPr id="7" name="Picture 7" descr="Text&#10;&#10;Description automatically generated">
              <a:extLst>
                <a:ext uri="{FF2B5EF4-FFF2-40B4-BE49-F238E27FC236}">
                  <a16:creationId xmlns:a16="http://schemas.microsoft.com/office/drawing/2014/main" id="{490884F5-B506-BA97-6640-5542E84E1374}"/>
                </a:ext>
              </a:extLst>
            </p:cNvPr>
            <p:cNvPicPr>
              <a:picLocks noChangeAspect="1"/>
            </p:cNvPicPr>
            <p:nvPr/>
          </p:nvPicPr>
          <p:blipFill>
            <a:blip r:embed="rId5"/>
            <a:stretch>
              <a:fillRect/>
            </a:stretch>
          </p:blipFill>
          <p:spPr>
            <a:xfrm>
              <a:off x="2673549" y="259556"/>
              <a:ext cx="2743200" cy="2743200"/>
            </a:xfrm>
            <a:prstGeom prst="rect">
              <a:avLst/>
            </a:prstGeom>
          </p:spPr>
        </p:pic>
        <p:pic>
          <p:nvPicPr>
            <p:cNvPr id="8" name="Picture 8" descr="Text&#10;&#10;Description automatically generated">
              <a:extLst>
                <a:ext uri="{FF2B5EF4-FFF2-40B4-BE49-F238E27FC236}">
                  <a16:creationId xmlns:a16="http://schemas.microsoft.com/office/drawing/2014/main" id="{46C7868D-810C-88EB-45AF-058BFC6BF3A2}"/>
                </a:ext>
              </a:extLst>
            </p:cNvPr>
            <p:cNvPicPr>
              <a:picLocks noChangeAspect="1"/>
            </p:cNvPicPr>
            <p:nvPr/>
          </p:nvPicPr>
          <p:blipFill>
            <a:blip r:embed="rId6"/>
            <a:stretch>
              <a:fillRect/>
            </a:stretch>
          </p:blipFill>
          <p:spPr>
            <a:xfrm>
              <a:off x="5361385" y="307181"/>
              <a:ext cx="2743200" cy="2743200"/>
            </a:xfrm>
            <a:prstGeom prst="rect">
              <a:avLst/>
            </a:prstGeom>
          </p:spPr>
        </p:pic>
        <p:pic>
          <p:nvPicPr>
            <p:cNvPr id="10" name="Picture 10" descr="Text, logo&#10;&#10;Description automatically generated">
              <a:extLst>
                <a:ext uri="{FF2B5EF4-FFF2-40B4-BE49-F238E27FC236}">
                  <a16:creationId xmlns:a16="http://schemas.microsoft.com/office/drawing/2014/main" id="{187C4509-8668-F963-AD36-8BCD3159091B}"/>
                </a:ext>
              </a:extLst>
            </p:cNvPr>
            <p:cNvPicPr>
              <a:picLocks noChangeAspect="1"/>
            </p:cNvPicPr>
            <p:nvPr/>
          </p:nvPicPr>
          <p:blipFill>
            <a:blip r:embed="rId7"/>
            <a:stretch>
              <a:fillRect/>
            </a:stretch>
          </p:blipFill>
          <p:spPr>
            <a:xfrm>
              <a:off x="8049221" y="259556"/>
              <a:ext cx="2743200" cy="2743200"/>
            </a:xfrm>
            <a:prstGeom prst="rect">
              <a:avLst/>
            </a:prstGeom>
          </p:spPr>
        </p:pic>
      </p:grpSp>
      <p:sp>
        <p:nvSpPr>
          <p:cNvPr id="12" name="TextBox 11">
            <a:extLst>
              <a:ext uri="{FF2B5EF4-FFF2-40B4-BE49-F238E27FC236}">
                <a16:creationId xmlns:a16="http://schemas.microsoft.com/office/drawing/2014/main" id="{B2BAEC83-E556-53C8-0989-9E1020C1DB76}"/>
              </a:ext>
            </a:extLst>
          </p:cNvPr>
          <p:cNvSpPr txBox="1"/>
          <p:nvPr/>
        </p:nvSpPr>
        <p:spPr>
          <a:xfrm>
            <a:off x="797718" y="2750344"/>
            <a:ext cx="850106" cy="38123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GB" dirty="0">
                <a:solidFill>
                  <a:schemeClr val="bg2"/>
                </a:solidFill>
                <a:latin typeface="Roboto"/>
                <a:ea typeface="Roboto"/>
                <a:cs typeface="Roboto"/>
              </a:rPr>
              <a:t>CCR1</a:t>
            </a:r>
            <a:endParaRPr lang="en-GB" dirty="0"/>
          </a:p>
        </p:txBody>
      </p:sp>
      <p:sp>
        <p:nvSpPr>
          <p:cNvPr id="13" name="TextBox 12">
            <a:extLst>
              <a:ext uri="{FF2B5EF4-FFF2-40B4-BE49-F238E27FC236}">
                <a16:creationId xmlns:a16="http://schemas.microsoft.com/office/drawing/2014/main" id="{F7AE4279-135A-E33C-916D-928D019D0532}"/>
              </a:ext>
            </a:extLst>
          </p:cNvPr>
          <p:cNvSpPr txBox="1"/>
          <p:nvPr/>
        </p:nvSpPr>
        <p:spPr>
          <a:xfrm>
            <a:off x="3178968" y="2750343"/>
            <a:ext cx="850106" cy="38123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GB" dirty="0">
                <a:solidFill>
                  <a:schemeClr val="bg2"/>
                </a:solidFill>
                <a:latin typeface="Roboto"/>
                <a:ea typeface="Roboto"/>
                <a:cs typeface="Roboto"/>
              </a:rPr>
              <a:t>SBR2</a:t>
            </a:r>
            <a:endParaRPr lang="en-GB" dirty="0"/>
          </a:p>
        </p:txBody>
      </p:sp>
      <p:sp>
        <p:nvSpPr>
          <p:cNvPr id="14" name="TextBox 13">
            <a:extLst>
              <a:ext uri="{FF2B5EF4-FFF2-40B4-BE49-F238E27FC236}">
                <a16:creationId xmlns:a16="http://schemas.microsoft.com/office/drawing/2014/main" id="{C65CF42D-1743-7B04-1BEB-4E1B923FC9D8}"/>
              </a:ext>
            </a:extLst>
          </p:cNvPr>
          <p:cNvSpPr txBox="1"/>
          <p:nvPr/>
        </p:nvSpPr>
        <p:spPr>
          <a:xfrm>
            <a:off x="5595937" y="2750343"/>
            <a:ext cx="850106" cy="38123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GB" dirty="0">
                <a:solidFill>
                  <a:schemeClr val="bg2"/>
                </a:solidFill>
                <a:latin typeface="Roboto"/>
                <a:ea typeface="Roboto"/>
                <a:cs typeface="Roboto"/>
              </a:rPr>
              <a:t>CCR2</a:t>
            </a:r>
            <a:endParaRPr lang="en-GB" dirty="0"/>
          </a:p>
        </p:txBody>
      </p:sp>
      <p:sp>
        <p:nvSpPr>
          <p:cNvPr id="15" name="TextBox 14">
            <a:extLst>
              <a:ext uri="{FF2B5EF4-FFF2-40B4-BE49-F238E27FC236}">
                <a16:creationId xmlns:a16="http://schemas.microsoft.com/office/drawing/2014/main" id="{37D80419-D96F-23A1-4D36-263F5E935BF6}"/>
              </a:ext>
            </a:extLst>
          </p:cNvPr>
          <p:cNvSpPr txBox="1"/>
          <p:nvPr/>
        </p:nvSpPr>
        <p:spPr>
          <a:xfrm>
            <a:off x="8036718" y="2750343"/>
            <a:ext cx="850106" cy="38123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GB" dirty="0">
                <a:solidFill>
                  <a:schemeClr val="bg2"/>
                </a:solidFill>
                <a:latin typeface="Roboto"/>
                <a:ea typeface="Roboto"/>
                <a:cs typeface="Roboto"/>
              </a:rPr>
              <a:t>CCR3</a:t>
            </a:r>
            <a:endParaRPr lang="en-GB" dirty="0"/>
          </a:p>
        </p:txBody>
      </p:sp>
      <p:sp>
        <p:nvSpPr>
          <p:cNvPr id="16" name="TextBox 15">
            <a:extLst>
              <a:ext uri="{FF2B5EF4-FFF2-40B4-BE49-F238E27FC236}">
                <a16:creationId xmlns:a16="http://schemas.microsoft.com/office/drawing/2014/main" id="{42E7AB2B-2771-6C7B-7722-234843DC93F0}"/>
              </a:ext>
            </a:extLst>
          </p:cNvPr>
          <p:cNvSpPr txBox="1"/>
          <p:nvPr/>
        </p:nvSpPr>
        <p:spPr>
          <a:xfrm>
            <a:off x="10417968" y="2750343"/>
            <a:ext cx="850106" cy="38123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GB" dirty="0">
                <a:solidFill>
                  <a:schemeClr val="bg2"/>
                </a:solidFill>
                <a:latin typeface="Roboto"/>
                <a:ea typeface="Roboto"/>
                <a:cs typeface="Roboto"/>
              </a:rPr>
              <a:t>CCR4</a:t>
            </a:r>
            <a:endParaRPr lang="en-GB" dirty="0">
              <a:solidFill>
                <a:schemeClr val="bg2"/>
              </a:solidFill>
            </a:endParaRPr>
          </a:p>
        </p:txBody>
      </p:sp>
      <p:sp>
        <p:nvSpPr>
          <p:cNvPr id="19" name="TextBox 18">
            <a:extLst>
              <a:ext uri="{FF2B5EF4-FFF2-40B4-BE49-F238E27FC236}">
                <a16:creationId xmlns:a16="http://schemas.microsoft.com/office/drawing/2014/main" id="{7727BA89-C134-4C97-7BA5-816DE396F5D7}"/>
              </a:ext>
            </a:extLst>
          </p:cNvPr>
          <p:cNvSpPr txBox="1"/>
          <p:nvPr/>
        </p:nvSpPr>
        <p:spPr>
          <a:xfrm>
            <a:off x="291254" y="4063680"/>
            <a:ext cx="11613355" cy="2308324"/>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2"/>
                </a:solidFill>
                <a:latin typeface="ElsevierGulliver"/>
              </a:rPr>
              <a:t>"</a:t>
            </a:r>
            <a:r>
              <a:rPr lang="en-US" dirty="0">
                <a:solidFill>
                  <a:schemeClr val="bg2"/>
                </a:solidFill>
                <a:latin typeface="Roboto"/>
                <a:ea typeface="Roboto"/>
                <a:cs typeface="Roboto"/>
              </a:rPr>
              <a:t>CE is often presented as a unique and transformative idea... Despite the breadth of ideas, we could not observe targeted attempts to bring clarity to the</a:t>
            </a:r>
            <a:r>
              <a:rPr lang="en-US" dirty="0">
                <a:solidFill>
                  <a:srgbClr val="2E2E2E"/>
                </a:solidFill>
                <a:latin typeface="Roboto"/>
                <a:ea typeface="Roboto"/>
                <a:cs typeface="Roboto"/>
              </a:rPr>
              <a:t> </a:t>
            </a:r>
            <a:r>
              <a:rPr lang="en-US" dirty="0">
                <a:solidFill>
                  <a:schemeClr val="bg2"/>
                </a:solidFill>
                <a:latin typeface="Roboto"/>
                <a:ea typeface="Roboto"/>
                <a:cs typeface="Roboto"/>
              </a:rPr>
              <a:t>variegated use of “circular” and “circularity.” (Rodl </a:t>
            </a:r>
            <a:r>
              <a:rPr lang="en-US" i="1" dirty="0">
                <a:solidFill>
                  <a:schemeClr val="bg2"/>
                </a:solidFill>
                <a:latin typeface="Roboto"/>
                <a:ea typeface="Roboto"/>
                <a:cs typeface="Roboto"/>
              </a:rPr>
              <a:t>et al</a:t>
            </a:r>
            <a:r>
              <a:rPr lang="en-US" dirty="0">
                <a:solidFill>
                  <a:schemeClr val="bg2"/>
                </a:solidFill>
                <a:latin typeface="Roboto"/>
                <a:ea typeface="Roboto"/>
                <a:cs typeface="Roboto"/>
              </a:rPr>
              <a:t>, 2022)</a:t>
            </a:r>
          </a:p>
          <a:p>
            <a:endParaRPr lang="en-US" dirty="0">
              <a:solidFill>
                <a:schemeClr val="bg2"/>
              </a:solidFill>
              <a:latin typeface="Roboto"/>
              <a:ea typeface="Roboto"/>
              <a:cs typeface="Roboto"/>
            </a:endParaRPr>
          </a:p>
          <a:p>
            <a:r>
              <a:rPr lang="en-US" dirty="0">
                <a:solidFill>
                  <a:schemeClr val="bg2"/>
                </a:solidFill>
                <a:latin typeface="Roboto"/>
                <a:ea typeface="+mn-lt"/>
                <a:cs typeface="+mn-lt"/>
              </a:rPr>
              <a:t>"Supported by a sense of urgency and hope, references to systems thinking, actor collaboration, and the responsibility of businesses to be proactive, meeting participants are forged into an identity construction that opposes ‘us’ (circular) and ‘them’ (linear)"  (Rodl </a:t>
            </a:r>
            <a:r>
              <a:rPr lang="en-US" i="1" dirty="0">
                <a:solidFill>
                  <a:schemeClr val="bg2"/>
                </a:solidFill>
                <a:latin typeface="Roboto"/>
                <a:ea typeface="+mn-lt"/>
                <a:cs typeface="+mn-lt"/>
              </a:rPr>
              <a:t>et al</a:t>
            </a:r>
            <a:r>
              <a:rPr lang="en-US" dirty="0">
                <a:solidFill>
                  <a:schemeClr val="bg2"/>
                </a:solidFill>
                <a:latin typeface="Roboto"/>
                <a:ea typeface="+mn-lt"/>
                <a:cs typeface="+mn-lt"/>
              </a:rPr>
              <a:t>., 2022)</a:t>
            </a:r>
            <a:endParaRPr lang="en-US" dirty="0">
              <a:solidFill>
                <a:schemeClr val="bg2"/>
              </a:solidFill>
              <a:latin typeface="Roboto"/>
            </a:endParaRPr>
          </a:p>
          <a:p>
            <a:endParaRPr lang="en-US" dirty="0">
              <a:solidFill>
                <a:srgbClr val="2E2E2E"/>
              </a:solidFill>
              <a:latin typeface="Roboto"/>
              <a:ea typeface="Roboto"/>
              <a:cs typeface="Roboto"/>
            </a:endParaRPr>
          </a:p>
          <a:p>
            <a:endParaRPr lang="en-US" dirty="0">
              <a:solidFill>
                <a:srgbClr val="2E2E2E"/>
              </a:solidFill>
              <a:latin typeface="ElsevierGulliver"/>
            </a:endParaRPr>
          </a:p>
        </p:txBody>
      </p:sp>
    </p:spTree>
    <p:extLst>
      <p:ext uri="{BB962C8B-B14F-4D97-AF65-F5344CB8AC3E}">
        <p14:creationId xmlns:p14="http://schemas.microsoft.com/office/powerpoint/2010/main" val="30867806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82A811F-526F-1AF2-52C2-9501D72F97DE}"/>
              </a:ext>
            </a:extLst>
          </p:cNvPr>
          <p:cNvSpPr txBox="1"/>
          <p:nvPr/>
        </p:nvSpPr>
        <p:spPr>
          <a:xfrm>
            <a:off x="4903665" y="317562"/>
            <a:ext cx="2267434" cy="707886"/>
          </a:xfrm>
          <a:prstGeom prst="rect">
            <a:avLst/>
          </a:prstGeom>
          <a:noFill/>
          <a:ln>
            <a:solidFill>
              <a:schemeClr val="bg2"/>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4000" b="1" dirty="0">
                <a:solidFill>
                  <a:schemeClr val="bg2"/>
                </a:solidFill>
                <a:latin typeface="Volkswagen-Serial"/>
                <a:cs typeface="Calibri"/>
              </a:rPr>
              <a:t>What it is</a:t>
            </a:r>
            <a:endParaRPr lang="en-GB" sz="4000" b="1" dirty="0">
              <a:solidFill>
                <a:schemeClr val="bg2"/>
              </a:solidFill>
              <a:cs typeface="Calibri"/>
            </a:endParaRPr>
          </a:p>
        </p:txBody>
      </p:sp>
      <p:sp>
        <p:nvSpPr>
          <p:cNvPr id="3" name="TextBox 2">
            <a:extLst>
              <a:ext uri="{FF2B5EF4-FFF2-40B4-BE49-F238E27FC236}">
                <a16:creationId xmlns:a16="http://schemas.microsoft.com/office/drawing/2014/main" id="{29D9B1E3-5FAB-F93E-0D82-75600F1095C7}"/>
              </a:ext>
            </a:extLst>
          </p:cNvPr>
          <p:cNvSpPr txBox="1"/>
          <p:nvPr/>
        </p:nvSpPr>
        <p:spPr>
          <a:xfrm>
            <a:off x="2719753" y="562708"/>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GB" i="1" dirty="0">
                <a:solidFill>
                  <a:schemeClr val="bg2"/>
                </a:solidFill>
                <a:latin typeface="Roboto"/>
                <a:ea typeface="Calibri"/>
                <a:cs typeface="Calibri"/>
              </a:rPr>
              <a:t>"Circular"</a:t>
            </a:r>
            <a:endParaRPr lang="en-GB" dirty="0">
              <a:solidFill>
                <a:schemeClr val="bg2"/>
              </a:solidFill>
              <a:latin typeface="Roboto"/>
            </a:endParaRPr>
          </a:p>
        </p:txBody>
      </p:sp>
      <p:sp>
        <p:nvSpPr>
          <p:cNvPr id="4" name="TextBox 3">
            <a:extLst>
              <a:ext uri="{FF2B5EF4-FFF2-40B4-BE49-F238E27FC236}">
                <a16:creationId xmlns:a16="http://schemas.microsoft.com/office/drawing/2014/main" id="{1E21FF11-E8D1-E238-5BCE-D2550E4E035B}"/>
              </a:ext>
            </a:extLst>
          </p:cNvPr>
          <p:cNvSpPr txBox="1"/>
          <p:nvPr/>
        </p:nvSpPr>
        <p:spPr>
          <a:xfrm>
            <a:off x="410306" y="1254369"/>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i="1" dirty="0">
                <a:solidFill>
                  <a:schemeClr val="bg2"/>
                </a:solidFill>
                <a:latin typeface="Roboto"/>
                <a:ea typeface="Calibri"/>
                <a:cs typeface="Calibri"/>
              </a:rPr>
              <a:t>"Circular, not linear"</a:t>
            </a:r>
            <a:endParaRPr lang="en-GB" dirty="0">
              <a:solidFill>
                <a:schemeClr val="bg2"/>
              </a:solidFill>
              <a:latin typeface="Roboto"/>
            </a:endParaRPr>
          </a:p>
        </p:txBody>
      </p:sp>
      <p:sp>
        <p:nvSpPr>
          <p:cNvPr id="5" name="TextBox 4">
            <a:extLst>
              <a:ext uri="{FF2B5EF4-FFF2-40B4-BE49-F238E27FC236}">
                <a16:creationId xmlns:a16="http://schemas.microsoft.com/office/drawing/2014/main" id="{161B5F8A-A984-9854-E306-2B2F9BD19DD3}"/>
              </a:ext>
            </a:extLst>
          </p:cNvPr>
          <p:cNvSpPr txBox="1"/>
          <p:nvPr/>
        </p:nvSpPr>
        <p:spPr>
          <a:xfrm>
            <a:off x="2250829" y="2344614"/>
            <a:ext cx="5802923"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i="1" dirty="0">
                <a:solidFill>
                  <a:schemeClr val="bg2"/>
                </a:solidFill>
                <a:latin typeface="Roboto"/>
                <a:ea typeface="Calibri"/>
                <a:cs typeface="Calibri"/>
              </a:rPr>
              <a:t>"Responsible recycling – not dumping in other countries"</a:t>
            </a:r>
            <a:endParaRPr lang="en-GB" dirty="0">
              <a:solidFill>
                <a:schemeClr val="bg2"/>
              </a:solidFill>
              <a:latin typeface="Roboto"/>
            </a:endParaRPr>
          </a:p>
        </p:txBody>
      </p:sp>
      <p:sp>
        <p:nvSpPr>
          <p:cNvPr id="6" name="TextBox 5">
            <a:extLst>
              <a:ext uri="{FF2B5EF4-FFF2-40B4-BE49-F238E27FC236}">
                <a16:creationId xmlns:a16="http://schemas.microsoft.com/office/drawing/2014/main" id="{83472FE4-79B5-FBBE-824F-8A0E4A5ED27A}"/>
              </a:ext>
            </a:extLst>
          </p:cNvPr>
          <p:cNvSpPr txBox="1"/>
          <p:nvPr/>
        </p:nvSpPr>
        <p:spPr>
          <a:xfrm>
            <a:off x="9202614" y="562707"/>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GB" i="1" dirty="0">
                <a:solidFill>
                  <a:schemeClr val="bg2"/>
                </a:solidFill>
                <a:latin typeface="Roboto"/>
                <a:ea typeface="Calibri"/>
                <a:cs typeface="Calibri"/>
              </a:rPr>
              <a:t>"Essential"</a:t>
            </a:r>
            <a:endParaRPr lang="en-GB" dirty="0">
              <a:solidFill>
                <a:schemeClr val="bg2"/>
              </a:solidFill>
              <a:latin typeface="Roboto"/>
            </a:endParaRPr>
          </a:p>
        </p:txBody>
      </p:sp>
      <p:sp>
        <p:nvSpPr>
          <p:cNvPr id="7" name="TextBox 6">
            <a:extLst>
              <a:ext uri="{FF2B5EF4-FFF2-40B4-BE49-F238E27FC236}">
                <a16:creationId xmlns:a16="http://schemas.microsoft.com/office/drawing/2014/main" id="{798D6D77-A19E-8C78-3B77-127C8B2AE168}"/>
              </a:ext>
            </a:extLst>
          </p:cNvPr>
          <p:cNvSpPr txBox="1"/>
          <p:nvPr/>
        </p:nvSpPr>
        <p:spPr>
          <a:xfrm>
            <a:off x="4665782" y="3856891"/>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GB" i="1" dirty="0">
                <a:solidFill>
                  <a:schemeClr val="bg2"/>
                </a:solidFill>
                <a:latin typeface="Roboto"/>
                <a:ea typeface="Calibri"/>
                <a:cs typeface="Calibri"/>
              </a:rPr>
              <a:t>"Sustainability"</a:t>
            </a:r>
            <a:endParaRPr lang="en-GB" dirty="0">
              <a:solidFill>
                <a:schemeClr val="bg2"/>
              </a:solidFill>
              <a:latin typeface="Roboto"/>
            </a:endParaRPr>
          </a:p>
        </p:txBody>
      </p:sp>
      <p:sp>
        <p:nvSpPr>
          <p:cNvPr id="8" name="TextBox 7">
            <a:extLst>
              <a:ext uri="{FF2B5EF4-FFF2-40B4-BE49-F238E27FC236}">
                <a16:creationId xmlns:a16="http://schemas.microsoft.com/office/drawing/2014/main" id="{77FF6B17-2EC4-3A56-BF8A-038F0BA5B4A9}"/>
              </a:ext>
            </a:extLst>
          </p:cNvPr>
          <p:cNvSpPr txBox="1"/>
          <p:nvPr/>
        </p:nvSpPr>
        <p:spPr>
          <a:xfrm>
            <a:off x="515812" y="3165229"/>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GB" i="1" dirty="0">
                <a:solidFill>
                  <a:schemeClr val="bg2"/>
                </a:solidFill>
                <a:latin typeface="Roboto"/>
                <a:ea typeface="Calibri"/>
                <a:cs typeface="Calibri"/>
              </a:rPr>
              <a:t>"Transformation"</a:t>
            </a:r>
            <a:endParaRPr lang="en-GB" dirty="0">
              <a:solidFill>
                <a:schemeClr val="bg2"/>
              </a:solidFill>
              <a:latin typeface="Roboto"/>
            </a:endParaRPr>
          </a:p>
        </p:txBody>
      </p:sp>
      <p:sp>
        <p:nvSpPr>
          <p:cNvPr id="9" name="TextBox 8">
            <a:extLst>
              <a:ext uri="{FF2B5EF4-FFF2-40B4-BE49-F238E27FC236}">
                <a16:creationId xmlns:a16="http://schemas.microsoft.com/office/drawing/2014/main" id="{C10F4C5A-7976-211B-4D5A-CFC5935C3B6B}"/>
              </a:ext>
            </a:extLst>
          </p:cNvPr>
          <p:cNvSpPr txBox="1"/>
          <p:nvPr/>
        </p:nvSpPr>
        <p:spPr>
          <a:xfrm>
            <a:off x="5427781" y="2930767"/>
            <a:ext cx="616633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i="1" dirty="0">
                <a:solidFill>
                  <a:schemeClr val="bg2"/>
                </a:solidFill>
                <a:latin typeface="Roboto"/>
                <a:ea typeface="Calibri"/>
                <a:cs typeface="Calibri"/>
              </a:rPr>
              <a:t>"Absolutely critical to reduce the impact of climate change"</a:t>
            </a:r>
            <a:endParaRPr lang="en-GB" dirty="0">
              <a:solidFill>
                <a:schemeClr val="bg2"/>
              </a:solidFill>
              <a:latin typeface="Roboto"/>
            </a:endParaRPr>
          </a:p>
        </p:txBody>
      </p:sp>
      <p:sp>
        <p:nvSpPr>
          <p:cNvPr id="10" name="TextBox 9">
            <a:extLst>
              <a:ext uri="{FF2B5EF4-FFF2-40B4-BE49-F238E27FC236}">
                <a16:creationId xmlns:a16="http://schemas.microsoft.com/office/drawing/2014/main" id="{0EC8732A-456A-505B-50EF-7E27C8C80960}"/>
              </a:ext>
            </a:extLst>
          </p:cNvPr>
          <p:cNvSpPr txBox="1"/>
          <p:nvPr/>
        </p:nvSpPr>
        <p:spPr>
          <a:xfrm>
            <a:off x="2684581" y="4454767"/>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GB" i="1" dirty="0">
                <a:solidFill>
                  <a:schemeClr val="bg2"/>
                </a:solidFill>
                <a:latin typeface="Roboto"/>
                <a:ea typeface="Calibri"/>
                <a:cs typeface="Calibri"/>
              </a:rPr>
              <a:t>"Regeneration"</a:t>
            </a:r>
            <a:endParaRPr lang="en-GB" dirty="0">
              <a:solidFill>
                <a:schemeClr val="bg2"/>
              </a:solidFill>
              <a:latin typeface="Roboto"/>
            </a:endParaRPr>
          </a:p>
        </p:txBody>
      </p:sp>
      <p:sp>
        <p:nvSpPr>
          <p:cNvPr id="11" name="TextBox 10">
            <a:extLst>
              <a:ext uri="{FF2B5EF4-FFF2-40B4-BE49-F238E27FC236}">
                <a16:creationId xmlns:a16="http://schemas.microsoft.com/office/drawing/2014/main" id="{F44770C1-9841-0932-9161-72A7444400AD}"/>
              </a:ext>
            </a:extLst>
          </p:cNvPr>
          <p:cNvSpPr txBox="1"/>
          <p:nvPr/>
        </p:nvSpPr>
        <p:spPr>
          <a:xfrm>
            <a:off x="515811" y="5404336"/>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i="1" dirty="0">
                <a:solidFill>
                  <a:schemeClr val="bg2"/>
                </a:solidFill>
                <a:latin typeface="Roboto"/>
                <a:ea typeface="Calibri"/>
                <a:cs typeface="Calibri"/>
              </a:rPr>
              <a:t>"Closing the loop"</a:t>
            </a:r>
            <a:endParaRPr lang="en-GB" dirty="0">
              <a:solidFill>
                <a:schemeClr val="bg2"/>
              </a:solidFill>
              <a:latin typeface="Roboto"/>
            </a:endParaRPr>
          </a:p>
        </p:txBody>
      </p:sp>
      <p:sp>
        <p:nvSpPr>
          <p:cNvPr id="12" name="TextBox 11">
            <a:extLst>
              <a:ext uri="{FF2B5EF4-FFF2-40B4-BE49-F238E27FC236}">
                <a16:creationId xmlns:a16="http://schemas.microsoft.com/office/drawing/2014/main" id="{3876422C-9784-8FA5-20EF-2A97B05E7707}"/>
              </a:ext>
            </a:extLst>
          </p:cNvPr>
          <p:cNvSpPr txBox="1"/>
          <p:nvPr/>
        </p:nvSpPr>
        <p:spPr>
          <a:xfrm>
            <a:off x="5427780" y="4865073"/>
            <a:ext cx="616633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i="1" dirty="0">
                <a:solidFill>
                  <a:schemeClr val="bg2"/>
                </a:solidFill>
                <a:latin typeface="Roboto"/>
                <a:ea typeface="Calibri"/>
                <a:cs typeface="Calibri"/>
              </a:rPr>
              <a:t>"Key to Delivering the Wellbeing of Future Generations Act"</a:t>
            </a:r>
            <a:endParaRPr lang="en-GB" dirty="0">
              <a:solidFill>
                <a:schemeClr val="bg2"/>
              </a:solidFill>
              <a:latin typeface="Roboto"/>
            </a:endParaRPr>
          </a:p>
        </p:txBody>
      </p:sp>
      <p:sp>
        <p:nvSpPr>
          <p:cNvPr id="13" name="TextBox 12">
            <a:extLst>
              <a:ext uri="{FF2B5EF4-FFF2-40B4-BE49-F238E27FC236}">
                <a16:creationId xmlns:a16="http://schemas.microsoft.com/office/drawing/2014/main" id="{E7C801E9-D2CC-FA4F-8998-3C9A72F99B8F}"/>
              </a:ext>
            </a:extLst>
          </p:cNvPr>
          <p:cNvSpPr txBox="1"/>
          <p:nvPr/>
        </p:nvSpPr>
        <p:spPr>
          <a:xfrm>
            <a:off x="1957749" y="6037380"/>
            <a:ext cx="616633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i="1" dirty="0">
                <a:solidFill>
                  <a:schemeClr val="bg2"/>
                </a:solidFill>
                <a:latin typeface="Roboto"/>
                <a:ea typeface="Calibri"/>
                <a:cs typeface="Calibri"/>
              </a:rPr>
              <a:t>"Essential to reaching Net Zero"</a:t>
            </a:r>
            <a:endParaRPr lang="en-GB" dirty="0">
              <a:solidFill>
                <a:schemeClr val="bg2"/>
              </a:solidFill>
              <a:latin typeface="Roboto"/>
            </a:endParaRPr>
          </a:p>
        </p:txBody>
      </p:sp>
      <p:sp>
        <p:nvSpPr>
          <p:cNvPr id="14" name="TextBox 13">
            <a:extLst>
              <a:ext uri="{FF2B5EF4-FFF2-40B4-BE49-F238E27FC236}">
                <a16:creationId xmlns:a16="http://schemas.microsoft.com/office/drawing/2014/main" id="{74E6518F-51AD-A103-4F01-73A8C01C65AE}"/>
              </a:ext>
            </a:extLst>
          </p:cNvPr>
          <p:cNvSpPr txBox="1"/>
          <p:nvPr/>
        </p:nvSpPr>
        <p:spPr>
          <a:xfrm>
            <a:off x="6330456" y="1254364"/>
            <a:ext cx="616633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i="1" dirty="0">
                <a:solidFill>
                  <a:schemeClr val="bg2"/>
                </a:solidFill>
                <a:latin typeface="Roboto"/>
                <a:ea typeface="Calibri"/>
                <a:cs typeface="Calibri"/>
              </a:rPr>
              <a:t>"Key to future resource security"</a:t>
            </a:r>
            <a:endParaRPr lang="en-GB" dirty="0">
              <a:solidFill>
                <a:schemeClr val="bg2"/>
              </a:solidFill>
              <a:latin typeface="Roboto"/>
            </a:endParaRPr>
          </a:p>
        </p:txBody>
      </p:sp>
      <p:sp>
        <p:nvSpPr>
          <p:cNvPr id="15" name="TextBox 14">
            <a:extLst>
              <a:ext uri="{FF2B5EF4-FFF2-40B4-BE49-F238E27FC236}">
                <a16:creationId xmlns:a16="http://schemas.microsoft.com/office/drawing/2014/main" id="{49986021-1B5C-D07F-C5E8-79EF3A2CDF83}"/>
              </a:ext>
            </a:extLst>
          </p:cNvPr>
          <p:cNvSpPr txBox="1"/>
          <p:nvPr/>
        </p:nvSpPr>
        <p:spPr>
          <a:xfrm>
            <a:off x="4208579" y="5533288"/>
            <a:ext cx="616633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i="1" dirty="0">
                <a:solidFill>
                  <a:schemeClr val="bg2"/>
                </a:solidFill>
                <a:latin typeface="Roboto"/>
                <a:ea typeface="Calibri"/>
                <a:cs typeface="Calibri"/>
              </a:rPr>
              <a:t>"Essential to meeting 'One Planet' goals"</a:t>
            </a:r>
            <a:endParaRPr lang="en-GB" dirty="0">
              <a:solidFill>
                <a:schemeClr val="bg2"/>
              </a:solidFill>
              <a:latin typeface="Roboto"/>
            </a:endParaRPr>
          </a:p>
        </p:txBody>
      </p:sp>
      <p:sp>
        <p:nvSpPr>
          <p:cNvPr id="16" name="TextBox 15">
            <a:extLst>
              <a:ext uri="{FF2B5EF4-FFF2-40B4-BE49-F238E27FC236}">
                <a16:creationId xmlns:a16="http://schemas.microsoft.com/office/drawing/2014/main" id="{B9C8FD11-C3AA-7903-FDC6-9B9DBE835ACD}"/>
              </a:ext>
            </a:extLst>
          </p:cNvPr>
          <p:cNvSpPr txBox="1"/>
          <p:nvPr/>
        </p:nvSpPr>
        <p:spPr>
          <a:xfrm>
            <a:off x="1101964" y="1762365"/>
            <a:ext cx="616633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i="1" dirty="0">
                <a:solidFill>
                  <a:schemeClr val="bg2"/>
                </a:solidFill>
                <a:latin typeface="Roboto"/>
                <a:ea typeface="Calibri"/>
                <a:cs typeface="Calibri"/>
              </a:rPr>
              <a:t>"Move away from the linear economy"</a:t>
            </a:r>
            <a:endParaRPr lang="en-GB" dirty="0">
              <a:solidFill>
                <a:schemeClr val="bg2"/>
              </a:solidFill>
              <a:latin typeface="Roboto"/>
            </a:endParaRPr>
          </a:p>
        </p:txBody>
      </p:sp>
      <p:sp>
        <p:nvSpPr>
          <p:cNvPr id="17" name="TextBox 16">
            <a:extLst>
              <a:ext uri="{FF2B5EF4-FFF2-40B4-BE49-F238E27FC236}">
                <a16:creationId xmlns:a16="http://schemas.microsoft.com/office/drawing/2014/main" id="{3FB4AD13-57FE-3B1D-92C4-AB5F2178D320}"/>
              </a:ext>
            </a:extLst>
          </p:cNvPr>
          <p:cNvSpPr txBox="1"/>
          <p:nvPr/>
        </p:nvSpPr>
        <p:spPr>
          <a:xfrm>
            <a:off x="8124088" y="3974120"/>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i="1" dirty="0">
                <a:solidFill>
                  <a:schemeClr val="bg2"/>
                </a:solidFill>
                <a:latin typeface="Roboto"/>
                <a:ea typeface="Calibri"/>
                <a:cs typeface="Calibri"/>
              </a:rPr>
              <a:t>"Transforming Wales"</a:t>
            </a:r>
            <a:endParaRPr lang="en-GB" dirty="0">
              <a:solidFill>
                <a:schemeClr val="bg2"/>
              </a:solidFill>
              <a:latin typeface="Roboto"/>
            </a:endParaRPr>
          </a:p>
        </p:txBody>
      </p:sp>
      <p:sp>
        <p:nvSpPr>
          <p:cNvPr id="18" name="TextBox 17">
            <a:extLst>
              <a:ext uri="{FF2B5EF4-FFF2-40B4-BE49-F238E27FC236}">
                <a16:creationId xmlns:a16="http://schemas.microsoft.com/office/drawing/2014/main" id="{DABFB639-DDB7-AA26-F189-DFEC448D2256}"/>
              </a:ext>
            </a:extLst>
          </p:cNvPr>
          <p:cNvSpPr txBox="1"/>
          <p:nvPr/>
        </p:nvSpPr>
        <p:spPr>
          <a:xfrm>
            <a:off x="1055072" y="3716211"/>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i="1" dirty="0">
                <a:solidFill>
                  <a:schemeClr val="bg2"/>
                </a:solidFill>
                <a:latin typeface="Roboto"/>
                <a:ea typeface="Calibri"/>
                <a:cs typeface="Calibri"/>
              </a:rPr>
              <a:t>"Fundamental shift"</a:t>
            </a:r>
            <a:endParaRPr lang="en-GB" dirty="0">
              <a:solidFill>
                <a:schemeClr val="bg2"/>
              </a:solidFill>
              <a:latin typeface="Roboto"/>
            </a:endParaRPr>
          </a:p>
        </p:txBody>
      </p:sp>
    </p:spTree>
    <p:extLst>
      <p:ext uri="{BB962C8B-B14F-4D97-AF65-F5344CB8AC3E}">
        <p14:creationId xmlns:p14="http://schemas.microsoft.com/office/powerpoint/2010/main" val="33654476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4BAB85-3C9B-709E-03EF-16C9945EBFC0}"/>
              </a:ext>
            </a:extLst>
          </p:cNvPr>
          <p:cNvSpPr txBox="1"/>
          <p:nvPr/>
        </p:nvSpPr>
        <p:spPr>
          <a:xfrm>
            <a:off x="3667124" y="986579"/>
            <a:ext cx="3939116" cy="707886"/>
          </a:xfrm>
          <a:prstGeom prst="rect">
            <a:avLst/>
          </a:prstGeom>
          <a:noFill/>
          <a:ln>
            <a:solidFill>
              <a:schemeClr val="bg2"/>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4000" b="1" dirty="0">
                <a:solidFill>
                  <a:schemeClr val="bg2"/>
                </a:solidFill>
                <a:latin typeface="Volkswagen-Serial"/>
                <a:cs typeface="Calibri"/>
              </a:rPr>
              <a:t>What it leads to</a:t>
            </a:r>
            <a:endParaRPr lang="en-GB" sz="4000" b="1" dirty="0">
              <a:solidFill>
                <a:schemeClr val="bg2"/>
              </a:solidFill>
              <a:cs typeface="Calibri"/>
            </a:endParaRPr>
          </a:p>
        </p:txBody>
      </p:sp>
      <p:sp>
        <p:nvSpPr>
          <p:cNvPr id="4" name="TextBox 3">
            <a:extLst>
              <a:ext uri="{FF2B5EF4-FFF2-40B4-BE49-F238E27FC236}">
                <a16:creationId xmlns:a16="http://schemas.microsoft.com/office/drawing/2014/main" id="{37406953-F328-D037-A2E3-545E647DEA3C}"/>
              </a:ext>
            </a:extLst>
          </p:cNvPr>
          <p:cNvSpPr txBox="1"/>
          <p:nvPr/>
        </p:nvSpPr>
        <p:spPr>
          <a:xfrm>
            <a:off x="673100" y="1214967"/>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solidFill>
                  <a:schemeClr val="bg2"/>
                </a:solidFill>
                <a:latin typeface="Roboto"/>
                <a:ea typeface="Roboto"/>
                <a:cs typeface="Roboto"/>
              </a:rPr>
              <a:t>Multiple benefits</a:t>
            </a:r>
            <a:endParaRPr lang="en-GB">
              <a:latin typeface="Roboto"/>
              <a:ea typeface="Roboto"/>
              <a:cs typeface="Roboto"/>
            </a:endParaRPr>
          </a:p>
        </p:txBody>
      </p:sp>
      <p:sp>
        <p:nvSpPr>
          <p:cNvPr id="5" name="TextBox 4">
            <a:extLst>
              <a:ext uri="{FF2B5EF4-FFF2-40B4-BE49-F238E27FC236}">
                <a16:creationId xmlns:a16="http://schemas.microsoft.com/office/drawing/2014/main" id="{2D700F14-C71C-5643-3088-AFCCD3B0770A}"/>
              </a:ext>
            </a:extLst>
          </p:cNvPr>
          <p:cNvSpPr txBox="1"/>
          <p:nvPr/>
        </p:nvSpPr>
        <p:spPr>
          <a:xfrm>
            <a:off x="2609849" y="2103966"/>
            <a:ext cx="393911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solidFill>
                  <a:schemeClr val="bg2"/>
                </a:solidFill>
                <a:latin typeface="Roboto"/>
                <a:ea typeface="Roboto"/>
                <a:cs typeface="Roboto"/>
              </a:rPr>
              <a:t>The Wellbeing of Future Generations</a:t>
            </a:r>
          </a:p>
        </p:txBody>
      </p:sp>
      <p:sp>
        <p:nvSpPr>
          <p:cNvPr id="6" name="TextBox 5">
            <a:extLst>
              <a:ext uri="{FF2B5EF4-FFF2-40B4-BE49-F238E27FC236}">
                <a16:creationId xmlns:a16="http://schemas.microsoft.com/office/drawing/2014/main" id="{A75BBCF2-677D-CCA4-ABDB-9315696DC3A1}"/>
              </a:ext>
            </a:extLst>
          </p:cNvPr>
          <p:cNvSpPr txBox="1"/>
          <p:nvPr/>
        </p:nvSpPr>
        <p:spPr>
          <a:xfrm>
            <a:off x="207432" y="2548465"/>
            <a:ext cx="393911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solidFill>
                  <a:schemeClr val="bg2"/>
                </a:solidFill>
                <a:latin typeface="Roboto"/>
                <a:ea typeface="Roboto"/>
                <a:cs typeface="Roboto"/>
              </a:rPr>
              <a:t>Local skills development</a:t>
            </a:r>
          </a:p>
        </p:txBody>
      </p:sp>
      <p:sp>
        <p:nvSpPr>
          <p:cNvPr id="7" name="TextBox 6">
            <a:extLst>
              <a:ext uri="{FF2B5EF4-FFF2-40B4-BE49-F238E27FC236}">
                <a16:creationId xmlns:a16="http://schemas.microsoft.com/office/drawing/2014/main" id="{C594ACA6-4B70-73C2-E6CB-CE94E5F25976}"/>
              </a:ext>
            </a:extLst>
          </p:cNvPr>
          <p:cNvSpPr txBox="1"/>
          <p:nvPr/>
        </p:nvSpPr>
        <p:spPr>
          <a:xfrm>
            <a:off x="1985432" y="3596214"/>
            <a:ext cx="393911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solidFill>
                  <a:schemeClr val="bg2"/>
                </a:solidFill>
                <a:latin typeface="Roboto"/>
                <a:ea typeface="Roboto"/>
                <a:cs typeface="Roboto"/>
              </a:rPr>
              <a:t>Wellbeing</a:t>
            </a:r>
          </a:p>
        </p:txBody>
      </p:sp>
      <p:sp>
        <p:nvSpPr>
          <p:cNvPr id="8" name="TextBox 7">
            <a:extLst>
              <a:ext uri="{FF2B5EF4-FFF2-40B4-BE49-F238E27FC236}">
                <a16:creationId xmlns:a16="http://schemas.microsoft.com/office/drawing/2014/main" id="{0A75BC13-B01E-7CE5-EF8E-12959561A20B}"/>
              </a:ext>
            </a:extLst>
          </p:cNvPr>
          <p:cNvSpPr txBox="1"/>
          <p:nvPr/>
        </p:nvSpPr>
        <p:spPr>
          <a:xfrm>
            <a:off x="8085665" y="740783"/>
            <a:ext cx="393911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solidFill>
                  <a:schemeClr val="bg2"/>
                </a:solidFill>
                <a:latin typeface="Roboto"/>
                <a:ea typeface="Roboto"/>
                <a:cs typeface="Roboto"/>
              </a:rPr>
              <a:t>Fair distribution of resources</a:t>
            </a:r>
          </a:p>
        </p:txBody>
      </p:sp>
      <p:sp>
        <p:nvSpPr>
          <p:cNvPr id="9" name="TextBox 8">
            <a:extLst>
              <a:ext uri="{FF2B5EF4-FFF2-40B4-BE49-F238E27FC236}">
                <a16:creationId xmlns:a16="http://schemas.microsoft.com/office/drawing/2014/main" id="{B1818B08-40BC-1989-F538-FA6C7680D8FD}"/>
              </a:ext>
            </a:extLst>
          </p:cNvPr>
          <p:cNvSpPr txBox="1"/>
          <p:nvPr/>
        </p:nvSpPr>
        <p:spPr>
          <a:xfrm>
            <a:off x="8906932" y="3352798"/>
            <a:ext cx="393911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solidFill>
                  <a:schemeClr val="bg2"/>
                </a:solidFill>
                <a:latin typeface="Roboto"/>
                <a:ea typeface="Roboto"/>
                <a:cs typeface="Roboto"/>
              </a:rPr>
              <a:t>Fairness and equality</a:t>
            </a:r>
          </a:p>
        </p:txBody>
      </p:sp>
      <p:sp>
        <p:nvSpPr>
          <p:cNvPr id="10" name="TextBox 9">
            <a:extLst>
              <a:ext uri="{FF2B5EF4-FFF2-40B4-BE49-F238E27FC236}">
                <a16:creationId xmlns:a16="http://schemas.microsoft.com/office/drawing/2014/main" id="{D8D111E6-1811-7006-5798-D445451159D0}"/>
              </a:ext>
            </a:extLst>
          </p:cNvPr>
          <p:cNvSpPr txBox="1"/>
          <p:nvPr/>
        </p:nvSpPr>
        <p:spPr>
          <a:xfrm>
            <a:off x="4313764" y="4506381"/>
            <a:ext cx="393911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solidFill>
                  <a:schemeClr val="bg2"/>
                </a:solidFill>
                <a:latin typeface="Roboto"/>
                <a:ea typeface="Roboto"/>
                <a:cs typeface="Roboto"/>
              </a:rPr>
              <a:t>Sense of local identity</a:t>
            </a:r>
          </a:p>
        </p:txBody>
      </p:sp>
      <p:sp>
        <p:nvSpPr>
          <p:cNvPr id="11" name="TextBox 10">
            <a:extLst>
              <a:ext uri="{FF2B5EF4-FFF2-40B4-BE49-F238E27FC236}">
                <a16:creationId xmlns:a16="http://schemas.microsoft.com/office/drawing/2014/main" id="{1F24B9F7-979F-1DC9-F062-D891B7DFAA6F}"/>
              </a:ext>
            </a:extLst>
          </p:cNvPr>
          <p:cNvSpPr txBox="1"/>
          <p:nvPr/>
        </p:nvSpPr>
        <p:spPr>
          <a:xfrm>
            <a:off x="461430" y="5797547"/>
            <a:ext cx="393911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solidFill>
                  <a:schemeClr val="bg2"/>
                </a:solidFill>
                <a:latin typeface="Roboto"/>
                <a:ea typeface="Roboto"/>
                <a:cs typeface="Roboto"/>
              </a:rPr>
              <a:t>More diverse communities</a:t>
            </a:r>
          </a:p>
        </p:txBody>
      </p:sp>
      <p:sp>
        <p:nvSpPr>
          <p:cNvPr id="12" name="TextBox 11">
            <a:extLst>
              <a:ext uri="{FF2B5EF4-FFF2-40B4-BE49-F238E27FC236}">
                <a16:creationId xmlns:a16="http://schemas.microsoft.com/office/drawing/2014/main" id="{F264B6B6-3C16-E261-21C9-B1A3846CA3E3}"/>
              </a:ext>
            </a:extLst>
          </p:cNvPr>
          <p:cNvSpPr txBox="1"/>
          <p:nvPr/>
        </p:nvSpPr>
        <p:spPr>
          <a:xfrm>
            <a:off x="9901762" y="5236630"/>
            <a:ext cx="393911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solidFill>
                  <a:schemeClr val="bg2"/>
                </a:solidFill>
                <a:latin typeface="Roboto"/>
                <a:ea typeface="Roboto"/>
                <a:cs typeface="Roboto"/>
              </a:rPr>
              <a:t>Cohesion</a:t>
            </a:r>
          </a:p>
        </p:txBody>
      </p:sp>
      <p:sp>
        <p:nvSpPr>
          <p:cNvPr id="13" name="TextBox 12">
            <a:extLst>
              <a:ext uri="{FF2B5EF4-FFF2-40B4-BE49-F238E27FC236}">
                <a16:creationId xmlns:a16="http://schemas.microsoft.com/office/drawing/2014/main" id="{B8DB1CEC-2097-5B6D-D8DB-944A8690A231}"/>
              </a:ext>
            </a:extLst>
          </p:cNvPr>
          <p:cNvSpPr txBox="1"/>
          <p:nvPr/>
        </p:nvSpPr>
        <p:spPr>
          <a:xfrm>
            <a:off x="7446428" y="6210296"/>
            <a:ext cx="393911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solidFill>
                  <a:schemeClr val="bg2"/>
                </a:solidFill>
                <a:latin typeface="Roboto"/>
                <a:ea typeface="Roboto"/>
                <a:cs typeface="Roboto"/>
              </a:rPr>
              <a:t>Creating social value</a:t>
            </a:r>
          </a:p>
        </p:txBody>
      </p:sp>
      <p:sp>
        <p:nvSpPr>
          <p:cNvPr id="14" name="TextBox 13">
            <a:extLst>
              <a:ext uri="{FF2B5EF4-FFF2-40B4-BE49-F238E27FC236}">
                <a16:creationId xmlns:a16="http://schemas.microsoft.com/office/drawing/2014/main" id="{C14159A9-FD8C-1FEB-0947-232B8B7F655A}"/>
              </a:ext>
            </a:extLst>
          </p:cNvPr>
          <p:cNvSpPr txBox="1"/>
          <p:nvPr/>
        </p:nvSpPr>
        <p:spPr>
          <a:xfrm>
            <a:off x="7192421" y="3856595"/>
            <a:ext cx="393911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solidFill>
                  <a:schemeClr val="bg2"/>
                </a:solidFill>
                <a:latin typeface="Roboto"/>
                <a:ea typeface="Roboto"/>
                <a:cs typeface="Roboto"/>
              </a:rPr>
              <a:t>Places that thrive</a:t>
            </a:r>
          </a:p>
        </p:txBody>
      </p:sp>
      <p:sp>
        <p:nvSpPr>
          <p:cNvPr id="15" name="TextBox 14">
            <a:extLst>
              <a:ext uri="{FF2B5EF4-FFF2-40B4-BE49-F238E27FC236}">
                <a16:creationId xmlns:a16="http://schemas.microsoft.com/office/drawing/2014/main" id="{3EAA1144-1EC6-193C-8A44-0194F7A4EDD6}"/>
              </a:ext>
            </a:extLst>
          </p:cNvPr>
          <p:cNvSpPr txBox="1"/>
          <p:nvPr/>
        </p:nvSpPr>
        <p:spPr>
          <a:xfrm>
            <a:off x="1255176" y="5099045"/>
            <a:ext cx="393911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solidFill>
                  <a:schemeClr val="bg2"/>
                </a:solidFill>
                <a:latin typeface="Roboto"/>
                <a:ea typeface="Roboto"/>
                <a:cs typeface="Roboto"/>
              </a:rPr>
              <a:t>Good jobs</a:t>
            </a:r>
          </a:p>
        </p:txBody>
      </p:sp>
      <p:sp>
        <p:nvSpPr>
          <p:cNvPr id="16" name="TextBox 15">
            <a:extLst>
              <a:ext uri="{FF2B5EF4-FFF2-40B4-BE49-F238E27FC236}">
                <a16:creationId xmlns:a16="http://schemas.microsoft.com/office/drawing/2014/main" id="{83E5D7D0-2B13-CC93-7071-FDDB297F7968}"/>
              </a:ext>
            </a:extLst>
          </p:cNvPr>
          <p:cNvSpPr txBox="1"/>
          <p:nvPr/>
        </p:nvSpPr>
        <p:spPr>
          <a:xfrm>
            <a:off x="4006842" y="5765794"/>
            <a:ext cx="393911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solidFill>
                  <a:schemeClr val="bg2"/>
                </a:solidFill>
                <a:latin typeface="Roboto"/>
                <a:ea typeface="Roboto"/>
                <a:cs typeface="Roboto"/>
              </a:rPr>
              <a:t>A good transition</a:t>
            </a:r>
          </a:p>
        </p:txBody>
      </p:sp>
      <p:sp>
        <p:nvSpPr>
          <p:cNvPr id="17" name="TextBox 16">
            <a:extLst>
              <a:ext uri="{FF2B5EF4-FFF2-40B4-BE49-F238E27FC236}">
                <a16:creationId xmlns:a16="http://schemas.microsoft.com/office/drawing/2014/main" id="{F81F125F-4C6A-A645-DAE5-820978437979}"/>
              </a:ext>
            </a:extLst>
          </p:cNvPr>
          <p:cNvSpPr txBox="1"/>
          <p:nvPr/>
        </p:nvSpPr>
        <p:spPr>
          <a:xfrm>
            <a:off x="9785341" y="3966627"/>
            <a:ext cx="393911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solidFill>
                  <a:schemeClr val="bg2"/>
                </a:solidFill>
                <a:latin typeface="Roboto"/>
                <a:ea typeface="Roboto"/>
                <a:cs typeface="Roboto"/>
              </a:rPr>
              <a:t>Fair work</a:t>
            </a:r>
          </a:p>
        </p:txBody>
      </p:sp>
      <p:sp>
        <p:nvSpPr>
          <p:cNvPr id="18" name="TextBox 17">
            <a:extLst>
              <a:ext uri="{FF2B5EF4-FFF2-40B4-BE49-F238E27FC236}">
                <a16:creationId xmlns:a16="http://schemas.microsoft.com/office/drawing/2014/main" id="{5AFEEE22-5224-0AD6-21D3-BC063BA18BE5}"/>
              </a:ext>
            </a:extLst>
          </p:cNvPr>
          <p:cNvSpPr txBox="1"/>
          <p:nvPr/>
        </p:nvSpPr>
        <p:spPr>
          <a:xfrm>
            <a:off x="8377757" y="1627709"/>
            <a:ext cx="393911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solidFill>
                  <a:schemeClr val="bg2"/>
                </a:solidFill>
                <a:latin typeface="Roboto"/>
                <a:ea typeface="Roboto"/>
                <a:cs typeface="Roboto"/>
              </a:rPr>
              <a:t>Keeping Welsh money in Wales</a:t>
            </a:r>
          </a:p>
        </p:txBody>
      </p:sp>
      <p:sp>
        <p:nvSpPr>
          <p:cNvPr id="19" name="TextBox 18">
            <a:extLst>
              <a:ext uri="{FF2B5EF4-FFF2-40B4-BE49-F238E27FC236}">
                <a16:creationId xmlns:a16="http://schemas.microsoft.com/office/drawing/2014/main" id="{2A87BDC3-37A5-6209-0273-40CAB014D530}"/>
              </a:ext>
            </a:extLst>
          </p:cNvPr>
          <p:cNvSpPr txBox="1"/>
          <p:nvPr/>
        </p:nvSpPr>
        <p:spPr>
          <a:xfrm>
            <a:off x="3668174" y="3024710"/>
            <a:ext cx="393911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solidFill>
                  <a:schemeClr val="bg2"/>
                </a:solidFill>
                <a:latin typeface="Roboto"/>
                <a:ea typeface="Roboto"/>
                <a:cs typeface="Roboto"/>
              </a:rPr>
              <a:t>Sustainable local economy</a:t>
            </a:r>
          </a:p>
        </p:txBody>
      </p:sp>
      <p:sp>
        <p:nvSpPr>
          <p:cNvPr id="20" name="TextBox 19">
            <a:extLst>
              <a:ext uri="{FF2B5EF4-FFF2-40B4-BE49-F238E27FC236}">
                <a16:creationId xmlns:a16="http://schemas.microsoft.com/office/drawing/2014/main" id="{5A862B3D-E90E-F0B5-86FC-5F12CF3EB561}"/>
              </a:ext>
            </a:extLst>
          </p:cNvPr>
          <p:cNvSpPr txBox="1"/>
          <p:nvPr/>
        </p:nvSpPr>
        <p:spPr>
          <a:xfrm>
            <a:off x="228602" y="169556"/>
            <a:ext cx="9453031"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solidFill>
                  <a:schemeClr val="bg2"/>
                </a:solidFill>
                <a:latin typeface="Roboto"/>
                <a:ea typeface="Roboto"/>
                <a:cs typeface="Roboto"/>
              </a:rPr>
              <a:t>Producing a local economy that provides benefits for local communities and environments</a:t>
            </a:r>
          </a:p>
        </p:txBody>
      </p:sp>
      <p:sp>
        <p:nvSpPr>
          <p:cNvPr id="21" name="TextBox 20">
            <a:extLst>
              <a:ext uri="{FF2B5EF4-FFF2-40B4-BE49-F238E27FC236}">
                <a16:creationId xmlns:a16="http://schemas.microsoft.com/office/drawing/2014/main" id="{6F48D689-0723-0323-AB7B-B0CB01A8266F}"/>
              </a:ext>
            </a:extLst>
          </p:cNvPr>
          <p:cNvSpPr txBox="1"/>
          <p:nvPr/>
        </p:nvSpPr>
        <p:spPr>
          <a:xfrm>
            <a:off x="6938433" y="5046133"/>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solidFill>
                  <a:schemeClr val="bg2"/>
                </a:solidFill>
                <a:latin typeface="Roboto"/>
                <a:ea typeface="Roboto"/>
                <a:cs typeface="Roboto"/>
              </a:rPr>
              <a:t>Localism</a:t>
            </a:r>
          </a:p>
        </p:txBody>
      </p:sp>
      <p:sp>
        <p:nvSpPr>
          <p:cNvPr id="22" name="TextBox 21">
            <a:extLst>
              <a:ext uri="{FF2B5EF4-FFF2-40B4-BE49-F238E27FC236}">
                <a16:creationId xmlns:a16="http://schemas.microsoft.com/office/drawing/2014/main" id="{2E4C14C8-8354-B280-B4A7-31BD52ECE529}"/>
              </a:ext>
            </a:extLst>
          </p:cNvPr>
          <p:cNvSpPr txBox="1"/>
          <p:nvPr/>
        </p:nvSpPr>
        <p:spPr>
          <a:xfrm>
            <a:off x="5636682" y="3649132"/>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solidFill>
                  <a:schemeClr val="bg2"/>
                </a:solidFill>
                <a:latin typeface="Roboto"/>
                <a:ea typeface="Roboto"/>
                <a:cs typeface="Roboto"/>
              </a:rPr>
              <a:t>Happiness</a:t>
            </a:r>
          </a:p>
        </p:txBody>
      </p:sp>
      <p:sp>
        <p:nvSpPr>
          <p:cNvPr id="23" name="TextBox 22">
            <a:extLst>
              <a:ext uri="{FF2B5EF4-FFF2-40B4-BE49-F238E27FC236}">
                <a16:creationId xmlns:a16="http://schemas.microsoft.com/office/drawing/2014/main" id="{F06DF530-C9BF-0229-E797-89A8B1EC8706}"/>
              </a:ext>
            </a:extLst>
          </p:cNvPr>
          <p:cNvSpPr txBox="1"/>
          <p:nvPr/>
        </p:nvSpPr>
        <p:spPr>
          <a:xfrm>
            <a:off x="6764856" y="2515151"/>
            <a:ext cx="9453031"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solidFill>
                  <a:schemeClr val="bg2"/>
                </a:solidFill>
                <a:latin typeface="Roboto"/>
                <a:ea typeface="Roboto"/>
                <a:cs typeface="Roboto"/>
              </a:rPr>
              <a:t>It means we all grow, succeed and live better</a:t>
            </a:r>
          </a:p>
        </p:txBody>
      </p:sp>
      <p:sp>
        <p:nvSpPr>
          <p:cNvPr id="24" name="TextBox 23">
            <a:extLst>
              <a:ext uri="{FF2B5EF4-FFF2-40B4-BE49-F238E27FC236}">
                <a16:creationId xmlns:a16="http://schemas.microsoft.com/office/drawing/2014/main" id="{5491E609-93C4-D221-ED53-955C5E253899}"/>
              </a:ext>
            </a:extLst>
          </p:cNvPr>
          <p:cNvSpPr txBox="1"/>
          <p:nvPr/>
        </p:nvSpPr>
        <p:spPr>
          <a:xfrm>
            <a:off x="7689839" y="4421708"/>
            <a:ext cx="9453031"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solidFill>
                  <a:schemeClr val="bg2"/>
                </a:solidFill>
                <a:latin typeface="Roboto"/>
                <a:ea typeface="Roboto"/>
                <a:cs typeface="Roboto"/>
              </a:rPr>
              <a:t>Addressing local food poverty</a:t>
            </a:r>
            <a:endParaRPr lang="en-US"/>
          </a:p>
        </p:txBody>
      </p:sp>
      <p:sp>
        <p:nvSpPr>
          <p:cNvPr id="25" name="TextBox 24">
            <a:extLst>
              <a:ext uri="{FF2B5EF4-FFF2-40B4-BE49-F238E27FC236}">
                <a16:creationId xmlns:a16="http://schemas.microsoft.com/office/drawing/2014/main" id="{2A93B8F9-074A-E17A-F9F4-65298A7F1834}"/>
              </a:ext>
            </a:extLst>
          </p:cNvPr>
          <p:cNvSpPr txBox="1"/>
          <p:nvPr/>
        </p:nvSpPr>
        <p:spPr>
          <a:xfrm>
            <a:off x="450839" y="4210041"/>
            <a:ext cx="9453031"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solidFill>
                  <a:schemeClr val="bg2"/>
                </a:solidFill>
                <a:latin typeface="Roboto"/>
                <a:ea typeface="Roboto"/>
                <a:cs typeface="Roboto"/>
              </a:rPr>
              <a:t>Everyone gets a share of the benefits</a:t>
            </a:r>
          </a:p>
        </p:txBody>
      </p:sp>
    </p:spTree>
    <p:extLst>
      <p:ext uri="{BB962C8B-B14F-4D97-AF65-F5344CB8AC3E}">
        <p14:creationId xmlns:p14="http://schemas.microsoft.com/office/powerpoint/2010/main" val="29245763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Chart, pie chart&#10;&#10;Description automatically generated">
            <a:extLst>
              <a:ext uri="{FF2B5EF4-FFF2-40B4-BE49-F238E27FC236}">
                <a16:creationId xmlns:a16="http://schemas.microsoft.com/office/drawing/2014/main" id="{CE7CC35D-6690-33C0-33E8-ADBA8E41D966}"/>
              </a:ext>
            </a:extLst>
          </p:cNvPr>
          <p:cNvPicPr>
            <a:picLocks noChangeAspect="1"/>
          </p:cNvPicPr>
          <p:nvPr/>
        </p:nvPicPr>
        <p:blipFill>
          <a:blip r:embed="rId3"/>
          <a:stretch>
            <a:fillRect/>
          </a:stretch>
        </p:blipFill>
        <p:spPr>
          <a:xfrm>
            <a:off x="7608414" y="483652"/>
            <a:ext cx="4583501" cy="2838343"/>
          </a:xfrm>
          <a:prstGeom prst="rect">
            <a:avLst/>
          </a:prstGeom>
        </p:spPr>
      </p:pic>
      <p:pic>
        <p:nvPicPr>
          <p:cNvPr id="7" name="Picture 2" descr="Chart, pie chart&#10;&#10;Description automatically generated">
            <a:extLst>
              <a:ext uri="{FF2B5EF4-FFF2-40B4-BE49-F238E27FC236}">
                <a16:creationId xmlns:a16="http://schemas.microsoft.com/office/drawing/2014/main" id="{23CDE17E-67BF-3843-32A0-CEDBFDF34F73}"/>
              </a:ext>
            </a:extLst>
          </p:cNvPr>
          <p:cNvPicPr>
            <a:picLocks noChangeAspect="1"/>
          </p:cNvPicPr>
          <p:nvPr/>
        </p:nvPicPr>
        <p:blipFill>
          <a:blip r:embed="rId4"/>
          <a:stretch>
            <a:fillRect/>
          </a:stretch>
        </p:blipFill>
        <p:spPr>
          <a:xfrm>
            <a:off x="3522641" y="2012019"/>
            <a:ext cx="5126507" cy="3168995"/>
          </a:xfrm>
          <a:prstGeom prst="rect">
            <a:avLst/>
          </a:prstGeom>
        </p:spPr>
      </p:pic>
      <p:pic>
        <p:nvPicPr>
          <p:cNvPr id="8" name="Picture 8" descr="Chart, pie chart&#10;&#10;Description automatically generated">
            <a:extLst>
              <a:ext uri="{FF2B5EF4-FFF2-40B4-BE49-F238E27FC236}">
                <a16:creationId xmlns:a16="http://schemas.microsoft.com/office/drawing/2014/main" id="{3A198991-44F3-93B5-520D-822B7EA422FE}"/>
              </a:ext>
            </a:extLst>
          </p:cNvPr>
          <p:cNvPicPr>
            <a:picLocks noChangeAspect="1"/>
          </p:cNvPicPr>
          <p:nvPr/>
        </p:nvPicPr>
        <p:blipFill>
          <a:blip r:embed="rId5"/>
          <a:stretch>
            <a:fillRect/>
          </a:stretch>
        </p:blipFill>
        <p:spPr>
          <a:xfrm>
            <a:off x="-5750" y="4016620"/>
            <a:ext cx="4597879" cy="2836044"/>
          </a:xfrm>
          <a:prstGeom prst="rect">
            <a:avLst/>
          </a:prstGeom>
        </p:spPr>
      </p:pic>
      <p:pic>
        <p:nvPicPr>
          <p:cNvPr id="9" name="Picture 9" descr="Chart, pie chart&#10;&#10;Description automatically generated">
            <a:extLst>
              <a:ext uri="{FF2B5EF4-FFF2-40B4-BE49-F238E27FC236}">
                <a16:creationId xmlns:a16="http://schemas.microsoft.com/office/drawing/2014/main" id="{5B5A143E-79B2-6399-D78D-4563E68EF7DD}"/>
              </a:ext>
            </a:extLst>
          </p:cNvPr>
          <p:cNvPicPr>
            <a:picLocks noChangeAspect="1"/>
          </p:cNvPicPr>
          <p:nvPr/>
        </p:nvPicPr>
        <p:blipFill>
          <a:blip r:embed="rId6"/>
          <a:stretch>
            <a:fillRect/>
          </a:stretch>
        </p:blipFill>
        <p:spPr>
          <a:xfrm>
            <a:off x="7527985" y="4007837"/>
            <a:ext cx="4597879" cy="2853611"/>
          </a:xfrm>
          <a:prstGeom prst="rect">
            <a:avLst/>
          </a:prstGeom>
        </p:spPr>
      </p:pic>
      <p:pic>
        <p:nvPicPr>
          <p:cNvPr id="11" name="Picture 3" descr="Chart, pie chart&#10;&#10;Description automatically generated">
            <a:extLst>
              <a:ext uri="{FF2B5EF4-FFF2-40B4-BE49-F238E27FC236}">
                <a16:creationId xmlns:a16="http://schemas.microsoft.com/office/drawing/2014/main" id="{5D1A6CA2-B53B-5B05-081F-9A41C6BCA4C9}"/>
              </a:ext>
            </a:extLst>
          </p:cNvPr>
          <p:cNvPicPr>
            <a:picLocks noChangeAspect="1"/>
          </p:cNvPicPr>
          <p:nvPr/>
        </p:nvPicPr>
        <p:blipFill>
          <a:blip r:embed="rId7"/>
          <a:stretch>
            <a:fillRect/>
          </a:stretch>
        </p:blipFill>
        <p:spPr>
          <a:xfrm>
            <a:off x="-5750" y="759012"/>
            <a:ext cx="4569125" cy="2837505"/>
          </a:xfrm>
          <a:prstGeom prst="rect">
            <a:avLst/>
          </a:prstGeom>
        </p:spPr>
      </p:pic>
      <p:sp>
        <p:nvSpPr>
          <p:cNvPr id="2" name="TextBox 1">
            <a:extLst>
              <a:ext uri="{FF2B5EF4-FFF2-40B4-BE49-F238E27FC236}">
                <a16:creationId xmlns:a16="http://schemas.microsoft.com/office/drawing/2014/main" id="{29F6FFDC-F338-5BCD-6419-BDE79329BEEC}"/>
              </a:ext>
            </a:extLst>
          </p:cNvPr>
          <p:cNvSpPr txBox="1"/>
          <p:nvPr/>
        </p:nvSpPr>
        <p:spPr>
          <a:xfrm>
            <a:off x="10901733" y="3596517"/>
            <a:ext cx="1290267" cy="646331"/>
          </a:xfrm>
          <a:prstGeom prst="rect">
            <a:avLst/>
          </a:prstGeom>
          <a:noFill/>
        </p:spPr>
        <p:txBody>
          <a:bodyPr wrap="square" rtlCol="0">
            <a:spAutoFit/>
          </a:bodyPr>
          <a:lstStyle/>
          <a:p>
            <a:r>
              <a:rPr lang="en-GB" sz="3600" b="1" dirty="0">
                <a:solidFill>
                  <a:schemeClr val="bg2"/>
                </a:solidFill>
              </a:rPr>
              <a:t>SBR2</a:t>
            </a:r>
          </a:p>
        </p:txBody>
      </p:sp>
      <p:sp>
        <p:nvSpPr>
          <p:cNvPr id="3" name="TextBox 2">
            <a:extLst>
              <a:ext uri="{FF2B5EF4-FFF2-40B4-BE49-F238E27FC236}">
                <a16:creationId xmlns:a16="http://schemas.microsoft.com/office/drawing/2014/main" id="{A1E18183-1466-E0DF-F4AD-B169B08D90DA}"/>
              </a:ext>
            </a:extLst>
          </p:cNvPr>
          <p:cNvSpPr txBox="1"/>
          <p:nvPr/>
        </p:nvSpPr>
        <p:spPr>
          <a:xfrm>
            <a:off x="305067" y="3788833"/>
            <a:ext cx="1756834" cy="707886"/>
          </a:xfrm>
          <a:prstGeom prst="rect">
            <a:avLst/>
          </a:prstGeom>
          <a:noFill/>
        </p:spPr>
        <p:txBody>
          <a:bodyPr wrap="square" rtlCol="0">
            <a:spAutoFit/>
          </a:bodyPr>
          <a:lstStyle/>
          <a:p>
            <a:r>
              <a:rPr lang="en-GB" sz="4000" b="1" dirty="0">
                <a:solidFill>
                  <a:schemeClr val="bg2"/>
                </a:solidFill>
              </a:rPr>
              <a:t>CCR4</a:t>
            </a:r>
          </a:p>
        </p:txBody>
      </p:sp>
      <p:sp>
        <p:nvSpPr>
          <p:cNvPr id="4" name="TextBox 3">
            <a:extLst>
              <a:ext uri="{FF2B5EF4-FFF2-40B4-BE49-F238E27FC236}">
                <a16:creationId xmlns:a16="http://schemas.microsoft.com/office/drawing/2014/main" id="{1A08F312-D71A-5DAE-CAD8-6E2FBE5BEC4E}"/>
              </a:ext>
            </a:extLst>
          </p:cNvPr>
          <p:cNvSpPr txBox="1"/>
          <p:nvPr/>
        </p:nvSpPr>
        <p:spPr>
          <a:xfrm>
            <a:off x="5456341" y="1548880"/>
            <a:ext cx="1756834" cy="707886"/>
          </a:xfrm>
          <a:prstGeom prst="rect">
            <a:avLst/>
          </a:prstGeom>
          <a:noFill/>
        </p:spPr>
        <p:txBody>
          <a:bodyPr wrap="square" rtlCol="0">
            <a:spAutoFit/>
          </a:bodyPr>
          <a:lstStyle/>
          <a:p>
            <a:r>
              <a:rPr lang="en-GB" sz="4000" b="1" dirty="0">
                <a:solidFill>
                  <a:schemeClr val="bg2"/>
                </a:solidFill>
              </a:rPr>
              <a:t>CCR2</a:t>
            </a:r>
          </a:p>
        </p:txBody>
      </p:sp>
      <p:sp>
        <p:nvSpPr>
          <p:cNvPr id="6" name="TextBox 5">
            <a:extLst>
              <a:ext uri="{FF2B5EF4-FFF2-40B4-BE49-F238E27FC236}">
                <a16:creationId xmlns:a16="http://schemas.microsoft.com/office/drawing/2014/main" id="{2FB0A54D-CD3B-1BFC-601E-52D7E4C02673}"/>
              </a:ext>
            </a:extLst>
          </p:cNvPr>
          <p:cNvSpPr txBox="1"/>
          <p:nvPr/>
        </p:nvSpPr>
        <p:spPr>
          <a:xfrm>
            <a:off x="10554149" y="129709"/>
            <a:ext cx="1756834" cy="707886"/>
          </a:xfrm>
          <a:prstGeom prst="rect">
            <a:avLst/>
          </a:prstGeom>
          <a:noFill/>
        </p:spPr>
        <p:txBody>
          <a:bodyPr wrap="square" rtlCol="0">
            <a:spAutoFit/>
          </a:bodyPr>
          <a:lstStyle/>
          <a:p>
            <a:r>
              <a:rPr lang="en-GB" sz="4000" b="1" dirty="0">
                <a:solidFill>
                  <a:schemeClr val="bg2"/>
                </a:solidFill>
              </a:rPr>
              <a:t>CCR2</a:t>
            </a:r>
          </a:p>
        </p:txBody>
      </p:sp>
      <p:sp>
        <p:nvSpPr>
          <p:cNvPr id="10" name="TextBox 9">
            <a:extLst>
              <a:ext uri="{FF2B5EF4-FFF2-40B4-BE49-F238E27FC236}">
                <a16:creationId xmlns:a16="http://schemas.microsoft.com/office/drawing/2014/main" id="{06C57130-593F-08DD-33AD-A79180149531}"/>
              </a:ext>
            </a:extLst>
          </p:cNvPr>
          <p:cNvSpPr txBox="1"/>
          <p:nvPr/>
        </p:nvSpPr>
        <p:spPr>
          <a:xfrm>
            <a:off x="190767" y="60353"/>
            <a:ext cx="1756834" cy="707886"/>
          </a:xfrm>
          <a:prstGeom prst="rect">
            <a:avLst/>
          </a:prstGeom>
          <a:noFill/>
        </p:spPr>
        <p:txBody>
          <a:bodyPr wrap="square" rtlCol="0">
            <a:spAutoFit/>
          </a:bodyPr>
          <a:lstStyle/>
          <a:p>
            <a:r>
              <a:rPr lang="en-GB" sz="4000" b="1" dirty="0">
                <a:solidFill>
                  <a:schemeClr val="bg2"/>
                </a:solidFill>
              </a:rPr>
              <a:t>CCR1</a:t>
            </a:r>
          </a:p>
        </p:txBody>
      </p:sp>
    </p:spTree>
    <p:extLst>
      <p:ext uri="{BB962C8B-B14F-4D97-AF65-F5344CB8AC3E}">
        <p14:creationId xmlns:p14="http://schemas.microsoft.com/office/powerpoint/2010/main" val="38527367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0D10BB5-CF3B-A216-DAEC-CD36F4AD9EC6}"/>
              </a:ext>
            </a:extLst>
          </p:cNvPr>
          <p:cNvSpPr txBox="1"/>
          <p:nvPr/>
        </p:nvSpPr>
        <p:spPr>
          <a:xfrm>
            <a:off x="800100" y="1079500"/>
            <a:ext cx="10922000" cy="4611657"/>
          </a:xfrm>
          <a:prstGeom prst="rect">
            <a:avLst/>
          </a:prstGeom>
          <a:noFill/>
        </p:spPr>
        <p:txBody>
          <a:bodyPr wrap="square">
            <a:spAutoFit/>
          </a:bodyPr>
          <a:lstStyle/>
          <a:p>
            <a:pPr marL="571500" indent="-571500">
              <a:buFont typeface="Arial" panose="020B0604020202020204" pitchFamily="34" charset="0"/>
              <a:buChar char="•"/>
            </a:pPr>
            <a:r>
              <a:rPr lang="en-GB" sz="3600" b="1" dirty="0">
                <a:solidFill>
                  <a:schemeClr val="accent4"/>
                </a:solidFill>
                <a:latin typeface="Roboto"/>
                <a:ea typeface="Roboto"/>
                <a:cs typeface="Roboto"/>
              </a:rPr>
              <a:t>The context:  An introduction to CEIC</a:t>
            </a:r>
          </a:p>
          <a:p>
            <a:pPr marL="571500" indent="-571500">
              <a:buFont typeface="Arial" panose="020B0604020202020204" pitchFamily="34" charset="0"/>
              <a:buChar char="•"/>
            </a:pPr>
            <a:r>
              <a:rPr lang="en-GB" sz="3600" b="1" dirty="0">
                <a:solidFill>
                  <a:schemeClr val="accent4"/>
                </a:solidFill>
                <a:latin typeface="Roboto"/>
                <a:ea typeface="Roboto"/>
                <a:cs typeface="Roboto"/>
              </a:rPr>
              <a:t>So – what is the circular economy?</a:t>
            </a:r>
          </a:p>
          <a:p>
            <a:pPr marL="571500" indent="-571500">
              <a:buFont typeface="Arial" panose="020B0604020202020204" pitchFamily="34" charset="0"/>
              <a:buChar char="•"/>
            </a:pPr>
            <a:r>
              <a:rPr lang="en-GB" sz="3600" b="1" dirty="0">
                <a:solidFill>
                  <a:schemeClr val="accent4"/>
                </a:solidFill>
                <a:latin typeface="Roboto"/>
                <a:ea typeface="Roboto"/>
                <a:cs typeface="Roboto"/>
              </a:rPr>
              <a:t>What do PSOs in Wales think the circular economy is?</a:t>
            </a:r>
          </a:p>
          <a:p>
            <a:pPr marL="571500" indent="-571500">
              <a:buFont typeface="Arial" panose="020B0604020202020204" pitchFamily="34" charset="0"/>
              <a:buChar char="•"/>
            </a:pPr>
            <a:r>
              <a:rPr lang="en-GB" sz="3600" b="1" dirty="0">
                <a:solidFill>
                  <a:schemeClr val="accent4"/>
                </a:solidFill>
                <a:latin typeface="Roboto"/>
                <a:ea typeface="Roboto"/>
                <a:cs typeface="Roboto"/>
              </a:rPr>
              <a:t>How CEIC approached embedding the circular economy</a:t>
            </a:r>
          </a:p>
          <a:p>
            <a:pPr marL="571500" indent="-571500">
              <a:buFont typeface="Arial" panose="020B0604020202020204" pitchFamily="34" charset="0"/>
              <a:buChar char="•"/>
            </a:pPr>
            <a:r>
              <a:rPr lang="en-GB" sz="3600" b="1" dirty="0">
                <a:solidFill>
                  <a:schemeClr val="accent4"/>
                </a:solidFill>
                <a:latin typeface="Roboto"/>
                <a:ea typeface="Roboto"/>
                <a:cs typeface="Roboto"/>
              </a:rPr>
              <a:t>How PSOs constructed, developed and enacted the circular economy in CEIC</a:t>
            </a:r>
          </a:p>
        </p:txBody>
      </p:sp>
    </p:spTree>
    <p:extLst>
      <p:ext uri="{BB962C8B-B14F-4D97-AF65-F5344CB8AC3E}">
        <p14:creationId xmlns:p14="http://schemas.microsoft.com/office/powerpoint/2010/main" val="38615226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hart, sunburst chart&#10;&#10;Description automatically generated">
            <a:extLst>
              <a:ext uri="{FF2B5EF4-FFF2-40B4-BE49-F238E27FC236}">
                <a16:creationId xmlns:a16="http://schemas.microsoft.com/office/drawing/2014/main" id="{C78E66F5-8F2A-78ED-E842-9BD50A1969C9}"/>
              </a:ext>
            </a:extLst>
          </p:cNvPr>
          <p:cNvPicPr>
            <a:picLocks noChangeAspect="1"/>
          </p:cNvPicPr>
          <p:nvPr/>
        </p:nvPicPr>
        <p:blipFill>
          <a:blip r:embed="rId3"/>
          <a:stretch>
            <a:fillRect/>
          </a:stretch>
        </p:blipFill>
        <p:spPr>
          <a:xfrm>
            <a:off x="-5751" y="78431"/>
            <a:ext cx="6208143" cy="3840043"/>
          </a:xfrm>
          <a:prstGeom prst="rect">
            <a:avLst/>
          </a:prstGeom>
        </p:spPr>
      </p:pic>
      <p:pic>
        <p:nvPicPr>
          <p:cNvPr id="3" name="Picture 3" descr="Chart, pie chart&#10;&#10;Description automatically generated">
            <a:extLst>
              <a:ext uri="{FF2B5EF4-FFF2-40B4-BE49-F238E27FC236}">
                <a16:creationId xmlns:a16="http://schemas.microsoft.com/office/drawing/2014/main" id="{522BA58C-09A0-CF0F-A0B2-12ADAFA3CF00}"/>
              </a:ext>
            </a:extLst>
          </p:cNvPr>
          <p:cNvPicPr>
            <a:picLocks noChangeAspect="1"/>
          </p:cNvPicPr>
          <p:nvPr/>
        </p:nvPicPr>
        <p:blipFill>
          <a:blip r:embed="rId4"/>
          <a:stretch>
            <a:fillRect/>
          </a:stretch>
        </p:blipFill>
        <p:spPr>
          <a:xfrm>
            <a:off x="6096000" y="3026115"/>
            <a:ext cx="5920596" cy="3685769"/>
          </a:xfrm>
          <a:prstGeom prst="rect">
            <a:avLst/>
          </a:prstGeom>
        </p:spPr>
      </p:pic>
      <p:sp>
        <p:nvSpPr>
          <p:cNvPr id="4" name="TextBox 3">
            <a:extLst>
              <a:ext uri="{FF2B5EF4-FFF2-40B4-BE49-F238E27FC236}">
                <a16:creationId xmlns:a16="http://schemas.microsoft.com/office/drawing/2014/main" id="{C87D50DB-FD40-F3D0-E4A2-D02A80F29766}"/>
              </a:ext>
            </a:extLst>
          </p:cNvPr>
          <p:cNvSpPr txBox="1"/>
          <p:nvPr/>
        </p:nvSpPr>
        <p:spPr>
          <a:xfrm>
            <a:off x="6202392" y="698500"/>
            <a:ext cx="5291108" cy="1938992"/>
          </a:xfrm>
          <a:prstGeom prst="rect">
            <a:avLst/>
          </a:prstGeom>
          <a:noFill/>
        </p:spPr>
        <p:txBody>
          <a:bodyPr wrap="square" rtlCol="0">
            <a:spAutoFit/>
          </a:bodyPr>
          <a:lstStyle/>
          <a:p>
            <a:r>
              <a:rPr lang="en-GB" sz="4000" b="1" dirty="0">
                <a:solidFill>
                  <a:schemeClr val="bg2"/>
                </a:solidFill>
              </a:rPr>
              <a:t>CCR1 Triple bottom line, Economic  and social economic value</a:t>
            </a:r>
          </a:p>
        </p:txBody>
      </p:sp>
      <p:sp>
        <p:nvSpPr>
          <p:cNvPr id="5" name="TextBox 4">
            <a:extLst>
              <a:ext uri="{FF2B5EF4-FFF2-40B4-BE49-F238E27FC236}">
                <a16:creationId xmlns:a16="http://schemas.microsoft.com/office/drawing/2014/main" id="{255FF4C7-E1C3-FD2C-8559-1A1FB9432EDE}"/>
              </a:ext>
            </a:extLst>
          </p:cNvPr>
          <p:cNvSpPr txBox="1"/>
          <p:nvPr/>
        </p:nvSpPr>
        <p:spPr>
          <a:xfrm>
            <a:off x="1168666" y="4538543"/>
            <a:ext cx="5206733" cy="1938992"/>
          </a:xfrm>
          <a:prstGeom prst="rect">
            <a:avLst/>
          </a:prstGeom>
          <a:noFill/>
        </p:spPr>
        <p:txBody>
          <a:bodyPr wrap="square" rtlCol="0">
            <a:spAutoFit/>
          </a:bodyPr>
          <a:lstStyle/>
          <a:p>
            <a:r>
              <a:rPr lang="en-GB" sz="4000" b="1" dirty="0">
                <a:solidFill>
                  <a:schemeClr val="bg2"/>
                </a:solidFill>
              </a:rPr>
              <a:t>CCR1 Mapped against Wellbeing of future generations act</a:t>
            </a:r>
          </a:p>
        </p:txBody>
      </p:sp>
    </p:spTree>
    <p:extLst>
      <p:ext uri="{BB962C8B-B14F-4D97-AF65-F5344CB8AC3E}">
        <p14:creationId xmlns:p14="http://schemas.microsoft.com/office/powerpoint/2010/main" val="22480813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Chart, pie chart&#10;&#10;Description automatically generated">
            <a:extLst>
              <a:ext uri="{FF2B5EF4-FFF2-40B4-BE49-F238E27FC236}">
                <a16:creationId xmlns:a16="http://schemas.microsoft.com/office/drawing/2014/main" id="{CE7CC35D-6690-33C0-33E8-ADBA8E41D966}"/>
              </a:ext>
            </a:extLst>
          </p:cNvPr>
          <p:cNvPicPr>
            <a:picLocks noChangeAspect="1"/>
          </p:cNvPicPr>
          <p:nvPr/>
        </p:nvPicPr>
        <p:blipFill>
          <a:blip r:embed="rId3"/>
          <a:stretch>
            <a:fillRect/>
          </a:stretch>
        </p:blipFill>
        <p:spPr>
          <a:xfrm>
            <a:off x="7542363" y="982087"/>
            <a:ext cx="4583501" cy="2838343"/>
          </a:xfrm>
          <a:prstGeom prst="rect">
            <a:avLst/>
          </a:prstGeom>
        </p:spPr>
      </p:pic>
      <p:pic>
        <p:nvPicPr>
          <p:cNvPr id="7" name="Picture 2" descr="Chart, pie chart&#10;&#10;Description automatically generated">
            <a:extLst>
              <a:ext uri="{FF2B5EF4-FFF2-40B4-BE49-F238E27FC236}">
                <a16:creationId xmlns:a16="http://schemas.microsoft.com/office/drawing/2014/main" id="{23CDE17E-67BF-3843-32A0-CEDBFDF34F73}"/>
              </a:ext>
            </a:extLst>
          </p:cNvPr>
          <p:cNvPicPr>
            <a:picLocks noChangeAspect="1"/>
          </p:cNvPicPr>
          <p:nvPr/>
        </p:nvPicPr>
        <p:blipFill>
          <a:blip r:embed="rId4"/>
          <a:stretch>
            <a:fillRect/>
          </a:stretch>
        </p:blipFill>
        <p:spPr>
          <a:xfrm>
            <a:off x="3529829" y="1717814"/>
            <a:ext cx="5126507" cy="3168995"/>
          </a:xfrm>
          <a:prstGeom prst="rect">
            <a:avLst/>
          </a:prstGeom>
        </p:spPr>
      </p:pic>
      <p:pic>
        <p:nvPicPr>
          <p:cNvPr id="8" name="Picture 8" descr="Chart, pie chart&#10;&#10;Description automatically generated">
            <a:extLst>
              <a:ext uri="{FF2B5EF4-FFF2-40B4-BE49-F238E27FC236}">
                <a16:creationId xmlns:a16="http://schemas.microsoft.com/office/drawing/2014/main" id="{3A198991-44F3-93B5-520D-822B7EA422FE}"/>
              </a:ext>
            </a:extLst>
          </p:cNvPr>
          <p:cNvPicPr>
            <a:picLocks noChangeAspect="1"/>
          </p:cNvPicPr>
          <p:nvPr/>
        </p:nvPicPr>
        <p:blipFill>
          <a:blip r:embed="rId5"/>
          <a:stretch>
            <a:fillRect/>
          </a:stretch>
        </p:blipFill>
        <p:spPr>
          <a:xfrm>
            <a:off x="-5750" y="4016620"/>
            <a:ext cx="4597879" cy="2836044"/>
          </a:xfrm>
          <a:prstGeom prst="rect">
            <a:avLst/>
          </a:prstGeom>
        </p:spPr>
      </p:pic>
      <p:pic>
        <p:nvPicPr>
          <p:cNvPr id="9" name="Picture 9" descr="Chart, pie chart&#10;&#10;Description automatically generated">
            <a:extLst>
              <a:ext uri="{FF2B5EF4-FFF2-40B4-BE49-F238E27FC236}">
                <a16:creationId xmlns:a16="http://schemas.microsoft.com/office/drawing/2014/main" id="{5B5A143E-79B2-6399-D78D-4563E68EF7DD}"/>
              </a:ext>
            </a:extLst>
          </p:cNvPr>
          <p:cNvPicPr>
            <a:picLocks noChangeAspect="1"/>
          </p:cNvPicPr>
          <p:nvPr/>
        </p:nvPicPr>
        <p:blipFill>
          <a:blip r:embed="rId6"/>
          <a:stretch>
            <a:fillRect/>
          </a:stretch>
        </p:blipFill>
        <p:spPr>
          <a:xfrm>
            <a:off x="7527985" y="4007837"/>
            <a:ext cx="4597879" cy="2853611"/>
          </a:xfrm>
          <a:prstGeom prst="rect">
            <a:avLst/>
          </a:prstGeom>
        </p:spPr>
      </p:pic>
      <p:pic>
        <p:nvPicPr>
          <p:cNvPr id="11" name="Picture 3" descr="Chart, pie chart&#10;&#10;Description automatically generated">
            <a:extLst>
              <a:ext uri="{FF2B5EF4-FFF2-40B4-BE49-F238E27FC236}">
                <a16:creationId xmlns:a16="http://schemas.microsoft.com/office/drawing/2014/main" id="{5D1A6CA2-B53B-5B05-081F-9A41C6BCA4C9}"/>
              </a:ext>
            </a:extLst>
          </p:cNvPr>
          <p:cNvPicPr>
            <a:picLocks noChangeAspect="1"/>
          </p:cNvPicPr>
          <p:nvPr/>
        </p:nvPicPr>
        <p:blipFill>
          <a:blip r:embed="rId7"/>
          <a:stretch>
            <a:fillRect/>
          </a:stretch>
        </p:blipFill>
        <p:spPr>
          <a:xfrm>
            <a:off x="60301" y="982507"/>
            <a:ext cx="4569125" cy="2837505"/>
          </a:xfrm>
          <a:prstGeom prst="rect">
            <a:avLst/>
          </a:prstGeom>
        </p:spPr>
      </p:pic>
      <p:sp>
        <p:nvSpPr>
          <p:cNvPr id="2" name="TextBox 1">
            <a:extLst>
              <a:ext uri="{FF2B5EF4-FFF2-40B4-BE49-F238E27FC236}">
                <a16:creationId xmlns:a16="http://schemas.microsoft.com/office/drawing/2014/main" id="{B94CED9A-9378-BCB8-754F-A8C870D98A95}"/>
              </a:ext>
            </a:extLst>
          </p:cNvPr>
          <p:cNvSpPr txBox="1"/>
          <p:nvPr/>
        </p:nvSpPr>
        <p:spPr>
          <a:xfrm>
            <a:off x="444767" y="271933"/>
            <a:ext cx="1756834" cy="707886"/>
          </a:xfrm>
          <a:prstGeom prst="rect">
            <a:avLst/>
          </a:prstGeom>
          <a:noFill/>
        </p:spPr>
        <p:txBody>
          <a:bodyPr wrap="square" rtlCol="0">
            <a:spAutoFit/>
          </a:bodyPr>
          <a:lstStyle/>
          <a:p>
            <a:r>
              <a:rPr lang="en-GB" sz="4000" b="1" dirty="0">
                <a:solidFill>
                  <a:schemeClr val="bg2"/>
                </a:solidFill>
              </a:rPr>
              <a:t>CCR1</a:t>
            </a:r>
          </a:p>
        </p:txBody>
      </p:sp>
      <p:sp>
        <p:nvSpPr>
          <p:cNvPr id="3" name="TextBox 2">
            <a:extLst>
              <a:ext uri="{FF2B5EF4-FFF2-40B4-BE49-F238E27FC236}">
                <a16:creationId xmlns:a16="http://schemas.microsoft.com/office/drawing/2014/main" id="{F98EADAB-5B54-2061-73B3-706EB24622BA}"/>
              </a:ext>
            </a:extLst>
          </p:cNvPr>
          <p:cNvSpPr txBox="1"/>
          <p:nvPr/>
        </p:nvSpPr>
        <p:spPr>
          <a:xfrm>
            <a:off x="305067" y="3788833"/>
            <a:ext cx="1756834" cy="707886"/>
          </a:xfrm>
          <a:prstGeom prst="rect">
            <a:avLst/>
          </a:prstGeom>
          <a:noFill/>
        </p:spPr>
        <p:txBody>
          <a:bodyPr wrap="square" rtlCol="0">
            <a:spAutoFit/>
          </a:bodyPr>
          <a:lstStyle/>
          <a:p>
            <a:r>
              <a:rPr lang="en-GB" sz="4000" b="1" dirty="0">
                <a:solidFill>
                  <a:schemeClr val="bg2"/>
                </a:solidFill>
              </a:rPr>
              <a:t>CCR4</a:t>
            </a:r>
          </a:p>
        </p:txBody>
      </p:sp>
      <p:sp>
        <p:nvSpPr>
          <p:cNvPr id="4" name="TextBox 3">
            <a:extLst>
              <a:ext uri="{FF2B5EF4-FFF2-40B4-BE49-F238E27FC236}">
                <a16:creationId xmlns:a16="http://schemas.microsoft.com/office/drawing/2014/main" id="{64A3ABA3-F9C9-67F1-A549-2D70A6DFAE1C}"/>
              </a:ext>
            </a:extLst>
          </p:cNvPr>
          <p:cNvSpPr txBox="1"/>
          <p:nvPr/>
        </p:nvSpPr>
        <p:spPr>
          <a:xfrm>
            <a:off x="5257797" y="1363871"/>
            <a:ext cx="1756834" cy="707886"/>
          </a:xfrm>
          <a:prstGeom prst="rect">
            <a:avLst/>
          </a:prstGeom>
          <a:noFill/>
        </p:spPr>
        <p:txBody>
          <a:bodyPr wrap="square" rtlCol="0">
            <a:spAutoFit/>
          </a:bodyPr>
          <a:lstStyle/>
          <a:p>
            <a:r>
              <a:rPr lang="en-GB" sz="4000" b="1" dirty="0">
                <a:solidFill>
                  <a:schemeClr val="bg2"/>
                </a:solidFill>
              </a:rPr>
              <a:t>CCR2</a:t>
            </a:r>
          </a:p>
        </p:txBody>
      </p:sp>
      <p:sp>
        <p:nvSpPr>
          <p:cNvPr id="6" name="TextBox 5">
            <a:extLst>
              <a:ext uri="{FF2B5EF4-FFF2-40B4-BE49-F238E27FC236}">
                <a16:creationId xmlns:a16="http://schemas.microsoft.com/office/drawing/2014/main" id="{DDF9CA9A-3CA7-72E5-DAF5-9A8B31F8D4B4}"/>
              </a:ext>
            </a:extLst>
          </p:cNvPr>
          <p:cNvSpPr txBox="1"/>
          <p:nvPr/>
        </p:nvSpPr>
        <p:spPr>
          <a:xfrm>
            <a:off x="10435166" y="180498"/>
            <a:ext cx="1756834" cy="707886"/>
          </a:xfrm>
          <a:prstGeom prst="rect">
            <a:avLst/>
          </a:prstGeom>
          <a:noFill/>
        </p:spPr>
        <p:txBody>
          <a:bodyPr wrap="square" rtlCol="0">
            <a:spAutoFit/>
          </a:bodyPr>
          <a:lstStyle/>
          <a:p>
            <a:r>
              <a:rPr lang="en-GB" sz="4000" b="1" dirty="0">
                <a:solidFill>
                  <a:schemeClr val="bg2"/>
                </a:solidFill>
              </a:rPr>
              <a:t>CCR3</a:t>
            </a:r>
          </a:p>
        </p:txBody>
      </p:sp>
      <p:sp>
        <p:nvSpPr>
          <p:cNvPr id="10" name="TextBox 9">
            <a:extLst>
              <a:ext uri="{FF2B5EF4-FFF2-40B4-BE49-F238E27FC236}">
                <a16:creationId xmlns:a16="http://schemas.microsoft.com/office/drawing/2014/main" id="{452A3C67-EC76-77B2-678E-30FBC4C84E3C}"/>
              </a:ext>
            </a:extLst>
          </p:cNvPr>
          <p:cNvSpPr txBox="1"/>
          <p:nvPr/>
        </p:nvSpPr>
        <p:spPr>
          <a:xfrm>
            <a:off x="10553967" y="3788833"/>
            <a:ext cx="1756834" cy="707886"/>
          </a:xfrm>
          <a:prstGeom prst="rect">
            <a:avLst/>
          </a:prstGeom>
          <a:noFill/>
        </p:spPr>
        <p:txBody>
          <a:bodyPr wrap="square" rtlCol="0">
            <a:spAutoFit/>
          </a:bodyPr>
          <a:lstStyle/>
          <a:p>
            <a:r>
              <a:rPr lang="en-GB" sz="4000" b="1" dirty="0">
                <a:solidFill>
                  <a:schemeClr val="bg2"/>
                </a:solidFill>
              </a:rPr>
              <a:t>SBR2</a:t>
            </a:r>
          </a:p>
        </p:txBody>
      </p:sp>
    </p:spTree>
    <p:extLst>
      <p:ext uri="{BB962C8B-B14F-4D97-AF65-F5344CB8AC3E}">
        <p14:creationId xmlns:p14="http://schemas.microsoft.com/office/powerpoint/2010/main" val="27301311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A picture containing text, indoor&#10;&#10;Description automatically generated">
            <a:extLst>
              <a:ext uri="{FF2B5EF4-FFF2-40B4-BE49-F238E27FC236}">
                <a16:creationId xmlns:a16="http://schemas.microsoft.com/office/drawing/2014/main" id="{18612843-D409-58A7-F6B9-72C11771D364}"/>
              </a:ext>
            </a:extLst>
          </p:cNvPr>
          <p:cNvPicPr>
            <a:picLocks noChangeAspect="1"/>
          </p:cNvPicPr>
          <p:nvPr/>
        </p:nvPicPr>
        <p:blipFill rotWithShape="1">
          <a:blip r:embed="rId3"/>
          <a:srcRect l="19210" t="162" r="11853" b="-404"/>
          <a:stretch/>
        </p:blipFill>
        <p:spPr>
          <a:xfrm>
            <a:off x="-5750" y="-102082"/>
            <a:ext cx="3774805" cy="3709457"/>
          </a:xfrm>
          <a:prstGeom prst="rect">
            <a:avLst/>
          </a:prstGeom>
        </p:spPr>
      </p:pic>
      <p:pic>
        <p:nvPicPr>
          <p:cNvPr id="6" name="Picture 7">
            <a:extLst>
              <a:ext uri="{FF2B5EF4-FFF2-40B4-BE49-F238E27FC236}">
                <a16:creationId xmlns:a16="http://schemas.microsoft.com/office/drawing/2014/main" id="{DDAD70E6-3162-BE1B-D268-F2C840B0DAC4}"/>
              </a:ext>
            </a:extLst>
          </p:cNvPr>
          <p:cNvPicPr>
            <a:picLocks noChangeAspect="1"/>
          </p:cNvPicPr>
          <p:nvPr/>
        </p:nvPicPr>
        <p:blipFill>
          <a:blip r:embed="rId4"/>
          <a:stretch>
            <a:fillRect/>
          </a:stretch>
        </p:blipFill>
        <p:spPr>
          <a:xfrm>
            <a:off x="3761117" y="-10065"/>
            <a:ext cx="5172973" cy="6863751"/>
          </a:xfrm>
          <a:prstGeom prst="rect">
            <a:avLst/>
          </a:prstGeom>
        </p:spPr>
      </p:pic>
      <p:pic>
        <p:nvPicPr>
          <p:cNvPr id="8" name="Picture 8">
            <a:extLst>
              <a:ext uri="{FF2B5EF4-FFF2-40B4-BE49-F238E27FC236}">
                <a16:creationId xmlns:a16="http://schemas.microsoft.com/office/drawing/2014/main" id="{24E8241F-61CB-DCBF-F98A-59773852E9A7}"/>
              </a:ext>
            </a:extLst>
          </p:cNvPr>
          <p:cNvPicPr>
            <a:picLocks noChangeAspect="1"/>
          </p:cNvPicPr>
          <p:nvPr/>
        </p:nvPicPr>
        <p:blipFill>
          <a:blip r:embed="rId5"/>
          <a:stretch>
            <a:fillRect/>
          </a:stretch>
        </p:blipFill>
        <p:spPr>
          <a:xfrm>
            <a:off x="7599872" y="-7075"/>
            <a:ext cx="5561161" cy="2587698"/>
          </a:xfrm>
          <a:prstGeom prst="rect">
            <a:avLst/>
          </a:prstGeom>
        </p:spPr>
      </p:pic>
      <p:pic>
        <p:nvPicPr>
          <p:cNvPr id="9" name="Picture 9">
            <a:extLst>
              <a:ext uri="{FF2B5EF4-FFF2-40B4-BE49-F238E27FC236}">
                <a16:creationId xmlns:a16="http://schemas.microsoft.com/office/drawing/2014/main" id="{0292624F-A106-934C-54A2-3BFDBDAD4008}"/>
              </a:ext>
            </a:extLst>
          </p:cNvPr>
          <p:cNvPicPr>
            <a:picLocks noChangeAspect="1"/>
          </p:cNvPicPr>
          <p:nvPr/>
        </p:nvPicPr>
        <p:blipFill>
          <a:blip r:embed="rId6"/>
          <a:stretch>
            <a:fillRect/>
          </a:stretch>
        </p:blipFill>
        <p:spPr>
          <a:xfrm>
            <a:off x="7585496" y="2566869"/>
            <a:ext cx="6423802" cy="4312184"/>
          </a:xfrm>
          <a:prstGeom prst="rect">
            <a:avLst/>
          </a:prstGeom>
        </p:spPr>
      </p:pic>
      <p:pic>
        <p:nvPicPr>
          <p:cNvPr id="10" name="Picture 10" descr="A group of people sitting around a table&#10;&#10;Description automatically generated">
            <a:extLst>
              <a:ext uri="{FF2B5EF4-FFF2-40B4-BE49-F238E27FC236}">
                <a16:creationId xmlns:a16="http://schemas.microsoft.com/office/drawing/2014/main" id="{97F17548-83C9-C9C9-0453-09F0B97CF600}"/>
              </a:ext>
            </a:extLst>
          </p:cNvPr>
          <p:cNvPicPr>
            <a:picLocks noChangeAspect="1"/>
          </p:cNvPicPr>
          <p:nvPr/>
        </p:nvPicPr>
        <p:blipFill>
          <a:blip r:embed="rId7"/>
          <a:stretch>
            <a:fillRect/>
          </a:stretch>
        </p:blipFill>
        <p:spPr>
          <a:xfrm>
            <a:off x="-1055777" y="3429000"/>
            <a:ext cx="5158596" cy="3442228"/>
          </a:xfrm>
          <a:prstGeom prst="rect">
            <a:avLst/>
          </a:prstGeom>
        </p:spPr>
      </p:pic>
    </p:spTree>
    <p:extLst>
      <p:ext uri="{BB962C8B-B14F-4D97-AF65-F5344CB8AC3E}">
        <p14:creationId xmlns:p14="http://schemas.microsoft.com/office/powerpoint/2010/main" val="33868644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AA51D71-F5F3-830F-0760-0A6DF59B80CD}"/>
              </a:ext>
            </a:extLst>
          </p:cNvPr>
          <p:cNvGrpSpPr/>
          <p:nvPr/>
        </p:nvGrpSpPr>
        <p:grpSpPr>
          <a:xfrm>
            <a:off x="778411" y="520505"/>
            <a:ext cx="1575583" cy="5873262"/>
            <a:chOff x="5308207" y="457200"/>
            <a:chExt cx="1575583" cy="5873262"/>
          </a:xfrm>
          <a:effectLst/>
        </p:grpSpPr>
        <p:sp>
          <p:nvSpPr>
            <p:cNvPr id="4" name="Hexagon 3">
              <a:extLst>
                <a:ext uri="{FF2B5EF4-FFF2-40B4-BE49-F238E27FC236}">
                  <a16:creationId xmlns:a16="http://schemas.microsoft.com/office/drawing/2014/main" id="{7191BB06-D1EB-6CE0-3996-92D3A63EBBD9}"/>
                </a:ext>
              </a:extLst>
            </p:cNvPr>
            <p:cNvSpPr/>
            <p:nvPr/>
          </p:nvSpPr>
          <p:spPr>
            <a:xfrm rot="5400000">
              <a:off x="5244904" y="520505"/>
              <a:ext cx="1702191" cy="1575581"/>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Hexagon 4">
              <a:extLst>
                <a:ext uri="{FF2B5EF4-FFF2-40B4-BE49-F238E27FC236}">
                  <a16:creationId xmlns:a16="http://schemas.microsoft.com/office/drawing/2014/main" id="{0CD23C7E-0641-5935-EA3E-CB002F4BB8EA}"/>
                </a:ext>
              </a:extLst>
            </p:cNvPr>
            <p:cNvSpPr/>
            <p:nvPr/>
          </p:nvSpPr>
          <p:spPr>
            <a:xfrm rot="5400000">
              <a:off x="4010462" y="3457136"/>
              <a:ext cx="4171071" cy="1575581"/>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6" name="Group 5">
            <a:extLst>
              <a:ext uri="{FF2B5EF4-FFF2-40B4-BE49-F238E27FC236}">
                <a16:creationId xmlns:a16="http://schemas.microsoft.com/office/drawing/2014/main" id="{0C34C79B-CFF6-47CC-CFE7-0747B4D3BB02}"/>
              </a:ext>
            </a:extLst>
          </p:cNvPr>
          <p:cNvGrpSpPr/>
          <p:nvPr/>
        </p:nvGrpSpPr>
        <p:grpSpPr>
          <a:xfrm>
            <a:off x="2590799" y="520505"/>
            <a:ext cx="1575583" cy="5873262"/>
            <a:chOff x="5308207" y="457200"/>
            <a:chExt cx="1575583" cy="5873262"/>
          </a:xfrm>
          <a:solidFill>
            <a:schemeClr val="accent2"/>
          </a:solidFill>
          <a:effectLst/>
        </p:grpSpPr>
        <p:sp>
          <p:nvSpPr>
            <p:cNvPr id="7" name="Hexagon 6">
              <a:extLst>
                <a:ext uri="{FF2B5EF4-FFF2-40B4-BE49-F238E27FC236}">
                  <a16:creationId xmlns:a16="http://schemas.microsoft.com/office/drawing/2014/main" id="{6A35CD66-F2A3-0377-2C35-741C749EAA18}"/>
                </a:ext>
              </a:extLst>
            </p:cNvPr>
            <p:cNvSpPr/>
            <p:nvPr/>
          </p:nvSpPr>
          <p:spPr>
            <a:xfrm rot="5400000">
              <a:off x="5244904" y="520505"/>
              <a:ext cx="1702191" cy="1575581"/>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Hexagon 7">
              <a:extLst>
                <a:ext uri="{FF2B5EF4-FFF2-40B4-BE49-F238E27FC236}">
                  <a16:creationId xmlns:a16="http://schemas.microsoft.com/office/drawing/2014/main" id="{D0BFF89E-4851-1C08-1989-5F795964FD16}"/>
                </a:ext>
              </a:extLst>
            </p:cNvPr>
            <p:cNvSpPr/>
            <p:nvPr/>
          </p:nvSpPr>
          <p:spPr>
            <a:xfrm rot="5400000">
              <a:off x="4010462" y="3457136"/>
              <a:ext cx="4171071" cy="1575581"/>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9" name="Group 8">
            <a:extLst>
              <a:ext uri="{FF2B5EF4-FFF2-40B4-BE49-F238E27FC236}">
                <a16:creationId xmlns:a16="http://schemas.microsoft.com/office/drawing/2014/main" id="{D5CA1B08-4D73-B36C-9C32-DD0C7D4154D8}"/>
              </a:ext>
            </a:extLst>
          </p:cNvPr>
          <p:cNvGrpSpPr/>
          <p:nvPr/>
        </p:nvGrpSpPr>
        <p:grpSpPr>
          <a:xfrm>
            <a:off x="4403186" y="520505"/>
            <a:ext cx="1575583" cy="5873262"/>
            <a:chOff x="5308207" y="457200"/>
            <a:chExt cx="1575583" cy="5873262"/>
          </a:xfrm>
          <a:solidFill>
            <a:schemeClr val="accent3"/>
          </a:solidFill>
          <a:effectLst/>
        </p:grpSpPr>
        <p:sp>
          <p:nvSpPr>
            <p:cNvPr id="10" name="Hexagon 9">
              <a:extLst>
                <a:ext uri="{FF2B5EF4-FFF2-40B4-BE49-F238E27FC236}">
                  <a16:creationId xmlns:a16="http://schemas.microsoft.com/office/drawing/2014/main" id="{D21B5650-6302-40BF-E735-744C4AFE7A30}"/>
                </a:ext>
              </a:extLst>
            </p:cNvPr>
            <p:cNvSpPr/>
            <p:nvPr/>
          </p:nvSpPr>
          <p:spPr>
            <a:xfrm rot="5400000">
              <a:off x="5244904" y="520505"/>
              <a:ext cx="1702191" cy="1575581"/>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Hexagon 10">
              <a:extLst>
                <a:ext uri="{FF2B5EF4-FFF2-40B4-BE49-F238E27FC236}">
                  <a16:creationId xmlns:a16="http://schemas.microsoft.com/office/drawing/2014/main" id="{A021F6DA-0D98-166C-C403-1CBC73DCA9B2}"/>
                </a:ext>
              </a:extLst>
            </p:cNvPr>
            <p:cNvSpPr/>
            <p:nvPr/>
          </p:nvSpPr>
          <p:spPr>
            <a:xfrm rot="5400000">
              <a:off x="4010462" y="3457136"/>
              <a:ext cx="4171071" cy="1575581"/>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2" name="Group 11">
            <a:extLst>
              <a:ext uri="{FF2B5EF4-FFF2-40B4-BE49-F238E27FC236}">
                <a16:creationId xmlns:a16="http://schemas.microsoft.com/office/drawing/2014/main" id="{F16E0DED-FFAA-F540-8AFC-BD3D67B1D52B}"/>
              </a:ext>
            </a:extLst>
          </p:cNvPr>
          <p:cNvGrpSpPr/>
          <p:nvPr/>
        </p:nvGrpSpPr>
        <p:grpSpPr>
          <a:xfrm>
            <a:off x="6215571" y="520505"/>
            <a:ext cx="1575583" cy="5873262"/>
            <a:chOff x="5308207" y="457200"/>
            <a:chExt cx="1575583" cy="5873262"/>
          </a:xfrm>
          <a:solidFill>
            <a:schemeClr val="accent4"/>
          </a:solidFill>
          <a:effectLst/>
        </p:grpSpPr>
        <p:sp>
          <p:nvSpPr>
            <p:cNvPr id="13" name="Hexagon 12">
              <a:extLst>
                <a:ext uri="{FF2B5EF4-FFF2-40B4-BE49-F238E27FC236}">
                  <a16:creationId xmlns:a16="http://schemas.microsoft.com/office/drawing/2014/main" id="{07647B94-B4D6-0049-5A73-0EC04F77CD87}"/>
                </a:ext>
              </a:extLst>
            </p:cNvPr>
            <p:cNvSpPr/>
            <p:nvPr/>
          </p:nvSpPr>
          <p:spPr>
            <a:xfrm rot="5400000">
              <a:off x="5244904" y="520505"/>
              <a:ext cx="1702191" cy="1575581"/>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Hexagon 13">
              <a:extLst>
                <a:ext uri="{FF2B5EF4-FFF2-40B4-BE49-F238E27FC236}">
                  <a16:creationId xmlns:a16="http://schemas.microsoft.com/office/drawing/2014/main" id="{21A8375B-0B2C-9769-A032-198030D1ECA5}"/>
                </a:ext>
              </a:extLst>
            </p:cNvPr>
            <p:cNvSpPr/>
            <p:nvPr/>
          </p:nvSpPr>
          <p:spPr>
            <a:xfrm rot="5400000">
              <a:off x="4010462" y="3457136"/>
              <a:ext cx="4171071" cy="1575581"/>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5" name="Group 14">
            <a:extLst>
              <a:ext uri="{FF2B5EF4-FFF2-40B4-BE49-F238E27FC236}">
                <a16:creationId xmlns:a16="http://schemas.microsoft.com/office/drawing/2014/main" id="{3571BF9C-6FE5-6D6F-172B-370B6A370C82}"/>
              </a:ext>
            </a:extLst>
          </p:cNvPr>
          <p:cNvGrpSpPr/>
          <p:nvPr/>
        </p:nvGrpSpPr>
        <p:grpSpPr>
          <a:xfrm>
            <a:off x="8027959" y="520505"/>
            <a:ext cx="1575583" cy="5873262"/>
            <a:chOff x="5308207" y="457200"/>
            <a:chExt cx="1575583" cy="5873262"/>
          </a:xfrm>
          <a:solidFill>
            <a:schemeClr val="accent5"/>
          </a:solidFill>
          <a:effectLst/>
        </p:grpSpPr>
        <p:sp>
          <p:nvSpPr>
            <p:cNvPr id="16" name="Hexagon 15">
              <a:extLst>
                <a:ext uri="{FF2B5EF4-FFF2-40B4-BE49-F238E27FC236}">
                  <a16:creationId xmlns:a16="http://schemas.microsoft.com/office/drawing/2014/main" id="{F6E98BEC-8D04-A17F-BA99-A31A7C930154}"/>
                </a:ext>
              </a:extLst>
            </p:cNvPr>
            <p:cNvSpPr/>
            <p:nvPr/>
          </p:nvSpPr>
          <p:spPr>
            <a:xfrm rot="5400000">
              <a:off x="5244904" y="520505"/>
              <a:ext cx="1702191" cy="1575581"/>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Hexagon 16">
              <a:extLst>
                <a:ext uri="{FF2B5EF4-FFF2-40B4-BE49-F238E27FC236}">
                  <a16:creationId xmlns:a16="http://schemas.microsoft.com/office/drawing/2014/main" id="{6BD954E7-9EEC-901F-66E5-8D1641CCEF09}"/>
                </a:ext>
              </a:extLst>
            </p:cNvPr>
            <p:cNvSpPr/>
            <p:nvPr/>
          </p:nvSpPr>
          <p:spPr>
            <a:xfrm rot="5400000">
              <a:off x="4010462" y="3457136"/>
              <a:ext cx="4171071" cy="1575581"/>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8" name="Group 17">
            <a:extLst>
              <a:ext uri="{FF2B5EF4-FFF2-40B4-BE49-F238E27FC236}">
                <a16:creationId xmlns:a16="http://schemas.microsoft.com/office/drawing/2014/main" id="{03BB8798-93C0-296D-8A11-2503476F0EE7}"/>
              </a:ext>
            </a:extLst>
          </p:cNvPr>
          <p:cNvGrpSpPr/>
          <p:nvPr/>
        </p:nvGrpSpPr>
        <p:grpSpPr>
          <a:xfrm>
            <a:off x="9840346" y="520505"/>
            <a:ext cx="1575583" cy="5873262"/>
            <a:chOff x="5308207" y="457200"/>
            <a:chExt cx="1575583" cy="5873262"/>
          </a:xfrm>
          <a:solidFill>
            <a:schemeClr val="accent6"/>
          </a:solidFill>
          <a:effectLst/>
        </p:grpSpPr>
        <p:sp>
          <p:nvSpPr>
            <p:cNvPr id="19" name="Hexagon 18">
              <a:extLst>
                <a:ext uri="{FF2B5EF4-FFF2-40B4-BE49-F238E27FC236}">
                  <a16:creationId xmlns:a16="http://schemas.microsoft.com/office/drawing/2014/main" id="{A20A5E7E-1F3E-EAA3-85E3-5E13C9F98902}"/>
                </a:ext>
              </a:extLst>
            </p:cNvPr>
            <p:cNvSpPr/>
            <p:nvPr/>
          </p:nvSpPr>
          <p:spPr>
            <a:xfrm rot="5400000">
              <a:off x="5244904" y="520505"/>
              <a:ext cx="1702191" cy="1575581"/>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Hexagon 19">
              <a:extLst>
                <a:ext uri="{FF2B5EF4-FFF2-40B4-BE49-F238E27FC236}">
                  <a16:creationId xmlns:a16="http://schemas.microsoft.com/office/drawing/2014/main" id="{88D1C191-6743-7FAF-1A7B-779B80E8BD9E}"/>
                </a:ext>
              </a:extLst>
            </p:cNvPr>
            <p:cNvSpPr/>
            <p:nvPr/>
          </p:nvSpPr>
          <p:spPr>
            <a:xfrm rot="5400000">
              <a:off x="4010462" y="3457136"/>
              <a:ext cx="4171071" cy="1575581"/>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21" name="Rectangle 20">
            <a:extLst>
              <a:ext uri="{FF2B5EF4-FFF2-40B4-BE49-F238E27FC236}">
                <a16:creationId xmlns:a16="http://schemas.microsoft.com/office/drawing/2014/main" id="{9EEBB3C4-6470-5ADF-7471-F01602279B28}"/>
              </a:ext>
            </a:extLst>
          </p:cNvPr>
          <p:cNvSpPr/>
          <p:nvPr/>
        </p:nvSpPr>
        <p:spPr>
          <a:xfrm>
            <a:off x="822975" y="3100823"/>
            <a:ext cx="1575580" cy="258532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Shift to renewable energy and materials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Retain, Reclaim and Restore the health of eco systems</a:t>
            </a:r>
          </a:p>
        </p:txBody>
      </p:sp>
      <p:sp>
        <p:nvSpPr>
          <p:cNvPr id="22" name="TextBox 21">
            <a:extLst>
              <a:ext uri="{FF2B5EF4-FFF2-40B4-BE49-F238E27FC236}">
                <a16:creationId xmlns:a16="http://schemas.microsoft.com/office/drawing/2014/main" id="{9ACD53AD-DD47-2355-04E1-03C80C39A06A}"/>
              </a:ext>
            </a:extLst>
          </p:cNvPr>
          <p:cNvSpPr txBox="1"/>
          <p:nvPr/>
        </p:nvSpPr>
        <p:spPr>
          <a:xfrm>
            <a:off x="731325" y="2487377"/>
            <a:ext cx="1665075"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prstClr val="white"/>
                </a:solidFill>
                <a:effectLst/>
                <a:uLnTx/>
                <a:uFillTx/>
                <a:latin typeface="Calibri Light" panose="020F0302020204030204"/>
                <a:ea typeface="+mn-ea"/>
                <a:cs typeface="+mn-cs"/>
              </a:rPr>
              <a:t>Re</a:t>
            </a:r>
            <a:r>
              <a:rPr kumimoji="0" lang="en-US" sz="2400" b="1" i="0" u="none" strike="noStrike" kern="1200" cap="none" spc="0" normalizeH="0" baseline="0" noProof="0">
                <a:ln>
                  <a:noFill/>
                </a:ln>
                <a:solidFill>
                  <a:prstClr val="white"/>
                </a:solidFill>
                <a:effectLst/>
                <a:uLnTx/>
                <a:uFillTx/>
                <a:latin typeface="Calibri Light" panose="020F0302020204030204"/>
                <a:ea typeface="+mn-ea"/>
                <a:cs typeface="+mn-cs"/>
              </a:rPr>
              <a:t>generate</a:t>
            </a:r>
          </a:p>
        </p:txBody>
      </p:sp>
      <p:sp>
        <p:nvSpPr>
          <p:cNvPr id="23" name="Rectangle 22">
            <a:extLst>
              <a:ext uri="{FF2B5EF4-FFF2-40B4-BE49-F238E27FC236}">
                <a16:creationId xmlns:a16="http://schemas.microsoft.com/office/drawing/2014/main" id="{C6F90116-9CE5-F9E2-073B-7AAAB715F54F}"/>
              </a:ext>
            </a:extLst>
          </p:cNvPr>
          <p:cNvSpPr/>
          <p:nvPr/>
        </p:nvSpPr>
        <p:spPr>
          <a:xfrm>
            <a:off x="2599981" y="2906792"/>
            <a:ext cx="1564061" cy="274690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Share assets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Reuse  Secondhand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Prioritise life through maintenance, design for durability, upgrade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C472B202-5314-21DC-EEBC-5CBE29660478}"/>
              </a:ext>
            </a:extLst>
          </p:cNvPr>
          <p:cNvSpPr txBox="1"/>
          <p:nvPr/>
        </p:nvSpPr>
        <p:spPr>
          <a:xfrm>
            <a:off x="2657651" y="2486078"/>
            <a:ext cx="1224132"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prstClr val="white"/>
                </a:solidFill>
                <a:effectLst/>
                <a:uLnTx/>
                <a:uFillTx/>
                <a:latin typeface="Calibri Light" panose="020F0302020204030204"/>
                <a:ea typeface="+mn-ea"/>
                <a:cs typeface="+mn-cs"/>
              </a:rPr>
              <a:t>S</a:t>
            </a:r>
            <a:r>
              <a:rPr kumimoji="0" lang="en-US" sz="2400" b="1" i="0" u="none" strike="noStrike" kern="1200" cap="none" spc="0" normalizeH="0" baseline="0" noProof="0">
                <a:ln>
                  <a:noFill/>
                </a:ln>
                <a:solidFill>
                  <a:prstClr val="white"/>
                </a:solidFill>
                <a:effectLst/>
                <a:uLnTx/>
                <a:uFillTx/>
                <a:latin typeface="Calibri Light" panose="020F0302020204030204"/>
                <a:ea typeface="+mn-ea"/>
                <a:cs typeface="+mn-cs"/>
              </a:rPr>
              <a:t>hare</a:t>
            </a:r>
          </a:p>
        </p:txBody>
      </p:sp>
      <p:sp>
        <p:nvSpPr>
          <p:cNvPr id="25" name="Rectangle 24">
            <a:extLst>
              <a:ext uri="{FF2B5EF4-FFF2-40B4-BE49-F238E27FC236}">
                <a16:creationId xmlns:a16="http://schemas.microsoft.com/office/drawing/2014/main" id="{C7273867-1975-13D3-799B-5B31957F1FC3}"/>
              </a:ext>
            </a:extLst>
          </p:cNvPr>
          <p:cNvSpPr/>
          <p:nvPr/>
        </p:nvSpPr>
        <p:spPr>
          <a:xfrm>
            <a:off x="4400844" y="2933322"/>
            <a:ext cx="1562044" cy="258532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Increase performance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Efficiency of Product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Remove waste in supply chain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Big  data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Automation.</a:t>
            </a:r>
          </a:p>
        </p:txBody>
      </p:sp>
      <p:sp>
        <p:nvSpPr>
          <p:cNvPr id="26" name="TextBox 25">
            <a:extLst>
              <a:ext uri="{FF2B5EF4-FFF2-40B4-BE49-F238E27FC236}">
                <a16:creationId xmlns:a16="http://schemas.microsoft.com/office/drawing/2014/main" id="{AC6C6816-D70D-74C6-7F41-61C947316AD6}"/>
              </a:ext>
            </a:extLst>
          </p:cNvPr>
          <p:cNvSpPr txBox="1"/>
          <p:nvPr/>
        </p:nvSpPr>
        <p:spPr>
          <a:xfrm>
            <a:off x="4495016" y="2486078"/>
            <a:ext cx="139191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Calibri Light" panose="020F0302020204030204"/>
                <a:ea typeface="+mn-ea"/>
                <a:cs typeface="+mn-cs"/>
              </a:rPr>
              <a:t>O</a:t>
            </a:r>
            <a:r>
              <a:rPr kumimoji="0" lang="en-US" sz="2400" b="1" i="0" u="none" strike="noStrike" kern="1200" cap="none" spc="0" normalizeH="0" baseline="0" noProof="0" dirty="0">
                <a:ln>
                  <a:noFill/>
                </a:ln>
                <a:solidFill>
                  <a:prstClr val="white"/>
                </a:solidFill>
                <a:effectLst/>
                <a:uLnTx/>
                <a:uFillTx/>
                <a:latin typeface="Calibri Light" panose="020F0302020204030204"/>
                <a:ea typeface="+mn-ea"/>
                <a:cs typeface="+mn-cs"/>
              </a:rPr>
              <a:t>ptimise</a:t>
            </a:r>
          </a:p>
        </p:txBody>
      </p:sp>
      <p:sp>
        <p:nvSpPr>
          <p:cNvPr id="27" name="Rectangle 26">
            <a:extLst>
              <a:ext uri="{FF2B5EF4-FFF2-40B4-BE49-F238E27FC236}">
                <a16:creationId xmlns:a16="http://schemas.microsoft.com/office/drawing/2014/main" id="{4137CC2B-2599-0BEB-5329-C9FA208719E4}"/>
              </a:ext>
            </a:extLst>
          </p:cNvPr>
          <p:cNvSpPr/>
          <p:nvPr/>
        </p:nvSpPr>
        <p:spPr>
          <a:xfrm>
            <a:off x="6224047" y="2937721"/>
            <a:ext cx="1613216" cy="203132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Remanufacture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Recycle materials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Digest anaerobically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Extract biochemicals</a:t>
            </a:r>
          </a:p>
        </p:txBody>
      </p:sp>
      <p:sp>
        <p:nvSpPr>
          <p:cNvPr id="28" name="TextBox 27">
            <a:extLst>
              <a:ext uri="{FF2B5EF4-FFF2-40B4-BE49-F238E27FC236}">
                <a16:creationId xmlns:a16="http://schemas.microsoft.com/office/drawing/2014/main" id="{65F784DE-0A62-0BFB-3D1E-0573802C76C5}"/>
              </a:ext>
            </a:extLst>
          </p:cNvPr>
          <p:cNvSpPr txBox="1"/>
          <p:nvPr/>
        </p:nvSpPr>
        <p:spPr>
          <a:xfrm>
            <a:off x="6391295" y="2459018"/>
            <a:ext cx="1224132"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prstClr val="white"/>
                </a:solidFill>
                <a:effectLst/>
                <a:uLnTx/>
                <a:uFillTx/>
                <a:latin typeface="Calibri Light" panose="020F0302020204030204"/>
                <a:ea typeface="+mn-ea"/>
                <a:cs typeface="+mn-cs"/>
              </a:rPr>
              <a:t>L</a:t>
            </a:r>
            <a:r>
              <a:rPr kumimoji="0" lang="en-US" sz="2400" b="1" i="0" u="none" strike="noStrike" kern="1200" cap="none" spc="0" normalizeH="0" baseline="0" noProof="0">
                <a:ln>
                  <a:noFill/>
                </a:ln>
                <a:solidFill>
                  <a:prstClr val="white"/>
                </a:solidFill>
                <a:effectLst/>
                <a:uLnTx/>
                <a:uFillTx/>
                <a:latin typeface="Calibri Light" panose="020F0302020204030204"/>
                <a:ea typeface="+mn-ea"/>
                <a:cs typeface="+mn-cs"/>
              </a:rPr>
              <a:t>oop</a:t>
            </a:r>
          </a:p>
        </p:txBody>
      </p:sp>
      <p:sp>
        <p:nvSpPr>
          <p:cNvPr id="29" name="Rectangle 28">
            <a:extLst>
              <a:ext uri="{FF2B5EF4-FFF2-40B4-BE49-F238E27FC236}">
                <a16:creationId xmlns:a16="http://schemas.microsoft.com/office/drawing/2014/main" id="{60FF36F1-B2A0-BDBE-C779-4187DA43CDF6}"/>
              </a:ext>
            </a:extLst>
          </p:cNvPr>
          <p:cNvSpPr/>
          <p:nvPr/>
        </p:nvSpPr>
        <p:spPr>
          <a:xfrm>
            <a:off x="8075645" y="2945250"/>
            <a:ext cx="1564065" cy="147732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Dematerialise Directly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Dematerialise Indirectly </a:t>
            </a:r>
            <a:endParaRPr kumimoji="0" lang="en-US" sz="10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0" name="TextBox 29">
            <a:extLst>
              <a:ext uri="{FF2B5EF4-FFF2-40B4-BE49-F238E27FC236}">
                <a16:creationId xmlns:a16="http://schemas.microsoft.com/office/drawing/2014/main" id="{32D095B0-9BEC-2504-EE63-F366CB4627E2}"/>
              </a:ext>
            </a:extLst>
          </p:cNvPr>
          <p:cNvSpPr txBox="1"/>
          <p:nvPr/>
        </p:nvSpPr>
        <p:spPr>
          <a:xfrm>
            <a:off x="7994733" y="2494189"/>
            <a:ext cx="157324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Calibri Light" panose="020F0302020204030204"/>
                <a:ea typeface="+mn-ea"/>
                <a:cs typeface="+mn-cs"/>
              </a:rPr>
              <a:t>V</a:t>
            </a:r>
            <a:r>
              <a:rPr kumimoji="0" lang="en-US" sz="2400" b="1" i="0" u="none" strike="noStrike" kern="1200" cap="none" spc="0" normalizeH="0" baseline="0" noProof="0" dirty="0">
                <a:ln>
                  <a:noFill/>
                </a:ln>
                <a:solidFill>
                  <a:prstClr val="white"/>
                </a:solidFill>
                <a:effectLst/>
                <a:uLnTx/>
                <a:uFillTx/>
                <a:latin typeface="Calibri Light" panose="020F0302020204030204"/>
                <a:ea typeface="+mn-ea"/>
                <a:cs typeface="+mn-cs"/>
              </a:rPr>
              <a:t>irtualise</a:t>
            </a:r>
          </a:p>
        </p:txBody>
      </p:sp>
      <p:sp>
        <p:nvSpPr>
          <p:cNvPr id="31" name="Rectangle 30">
            <a:extLst>
              <a:ext uri="{FF2B5EF4-FFF2-40B4-BE49-F238E27FC236}">
                <a16:creationId xmlns:a16="http://schemas.microsoft.com/office/drawing/2014/main" id="{BF733080-77D6-F4BD-68B2-98E8E2CFEEB0}"/>
              </a:ext>
            </a:extLst>
          </p:cNvPr>
          <p:cNvSpPr/>
          <p:nvPr/>
        </p:nvSpPr>
        <p:spPr>
          <a:xfrm>
            <a:off x="9855317" y="2945250"/>
            <a:ext cx="1545638" cy="286232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Replace old with advanced non-renewable materials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Apply new technology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Choose new products or service</a:t>
            </a:r>
          </a:p>
        </p:txBody>
      </p:sp>
      <p:sp>
        <p:nvSpPr>
          <p:cNvPr id="32" name="TextBox 31">
            <a:extLst>
              <a:ext uri="{FF2B5EF4-FFF2-40B4-BE49-F238E27FC236}">
                <a16:creationId xmlns:a16="http://schemas.microsoft.com/office/drawing/2014/main" id="{8A7BA040-FB8E-481A-815F-D1B6BBDE5270}"/>
              </a:ext>
            </a:extLst>
          </p:cNvPr>
          <p:cNvSpPr txBox="1"/>
          <p:nvPr/>
        </p:nvSpPr>
        <p:spPr>
          <a:xfrm>
            <a:off x="9920721" y="2483480"/>
            <a:ext cx="1384884"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prstClr val="white"/>
                </a:solidFill>
                <a:effectLst/>
                <a:uLnTx/>
                <a:uFillTx/>
                <a:latin typeface="Calibri Light" panose="020F0302020204030204"/>
                <a:ea typeface="+mn-ea"/>
                <a:cs typeface="+mn-cs"/>
              </a:rPr>
              <a:t>E</a:t>
            </a:r>
            <a:r>
              <a:rPr kumimoji="0" lang="en-US" sz="2400" b="1" i="0" u="none" strike="noStrike" kern="1200" cap="none" spc="0" normalizeH="0" baseline="0" noProof="0">
                <a:ln>
                  <a:noFill/>
                </a:ln>
                <a:solidFill>
                  <a:prstClr val="white"/>
                </a:solidFill>
                <a:effectLst/>
                <a:uLnTx/>
                <a:uFillTx/>
                <a:latin typeface="Calibri Light" panose="020F0302020204030204"/>
                <a:ea typeface="+mn-ea"/>
                <a:cs typeface="+mn-cs"/>
              </a:rPr>
              <a:t>xchange</a:t>
            </a:r>
          </a:p>
        </p:txBody>
      </p:sp>
      <p:sp>
        <p:nvSpPr>
          <p:cNvPr id="33" name="TextBox 32">
            <a:extLst>
              <a:ext uri="{FF2B5EF4-FFF2-40B4-BE49-F238E27FC236}">
                <a16:creationId xmlns:a16="http://schemas.microsoft.com/office/drawing/2014/main" id="{82050790-E462-603C-FDE1-F6DF92A63247}"/>
              </a:ext>
            </a:extLst>
          </p:cNvPr>
          <p:cNvSpPr txBox="1"/>
          <p:nvPr/>
        </p:nvSpPr>
        <p:spPr>
          <a:xfrm>
            <a:off x="951796" y="917119"/>
            <a:ext cx="1224132"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prstClr val="white"/>
                </a:solidFill>
                <a:effectLst/>
                <a:uLnTx/>
                <a:uFillTx/>
                <a:latin typeface="Calibri Light" panose="020F0302020204030204"/>
                <a:ea typeface="+mn-ea"/>
                <a:cs typeface="+mn-cs"/>
              </a:rPr>
              <a:t>Re</a:t>
            </a:r>
          </a:p>
        </p:txBody>
      </p:sp>
      <p:sp>
        <p:nvSpPr>
          <p:cNvPr id="34" name="TextBox 33">
            <a:extLst>
              <a:ext uri="{FF2B5EF4-FFF2-40B4-BE49-F238E27FC236}">
                <a16:creationId xmlns:a16="http://schemas.microsoft.com/office/drawing/2014/main" id="{C8CA5CAB-1594-8C6F-7B07-4D7B96391551}"/>
              </a:ext>
            </a:extLst>
          </p:cNvPr>
          <p:cNvSpPr txBox="1"/>
          <p:nvPr/>
        </p:nvSpPr>
        <p:spPr>
          <a:xfrm>
            <a:off x="2766524" y="888157"/>
            <a:ext cx="1224132"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prstClr val="white"/>
                </a:solidFill>
                <a:effectLst/>
                <a:uLnTx/>
                <a:uFillTx/>
                <a:latin typeface="Calibri Light" panose="020F0302020204030204"/>
                <a:ea typeface="+mn-ea"/>
                <a:cs typeface="+mn-cs"/>
              </a:rPr>
              <a:t>S</a:t>
            </a:r>
          </a:p>
        </p:txBody>
      </p:sp>
      <p:sp>
        <p:nvSpPr>
          <p:cNvPr id="35" name="TextBox 34">
            <a:extLst>
              <a:ext uri="{FF2B5EF4-FFF2-40B4-BE49-F238E27FC236}">
                <a16:creationId xmlns:a16="http://schemas.microsoft.com/office/drawing/2014/main" id="{DBE9F043-D2E2-444C-4DD4-13A300D5B126}"/>
              </a:ext>
            </a:extLst>
          </p:cNvPr>
          <p:cNvSpPr txBox="1"/>
          <p:nvPr/>
        </p:nvSpPr>
        <p:spPr>
          <a:xfrm>
            <a:off x="10027045" y="888156"/>
            <a:ext cx="1224132"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prstClr val="white"/>
                </a:solidFill>
                <a:effectLst/>
                <a:uLnTx/>
                <a:uFillTx/>
                <a:latin typeface="Calibri Light" panose="020F0302020204030204"/>
                <a:ea typeface="+mn-ea"/>
                <a:cs typeface="+mn-cs"/>
              </a:rPr>
              <a:t>E</a:t>
            </a:r>
          </a:p>
        </p:txBody>
      </p:sp>
      <p:sp>
        <p:nvSpPr>
          <p:cNvPr id="36" name="TextBox 35">
            <a:extLst>
              <a:ext uri="{FF2B5EF4-FFF2-40B4-BE49-F238E27FC236}">
                <a16:creationId xmlns:a16="http://schemas.microsoft.com/office/drawing/2014/main" id="{36F4E99D-7AD2-D933-CA27-E961EF0F26F8}"/>
              </a:ext>
            </a:extLst>
          </p:cNvPr>
          <p:cNvSpPr txBox="1"/>
          <p:nvPr/>
        </p:nvSpPr>
        <p:spPr>
          <a:xfrm>
            <a:off x="8169290" y="921844"/>
            <a:ext cx="1224132"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prstClr val="white"/>
                </a:solidFill>
                <a:effectLst/>
                <a:uLnTx/>
                <a:uFillTx/>
                <a:latin typeface="Calibri Light" panose="020F0302020204030204"/>
                <a:ea typeface="+mn-ea"/>
                <a:cs typeface="+mn-cs"/>
              </a:rPr>
              <a:t>V</a:t>
            </a:r>
          </a:p>
        </p:txBody>
      </p:sp>
      <p:sp>
        <p:nvSpPr>
          <p:cNvPr id="37" name="TextBox 36">
            <a:extLst>
              <a:ext uri="{FF2B5EF4-FFF2-40B4-BE49-F238E27FC236}">
                <a16:creationId xmlns:a16="http://schemas.microsoft.com/office/drawing/2014/main" id="{E73866C2-6599-7249-E2B6-4A70BAE28D93}"/>
              </a:ext>
            </a:extLst>
          </p:cNvPr>
          <p:cNvSpPr txBox="1"/>
          <p:nvPr/>
        </p:nvSpPr>
        <p:spPr>
          <a:xfrm>
            <a:off x="6399771" y="888156"/>
            <a:ext cx="1224132"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prstClr val="white"/>
                </a:solidFill>
                <a:effectLst/>
                <a:uLnTx/>
                <a:uFillTx/>
                <a:latin typeface="Calibri Light" panose="020F0302020204030204"/>
                <a:ea typeface="+mn-ea"/>
                <a:cs typeface="+mn-cs"/>
              </a:rPr>
              <a:t>L</a:t>
            </a:r>
          </a:p>
        </p:txBody>
      </p:sp>
      <p:sp>
        <p:nvSpPr>
          <p:cNvPr id="38" name="TextBox 37">
            <a:extLst>
              <a:ext uri="{FF2B5EF4-FFF2-40B4-BE49-F238E27FC236}">
                <a16:creationId xmlns:a16="http://schemas.microsoft.com/office/drawing/2014/main" id="{96088D3C-E462-9DD2-4159-3C4DF2485949}"/>
              </a:ext>
            </a:extLst>
          </p:cNvPr>
          <p:cNvSpPr txBox="1"/>
          <p:nvPr/>
        </p:nvSpPr>
        <p:spPr>
          <a:xfrm>
            <a:off x="4555320" y="888157"/>
            <a:ext cx="1224132"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prstClr val="white"/>
                </a:solidFill>
                <a:effectLst/>
                <a:uLnTx/>
                <a:uFillTx/>
                <a:latin typeface="Calibri Light" panose="020F0302020204030204"/>
                <a:ea typeface="+mn-ea"/>
                <a:cs typeface="+mn-cs"/>
              </a:rPr>
              <a:t>O</a:t>
            </a:r>
          </a:p>
        </p:txBody>
      </p:sp>
    </p:spTree>
    <p:extLst>
      <p:ext uri="{BB962C8B-B14F-4D97-AF65-F5344CB8AC3E}">
        <p14:creationId xmlns:p14="http://schemas.microsoft.com/office/powerpoint/2010/main" val="3641175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BEDA57D-E750-74CF-F2DF-738599570CC9}"/>
              </a:ext>
            </a:extLst>
          </p:cNvPr>
          <p:cNvSpPr txBox="1"/>
          <p:nvPr/>
        </p:nvSpPr>
        <p:spPr>
          <a:xfrm>
            <a:off x="1371599" y="2915920"/>
            <a:ext cx="10515600" cy="1477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solidFill>
                  <a:schemeClr val="bg2"/>
                </a:solidFill>
                <a:cs typeface="Calibri"/>
              </a:rPr>
              <a:t>Ideation walls – showing how we use </a:t>
            </a:r>
            <a:r>
              <a:rPr lang="en-GB" dirty="0" err="1">
                <a:solidFill>
                  <a:schemeClr val="bg2"/>
                </a:solidFill>
                <a:cs typeface="Calibri"/>
              </a:rPr>
              <a:t>ReSOLVE</a:t>
            </a:r>
            <a:r>
              <a:rPr lang="en-GB" dirty="0">
                <a:solidFill>
                  <a:schemeClr val="bg2"/>
                </a:solidFill>
                <a:cs typeface="Calibri"/>
              </a:rPr>
              <a:t> to develop ideas</a:t>
            </a:r>
            <a:endParaRPr lang="en-US" dirty="0">
              <a:solidFill>
                <a:schemeClr val="bg2"/>
              </a:solidFill>
              <a:cs typeface="Calibri"/>
            </a:endParaRPr>
          </a:p>
          <a:p>
            <a:pPr marL="285750" indent="-285750">
              <a:buFont typeface="Calibri"/>
              <a:buChar char="-"/>
            </a:pPr>
            <a:r>
              <a:rPr lang="en-GB" dirty="0">
                <a:solidFill>
                  <a:schemeClr val="bg2"/>
                </a:solidFill>
                <a:cs typeface="Calibri" panose="020F0502020204030204"/>
              </a:rPr>
              <a:t>Relevant examples but also some batshit crazy ones in there</a:t>
            </a:r>
          </a:p>
          <a:p>
            <a:pPr marL="285750" indent="-285750">
              <a:buFont typeface="Calibri"/>
              <a:buChar char="-"/>
            </a:pPr>
            <a:r>
              <a:rPr lang="en-GB" dirty="0">
                <a:solidFill>
                  <a:schemeClr val="bg2"/>
                </a:solidFill>
                <a:cs typeface="Calibri" panose="020F0502020204030204"/>
              </a:rPr>
              <a:t>No judgement – they're just there as examples as inspiration</a:t>
            </a:r>
          </a:p>
          <a:p>
            <a:pPr marL="285750" indent="-285750">
              <a:buFont typeface="Calibri"/>
              <a:buChar char="-"/>
            </a:pPr>
            <a:r>
              <a:rPr lang="en-US" dirty="0" err="1">
                <a:solidFill>
                  <a:schemeClr val="bg2"/>
                </a:solidFill>
                <a:cs typeface="Calibri" panose="020F0502020204030204"/>
              </a:rPr>
              <a:t>ReSOLVE</a:t>
            </a:r>
            <a:r>
              <a:rPr lang="en-US" dirty="0">
                <a:solidFill>
                  <a:schemeClr val="bg2"/>
                </a:solidFill>
                <a:cs typeface="Calibri" panose="020F0502020204030204"/>
              </a:rPr>
              <a:t> is used as a jumping off point.  We don't try to constrain resolve so that it fits the classical definitions</a:t>
            </a:r>
          </a:p>
        </p:txBody>
      </p:sp>
      <p:pic>
        <p:nvPicPr>
          <p:cNvPr id="8" name="Picture 7" descr="A screenshot of a computer&#10;&#10;Description automatically generated">
            <a:extLst>
              <a:ext uri="{FF2B5EF4-FFF2-40B4-BE49-F238E27FC236}">
                <a16:creationId xmlns:a16="http://schemas.microsoft.com/office/drawing/2014/main" id="{3FF11E8C-F872-3726-D059-75757725C0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178" y="-914400"/>
            <a:ext cx="14472356" cy="8140700"/>
          </a:xfrm>
          <a:prstGeom prst="rect">
            <a:avLst/>
          </a:prstGeom>
        </p:spPr>
      </p:pic>
    </p:spTree>
    <p:extLst>
      <p:ext uri="{BB962C8B-B14F-4D97-AF65-F5344CB8AC3E}">
        <p14:creationId xmlns:p14="http://schemas.microsoft.com/office/powerpoint/2010/main" val="3982406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12D2B91F-15C4-6C3C-AFFE-6F87979CC06B}"/>
              </a:ext>
            </a:extLst>
          </p:cNvPr>
          <p:cNvGraphicFramePr/>
          <p:nvPr>
            <p:extLst>
              <p:ext uri="{D42A27DB-BD31-4B8C-83A1-F6EECF244321}">
                <p14:modId xmlns:p14="http://schemas.microsoft.com/office/powerpoint/2010/main" val="2777364600"/>
              </p:ext>
            </p:extLst>
          </p:nvPr>
        </p:nvGraphicFramePr>
        <p:xfrm>
          <a:off x="247650" y="922866"/>
          <a:ext cx="11696699" cy="5820834"/>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a:extLst>
              <a:ext uri="{FF2B5EF4-FFF2-40B4-BE49-F238E27FC236}">
                <a16:creationId xmlns:a16="http://schemas.microsoft.com/office/drawing/2014/main" id="{CBB3758D-8A42-97F9-CC2E-43C62279124D}"/>
              </a:ext>
            </a:extLst>
          </p:cNvPr>
          <p:cNvSpPr txBox="1"/>
          <p:nvPr/>
        </p:nvSpPr>
        <p:spPr>
          <a:xfrm>
            <a:off x="2679700" y="317500"/>
            <a:ext cx="6642100" cy="400110"/>
          </a:xfrm>
          <a:prstGeom prst="rect">
            <a:avLst/>
          </a:prstGeom>
          <a:noFill/>
        </p:spPr>
        <p:txBody>
          <a:bodyPr wrap="square" rtlCol="0">
            <a:spAutoFit/>
          </a:bodyPr>
          <a:lstStyle/>
          <a:p>
            <a:r>
              <a:rPr lang="en-GB" sz="2000" b="1" dirty="0"/>
              <a:t>Mapping the solutions to the WFGA</a:t>
            </a:r>
          </a:p>
        </p:txBody>
      </p:sp>
    </p:spTree>
    <p:extLst>
      <p:ext uri="{BB962C8B-B14F-4D97-AF65-F5344CB8AC3E}">
        <p14:creationId xmlns:p14="http://schemas.microsoft.com/office/powerpoint/2010/main" val="25652010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Chart&#10;&#10;Description automatically generated">
            <a:extLst>
              <a:ext uri="{FF2B5EF4-FFF2-40B4-BE49-F238E27FC236}">
                <a16:creationId xmlns:a16="http://schemas.microsoft.com/office/drawing/2014/main" id="{FA52306C-3C04-8EB2-18C9-264F60CAA705}"/>
              </a:ext>
            </a:extLst>
          </p:cNvPr>
          <p:cNvPicPr>
            <a:picLocks noChangeAspect="1"/>
          </p:cNvPicPr>
          <p:nvPr/>
        </p:nvPicPr>
        <p:blipFill>
          <a:blip r:embed="rId3"/>
          <a:stretch>
            <a:fillRect/>
          </a:stretch>
        </p:blipFill>
        <p:spPr>
          <a:xfrm>
            <a:off x="-4427" y="78597"/>
            <a:ext cx="5629759" cy="3480846"/>
          </a:xfrm>
          <a:prstGeom prst="rect">
            <a:avLst/>
          </a:prstGeom>
        </p:spPr>
      </p:pic>
      <p:sp>
        <p:nvSpPr>
          <p:cNvPr id="5" name="TextBox 4">
            <a:extLst>
              <a:ext uri="{FF2B5EF4-FFF2-40B4-BE49-F238E27FC236}">
                <a16:creationId xmlns:a16="http://schemas.microsoft.com/office/drawing/2014/main" id="{6E0806BA-8943-BA23-70C7-756F37323200}"/>
              </a:ext>
            </a:extLst>
          </p:cNvPr>
          <p:cNvSpPr txBox="1"/>
          <p:nvPr/>
        </p:nvSpPr>
        <p:spPr>
          <a:xfrm>
            <a:off x="-4427" y="3854339"/>
            <a:ext cx="3547682"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600" dirty="0">
                <a:solidFill>
                  <a:schemeClr val="accent4"/>
                </a:solidFill>
                <a:ea typeface="Calibri"/>
                <a:cs typeface="Calibri"/>
              </a:rPr>
              <a:t>BEFORE THE PROGRAMME</a:t>
            </a:r>
            <a:endParaRPr lang="en-GB" sz="3600" dirty="0">
              <a:solidFill>
                <a:schemeClr val="accent4"/>
              </a:solidFill>
            </a:endParaRPr>
          </a:p>
        </p:txBody>
      </p:sp>
      <p:sp>
        <p:nvSpPr>
          <p:cNvPr id="7" name="TextBox 6">
            <a:extLst>
              <a:ext uri="{FF2B5EF4-FFF2-40B4-BE49-F238E27FC236}">
                <a16:creationId xmlns:a16="http://schemas.microsoft.com/office/drawing/2014/main" id="{3ABFD9EE-E5C4-4269-8184-D32F76E6B4FE}"/>
              </a:ext>
            </a:extLst>
          </p:cNvPr>
          <p:cNvSpPr txBox="1"/>
          <p:nvPr/>
        </p:nvSpPr>
        <p:spPr>
          <a:xfrm>
            <a:off x="8793531" y="1900862"/>
            <a:ext cx="3621493"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600" dirty="0">
                <a:solidFill>
                  <a:schemeClr val="accent4"/>
                </a:solidFill>
                <a:ea typeface="Calibri"/>
                <a:cs typeface="Calibri"/>
              </a:rPr>
              <a:t>AFTER THE PROGRAMME</a:t>
            </a:r>
            <a:endParaRPr lang="en-GB" sz="3600" dirty="0">
              <a:solidFill>
                <a:schemeClr val="accent4"/>
              </a:solidFill>
            </a:endParaRPr>
          </a:p>
        </p:txBody>
      </p:sp>
      <p:pic>
        <p:nvPicPr>
          <p:cNvPr id="2" name="Picture 2" descr="Chart, pie chart&#10;&#10;Description automatically generated">
            <a:extLst>
              <a:ext uri="{FF2B5EF4-FFF2-40B4-BE49-F238E27FC236}">
                <a16:creationId xmlns:a16="http://schemas.microsoft.com/office/drawing/2014/main" id="{C121145F-702E-326D-694B-3CE6D98B5894}"/>
              </a:ext>
            </a:extLst>
          </p:cNvPr>
          <p:cNvPicPr>
            <a:picLocks noChangeAspect="1"/>
          </p:cNvPicPr>
          <p:nvPr/>
        </p:nvPicPr>
        <p:blipFill>
          <a:blip r:embed="rId4"/>
          <a:stretch>
            <a:fillRect/>
          </a:stretch>
        </p:blipFill>
        <p:spPr>
          <a:xfrm>
            <a:off x="6291943" y="3201379"/>
            <a:ext cx="5584371" cy="3481469"/>
          </a:xfrm>
          <a:prstGeom prst="rect">
            <a:avLst/>
          </a:prstGeom>
        </p:spPr>
      </p:pic>
    </p:spTree>
    <p:extLst>
      <p:ext uri="{BB962C8B-B14F-4D97-AF65-F5344CB8AC3E}">
        <p14:creationId xmlns:p14="http://schemas.microsoft.com/office/powerpoint/2010/main" val="26558658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B2D3E9-DC23-56D4-F33B-6DD5845D134E}"/>
              </a:ext>
            </a:extLst>
          </p:cNvPr>
          <p:cNvSpPr>
            <a:spLocks noGrp="1"/>
          </p:cNvSpPr>
          <p:nvPr>
            <p:ph type="title"/>
          </p:nvPr>
        </p:nvSpPr>
        <p:spPr>
          <a:xfrm>
            <a:off x="838200" y="365125"/>
            <a:ext cx="10515600" cy="620527"/>
          </a:xfrm>
        </p:spPr>
        <p:txBody>
          <a:bodyPr>
            <a:normAutofit fontScale="90000"/>
          </a:bodyPr>
          <a:lstStyle/>
          <a:p>
            <a:r>
              <a:rPr lang="en-GB" dirty="0"/>
              <a:t>Key points to sum up :</a:t>
            </a:r>
          </a:p>
        </p:txBody>
      </p:sp>
      <p:sp>
        <p:nvSpPr>
          <p:cNvPr id="4" name="TextBox 3">
            <a:extLst>
              <a:ext uri="{FF2B5EF4-FFF2-40B4-BE49-F238E27FC236}">
                <a16:creationId xmlns:a16="http://schemas.microsoft.com/office/drawing/2014/main" id="{8302DE48-A097-D7DE-AA2E-A187A36C12F9}"/>
              </a:ext>
            </a:extLst>
          </p:cNvPr>
          <p:cNvSpPr txBox="1"/>
          <p:nvPr/>
        </p:nvSpPr>
        <p:spPr>
          <a:xfrm>
            <a:off x="336467" y="1137021"/>
            <a:ext cx="11519065" cy="5632311"/>
          </a:xfrm>
          <a:prstGeom prst="rect">
            <a:avLst/>
          </a:prstGeom>
          <a:noFill/>
        </p:spPr>
        <p:txBody>
          <a:bodyPr wrap="square">
            <a:spAutoFit/>
          </a:bodyPr>
          <a:lstStyle/>
          <a:p>
            <a:pPr>
              <a:lnSpc>
                <a:spcPct val="100000"/>
              </a:lnSpc>
            </a:pPr>
            <a:r>
              <a:rPr lang="en-GB" sz="2400" dirty="0">
                <a:latin typeface="Roboto"/>
                <a:ea typeface="Calibri"/>
                <a:cs typeface="Calibri"/>
              </a:rPr>
              <a:t>Participants enter CEIC with CE aspirations that are primarily focused on macro-level benefits in line with the WFGA</a:t>
            </a:r>
          </a:p>
          <a:p>
            <a:pPr>
              <a:lnSpc>
                <a:spcPct val="100000"/>
              </a:lnSpc>
            </a:pPr>
            <a:endParaRPr lang="en-GB" sz="2400" dirty="0">
              <a:latin typeface="Roboto"/>
              <a:ea typeface="Calibri"/>
              <a:cs typeface="Calibri"/>
            </a:endParaRPr>
          </a:p>
          <a:p>
            <a:pPr>
              <a:lnSpc>
                <a:spcPct val="100000"/>
              </a:lnSpc>
            </a:pPr>
            <a:r>
              <a:rPr lang="en-GB" sz="2400" dirty="0">
                <a:latin typeface="Roboto"/>
                <a:ea typeface="Calibri"/>
                <a:cs typeface="Calibri"/>
              </a:rPr>
              <a:t>Most challenges are focused on modifying the framework conditions that will allow organisations to align their day-to-day activities with a CE socio-technical transition</a:t>
            </a:r>
          </a:p>
          <a:p>
            <a:pPr>
              <a:lnSpc>
                <a:spcPct val="100000"/>
              </a:lnSpc>
            </a:pPr>
            <a:endParaRPr lang="en-GB" sz="2400" dirty="0">
              <a:latin typeface="Roboto"/>
              <a:ea typeface="Calibri"/>
              <a:cs typeface="Calibri"/>
            </a:endParaRPr>
          </a:p>
          <a:p>
            <a:pPr>
              <a:lnSpc>
                <a:spcPct val="100000"/>
              </a:lnSpc>
            </a:pPr>
            <a:r>
              <a:rPr lang="en-GB" sz="2400" dirty="0">
                <a:latin typeface="Roboto"/>
                <a:ea typeface="Calibri"/>
                <a:cs typeface="Calibri"/>
              </a:rPr>
              <a:t>CEIC does not try to deliver circular economy knowledge, but builds a 'circular innovation' lens through which the challenges are viewed</a:t>
            </a:r>
          </a:p>
          <a:p>
            <a:pPr>
              <a:lnSpc>
                <a:spcPct val="100000"/>
              </a:lnSpc>
            </a:pPr>
            <a:endParaRPr lang="en-GB" sz="2400" dirty="0">
              <a:latin typeface="Roboto"/>
              <a:ea typeface="Calibri"/>
              <a:cs typeface="Calibri"/>
            </a:endParaRPr>
          </a:p>
          <a:p>
            <a:pPr>
              <a:lnSpc>
                <a:spcPct val="100000"/>
              </a:lnSpc>
            </a:pPr>
            <a:r>
              <a:rPr lang="en-GB" sz="2400" dirty="0">
                <a:latin typeface="Roboto"/>
                <a:ea typeface="Calibri"/>
                <a:cs typeface="Calibri"/>
              </a:rPr>
              <a:t>By the end of the programme participant CE understanding is process-oriented and reflects resource-effective problem solving</a:t>
            </a:r>
          </a:p>
          <a:p>
            <a:pPr>
              <a:lnSpc>
                <a:spcPct val="100000"/>
              </a:lnSpc>
            </a:pPr>
            <a:endParaRPr lang="en-GB" sz="2400" dirty="0">
              <a:latin typeface="Roboto"/>
              <a:ea typeface="Calibri"/>
              <a:cs typeface="Calibri"/>
            </a:endParaRPr>
          </a:p>
          <a:p>
            <a:pPr>
              <a:lnSpc>
                <a:spcPct val="100000"/>
              </a:lnSpc>
            </a:pPr>
            <a:r>
              <a:rPr lang="en-GB" sz="2400" dirty="0">
                <a:latin typeface="Roboto"/>
                <a:ea typeface="Calibri"/>
                <a:cs typeface="Calibri"/>
              </a:rPr>
              <a:t>Most participants are less concerned with being able to define the circular economy by the end of the programme and more concerned with being able to enact it through organisationally-relevant innovation</a:t>
            </a:r>
          </a:p>
        </p:txBody>
      </p:sp>
    </p:spTree>
    <p:extLst>
      <p:ext uri="{BB962C8B-B14F-4D97-AF65-F5344CB8AC3E}">
        <p14:creationId xmlns:p14="http://schemas.microsoft.com/office/powerpoint/2010/main" val="454739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6885C14-F95D-3C23-84E2-24E26D2B6ACD}"/>
              </a:ext>
            </a:extLst>
          </p:cNvPr>
          <p:cNvSpPr txBox="1"/>
          <p:nvPr/>
        </p:nvSpPr>
        <p:spPr>
          <a:xfrm>
            <a:off x="1003610" y="936702"/>
            <a:ext cx="10147610" cy="4524315"/>
          </a:xfrm>
          <a:prstGeom prst="rect">
            <a:avLst/>
          </a:prstGeom>
          <a:noFill/>
        </p:spPr>
        <p:txBody>
          <a:bodyPr wrap="square">
            <a:spAutoFit/>
          </a:bodyPr>
          <a:lstStyle/>
          <a:p>
            <a:pPr marL="0" indent="0" algn="ctr">
              <a:buNone/>
            </a:pPr>
            <a:r>
              <a:rPr lang="en-GB" sz="3200" b="1" dirty="0">
                <a:solidFill>
                  <a:schemeClr val="accent4"/>
                </a:solidFill>
                <a:latin typeface="Roboto"/>
                <a:ea typeface="Roboto"/>
                <a:cs typeface="Calibri" panose="020F0502020204030204"/>
              </a:rPr>
              <a:t>Circular Economy Innovation Communities</a:t>
            </a:r>
          </a:p>
          <a:p>
            <a:pPr marL="0" indent="0" algn="ctr">
              <a:buNone/>
            </a:pPr>
            <a:endParaRPr lang="en-GB" sz="3200" b="1" dirty="0">
              <a:solidFill>
                <a:schemeClr val="accent4"/>
              </a:solidFill>
              <a:latin typeface="Roboto"/>
              <a:ea typeface="Roboto"/>
              <a:cs typeface="Calibri" panose="020F0502020204030204"/>
            </a:endParaRPr>
          </a:p>
          <a:p>
            <a:pPr marL="0" indent="0" algn="ctr">
              <a:lnSpc>
                <a:spcPct val="100000"/>
              </a:lnSpc>
              <a:buNone/>
            </a:pPr>
            <a:r>
              <a:rPr lang="en-GB" sz="3200" b="1" dirty="0">
                <a:solidFill>
                  <a:schemeClr val="accent4"/>
                </a:solidFill>
                <a:latin typeface="Roboto"/>
                <a:ea typeface="Roboto"/>
                <a:cs typeface="Calibri" panose="020F0502020204030204"/>
              </a:rPr>
              <a:t>A £3.9 million project, funded by the European Social Fund under Priority 5: Public Services Reform and Regional Working</a:t>
            </a:r>
          </a:p>
          <a:p>
            <a:pPr marL="0" indent="0" algn="ctr">
              <a:lnSpc>
                <a:spcPct val="100000"/>
              </a:lnSpc>
              <a:buNone/>
            </a:pPr>
            <a:endParaRPr lang="en-GB" sz="3200" b="1" dirty="0">
              <a:solidFill>
                <a:schemeClr val="accent4"/>
              </a:solidFill>
              <a:latin typeface="Roboto"/>
              <a:ea typeface="Roboto"/>
              <a:cs typeface="Calibri" panose="020F0502020204030204"/>
            </a:endParaRPr>
          </a:p>
          <a:p>
            <a:pPr marL="0" indent="0" algn="ctr">
              <a:lnSpc>
                <a:spcPct val="100000"/>
              </a:lnSpc>
              <a:buNone/>
            </a:pPr>
            <a:r>
              <a:rPr lang="en-GB" sz="3200" b="1" dirty="0">
                <a:solidFill>
                  <a:schemeClr val="accent4"/>
                </a:solidFill>
                <a:latin typeface="Roboto"/>
                <a:ea typeface="Roboto"/>
                <a:cs typeface="Calibri" panose="020F0502020204030204"/>
              </a:rPr>
              <a:t>Designed to support public service managers to develop new service solutions to enhance productivity and deliver circular economy benefits</a:t>
            </a:r>
          </a:p>
        </p:txBody>
      </p:sp>
    </p:spTree>
    <p:extLst>
      <p:ext uri="{BB962C8B-B14F-4D97-AF65-F5344CB8AC3E}">
        <p14:creationId xmlns:p14="http://schemas.microsoft.com/office/powerpoint/2010/main" val="36457493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10">
            <a:extLst>
              <a:ext uri="{FF2B5EF4-FFF2-40B4-BE49-F238E27FC236}">
                <a16:creationId xmlns:a16="http://schemas.microsoft.com/office/drawing/2014/main" id="{358907F6-629B-41A3-8224-CF8A39898B25}"/>
              </a:ext>
            </a:extLst>
          </p:cNvPr>
          <p:cNvSpPr/>
          <p:nvPr/>
        </p:nvSpPr>
        <p:spPr>
          <a:xfrm>
            <a:off x="1150108" y="1961444"/>
            <a:ext cx="10147027" cy="3074420"/>
          </a:xfrm>
          <a:custGeom>
            <a:avLst/>
            <a:gdLst>
              <a:gd name="connsiteX0" fmla="*/ 0 w 9332844"/>
              <a:gd name="connsiteY0" fmla="*/ 546669 h 1937086"/>
              <a:gd name="connsiteX1" fmla="*/ 705679 w 9332844"/>
              <a:gd name="connsiteY1" fmla="*/ 159043 h 1937086"/>
              <a:gd name="connsiteX2" fmla="*/ 2196548 w 9332844"/>
              <a:gd name="connsiteY2" fmla="*/ 1789060 h 1937086"/>
              <a:gd name="connsiteX3" fmla="*/ 3846444 w 9332844"/>
              <a:gd name="connsiteY3" fmla="*/ 79530 h 1937086"/>
              <a:gd name="connsiteX4" fmla="*/ 5247861 w 9332844"/>
              <a:gd name="connsiteY4" fmla="*/ 1858634 h 1937086"/>
              <a:gd name="connsiteX5" fmla="*/ 6738731 w 9332844"/>
              <a:gd name="connsiteY5" fmla="*/ 17 h 1937086"/>
              <a:gd name="connsiteX6" fmla="*/ 8209722 w 9332844"/>
              <a:gd name="connsiteY6" fmla="*/ 1898391 h 1937086"/>
              <a:gd name="connsiteX7" fmla="*/ 9332844 w 9332844"/>
              <a:gd name="connsiteY7" fmla="*/ 1093321 h 1937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2844" h="1937086">
                <a:moveTo>
                  <a:pt x="0" y="546669"/>
                </a:moveTo>
                <a:cubicBezTo>
                  <a:pt x="169794" y="249323"/>
                  <a:pt x="339588" y="-48022"/>
                  <a:pt x="705679" y="159043"/>
                </a:cubicBezTo>
                <a:cubicBezTo>
                  <a:pt x="1071770" y="366108"/>
                  <a:pt x="1673087" y="1802312"/>
                  <a:pt x="2196548" y="1789060"/>
                </a:cubicBezTo>
                <a:cubicBezTo>
                  <a:pt x="2720009" y="1775808"/>
                  <a:pt x="3337892" y="67934"/>
                  <a:pt x="3846444" y="79530"/>
                </a:cubicBezTo>
                <a:cubicBezTo>
                  <a:pt x="4354996" y="91126"/>
                  <a:pt x="4765813" y="1871886"/>
                  <a:pt x="5247861" y="1858634"/>
                </a:cubicBezTo>
                <a:cubicBezTo>
                  <a:pt x="5729909" y="1845382"/>
                  <a:pt x="6245088" y="-6609"/>
                  <a:pt x="6738731" y="17"/>
                </a:cubicBezTo>
                <a:cubicBezTo>
                  <a:pt x="7232375" y="6643"/>
                  <a:pt x="7777370" y="1716174"/>
                  <a:pt x="8209722" y="1898391"/>
                </a:cubicBezTo>
                <a:cubicBezTo>
                  <a:pt x="8642074" y="2080608"/>
                  <a:pt x="8987459" y="1586964"/>
                  <a:pt x="9332844" y="1093321"/>
                </a:cubicBezTo>
              </a:path>
            </a:pathLst>
          </a:custGeom>
          <a:ln w="28575">
            <a:solidFill>
              <a:srgbClr val="E0C00B"/>
            </a:solidFill>
          </a:ln>
        </p:spPr>
        <p:style>
          <a:lnRef idx="2">
            <a:schemeClr val="accent6"/>
          </a:lnRef>
          <a:fillRef idx="0">
            <a:schemeClr val="accent6"/>
          </a:fillRef>
          <a:effectRef idx="1">
            <a:schemeClr val="accent6"/>
          </a:effectRef>
          <a:fontRef idx="minor">
            <a:schemeClr val="tx1"/>
          </a:fontRef>
        </p:style>
        <p:txBody>
          <a:bodyPr rtlCol="0" anchor="ctr"/>
          <a:lstStyle/>
          <a:p>
            <a:pPr algn="ctr"/>
            <a:endParaRPr lang="en-US">
              <a:solidFill>
                <a:schemeClr val="bg1"/>
              </a:solidFill>
            </a:endParaRPr>
          </a:p>
        </p:txBody>
      </p:sp>
      <p:grpSp>
        <p:nvGrpSpPr>
          <p:cNvPr id="34" name="Group 33">
            <a:extLst>
              <a:ext uri="{FF2B5EF4-FFF2-40B4-BE49-F238E27FC236}">
                <a16:creationId xmlns:a16="http://schemas.microsoft.com/office/drawing/2014/main" id="{8662A8E6-6FBF-49F4-ACC1-920B50027ABA}"/>
              </a:ext>
            </a:extLst>
          </p:cNvPr>
          <p:cNvGrpSpPr/>
          <p:nvPr/>
        </p:nvGrpSpPr>
        <p:grpSpPr>
          <a:xfrm>
            <a:off x="518583" y="2850444"/>
            <a:ext cx="11245145" cy="1157110"/>
            <a:chOff x="518583" y="2850444"/>
            <a:chExt cx="11245145" cy="1157110"/>
          </a:xfrm>
        </p:grpSpPr>
        <p:sp>
          <p:nvSpPr>
            <p:cNvPr id="5" name="Arrow: Right 4">
              <a:extLst>
                <a:ext uri="{FF2B5EF4-FFF2-40B4-BE49-F238E27FC236}">
                  <a16:creationId xmlns:a16="http://schemas.microsoft.com/office/drawing/2014/main" id="{F95647BC-9262-4FEE-B895-AF5FD1B29C1C}"/>
                </a:ext>
              </a:extLst>
            </p:cNvPr>
            <p:cNvSpPr/>
            <p:nvPr/>
          </p:nvSpPr>
          <p:spPr>
            <a:xfrm>
              <a:off x="9990648" y="3186683"/>
              <a:ext cx="555038" cy="489185"/>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Arrow: Right 5">
              <a:extLst>
                <a:ext uri="{FF2B5EF4-FFF2-40B4-BE49-F238E27FC236}">
                  <a16:creationId xmlns:a16="http://schemas.microsoft.com/office/drawing/2014/main" id="{414A0BF7-8037-42C9-8AA5-E7DCA46F57CA}"/>
                </a:ext>
              </a:extLst>
            </p:cNvPr>
            <p:cNvSpPr/>
            <p:nvPr/>
          </p:nvSpPr>
          <p:spPr>
            <a:xfrm>
              <a:off x="8287907" y="3186683"/>
              <a:ext cx="611482" cy="489185"/>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Arrow: Right 6">
              <a:extLst>
                <a:ext uri="{FF2B5EF4-FFF2-40B4-BE49-F238E27FC236}">
                  <a16:creationId xmlns:a16="http://schemas.microsoft.com/office/drawing/2014/main" id="{D72690B9-FE39-4518-BEAC-91786818C4C0}"/>
                </a:ext>
              </a:extLst>
            </p:cNvPr>
            <p:cNvSpPr/>
            <p:nvPr/>
          </p:nvSpPr>
          <p:spPr>
            <a:xfrm>
              <a:off x="6566351" y="3224312"/>
              <a:ext cx="649112" cy="489185"/>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Arrow: Right 7">
              <a:extLst>
                <a:ext uri="{FF2B5EF4-FFF2-40B4-BE49-F238E27FC236}">
                  <a16:creationId xmlns:a16="http://schemas.microsoft.com/office/drawing/2014/main" id="{6FBA6F5F-36C6-4FAA-A9F9-08CF1AFC61A2}"/>
                </a:ext>
              </a:extLst>
            </p:cNvPr>
            <p:cNvSpPr/>
            <p:nvPr/>
          </p:nvSpPr>
          <p:spPr>
            <a:xfrm>
              <a:off x="4929462" y="3224312"/>
              <a:ext cx="555038" cy="489185"/>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Arrow: Right 8">
              <a:extLst>
                <a:ext uri="{FF2B5EF4-FFF2-40B4-BE49-F238E27FC236}">
                  <a16:creationId xmlns:a16="http://schemas.microsoft.com/office/drawing/2014/main" id="{B47FE852-40AC-4722-A36B-AA1AA2860A6B}"/>
                </a:ext>
              </a:extLst>
            </p:cNvPr>
            <p:cNvSpPr/>
            <p:nvPr/>
          </p:nvSpPr>
          <p:spPr>
            <a:xfrm>
              <a:off x="3283166" y="3186682"/>
              <a:ext cx="555038" cy="489185"/>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Arrow: Right 9">
              <a:extLst>
                <a:ext uri="{FF2B5EF4-FFF2-40B4-BE49-F238E27FC236}">
                  <a16:creationId xmlns:a16="http://schemas.microsoft.com/office/drawing/2014/main" id="{3BA062F0-484C-41EF-96B5-334F40F1F6CD}"/>
                </a:ext>
              </a:extLst>
            </p:cNvPr>
            <p:cNvSpPr/>
            <p:nvPr/>
          </p:nvSpPr>
          <p:spPr>
            <a:xfrm>
              <a:off x="1636870" y="3186683"/>
              <a:ext cx="555038" cy="489185"/>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64DFB836-99AB-42CA-9C74-1996A1738F50}"/>
                </a:ext>
              </a:extLst>
            </p:cNvPr>
            <p:cNvSpPr txBox="1"/>
            <p:nvPr/>
          </p:nvSpPr>
          <p:spPr>
            <a:xfrm>
              <a:off x="2428993" y="3426178"/>
              <a:ext cx="777052" cy="246221"/>
            </a:xfrm>
            <a:prstGeom prst="rect">
              <a:avLst/>
            </a:prstGeom>
            <a:solidFill>
              <a:schemeClr val="accent4"/>
            </a:soli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000">
                  <a:solidFill>
                    <a:schemeClr val="accent4"/>
                  </a:solidFill>
                  <a:latin typeface="Roboto"/>
                  <a:ea typeface="Roboto"/>
                </a:rPr>
                <a:t>Empathy</a:t>
              </a:r>
              <a:endParaRPr lang="en-US"/>
            </a:p>
          </p:txBody>
        </p:sp>
        <p:grpSp>
          <p:nvGrpSpPr>
            <p:cNvPr id="13" name="Group 12">
              <a:extLst>
                <a:ext uri="{FF2B5EF4-FFF2-40B4-BE49-F238E27FC236}">
                  <a16:creationId xmlns:a16="http://schemas.microsoft.com/office/drawing/2014/main" id="{6C4FE556-B6B4-49F9-91B5-5AF52F372163}"/>
                </a:ext>
              </a:extLst>
            </p:cNvPr>
            <p:cNvGrpSpPr/>
            <p:nvPr/>
          </p:nvGrpSpPr>
          <p:grpSpPr>
            <a:xfrm>
              <a:off x="2184870" y="2850444"/>
              <a:ext cx="1157110" cy="1157110"/>
              <a:chOff x="2180167" y="2850444"/>
              <a:chExt cx="1157110" cy="1157110"/>
            </a:xfrm>
          </p:grpSpPr>
          <p:sp>
            <p:nvSpPr>
              <p:cNvPr id="32" name="Oval 31">
                <a:extLst>
                  <a:ext uri="{FF2B5EF4-FFF2-40B4-BE49-F238E27FC236}">
                    <a16:creationId xmlns:a16="http://schemas.microsoft.com/office/drawing/2014/main" id="{7697EDCA-486D-43D0-BAD5-02048F10496D}"/>
                  </a:ext>
                </a:extLst>
              </p:cNvPr>
              <p:cNvSpPr/>
              <p:nvPr/>
            </p:nvSpPr>
            <p:spPr>
              <a:xfrm>
                <a:off x="2180167" y="2850444"/>
                <a:ext cx="1157110" cy="1157110"/>
              </a:xfrm>
              <a:prstGeom prst="ellipse">
                <a:avLst/>
              </a:prstGeom>
              <a:solidFill>
                <a:schemeClr val="accent4"/>
              </a:solidFill>
              <a:ln w="285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TextBox 32">
                <a:extLst>
                  <a:ext uri="{FF2B5EF4-FFF2-40B4-BE49-F238E27FC236}">
                    <a16:creationId xmlns:a16="http://schemas.microsoft.com/office/drawing/2014/main" id="{49720D00-D95F-497A-8CE7-FC152A18BF6D}"/>
                  </a:ext>
                </a:extLst>
              </p:cNvPr>
              <p:cNvSpPr txBox="1"/>
              <p:nvPr/>
            </p:nvSpPr>
            <p:spPr>
              <a:xfrm>
                <a:off x="2241316" y="3301999"/>
                <a:ext cx="1012238" cy="307777"/>
              </a:xfrm>
              <a:prstGeom prst="rect">
                <a:avLst/>
              </a:prstGeom>
              <a:solidFill>
                <a:schemeClr val="accent4"/>
              </a:soli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400">
                    <a:solidFill>
                      <a:schemeClr val="bg2"/>
                    </a:solidFill>
                    <a:latin typeface="Roboto"/>
                    <a:ea typeface="Roboto"/>
                    <a:cs typeface="Roboto"/>
                  </a:rPr>
                  <a:t>Empathy</a:t>
                </a:r>
              </a:p>
            </p:txBody>
          </p:sp>
        </p:grpSp>
        <p:grpSp>
          <p:nvGrpSpPr>
            <p:cNvPr id="14" name="Group 13">
              <a:extLst>
                <a:ext uri="{FF2B5EF4-FFF2-40B4-BE49-F238E27FC236}">
                  <a16:creationId xmlns:a16="http://schemas.microsoft.com/office/drawing/2014/main" id="{7A093089-171F-4CA8-9F04-6017B6289ED7}"/>
                </a:ext>
              </a:extLst>
            </p:cNvPr>
            <p:cNvGrpSpPr/>
            <p:nvPr/>
          </p:nvGrpSpPr>
          <p:grpSpPr>
            <a:xfrm>
              <a:off x="3832343" y="2850444"/>
              <a:ext cx="1172164" cy="1157110"/>
              <a:chOff x="3873559" y="2850444"/>
              <a:chExt cx="1172164" cy="1157110"/>
            </a:xfrm>
          </p:grpSpPr>
          <p:sp>
            <p:nvSpPr>
              <p:cNvPr id="30" name="Oval 29">
                <a:extLst>
                  <a:ext uri="{FF2B5EF4-FFF2-40B4-BE49-F238E27FC236}">
                    <a16:creationId xmlns:a16="http://schemas.microsoft.com/office/drawing/2014/main" id="{38DBA7BF-2333-444D-95B3-6D2B5E4D1A8E}"/>
                  </a:ext>
                </a:extLst>
              </p:cNvPr>
              <p:cNvSpPr/>
              <p:nvPr/>
            </p:nvSpPr>
            <p:spPr>
              <a:xfrm>
                <a:off x="3873559" y="2850444"/>
                <a:ext cx="1157110" cy="1157110"/>
              </a:xfrm>
              <a:prstGeom prst="ellipse">
                <a:avLst/>
              </a:prstGeom>
              <a:solidFill>
                <a:schemeClr val="accent4"/>
              </a:solidFill>
              <a:ln w="285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TextBox 30">
                <a:extLst>
                  <a:ext uri="{FF2B5EF4-FFF2-40B4-BE49-F238E27FC236}">
                    <a16:creationId xmlns:a16="http://schemas.microsoft.com/office/drawing/2014/main" id="{CD8FFA9C-E7FD-4C59-8DEC-3430B3804B25}"/>
                  </a:ext>
                </a:extLst>
              </p:cNvPr>
              <p:cNvSpPr txBox="1"/>
              <p:nvPr/>
            </p:nvSpPr>
            <p:spPr>
              <a:xfrm>
                <a:off x="3892374" y="3236148"/>
                <a:ext cx="1153349" cy="523220"/>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400">
                    <a:solidFill>
                      <a:schemeClr val="bg2"/>
                    </a:solidFill>
                    <a:latin typeface="Roboto"/>
                    <a:ea typeface="Roboto"/>
                    <a:cs typeface="Roboto"/>
                  </a:rPr>
                  <a:t>Challenge</a:t>
                </a:r>
              </a:p>
              <a:p>
                <a:pPr algn="ctr"/>
                <a:r>
                  <a:rPr lang="en-GB" sz="1400">
                    <a:solidFill>
                      <a:schemeClr val="bg2"/>
                    </a:solidFill>
                    <a:latin typeface="Roboto"/>
                    <a:ea typeface="Roboto"/>
                    <a:cs typeface="Calibri"/>
                  </a:rPr>
                  <a:t>Definition</a:t>
                </a:r>
              </a:p>
            </p:txBody>
          </p:sp>
        </p:grpSp>
        <p:grpSp>
          <p:nvGrpSpPr>
            <p:cNvPr id="15" name="Group 14">
              <a:extLst>
                <a:ext uri="{FF2B5EF4-FFF2-40B4-BE49-F238E27FC236}">
                  <a16:creationId xmlns:a16="http://schemas.microsoft.com/office/drawing/2014/main" id="{49E3623E-A707-49E2-B93C-E85C4BE3F741}"/>
                </a:ext>
              </a:extLst>
            </p:cNvPr>
            <p:cNvGrpSpPr/>
            <p:nvPr/>
          </p:nvGrpSpPr>
          <p:grpSpPr>
            <a:xfrm>
              <a:off x="5479815" y="2850444"/>
              <a:ext cx="1157110" cy="1157110"/>
              <a:chOff x="5517444" y="2850444"/>
              <a:chExt cx="1157110" cy="1157110"/>
            </a:xfrm>
          </p:grpSpPr>
          <p:sp>
            <p:nvSpPr>
              <p:cNvPr id="28" name="Oval 27">
                <a:extLst>
                  <a:ext uri="{FF2B5EF4-FFF2-40B4-BE49-F238E27FC236}">
                    <a16:creationId xmlns:a16="http://schemas.microsoft.com/office/drawing/2014/main" id="{D86CCE80-1C49-46BD-B70C-996DA8B8D3E3}"/>
                  </a:ext>
                </a:extLst>
              </p:cNvPr>
              <p:cNvSpPr/>
              <p:nvPr/>
            </p:nvSpPr>
            <p:spPr>
              <a:xfrm>
                <a:off x="5517444" y="2850444"/>
                <a:ext cx="1157110" cy="1157110"/>
              </a:xfrm>
              <a:prstGeom prst="ellipse">
                <a:avLst/>
              </a:prstGeom>
              <a:solidFill>
                <a:schemeClr val="accent4"/>
              </a:solidFill>
              <a:ln w="285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TextBox 28">
                <a:extLst>
                  <a:ext uri="{FF2B5EF4-FFF2-40B4-BE49-F238E27FC236}">
                    <a16:creationId xmlns:a16="http://schemas.microsoft.com/office/drawing/2014/main" id="{D792FEA1-666C-48BE-B989-F30600EC9400}"/>
                  </a:ext>
                </a:extLst>
              </p:cNvPr>
              <p:cNvSpPr txBox="1"/>
              <p:nvPr/>
            </p:nvSpPr>
            <p:spPr>
              <a:xfrm>
                <a:off x="5648786" y="3301999"/>
                <a:ext cx="965200" cy="307777"/>
              </a:xfrm>
              <a:prstGeom prst="rect">
                <a:avLst/>
              </a:prstGeom>
              <a:solidFill>
                <a:schemeClr val="accent4"/>
              </a:soli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400">
                    <a:solidFill>
                      <a:schemeClr val="bg2"/>
                    </a:solidFill>
                    <a:latin typeface="Roboto"/>
                    <a:ea typeface="Roboto"/>
                    <a:cs typeface="Roboto"/>
                  </a:rPr>
                  <a:t>Ideation</a:t>
                </a:r>
              </a:p>
            </p:txBody>
          </p:sp>
        </p:grpSp>
        <p:grpSp>
          <p:nvGrpSpPr>
            <p:cNvPr id="16" name="Group 15">
              <a:extLst>
                <a:ext uri="{FF2B5EF4-FFF2-40B4-BE49-F238E27FC236}">
                  <a16:creationId xmlns:a16="http://schemas.microsoft.com/office/drawing/2014/main" id="{EBEAFEFD-F2AB-4F9C-BED5-044329B0A6D8}"/>
                </a:ext>
              </a:extLst>
            </p:cNvPr>
            <p:cNvGrpSpPr/>
            <p:nvPr/>
          </p:nvGrpSpPr>
          <p:grpSpPr>
            <a:xfrm>
              <a:off x="7127287" y="2850444"/>
              <a:ext cx="1285052" cy="1157110"/>
              <a:chOff x="7132696" y="2850444"/>
              <a:chExt cx="1285052" cy="1157110"/>
            </a:xfrm>
          </p:grpSpPr>
          <p:sp>
            <p:nvSpPr>
              <p:cNvPr id="26" name="Oval 25">
                <a:extLst>
                  <a:ext uri="{FF2B5EF4-FFF2-40B4-BE49-F238E27FC236}">
                    <a16:creationId xmlns:a16="http://schemas.microsoft.com/office/drawing/2014/main" id="{7FAE7356-A43B-4C9A-AABF-8AEE6178C318}"/>
                  </a:ext>
                </a:extLst>
              </p:cNvPr>
              <p:cNvSpPr/>
              <p:nvPr/>
            </p:nvSpPr>
            <p:spPr>
              <a:xfrm>
                <a:off x="7189141" y="2850444"/>
                <a:ext cx="1157110" cy="1157110"/>
              </a:xfrm>
              <a:prstGeom prst="ellipse">
                <a:avLst/>
              </a:prstGeom>
              <a:solidFill>
                <a:schemeClr val="accent4"/>
              </a:solidFill>
              <a:ln w="285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TextBox 26">
                <a:extLst>
                  <a:ext uri="{FF2B5EF4-FFF2-40B4-BE49-F238E27FC236}">
                    <a16:creationId xmlns:a16="http://schemas.microsoft.com/office/drawing/2014/main" id="{B63D5EB1-9DC7-429C-83B0-6655D53F5F8C}"/>
                  </a:ext>
                </a:extLst>
              </p:cNvPr>
              <p:cNvSpPr txBox="1"/>
              <p:nvPr/>
            </p:nvSpPr>
            <p:spPr>
              <a:xfrm>
                <a:off x="7132696" y="3166315"/>
                <a:ext cx="1285052" cy="523220"/>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400">
                    <a:solidFill>
                      <a:schemeClr val="bg2"/>
                    </a:solidFill>
                    <a:latin typeface="Roboto"/>
                    <a:ea typeface="Roboto"/>
                    <a:cs typeface="Calibri"/>
                  </a:rPr>
                  <a:t>Prototype and testing</a:t>
                </a:r>
                <a:endParaRPr lang="en-US">
                  <a:solidFill>
                    <a:schemeClr val="bg2"/>
                  </a:solidFill>
                  <a:latin typeface="Roboto"/>
                  <a:ea typeface="Roboto"/>
                  <a:cs typeface="Calibri"/>
                </a:endParaRPr>
              </a:p>
            </p:txBody>
          </p:sp>
        </p:grpSp>
        <p:grpSp>
          <p:nvGrpSpPr>
            <p:cNvPr id="17" name="Group 16">
              <a:extLst>
                <a:ext uri="{FF2B5EF4-FFF2-40B4-BE49-F238E27FC236}">
                  <a16:creationId xmlns:a16="http://schemas.microsoft.com/office/drawing/2014/main" id="{F31C82C0-E692-488E-B9C5-4D0BC79AF67F}"/>
                </a:ext>
              </a:extLst>
            </p:cNvPr>
            <p:cNvGrpSpPr/>
            <p:nvPr/>
          </p:nvGrpSpPr>
          <p:grpSpPr>
            <a:xfrm>
              <a:off x="8887649" y="2850444"/>
              <a:ext cx="1166517" cy="1157110"/>
              <a:chOff x="8845080" y="2850444"/>
              <a:chExt cx="1166517" cy="1157110"/>
            </a:xfrm>
          </p:grpSpPr>
          <p:sp>
            <p:nvSpPr>
              <p:cNvPr id="24" name="Oval 23">
                <a:extLst>
                  <a:ext uri="{FF2B5EF4-FFF2-40B4-BE49-F238E27FC236}">
                    <a16:creationId xmlns:a16="http://schemas.microsoft.com/office/drawing/2014/main" id="{9027A2D7-BB95-42BD-8D17-E683AAEBE68D}"/>
                  </a:ext>
                </a:extLst>
              </p:cNvPr>
              <p:cNvSpPr/>
              <p:nvPr/>
            </p:nvSpPr>
            <p:spPr>
              <a:xfrm>
                <a:off x="8854487" y="2850444"/>
                <a:ext cx="1157110" cy="1157110"/>
              </a:xfrm>
              <a:prstGeom prst="ellipse">
                <a:avLst/>
              </a:prstGeom>
              <a:solidFill>
                <a:schemeClr val="accent4"/>
              </a:solidFill>
              <a:ln w="285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extBox 24">
                <a:extLst>
                  <a:ext uri="{FF2B5EF4-FFF2-40B4-BE49-F238E27FC236}">
                    <a16:creationId xmlns:a16="http://schemas.microsoft.com/office/drawing/2014/main" id="{5E943009-F092-4DB6-8E24-8F3B912FFCD0}"/>
                  </a:ext>
                </a:extLst>
              </p:cNvPr>
              <p:cNvSpPr txBox="1"/>
              <p:nvPr/>
            </p:nvSpPr>
            <p:spPr>
              <a:xfrm>
                <a:off x="8845080" y="3297167"/>
                <a:ext cx="1153349" cy="276999"/>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200">
                    <a:solidFill>
                      <a:schemeClr val="bg2"/>
                    </a:solidFill>
                    <a:latin typeface="Roboto"/>
                    <a:ea typeface="Roboto"/>
                    <a:cs typeface="Calibri"/>
                  </a:rPr>
                  <a:t>Implementing</a:t>
                </a:r>
              </a:p>
            </p:txBody>
          </p:sp>
        </p:grpSp>
        <p:grpSp>
          <p:nvGrpSpPr>
            <p:cNvPr id="18" name="Group 17">
              <a:extLst>
                <a:ext uri="{FF2B5EF4-FFF2-40B4-BE49-F238E27FC236}">
                  <a16:creationId xmlns:a16="http://schemas.microsoft.com/office/drawing/2014/main" id="{664E0FB9-AA12-44C3-84CD-C12C29530899}"/>
                </a:ext>
              </a:extLst>
            </p:cNvPr>
            <p:cNvGrpSpPr/>
            <p:nvPr/>
          </p:nvGrpSpPr>
          <p:grpSpPr>
            <a:xfrm>
              <a:off x="10544528" y="2850444"/>
              <a:ext cx="1219200" cy="1157110"/>
              <a:chOff x="10521479" y="2850444"/>
              <a:chExt cx="1219200" cy="1157110"/>
            </a:xfrm>
          </p:grpSpPr>
          <p:sp>
            <p:nvSpPr>
              <p:cNvPr id="22" name="Oval 21">
                <a:extLst>
                  <a:ext uri="{FF2B5EF4-FFF2-40B4-BE49-F238E27FC236}">
                    <a16:creationId xmlns:a16="http://schemas.microsoft.com/office/drawing/2014/main" id="{C2E0DEC2-E177-4FC6-9098-3271AB81D95C}"/>
                  </a:ext>
                </a:extLst>
              </p:cNvPr>
              <p:cNvSpPr/>
              <p:nvPr/>
            </p:nvSpPr>
            <p:spPr>
              <a:xfrm>
                <a:off x="10521479" y="2850444"/>
                <a:ext cx="1157110" cy="1157110"/>
              </a:xfrm>
              <a:prstGeom prst="ellipse">
                <a:avLst/>
              </a:prstGeom>
              <a:solidFill>
                <a:schemeClr val="accent4"/>
              </a:solidFill>
              <a:ln w="285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Box 22">
                <a:extLst>
                  <a:ext uri="{FF2B5EF4-FFF2-40B4-BE49-F238E27FC236}">
                    <a16:creationId xmlns:a16="http://schemas.microsoft.com/office/drawing/2014/main" id="{30433B4A-B321-4D28-998A-EF870445B541}"/>
                  </a:ext>
                </a:extLst>
              </p:cNvPr>
              <p:cNvSpPr txBox="1"/>
              <p:nvPr/>
            </p:nvSpPr>
            <p:spPr>
              <a:xfrm>
                <a:off x="10587330" y="3085629"/>
                <a:ext cx="1153349" cy="738664"/>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400" dirty="0">
                    <a:solidFill>
                      <a:schemeClr val="bg2"/>
                    </a:solidFill>
                    <a:latin typeface="Roboto"/>
                    <a:ea typeface="Roboto"/>
                    <a:cs typeface="Roboto"/>
                  </a:rPr>
                  <a:t>Reflection </a:t>
                </a:r>
                <a:endParaRPr lang="en-US" sz="1400" dirty="0">
                  <a:solidFill>
                    <a:schemeClr val="bg2"/>
                  </a:solidFill>
                  <a:latin typeface="Roboto"/>
                  <a:ea typeface="Roboto"/>
                  <a:cs typeface="Roboto"/>
                </a:endParaRPr>
              </a:p>
              <a:p>
                <a:pPr algn="ctr"/>
                <a:r>
                  <a:rPr lang="en-GB" sz="1400" dirty="0">
                    <a:solidFill>
                      <a:schemeClr val="bg2"/>
                    </a:solidFill>
                    <a:latin typeface="Roboto"/>
                    <a:ea typeface="Roboto"/>
                    <a:cs typeface="Roboto"/>
                  </a:rPr>
                  <a:t>and Learning</a:t>
                </a:r>
                <a:endParaRPr lang="en-US" sz="1400" dirty="0">
                  <a:solidFill>
                    <a:schemeClr val="bg2"/>
                  </a:solidFill>
                  <a:latin typeface="Roboto"/>
                  <a:ea typeface="Roboto"/>
                  <a:cs typeface="Roboto"/>
                </a:endParaRPr>
              </a:p>
            </p:txBody>
          </p:sp>
        </p:grpSp>
        <p:grpSp>
          <p:nvGrpSpPr>
            <p:cNvPr id="19" name="Group 18">
              <a:extLst>
                <a:ext uri="{FF2B5EF4-FFF2-40B4-BE49-F238E27FC236}">
                  <a16:creationId xmlns:a16="http://schemas.microsoft.com/office/drawing/2014/main" id="{159F1EE3-E1EB-4676-935D-0BE182FBD8E2}"/>
                </a:ext>
              </a:extLst>
            </p:cNvPr>
            <p:cNvGrpSpPr/>
            <p:nvPr/>
          </p:nvGrpSpPr>
          <p:grpSpPr>
            <a:xfrm>
              <a:off x="518583" y="2850444"/>
              <a:ext cx="1157110" cy="1157110"/>
              <a:chOff x="538103" y="2850444"/>
              <a:chExt cx="1157110" cy="1157110"/>
            </a:xfrm>
          </p:grpSpPr>
          <p:sp>
            <p:nvSpPr>
              <p:cNvPr id="20" name="Oval 19">
                <a:extLst>
                  <a:ext uri="{FF2B5EF4-FFF2-40B4-BE49-F238E27FC236}">
                    <a16:creationId xmlns:a16="http://schemas.microsoft.com/office/drawing/2014/main" id="{DF8E6EFF-0FB6-4486-84BB-791EE345B84B}"/>
                  </a:ext>
                </a:extLst>
              </p:cNvPr>
              <p:cNvSpPr/>
              <p:nvPr/>
            </p:nvSpPr>
            <p:spPr>
              <a:xfrm>
                <a:off x="538103" y="2850444"/>
                <a:ext cx="1157110" cy="1157110"/>
              </a:xfrm>
              <a:prstGeom prst="ellipse">
                <a:avLst/>
              </a:prstGeom>
              <a:solidFill>
                <a:schemeClr val="accent4"/>
              </a:solidFill>
              <a:ln w="285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xtBox 20">
                <a:extLst>
                  <a:ext uri="{FF2B5EF4-FFF2-40B4-BE49-F238E27FC236}">
                    <a16:creationId xmlns:a16="http://schemas.microsoft.com/office/drawing/2014/main" id="{38E8C4BD-1C91-4BFB-BA4D-C3A8CC68A823}"/>
                  </a:ext>
                </a:extLst>
              </p:cNvPr>
              <p:cNvSpPr txBox="1"/>
              <p:nvPr/>
            </p:nvSpPr>
            <p:spPr>
              <a:xfrm>
                <a:off x="636880" y="3198517"/>
                <a:ext cx="955794" cy="461665"/>
              </a:xfrm>
              <a:prstGeom prst="rect">
                <a:avLst/>
              </a:prstGeom>
              <a:solidFill>
                <a:schemeClr val="accent4"/>
              </a:soli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200">
                    <a:solidFill>
                      <a:schemeClr val="bg2"/>
                    </a:solidFill>
                    <a:latin typeface="Roboto"/>
                    <a:ea typeface="Roboto"/>
                    <a:cs typeface="Roboto"/>
                  </a:rPr>
                  <a:t>Innovation D</a:t>
                </a:r>
                <a:r>
                  <a:rPr lang="en-GB" sz="1200">
                    <a:solidFill>
                      <a:schemeClr val="bg2"/>
                    </a:solidFill>
                    <a:latin typeface="Roboto"/>
                    <a:ea typeface="Roboto"/>
                    <a:cs typeface="Calibri"/>
                  </a:rPr>
                  <a:t>ynamics</a:t>
                </a:r>
              </a:p>
            </p:txBody>
          </p:sp>
        </p:grpSp>
      </p:grpSp>
      <p:sp>
        <p:nvSpPr>
          <p:cNvPr id="36" name="Oval 35">
            <a:extLst>
              <a:ext uri="{FF2B5EF4-FFF2-40B4-BE49-F238E27FC236}">
                <a16:creationId xmlns:a16="http://schemas.microsoft.com/office/drawing/2014/main" id="{D96B92D3-E6D4-4CD2-876B-C7974D421D2A}"/>
              </a:ext>
            </a:extLst>
          </p:cNvPr>
          <p:cNvSpPr/>
          <p:nvPr/>
        </p:nvSpPr>
        <p:spPr>
          <a:xfrm>
            <a:off x="483541" y="996245"/>
            <a:ext cx="11270073" cy="5014146"/>
          </a:xfrm>
          <a:prstGeom prst="ellipse">
            <a:avLst/>
          </a:prstGeom>
          <a:noFill/>
          <a:ln w="285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Rounded Corners 39">
            <a:extLst>
              <a:ext uri="{FF2B5EF4-FFF2-40B4-BE49-F238E27FC236}">
                <a16:creationId xmlns:a16="http://schemas.microsoft.com/office/drawing/2014/main" id="{8C7380DF-EF71-4C7D-BA6E-E81D816F1547}"/>
              </a:ext>
            </a:extLst>
          </p:cNvPr>
          <p:cNvSpPr/>
          <p:nvPr/>
        </p:nvSpPr>
        <p:spPr>
          <a:xfrm>
            <a:off x="1397823" y="1148526"/>
            <a:ext cx="4148666" cy="366889"/>
          </a:xfrm>
          <a:prstGeom prst="round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a:solidFill>
                  <a:schemeClr val="bg2"/>
                </a:solidFill>
                <a:cs typeface="Calibri"/>
              </a:rPr>
              <a:t>A sustainable Community of Practice</a:t>
            </a:r>
            <a:endParaRPr lang="en-GB">
              <a:solidFill>
                <a:schemeClr val="bg2"/>
              </a:solidFill>
              <a:ea typeface="Roboto"/>
              <a:cs typeface="Calibri"/>
            </a:endParaRPr>
          </a:p>
        </p:txBody>
      </p:sp>
      <p:sp>
        <p:nvSpPr>
          <p:cNvPr id="43" name="TextBox 42">
            <a:extLst>
              <a:ext uri="{FF2B5EF4-FFF2-40B4-BE49-F238E27FC236}">
                <a16:creationId xmlns:a16="http://schemas.microsoft.com/office/drawing/2014/main" id="{B503DA5D-E7BE-4E3A-B562-A24239F4C9F2}"/>
              </a:ext>
            </a:extLst>
          </p:cNvPr>
          <p:cNvSpPr txBox="1"/>
          <p:nvPr/>
        </p:nvSpPr>
        <p:spPr>
          <a:xfrm>
            <a:off x="3840103" y="4818474"/>
            <a:ext cx="2743200" cy="923330"/>
          </a:xfrm>
          <a:prstGeom prst="rect">
            <a:avLst/>
          </a:prstGeom>
          <a:solidFill>
            <a:schemeClr val="accent4"/>
          </a:solid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r>
              <a:rPr lang="en-GB">
                <a:solidFill>
                  <a:srgbClr val="E0C00B"/>
                </a:solidFill>
                <a:latin typeface="Roboto"/>
                <a:ea typeface="Roboto"/>
                <a:cs typeface="Roboto"/>
              </a:rPr>
              <a:t>A golden thread of circular economy principles</a:t>
            </a:r>
            <a:endParaRPr lang="en-US">
              <a:latin typeface="Roboto"/>
              <a:ea typeface="Roboto"/>
              <a:cs typeface="Roboto"/>
            </a:endParaRPr>
          </a:p>
        </p:txBody>
      </p:sp>
      <p:sp>
        <p:nvSpPr>
          <p:cNvPr id="2" name="TextBox 1">
            <a:extLst>
              <a:ext uri="{FF2B5EF4-FFF2-40B4-BE49-F238E27FC236}">
                <a16:creationId xmlns:a16="http://schemas.microsoft.com/office/drawing/2014/main" id="{484A1E7E-DEA8-4549-A6D3-DB8975FE6EE1}"/>
              </a:ext>
            </a:extLst>
          </p:cNvPr>
          <p:cNvSpPr txBox="1"/>
          <p:nvPr/>
        </p:nvSpPr>
        <p:spPr>
          <a:xfrm>
            <a:off x="9008530" y="6136391"/>
            <a:ext cx="1535998" cy="369332"/>
          </a:xfrm>
          <a:prstGeom prst="rect">
            <a:avLst/>
          </a:prstGeom>
          <a:noFill/>
        </p:spPr>
        <p:txBody>
          <a:bodyPr wrap="none" lIns="91440" tIns="45720" rIns="91440" bIns="45720" rtlCol="0" anchor="t">
            <a:spAutoFit/>
          </a:bodyPr>
          <a:lstStyle/>
          <a:p>
            <a:r>
              <a:rPr lang="en-GB">
                <a:solidFill>
                  <a:schemeClr val="bg2"/>
                </a:solidFill>
              </a:rPr>
              <a:t>Walpole, 2021</a:t>
            </a:r>
          </a:p>
        </p:txBody>
      </p:sp>
    </p:spTree>
    <p:extLst>
      <p:ext uri="{BB962C8B-B14F-4D97-AF65-F5344CB8AC3E}">
        <p14:creationId xmlns:p14="http://schemas.microsoft.com/office/powerpoint/2010/main" val="9440090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Logo, company name&#10;&#10;Description automatically generated">
            <a:extLst>
              <a:ext uri="{FF2B5EF4-FFF2-40B4-BE49-F238E27FC236}">
                <a16:creationId xmlns:a16="http://schemas.microsoft.com/office/drawing/2014/main" id="{4483E213-3342-2C22-EA61-7B1BE2A3C194}"/>
              </a:ext>
            </a:extLst>
          </p:cNvPr>
          <p:cNvPicPr>
            <a:picLocks noChangeAspect="1"/>
          </p:cNvPicPr>
          <p:nvPr/>
        </p:nvPicPr>
        <p:blipFill>
          <a:blip r:embed="rId3"/>
          <a:stretch>
            <a:fillRect/>
          </a:stretch>
        </p:blipFill>
        <p:spPr>
          <a:xfrm>
            <a:off x="63500" y="157480"/>
            <a:ext cx="1130300" cy="789940"/>
          </a:xfrm>
          <a:prstGeom prst="rect">
            <a:avLst/>
          </a:prstGeom>
        </p:spPr>
      </p:pic>
      <p:pic>
        <p:nvPicPr>
          <p:cNvPr id="3" name="Picture 3" descr="Logo, company name&#10;&#10;Description automatically generated">
            <a:extLst>
              <a:ext uri="{FF2B5EF4-FFF2-40B4-BE49-F238E27FC236}">
                <a16:creationId xmlns:a16="http://schemas.microsoft.com/office/drawing/2014/main" id="{22CA2ECB-F3C0-925C-6C90-04A6192550CF}"/>
              </a:ext>
            </a:extLst>
          </p:cNvPr>
          <p:cNvPicPr>
            <a:picLocks noChangeAspect="1"/>
          </p:cNvPicPr>
          <p:nvPr/>
        </p:nvPicPr>
        <p:blipFill>
          <a:blip r:embed="rId4"/>
          <a:stretch>
            <a:fillRect/>
          </a:stretch>
        </p:blipFill>
        <p:spPr>
          <a:xfrm>
            <a:off x="1270000" y="50800"/>
            <a:ext cx="2133600" cy="1066800"/>
          </a:xfrm>
          <a:prstGeom prst="rect">
            <a:avLst/>
          </a:prstGeom>
        </p:spPr>
      </p:pic>
      <p:pic>
        <p:nvPicPr>
          <p:cNvPr id="4" name="Picture 4" descr="Shape, logo&#10;&#10;Description automatically generated">
            <a:extLst>
              <a:ext uri="{FF2B5EF4-FFF2-40B4-BE49-F238E27FC236}">
                <a16:creationId xmlns:a16="http://schemas.microsoft.com/office/drawing/2014/main" id="{8A8A2902-EF04-C688-4068-CA71015CCA4D}"/>
              </a:ext>
            </a:extLst>
          </p:cNvPr>
          <p:cNvPicPr>
            <a:picLocks noChangeAspect="1"/>
          </p:cNvPicPr>
          <p:nvPr/>
        </p:nvPicPr>
        <p:blipFill>
          <a:blip r:embed="rId5"/>
          <a:stretch>
            <a:fillRect/>
          </a:stretch>
        </p:blipFill>
        <p:spPr>
          <a:xfrm>
            <a:off x="3398838" y="109538"/>
            <a:ext cx="987425" cy="987425"/>
          </a:xfrm>
          <a:prstGeom prst="rect">
            <a:avLst/>
          </a:prstGeom>
        </p:spPr>
      </p:pic>
      <p:pic>
        <p:nvPicPr>
          <p:cNvPr id="5" name="Picture 5" descr="Logo, company name&#10;&#10;Description automatically generated">
            <a:extLst>
              <a:ext uri="{FF2B5EF4-FFF2-40B4-BE49-F238E27FC236}">
                <a16:creationId xmlns:a16="http://schemas.microsoft.com/office/drawing/2014/main" id="{030E0FC5-86EE-334C-C1D3-E84ADE4BD2F0}"/>
              </a:ext>
            </a:extLst>
          </p:cNvPr>
          <p:cNvPicPr>
            <a:picLocks noChangeAspect="1"/>
          </p:cNvPicPr>
          <p:nvPr/>
        </p:nvPicPr>
        <p:blipFill>
          <a:blip r:embed="rId6"/>
          <a:stretch>
            <a:fillRect/>
          </a:stretch>
        </p:blipFill>
        <p:spPr>
          <a:xfrm>
            <a:off x="4419600" y="20320"/>
            <a:ext cx="1663700" cy="1318260"/>
          </a:xfrm>
          <a:prstGeom prst="rect">
            <a:avLst/>
          </a:prstGeom>
        </p:spPr>
      </p:pic>
      <p:pic>
        <p:nvPicPr>
          <p:cNvPr id="6" name="Picture 6" descr="Logo&#10;&#10;Description automatically generated">
            <a:extLst>
              <a:ext uri="{FF2B5EF4-FFF2-40B4-BE49-F238E27FC236}">
                <a16:creationId xmlns:a16="http://schemas.microsoft.com/office/drawing/2014/main" id="{9C20136E-BC73-B996-F785-69CE56C60FEB}"/>
              </a:ext>
            </a:extLst>
          </p:cNvPr>
          <p:cNvPicPr>
            <a:picLocks noChangeAspect="1"/>
          </p:cNvPicPr>
          <p:nvPr/>
        </p:nvPicPr>
        <p:blipFill>
          <a:blip r:embed="rId7"/>
          <a:stretch>
            <a:fillRect/>
          </a:stretch>
        </p:blipFill>
        <p:spPr>
          <a:xfrm>
            <a:off x="6096000" y="250952"/>
            <a:ext cx="2743200" cy="768096"/>
          </a:xfrm>
          <a:prstGeom prst="rect">
            <a:avLst/>
          </a:prstGeom>
        </p:spPr>
      </p:pic>
      <p:pic>
        <p:nvPicPr>
          <p:cNvPr id="7" name="Picture 7" descr="A picture containing text, clipart, vector graphics&#10;&#10;Description automatically generated">
            <a:extLst>
              <a:ext uri="{FF2B5EF4-FFF2-40B4-BE49-F238E27FC236}">
                <a16:creationId xmlns:a16="http://schemas.microsoft.com/office/drawing/2014/main" id="{E7204532-1ED6-5972-2BCB-A5553E7D073F}"/>
              </a:ext>
            </a:extLst>
          </p:cNvPr>
          <p:cNvPicPr>
            <a:picLocks noChangeAspect="1"/>
          </p:cNvPicPr>
          <p:nvPr/>
        </p:nvPicPr>
        <p:blipFill>
          <a:blip r:embed="rId8"/>
          <a:stretch>
            <a:fillRect/>
          </a:stretch>
        </p:blipFill>
        <p:spPr>
          <a:xfrm>
            <a:off x="8877300" y="114300"/>
            <a:ext cx="901700" cy="889000"/>
          </a:xfrm>
          <a:prstGeom prst="rect">
            <a:avLst/>
          </a:prstGeom>
        </p:spPr>
      </p:pic>
      <p:pic>
        <p:nvPicPr>
          <p:cNvPr id="8" name="Picture 8" descr="A picture containing text&#10;&#10;Description automatically generated">
            <a:extLst>
              <a:ext uri="{FF2B5EF4-FFF2-40B4-BE49-F238E27FC236}">
                <a16:creationId xmlns:a16="http://schemas.microsoft.com/office/drawing/2014/main" id="{ED0F142B-CCB6-54C4-6B78-20D253DF102B}"/>
              </a:ext>
            </a:extLst>
          </p:cNvPr>
          <p:cNvPicPr>
            <a:picLocks noChangeAspect="1"/>
          </p:cNvPicPr>
          <p:nvPr/>
        </p:nvPicPr>
        <p:blipFill>
          <a:blip r:embed="rId9"/>
          <a:stretch>
            <a:fillRect/>
          </a:stretch>
        </p:blipFill>
        <p:spPr>
          <a:xfrm>
            <a:off x="9779000" y="25400"/>
            <a:ext cx="1270000" cy="1257300"/>
          </a:xfrm>
          <a:prstGeom prst="rect">
            <a:avLst/>
          </a:prstGeom>
        </p:spPr>
      </p:pic>
      <p:pic>
        <p:nvPicPr>
          <p:cNvPr id="9" name="Picture 9" descr="Logo, company name&#10;&#10;Description automatically generated">
            <a:extLst>
              <a:ext uri="{FF2B5EF4-FFF2-40B4-BE49-F238E27FC236}">
                <a16:creationId xmlns:a16="http://schemas.microsoft.com/office/drawing/2014/main" id="{4B2EE442-83D6-276E-7970-5537039B605A}"/>
              </a:ext>
            </a:extLst>
          </p:cNvPr>
          <p:cNvPicPr>
            <a:picLocks noChangeAspect="1"/>
          </p:cNvPicPr>
          <p:nvPr/>
        </p:nvPicPr>
        <p:blipFill>
          <a:blip r:embed="rId10"/>
          <a:stretch>
            <a:fillRect/>
          </a:stretch>
        </p:blipFill>
        <p:spPr>
          <a:xfrm>
            <a:off x="63500" y="1299938"/>
            <a:ext cx="1600200" cy="435425"/>
          </a:xfrm>
          <a:prstGeom prst="rect">
            <a:avLst/>
          </a:prstGeom>
        </p:spPr>
      </p:pic>
      <p:pic>
        <p:nvPicPr>
          <p:cNvPr id="10" name="Picture 10" descr="A picture containing text&#10;&#10;Description automatically generated">
            <a:extLst>
              <a:ext uri="{FF2B5EF4-FFF2-40B4-BE49-F238E27FC236}">
                <a16:creationId xmlns:a16="http://schemas.microsoft.com/office/drawing/2014/main" id="{B14AF080-FC34-DEE1-485D-53F789DD440E}"/>
              </a:ext>
            </a:extLst>
          </p:cNvPr>
          <p:cNvPicPr>
            <a:picLocks noChangeAspect="1"/>
          </p:cNvPicPr>
          <p:nvPr/>
        </p:nvPicPr>
        <p:blipFill>
          <a:blip r:embed="rId11"/>
          <a:stretch>
            <a:fillRect/>
          </a:stretch>
        </p:blipFill>
        <p:spPr>
          <a:xfrm>
            <a:off x="1906588" y="1122363"/>
            <a:ext cx="1279525" cy="815975"/>
          </a:xfrm>
          <a:prstGeom prst="rect">
            <a:avLst/>
          </a:prstGeom>
        </p:spPr>
      </p:pic>
      <p:pic>
        <p:nvPicPr>
          <p:cNvPr id="11" name="Picture 11">
            <a:extLst>
              <a:ext uri="{FF2B5EF4-FFF2-40B4-BE49-F238E27FC236}">
                <a16:creationId xmlns:a16="http://schemas.microsoft.com/office/drawing/2014/main" id="{BE787206-04E8-4608-F0AB-91B737BB3891}"/>
              </a:ext>
            </a:extLst>
          </p:cNvPr>
          <p:cNvPicPr>
            <a:picLocks noChangeAspect="1"/>
          </p:cNvPicPr>
          <p:nvPr/>
        </p:nvPicPr>
        <p:blipFill rotWithShape="1">
          <a:blip r:embed="rId12"/>
          <a:srcRect t="27399" b="28283"/>
          <a:stretch/>
        </p:blipFill>
        <p:spPr>
          <a:xfrm>
            <a:off x="3416300" y="1125538"/>
            <a:ext cx="2667000" cy="823912"/>
          </a:xfrm>
          <a:prstGeom prst="rect">
            <a:avLst/>
          </a:prstGeom>
        </p:spPr>
      </p:pic>
      <p:pic>
        <p:nvPicPr>
          <p:cNvPr id="12" name="Picture 12" descr="Text&#10;&#10;Description automatically generated">
            <a:extLst>
              <a:ext uri="{FF2B5EF4-FFF2-40B4-BE49-F238E27FC236}">
                <a16:creationId xmlns:a16="http://schemas.microsoft.com/office/drawing/2014/main" id="{BE315DCA-B7BA-80EA-E8F6-FD1D679CFAA1}"/>
              </a:ext>
            </a:extLst>
          </p:cNvPr>
          <p:cNvPicPr>
            <a:picLocks noChangeAspect="1"/>
          </p:cNvPicPr>
          <p:nvPr/>
        </p:nvPicPr>
        <p:blipFill>
          <a:blip r:embed="rId13"/>
          <a:stretch>
            <a:fillRect/>
          </a:stretch>
        </p:blipFill>
        <p:spPr>
          <a:xfrm>
            <a:off x="6083300" y="1006628"/>
            <a:ext cx="2374900" cy="945844"/>
          </a:xfrm>
          <a:prstGeom prst="rect">
            <a:avLst/>
          </a:prstGeom>
        </p:spPr>
      </p:pic>
      <p:pic>
        <p:nvPicPr>
          <p:cNvPr id="13" name="Picture 13" descr="Text&#10;&#10;Description automatically generated">
            <a:extLst>
              <a:ext uri="{FF2B5EF4-FFF2-40B4-BE49-F238E27FC236}">
                <a16:creationId xmlns:a16="http://schemas.microsoft.com/office/drawing/2014/main" id="{CE9D5890-F007-BD48-07E9-7216DB082F74}"/>
              </a:ext>
            </a:extLst>
          </p:cNvPr>
          <p:cNvPicPr>
            <a:picLocks noChangeAspect="1"/>
          </p:cNvPicPr>
          <p:nvPr/>
        </p:nvPicPr>
        <p:blipFill>
          <a:blip r:embed="rId14"/>
          <a:stretch>
            <a:fillRect/>
          </a:stretch>
        </p:blipFill>
        <p:spPr>
          <a:xfrm>
            <a:off x="8420100" y="1011661"/>
            <a:ext cx="1943100" cy="1011977"/>
          </a:xfrm>
          <a:prstGeom prst="rect">
            <a:avLst/>
          </a:prstGeom>
        </p:spPr>
      </p:pic>
      <p:pic>
        <p:nvPicPr>
          <p:cNvPr id="14" name="Graphic 14">
            <a:extLst>
              <a:ext uri="{FF2B5EF4-FFF2-40B4-BE49-F238E27FC236}">
                <a16:creationId xmlns:a16="http://schemas.microsoft.com/office/drawing/2014/main" id="{47DB3A09-CA11-7209-3FAC-B200AFECD242}"/>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0287000" y="1147623"/>
            <a:ext cx="1879599" cy="663854"/>
          </a:xfrm>
          <a:prstGeom prst="rect">
            <a:avLst/>
          </a:prstGeom>
        </p:spPr>
      </p:pic>
      <p:pic>
        <p:nvPicPr>
          <p:cNvPr id="15" name="Picture 15" descr="Text&#10;&#10;Description automatically generated">
            <a:extLst>
              <a:ext uri="{FF2B5EF4-FFF2-40B4-BE49-F238E27FC236}">
                <a16:creationId xmlns:a16="http://schemas.microsoft.com/office/drawing/2014/main" id="{238EF256-ABA1-5FF0-7D0D-7BAB55A9F645}"/>
              </a:ext>
            </a:extLst>
          </p:cNvPr>
          <p:cNvPicPr>
            <a:picLocks noChangeAspect="1"/>
          </p:cNvPicPr>
          <p:nvPr/>
        </p:nvPicPr>
        <p:blipFill>
          <a:blip r:embed="rId17"/>
          <a:stretch>
            <a:fillRect/>
          </a:stretch>
        </p:blipFill>
        <p:spPr>
          <a:xfrm>
            <a:off x="63500" y="2083257"/>
            <a:ext cx="1231900" cy="862687"/>
          </a:xfrm>
          <a:prstGeom prst="rect">
            <a:avLst/>
          </a:prstGeom>
        </p:spPr>
      </p:pic>
      <p:pic>
        <p:nvPicPr>
          <p:cNvPr id="16" name="Picture 16" descr="Logo, company name&#10;&#10;Description automatically generated">
            <a:extLst>
              <a:ext uri="{FF2B5EF4-FFF2-40B4-BE49-F238E27FC236}">
                <a16:creationId xmlns:a16="http://schemas.microsoft.com/office/drawing/2014/main" id="{D285A057-CF74-53BE-AFFF-8D31E0323A8F}"/>
              </a:ext>
            </a:extLst>
          </p:cNvPr>
          <p:cNvPicPr>
            <a:picLocks noChangeAspect="1"/>
          </p:cNvPicPr>
          <p:nvPr/>
        </p:nvPicPr>
        <p:blipFill>
          <a:blip r:embed="rId18"/>
          <a:stretch>
            <a:fillRect/>
          </a:stretch>
        </p:blipFill>
        <p:spPr>
          <a:xfrm>
            <a:off x="1295400" y="2133600"/>
            <a:ext cx="1714500" cy="863600"/>
          </a:xfrm>
          <a:prstGeom prst="rect">
            <a:avLst/>
          </a:prstGeom>
        </p:spPr>
      </p:pic>
      <p:pic>
        <p:nvPicPr>
          <p:cNvPr id="17" name="Picture 17" descr="Logo&#10;&#10;Description automatically generated">
            <a:extLst>
              <a:ext uri="{FF2B5EF4-FFF2-40B4-BE49-F238E27FC236}">
                <a16:creationId xmlns:a16="http://schemas.microsoft.com/office/drawing/2014/main" id="{34786BBD-C510-4407-F16A-90E5B5160777}"/>
              </a:ext>
            </a:extLst>
          </p:cNvPr>
          <p:cNvPicPr>
            <a:picLocks noChangeAspect="1"/>
          </p:cNvPicPr>
          <p:nvPr/>
        </p:nvPicPr>
        <p:blipFill>
          <a:blip r:embed="rId19"/>
          <a:stretch>
            <a:fillRect/>
          </a:stretch>
        </p:blipFill>
        <p:spPr>
          <a:xfrm>
            <a:off x="11183938" y="211138"/>
            <a:ext cx="923925" cy="923925"/>
          </a:xfrm>
          <a:prstGeom prst="rect">
            <a:avLst/>
          </a:prstGeom>
        </p:spPr>
      </p:pic>
      <p:pic>
        <p:nvPicPr>
          <p:cNvPr id="18" name="Picture 18" descr="A picture containing text, clipart&#10;&#10;Description automatically generated">
            <a:extLst>
              <a:ext uri="{FF2B5EF4-FFF2-40B4-BE49-F238E27FC236}">
                <a16:creationId xmlns:a16="http://schemas.microsoft.com/office/drawing/2014/main" id="{00EF5060-CCC4-CB05-BF9F-A4B661A14CE5}"/>
              </a:ext>
            </a:extLst>
          </p:cNvPr>
          <p:cNvPicPr>
            <a:picLocks noChangeAspect="1"/>
          </p:cNvPicPr>
          <p:nvPr/>
        </p:nvPicPr>
        <p:blipFill>
          <a:blip r:embed="rId20"/>
          <a:stretch>
            <a:fillRect/>
          </a:stretch>
        </p:blipFill>
        <p:spPr>
          <a:xfrm>
            <a:off x="3098800" y="2140343"/>
            <a:ext cx="1752600" cy="773913"/>
          </a:xfrm>
          <a:prstGeom prst="rect">
            <a:avLst/>
          </a:prstGeom>
        </p:spPr>
      </p:pic>
      <p:pic>
        <p:nvPicPr>
          <p:cNvPr id="19" name="Picture 19" descr="Logo&#10;&#10;Description automatically generated">
            <a:extLst>
              <a:ext uri="{FF2B5EF4-FFF2-40B4-BE49-F238E27FC236}">
                <a16:creationId xmlns:a16="http://schemas.microsoft.com/office/drawing/2014/main" id="{7FA8BE96-771E-FAF1-CE00-821572A9F349}"/>
              </a:ext>
            </a:extLst>
          </p:cNvPr>
          <p:cNvPicPr>
            <a:picLocks noChangeAspect="1"/>
          </p:cNvPicPr>
          <p:nvPr/>
        </p:nvPicPr>
        <p:blipFill>
          <a:blip r:embed="rId21"/>
          <a:stretch>
            <a:fillRect/>
          </a:stretch>
        </p:blipFill>
        <p:spPr>
          <a:xfrm>
            <a:off x="4876800" y="2133600"/>
            <a:ext cx="1168400" cy="762000"/>
          </a:xfrm>
          <a:prstGeom prst="rect">
            <a:avLst/>
          </a:prstGeom>
        </p:spPr>
      </p:pic>
      <p:pic>
        <p:nvPicPr>
          <p:cNvPr id="20" name="Picture 20" descr="A picture containing text&#10;&#10;Description automatically generated">
            <a:extLst>
              <a:ext uri="{FF2B5EF4-FFF2-40B4-BE49-F238E27FC236}">
                <a16:creationId xmlns:a16="http://schemas.microsoft.com/office/drawing/2014/main" id="{C90CF379-FAB0-72F6-F57F-A602985874B1}"/>
              </a:ext>
            </a:extLst>
          </p:cNvPr>
          <p:cNvPicPr>
            <a:picLocks noChangeAspect="1"/>
          </p:cNvPicPr>
          <p:nvPr/>
        </p:nvPicPr>
        <p:blipFill rotWithShape="1">
          <a:blip r:embed="rId22"/>
          <a:srcRect l="8527" t="23729" r="-969" b="33898"/>
          <a:stretch/>
        </p:blipFill>
        <p:spPr>
          <a:xfrm>
            <a:off x="6045200" y="2095500"/>
            <a:ext cx="3028952" cy="952771"/>
          </a:xfrm>
          <a:prstGeom prst="rect">
            <a:avLst/>
          </a:prstGeom>
        </p:spPr>
      </p:pic>
      <p:pic>
        <p:nvPicPr>
          <p:cNvPr id="21" name="Picture 21">
            <a:extLst>
              <a:ext uri="{FF2B5EF4-FFF2-40B4-BE49-F238E27FC236}">
                <a16:creationId xmlns:a16="http://schemas.microsoft.com/office/drawing/2014/main" id="{3A44DBE8-E036-4AC8-4BAA-0017354FE536}"/>
              </a:ext>
            </a:extLst>
          </p:cNvPr>
          <p:cNvPicPr>
            <a:picLocks noChangeAspect="1"/>
          </p:cNvPicPr>
          <p:nvPr/>
        </p:nvPicPr>
        <p:blipFill rotWithShape="1">
          <a:blip r:embed="rId23"/>
          <a:srcRect l="11574" t="23077" r="9259" b="23077"/>
          <a:stretch/>
        </p:blipFill>
        <p:spPr>
          <a:xfrm>
            <a:off x="8877300" y="2183034"/>
            <a:ext cx="2717804" cy="782034"/>
          </a:xfrm>
          <a:prstGeom prst="rect">
            <a:avLst/>
          </a:prstGeom>
        </p:spPr>
      </p:pic>
      <p:pic>
        <p:nvPicPr>
          <p:cNvPr id="22" name="Picture 22" descr="Logo, company name&#10;&#10;Description automatically generated">
            <a:extLst>
              <a:ext uri="{FF2B5EF4-FFF2-40B4-BE49-F238E27FC236}">
                <a16:creationId xmlns:a16="http://schemas.microsoft.com/office/drawing/2014/main" id="{1391FE3E-90FC-B086-228B-F51A454327B5}"/>
              </a:ext>
            </a:extLst>
          </p:cNvPr>
          <p:cNvPicPr>
            <a:picLocks noChangeAspect="1"/>
          </p:cNvPicPr>
          <p:nvPr/>
        </p:nvPicPr>
        <p:blipFill rotWithShape="1">
          <a:blip r:embed="rId24"/>
          <a:srcRect t="15670" r="592" b="16568"/>
          <a:stretch/>
        </p:blipFill>
        <p:spPr>
          <a:xfrm>
            <a:off x="33338" y="3049366"/>
            <a:ext cx="1241444" cy="868022"/>
          </a:xfrm>
          <a:prstGeom prst="rect">
            <a:avLst/>
          </a:prstGeom>
        </p:spPr>
      </p:pic>
      <p:pic>
        <p:nvPicPr>
          <p:cNvPr id="23" name="Picture 23" descr="A picture containing text, bottle, sign, black&#10;&#10;Description automatically generated">
            <a:extLst>
              <a:ext uri="{FF2B5EF4-FFF2-40B4-BE49-F238E27FC236}">
                <a16:creationId xmlns:a16="http://schemas.microsoft.com/office/drawing/2014/main" id="{E8AC6EEB-7601-F04B-0214-F727D3BC0098}"/>
              </a:ext>
            </a:extLst>
          </p:cNvPr>
          <p:cNvPicPr>
            <a:picLocks noChangeAspect="1"/>
          </p:cNvPicPr>
          <p:nvPr/>
        </p:nvPicPr>
        <p:blipFill rotWithShape="1">
          <a:blip r:embed="rId25"/>
          <a:srcRect l="-174" r="9722" b="-1887"/>
          <a:stretch/>
        </p:blipFill>
        <p:spPr>
          <a:xfrm>
            <a:off x="1265238" y="3265142"/>
            <a:ext cx="2481263" cy="696208"/>
          </a:xfrm>
          <a:prstGeom prst="rect">
            <a:avLst/>
          </a:prstGeom>
        </p:spPr>
      </p:pic>
      <p:pic>
        <p:nvPicPr>
          <p:cNvPr id="24" name="Picture 24" descr="Logo&#10;&#10;Description automatically generated">
            <a:extLst>
              <a:ext uri="{FF2B5EF4-FFF2-40B4-BE49-F238E27FC236}">
                <a16:creationId xmlns:a16="http://schemas.microsoft.com/office/drawing/2014/main" id="{C58A0147-CFD5-6BD8-EF4D-DD536F10E174}"/>
              </a:ext>
            </a:extLst>
          </p:cNvPr>
          <p:cNvPicPr>
            <a:picLocks noChangeAspect="1"/>
          </p:cNvPicPr>
          <p:nvPr/>
        </p:nvPicPr>
        <p:blipFill>
          <a:blip r:embed="rId26"/>
          <a:stretch>
            <a:fillRect/>
          </a:stretch>
        </p:blipFill>
        <p:spPr>
          <a:xfrm>
            <a:off x="3784600" y="3042285"/>
            <a:ext cx="774700" cy="963930"/>
          </a:xfrm>
          <a:prstGeom prst="rect">
            <a:avLst/>
          </a:prstGeom>
        </p:spPr>
      </p:pic>
      <p:pic>
        <p:nvPicPr>
          <p:cNvPr id="25" name="Picture 25">
            <a:extLst>
              <a:ext uri="{FF2B5EF4-FFF2-40B4-BE49-F238E27FC236}">
                <a16:creationId xmlns:a16="http://schemas.microsoft.com/office/drawing/2014/main" id="{5599CF94-0B5E-7A62-36A6-928B5FFC47E2}"/>
              </a:ext>
            </a:extLst>
          </p:cNvPr>
          <p:cNvPicPr>
            <a:picLocks noChangeAspect="1"/>
          </p:cNvPicPr>
          <p:nvPr/>
        </p:nvPicPr>
        <p:blipFill>
          <a:blip r:embed="rId27"/>
          <a:stretch>
            <a:fillRect/>
          </a:stretch>
        </p:blipFill>
        <p:spPr>
          <a:xfrm>
            <a:off x="4643438" y="3043238"/>
            <a:ext cx="1000125" cy="1012825"/>
          </a:xfrm>
          <a:prstGeom prst="rect">
            <a:avLst/>
          </a:prstGeom>
        </p:spPr>
      </p:pic>
      <p:pic>
        <p:nvPicPr>
          <p:cNvPr id="26" name="Picture 26">
            <a:extLst>
              <a:ext uri="{FF2B5EF4-FFF2-40B4-BE49-F238E27FC236}">
                <a16:creationId xmlns:a16="http://schemas.microsoft.com/office/drawing/2014/main" id="{09AF0744-FEB3-F3C6-5C9E-A91E09891835}"/>
              </a:ext>
            </a:extLst>
          </p:cNvPr>
          <p:cNvPicPr>
            <a:picLocks noChangeAspect="1"/>
          </p:cNvPicPr>
          <p:nvPr/>
        </p:nvPicPr>
        <p:blipFill>
          <a:blip r:embed="rId28"/>
          <a:stretch>
            <a:fillRect/>
          </a:stretch>
        </p:blipFill>
        <p:spPr>
          <a:xfrm>
            <a:off x="5689600" y="3221763"/>
            <a:ext cx="2413000" cy="655774"/>
          </a:xfrm>
          <a:prstGeom prst="rect">
            <a:avLst/>
          </a:prstGeom>
        </p:spPr>
      </p:pic>
      <p:pic>
        <p:nvPicPr>
          <p:cNvPr id="27" name="Picture 27" descr="Logo&#10;&#10;Description automatically generated">
            <a:extLst>
              <a:ext uri="{FF2B5EF4-FFF2-40B4-BE49-F238E27FC236}">
                <a16:creationId xmlns:a16="http://schemas.microsoft.com/office/drawing/2014/main" id="{7B27D453-80D5-2C8B-FB56-68146FB4B2A3}"/>
              </a:ext>
            </a:extLst>
          </p:cNvPr>
          <p:cNvPicPr>
            <a:picLocks noChangeAspect="1"/>
          </p:cNvPicPr>
          <p:nvPr/>
        </p:nvPicPr>
        <p:blipFill rotWithShape="1">
          <a:blip r:embed="rId29"/>
          <a:srcRect l="-250" t="34667" b="35601"/>
          <a:stretch/>
        </p:blipFill>
        <p:spPr>
          <a:xfrm>
            <a:off x="8186738" y="3302000"/>
            <a:ext cx="1909763" cy="566394"/>
          </a:xfrm>
          <a:prstGeom prst="rect">
            <a:avLst/>
          </a:prstGeom>
        </p:spPr>
      </p:pic>
      <p:pic>
        <p:nvPicPr>
          <p:cNvPr id="28" name="Picture 28" descr="Logo&#10;&#10;Description automatically generated">
            <a:extLst>
              <a:ext uri="{FF2B5EF4-FFF2-40B4-BE49-F238E27FC236}">
                <a16:creationId xmlns:a16="http://schemas.microsoft.com/office/drawing/2014/main" id="{D70B8D3D-8FD3-E872-7435-935A5A7F6751}"/>
              </a:ext>
            </a:extLst>
          </p:cNvPr>
          <p:cNvPicPr>
            <a:picLocks noChangeAspect="1"/>
          </p:cNvPicPr>
          <p:nvPr/>
        </p:nvPicPr>
        <p:blipFill rotWithShape="1">
          <a:blip r:embed="rId30"/>
          <a:srcRect l="13659" r="17683" b="680"/>
          <a:stretch/>
        </p:blipFill>
        <p:spPr>
          <a:xfrm>
            <a:off x="10201275" y="3046413"/>
            <a:ext cx="1055287" cy="1095442"/>
          </a:xfrm>
          <a:prstGeom prst="rect">
            <a:avLst/>
          </a:prstGeom>
        </p:spPr>
      </p:pic>
      <p:pic>
        <p:nvPicPr>
          <p:cNvPr id="29" name="Picture 29" descr="Logo, company name&#10;&#10;Description automatically generated">
            <a:extLst>
              <a:ext uri="{FF2B5EF4-FFF2-40B4-BE49-F238E27FC236}">
                <a16:creationId xmlns:a16="http://schemas.microsoft.com/office/drawing/2014/main" id="{07B20A07-34EB-30B2-A072-3ABA8AF30421}"/>
              </a:ext>
            </a:extLst>
          </p:cNvPr>
          <p:cNvPicPr>
            <a:picLocks noChangeAspect="1"/>
          </p:cNvPicPr>
          <p:nvPr/>
        </p:nvPicPr>
        <p:blipFill>
          <a:blip r:embed="rId31"/>
          <a:stretch>
            <a:fillRect/>
          </a:stretch>
        </p:blipFill>
        <p:spPr>
          <a:xfrm>
            <a:off x="38100" y="4092956"/>
            <a:ext cx="1054100" cy="704088"/>
          </a:xfrm>
          <a:prstGeom prst="rect">
            <a:avLst/>
          </a:prstGeom>
        </p:spPr>
      </p:pic>
      <p:pic>
        <p:nvPicPr>
          <p:cNvPr id="30" name="Picture 30" descr="Logo, company name&#10;&#10;Description automatically generated">
            <a:extLst>
              <a:ext uri="{FF2B5EF4-FFF2-40B4-BE49-F238E27FC236}">
                <a16:creationId xmlns:a16="http://schemas.microsoft.com/office/drawing/2014/main" id="{F905E8DC-D536-B171-3CC6-49BE4D3C4AE0}"/>
              </a:ext>
            </a:extLst>
          </p:cNvPr>
          <p:cNvPicPr>
            <a:picLocks noChangeAspect="1"/>
          </p:cNvPicPr>
          <p:nvPr/>
        </p:nvPicPr>
        <p:blipFill rotWithShape="1">
          <a:blip r:embed="rId32"/>
          <a:srcRect t="-293" r="68981" b="-2216"/>
          <a:stretch/>
        </p:blipFill>
        <p:spPr>
          <a:xfrm>
            <a:off x="11645900" y="1916334"/>
            <a:ext cx="508003" cy="1039133"/>
          </a:xfrm>
          <a:prstGeom prst="rect">
            <a:avLst/>
          </a:prstGeom>
        </p:spPr>
      </p:pic>
      <p:pic>
        <p:nvPicPr>
          <p:cNvPr id="31" name="Picture 31" descr="Logo, company name&#10;&#10;Description automatically generated">
            <a:extLst>
              <a:ext uri="{FF2B5EF4-FFF2-40B4-BE49-F238E27FC236}">
                <a16:creationId xmlns:a16="http://schemas.microsoft.com/office/drawing/2014/main" id="{9A16EF82-D2E4-759A-19B6-4F748672EA14}"/>
              </a:ext>
            </a:extLst>
          </p:cNvPr>
          <p:cNvPicPr>
            <a:picLocks noChangeAspect="1"/>
          </p:cNvPicPr>
          <p:nvPr/>
        </p:nvPicPr>
        <p:blipFill rotWithShape="1">
          <a:blip r:embed="rId33"/>
          <a:srcRect t="26035" r="592" b="23077"/>
          <a:stretch/>
        </p:blipFill>
        <p:spPr>
          <a:xfrm>
            <a:off x="1087438" y="4097338"/>
            <a:ext cx="1457344" cy="773085"/>
          </a:xfrm>
          <a:prstGeom prst="rect">
            <a:avLst/>
          </a:prstGeom>
        </p:spPr>
      </p:pic>
      <p:pic>
        <p:nvPicPr>
          <p:cNvPr id="32" name="Picture 32">
            <a:extLst>
              <a:ext uri="{FF2B5EF4-FFF2-40B4-BE49-F238E27FC236}">
                <a16:creationId xmlns:a16="http://schemas.microsoft.com/office/drawing/2014/main" id="{386EF137-866A-C7DE-7F37-DD69E81F745B}"/>
              </a:ext>
            </a:extLst>
          </p:cNvPr>
          <p:cNvPicPr>
            <a:picLocks noChangeAspect="1"/>
          </p:cNvPicPr>
          <p:nvPr/>
        </p:nvPicPr>
        <p:blipFill>
          <a:blip r:embed="rId34"/>
          <a:stretch>
            <a:fillRect/>
          </a:stretch>
        </p:blipFill>
        <p:spPr>
          <a:xfrm>
            <a:off x="2603500" y="4325257"/>
            <a:ext cx="2743200" cy="544286"/>
          </a:xfrm>
          <a:prstGeom prst="rect">
            <a:avLst/>
          </a:prstGeom>
        </p:spPr>
      </p:pic>
      <p:pic>
        <p:nvPicPr>
          <p:cNvPr id="33" name="Picture 33" descr="Logo, company name&#10;&#10;Description automatically generated">
            <a:extLst>
              <a:ext uri="{FF2B5EF4-FFF2-40B4-BE49-F238E27FC236}">
                <a16:creationId xmlns:a16="http://schemas.microsoft.com/office/drawing/2014/main" id="{8802A5B5-A946-DEF8-CDFE-E07E74741FC2}"/>
              </a:ext>
            </a:extLst>
          </p:cNvPr>
          <p:cNvPicPr>
            <a:picLocks noChangeAspect="1"/>
          </p:cNvPicPr>
          <p:nvPr/>
        </p:nvPicPr>
        <p:blipFill rotWithShape="1">
          <a:blip r:embed="rId35"/>
          <a:srcRect t="29861" r="231" b="30556"/>
          <a:stretch/>
        </p:blipFill>
        <p:spPr>
          <a:xfrm>
            <a:off x="5384800" y="4178300"/>
            <a:ext cx="2736853" cy="723902"/>
          </a:xfrm>
          <a:prstGeom prst="rect">
            <a:avLst/>
          </a:prstGeom>
        </p:spPr>
      </p:pic>
      <p:pic>
        <p:nvPicPr>
          <p:cNvPr id="34" name="Picture 34" descr="Text&#10;&#10;Description automatically generated">
            <a:extLst>
              <a:ext uri="{FF2B5EF4-FFF2-40B4-BE49-F238E27FC236}">
                <a16:creationId xmlns:a16="http://schemas.microsoft.com/office/drawing/2014/main" id="{2EB73DE6-DE01-7295-13F3-9C9F9584CA6E}"/>
              </a:ext>
            </a:extLst>
          </p:cNvPr>
          <p:cNvPicPr>
            <a:picLocks noChangeAspect="1"/>
          </p:cNvPicPr>
          <p:nvPr/>
        </p:nvPicPr>
        <p:blipFill rotWithShape="1">
          <a:blip r:embed="rId36"/>
          <a:srcRect t="17500" b="20000"/>
          <a:stretch/>
        </p:blipFill>
        <p:spPr>
          <a:xfrm>
            <a:off x="8051800" y="4178300"/>
            <a:ext cx="2184400" cy="774700"/>
          </a:xfrm>
          <a:prstGeom prst="rect">
            <a:avLst/>
          </a:prstGeom>
        </p:spPr>
      </p:pic>
      <p:pic>
        <p:nvPicPr>
          <p:cNvPr id="35" name="Picture 35" descr="Logo&#10;&#10;Description automatically generated">
            <a:extLst>
              <a:ext uri="{FF2B5EF4-FFF2-40B4-BE49-F238E27FC236}">
                <a16:creationId xmlns:a16="http://schemas.microsoft.com/office/drawing/2014/main" id="{A6897383-FC63-C724-088B-70209BC26B4F}"/>
              </a:ext>
            </a:extLst>
          </p:cNvPr>
          <p:cNvPicPr>
            <a:picLocks noChangeAspect="1"/>
          </p:cNvPicPr>
          <p:nvPr/>
        </p:nvPicPr>
        <p:blipFill>
          <a:blip r:embed="rId37"/>
          <a:stretch>
            <a:fillRect/>
          </a:stretch>
        </p:blipFill>
        <p:spPr>
          <a:xfrm>
            <a:off x="10248900" y="4218178"/>
            <a:ext cx="1003300" cy="809244"/>
          </a:xfrm>
          <a:prstGeom prst="rect">
            <a:avLst/>
          </a:prstGeom>
        </p:spPr>
      </p:pic>
      <p:pic>
        <p:nvPicPr>
          <p:cNvPr id="36" name="Picture 36">
            <a:extLst>
              <a:ext uri="{FF2B5EF4-FFF2-40B4-BE49-F238E27FC236}">
                <a16:creationId xmlns:a16="http://schemas.microsoft.com/office/drawing/2014/main" id="{92C4A655-5767-559F-821E-CD7FA4891FA7}"/>
              </a:ext>
            </a:extLst>
          </p:cNvPr>
          <p:cNvPicPr>
            <a:picLocks noChangeAspect="1"/>
          </p:cNvPicPr>
          <p:nvPr/>
        </p:nvPicPr>
        <p:blipFill rotWithShape="1">
          <a:blip r:embed="rId38"/>
          <a:srcRect l="18056" t="547" r="18519"/>
          <a:stretch/>
        </p:blipFill>
        <p:spPr>
          <a:xfrm>
            <a:off x="11353800" y="3050313"/>
            <a:ext cx="838202" cy="1305789"/>
          </a:xfrm>
          <a:prstGeom prst="rect">
            <a:avLst/>
          </a:prstGeom>
        </p:spPr>
      </p:pic>
      <p:pic>
        <p:nvPicPr>
          <p:cNvPr id="37" name="Picture 37">
            <a:extLst>
              <a:ext uri="{FF2B5EF4-FFF2-40B4-BE49-F238E27FC236}">
                <a16:creationId xmlns:a16="http://schemas.microsoft.com/office/drawing/2014/main" id="{28DD4EA3-F797-53AA-4FFF-66007141387D}"/>
              </a:ext>
            </a:extLst>
          </p:cNvPr>
          <p:cNvPicPr>
            <a:picLocks noChangeAspect="1"/>
          </p:cNvPicPr>
          <p:nvPr/>
        </p:nvPicPr>
        <p:blipFill>
          <a:blip r:embed="rId39"/>
          <a:stretch>
            <a:fillRect/>
          </a:stretch>
        </p:blipFill>
        <p:spPr>
          <a:xfrm>
            <a:off x="38100" y="4864100"/>
            <a:ext cx="914400" cy="927100"/>
          </a:xfrm>
          <a:prstGeom prst="rect">
            <a:avLst/>
          </a:prstGeom>
        </p:spPr>
      </p:pic>
      <p:pic>
        <p:nvPicPr>
          <p:cNvPr id="38" name="Picture 38">
            <a:extLst>
              <a:ext uri="{FF2B5EF4-FFF2-40B4-BE49-F238E27FC236}">
                <a16:creationId xmlns:a16="http://schemas.microsoft.com/office/drawing/2014/main" id="{26C6BC2F-8112-9605-4DDF-5679550B61F9}"/>
              </a:ext>
            </a:extLst>
          </p:cNvPr>
          <p:cNvPicPr>
            <a:picLocks noChangeAspect="1"/>
          </p:cNvPicPr>
          <p:nvPr/>
        </p:nvPicPr>
        <p:blipFill rotWithShape="1">
          <a:blip r:embed="rId40"/>
          <a:srcRect t="24779" b="25664"/>
          <a:stretch/>
        </p:blipFill>
        <p:spPr>
          <a:xfrm>
            <a:off x="952500" y="4918710"/>
            <a:ext cx="3187700" cy="815320"/>
          </a:xfrm>
          <a:prstGeom prst="rect">
            <a:avLst/>
          </a:prstGeom>
        </p:spPr>
      </p:pic>
      <p:pic>
        <p:nvPicPr>
          <p:cNvPr id="39" name="Picture 39" descr="A picture containing text&#10;&#10;Description automatically generated">
            <a:extLst>
              <a:ext uri="{FF2B5EF4-FFF2-40B4-BE49-F238E27FC236}">
                <a16:creationId xmlns:a16="http://schemas.microsoft.com/office/drawing/2014/main" id="{3CEA1585-3144-9552-8B8E-54EA04F47B52}"/>
              </a:ext>
            </a:extLst>
          </p:cNvPr>
          <p:cNvPicPr>
            <a:picLocks noChangeAspect="1"/>
          </p:cNvPicPr>
          <p:nvPr/>
        </p:nvPicPr>
        <p:blipFill>
          <a:blip r:embed="rId41"/>
          <a:stretch>
            <a:fillRect/>
          </a:stretch>
        </p:blipFill>
        <p:spPr>
          <a:xfrm>
            <a:off x="4165600" y="4912762"/>
            <a:ext cx="1524000" cy="817075"/>
          </a:xfrm>
          <a:prstGeom prst="rect">
            <a:avLst/>
          </a:prstGeom>
        </p:spPr>
      </p:pic>
      <p:pic>
        <p:nvPicPr>
          <p:cNvPr id="40" name="Picture 40" descr="Logo, company name&#10;&#10;Description automatically generated">
            <a:extLst>
              <a:ext uri="{FF2B5EF4-FFF2-40B4-BE49-F238E27FC236}">
                <a16:creationId xmlns:a16="http://schemas.microsoft.com/office/drawing/2014/main" id="{730BF06A-581C-F629-B9CA-90E37860F352}"/>
              </a:ext>
            </a:extLst>
          </p:cNvPr>
          <p:cNvPicPr>
            <a:picLocks noChangeAspect="1"/>
          </p:cNvPicPr>
          <p:nvPr/>
        </p:nvPicPr>
        <p:blipFill>
          <a:blip r:embed="rId42"/>
          <a:stretch>
            <a:fillRect/>
          </a:stretch>
        </p:blipFill>
        <p:spPr>
          <a:xfrm>
            <a:off x="5689600" y="4800600"/>
            <a:ext cx="1003300" cy="990600"/>
          </a:xfrm>
          <a:prstGeom prst="rect">
            <a:avLst/>
          </a:prstGeom>
        </p:spPr>
      </p:pic>
      <p:pic>
        <p:nvPicPr>
          <p:cNvPr id="41" name="Picture 41">
            <a:extLst>
              <a:ext uri="{FF2B5EF4-FFF2-40B4-BE49-F238E27FC236}">
                <a16:creationId xmlns:a16="http://schemas.microsoft.com/office/drawing/2014/main" id="{3B2A8C21-AC06-67F9-637A-9D5B9B6A8928}"/>
              </a:ext>
            </a:extLst>
          </p:cNvPr>
          <p:cNvPicPr>
            <a:picLocks noChangeAspect="1"/>
          </p:cNvPicPr>
          <p:nvPr/>
        </p:nvPicPr>
        <p:blipFill>
          <a:blip r:embed="rId43"/>
          <a:stretch>
            <a:fillRect/>
          </a:stretch>
        </p:blipFill>
        <p:spPr>
          <a:xfrm>
            <a:off x="6692900" y="4850892"/>
            <a:ext cx="1028700" cy="902716"/>
          </a:xfrm>
          <a:prstGeom prst="rect">
            <a:avLst/>
          </a:prstGeom>
        </p:spPr>
      </p:pic>
      <p:pic>
        <p:nvPicPr>
          <p:cNvPr id="42" name="Picture 42" descr="Logo, company name&#10;&#10;Description automatically generated">
            <a:extLst>
              <a:ext uri="{FF2B5EF4-FFF2-40B4-BE49-F238E27FC236}">
                <a16:creationId xmlns:a16="http://schemas.microsoft.com/office/drawing/2014/main" id="{4148604C-30BB-306A-B218-502862DAB4F0}"/>
              </a:ext>
            </a:extLst>
          </p:cNvPr>
          <p:cNvPicPr>
            <a:picLocks noChangeAspect="1"/>
          </p:cNvPicPr>
          <p:nvPr/>
        </p:nvPicPr>
        <p:blipFill>
          <a:blip r:embed="rId44"/>
          <a:stretch>
            <a:fillRect/>
          </a:stretch>
        </p:blipFill>
        <p:spPr>
          <a:xfrm>
            <a:off x="7810500" y="4991100"/>
            <a:ext cx="1765300" cy="723900"/>
          </a:xfrm>
          <a:prstGeom prst="rect">
            <a:avLst/>
          </a:prstGeom>
        </p:spPr>
      </p:pic>
      <p:pic>
        <p:nvPicPr>
          <p:cNvPr id="43" name="Picture 43" descr="Logo&#10;&#10;Description automatically generated">
            <a:extLst>
              <a:ext uri="{FF2B5EF4-FFF2-40B4-BE49-F238E27FC236}">
                <a16:creationId xmlns:a16="http://schemas.microsoft.com/office/drawing/2014/main" id="{743FBF1F-1491-507A-2CCD-FCC9C47F54CC}"/>
              </a:ext>
            </a:extLst>
          </p:cNvPr>
          <p:cNvPicPr>
            <a:picLocks noChangeAspect="1"/>
          </p:cNvPicPr>
          <p:nvPr/>
        </p:nvPicPr>
        <p:blipFill rotWithShape="1">
          <a:blip r:embed="rId45"/>
          <a:srcRect l="14747" t="4663" r="11060" b="-1036"/>
          <a:stretch/>
        </p:blipFill>
        <p:spPr>
          <a:xfrm>
            <a:off x="9537700" y="4992169"/>
            <a:ext cx="701784" cy="810283"/>
          </a:xfrm>
          <a:prstGeom prst="rect">
            <a:avLst/>
          </a:prstGeom>
        </p:spPr>
      </p:pic>
      <p:pic>
        <p:nvPicPr>
          <p:cNvPr id="44" name="Picture 44" descr="A picture containing text, gear, metalware&#10;&#10;Description automatically generated">
            <a:extLst>
              <a:ext uri="{FF2B5EF4-FFF2-40B4-BE49-F238E27FC236}">
                <a16:creationId xmlns:a16="http://schemas.microsoft.com/office/drawing/2014/main" id="{FE403F7C-2398-0A54-2A45-37D6BE3A3019}"/>
              </a:ext>
            </a:extLst>
          </p:cNvPr>
          <p:cNvPicPr>
            <a:picLocks noChangeAspect="1"/>
          </p:cNvPicPr>
          <p:nvPr/>
        </p:nvPicPr>
        <p:blipFill>
          <a:blip r:embed="rId46"/>
          <a:stretch>
            <a:fillRect/>
          </a:stretch>
        </p:blipFill>
        <p:spPr>
          <a:xfrm>
            <a:off x="10312400" y="5035169"/>
            <a:ext cx="609600" cy="762762"/>
          </a:xfrm>
          <a:prstGeom prst="rect">
            <a:avLst/>
          </a:prstGeom>
        </p:spPr>
      </p:pic>
      <p:pic>
        <p:nvPicPr>
          <p:cNvPr id="45" name="Picture 45">
            <a:extLst>
              <a:ext uri="{FF2B5EF4-FFF2-40B4-BE49-F238E27FC236}">
                <a16:creationId xmlns:a16="http://schemas.microsoft.com/office/drawing/2014/main" id="{5C3AD838-F0FC-168D-2E24-3D6EBA2E5BD2}"/>
              </a:ext>
            </a:extLst>
          </p:cNvPr>
          <p:cNvPicPr>
            <a:picLocks noChangeAspect="1"/>
          </p:cNvPicPr>
          <p:nvPr/>
        </p:nvPicPr>
        <p:blipFill>
          <a:blip r:embed="rId47"/>
          <a:stretch>
            <a:fillRect/>
          </a:stretch>
        </p:blipFill>
        <p:spPr>
          <a:xfrm>
            <a:off x="38100" y="5916827"/>
            <a:ext cx="2616200" cy="815546"/>
          </a:xfrm>
          <a:prstGeom prst="rect">
            <a:avLst/>
          </a:prstGeom>
        </p:spPr>
      </p:pic>
      <p:pic>
        <p:nvPicPr>
          <p:cNvPr id="46" name="Picture 46">
            <a:extLst>
              <a:ext uri="{FF2B5EF4-FFF2-40B4-BE49-F238E27FC236}">
                <a16:creationId xmlns:a16="http://schemas.microsoft.com/office/drawing/2014/main" id="{329443B8-9843-9CFC-5545-CAA4870F9FA3}"/>
              </a:ext>
            </a:extLst>
          </p:cNvPr>
          <p:cNvPicPr>
            <a:picLocks noChangeAspect="1"/>
          </p:cNvPicPr>
          <p:nvPr/>
        </p:nvPicPr>
        <p:blipFill>
          <a:blip r:embed="rId48"/>
          <a:stretch>
            <a:fillRect/>
          </a:stretch>
        </p:blipFill>
        <p:spPr>
          <a:xfrm>
            <a:off x="2603500" y="6002528"/>
            <a:ext cx="2743200" cy="694944"/>
          </a:xfrm>
          <a:prstGeom prst="rect">
            <a:avLst/>
          </a:prstGeom>
        </p:spPr>
      </p:pic>
      <p:pic>
        <p:nvPicPr>
          <p:cNvPr id="47" name="Graphic 47">
            <a:extLst>
              <a:ext uri="{FF2B5EF4-FFF2-40B4-BE49-F238E27FC236}">
                <a16:creationId xmlns:a16="http://schemas.microsoft.com/office/drawing/2014/main" id="{47A67E67-AFB0-354F-2C41-46EB220D0783}"/>
              </a:ext>
            </a:extLst>
          </p:cNvPr>
          <p:cNvPicPr>
            <a:picLocks noChangeAspect="1"/>
          </p:cNvPicPr>
          <p:nvPr/>
        </p:nvPicPr>
        <p:blipFill>
          <a:blip r:embed="rId49">
            <a:extLst>
              <a:ext uri="{96DAC541-7B7A-43D3-8B79-37D633B846F1}">
                <asvg:svgBlip xmlns:asvg="http://schemas.microsoft.com/office/drawing/2016/SVG/main" r:embed="rId50"/>
              </a:ext>
            </a:extLst>
          </a:blip>
          <a:stretch>
            <a:fillRect/>
          </a:stretch>
        </p:blipFill>
        <p:spPr>
          <a:xfrm>
            <a:off x="11277600" y="4651074"/>
            <a:ext cx="850900" cy="768951"/>
          </a:xfrm>
          <a:prstGeom prst="rect">
            <a:avLst/>
          </a:prstGeom>
        </p:spPr>
      </p:pic>
      <p:pic>
        <p:nvPicPr>
          <p:cNvPr id="48" name="Picture 48" descr="Icon&#10;&#10;Description automatically generated">
            <a:extLst>
              <a:ext uri="{FF2B5EF4-FFF2-40B4-BE49-F238E27FC236}">
                <a16:creationId xmlns:a16="http://schemas.microsoft.com/office/drawing/2014/main" id="{EFB95D1E-38AA-2D52-6C87-12223442E1C6}"/>
              </a:ext>
            </a:extLst>
          </p:cNvPr>
          <p:cNvPicPr>
            <a:picLocks noChangeAspect="1"/>
          </p:cNvPicPr>
          <p:nvPr/>
        </p:nvPicPr>
        <p:blipFill>
          <a:blip r:embed="rId51"/>
          <a:stretch>
            <a:fillRect/>
          </a:stretch>
        </p:blipFill>
        <p:spPr>
          <a:xfrm>
            <a:off x="5380038" y="5849938"/>
            <a:ext cx="974725" cy="1000125"/>
          </a:xfrm>
          <a:prstGeom prst="rect">
            <a:avLst/>
          </a:prstGeom>
        </p:spPr>
      </p:pic>
      <p:pic>
        <p:nvPicPr>
          <p:cNvPr id="49" name="Picture 49">
            <a:extLst>
              <a:ext uri="{FF2B5EF4-FFF2-40B4-BE49-F238E27FC236}">
                <a16:creationId xmlns:a16="http://schemas.microsoft.com/office/drawing/2014/main" id="{C1B6C6FD-A6B8-D6CC-FA38-00064655AAAA}"/>
              </a:ext>
            </a:extLst>
          </p:cNvPr>
          <p:cNvPicPr>
            <a:picLocks noChangeAspect="1"/>
          </p:cNvPicPr>
          <p:nvPr/>
        </p:nvPicPr>
        <p:blipFill>
          <a:blip r:embed="rId52"/>
          <a:stretch>
            <a:fillRect/>
          </a:stretch>
        </p:blipFill>
        <p:spPr>
          <a:xfrm>
            <a:off x="6388100" y="5816600"/>
            <a:ext cx="1079500" cy="1066800"/>
          </a:xfrm>
          <a:prstGeom prst="rect">
            <a:avLst/>
          </a:prstGeom>
        </p:spPr>
      </p:pic>
      <p:pic>
        <p:nvPicPr>
          <p:cNvPr id="50" name="Picture 50">
            <a:extLst>
              <a:ext uri="{FF2B5EF4-FFF2-40B4-BE49-F238E27FC236}">
                <a16:creationId xmlns:a16="http://schemas.microsoft.com/office/drawing/2014/main" id="{9A6A8D6B-617E-1F1F-220D-13A77CE303F4}"/>
              </a:ext>
            </a:extLst>
          </p:cNvPr>
          <p:cNvPicPr>
            <a:picLocks noChangeAspect="1"/>
          </p:cNvPicPr>
          <p:nvPr/>
        </p:nvPicPr>
        <p:blipFill>
          <a:blip r:embed="rId53"/>
          <a:stretch>
            <a:fillRect/>
          </a:stretch>
        </p:blipFill>
        <p:spPr>
          <a:xfrm>
            <a:off x="7424738" y="5748338"/>
            <a:ext cx="1457325" cy="1076325"/>
          </a:xfrm>
          <a:prstGeom prst="rect">
            <a:avLst/>
          </a:prstGeom>
        </p:spPr>
      </p:pic>
      <p:pic>
        <p:nvPicPr>
          <p:cNvPr id="51" name="Picture 51" descr="Logo, company name&#10;&#10;Description automatically generated">
            <a:extLst>
              <a:ext uri="{FF2B5EF4-FFF2-40B4-BE49-F238E27FC236}">
                <a16:creationId xmlns:a16="http://schemas.microsoft.com/office/drawing/2014/main" id="{ED643CB0-7073-9EC4-CAA5-F04142818C61}"/>
              </a:ext>
            </a:extLst>
          </p:cNvPr>
          <p:cNvPicPr>
            <a:picLocks noChangeAspect="1"/>
          </p:cNvPicPr>
          <p:nvPr/>
        </p:nvPicPr>
        <p:blipFill>
          <a:blip r:embed="rId54"/>
          <a:stretch>
            <a:fillRect/>
          </a:stretch>
        </p:blipFill>
        <p:spPr>
          <a:xfrm>
            <a:off x="9004300" y="5913140"/>
            <a:ext cx="2349500" cy="886420"/>
          </a:xfrm>
          <a:prstGeom prst="rect">
            <a:avLst/>
          </a:prstGeom>
        </p:spPr>
      </p:pic>
      <p:pic>
        <p:nvPicPr>
          <p:cNvPr id="52" name="Picture 52">
            <a:extLst>
              <a:ext uri="{FF2B5EF4-FFF2-40B4-BE49-F238E27FC236}">
                <a16:creationId xmlns:a16="http://schemas.microsoft.com/office/drawing/2014/main" id="{EC31F0EC-975D-13CD-DA17-23DF8C3EFABD}"/>
              </a:ext>
            </a:extLst>
          </p:cNvPr>
          <p:cNvPicPr>
            <a:picLocks noChangeAspect="1"/>
          </p:cNvPicPr>
          <p:nvPr/>
        </p:nvPicPr>
        <p:blipFill>
          <a:blip r:embed="rId55"/>
          <a:stretch>
            <a:fillRect/>
          </a:stretch>
        </p:blipFill>
        <p:spPr>
          <a:xfrm>
            <a:off x="11049002" y="5620657"/>
            <a:ext cx="2743195" cy="391885"/>
          </a:xfrm>
          <a:prstGeom prst="rect">
            <a:avLst/>
          </a:prstGeom>
        </p:spPr>
      </p:pic>
      <p:pic>
        <p:nvPicPr>
          <p:cNvPr id="53" name="Picture 53" descr="A picture containing diagram&#10;&#10;Description automatically generated">
            <a:extLst>
              <a:ext uri="{FF2B5EF4-FFF2-40B4-BE49-F238E27FC236}">
                <a16:creationId xmlns:a16="http://schemas.microsoft.com/office/drawing/2014/main" id="{14632268-6B5D-BACC-ADF5-793CDDAD15BF}"/>
              </a:ext>
            </a:extLst>
          </p:cNvPr>
          <p:cNvPicPr>
            <a:picLocks noChangeAspect="1"/>
          </p:cNvPicPr>
          <p:nvPr/>
        </p:nvPicPr>
        <p:blipFill>
          <a:blip r:embed="rId56"/>
          <a:stretch>
            <a:fillRect/>
          </a:stretch>
        </p:blipFill>
        <p:spPr>
          <a:xfrm>
            <a:off x="11353800" y="6083300"/>
            <a:ext cx="711200" cy="711200"/>
          </a:xfrm>
          <a:prstGeom prst="rect">
            <a:avLst/>
          </a:prstGeom>
        </p:spPr>
      </p:pic>
    </p:spTree>
    <p:extLst>
      <p:ext uri="{BB962C8B-B14F-4D97-AF65-F5344CB8AC3E}">
        <p14:creationId xmlns:p14="http://schemas.microsoft.com/office/powerpoint/2010/main" val="37777078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7" descr="Chart, pie chart&#10;&#10;Description automatically generated">
            <a:extLst>
              <a:ext uri="{FF2B5EF4-FFF2-40B4-BE49-F238E27FC236}">
                <a16:creationId xmlns:a16="http://schemas.microsoft.com/office/drawing/2014/main" id="{EBFAC7DB-060F-CFBD-E499-97BAE131345C}"/>
              </a:ext>
            </a:extLst>
          </p:cNvPr>
          <p:cNvPicPr>
            <a:picLocks noChangeAspect="1"/>
          </p:cNvPicPr>
          <p:nvPr/>
        </p:nvPicPr>
        <p:blipFill>
          <a:blip r:embed="rId3"/>
          <a:stretch>
            <a:fillRect/>
          </a:stretch>
        </p:blipFill>
        <p:spPr>
          <a:xfrm>
            <a:off x="2369138" y="-140052"/>
            <a:ext cx="5080000" cy="3144012"/>
          </a:xfrm>
          <a:prstGeom prst="rect">
            <a:avLst/>
          </a:prstGeom>
        </p:spPr>
      </p:pic>
      <p:pic>
        <p:nvPicPr>
          <p:cNvPr id="11" name="Picture 12">
            <a:extLst>
              <a:ext uri="{FF2B5EF4-FFF2-40B4-BE49-F238E27FC236}">
                <a16:creationId xmlns:a16="http://schemas.microsoft.com/office/drawing/2014/main" id="{C1286501-872D-1DF3-ACA4-EFB133ED8998}"/>
              </a:ext>
            </a:extLst>
          </p:cNvPr>
          <p:cNvPicPr>
            <a:picLocks noChangeAspect="1"/>
          </p:cNvPicPr>
          <p:nvPr/>
        </p:nvPicPr>
        <p:blipFill>
          <a:blip r:embed="rId4"/>
          <a:stretch>
            <a:fillRect/>
          </a:stretch>
        </p:blipFill>
        <p:spPr>
          <a:xfrm>
            <a:off x="38099" y="2924240"/>
            <a:ext cx="5804489" cy="3855819"/>
          </a:xfrm>
          <a:prstGeom prst="rect">
            <a:avLst/>
          </a:prstGeom>
        </p:spPr>
      </p:pic>
      <p:sp>
        <p:nvSpPr>
          <p:cNvPr id="4" name="TextBox 3">
            <a:extLst>
              <a:ext uri="{FF2B5EF4-FFF2-40B4-BE49-F238E27FC236}">
                <a16:creationId xmlns:a16="http://schemas.microsoft.com/office/drawing/2014/main" id="{069EA9DF-0FA3-16CA-5F1A-B06F5A7A64C0}"/>
              </a:ext>
            </a:extLst>
          </p:cNvPr>
          <p:cNvSpPr txBox="1"/>
          <p:nvPr/>
        </p:nvSpPr>
        <p:spPr>
          <a:xfrm>
            <a:off x="304800" y="228600"/>
            <a:ext cx="3746500"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800" b="1">
                <a:solidFill>
                  <a:schemeClr val="bg2"/>
                </a:solidFill>
                <a:latin typeface="Roboto"/>
                <a:ea typeface="Roboto"/>
                <a:cs typeface="Roboto"/>
              </a:rPr>
              <a:t>79 entities</a:t>
            </a:r>
          </a:p>
          <a:p>
            <a:endParaRPr lang="en-GB" sz="2800" b="1">
              <a:solidFill>
                <a:schemeClr val="bg2"/>
              </a:solidFill>
              <a:latin typeface="Roboto"/>
              <a:ea typeface="Roboto"/>
              <a:cs typeface="Roboto"/>
            </a:endParaRPr>
          </a:p>
        </p:txBody>
      </p:sp>
      <p:sp>
        <p:nvSpPr>
          <p:cNvPr id="8" name="TextBox 7">
            <a:extLst>
              <a:ext uri="{FF2B5EF4-FFF2-40B4-BE49-F238E27FC236}">
                <a16:creationId xmlns:a16="http://schemas.microsoft.com/office/drawing/2014/main" id="{22B8DC59-5B0A-4451-BA7E-755C8EC48FDC}"/>
              </a:ext>
            </a:extLst>
          </p:cNvPr>
          <p:cNvSpPr txBox="1"/>
          <p:nvPr/>
        </p:nvSpPr>
        <p:spPr>
          <a:xfrm>
            <a:off x="6096000" y="660399"/>
            <a:ext cx="274320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GB" sz="2800" b="1">
              <a:solidFill>
                <a:schemeClr val="bg2"/>
              </a:solidFill>
              <a:latin typeface="Roboto"/>
              <a:ea typeface="Roboto"/>
              <a:cs typeface="Roboto"/>
            </a:endParaRPr>
          </a:p>
        </p:txBody>
      </p:sp>
      <p:sp>
        <p:nvSpPr>
          <p:cNvPr id="9" name="TextBox 8">
            <a:extLst>
              <a:ext uri="{FF2B5EF4-FFF2-40B4-BE49-F238E27FC236}">
                <a16:creationId xmlns:a16="http://schemas.microsoft.com/office/drawing/2014/main" id="{FDEE6B04-D339-8D81-7EEB-2FF2D6DAB9D1}"/>
              </a:ext>
            </a:extLst>
          </p:cNvPr>
          <p:cNvSpPr txBox="1"/>
          <p:nvPr/>
        </p:nvSpPr>
        <p:spPr>
          <a:xfrm>
            <a:off x="1912882" y="764579"/>
            <a:ext cx="221887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bg2"/>
                </a:solidFill>
                <a:latin typeface="Roboto"/>
                <a:ea typeface="Roboto"/>
                <a:cs typeface="Roboto"/>
              </a:rPr>
              <a:t>133 participants</a:t>
            </a:r>
            <a:endParaRPr lang="en-GB" dirty="0">
              <a:solidFill>
                <a:schemeClr val="bg2"/>
              </a:solidFill>
            </a:endParaRPr>
          </a:p>
        </p:txBody>
      </p:sp>
      <p:sp>
        <p:nvSpPr>
          <p:cNvPr id="12" name="TextBox 11">
            <a:extLst>
              <a:ext uri="{FF2B5EF4-FFF2-40B4-BE49-F238E27FC236}">
                <a16:creationId xmlns:a16="http://schemas.microsoft.com/office/drawing/2014/main" id="{8320CEB5-82B7-A47D-513B-7632C142DC09}"/>
              </a:ext>
            </a:extLst>
          </p:cNvPr>
          <p:cNvSpPr txBox="1"/>
          <p:nvPr/>
        </p:nvSpPr>
        <p:spPr>
          <a:xfrm>
            <a:off x="3492498" y="4343399"/>
            <a:ext cx="2743200"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a:solidFill>
                  <a:schemeClr val="accent3"/>
                </a:solidFill>
                <a:latin typeface="Roboto"/>
                <a:ea typeface="Roboto"/>
                <a:cs typeface="Roboto"/>
              </a:rPr>
              <a:t>47 participants</a:t>
            </a:r>
          </a:p>
        </p:txBody>
      </p:sp>
      <p:pic>
        <p:nvPicPr>
          <p:cNvPr id="2" name="Picture 2" descr="Chart, pie chart&#10;&#10;Description automatically generated">
            <a:extLst>
              <a:ext uri="{FF2B5EF4-FFF2-40B4-BE49-F238E27FC236}">
                <a16:creationId xmlns:a16="http://schemas.microsoft.com/office/drawing/2014/main" id="{9B029515-8266-5890-9C97-66ACAAE00137}"/>
              </a:ext>
            </a:extLst>
          </p:cNvPr>
          <p:cNvPicPr>
            <a:picLocks noChangeAspect="1"/>
          </p:cNvPicPr>
          <p:nvPr/>
        </p:nvPicPr>
        <p:blipFill>
          <a:blip r:embed="rId5"/>
          <a:stretch>
            <a:fillRect/>
          </a:stretch>
        </p:blipFill>
        <p:spPr>
          <a:xfrm>
            <a:off x="8166100" y="308252"/>
            <a:ext cx="3886200" cy="2393396"/>
          </a:xfrm>
          <a:prstGeom prst="rect">
            <a:avLst/>
          </a:prstGeom>
        </p:spPr>
      </p:pic>
      <p:sp>
        <p:nvSpPr>
          <p:cNvPr id="5" name="Isosceles Triangle 4">
            <a:extLst>
              <a:ext uri="{FF2B5EF4-FFF2-40B4-BE49-F238E27FC236}">
                <a16:creationId xmlns:a16="http://schemas.microsoft.com/office/drawing/2014/main" id="{78774C2B-6B3F-1361-0A66-BFC3AF380B6E}"/>
              </a:ext>
            </a:extLst>
          </p:cNvPr>
          <p:cNvSpPr/>
          <p:nvPr/>
        </p:nvSpPr>
        <p:spPr>
          <a:xfrm rot="1820185" flipH="1">
            <a:off x="3758968" y="2540161"/>
            <a:ext cx="279862" cy="769186"/>
          </a:xfrm>
          <a:prstGeom prst="triangle">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Isosceles Triangle 9">
            <a:extLst>
              <a:ext uri="{FF2B5EF4-FFF2-40B4-BE49-F238E27FC236}">
                <a16:creationId xmlns:a16="http://schemas.microsoft.com/office/drawing/2014/main" id="{50F71EC6-124A-41F4-D3D2-62F554F59D15}"/>
              </a:ext>
            </a:extLst>
          </p:cNvPr>
          <p:cNvSpPr/>
          <p:nvPr/>
        </p:nvSpPr>
        <p:spPr>
          <a:xfrm rot="16200000">
            <a:off x="7565993" y="-133101"/>
            <a:ext cx="238232" cy="2587586"/>
          </a:xfrm>
          <a:prstGeom prst="triangl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EA003CD9-BD04-9C8F-3FBC-8B619D92FAA1}"/>
              </a:ext>
            </a:extLst>
          </p:cNvPr>
          <p:cNvSpPr txBox="1"/>
          <p:nvPr/>
        </p:nvSpPr>
        <p:spPr>
          <a:xfrm>
            <a:off x="8978900" y="6070599"/>
            <a:ext cx="3746500"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800" b="1">
                <a:solidFill>
                  <a:schemeClr val="bg2"/>
                </a:solidFill>
                <a:latin typeface="Roboto"/>
                <a:ea typeface="Roboto"/>
                <a:cs typeface="Roboto"/>
              </a:rPr>
              <a:t>180 participants</a:t>
            </a:r>
          </a:p>
          <a:p>
            <a:endParaRPr lang="en-GB" sz="2800" b="1">
              <a:solidFill>
                <a:schemeClr val="bg2"/>
              </a:solidFill>
              <a:latin typeface="Roboto"/>
              <a:ea typeface="Roboto"/>
              <a:cs typeface="Roboto"/>
            </a:endParaRPr>
          </a:p>
        </p:txBody>
      </p:sp>
      <p:pic>
        <p:nvPicPr>
          <p:cNvPr id="3" name="Picture 5" descr="Chart&#10;&#10;Description automatically generated">
            <a:extLst>
              <a:ext uri="{FF2B5EF4-FFF2-40B4-BE49-F238E27FC236}">
                <a16:creationId xmlns:a16="http://schemas.microsoft.com/office/drawing/2014/main" id="{6971CFD1-644A-25F7-DC8F-A530BDBCC662}"/>
              </a:ext>
            </a:extLst>
          </p:cNvPr>
          <p:cNvPicPr>
            <a:picLocks noChangeAspect="1"/>
          </p:cNvPicPr>
          <p:nvPr/>
        </p:nvPicPr>
        <p:blipFill>
          <a:blip r:embed="rId6"/>
          <a:stretch>
            <a:fillRect/>
          </a:stretch>
        </p:blipFill>
        <p:spPr>
          <a:xfrm>
            <a:off x="5729164" y="2668543"/>
            <a:ext cx="5493301" cy="3399708"/>
          </a:xfrm>
          <a:prstGeom prst="rect">
            <a:avLst/>
          </a:prstGeom>
        </p:spPr>
      </p:pic>
    </p:spTree>
    <p:extLst>
      <p:ext uri="{BB962C8B-B14F-4D97-AF65-F5344CB8AC3E}">
        <p14:creationId xmlns:p14="http://schemas.microsoft.com/office/powerpoint/2010/main" val="8171408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Graphical user interface, text, Word&#10;&#10;Description automatically generated">
            <a:extLst>
              <a:ext uri="{FF2B5EF4-FFF2-40B4-BE49-F238E27FC236}">
                <a16:creationId xmlns:a16="http://schemas.microsoft.com/office/drawing/2014/main" id="{780593E3-1DE4-B152-2C12-7CFFE959F22D}"/>
              </a:ext>
            </a:extLst>
          </p:cNvPr>
          <p:cNvPicPr>
            <a:picLocks noChangeAspect="1"/>
          </p:cNvPicPr>
          <p:nvPr/>
        </p:nvPicPr>
        <p:blipFill rotWithShape="1">
          <a:blip r:embed="rId3"/>
          <a:srcRect l="22310" t="18258" r="29272" b="21910"/>
          <a:stretch/>
        </p:blipFill>
        <p:spPr>
          <a:xfrm>
            <a:off x="651836" y="520303"/>
            <a:ext cx="4827410" cy="3382087"/>
          </a:xfrm>
          <a:prstGeom prst="rect">
            <a:avLst/>
          </a:prstGeom>
        </p:spPr>
      </p:pic>
      <p:sp>
        <p:nvSpPr>
          <p:cNvPr id="3" name="Oval 2">
            <a:extLst>
              <a:ext uri="{FF2B5EF4-FFF2-40B4-BE49-F238E27FC236}">
                <a16:creationId xmlns:a16="http://schemas.microsoft.com/office/drawing/2014/main" id="{E3FE3E81-4D61-E327-EB63-8F0998B6F1FF}"/>
              </a:ext>
            </a:extLst>
          </p:cNvPr>
          <p:cNvSpPr/>
          <p:nvPr/>
        </p:nvSpPr>
        <p:spPr>
          <a:xfrm>
            <a:off x="4030265" y="2544960"/>
            <a:ext cx="380999" cy="142875"/>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B539A3B5-0B87-BC57-74CD-0718E5DE20B3}"/>
              </a:ext>
            </a:extLst>
          </p:cNvPr>
          <p:cNvSpPr txBox="1"/>
          <p:nvPr/>
        </p:nvSpPr>
        <p:spPr>
          <a:xfrm>
            <a:off x="651836" y="4219178"/>
            <a:ext cx="5029198" cy="1477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solidFill>
                  <a:schemeClr val="bg2"/>
                </a:solidFill>
                <a:cs typeface="Calibri"/>
              </a:rPr>
              <a:t>"</a:t>
            </a:r>
            <a:r>
              <a:rPr lang="en-GB" i="1" dirty="0">
                <a:solidFill>
                  <a:schemeClr val="bg2"/>
                </a:solidFill>
                <a:ea typeface="+mn-lt"/>
                <a:cs typeface="+mn-lt"/>
              </a:rPr>
              <a:t>After all, a concept with various understandings may ultimately collapse or remain in a </a:t>
            </a:r>
            <a:r>
              <a:rPr lang="en-GB" i="1" u="sng" dirty="0">
                <a:solidFill>
                  <a:schemeClr val="bg2"/>
                </a:solidFill>
                <a:ea typeface="+mn-lt"/>
                <a:cs typeface="+mn-lt"/>
                <a:hlinkClick r:id="rId4">
                  <a:extLst>
                    <a:ext uri="{A12FA001-AC4F-418D-AE19-62706E023703}">
                      <ahyp:hlinkClr xmlns:ahyp="http://schemas.microsoft.com/office/drawing/2018/hyperlinkcolor" val="tx"/>
                    </a:ext>
                  </a:extLst>
                </a:hlinkClick>
              </a:rPr>
              <a:t>deadlock</a:t>
            </a:r>
            <a:r>
              <a:rPr lang="en-GB" i="1" dirty="0">
                <a:solidFill>
                  <a:schemeClr val="bg2"/>
                </a:solidFill>
                <a:ea typeface="+mn-lt"/>
                <a:cs typeface="+mn-lt"/>
              </a:rPr>
              <a:t> due to permanent conceptual contention (</a:t>
            </a:r>
            <a:r>
              <a:rPr lang="en-GB" i="1" dirty="0">
                <a:solidFill>
                  <a:schemeClr val="bg2"/>
                </a:solidFill>
                <a:ea typeface="+mn-lt"/>
                <a:cs typeface="+mn-lt"/>
                <a:hlinkClick r:id="rId5">
                  <a:extLst>
                    <a:ext uri="{A12FA001-AC4F-418D-AE19-62706E023703}">
                      <ahyp:hlinkClr xmlns:ahyp="http://schemas.microsoft.com/office/drawing/2018/hyperlinkcolor" val="tx"/>
                    </a:ext>
                  </a:extLst>
                </a:hlinkClick>
              </a:rPr>
              <a:t>Hirsch and Levin, 1999</a:t>
            </a:r>
            <a:r>
              <a:rPr lang="en-GB" i="1" dirty="0">
                <a:solidFill>
                  <a:schemeClr val="bg2"/>
                </a:solidFill>
                <a:ea typeface="+mn-lt"/>
                <a:cs typeface="+mn-lt"/>
              </a:rPr>
              <a:t>, </a:t>
            </a:r>
            <a:r>
              <a:rPr lang="en-GB" i="1" dirty="0">
                <a:solidFill>
                  <a:schemeClr val="bg2"/>
                </a:solidFill>
                <a:ea typeface="+mn-lt"/>
                <a:cs typeface="+mn-lt"/>
                <a:hlinkClick r:id="rId6">
                  <a:extLst>
                    <a:ext uri="{A12FA001-AC4F-418D-AE19-62706E023703}">
                      <ahyp:hlinkClr xmlns:ahyp="http://schemas.microsoft.com/office/drawing/2018/hyperlinkcolor" val="tx"/>
                    </a:ext>
                  </a:extLst>
                </a:hlinkClick>
              </a:rPr>
              <a:t>Bocken et al., 2017</a:t>
            </a:r>
            <a:r>
              <a:rPr lang="en-GB" i="1" dirty="0">
                <a:solidFill>
                  <a:schemeClr val="bg2"/>
                </a:solidFill>
                <a:ea typeface="+mn-lt"/>
                <a:cs typeface="+mn-lt"/>
              </a:rPr>
              <a:t>, </a:t>
            </a:r>
            <a:r>
              <a:rPr lang="en-GB" i="1" dirty="0">
                <a:solidFill>
                  <a:schemeClr val="bg2"/>
                </a:solidFill>
                <a:ea typeface="+mn-lt"/>
                <a:cs typeface="+mn-lt"/>
                <a:hlinkClick r:id="rId7">
                  <a:extLst>
                    <a:ext uri="{A12FA001-AC4F-418D-AE19-62706E023703}">
                      <ahyp:hlinkClr xmlns:ahyp="http://schemas.microsoft.com/office/drawing/2018/hyperlinkcolor" val="tx"/>
                    </a:ext>
                  </a:extLst>
                </a:hlinkClick>
              </a:rPr>
              <a:t>Blomsma and Brennan, 2017</a:t>
            </a:r>
            <a:r>
              <a:rPr lang="en-GB" i="1" dirty="0">
                <a:solidFill>
                  <a:schemeClr val="bg2"/>
                </a:solidFill>
                <a:ea typeface="+mn-lt"/>
                <a:cs typeface="+mn-lt"/>
              </a:rPr>
              <a:t>)</a:t>
            </a:r>
            <a:r>
              <a:rPr lang="en-GB" dirty="0">
                <a:solidFill>
                  <a:schemeClr val="bg2"/>
                </a:solidFill>
                <a:ea typeface="+mn-lt"/>
                <a:cs typeface="+mn-lt"/>
              </a:rPr>
              <a:t>" (Kirchherr et al, 2017)</a:t>
            </a:r>
            <a:endParaRPr lang="en-GB" dirty="0">
              <a:solidFill>
                <a:schemeClr val="bg2"/>
              </a:solidFill>
              <a:cs typeface="Calibri"/>
            </a:endParaRPr>
          </a:p>
        </p:txBody>
      </p:sp>
      <p:pic>
        <p:nvPicPr>
          <p:cNvPr id="5" name="Picture 5" descr="Graphical user interface, text, application, Word&#10;&#10;Description automatically generated">
            <a:extLst>
              <a:ext uri="{FF2B5EF4-FFF2-40B4-BE49-F238E27FC236}">
                <a16:creationId xmlns:a16="http://schemas.microsoft.com/office/drawing/2014/main" id="{7B48CC97-FFFD-BA22-374C-2CBE2C65F779}"/>
              </a:ext>
            </a:extLst>
          </p:cNvPr>
          <p:cNvPicPr>
            <a:picLocks noChangeAspect="1"/>
          </p:cNvPicPr>
          <p:nvPr/>
        </p:nvPicPr>
        <p:blipFill rotWithShape="1">
          <a:blip r:embed="rId8"/>
          <a:srcRect l="24078" t="19691" r="28200" b="17246"/>
          <a:stretch/>
        </p:blipFill>
        <p:spPr>
          <a:xfrm>
            <a:off x="6950869" y="520303"/>
            <a:ext cx="4589295" cy="3384110"/>
          </a:xfrm>
          <a:prstGeom prst="rect">
            <a:avLst/>
          </a:prstGeom>
        </p:spPr>
      </p:pic>
      <p:sp>
        <p:nvSpPr>
          <p:cNvPr id="6" name="TextBox 5">
            <a:extLst>
              <a:ext uri="{FF2B5EF4-FFF2-40B4-BE49-F238E27FC236}">
                <a16:creationId xmlns:a16="http://schemas.microsoft.com/office/drawing/2014/main" id="{8D2DBC4E-6E0D-4F1E-4639-C4E4095841E9}"/>
              </a:ext>
            </a:extLst>
          </p:cNvPr>
          <p:cNvSpPr txBox="1"/>
          <p:nvPr/>
        </p:nvSpPr>
        <p:spPr>
          <a:xfrm>
            <a:off x="6837760" y="3932634"/>
            <a:ext cx="4814887"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solidFill>
                  <a:schemeClr val="bg2"/>
                </a:solidFill>
              </a:rPr>
              <a:t>"Gallie (1956, p.167) defined a concept as essentially contested if it “is liable to be contested for reasons better or worse; but whatever the strength of the reasons they usually carry with them an assumption of agreement, as to the kind of use that is appropriate to the concept in question, between its user and anyone who contests his particular use of it.” The lack of clarity surrounding a concept has been argued to be of importance (Gallie, 1956; see also, e.g. Choi and Majumdar, 2014). ECCs are ideas that involve internal complexities, necessitate the involvement of many different schools of thought, actors and interest groups. They can be understood as “cluster concepts” constituting groups of sub-concepts.</a:t>
            </a:r>
            <a:endParaRPr lang="en-US" sz="1200">
              <a:solidFill>
                <a:schemeClr val="bg2"/>
              </a:solidFill>
              <a:cs typeface="Calibri"/>
            </a:endParaRPr>
          </a:p>
          <a:p>
            <a:r>
              <a:rPr lang="en-US" sz="1200" dirty="0">
                <a:solidFill>
                  <a:schemeClr val="bg2"/>
                </a:solidFill>
              </a:rPr>
              <a:t>In this way, Gallie maintains that ECCs can still be used in a systematic manner in making progress in the field/area of concern".</a:t>
            </a:r>
            <a:endParaRPr lang="en-US" sz="1200" dirty="0">
              <a:solidFill>
                <a:schemeClr val="bg2"/>
              </a:solidFill>
              <a:cs typeface="Calibri"/>
            </a:endParaRPr>
          </a:p>
        </p:txBody>
      </p:sp>
    </p:spTree>
    <p:extLst>
      <p:ext uri="{BB962C8B-B14F-4D97-AF65-F5344CB8AC3E}">
        <p14:creationId xmlns:p14="http://schemas.microsoft.com/office/powerpoint/2010/main" val="41767361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F8B786-2459-3C80-7222-47268D6BC385}"/>
              </a:ext>
            </a:extLst>
          </p:cNvPr>
          <p:cNvSpPr txBox="1"/>
          <p:nvPr/>
        </p:nvSpPr>
        <p:spPr>
          <a:xfrm>
            <a:off x="639817" y="4627804"/>
            <a:ext cx="10694019" cy="2031325"/>
          </a:xfrm>
          <a:prstGeom prst="rect">
            <a:avLst/>
          </a:prstGeom>
          <a:noFill/>
        </p:spPr>
        <p:txBody>
          <a:bodyPr wrap="square">
            <a:spAutoFit/>
          </a:bodyPr>
          <a:lstStyle/>
          <a:p>
            <a:r>
              <a:rPr lang="en-US" dirty="0">
                <a:solidFill>
                  <a:schemeClr val="accent4"/>
                </a:solidFill>
              </a:rPr>
              <a:t>"… </a:t>
            </a:r>
            <a:r>
              <a:rPr lang="en-US" dirty="0">
                <a:solidFill>
                  <a:schemeClr val="accent4"/>
                </a:solidFill>
                <a:latin typeface="Roboto"/>
                <a:ea typeface="Roboto"/>
                <a:cs typeface="Roboto"/>
              </a:rPr>
              <a:t>we suggest that CE is not a meaningful framework, di</a:t>
            </a:r>
            <a:r>
              <a:rPr lang="en-US" dirty="0">
                <a:solidFill>
                  <a:schemeClr val="accent4"/>
                </a:solidFill>
                <a:latin typeface="Roboto"/>
                <a:ea typeface="+mn-lt"/>
                <a:cs typeface="+mn-lt"/>
              </a:rPr>
              <a:t>scourse, or </a:t>
            </a:r>
            <a:r>
              <a:rPr lang="en-US" dirty="0" err="1">
                <a:solidFill>
                  <a:schemeClr val="accent4"/>
                </a:solidFill>
                <a:latin typeface="Roboto"/>
                <a:ea typeface="+mn-lt"/>
                <a:cs typeface="+mn-lt"/>
              </a:rPr>
              <a:t>organising</a:t>
            </a:r>
            <a:r>
              <a:rPr lang="en-US" dirty="0">
                <a:solidFill>
                  <a:schemeClr val="accent4"/>
                </a:solidFill>
                <a:latin typeface="Roboto"/>
                <a:ea typeface="+mn-lt"/>
                <a:cs typeface="+mn-lt"/>
              </a:rPr>
              <a:t> principle of the economy in itself, and neither a static concept, but it is enacted and performed specifically and contextually. This has two major implications: Firstly, CE is a constructed and enacted entity. It becomes meaningful through its iterative enactment in making, doing, saying, referring, </a:t>
            </a:r>
            <a:r>
              <a:rPr lang="en-US" dirty="0" err="1">
                <a:solidFill>
                  <a:schemeClr val="accent4"/>
                </a:solidFill>
                <a:latin typeface="Roboto"/>
                <a:ea typeface="+mn-lt"/>
                <a:cs typeface="+mn-lt"/>
              </a:rPr>
              <a:t>contextualising</a:t>
            </a:r>
            <a:r>
              <a:rPr lang="en-US" dirty="0">
                <a:solidFill>
                  <a:schemeClr val="accent4"/>
                </a:solidFill>
                <a:latin typeface="Roboto"/>
                <a:ea typeface="+mn-lt"/>
                <a:cs typeface="+mn-lt"/>
              </a:rPr>
              <a:t>, and identifying" (</a:t>
            </a:r>
            <a:r>
              <a:rPr lang="en-US" dirty="0" err="1">
                <a:solidFill>
                  <a:schemeClr val="accent4"/>
                </a:solidFill>
                <a:latin typeface="Roboto"/>
                <a:ea typeface="+mn-lt"/>
                <a:cs typeface="+mn-lt"/>
              </a:rPr>
              <a:t>Rodl</a:t>
            </a:r>
            <a:r>
              <a:rPr lang="en-US" dirty="0">
                <a:solidFill>
                  <a:schemeClr val="accent4"/>
                </a:solidFill>
                <a:latin typeface="Roboto"/>
                <a:ea typeface="+mn-lt"/>
                <a:cs typeface="+mn-lt"/>
              </a:rPr>
              <a:t> </a:t>
            </a:r>
            <a:r>
              <a:rPr lang="en-US" i="1" dirty="0">
                <a:solidFill>
                  <a:schemeClr val="accent4"/>
                </a:solidFill>
                <a:latin typeface="Roboto"/>
                <a:ea typeface="+mn-lt"/>
                <a:cs typeface="+mn-lt"/>
              </a:rPr>
              <a:t>et al</a:t>
            </a:r>
            <a:r>
              <a:rPr lang="en-US" dirty="0">
                <a:solidFill>
                  <a:schemeClr val="accent4"/>
                </a:solidFill>
                <a:latin typeface="Roboto"/>
                <a:ea typeface="+mn-lt"/>
                <a:cs typeface="+mn-lt"/>
              </a:rPr>
              <a:t>., 2022, p. 132144)</a:t>
            </a:r>
            <a:endParaRPr lang="en-US" dirty="0">
              <a:solidFill>
                <a:schemeClr val="accent4"/>
              </a:solidFill>
              <a:latin typeface="Calibri" panose="020F0502020204030204"/>
              <a:ea typeface="+mn-lt"/>
              <a:cs typeface="+mn-lt"/>
            </a:endParaRPr>
          </a:p>
          <a:p>
            <a:endParaRPr lang="en-US" dirty="0">
              <a:solidFill>
                <a:schemeClr val="accent4"/>
              </a:solidFill>
            </a:endParaRPr>
          </a:p>
          <a:p>
            <a:r>
              <a:rPr lang="en-US" dirty="0">
                <a:solidFill>
                  <a:schemeClr val="accent4"/>
                </a:solidFill>
                <a:latin typeface="Roboto"/>
                <a:ea typeface="+mn-lt"/>
                <a:cs typeface="+mn-lt"/>
              </a:rPr>
              <a:t>"...the CE, as concept, should hence be understood ‘in action’" (</a:t>
            </a:r>
            <a:r>
              <a:rPr lang="en-US" dirty="0" err="1">
                <a:solidFill>
                  <a:schemeClr val="accent4"/>
                </a:solidFill>
                <a:latin typeface="Roboto"/>
                <a:ea typeface="+mn-lt"/>
                <a:cs typeface="+mn-lt"/>
              </a:rPr>
              <a:t>Rodl</a:t>
            </a:r>
            <a:r>
              <a:rPr lang="en-US" dirty="0">
                <a:solidFill>
                  <a:schemeClr val="accent4"/>
                </a:solidFill>
                <a:latin typeface="Roboto"/>
                <a:ea typeface="+mn-lt"/>
                <a:cs typeface="+mn-lt"/>
              </a:rPr>
              <a:t> </a:t>
            </a:r>
            <a:r>
              <a:rPr lang="en-US" i="1" dirty="0">
                <a:solidFill>
                  <a:schemeClr val="accent4"/>
                </a:solidFill>
                <a:latin typeface="Roboto"/>
                <a:ea typeface="+mn-lt"/>
                <a:cs typeface="+mn-lt"/>
              </a:rPr>
              <a:t>et al</a:t>
            </a:r>
            <a:r>
              <a:rPr lang="en-US" dirty="0">
                <a:solidFill>
                  <a:schemeClr val="accent4"/>
                </a:solidFill>
                <a:latin typeface="Roboto"/>
                <a:ea typeface="+mn-lt"/>
                <a:cs typeface="+mn-lt"/>
              </a:rPr>
              <a:t>., 2022, p. 132144)</a:t>
            </a:r>
            <a:endParaRPr lang="en-GB" dirty="0">
              <a:solidFill>
                <a:schemeClr val="accent4"/>
              </a:solidFill>
            </a:endParaRPr>
          </a:p>
        </p:txBody>
      </p:sp>
      <p:pic>
        <p:nvPicPr>
          <p:cNvPr id="5" name="Picture 2" descr="Graphical user interface, text, application&#10;&#10;Description automatically generated">
            <a:extLst>
              <a:ext uri="{FF2B5EF4-FFF2-40B4-BE49-F238E27FC236}">
                <a16:creationId xmlns:a16="http://schemas.microsoft.com/office/drawing/2014/main" id="{C73152E9-3B92-808E-E945-61ACC79DE44A}"/>
              </a:ext>
            </a:extLst>
          </p:cNvPr>
          <p:cNvPicPr>
            <a:picLocks noChangeAspect="1"/>
          </p:cNvPicPr>
          <p:nvPr/>
        </p:nvPicPr>
        <p:blipFill rotWithShape="1">
          <a:blip r:embed="rId2"/>
          <a:srcRect l="22506" t="19753" r="28654" b="17078"/>
          <a:stretch/>
        </p:blipFill>
        <p:spPr>
          <a:xfrm>
            <a:off x="3197879" y="496491"/>
            <a:ext cx="5438458" cy="3962908"/>
          </a:xfrm>
          <a:prstGeom prst="rect">
            <a:avLst/>
          </a:prstGeom>
        </p:spPr>
      </p:pic>
    </p:spTree>
    <p:extLst>
      <p:ext uri="{BB962C8B-B14F-4D97-AF65-F5344CB8AC3E}">
        <p14:creationId xmlns:p14="http://schemas.microsoft.com/office/powerpoint/2010/main" val="7441591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a:extLst>
              <a:ext uri="{FF2B5EF4-FFF2-40B4-BE49-F238E27FC236}">
                <a16:creationId xmlns:a16="http://schemas.microsoft.com/office/drawing/2014/main" id="{AD95710A-91BC-FA8E-956A-A76697A150F1}"/>
              </a:ext>
            </a:extLst>
          </p:cNvPr>
          <p:cNvSpPr/>
          <p:nvPr/>
        </p:nvSpPr>
        <p:spPr>
          <a:xfrm>
            <a:off x="3099880" y="508270"/>
            <a:ext cx="5992239" cy="58414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Box 1">
            <a:extLst>
              <a:ext uri="{FF2B5EF4-FFF2-40B4-BE49-F238E27FC236}">
                <a16:creationId xmlns:a16="http://schemas.microsoft.com/office/drawing/2014/main" id="{04D141AB-C63F-C3BE-F462-95D0B59ED543}"/>
              </a:ext>
            </a:extLst>
          </p:cNvPr>
          <p:cNvSpPr txBox="1"/>
          <p:nvPr/>
        </p:nvSpPr>
        <p:spPr>
          <a:xfrm>
            <a:off x="4014279" y="2090172"/>
            <a:ext cx="4643338" cy="30469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solidFill>
                  <a:schemeClr val="bg2"/>
                </a:solidFill>
                <a:latin typeface="Volkswagen-Serial"/>
              </a:rPr>
              <a:t>"</a:t>
            </a:r>
            <a:r>
              <a:rPr lang="en-GB" sz="3600" b="1">
                <a:solidFill>
                  <a:schemeClr val="tx2"/>
                </a:solidFill>
                <a:latin typeface="Volkswagen-Serial"/>
              </a:rPr>
              <a:t>We want an economy that's circular, not a circular economy"</a:t>
            </a:r>
          </a:p>
          <a:p>
            <a:endParaRPr lang="en-GB" sz="2800" b="1">
              <a:solidFill>
                <a:schemeClr val="tx2"/>
              </a:solidFill>
              <a:latin typeface="Volkswagen-Serial"/>
            </a:endParaRPr>
          </a:p>
          <a:p>
            <a:r>
              <a:rPr lang="en-GB" sz="2800" b="1" i="1">
                <a:solidFill>
                  <a:schemeClr val="tx2"/>
                </a:solidFill>
                <a:latin typeface="Volkswagen-Serial"/>
              </a:rPr>
              <a:t>Dr Andy Rees OBE, Welsh Government</a:t>
            </a:r>
          </a:p>
        </p:txBody>
      </p:sp>
    </p:spTree>
    <p:extLst>
      <p:ext uri="{BB962C8B-B14F-4D97-AF65-F5344CB8AC3E}">
        <p14:creationId xmlns:p14="http://schemas.microsoft.com/office/powerpoint/2010/main" val="2519664458"/>
      </p:ext>
    </p:extLst>
  </p:cSld>
  <p:clrMapOvr>
    <a:masterClrMapping/>
  </p:clrMapOvr>
</p:sld>
</file>

<file path=ppt/theme/theme1.xml><?xml version="1.0" encoding="utf-8"?>
<a:theme xmlns:a="http://schemas.openxmlformats.org/drawingml/2006/main" name="Office Theme">
  <a:themeElements>
    <a:clrScheme name="CEIC brand guidelines">
      <a:dk1>
        <a:sysClr val="windowText" lastClr="000000"/>
      </a:dk1>
      <a:lt1>
        <a:sysClr val="window" lastClr="FFFFFF"/>
      </a:lt1>
      <a:dk2>
        <a:srgbClr val="325653"/>
      </a:dk2>
      <a:lt2>
        <a:srgbClr val="BFE1DE"/>
      </a:lt2>
      <a:accent1>
        <a:srgbClr val="BFE1DE"/>
      </a:accent1>
      <a:accent2>
        <a:srgbClr val="9BCEC9"/>
      </a:accent2>
      <a:accent3>
        <a:srgbClr val="78B1AD"/>
      </a:accent3>
      <a:accent4>
        <a:srgbClr val="082C3C"/>
      </a:accent4>
      <a:accent5>
        <a:srgbClr val="D0CFCD"/>
      </a:accent5>
      <a:accent6>
        <a:srgbClr val="54565B"/>
      </a:accent6>
      <a:hlink>
        <a:srgbClr val="BFE1DE"/>
      </a:hlink>
      <a:folHlink>
        <a:srgbClr val="78B1AD"/>
      </a:folHlink>
    </a:clrScheme>
    <a:fontScheme name="Custom 3">
      <a:majorFont>
        <a:latin typeface="Volkswagen-Serial"/>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EIC_temporary_template" id="{900AA5BA-A134-4703-85FF-AEDA82ADD10C}" vid="{69723D0C-FBB1-4483-8D4A-384E81AAB0E1}"/>
    </a:ext>
  </a:extLst>
</a:theme>
</file>

<file path=ppt/theme/theme2.xml><?xml version="1.0" encoding="utf-8"?>
<a:theme xmlns:a="http://schemas.openxmlformats.org/drawingml/2006/main" name="Custom Design">
  <a:themeElements>
    <a:clrScheme name="CEIC brand guidelines">
      <a:dk1>
        <a:sysClr val="windowText" lastClr="000000"/>
      </a:dk1>
      <a:lt1>
        <a:sysClr val="window" lastClr="FFFFFF"/>
      </a:lt1>
      <a:dk2>
        <a:srgbClr val="325653"/>
      </a:dk2>
      <a:lt2>
        <a:srgbClr val="BFE1DE"/>
      </a:lt2>
      <a:accent1>
        <a:srgbClr val="BFE1DE"/>
      </a:accent1>
      <a:accent2>
        <a:srgbClr val="9BCEC9"/>
      </a:accent2>
      <a:accent3>
        <a:srgbClr val="78B1AD"/>
      </a:accent3>
      <a:accent4>
        <a:srgbClr val="082C3C"/>
      </a:accent4>
      <a:accent5>
        <a:srgbClr val="D0CFCD"/>
      </a:accent5>
      <a:accent6>
        <a:srgbClr val="54565B"/>
      </a:accent6>
      <a:hlink>
        <a:srgbClr val="BFE1DE"/>
      </a:hlink>
      <a:folHlink>
        <a:srgbClr val="78B1A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EIC_temporary_template" id="{900AA5BA-A134-4703-85FF-AEDA82ADD10C}" vid="{5ED090C5-084E-4B59-A51F-388EB86DE330}"/>
    </a:ext>
  </a:extLst>
</a:theme>
</file>

<file path=ppt/theme/theme3.xml><?xml version="1.0" encoding="utf-8"?>
<a:theme xmlns:a="http://schemas.openxmlformats.org/drawingml/2006/main" name="1_Custom Design">
  <a:themeElements>
    <a:clrScheme name="CEIC brand guidelines">
      <a:dk1>
        <a:sysClr val="windowText" lastClr="000000"/>
      </a:dk1>
      <a:lt1>
        <a:sysClr val="window" lastClr="FFFFFF"/>
      </a:lt1>
      <a:dk2>
        <a:srgbClr val="325653"/>
      </a:dk2>
      <a:lt2>
        <a:srgbClr val="BFE1DE"/>
      </a:lt2>
      <a:accent1>
        <a:srgbClr val="BFE1DE"/>
      </a:accent1>
      <a:accent2>
        <a:srgbClr val="9BCEC9"/>
      </a:accent2>
      <a:accent3>
        <a:srgbClr val="78B1AD"/>
      </a:accent3>
      <a:accent4>
        <a:srgbClr val="082C3C"/>
      </a:accent4>
      <a:accent5>
        <a:srgbClr val="D0CFCD"/>
      </a:accent5>
      <a:accent6>
        <a:srgbClr val="54565B"/>
      </a:accent6>
      <a:hlink>
        <a:srgbClr val="BFE1DE"/>
      </a:hlink>
      <a:folHlink>
        <a:srgbClr val="78B1AD"/>
      </a:folHlink>
    </a:clrScheme>
    <a:fontScheme name="Custom 4">
      <a:majorFont>
        <a:latin typeface="Volkswagen-Serial"/>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EIC_temporary_template" id="{900AA5BA-A134-4703-85FF-AEDA82ADD10C}" vid="{EABBFC0F-2775-4B55-B04E-B502E0A3A78A}"/>
    </a:ext>
  </a:extLst>
</a:theme>
</file>

<file path=ppt/theme/theme4.xml><?xml version="1.0" encoding="utf-8"?>
<a:theme xmlns:a="http://schemas.openxmlformats.org/drawingml/2006/main" name="2_Custom Design">
  <a:themeElements>
    <a:clrScheme name="CEIC brand guidelines">
      <a:dk1>
        <a:sysClr val="windowText" lastClr="000000"/>
      </a:dk1>
      <a:lt1>
        <a:sysClr val="window" lastClr="FFFFFF"/>
      </a:lt1>
      <a:dk2>
        <a:srgbClr val="325653"/>
      </a:dk2>
      <a:lt2>
        <a:srgbClr val="BFE1DE"/>
      </a:lt2>
      <a:accent1>
        <a:srgbClr val="BFE1DE"/>
      </a:accent1>
      <a:accent2>
        <a:srgbClr val="9BCEC9"/>
      </a:accent2>
      <a:accent3>
        <a:srgbClr val="78B1AD"/>
      </a:accent3>
      <a:accent4>
        <a:srgbClr val="082C3C"/>
      </a:accent4>
      <a:accent5>
        <a:srgbClr val="D0CFCD"/>
      </a:accent5>
      <a:accent6>
        <a:srgbClr val="54565B"/>
      </a:accent6>
      <a:hlink>
        <a:srgbClr val="BFE1DE"/>
      </a:hlink>
      <a:folHlink>
        <a:srgbClr val="78B1A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EIC_temporary_template" id="{900AA5BA-A134-4703-85FF-AEDA82ADD10C}" vid="{938F6F4E-97CC-42A2-80F2-D923641DF8F3}"/>
    </a:ext>
  </a:extLst>
</a:theme>
</file>

<file path=ppt/theme/theme5.xml><?xml version="1.0" encoding="utf-8"?>
<a:theme xmlns:a="http://schemas.openxmlformats.org/drawingml/2006/main" name="3_Custom Design">
  <a:themeElements>
    <a:clrScheme name="CEIC brand guidelines">
      <a:dk1>
        <a:sysClr val="windowText" lastClr="000000"/>
      </a:dk1>
      <a:lt1>
        <a:sysClr val="window" lastClr="FFFFFF"/>
      </a:lt1>
      <a:dk2>
        <a:srgbClr val="325653"/>
      </a:dk2>
      <a:lt2>
        <a:srgbClr val="BFE1DE"/>
      </a:lt2>
      <a:accent1>
        <a:srgbClr val="BFE1DE"/>
      </a:accent1>
      <a:accent2>
        <a:srgbClr val="9BCEC9"/>
      </a:accent2>
      <a:accent3>
        <a:srgbClr val="78B1AD"/>
      </a:accent3>
      <a:accent4>
        <a:srgbClr val="082C3C"/>
      </a:accent4>
      <a:accent5>
        <a:srgbClr val="D0CFCD"/>
      </a:accent5>
      <a:accent6>
        <a:srgbClr val="54565B"/>
      </a:accent6>
      <a:hlink>
        <a:srgbClr val="BFE1DE"/>
      </a:hlink>
      <a:folHlink>
        <a:srgbClr val="78B1AD"/>
      </a:folHlink>
    </a:clrScheme>
    <a:fontScheme name="Custom 2">
      <a:majorFont>
        <a:latin typeface="Volkswagen-Serial"/>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EIC_temporary_template" id="{900AA5BA-A134-4703-85FF-AEDA82ADD10C}" vid="{5E4A1C32-28AE-4190-ACFA-D0E28CDF4044}"/>
    </a:ext>
  </a:extLst>
</a:theme>
</file>

<file path=ppt/theme/theme6.xml><?xml version="1.0" encoding="utf-8"?>
<a:theme xmlns:a="http://schemas.openxmlformats.org/drawingml/2006/main" name="4_Custom Design">
  <a:themeElements>
    <a:clrScheme name="CEIC brand guidelines">
      <a:dk1>
        <a:sysClr val="windowText" lastClr="000000"/>
      </a:dk1>
      <a:lt1>
        <a:sysClr val="window" lastClr="FFFFFF"/>
      </a:lt1>
      <a:dk2>
        <a:srgbClr val="325653"/>
      </a:dk2>
      <a:lt2>
        <a:srgbClr val="BFE1DE"/>
      </a:lt2>
      <a:accent1>
        <a:srgbClr val="BFE1DE"/>
      </a:accent1>
      <a:accent2>
        <a:srgbClr val="9BCEC9"/>
      </a:accent2>
      <a:accent3>
        <a:srgbClr val="78B1AD"/>
      </a:accent3>
      <a:accent4>
        <a:srgbClr val="082C3C"/>
      </a:accent4>
      <a:accent5>
        <a:srgbClr val="D0CFCD"/>
      </a:accent5>
      <a:accent6>
        <a:srgbClr val="54565B"/>
      </a:accent6>
      <a:hlink>
        <a:srgbClr val="BFE1DE"/>
      </a:hlink>
      <a:folHlink>
        <a:srgbClr val="78B1A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EIC_temporary_template" id="{900AA5BA-A134-4703-85FF-AEDA82ADD10C}" vid="{D15E230C-3F1C-4D06-B289-6734C79C0D42}"/>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B7C53A0A26B7F43A70E2EE493AE7CF5" ma:contentTypeVersion="16" ma:contentTypeDescription="Create a new document." ma:contentTypeScope="" ma:versionID="a9a35ccc272300ffead82310117ff6b6">
  <xsd:schema xmlns:xsd="http://www.w3.org/2001/XMLSchema" xmlns:xs="http://www.w3.org/2001/XMLSchema" xmlns:p="http://schemas.microsoft.com/office/2006/metadata/properties" xmlns:ns2="d5742e05-5d29-420a-a2ac-c0eb412e7f8b" xmlns:ns3="0786caad-4686-474e-bc2d-c2eb71f23dfc" targetNamespace="http://schemas.microsoft.com/office/2006/metadata/properties" ma:root="true" ma:fieldsID="1574293af6fb6e2faf9c01a7d58456f7" ns2:_="" ns3:_="">
    <xsd:import namespace="d5742e05-5d29-420a-a2ac-c0eb412e7f8b"/>
    <xsd:import namespace="0786caad-4686-474e-bc2d-c2eb71f23df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5742e05-5d29-420a-a2ac-c0eb412e7f8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96386c0d-6e4d-41c7-a68d-5a7c90c1e5d3"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786caad-4686-474e-bc2d-c2eb71f23dfc"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d57e3edd-bf3a-44dc-a6c7-e41d2bcd6aa7}" ma:internalName="TaxCatchAll" ma:showField="CatchAllData" ma:web="0786caad-4686-474e-bc2d-c2eb71f23df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0786caad-4686-474e-bc2d-c2eb71f23dfc" xsi:nil="true"/>
    <lcf76f155ced4ddcb4097134ff3c332f xmlns="d5742e05-5d29-420a-a2ac-c0eb412e7f8b">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8F80E71-7D72-4C6E-8CCF-646B90C0837B}">
  <ds:schemaRefs>
    <ds:schemaRef ds:uri="0786caad-4686-474e-bc2d-c2eb71f23dfc"/>
    <ds:schemaRef ds:uri="d5742e05-5d29-420a-a2ac-c0eb412e7f8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EC29E19B-59EA-42EE-A2D2-2C23D667BC6F}">
  <ds:schemaRefs>
    <ds:schemaRef ds:uri="0786caad-4686-474e-bc2d-c2eb71f23dfc"/>
    <ds:schemaRef ds:uri="d5742e05-5d29-420a-a2ac-c0eb412e7f8b"/>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E4AF4E63-067D-45DA-BA7A-445B67A4622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19516</TotalTime>
  <Words>5050</Words>
  <Application>Microsoft Office PowerPoint</Application>
  <PresentationFormat>Widescreen</PresentationFormat>
  <Paragraphs>228</Paragraphs>
  <Slides>27</Slides>
  <Notes>20</Notes>
  <HiddenSlides>0</HiddenSlides>
  <MMClips>0</MMClips>
  <ScaleCrop>false</ScaleCrop>
  <HeadingPairs>
    <vt:vector size="6" baseType="variant">
      <vt:variant>
        <vt:lpstr>Fonts Used</vt:lpstr>
      </vt:variant>
      <vt:variant>
        <vt:i4>6</vt:i4>
      </vt:variant>
      <vt:variant>
        <vt:lpstr>Theme</vt:lpstr>
      </vt:variant>
      <vt:variant>
        <vt:i4>7</vt:i4>
      </vt:variant>
      <vt:variant>
        <vt:lpstr>Slide Titles</vt:lpstr>
      </vt:variant>
      <vt:variant>
        <vt:i4>27</vt:i4>
      </vt:variant>
    </vt:vector>
  </HeadingPairs>
  <TitlesOfParts>
    <vt:vector size="40" baseType="lpstr">
      <vt:lpstr>Arial</vt:lpstr>
      <vt:lpstr>Calibri</vt:lpstr>
      <vt:lpstr>Calibri Light</vt:lpstr>
      <vt:lpstr>ElsevierGulliver</vt:lpstr>
      <vt:lpstr>Roboto</vt:lpstr>
      <vt:lpstr>Volkswagen-Serial</vt:lpstr>
      <vt:lpstr>Office Theme</vt:lpstr>
      <vt:lpstr>Custom Design</vt:lpstr>
      <vt:lpstr>1_Custom Design</vt:lpstr>
      <vt:lpstr>2_Custom Design</vt:lpstr>
      <vt:lpstr>3_Custom Design</vt:lpstr>
      <vt:lpstr>4_Custom Design</vt:lpstr>
      <vt:lpstr>Office Theme</vt:lpstr>
      <vt:lpstr>To what extent is the way in which the circular economy is constructed, developed and enacted by PSOs and their third sector delivery partners in Wales shaped by the regional policy context in which they operate?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Key points to sum up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Circular Economy Innovation Communities</dc:title>
  <dc:creator>De Laurentis, Carla</dc:creator>
  <cp:lastModifiedBy>Knox, Rachel</cp:lastModifiedBy>
  <cp:revision>1335</cp:revision>
  <dcterms:created xsi:type="dcterms:W3CDTF">2021-10-11T13:56:42Z</dcterms:created>
  <dcterms:modified xsi:type="dcterms:W3CDTF">2023-05-15T08:09:38Z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0x0101000B7C53A0A26B7F43A70E2EE493AE7CF5</vt:lpwstr>
  </property>
  <property fmtid="{D5CDD505-2E9C-101B-9397-08002B2CF9AE}" pid="3" name="MediaServiceImageTags">
    <vt:lpwstr/>
  </property>
</Properties>
</file>