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5" r:id="rId3"/>
    <p:sldId id="257" r:id="rId4"/>
    <p:sldId id="258" r:id="rId5"/>
    <p:sldId id="264" r:id="rId6"/>
    <p:sldId id="260" r:id="rId7"/>
    <p:sldId id="259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D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028437-2F1C-4F95-9709-EB657A785E51}" v="106" dt="2022-05-16T18:13:30.0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sha Stait" userId="1b513720b1ebe0b5" providerId="LiveId" clId="{88028437-2F1C-4F95-9709-EB657A785E51}"/>
    <pc:docChg chg="undo redo custSel addSld delSld modSld sldOrd">
      <pc:chgData name="Natasha Stait" userId="1b513720b1ebe0b5" providerId="LiveId" clId="{88028437-2F1C-4F95-9709-EB657A785E51}" dt="2022-05-16T18:15:34.675" v="3474" actId="2696"/>
      <pc:docMkLst>
        <pc:docMk/>
      </pc:docMkLst>
      <pc:sldChg chg="addSp delSp modSp mod">
        <pc:chgData name="Natasha Stait" userId="1b513720b1ebe0b5" providerId="LiveId" clId="{88028437-2F1C-4F95-9709-EB657A785E51}" dt="2022-05-11T11:12:56.221" v="839" actId="14100"/>
        <pc:sldMkLst>
          <pc:docMk/>
          <pc:sldMk cId="2281078447" sldId="257"/>
        </pc:sldMkLst>
        <pc:spChg chg="mod">
          <ac:chgData name="Natasha Stait" userId="1b513720b1ebe0b5" providerId="LiveId" clId="{88028437-2F1C-4F95-9709-EB657A785E51}" dt="2022-05-11T08:52:35.255" v="41" actId="14100"/>
          <ac:spMkLst>
            <pc:docMk/>
            <pc:sldMk cId="2281078447" sldId="257"/>
            <ac:spMk id="2" creationId="{8459C41D-1765-8143-4C1A-97A502B01272}"/>
          </ac:spMkLst>
        </pc:spChg>
        <pc:spChg chg="add del mod">
          <ac:chgData name="Natasha Stait" userId="1b513720b1ebe0b5" providerId="LiveId" clId="{88028437-2F1C-4F95-9709-EB657A785E51}" dt="2022-05-11T10:51:58.754" v="750" actId="26606"/>
          <ac:spMkLst>
            <pc:docMk/>
            <pc:sldMk cId="2281078447" sldId="257"/>
            <ac:spMk id="3" creationId="{428CAB8B-EBD0-0A22-4453-4B250CB6E7C1}"/>
          </ac:spMkLst>
        </pc:spChg>
        <pc:spChg chg="mod">
          <ac:chgData name="Natasha Stait" userId="1b513720b1ebe0b5" providerId="LiveId" clId="{88028437-2F1C-4F95-9709-EB657A785E51}" dt="2022-05-11T11:12:56.221" v="839" actId="14100"/>
          <ac:spMkLst>
            <pc:docMk/>
            <pc:sldMk cId="2281078447" sldId="257"/>
            <ac:spMk id="5" creationId="{9960EB74-618A-C2ED-4E81-B49F4214A46E}"/>
          </ac:spMkLst>
        </pc:spChg>
        <pc:graphicFrameChg chg="add del mod modGraphic">
          <ac:chgData name="Natasha Stait" userId="1b513720b1ebe0b5" providerId="LiveId" clId="{88028437-2F1C-4F95-9709-EB657A785E51}" dt="2022-05-11T10:54:10.191" v="756" actId="12100"/>
          <ac:graphicFrameMkLst>
            <pc:docMk/>
            <pc:sldMk cId="2281078447" sldId="257"/>
            <ac:graphicFrameMk id="8" creationId="{B7C44E2E-0B70-332E-EABC-072A40EC4E41}"/>
          </ac:graphicFrameMkLst>
        </pc:graphicFrameChg>
        <pc:picChg chg="mod">
          <ac:chgData name="Natasha Stait" userId="1b513720b1ebe0b5" providerId="LiveId" clId="{88028437-2F1C-4F95-9709-EB657A785E51}" dt="2022-05-11T10:51:56.679" v="748"/>
          <ac:picMkLst>
            <pc:docMk/>
            <pc:sldMk cId="2281078447" sldId="257"/>
            <ac:picMk id="6" creationId="{0602B522-9C57-AFEA-5992-B1EED709CA20}"/>
          </ac:picMkLst>
        </pc:picChg>
      </pc:sldChg>
      <pc:sldChg chg="addSp delSp modSp mod">
        <pc:chgData name="Natasha Stait" userId="1b513720b1ebe0b5" providerId="LiveId" clId="{88028437-2F1C-4F95-9709-EB657A785E51}" dt="2022-05-16T18:13:40.588" v="3379" actId="404"/>
        <pc:sldMkLst>
          <pc:docMk/>
          <pc:sldMk cId="1459307708" sldId="258"/>
        </pc:sldMkLst>
        <pc:spChg chg="mod">
          <ac:chgData name="Natasha Stait" userId="1b513720b1ebe0b5" providerId="LiveId" clId="{88028437-2F1C-4F95-9709-EB657A785E51}" dt="2022-05-11T10:56:14.605" v="800" actId="14100"/>
          <ac:spMkLst>
            <pc:docMk/>
            <pc:sldMk cId="1459307708" sldId="258"/>
            <ac:spMk id="2" creationId="{8459C41D-1765-8143-4C1A-97A502B01272}"/>
          </ac:spMkLst>
        </pc:spChg>
        <pc:spChg chg="add del mod">
          <ac:chgData name="Natasha Stait" userId="1b513720b1ebe0b5" providerId="LiveId" clId="{88028437-2F1C-4F95-9709-EB657A785E51}" dt="2022-05-16T18:12:39.679" v="3367" actId="26606"/>
          <ac:spMkLst>
            <pc:docMk/>
            <pc:sldMk cId="1459307708" sldId="258"/>
            <ac:spMk id="3" creationId="{428CAB8B-EBD0-0A22-4453-4B250CB6E7C1}"/>
          </ac:spMkLst>
        </pc:spChg>
        <pc:graphicFrameChg chg="add del">
          <ac:chgData name="Natasha Stait" userId="1b513720b1ebe0b5" providerId="LiveId" clId="{88028437-2F1C-4F95-9709-EB657A785E51}" dt="2022-05-11T13:40:19.277" v="2303" actId="26606"/>
          <ac:graphicFrameMkLst>
            <pc:docMk/>
            <pc:sldMk cId="1459307708" sldId="258"/>
            <ac:graphicFrameMk id="8" creationId="{98B2162E-5912-A274-FD18-B2D94FAEFA29}"/>
          </ac:graphicFrameMkLst>
        </pc:graphicFrameChg>
        <pc:graphicFrameChg chg="add del">
          <ac:chgData name="Natasha Stait" userId="1b513720b1ebe0b5" providerId="LiveId" clId="{88028437-2F1C-4F95-9709-EB657A785E51}" dt="2022-05-16T18:12:34.051" v="3360" actId="26606"/>
          <ac:graphicFrameMkLst>
            <pc:docMk/>
            <pc:sldMk cId="1459307708" sldId="258"/>
            <ac:graphicFrameMk id="9" creationId="{4FEBA3E8-DFDE-5482-56C4-1D23D1CA0575}"/>
          </ac:graphicFrameMkLst>
        </pc:graphicFrameChg>
        <pc:graphicFrameChg chg="add del">
          <ac:chgData name="Natasha Stait" userId="1b513720b1ebe0b5" providerId="LiveId" clId="{88028437-2F1C-4F95-9709-EB657A785E51}" dt="2022-05-11T13:40:20.756" v="2305" actId="26606"/>
          <ac:graphicFrameMkLst>
            <pc:docMk/>
            <pc:sldMk cId="1459307708" sldId="258"/>
            <ac:graphicFrameMk id="10" creationId="{A1D661AB-73FF-467C-2C3D-F1211D8C38CA}"/>
          </ac:graphicFrameMkLst>
        </pc:graphicFrameChg>
        <pc:graphicFrameChg chg="add del">
          <ac:chgData name="Natasha Stait" userId="1b513720b1ebe0b5" providerId="LiveId" clId="{88028437-2F1C-4F95-9709-EB657A785E51}" dt="2022-05-16T18:12:35.635" v="3362" actId="26606"/>
          <ac:graphicFrameMkLst>
            <pc:docMk/>
            <pc:sldMk cId="1459307708" sldId="258"/>
            <ac:graphicFrameMk id="11" creationId="{EF70D9CC-1280-3521-39DB-22A628ED9F87}"/>
          </ac:graphicFrameMkLst>
        </pc:graphicFrameChg>
        <pc:graphicFrameChg chg="add del">
          <ac:chgData name="Natasha Stait" userId="1b513720b1ebe0b5" providerId="LiveId" clId="{88028437-2F1C-4F95-9709-EB657A785E51}" dt="2022-05-11T13:40:26.842" v="2307" actId="26606"/>
          <ac:graphicFrameMkLst>
            <pc:docMk/>
            <pc:sldMk cId="1459307708" sldId="258"/>
            <ac:graphicFrameMk id="12" creationId="{010F1E38-6805-21CA-83E8-88EA34883063}"/>
          </ac:graphicFrameMkLst>
        </pc:graphicFrameChg>
        <pc:graphicFrameChg chg="add del">
          <ac:chgData name="Natasha Stait" userId="1b513720b1ebe0b5" providerId="LiveId" clId="{88028437-2F1C-4F95-9709-EB657A785E51}" dt="2022-05-16T18:12:36.629" v="3364" actId="26606"/>
          <ac:graphicFrameMkLst>
            <pc:docMk/>
            <pc:sldMk cId="1459307708" sldId="258"/>
            <ac:graphicFrameMk id="13" creationId="{C6B5D795-1205-5553-7CEB-66F237A912F2}"/>
          </ac:graphicFrameMkLst>
        </pc:graphicFrameChg>
        <pc:graphicFrameChg chg="add del">
          <ac:chgData name="Natasha Stait" userId="1b513720b1ebe0b5" providerId="LiveId" clId="{88028437-2F1C-4F95-9709-EB657A785E51}" dt="2022-05-16T18:12:39.611" v="3366" actId="26606"/>
          <ac:graphicFrameMkLst>
            <pc:docMk/>
            <pc:sldMk cId="1459307708" sldId="258"/>
            <ac:graphicFrameMk id="15" creationId="{50F7E028-4704-8347-FC21-B10B8CD7FF50}"/>
          </ac:graphicFrameMkLst>
        </pc:graphicFrameChg>
        <pc:graphicFrameChg chg="add mod modGraphic">
          <ac:chgData name="Natasha Stait" userId="1b513720b1ebe0b5" providerId="LiveId" clId="{88028437-2F1C-4F95-9709-EB657A785E51}" dt="2022-05-16T18:13:40.588" v="3379" actId="404"/>
          <ac:graphicFrameMkLst>
            <pc:docMk/>
            <pc:sldMk cId="1459307708" sldId="258"/>
            <ac:graphicFrameMk id="17" creationId="{4FEBA3E8-DFDE-5482-56C4-1D23D1CA0575}"/>
          </ac:graphicFrameMkLst>
        </pc:graphicFrameChg>
        <pc:picChg chg="mod">
          <ac:chgData name="Natasha Stait" userId="1b513720b1ebe0b5" providerId="LiveId" clId="{88028437-2F1C-4F95-9709-EB657A785E51}" dt="2022-05-16T18:12:46.260" v="3369" actId="27614"/>
          <ac:picMkLst>
            <pc:docMk/>
            <pc:sldMk cId="1459307708" sldId="258"/>
            <ac:picMk id="6" creationId="{7AB9996A-4B39-CAD2-689B-665BB7F522AB}"/>
          </ac:picMkLst>
        </pc:picChg>
      </pc:sldChg>
      <pc:sldChg chg="addSp delSp modSp mod">
        <pc:chgData name="Natasha Stait" userId="1b513720b1ebe0b5" providerId="LiveId" clId="{88028437-2F1C-4F95-9709-EB657A785E51}" dt="2022-05-11T13:26:14.528" v="2287" actId="113"/>
        <pc:sldMkLst>
          <pc:docMk/>
          <pc:sldMk cId="3179019476" sldId="259"/>
        </pc:sldMkLst>
        <pc:spChg chg="mod">
          <ac:chgData name="Natasha Stait" userId="1b513720b1ebe0b5" providerId="LiveId" clId="{88028437-2F1C-4F95-9709-EB657A785E51}" dt="2022-05-11T10:56:37.476" v="836" actId="20577"/>
          <ac:spMkLst>
            <pc:docMk/>
            <pc:sldMk cId="3179019476" sldId="259"/>
            <ac:spMk id="2" creationId="{8459C41D-1765-8143-4C1A-97A502B01272}"/>
          </ac:spMkLst>
        </pc:spChg>
        <pc:spChg chg="mod">
          <ac:chgData name="Natasha Stait" userId="1b513720b1ebe0b5" providerId="LiveId" clId="{88028437-2F1C-4F95-9709-EB657A785E51}" dt="2022-05-11T13:21:58.351" v="2276" actId="1076"/>
          <ac:spMkLst>
            <pc:docMk/>
            <pc:sldMk cId="3179019476" sldId="259"/>
            <ac:spMk id="3" creationId="{428CAB8B-EBD0-0A22-4453-4B250CB6E7C1}"/>
          </ac:spMkLst>
        </pc:spChg>
        <pc:graphicFrameChg chg="add mod modGraphic">
          <ac:chgData name="Natasha Stait" userId="1b513720b1ebe0b5" providerId="LiveId" clId="{88028437-2F1C-4F95-9709-EB657A785E51}" dt="2022-05-11T13:26:14.528" v="2287" actId="113"/>
          <ac:graphicFrameMkLst>
            <pc:docMk/>
            <pc:sldMk cId="3179019476" sldId="259"/>
            <ac:graphicFrameMk id="7" creationId="{D5CD6680-DD23-28A0-EA8F-EB6001BEE0AA}"/>
          </ac:graphicFrameMkLst>
        </pc:graphicFrameChg>
        <pc:picChg chg="add del">
          <ac:chgData name="Natasha Stait" userId="1b513720b1ebe0b5" providerId="LiveId" clId="{88028437-2F1C-4F95-9709-EB657A785E51}" dt="2022-05-11T13:21:42.596" v="2272" actId="478"/>
          <ac:picMkLst>
            <pc:docMk/>
            <pc:sldMk cId="3179019476" sldId="259"/>
            <ac:picMk id="8" creationId="{E11ACAAE-DD86-55AA-BD32-9CDA88C1309E}"/>
          </ac:picMkLst>
        </pc:picChg>
        <pc:picChg chg="add del mod">
          <ac:chgData name="Natasha Stait" userId="1b513720b1ebe0b5" providerId="LiveId" clId="{88028437-2F1C-4F95-9709-EB657A785E51}" dt="2022-05-11T13:21:31.291" v="2268" actId="478"/>
          <ac:picMkLst>
            <pc:docMk/>
            <pc:sldMk cId="3179019476" sldId="259"/>
            <ac:picMk id="10" creationId="{FC037442-274B-5969-E97C-A918E94AEECF}"/>
          </ac:picMkLst>
        </pc:picChg>
        <pc:picChg chg="add del mod">
          <ac:chgData name="Natasha Stait" userId="1b513720b1ebe0b5" providerId="LiveId" clId="{88028437-2F1C-4F95-9709-EB657A785E51}" dt="2022-05-11T13:21:35.229" v="2269" actId="478"/>
          <ac:picMkLst>
            <pc:docMk/>
            <pc:sldMk cId="3179019476" sldId="259"/>
            <ac:picMk id="11" creationId="{2F22DA69-068F-371F-071C-0B08D662E6D5}"/>
          </ac:picMkLst>
        </pc:picChg>
        <pc:picChg chg="add del mod">
          <ac:chgData name="Natasha Stait" userId="1b513720b1ebe0b5" providerId="LiveId" clId="{88028437-2F1C-4F95-9709-EB657A785E51}" dt="2022-05-11T13:21:36.699" v="2270" actId="478"/>
          <ac:picMkLst>
            <pc:docMk/>
            <pc:sldMk cId="3179019476" sldId="259"/>
            <ac:picMk id="12" creationId="{3757BBD5-6DB0-E178-1C7D-9542698C76DA}"/>
          </ac:picMkLst>
        </pc:picChg>
        <pc:picChg chg="add mod">
          <ac:chgData name="Natasha Stait" userId="1b513720b1ebe0b5" providerId="LiveId" clId="{88028437-2F1C-4F95-9709-EB657A785E51}" dt="2022-05-11T13:22:16.191" v="2283" actId="1076"/>
          <ac:picMkLst>
            <pc:docMk/>
            <pc:sldMk cId="3179019476" sldId="259"/>
            <ac:picMk id="15" creationId="{C2358EB0-7C0C-5569-3939-EC3ED60778AD}"/>
          </ac:picMkLst>
        </pc:picChg>
        <pc:picChg chg="add mod">
          <ac:chgData name="Natasha Stait" userId="1b513720b1ebe0b5" providerId="LiveId" clId="{88028437-2F1C-4F95-9709-EB657A785E51}" dt="2022-05-11T13:22:10.673" v="2282" actId="1076"/>
          <ac:picMkLst>
            <pc:docMk/>
            <pc:sldMk cId="3179019476" sldId="259"/>
            <ac:picMk id="16" creationId="{DC3D0716-7861-B11A-BAB0-B4D367561DC1}"/>
          </ac:picMkLst>
        </pc:picChg>
        <pc:picChg chg="add mod">
          <ac:chgData name="Natasha Stait" userId="1b513720b1ebe0b5" providerId="LiveId" clId="{88028437-2F1C-4F95-9709-EB657A785E51}" dt="2022-05-11T13:22:06.143" v="2281" actId="1076"/>
          <ac:picMkLst>
            <pc:docMk/>
            <pc:sldMk cId="3179019476" sldId="259"/>
            <ac:picMk id="17" creationId="{73AA7C37-39A6-E031-33FB-C58CC9514A8A}"/>
          </ac:picMkLst>
        </pc:picChg>
        <pc:picChg chg="add del">
          <ac:chgData name="Natasha Stait" userId="1b513720b1ebe0b5" providerId="LiveId" clId="{88028437-2F1C-4F95-9709-EB657A785E51}" dt="2022-05-11T13:15:46.331" v="2249" actId="478"/>
          <ac:picMkLst>
            <pc:docMk/>
            <pc:sldMk cId="3179019476" sldId="259"/>
            <ac:picMk id="1026" creationId="{AF90EC7F-2A1F-5927-B219-F131B65C95A9}"/>
          </ac:picMkLst>
        </pc:picChg>
        <pc:picChg chg="add del mod">
          <ac:chgData name="Natasha Stait" userId="1b513720b1ebe0b5" providerId="LiveId" clId="{88028437-2F1C-4F95-9709-EB657A785E51}" dt="2022-05-11T13:21:30.025" v="2267" actId="478"/>
          <ac:picMkLst>
            <pc:docMk/>
            <pc:sldMk cId="3179019476" sldId="259"/>
            <ac:picMk id="1028" creationId="{5000089B-6B18-8C68-621E-329436F3E448}"/>
          </ac:picMkLst>
        </pc:picChg>
        <pc:picChg chg="add mod">
          <ac:chgData name="Natasha Stait" userId="1b513720b1ebe0b5" providerId="LiveId" clId="{88028437-2F1C-4F95-9709-EB657A785E51}" dt="2022-05-11T13:22:01.185" v="2277" actId="1076"/>
          <ac:picMkLst>
            <pc:docMk/>
            <pc:sldMk cId="3179019476" sldId="259"/>
            <ac:picMk id="1030" creationId="{4505C843-1B32-BE2A-6A25-6D35B106CAB1}"/>
          </ac:picMkLst>
        </pc:picChg>
      </pc:sldChg>
      <pc:sldChg chg="addSp delSp modSp add mod">
        <pc:chgData name="Natasha Stait" userId="1b513720b1ebe0b5" providerId="LiveId" clId="{88028437-2F1C-4F95-9709-EB657A785E51}" dt="2022-05-11T13:08:46.259" v="2199"/>
        <pc:sldMkLst>
          <pc:docMk/>
          <pc:sldMk cId="454593504" sldId="260"/>
        </pc:sldMkLst>
        <pc:spChg chg="del mod">
          <ac:chgData name="Natasha Stait" userId="1b513720b1ebe0b5" providerId="LiveId" clId="{88028437-2F1C-4F95-9709-EB657A785E51}" dt="2022-05-11T13:07:20.877" v="2195" actId="26606"/>
          <ac:spMkLst>
            <pc:docMk/>
            <pc:sldMk cId="454593504" sldId="260"/>
            <ac:spMk id="3" creationId="{428CAB8B-EBD0-0A22-4453-4B250CB6E7C1}"/>
          </ac:spMkLst>
        </pc:spChg>
        <pc:graphicFrameChg chg="add mod">
          <ac:chgData name="Natasha Stait" userId="1b513720b1ebe0b5" providerId="LiveId" clId="{88028437-2F1C-4F95-9709-EB657A785E51}" dt="2022-05-11T13:08:46.259" v="2199"/>
          <ac:graphicFrameMkLst>
            <pc:docMk/>
            <pc:sldMk cId="454593504" sldId="260"/>
            <ac:graphicFrameMk id="8" creationId="{91CAD878-0936-D844-204F-143383C18048}"/>
          </ac:graphicFrameMkLst>
        </pc:graphicFrameChg>
        <pc:picChg chg="mod">
          <ac:chgData name="Natasha Stait" userId="1b513720b1ebe0b5" providerId="LiveId" clId="{88028437-2F1C-4F95-9709-EB657A785E51}" dt="2022-05-11T13:07:25.841" v="2196" actId="27614"/>
          <ac:picMkLst>
            <pc:docMk/>
            <pc:sldMk cId="454593504" sldId="260"/>
            <ac:picMk id="6" creationId="{7AB9996A-4B39-CAD2-689B-665BB7F522AB}"/>
          </ac:picMkLst>
        </pc:picChg>
      </pc:sldChg>
      <pc:sldChg chg="modSp add del mod ord">
        <pc:chgData name="Natasha Stait" userId="1b513720b1ebe0b5" providerId="LiveId" clId="{88028437-2F1C-4F95-9709-EB657A785E51}" dt="2022-05-16T18:15:34.675" v="3474" actId="2696"/>
        <pc:sldMkLst>
          <pc:docMk/>
          <pc:sldMk cId="4082647398" sldId="261"/>
        </pc:sldMkLst>
        <pc:spChg chg="mod">
          <ac:chgData name="Natasha Stait" userId="1b513720b1ebe0b5" providerId="LiveId" clId="{88028437-2F1C-4F95-9709-EB657A785E51}" dt="2022-05-11T13:01:44.973" v="1534" actId="14100"/>
          <ac:spMkLst>
            <pc:docMk/>
            <pc:sldMk cId="4082647398" sldId="261"/>
            <ac:spMk id="2" creationId="{8459C41D-1765-8143-4C1A-97A502B01272}"/>
          </ac:spMkLst>
        </pc:spChg>
        <pc:spChg chg="mod">
          <ac:chgData name="Natasha Stait" userId="1b513720b1ebe0b5" providerId="LiveId" clId="{88028437-2F1C-4F95-9709-EB657A785E51}" dt="2022-05-16T18:15:27.517" v="3473" actId="20577"/>
          <ac:spMkLst>
            <pc:docMk/>
            <pc:sldMk cId="4082647398" sldId="261"/>
            <ac:spMk id="3" creationId="{428CAB8B-EBD0-0A22-4453-4B250CB6E7C1}"/>
          </ac:spMkLst>
        </pc:spChg>
      </pc:sldChg>
      <pc:sldChg chg="addSp delSp modSp add mod">
        <pc:chgData name="Natasha Stait" userId="1b513720b1ebe0b5" providerId="LiveId" clId="{88028437-2F1C-4F95-9709-EB657A785E51}" dt="2022-05-16T18:04:13.141" v="2634" actId="26606"/>
        <pc:sldMkLst>
          <pc:docMk/>
          <pc:sldMk cId="1948168987" sldId="262"/>
        </pc:sldMkLst>
        <pc:spChg chg="mod">
          <ac:chgData name="Natasha Stait" userId="1b513720b1ebe0b5" providerId="LiveId" clId="{88028437-2F1C-4F95-9709-EB657A785E51}" dt="2022-05-11T13:02:38.121" v="1610" actId="313"/>
          <ac:spMkLst>
            <pc:docMk/>
            <pc:sldMk cId="1948168987" sldId="262"/>
            <ac:spMk id="2" creationId="{8459C41D-1765-8143-4C1A-97A502B01272}"/>
          </ac:spMkLst>
        </pc:spChg>
        <pc:spChg chg="del mod">
          <ac:chgData name="Natasha Stait" userId="1b513720b1ebe0b5" providerId="LiveId" clId="{88028437-2F1C-4F95-9709-EB657A785E51}" dt="2022-05-16T18:04:13.141" v="2634" actId="26606"/>
          <ac:spMkLst>
            <pc:docMk/>
            <pc:sldMk cId="1948168987" sldId="262"/>
            <ac:spMk id="3" creationId="{428CAB8B-EBD0-0A22-4453-4B250CB6E7C1}"/>
          </ac:spMkLst>
        </pc:spChg>
        <pc:graphicFrameChg chg="add">
          <ac:chgData name="Natasha Stait" userId="1b513720b1ebe0b5" providerId="LiveId" clId="{88028437-2F1C-4F95-9709-EB657A785E51}" dt="2022-05-16T18:04:13.141" v="2634" actId="26606"/>
          <ac:graphicFrameMkLst>
            <pc:docMk/>
            <pc:sldMk cId="1948168987" sldId="262"/>
            <ac:graphicFrameMk id="8" creationId="{F819C4F8-9F5F-9DAD-D84F-B477ABDAC911}"/>
          </ac:graphicFrameMkLst>
        </pc:graphicFrameChg>
      </pc:sldChg>
      <pc:sldChg chg="modSp add del mod">
        <pc:chgData name="Natasha Stait" userId="1b513720b1ebe0b5" providerId="LiveId" clId="{88028437-2F1C-4F95-9709-EB657A785E51}" dt="2022-05-16T18:12:06.626" v="3358" actId="2696"/>
        <pc:sldMkLst>
          <pc:docMk/>
          <pc:sldMk cId="3643014038" sldId="263"/>
        </pc:sldMkLst>
        <pc:spChg chg="mod">
          <ac:chgData name="Natasha Stait" userId="1b513720b1ebe0b5" providerId="LiveId" clId="{88028437-2F1C-4F95-9709-EB657A785E51}" dt="2022-05-11T13:02:34.235" v="1609" actId="20577"/>
          <ac:spMkLst>
            <pc:docMk/>
            <pc:sldMk cId="3643014038" sldId="263"/>
            <ac:spMk id="2" creationId="{8459C41D-1765-8143-4C1A-97A502B01272}"/>
          </ac:spMkLst>
        </pc:spChg>
        <pc:spChg chg="mod">
          <ac:chgData name="Natasha Stait" userId="1b513720b1ebe0b5" providerId="LiveId" clId="{88028437-2F1C-4F95-9709-EB657A785E51}" dt="2022-05-16T18:08:58.115" v="3322" actId="5793"/>
          <ac:spMkLst>
            <pc:docMk/>
            <pc:sldMk cId="3643014038" sldId="263"/>
            <ac:spMk id="3" creationId="{428CAB8B-EBD0-0A22-4453-4B250CB6E7C1}"/>
          </ac:spMkLst>
        </pc:spChg>
      </pc:sldChg>
      <pc:sldChg chg="addSp delSp modSp add mod">
        <pc:chgData name="Natasha Stait" userId="1b513720b1ebe0b5" providerId="LiveId" clId="{88028437-2F1C-4F95-9709-EB657A785E51}" dt="2022-05-11T13:20:07.070" v="2266" actId="1076"/>
        <pc:sldMkLst>
          <pc:docMk/>
          <pc:sldMk cId="3024777662" sldId="264"/>
        </pc:sldMkLst>
        <pc:spChg chg="del mod">
          <ac:chgData name="Natasha Stait" userId="1b513720b1ebe0b5" providerId="LiveId" clId="{88028437-2F1C-4F95-9709-EB657A785E51}" dt="2022-05-11T13:19:42.684" v="2261" actId="478"/>
          <ac:spMkLst>
            <pc:docMk/>
            <pc:sldMk cId="3024777662" sldId="264"/>
            <ac:spMk id="3" creationId="{428CAB8B-EBD0-0A22-4453-4B250CB6E7C1}"/>
          </ac:spMkLst>
        </pc:spChg>
        <pc:spChg chg="add del mod">
          <ac:chgData name="Natasha Stait" userId="1b513720b1ebe0b5" providerId="LiveId" clId="{88028437-2F1C-4F95-9709-EB657A785E51}" dt="2022-05-11T13:19:46.432" v="2262" actId="478"/>
          <ac:spMkLst>
            <pc:docMk/>
            <pc:sldMk cId="3024777662" sldId="264"/>
            <ac:spMk id="8" creationId="{1115B01D-21C1-D67C-C849-4732C26598C2}"/>
          </ac:spMkLst>
        </pc:spChg>
        <pc:picChg chg="add mod modCrop">
          <ac:chgData name="Natasha Stait" userId="1b513720b1ebe0b5" providerId="LiveId" clId="{88028437-2F1C-4F95-9709-EB657A785E51}" dt="2022-05-11T13:20:07.070" v="2266" actId="1076"/>
          <ac:picMkLst>
            <pc:docMk/>
            <pc:sldMk cId="3024777662" sldId="264"/>
            <ac:picMk id="10" creationId="{170C93E7-25D4-2F54-535B-2D58AB200766}"/>
          </ac:picMkLst>
        </pc:picChg>
      </pc:sldChg>
      <pc:sldChg chg="addSp delSp modSp add mod ord">
        <pc:chgData name="Natasha Stait" userId="1b513720b1ebe0b5" providerId="LiveId" clId="{88028437-2F1C-4F95-9709-EB657A785E51}" dt="2022-05-16T18:02:33.019" v="2525" actId="20577"/>
        <pc:sldMkLst>
          <pc:docMk/>
          <pc:sldMk cId="1601715444" sldId="265"/>
        </pc:sldMkLst>
        <pc:spChg chg="mod">
          <ac:chgData name="Natasha Stait" userId="1b513720b1ebe0b5" providerId="LiveId" clId="{88028437-2F1C-4F95-9709-EB657A785E51}" dt="2022-05-16T18:01:55.522" v="2512" actId="20577"/>
          <ac:spMkLst>
            <pc:docMk/>
            <pc:sldMk cId="1601715444" sldId="265"/>
            <ac:spMk id="2" creationId="{8459C41D-1765-8143-4C1A-97A502B01272}"/>
          </ac:spMkLst>
        </pc:spChg>
        <pc:spChg chg="add mod">
          <ac:chgData name="Natasha Stait" userId="1b513720b1ebe0b5" providerId="LiveId" clId="{88028437-2F1C-4F95-9709-EB657A785E51}" dt="2022-05-16T18:02:33.019" v="2525" actId="20577"/>
          <ac:spMkLst>
            <pc:docMk/>
            <pc:sldMk cId="1601715444" sldId="265"/>
            <ac:spMk id="7" creationId="{AA0E0D6C-AC0C-7426-610D-4AF489CD7605}"/>
          </ac:spMkLst>
        </pc:spChg>
        <pc:graphicFrameChg chg="del">
          <ac:chgData name="Natasha Stait" userId="1b513720b1ebe0b5" providerId="LiveId" clId="{88028437-2F1C-4F95-9709-EB657A785E51}" dt="2022-05-16T18:01:59.824" v="2513" actId="478"/>
          <ac:graphicFrameMkLst>
            <pc:docMk/>
            <pc:sldMk cId="1601715444" sldId="265"/>
            <ac:graphicFrameMk id="8" creationId="{B7C44E2E-0B70-332E-EABC-072A40EC4E41}"/>
          </ac:graphicFrameMkLst>
        </pc:graphicFrameChg>
      </pc:sldChg>
      <pc:sldChg chg="addSp delSp modSp new mod setBg">
        <pc:chgData name="Natasha Stait" userId="1b513720b1ebe0b5" providerId="LiveId" clId="{88028437-2F1C-4F95-9709-EB657A785E51}" dt="2022-05-16T18:12:01.171" v="3357" actId="1076"/>
        <pc:sldMkLst>
          <pc:docMk/>
          <pc:sldMk cId="66403302" sldId="266"/>
        </pc:sldMkLst>
        <pc:spChg chg="mod">
          <ac:chgData name="Natasha Stait" userId="1b513720b1ebe0b5" providerId="LiveId" clId="{88028437-2F1C-4F95-9709-EB657A785E51}" dt="2022-05-16T18:12:01.171" v="3357" actId="1076"/>
          <ac:spMkLst>
            <pc:docMk/>
            <pc:sldMk cId="66403302" sldId="266"/>
            <ac:spMk id="2" creationId="{D7DC7B64-89D7-35DF-D3C9-EEC0E2B8514E}"/>
          </ac:spMkLst>
        </pc:spChg>
        <pc:spChg chg="del">
          <ac:chgData name="Natasha Stait" userId="1b513720b1ebe0b5" providerId="LiveId" clId="{88028437-2F1C-4F95-9709-EB657A785E51}" dt="2022-05-16T18:09:39.081" v="3324" actId="478"/>
          <ac:spMkLst>
            <pc:docMk/>
            <pc:sldMk cId="66403302" sldId="266"/>
            <ac:spMk id="3" creationId="{C8509972-D7CA-89CE-B194-76F31D69269D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7" creationId="{1ED69555-EE48-4B19-812B-4E1068DBF976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9" creationId="{57AEB73D-F521-4B19-820F-12DB6BCC8406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11" creationId="{6B72EEBA-3A5D-41CE-8465-A45A0F65674E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13" creationId="{EA164D6B-6878-4B9F-A2D0-985D39B17B46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15" creationId="{362F176A-9349-4CD7-8042-59C0200C8CE9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17" creationId="{3CC6B177-0D45-4129-AAC6-121B645D0641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19" creationId="{32C3162B-47DE-4EA0-A4BE-9A143AEC634B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21" creationId="{91DF095C-665A-4B22-A777-D3196F49510F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23" creationId="{985AAE23-FCB6-4663-907C-0110B0FDC58E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25" creationId="{9C969C2C-E7E3-4052-87D4-61E733EC1BBD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27" creationId="{7C60369F-A41B-4D6E-8990-30E2715C5730}"/>
          </ac:spMkLst>
        </pc:spChg>
        <pc:spChg chg="add del">
          <ac:chgData name="Natasha Stait" userId="1b513720b1ebe0b5" providerId="LiveId" clId="{88028437-2F1C-4F95-9709-EB657A785E51}" dt="2022-05-16T18:09:50.100" v="3326" actId="26606"/>
          <ac:spMkLst>
            <pc:docMk/>
            <pc:sldMk cId="66403302" sldId="266"/>
            <ac:spMk id="29" creationId="{4E9A171F-91A7-42F8-B25C-E38B244E757C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1" creationId="{1ED69555-EE48-4B19-812B-4E1068DBF976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2" creationId="{57AEB73D-F521-4B19-820F-12DB6BCC8406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3" creationId="{6B72EEBA-3A5D-41CE-8465-A45A0F65674E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4" creationId="{EA164D6B-6878-4B9F-A2D0-985D39B17B46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5" creationId="{362F176A-9349-4CD7-8042-59C0200C8CE9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6" creationId="{064738AB-B6BE-4867-889A-52CE4AC8DBD0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7" creationId="{57851D67-7085-40E2-B146-F91433A28E08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8" creationId="{91DF095C-665A-4B22-A777-D3196F49510F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39" creationId="{4E9A171F-91A7-42F8-B25C-E38B244E757C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40" creationId="{985AAE23-FCB6-4663-907C-0110B0FDC58E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41" creationId="{9C969C2C-E7E3-4052-87D4-61E733EC1BBD}"/>
          </ac:spMkLst>
        </pc:spChg>
        <pc:spChg chg="add del">
          <ac:chgData name="Natasha Stait" userId="1b513720b1ebe0b5" providerId="LiveId" clId="{88028437-2F1C-4F95-9709-EB657A785E51}" dt="2022-05-16T18:10:00.317" v="3328" actId="26606"/>
          <ac:spMkLst>
            <pc:docMk/>
            <pc:sldMk cId="66403302" sldId="266"/>
            <ac:spMk id="42" creationId="{7C60369F-A41B-4D6E-8990-30E2715C5730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44" creationId="{1ED69555-EE48-4B19-812B-4E1068DBF976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45" creationId="{57AEB73D-F521-4B19-820F-12DB6BCC8406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46" creationId="{6B72EEBA-3A5D-41CE-8465-A45A0F65674E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47" creationId="{962C741E-1B73-4EAE-8523-FF16315DB272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48" creationId="{1890A173-5DFF-4238-960D-46429DC14E22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49" creationId="{8B4EB027-ACDA-466F-997A-93A769216C7D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50" creationId="{66085BE5-9F10-446F-B7E2-D218086A6AB8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51" creationId="{F9AD7632-733F-4D9A-B5ED-0C470DCD650C}"/>
          </ac:spMkLst>
        </pc:spChg>
        <pc:spChg chg="add del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52" creationId="{333DAB40-DCE3-4D49-8A94-7626AB50A85A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57" creationId="{1ED69555-EE48-4B19-812B-4E1068DBF976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59" creationId="{57AEB73D-F521-4B19-820F-12DB6BCC8406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61" creationId="{6B72EEBA-3A5D-41CE-8465-A45A0F65674E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63" creationId="{EA164D6B-6878-4B9F-A2D0-985D39B17B46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65" creationId="{4413CD7F-736E-4AF7-AB2B-473CAA9E1D09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67" creationId="{55EDA2F5-6B28-478B-9AC4-43FE41E2B3C6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69" creationId="{701D712E-ABB9-4258-877D-9349C8577A07}"/>
          </ac:spMkLst>
        </pc:spChg>
        <pc:spChg chg="add">
          <ac:chgData name="Natasha Stait" userId="1b513720b1ebe0b5" providerId="LiveId" clId="{88028437-2F1C-4F95-9709-EB657A785E51}" dt="2022-05-16T18:11:56.509" v="3356" actId="26606"/>
          <ac:spMkLst>
            <pc:docMk/>
            <pc:sldMk cId="66403302" sldId="266"/>
            <ac:spMk id="71" creationId="{E7528E56-1447-4C98-882B-CE26279501A1}"/>
          </ac:spMkLst>
        </pc:spChg>
        <pc:picChg chg="add mod">
          <ac:chgData name="Natasha Stait" userId="1b513720b1ebe0b5" providerId="LiveId" clId="{88028437-2F1C-4F95-9709-EB657A785E51}" dt="2022-05-16T18:11:56.509" v="3356" actId="26606"/>
          <ac:picMkLst>
            <pc:docMk/>
            <pc:sldMk cId="66403302" sldId="266"/>
            <ac:picMk id="43" creationId="{603842CF-06A0-B971-60C1-8A16E29326E9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2A5A3A-29C1-4F70-A542-BC856743ABBB}" type="doc">
      <dgm:prSet loTypeId="urn:microsoft.com/office/officeart/2005/8/layout/process2" loCatId="process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en-US"/>
        </a:p>
      </dgm:t>
    </dgm:pt>
    <dgm:pt modelId="{004F990D-5C68-49EF-B765-3D8694657065}">
      <dgm:prSet/>
      <dgm:spPr/>
      <dgm:t>
        <a:bodyPr/>
        <a:lstStyle/>
        <a:p>
          <a:r>
            <a:rPr lang="en-GB" b="0" dirty="0"/>
            <a:t>Schumpeterian Theory – has theory moved away from this?</a:t>
          </a:r>
          <a:endParaRPr lang="en-US" dirty="0"/>
        </a:p>
      </dgm:t>
    </dgm:pt>
    <dgm:pt modelId="{6368DD9A-2668-40BF-888C-A33E0E8CD1ED}" type="parTrans" cxnId="{5CDBB3AB-B180-434A-BFF8-CE855859920B}">
      <dgm:prSet/>
      <dgm:spPr/>
      <dgm:t>
        <a:bodyPr/>
        <a:lstStyle/>
        <a:p>
          <a:endParaRPr lang="en-US"/>
        </a:p>
      </dgm:t>
    </dgm:pt>
    <dgm:pt modelId="{E5CDD179-1E54-413D-AA6A-BF4314E75055}" type="sibTrans" cxnId="{5CDBB3AB-B180-434A-BFF8-CE855859920B}">
      <dgm:prSet/>
      <dgm:spPr/>
      <dgm:t>
        <a:bodyPr/>
        <a:lstStyle/>
        <a:p>
          <a:endParaRPr lang="en-US"/>
        </a:p>
      </dgm:t>
    </dgm:pt>
    <dgm:pt modelId="{0CB8F2B0-4AB6-4AFF-B143-C50E905E14F8}">
      <dgm:prSet/>
      <dgm:spPr/>
      <dgm:t>
        <a:bodyPr/>
        <a:lstStyle/>
        <a:p>
          <a:r>
            <a:rPr lang="en-GB" b="0" dirty="0"/>
            <a:t>A sub-contractor can be considered an entrepreneur – characteristics.</a:t>
          </a:r>
          <a:endParaRPr lang="en-US" dirty="0"/>
        </a:p>
      </dgm:t>
    </dgm:pt>
    <dgm:pt modelId="{7BAC0573-9AFD-47D5-B6BD-8AF08D2AC14E}" type="parTrans" cxnId="{96D1644A-42C2-4024-BCDE-649FD02B17AB}">
      <dgm:prSet/>
      <dgm:spPr/>
      <dgm:t>
        <a:bodyPr/>
        <a:lstStyle/>
        <a:p>
          <a:endParaRPr lang="en-US"/>
        </a:p>
      </dgm:t>
    </dgm:pt>
    <dgm:pt modelId="{F5DDC4E6-EDA7-487B-A941-FA7C3132FCDB}" type="sibTrans" cxnId="{96D1644A-42C2-4024-BCDE-649FD02B17AB}">
      <dgm:prSet/>
      <dgm:spPr/>
      <dgm:t>
        <a:bodyPr/>
        <a:lstStyle/>
        <a:p>
          <a:endParaRPr lang="en-US"/>
        </a:p>
      </dgm:t>
    </dgm:pt>
    <dgm:pt modelId="{2236000F-0477-42E5-B90A-AC1ECC581530}">
      <dgm:prSet/>
      <dgm:spPr/>
      <dgm:t>
        <a:bodyPr/>
        <a:lstStyle/>
        <a:p>
          <a:r>
            <a:rPr lang="en-GB" b="0"/>
            <a:t>The impact Covid-19 has had on entrepreneurship.</a:t>
          </a:r>
          <a:endParaRPr lang="en-US"/>
        </a:p>
      </dgm:t>
    </dgm:pt>
    <dgm:pt modelId="{0F622541-B582-40F0-8B20-BC1B692B143C}" type="parTrans" cxnId="{03BC3607-390B-43A6-AFFB-FF2A9EE86072}">
      <dgm:prSet/>
      <dgm:spPr/>
      <dgm:t>
        <a:bodyPr/>
        <a:lstStyle/>
        <a:p>
          <a:endParaRPr lang="en-US"/>
        </a:p>
      </dgm:t>
    </dgm:pt>
    <dgm:pt modelId="{0A8CB7DC-BA19-4625-9A02-3EA33848F9C7}" type="sibTrans" cxnId="{03BC3607-390B-43A6-AFFB-FF2A9EE86072}">
      <dgm:prSet/>
      <dgm:spPr/>
      <dgm:t>
        <a:bodyPr/>
        <a:lstStyle/>
        <a:p>
          <a:endParaRPr lang="en-US"/>
        </a:p>
      </dgm:t>
    </dgm:pt>
    <dgm:pt modelId="{BE6C8AA2-E97D-4EF8-9201-BB9402D47CCF}">
      <dgm:prSet/>
      <dgm:spPr/>
      <dgm:t>
        <a:bodyPr/>
        <a:lstStyle/>
        <a:p>
          <a:r>
            <a:rPr lang="en-GB" b="0"/>
            <a:t>The future of Entrepreneurship.</a:t>
          </a:r>
          <a:endParaRPr lang="en-US"/>
        </a:p>
      </dgm:t>
    </dgm:pt>
    <dgm:pt modelId="{71546A04-A996-4A62-A43F-E5183158E458}" type="parTrans" cxnId="{3880DCC1-8CA3-4CCD-B35A-3D510CE40E58}">
      <dgm:prSet/>
      <dgm:spPr/>
      <dgm:t>
        <a:bodyPr/>
        <a:lstStyle/>
        <a:p>
          <a:endParaRPr lang="en-US"/>
        </a:p>
      </dgm:t>
    </dgm:pt>
    <dgm:pt modelId="{7E4DF232-C11B-4439-998F-ABED018EB335}" type="sibTrans" cxnId="{3880DCC1-8CA3-4CCD-B35A-3D510CE40E58}">
      <dgm:prSet/>
      <dgm:spPr/>
      <dgm:t>
        <a:bodyPr/>
        <a:lstStyle/>
        <a:p>
          <a:endParaRPr lang="en-US"/>
        </a:p>
      </dgm:t>
    </dgm:pt>
    <dgm:pt modelId="{D35A7A66-D684-4814-83DE-3ED81837F199}" type="pres">
      <dgm:prSet presAssocID="{802A5A3A-29C1-4F70-A542-BC856743ABBB}" presName="linearFlow" presStyleCnt="0">
        <dgm:presLayoutVars>
          <dgm:resizeHandles val="exact"/>
        </dgm:presLayoutVars>
      </dgm:prSet>
      <dgm:spPr/>
    </dgm:pt>
    <dgm:pt modelId="{AA7E3024-2E60-4B01-98DB-934380C26FBB}" type="pres">
      <dgm:prSet presAssocID="{004F990D-5C68-49EF-B765-3D8694657065}" presName="node" presStyleLbl="node1" presStyleIdx="0" presStyleCnt="4">
        <dgm:presLayoutVars>
          <dgm:bulletEnabled val="1"/>
        </dgm:presLayoutVars>
      </dgm:prSet>
      <dgm:spPr/>
    </dgm:pt>
    <dgm:pt modelId="{AF5C40A1-A21A-4158-9A93-16AF55D16502}" type="pres">
      <dgm:prSet presAssocID="{E5CDD179-1E54-413D-AA6A-BF4314E75055}" presName="sibTrans" presStyleLbl="sibTrans2D1" presStyleIdx="0" presStyleCnt="3"/>
      <dgm:spPr/>
    </dgm:pt>
    <dgm:pt modelId="{86B7932C-D905-480A-A061-CE67CFC4D103}" type="pres">
      <dgm:prSet presAssocID="{E5CDD179-1E54-413D-AA6A-BF4314E75055}" presName="connectorText" presStyleLbl="sibTrans2D1" presStyleIdx="0" presStyleCnt="3"/>
      <dgm:spPr/>
    </dgm:pt>
    <dgm:pt modelId="{1688A812-AAA7-4943-B3C2-B66B18F92E3D}" type="pres">
      <dgm:prSet presAssocID="{0CB8F2B0-4AB6-4AFF-B143-C50E905E14F8}" presName="node" presStyleLbl="node1" presStyleIdx="1" presStyleCnt="4">
        <dgm:presLayoutVars>
          <dgm:bulletEnabled val="1"/>
        </dgm:presLayoutVars>
      </dgm:prSet>
      <dgm:spPr/>
    </dgm:pt>
    <dgm:pt modelId="{8BE89656-AEBC-40AC-905B-2B8B3DC992D5}" type="pres">
      <dgm:prSet presAssocID="{F5DDC4E6-EDA7-487B-A941-FA7C3132FCDB}" presName="sibTrans" presStyleLbl="sibTrans2D1" presStyleIdx="1" presStyleCnt="3"/>
      <dgm:spPr/>
    </dgm:pt>
    <dgm:pt modelId="{79BA53FC-C29E-4340-BD33-C8D121BD4078}" type="pres">
      <dgm:prSet presAssocID="{F5DDC4E6-EDA7-487B-A941-FA7C3132FCDB}" presName="connectorText" presStyleLbl="sibTrans2D1" presStyleIdx="1" presStyleCnt="3"/>
      <dgm:spPr/>
    </dgm:pt>
    <dgm:pt modelId="{8510B450-FFCF-4065-96AF-7264CEEC2099}" type="pres">
      <dgm:prSet presAssocID="{2236000F-0477-42E5-B90A-AC1ECC581530}" presName="node" presStyleLbl="node1" presStyleIdx="2" presStyleCnt="4">
        <dgm:presLayoutVars>
          <dgm:bulletEnabled val="1"/>
        </dgm:presLayoutVars>
      </dgm:prSet>
      <dgm:spPr/>
    </dgm:pt>
    <dgm:pt modelId="{4B308167-CCED-4BAC-9C83-AD51F450278C}" type="pres">
      <dgm:prSet presAssocID="{0A8CB7DC-BA19-4625-9A02-3EA33848F9C7}" presName="sibTrans" presStyleLbl="sibTrans2D1" presStyleIdx="2" presStyleCnt="3"/>
      <dgm:spPr/>
    </dgm:pt>
    <dgm:pt modelId="{52A928BE-43E1-4CF8-B6C3-D7AE0B722F0B}" type="pres">
      <dgm:prSet presAssocID="{0A8CB7DC-BA19-4625-9A02-3EA33848F9C7}" presName="connectorText" presStyleLbl="sibTrans2D1" presStyleIdx="2" presStyleCnt="3"/>
      <dgm:spPr/>
    </dgm:pt>
    <dgm:pt modelId="{EBA4A99E-5EC3-45CD-88F7-B073CF195297}" type="pres">
      <dgm:prSet presAssocID="{BE6C8AA2-E97D-4EF8-9201-BB9402D47CCF}" presName="node" presStyleLbl="node1" presStyleIdx="3" presStyleCnt="4">
        <dgm:presLayoutVars>
          <dgm:bulletEnabled val="1"/>
        </dgm:presLayoutVars>
      </dgm:prSet>
      <dgm:spPr/>
    </dgm:pt>
  </dgm:ptLst>
  <dgm:cxnLst>
    <dgm:cxn modelId="{03BC3607-390B-43A6-AFFB-FF2A9EE86072}" srcId="{802A5A3A-29C1-4F70-A542-BC856743ABBB}" destId="{2236000F-0477-42E5-B90A-AC1ECC581530}" srcOrd="2" destOrd="0" parTransId="{0F622541-B582-40F0-8B20-BC1B692B143C}" sibTransId="{0A8CB7DC-BA19-4625-9A02-3EA33848F9C7}"/>
    <dgm:cxn modelId="{D549AF07-F117-4776-A97B-70D015BB4280}" type="presOf" srcId="{F5DDC4E6-EDA7-487B-A941-FA7C3132FCDB}" destId="{79BA53FC-C29E-4340-BD33-C8D121BD4078}" srcOrd="1" destOrd="0" presId="urn:microsoft.com/office/officeart/2005/8/layout/process2"/>
    <dgm:cxn modelId="{791A8D1F-FD41-4590-B12D-A73CBA8F9491}" type="presOf" srcId="{802A5A3A-29C1-4F70-A542-BC856743ABBB}" destId="{D35A7A66-D684-4814-83DE-3ED81837F199}" srcOrd="0" destOrd="0" presId="urn:microsoft.com/office/officeart/2005/8/layout/process2"/>
    <dgm:cxn modelId="{9B32FC31-3F13-46A6-8DE5-FC44EAE2BA18}" type="presOf" srcId="{0A8CB7DC-BA19-4625-9A02-3EA33848F9C7}" destId="{4B308167-CCED-4BAC-9C83-AD51F450278C}" srcOrd="0" destOrd="0" presId="urn:microsoft.com/office/officeart/2005/8/layout/process2"/>
    <dgm:cxn modelId="{EDA66062-C8EB-4643-A724-9EAF9E8DA41D}" type="presOf" srcId="{2236000F-0477-42E5-B90A-AC1ECC581530}" destId="{8510B450-FFCF-4065-96AF-7264CEEC2099}" srcOrd="0" destOrd="0" presId="urn:microsoft.com/office/officeart/2005/8/layout/process2"/>
    <dgm:cxn modelId="{AD79B145-B705-4ADA-9ED9-1F6D520059BB}" type="presOf" srcId="{BE6C8AA2-E97D-4EF8-9201-BB9402D47CCF}" destId="{EBA4A99E-5EC3-45CD-88F7-B073CF195297}" srcOrd="0" destOrd="0" presId="urn:microsoft.com/office/officeart/2005/8/layout/process2"/>
    <dgm:cxn modelId="{96D1644A-42C2-4024-BCDE-649FD02B17AB}" srcId="{802A5A3A-29C1-4F70-A542-BC856743ABBB}" destId="{0CB8F2B0-4AB6-4AFF-B143-C50E905E14F8}" srcOrd="1" destOrd="0" parTransId="{7BAC0573-9AFD-47D5-B6BD-8AF08D2AC14E}" sibTransId="{F5DDC4E6-EDA7-487B-A941-FA7C3132FCDB}"/>
    <dgm:cxn modelId="{74643D6D-2DE7-4CE6-A1A1-E5E3D52A2305}" type="presOf" srcId="{0A8CB7DC-BA19-4625-9A02-3EA33848F9C7}" destId="{52A928BE-43E1-4CF8-B6C3-D7AE0B722F0B}" srcOrd="1" destOrd="0" presId="urn:microsoft.com/office/officeart/2005/8/layout/process2"/>
    <dgm:cxn modelId="{8D55E04F-7CDE-44BD-BAE4-91C76F9142F2}" type="presOf" srcId="{004F990D-5C68-49EF-B765-3D8694657065}" destId="{AA7E3024-2E60-4B01-98DB-934380C26FBB}" srcOrd="0" destOrd="0" presId="urn:microsoft.com/office/officeart/2005/8/layout/process2"/>
    <dgm:cxn modelId="{1EB16F55-9450-4B20-A6BF-56A09069F549}" type="presOf" srcId="{0CB8F2B0-4AB6-4AFF-B143-C50E905E14F8}" destId="{1688A812-AAA7-4943-B3C2-B66B18F92E3D}" srcOrd="0" destOrd="0" presId="urn:microsoft.com/office/officeart/2005/8/layout/process2"/>
    <dgm:cxn modelId="{4F850795-ABA6-43D6-BB48-655F1FAAA235}" type="presOf" srcId="{E5CDD179-1E54-413D-AA6A-BF4314E75055}" destId="{86B7932C-D905-480A-A061-CE67CFC4D103}" srcOrd="1" destOrd="0" presId="urn:microsoft.com/office/officeart/2005/8/layout/process2"/>
    <dgm:cxn modelId="{5CDBB3AB-B180-434A-BFF8-CE855859920B}" srcId="{802A5A3A-29C1-4F70-A542-BC856743ABBB}" destId="{004F990D-5C68-49EF-B765-3D8694657065}" srcOrd="0" destOrd="0" parTransId="{6368DD9A-2668-40BF-888C-A33E0E8CD1ED}" sibTransId="{E5CDD179-1E54-413D-AA6A-BF4314E75055}"/>
    <dgm:cxn modelId="{A2EB2CB7-DA06-4AE4-BDAC-A85C78B78DC8}" type="presOf" srcId="{F5DDC4E6-EDA7-487B-A941-FA7C3132FCDB}" destId="{8BE89656-AEBC-40AC-905B-2B8B3DC992D5}" srcOrd="0" destOrd="0" presId="urn:microsoft.com/office/officeart/2005/8/layout/process2"/>
    <dgm:cxn modelId="{3880DCC1-8CA3-4CCD-B35A-3D510CE40E58}" srcId="{802A5A3A-29C1-4F70-A542-BC856743ABBB}" destId="{BE6C8AA2-E97D-4EF8-9201-BB9402D47CCF}" srcOrd="3" destOrd="0" parTransId="{71546A04-A996-4A62-A43F-E5183158E458}" sibTransId="{7E4DF232-C11B-4439-998F-ABED018EB335}"/>
    <dgm:cxn modelId="{13E5F6E8-1B3D-40A5-887F-FA49195CAA17}" type="presOf" srcId="{E5CDD179-1E54-413D-AA6A-BF4314E75055}" destId="{AF5C40A1-A21A-4158-9A93-16AF55D16502}" srcOrd="0" destOrd="0" presId="urn:microsoft.com/office/officeart/2005/8/layout/process2"/>
    <dgm:cxn modelId="{8A5280C1-ADBD-40AE-9ED6-99E2663C0572}" type="presParOf" srcId="{D35A7A66-D684-4814-83DE-3ED81837F199}" destId="{AA7E3024-2E60-4B01-98DB-934380C26FBB}" srcOrd="0" destOrd="0" presId="urn:microsoft.com/office/officeart/2005/8/layout/process2"/>
    <dgm:cxn modelId="{2F9738E4-56C2-4C6E-9C4F-10DD0275B07C}" type="presParOf" srcId="{D35A7A66-D684-4814-83DE-3ED81837F199}" destId="{AF5C40A1-A21A-4158-9A93-16AF55D16502}" srcOrd="1" destOrd="0" presId="urn:microsoft.com/office/officeart/2005/8/layout/process2"/>
    <dgm:cxn modelId="{BE941FCE-3B60-4E95-AA3B-464B0AA654E7}" type="presParOf" srcId="{AF5C40A1-A21A-4158-9A93-16AF55D16502}" destId="{86B7932C-D905-480A-A061-CE67CFC4D103}" srcOrd="0" destOrd="0" presId="urn:microsoft.com/office/officeart/2005/8/layout/process2"/>
    <dgm:cxn modelId="{DE81AC6E-F63B-4082-B579-49E0A83E6165}" type="presParOf" srcId="{D35A7A66-D684-4814-83DE-3ED81837F199}" destId="{1688A812-AAA7-4943-B3C2-B66B18F92E3D}" srcOrd="2" destOrd="0" presId="urn:microsoft.com/office/officeart/2005/8/layout/process2"/>
    <dgm:cxn modelId="{1DD4DC7A-780E-4D2F-99C9-2AED13E7E635}" type="presParOf" srcId="{D35A7A66-D684-4814-83DE-3ED81837F199}" destId="{8BE89656-AEBC-40AC-905B-2B8B3DC992D5}" srcOrd="3" destOrd="0" presId="urn:microsoft.com/office/officeart/2005/8/layout/process2"/>
    <dgm:cxn modelId="{39A9DB8C-4FD2-4A88-8C7C-94C6BA6A9FD4}" type="presParOf" srcId="{8BE89656-AEBC-40AC-905B-2B8B3DC992D5}" destId="{79BA53FC-C29E-4340-BD33-C8D121BD4078}" srcOrd="0" destOrd="0" presId="urn:microsoft.com/office/officeart/2005/8/layout/process2"/>
    <dgm:cxn modelId="{7A397204-CAAA-40D4-84BE-7C4C4E3D29B7}" type="presParOf" srcId="{D35A7A66-D684-4814-83DE-3ED81837F199}" destId="{8510B450-FFCF-4065-96AF-7264CEEC2099}" srcOrd="4" destOrd="0" presId="urn:microsoft.com/office/officeart/2005/8/layout/process2"/>
    <dgm:cxn modelId="{CBFBEB6D-A8CE-4387-A901-9AD76214E852}" type="presParOf" srcId="{D35A7A66-D684-4814-83DE-3ED81837F199}" destId="{4B308167-CCED-4BAC-9C83-AD51F450278C}" srcOrd="5" destOrd="0" presId="urn:microsoft.com/office/officeart/2005/8/layout/process2"/>
    <dgm:cxn modelId="{569E91E1-C274-40DC-A98A-2A194C268661}" type="presParOf" srcId="{4B308167-CCED-4BAC-9C83-AD51F450278C}" destId="{52A928BE-43E1-4CF8-B6C3-D7AE0B722F0B}" srcOrd="0" destOrd="0" presId="urn:microsoft.com/office/officeart/2005/8/layout/process2"/>
    <dgm:cxn modelId="{644BA746-7052-4535-BC1D-C17E6699160A}" type="presParOf" srcId="{D35A7A66-D684-4814-83DE-3ED81837F199}" destId="{EBA4A99E-5EC3-45CD-88F7-B073CF195297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4B3C20-7706-4180-BB10-BF058ED70E92}" type="doc">
      <dgm:prSet loTypeId="urn:microsoft.com/office/officeart/2005/8/layout/cycle8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297ED34A-6691-46FD-A9FB-B5B008CE3ABD}">
      <dgm:prSet/>
      <dgm:spPr/>
      <dgm:t>
        <a:bodyPr/>
        <a:lstStyle/>
        <a:p>
          <a:r>
            <a:rPr lang="en-GB" b="0" dirty="0"/>
            <a:t>Gap within the literature to how circular economy (CE) approaches can be internalized by sustainable entrepreneurship, (Kuzma et al,2021). </a:t>
          </a:r>
          <a:endParaRPr lang="en-US" dirty="0"/>
        </a:p>
      </dgm:t>
    </dgm:pt>
    <dgm:pt modelId="{8AEA3C30-66D8-4660-8275-EAB2541227EF}" type="parTrans" cxnId="{10245A8E-4D27-4103-9F56-131F9D09BC50}">
      <dgm:prSet/>
      <dgm:spPr/>
      <dgm:t>
        <a:bodyPr/>
        <a:lstStyle/>
        <a:p>
          <a:endParaRPr lang="en-US"/>
        </a:p>
      </dgm:t>
    </dgm:pt>
    <dgm:pt modelId="{0978CFE7-AC8D-4C8D-8DC4-420A75D2A05F}" type="sibTrans" cxnId="{10245A8E-4D27-4103-9F56-131F9D09BC50}">
      <dgm:prSet/>
      <dgm:spPr/>
      <dgm:t>
        <a:bodyPr/>
        <a:lstStyle/>
        <a:p>
          <a:endParaRPr lang="en-US"/>
        </a:p>
      </dgm:t>
    </dgm:pt>
    <dgm:pt modelId="{5C983831-5A4F-42A5-A4E0-828616888CF7}">
      <dgm:prSet/>
      <dgm:spPr/>
      <dgm:t>
        <a:bodyPr/>
        <a:lstStyle/>
        <a:p>
          <a:r>
            <a:rPr lang="en-GB" b="0"/>
            <a:t>The literature on the interface between the CE and entrepreneurship is still limited (Heshmati, 2017).</a:t>
          </a:r>
          <a:endParaRPr lang="en-US"/>
        </a:p>
      </dgm:t>
    </dgm:pt>
    <dgm:pt modelId="{016E7108-1A19-4155-B8DC-86A0106EAE0D}" type="parTrans" cxnId="{8867A357-BEB6-438E-80C6-7DD6E30EBA75}">
      <dgm:prSet/>
      <dgm:spPr/>
      <dgm:t>
        <a:bodyPr/>
        <a:lstStyle/>
        <a:p>
          <a:endParaRPr lang="en-US"/>
        </a:p>
      </dgm:t>
    </dgm:pt>
    <dgm:pt modelId="{A00C9191-432B-46E8-B9C4-FECD9D399FFC}" type="sibTrans" cxnId="{8867A357-BEB6-438E-80C6-7DD6E30EBA75}">
      <dgm:prSet/>
      <dgm:spPr/>
      <dgm:t>
        <a:bodyPr/>
        <a:lstStyle/>
        <a:p>
          <a:endParaRPr lang="en-US"/>
        </a:p>
      </dgm:t>
    </dgm:pt>
    <dgm:pt modelId="{18CEEBEC-84FB-48A6-AB92-98882DDE25CD}">
      <dgm:prSet custT="1"/>
      <dgm:spPr/>
      <dgm:t>
        <a:bodyPr/>
        <a:lstStyle/>
        <a:p>
          <a:r>
            <a:rPr lang="en-GB" sz="900" b="0" dirty="0"/>
            <a:t>Researchers often assign the term “</a:t>
          </a:r>
          <a:r>
            <a:rPr lang="en-GB" sz="900" b="0" dirty="0" err="1"/>
            <a:t>ecopreneurship</a:t>
          </a:r>
          <a:r>
            <a:rPr lang="en-GB" sz="900" b="0" dirty="0"/>
            <a:t>” to label entrepreneurs who guide their businesses by environmentally oriented activities (</a:t>
          </a:r>
          <a:r>
            <a:rPr lang="en-GB" sz="900" b="0" dirty="0" err="1"/>
            <a:t>Schaltegger</a:t>
          </a:r>
          <a:r>
            <a:rPr lang="en-GB" sz="900" b="0" dirty="0"/>
            <a:t>, 2002). </a:t>
          </a:r>
          <a:endParaRPr lang="en-US" sz="900" dirty="0"/>
        </a:p>
      </dgm:t>
    </dgm:pt>
    <dgm:pt modelId="{5CF78C70-6E03-4310-8E4F-1CEE5925FB53}" type="parTrans" cxnId="{34402B21-5270-4CF5-9F74-99B800F79DB8}">
      <dgm:prSet/>
      <dgm:spPr/>
      <dgm:t>
        <a:bodyPr/>
        <a:lstStyle/>
        <a:p>
          <a:endParaRPr lang="en-US"/>
        </a:p>
      </dgm:t>
    </dgm:pt>
    <dgm:pt modelId="{28FF6A84-FC23-49A9-A8DC-373711511697}" type="sibTrans" cxnId="{34402B21-5270-4CF5-9F74-99B800F79DB8}">
      <dgm:prSet/>
      <dgm:spPr/>
      <dgm:t>
        <a:bodyPr/>
        <a:lstStyle/>
        <a:p>
          <a:endParaRPr lang="en-US"/>
        </a:p>
      </dgm:t>
    </dgm:pt>
    <dgm:pt modelId="{18E3617B-251C-4793-B145-A69930BC1C6A}" type="pres">
      <dgm:prSet presAssocID="{D94B3C20-7706-4180-BB10-BF058ED70E92}" presName="compositeShape" presStyleCnt="0">
        <dgm:presLayoutVars>
          <dgm:chMax val="7"/>
          <dgm:dir/>
          <dgm:resizeHandles val="exact"/>
        </dgm:presLayoutVars>
      </dgm:prSet>
      <dgm:spPr/>
    </dgm:pt>
    <dgm:pt modelId="{697AC427-4503-45B8-BA90-92D45B1CD7E8}" type="pres">
      <dgm:prSet presAssocID="{D94B3C20-7706-4180-BB10-BF058ED70E92}" presName="wedge1" presStyleLbl="node1" presStyleIdx="0" presStyleCnt="3"/>
      <dgm:spPr/>
    </dgm:pt>
    <dgm:pt modelId="{50E91AA5-B240-4042-9C77-79EBE2A652FA}" type="pres">
      <dgm:prSet presAssocID="{D94B3C20-7706-4180-BB10-BF058ED70E92}" presName="dummy1a" presStyleCnt="0"/>
      <dgm:spPr/>
    </dgm:pt>
    <dgm:pt modelId="{24E8F2A5-E97C-4173-A7BB-F21F6692B2B1}" type="pres">
      <dgm:prSet presAssocID="{D94B3C20-7706-4180-BB10-BF058ED70E92}" presName="dummy1b" presStyleCnt="0"/>
      <dgm:spPr/>
    </dgm:pt>
    <dgm:pt modelId="{A66C1C8E-F278-4F8F-8DDC-00A8FF642A5F}" type="pres">
      <dgm:prSet presAssocID="{D94B3C20-7706-4180-BB10-BF058ED70E9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ED131B3-F1D8-4D0B-AE81-9FD2A117B122}" type="pres">
      <dgm:prSet presAssocID="{D94B3C20-7706-4180-BB10-BF058ED70E92}" presName="wedge2" presStyleLbl="node1" presStyleIdx="1" presStyleCnt="3"/>
      <dgm:spPr/>
    </dgm:pt>
    <dgm:pt modelId="{446843E5-E2C4-4076-85F5-A27EACFF97E2}" type="pres">
      <dgm:prSet presAssocID="{D94B3C20-7706-4180-BB10-BF058ED70E92}" presName="dummy2a" presStyleCnt="0"/>
      <dgm:spPr/>
    </dgm:pt>
    <dgm:pt modelId="{7FE232E3-EC70-4314-8EF2-663EE81D01CA}" type="pres">
      <dgm:prSet presAssocID="{D94B3C20-7706-4180-BB10-BF058ED70E92}" presName="dummy2b" presStyleCnt="0"/>
      <dgm:spPr/>
    </dgm:pt>
    <dgm:pt modelId="{0101E179-6E06-4A91-BC1B-B3A0CD2A6F77}" type="pres">
      <dgm:prSet presAssocID="{D94B3C20-7706-4180-BB10-BF058ED70E9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5B2CCEE-7392-4364-9FF4-EDCD8409F3C6}" type="pres">
      <dgm:prSet presAssocID="{D94B3C20-7706-4180-BB10-BF058ED70E92}" presName="wedge3" presStyleLbl="node1" presStyleIdx="2" presStyleCnt="3"/>
      <dgm:spPr/>
    </dgm:pt>
    <dgm:pt modelId="{60AE6497-4F40-4B23-9D98-056100B26C45}" type="pres">
      <dgm:prSet presAssocID="{D94B3C20-7706-4180-BB10-BF058ED70E92}" presName="dummy3a" presStyleCnt="0"/>
      <dgm:spPr/>
    </dgm:pt>
    <dgm:pt modelId="{54FCA394-D6CF-495A-AE9E-CF28EEB141DA}" type="pres">
      <dgm:prSet presAssocID="{D94B3C20-7706-4180-BB10-BF058ED70E92}" presName="dummy3b" presStyleCnt="0"/>
      <dgm:spPr/>
    </dgm:pt>
    <dgm:pt modelId="{D1C960B0-36D4-4D3E-8628-DD5024F3162D}" type="pres">
      <dgm:prSet presAssocID="{D94B3C20-7706-4180-BB10-BF058ED70E9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B4A4948E-2BF3-4C80-8CD7-433EC12D7B95}" type="pres">
      <dgm:prSet presAssocID="{0978CFE7-AC8D-4C8D-8DC4-420A75D2A05F}" presName="arrowWedge1" presStyleLbl="fgSibTrans2D1" presStyleIdx="0" presStyleCnt="3"/>
      <dgm:spPr/>
    </dgm:pt>
    <dgm:pt modelId="{C9D4044A-509D-424A-BB26-D05053FC48E6}" type="pres">
      <dgm:prSet presAssocID="{A00C9191-432B-46E8-B9C4-FECD9D399FFC}" presName="arrowWedge2" presStyleLbl="fgSibTrans2D1" presStyleIdx="1" presStyleCnt="3"/>
      <dgm:spPr/>
    </dgm:pt>
    <dgm:pt modelId="{06768C23-5C69-4015-BD69-68B35F7FD211}" type="pres">
      <dgm:prSet presAssocID="{28FF6A84-FC23-49A9-A8DC-373711511697}" presName="arrowWedge3" presStyleLbl="fgSibTrans2D1" presStyleIdx="2" presStyleCnt="3"/>
      <dgm:spPr/>
    </dgm:pt>
  </dgm:ptLst>
  <dgm:cxnLst>
    <dgm:cxn modelId="{AEEEB202-F126-439F-9215-D517FC2D2183}" type="presOf" srcId="{5C983831-5A4F-42A5-A4E0-828616888CF7}" destId="{0101E179-6E06-4A91-BC1B-B3A0CD2A6F77}" srcOrd="1" destOrd="0" presId="urn:microsoft.com/office/officeart/2005/8/layout/cycle8"/>
    <dgm:cxn modelId="{34402B21-5270-4CF5-9F74-99B800F79DB8}" srcId="{D94B3C20-7706-4180-BB10-BF058ED70E92}" destId="{18CEEBEC-84FB-48A6-AB92-98882DDE25CD}" srcOrd="2" destOrd="0" parTransId="{5CF78C70-6E03-4310-8E4F-1CEE5925FB53}" sibTransId="{28FF6A84-FC23-49A9-A8DC-373711511697}"/>
    <dgm:cxn modelId="{5CB89236-6419-4712-A7D2-6FE6F7347699}" type="presOf" srcId="{297ED34A-6691-46FD-A9FB-B5B008CE3ABD}" destId="{A66C1C8E-F278-4F8F-8DDC-00A8FF642A5F}" srcOrd="1" destOrd="0" presId="urn:microsoft.com/office/officeart/2005/8/layout/cycle8"/>
    <dgm:cxn modelId="{3A21D56A-8CE5-408E-BFC2-A2A40F05A0E0}" type="presOf" srcId="{D94B3C20-7706-4180-BB10-BF058ED70E92}" destId="{18E3617B-251C-4793-B145-A69930BC1C6A}" srcOrd="0" destOrd="0" presId="urn:microsoft.com/office/officeart/2005/8/layout/cycle8"/>
    <dgm:cxn modelId="{34FE2754-8B7D-4923-8CF4-4EC46D4BF26E}" type="presOf" srcId="{18CEEBEC-84FB-48A6-AB92-98882DDE25CD}" destId="{15B2CCEE-7392-4364-9FF4-EDCD8409F3C6}" srcOrd="0" destOrd="0" presId="urn:microsoft.com/office/officeart/2005/8/layout/cycle8"/>
    <dgm:cxn modelId="{18759C74-A9B7-42C8-8FCC-03F8A66F77E5}" type="presOf" srcId="{18CEEBEC-84FB-48A6-AB92-98882DDE25CD}" destId="{D1C960B0-36D4-4D3E-8628-DD5024F3162D}" srcOrd="1" destOrd="0" presId="urn:microsoft.com/office/officeart/2005/8/layout/cycle8"/>
    <dgm:cxn modelId="{8867A357-BEB6-438E-80C6-7DD6E30EBA75}" srcId="{D94B3C20-7706-4180-BB10-BF058ED70E92}" destId="{5C983831-5A4F-42A5-A4E0-828616888CF7}" srcOrd="1" destOrd="0" parTransId="{016E7108-1A19-4155-B8DC-86A0106EAE0D}" sibTransId="{A00C9191-432B-46E8-B9C4-FECD9D399FFC}"/>
    <dgm:cxn modelId="{10245A8E-4D27-4103-9F56-131F9D09BC50}" srcId="{D94B3C20-7706-4180-BB10-BF058ED70E92}" destId="{297ED34A-6691-46FD-A9FB-B5B008CE3ABD}" srcOrd="0" destOrd="0" parTransId="{8AEA3C30-66D8-4660-8275-EAB2541227EF}" sibTransId="{0978CFE7-AC8D-4C8D-8DC4-420A75D2A05F}"/>
    <dgm:cxn modelId="{376A94C8-8476-4BED-AE0D-756F94796852}" type="presOf" srcId="{297ED34A-6691-46FD-A9FB-B5B008CE3ABD}" destId="{697AC427-4503-45B8-BA90-92D45B1CD7E8}" srcOrd="0" destOrd="0" presId="urn:microsoft.com/office/officeart/2005/8/layout/cycle8"/>
    <dgm:cxn modelId="{1617EAFB-493A-4547-BE10-8F92CEF0DED1}" type="presOf" srcId="{5C983831-5A4F-42A5-A4E0-828616888CF7}" destId="{1ED131B3-F1D8-4D0B-AE81-9FD2A117B122}" srcOrd="0" destOrd="0" presId="urn:microsoft.com/office/officeart/2005/8/layout/cycle8"/>
    <dgm:cxn modelId="{55D09350-EDC2-4E40-925C-48D7EF79B925}" type="presParOf" srcId="{18E3617B-251C-4793-B145-A69930BC1C6A}" destId="{697AC427-4503-45B8-BA90-92D45B1CD7E8}" srcOrd="0" destOrd="0" presId="urn:microsoft.com/office/officeart/2005/8/layout/cycle8"/>
    <dgm:cxn modelId="{F3DE48AC-7965-42C6-91BE-6EE024FBDCAC}" type="presParOf" srcId="{18E3617B-251C-4793-B145-A69930BC1C6A}" destId="{50E91AA5-B240-4042-9C77-79EBE2A652FA}" srcOrd="1" destOrd="0" presId="urn:microsoft.com/office/officeart/2005/8/layout/cycle8"/>
    <dgm:cxn modelId="{A197591E-4A3B-4376-9026-B0FFF0C9E651}" type="presParOf" srcId="{18E3617B-251C-4793-B145-A69930BC1C6A}" destId="{24E8F2A5-E97C-4173-A7BB-F21F6692B2B1}" srcOrd="2" destOrd="0" presId="urn:microsoft.com/office/officeart/2005/8/layout/cycle8"/>
    <dgm:cxn modelId="{7F4815CF-864C-4B25-8349-2EAB33B28A97}" type="presParOf" srcId="{18E3617B-251C-4793-B145-A69930BC1C6A}" destId="{A66C1C8E-F278-4F8F-8DDC-00A8FF642A5F}" srcOrd="3" destOrd="0" presId="urn:microsoft.com/office/officeart/2005/8/layout/cycle8"/>
    <dgm:cxn modelId="{AF27A25C-1773-4075-8379-F6AD74F8DA7F}" type="presParOf" srcId="{18E3617B-251C-4793-B145-A69930BC1C6A}" destId="{1ED131B3-F1D8-4D0B-AE81-9FD2A117B122}" srcOrd="4" destOrd="0" presId="urn:microsoft.com/office/officeart/2005/8/layout/cycle8"/>
    <dgm:cxn modelId="{CC68238F-A773-4CFC-977F-806E597AAEA3}" type="presParOf" srcId="{18E3617B-251C-4793-B145-A69930BC1C6A}" destId="{446843E5-E2C4-4076-85F5-A27EACFF97E2}" srcOrd="5" destOrd="0" presId="urn:microsoft.com/office/officeart/2005/8/layout/cycle8"/>
    <dgm:cxn modelId="{521D722B-A1E3-4DE7-BA8B-1766C8293C27}" type="presParOf" srcId="{18E3617B-251C-4793-B145-A69930BC1C6A}" destId="{7FE232E3-EC70-4314-8EF2-663EE81D01CA}" srcOrd="6" destOrd="0" presId="urn:microsoft.com/office/officeart/2005/8/layout/cycle8"/>
    <dgm:cxn modelId="{F8D9AD2A-5814-4C1F-9C82-4C634BB2FA01}" type="presParOf" srcId="{18E3617B-251C-4793-B145-A69930BC1C6A}" destId="{0101E179-6E06-4A91-BC1B-B3A0CD2A6F77}" srcOrd="7" destOrd="0" presId="urn:microsoft.com/office/officeart/2005/8/layout/cycle8"/>
    <dgm:cxn modelId="{910CC810-3182-4276-981B-82038BD1972E}" type="presParOf" srcId="{18E3617B-251C-4793-B145-A69930BC1C6A}" destId="{15B2CCEE-7392-4364-9FF4-EDCD8409F3C6}" srcOrd="8" destOrd="0" presId="urn:microsoft.com/office/officeart/2005/8/layout/cycle8"/>
    <dgm:cxn modelId="{0264CFF5-0735-4666-B53E-7C465A8A26C3}" type="presParOf" srcId="{18E3617B-251C-4793-B145-A69930BC1C6A}" destId="{60AE6497-4F40-4B23-9D98-056100B26C45}" srcOrd="9" destOrd="0" presId="urn:microsoft.com/office/officeart/2005/8/layout/cycle8"/>
    <dgm:cxn modelId="{9F78A508-CBDC-4557-915E-C9F584E79590}" type="presParOf" srcId="{18E3617B-251C-4793-B145-A69930BC1C6A}" destId="{54FCA394-D6CF-495A-AE9E-CF28EEB141DA}" srcOrd="10" destOrd="0" presId="urn:microsoft.com/office/officeart/2005/8/layout/cycle8"/>
    <dgm:cxn modelId="{8B5007EE-F2E0-4EAB-A981-FE7E7BBA2675}" type="presParOf" srcId="{18E3617B-251C-4793-B145-A69930BC1C6A}" destId="{D1C960B0-36D4-4D3E-8628-DD5024F3162D}" srcOrd="11" destOrd="0" presId="urn:microsoft.com/office/officeart/2005/8/layout/cycle8"/>
    <dgm:cxn modelId="{1F5DEFC0-1182-46ED-AA90-4F455B797FAF}" type="presParOf" srcId="{18E3617B-251C-4793-B145-A69930BC1C6A}" destId="{B4A4948E-2BF3-4C80-8CD7-433EC12D7B95}" srcOrd="12" destOrd="0" presId="urn:microsoft.com/office/officeart/2005/8/layout/cycle8"/>
    <dgm:cxn modelId="{F6425946-7CF6-46E2-9E37-E21290DF3505}" type="presParOf" srcId="{18E3617B-251C-4793-B145-A69930BC1C6A}" destId="{C9D4044A-509D-424A-BB26-D05053FC48E6}" srcOrd="13" destOrd="0" presId="urn:microsoft.com/office/officeart/2005/8/layout/cycle8"/>
    <dgm:cxn modelId="{BB36DCB3-92FD-4411-8880-FA3DDF03AD54}" type="presParOf" srcId="{18E3617B-251C-4793-B145-A69930BC1C6A}" destId="{06768C23-5C69-4015-BD69-68B35F7FD21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C49186-9877-4F87-83F3-FC42ECBE228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AACFAC-A273-4087-87CC-5ECC3104667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/>
            <a:t>The construction industry is complex to say the least.</a:t>
          </a:r>
          <a:endParaRPr lang="en-US"/>
        </a:p>
      </dgm:t>
    </dgm:pt>
    <dgm:pt modelId="{05948C3F-D1EA-4B4D-AE5F-112C6B5801BF}" type="parTrans" cxnId="{8786E768-1A82-4FB4-9787-0B0DEFC1E9EB}">
      <dgm:prSet/>
      <dgm:spPr/>
      <dgm:t>
        <a:bodyPr/>
        <a:lstStyle/>
        <a:p>
          <a:endParaRPr lang="en-US"/>
        </a:p>
      </dgm:t>
    </dgm:pt>
    <dgm:pt modelId="{02355BF3-A7CD-4B0B-842D-338CACEA8997}" type="sibTrans" cxnId="{8786E768-1A82-4FB4-9787-0B0DEFC1E9EB}">
      <dgm:prSet/>
      <dgm:spPr/>
      <dgm:t>
        <a:bodyPr/>
        <a:lstStyle/>
        <a:p>
          <a:endParaRPr lang="en-US"/>
        </a:p>
      </dgm:t>
    </dgm:pt>
    <dgm:pt modelId="{6CE5D79B-FC27-4CBA-BFBD-F6D1F62EEF4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/>
            <a:t>Change is difficult and not necessarily adopted at speed.</a:t>
          </a:r>
          <a:endParaRPr lang="en-US"/>
        </a:p>
      </dgm:t>
    </dgm:pt>
    <dgm:pt modelId="{9B7D7C01-1F89-4E2E-9AA2-FC393A24F979}" type="parTrans" cxnId="{A2FAC00B-DDE0-4BCB-A51F-9C4B591FF644}">
      <dgm:prSet/>
      <dgm:spPr/>
      <dgm:t>
        <a:bodyPr/>
        <a:lstStyle/>
        <a:p>
          <a:endParaRPr lang="en-US"/>
        </a:p>
      </dgm:t>
    </dgm:pt>
    <dgm:pt modelId="{0623D874-E0ED-4778-8A2F-39374EFD15A2}" type="sibTrans" cxnId="{A2FAC00B-DDE0-4BCB-A51F-9C4B591FF644}">
      <dgm:prSet/>
      <dgm:spPr/>
      <dgm:t>
        <a:bodyPr/>
        <a:lstStyle/>
        <a:p>
          <a:endParaRPr lang="en-US"/>
        </a:p>
      </dgm:t>
    </dgm:pt>
    <dgm:pt modelId="{CF46133C-FF69-4FF6-8EE7-D0E291AD8D1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 dirty="0"/>
            <a:t>Subcontracting is the new norm - but on what basis is choice?</a:t>
          </a:r>
          <a:endParaRPr lang="en-US" dirty="0"/>
        </a:p>
      </dgm:t>
    </dgm:pt>
    <dgm:pt modelId="{9E9098A6-67F3-432E-91C5-9442A6B06853}" type="parTrans" cxnId="{EF883FC8-D544-4245-AFF7-9296FB7DF962}">
      <dgm:prSet/>
      <dgm:spPr/>
      <dgm:t>
        <a:bodyPr/>
        <a:lstStyle/>
        <a:p>
          <a:endParaRPr lang="en-US"/>
        </a:p>
      </dgm:t>
    </dgm:pt>
    <dgm:pt modelId="{D1897E87-1577-427A-8D12-6E7995E26373}" type="sibTrans" cxnId="{EF883FC8-D544-4245-AFF7-9296FB7DF962}">
      <dgm:prSet/>
      <dgm:spPr/>
      <dgm:t>
        <a:bodyPr/>
        <a:lstStyle/>
        <a:p>
          <a:endParaRPr lang="en-US"/>
        </a:p>
      </dgm:t>
    </dgm:pt>
    <dgm:pt modelId="{CF5708CC-7F63-406D-A7AA-A285D6BCB14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/>
            <a:t>How the specialist subcontractors can implement a circular economic approach with innovation as the fundamental drive to adding value.</a:t>
          </a:r>
          <a:endParaRPr lang="en-US"/>
        </a:p>
      </dgm:t>
    </dgm:pt>
    <dgm:pt modelId="{6A7A1279-DBFD-4A0D-93AC-5D2C0ACA34C1}" type="parTrans" cxnId="{4676A003-F6EF-466F-A963-74A2F577EE02}">
      <dgm:prSet/>
      <dgm:spPr/>
      <dgm:t>
        <a:bodyPr/>
        <a:lstStyle/>
        <a:p>
          <a:endParaRPr lang="en-US"/>
        </a:p>
      </dgm:t>
    </dgm:pt>
    <dgm:pt modelId="{14E74698-B6EC-47B5-936B-5F9285E0AEED}" type="sibTrans" cxnId="{4676A003-F6EF-466F-A963-74A2F577EE02}">
      <dgm:prSet/>
      <dgm:spPr/>
      <dgm:t>
        <a:bodyPr/>
        <a:lstStyle/>
        <a:p>
          <a:endParaRPr lang="en-US"/>
        </a:p>
      </dgm:t>
    </dgm:pt>
    <dgm:pt modelId="{AF7BEE0B-3E30-448C-9AE7-D2954D62BDF3}" type="pres">
      <dgm:prSet presAssocID="{34C49186-9877-4F87-83F3-FC42ECBE2283}" presName="root" presStyleCnt="0">
        <dgm:presLayoutVars>
          <dgm:dir/>
          <dgm:resizeHandles val="exact"/>
        </dgm:presLayoutVars>
      </dgm:prSet>
      <dgm:spPr/>
    </dgm:pt>
    <dgm:pt modelId="{65DA5662-99CA-4208-B33F-F781E898CBDB}" type="pres">
      <dgm:prSet presAssocID="{56AACFAC-A273-4087-87CC-5ECC31046673}" presName="compNode" presStyleCnt="0"/>
      <dgm:spPr/>
    </dgm:pt>
    <dgm:pt modelId="{0B2618F4-05B7-48EC-AD2A-E690A944F554}" type="pres">
      <dgm:prSet presAssocID="{56AACFAC-A273-4087-87CC-5ECC31046673}" presName="bgRect" presStyleLbl="bgShp" presStyleIdx="0" presStyleCnt="4"/>
      <dgm:spPr/>
    </dgm:pt>
    <dgm:pt modelId="{7D402AB7-9ABF-4DEE-8647-82BA11032568}" type="pres">
      <dgm:prSet presAssocID="{56AACFAC-A273-4087-87CC-5ECC3104667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xcavator"/>
        </a:ext>
      </dgm:extLst>
    </dgm:pt>
    <dgm:pt modelId="{1A9A1851-2C41-4E73-8BBE-97C806F220B2}" type="pres">
      <dgm:prSet presAssocID="{56AACFAC-A273-4087-87CC-5ECC31046673}" presName="spaceRect" presStyleCnt="0"/>
      <dgm:spPr/>
    </dgm:pt>
    <dgm:pt modelId="{8FC049D3-EC8E-4F18-A9AD-27312A2E12A5}" type="pres">
      <dgm:prSet presAssocID="{56AACFAC-A273-4087-87CC-5ECC31046673}" presName="parTx" presStyleLbl="revTx" presStyleIdx="0" presStyleCnt="4">
        <dgm:presLayoutVars>
          <dgm:chMax val="0"/>
          <dgm:chPref val="0"/>
        </dgm:presLayoutVars>
      </dgm:prSet>
      <dgm:spPr/>
    </dgm:pt>
    <dgm:pt modelId="{0F6F285F-3985-40E1-AE46-F756E85EE9EB}" type="pres">
      <dgm:prSet presAssocID="{02355BF3-A7CD-4B0B-842D-338CACEA8997}" presName="sibTrans" presStyleCnt="0"/>
      <dgm:spPr/>
    </dgm:pt>
    <dgm:pt modelId="{3162FF46-F111-46A7-96A1-0213C0934AED}" type="pres">
      <dgm:prSet presAssocID="{6CE5D79B-FC27-4CBA-BFBD-F6D1F62EEF43}" presName="compNode" presStyleCnt="0"/>
      <dgm:spPr/>
    </dgm:pt>
    <dgm:pt modelId="{EA34D08E-6340-427C-B46D-3A9B15ED4F9C}" type="pres">
      <dgm:prSet presAssocID="{6CE5D79B-FC27-4CBA-BFBD-F6D1F62EEF43}" presName="bgRect" presStyleLbl="bgShp" presStyleIdx="1" presStyleCnt="4"/>
      <dgm:spPr/>
    </dgm:pt>
    <dgm:pt modelId="{8479BFB0-F54B-4B98-88B3-5E165CA887E3}" type="pres">
      <dgm:prSet presAssocID="{6CE5D79B-FC27-4CBA-BFBD-F6D1F62EEF4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chitecture with solid fill"/>
        </a:ext>
      </dgm:extLst>
    </dgm:pt>
    <dgm:pt modelId="{6BA82BAD-D675-46D5-9399-7CB2F162CA59}" type="pres">
      <dgm:prSet presAssocID="{6CE5D79B-FC27-4CBA-BFBD-F6D1F62EEF43}" presName="spaceRect" presStyleCnt="0"/>
      <dgm:spPr/>
    </dgm:pt>
    <dgm:pt modelId="{FFCBB713-0706-4665-9DEC-4B7E17D979D1}" type="pres">
      <dgm:prSet presAssocID="{6CE5D79B-FC27-4CBA-BFBD-F6D1F62EEF43}" presName="parTx" presStyleLbl="revTx" presStyleIdx="1" presStyleCnt="4">
        <dgm:presLayoutVars>
          <dgm:chMax val="0"/>
          <dgm:chPref val="0"/>
        </dgm:presLayoutVars>
      </dgm:prSet>
      <dgm:spPr/>
    </dgm:pt>
    <dgm:pt modelId="{2F8718CF-B7A7-491F-9B77-BB561E3BB0B8}" type="pres">
      <dgm:prSet presAssocID="{0623D874-E0ED-4778-8A2F-39374EFD15A2}" presName="sibTrans" presStyleCnt="0"/>
      <dgm:spPr/>
    </dgm:pt>
    <dgm:pt modelId="{903FA127-AECF-45C8-B3A8-D767FFEA3B92}" type="pres">
      <dgm:prSet presAssocID="{CF46133C-FF69-4FF6-8EE7-D0E291AD8D1C}" presName="compNode" presStyleCnt="0"/>
      <dgm:spPr/>
    </dgm:pt>
    <dgm:pt modelId="{EA73A187-ECCF-4059-975A-FE50DC63EC84}" type="pres">
      <dgm:prSet presAssocID="{CF46133C-FF69-4FF6-8EE7-D0E291AD8D1C}" presName="bgRect" presStyleLbl="bgShp" presStyleIdx="2" presStyleCnt="4"/>
      <dgm:spPr/>
    </dgm:pt>
    <dgm:pt modelId="{CE358B36-88C8-462C-8D8A-50C6C60F3AFE}" type="pres">
      <dgm:prSet presAssocID="{CF46133C-FF69-4FF6-8EE7-D0E291AD8D1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 outline"/>
        </a:ext>
      </dgm:extLst>
    </dgm:pt>
    <dgm:pt modelId="{93B4072F-3228-4BE3-946C-919EC0AC88C7}" type="pres">
      <dgm:prSet presAssocID="{CF46133C-FF69-4FF6-8EE7-D0E291AD8D1C}" presName="spaceRect" presStyleCnt="0"/>
      <dgm:spPr/>
    </dgm:pt>
    <dgm:pt modelId="{610CAF10-FB5B-40D8-94DE-C32AD083A09E}" type="pres">
      <dgm:prSet presAssocID="{CF46133C-FF69-4FF6-8EE7-D0E291AD8D1C}" presName="parTx" presStyleLbl="revTx" presStyleIdx="2" presStyleCnt="4">
        <dgm:presLayoutVars>
          <dgm:chMax val="0"/>
          <dgm:chPref val="0"/>
        </dgm:presLayoutVars>
      </dgm:prSet>
      <dgm:spPr/>
    </dgm:pt>
    <dgm:pt modelId="{E28B7E96-F8BA-4EBD-ACF1-D1FD17EA9FC1}" type="pres">
      <dgm:prSet presAssocID="{D1897E87-1577-427A-8D12-6E7995E26373}" presName="sibTrans" presStyleCnt="0"/>
      <dgm:spPr/>
    </dgm:pt>
    <dgm:pt modelId="{236073AD-1486-4B3C-B980-9639C5A632D2}" type="pres">
      <dgm:prSet presAssocID="{CF5708CC-7F63-406D-A7AA-A285D6BCB14A}" presName="compNode" presStyleCnt="0"/>
      <dgm:spPr/>
    </dgm:pt>
    <dgm:pt modelId="{F1203A44-AB87-4EC3-B0CE-FB250291601B}" type="pres">
      <dgm:prSet presAssocID="{CF5708CC-7F63-406D-A7AA-A285D6BCB14A}" presName="bgRect" presStyleLbl="bgShp" presStyleIdx="3" presStyleCnt="4"/>
      <dgm:spPr/>
    </dgm:pt>
    <dgm:pt modelId="{0F093E2C-789C-4395-B5F6-22D05EE29A30}" type="pres">
      <dgm:prSet presAssocID="{CF5708CC-7F63-406D-A7AA-A285D6BCB14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9DD8637C-3F9D-4A0C-8DD3-A0CE56A38A07}" type="pres">
      <dgm:prSet presAssocID="{CF5708CC-7F63-406D-A7AA-A285D6BCB14A}" presName="spaceRect" presStyleCnt="0"/>
      <dgm:spPr/>
    </dgm:pt>
    <dgm:pt modelId="{152B2355-55DA-4B31-B636-66247BE06DE9}" type="pres">
      <dgm:prSet presAssocID="{CF5708CC-7F63-406D-A7AA-A285D6BCB14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676A003-F6EF-466F-A963-74A2F577EE02}" srcId="{34C49186-9877-4F87-83F3-FC42ECBE2283}" destId="{CF5708CC-7F63-406D-A7AA-A285D6BCB14A}" srcOrd="3" destOrd="0" parTransId="{6A7A1279-DBFD-4A0D-93AC-5D2C0ACA34C1}" sibTransId="{14E74698-B6EC-47B5-936B-5F9285E0AEED}"/>
    <dgm:cxn modelId="{A2FAC00B-DDE0-4BCB-A51F-9C4B591FF644}" srcId="{34C49186-9877-4F87-83F3-FC42ECBE2283}" destId="{6CE5D79B-FC27-4CBA-BFBD-F6D1F62EEF43}" srcOrd="1" destOrd="0" parTransId="{9B7D7C01-1F89-4E2E-9AA2-FC393A24F979}" sibTransId="{0623D874-E0ED-4778-8A2F-39374EFD15A2}"/>
    <dgm:cxn modelId="{8786E768-1A82-4FB4-9787-0B0DEFC1E9EB}" srcId="{34C49186-9877-4F87-83F3-FC42ECBE2283}" destId="{56AACFAC-A273-4087-87CC-5ECC31046673}" srcOrd="0" destOrd="0" parTransId="{05948C3F-D1EA-4B4D-AE5F-112C6B5801BF}" sibTransId="{02355BF3-A7CD-4B0B-842D-338CACEA8997}"/>
    <dgm:cxn modelId="{E2DD928B-F7EB-4C73-90D2-F99F3F8AD925}" type="presOf" srcId="{34C49186-9877-4F87-83F3-FC42ECBE2283}" destId="{AF7BEE0B-3E30-448C-9AE7-D2954D62BDF3}" srcOrd="0" destOrd="0" presId="urn:microsoft.com/office/officeart/2018/2/layout/IconVerticalSolidList"/>
    <dgm:cxn modelId="{00FB3DA0-CBB2-481C-A952-293EB6044C97}" type="presOf" srcId="{CF5708CC-7F63-406D-A7AA-A285D6BCB14A}" destId="{152B2355-55DA-4B31-B636-66247BE06DE9}" srcOrd="0" destOrd="0" presId="urn:microsoft.com/office/officeart/2018/2/layout/IconVerticalSolidList"/>
    <dgm:cxn modelId="{433097B5-1286-4389-8195-C20D84B8669A}" type="presOf" srcId="{CF46133C-FF69-4FF6-8EE7-D0E291AD8D1C}" destId="{610CAF10-FB5B-40D8-94DE-C32AD083A09E}" srcOrd="0" destOrd="0" presId="urn:microsoft.com/office/officeart/2018/2/layout/IconVerticalSolidList"/>
    <dgm:cxn modelId="{CE1DE8C2-9EE6-4429-B350-B2D04CEE1368}" type="presOf" srcId="{56AACFAC-A273-4087-87CC-5ECC31046673}" destId="{8FC049D3-EC8E-4F18-A9AD-27312A2E12A5}" srcOrd="0" destOrd="0" presId="urn:microsoft.com/office/officeart/2018/2/layout/IconVerticalSolidList"/>
    <dgm:cxn modelId="{EF883FC8-D544-4245-AFF7-9296FB7DF962}" srcId="{34C49186-9877-4F87-83F3-FC42ECBE2283}" destId="{CF46133C-FF69-4FF6-8EE7-D0E291AD8D1C}" srcOrd="2" destOrd="0" parTransId="{9E9098A6-67F3-432E-91C5-9442A6B06853}" sibTransId="{D1897E87-1577-427A-8D12-6E7995E26373}"/>
    <dgm:cxn modelId="{0A24E8F2-547D-4E3C-89FD-09811CA703AA}" type="presOf" srcId="{6CE5D79B-FC27-4CBA-BFBD-F6D1F62EEF43}" destId="{FFCBB713-0706-4665-9DEC-4B7E17D979D1}" srcOrd="0" destOrd="0" presId="urn:microsoft.com/office/officeart/2018/2/layout/IconVerticalSolidList"/>
    <dgm:cxn modelId="{43759A2F-828B-4993-8AD2-3FDA992233AE}" type="presParOf" srcId="{AF7BEE0B-3E30-448C-9AE7-D2954D62BDF3}" destId="{65DA5662-99CA-4208-B33F-F781E898CBDB}" srcOrd="0" destOrd="0" presId="urn:microsoft.com/office/officeart/2018/2/layout/IconVerticalSolidList"/>
    <dgm:cxn modelId="{4FC12B18-1F0C-4655-BFEA-98E63B2310C9}" type="presParOf" srcId="{65DA5662-99CA-4208-B33F-F781E898CBDB}" destId="{0B2618F4-05B7-48EC-AD2A-E690A944F554}" srcOrd="0" destOrd="0" presId="urn:microsoft.com/office/officeart/2018/2/layout/IconVerticalSolidList"/>
    <dgm:cxn modelId="{66180E1F-56C1-4952-8CDB-53BE988D317F}" type="presParOf" srcId="{65DA5662-99CA-4208-B33F-F781E898CBDB}" destId="{7D402AB7-9ABF-4DEE-8647-82BA11032568}" srcOrd="1" destOrd="0" presId="urn:microsoft.com/office/officeart/2018/2/layout/IconVerticalSolidList"/>
    <dgm:cxn modelId="{3409654B-DA7F-42B7-A785-28214CEAFEC0}" type="presParOf" srcId="{65DA5662-99CA-4208-B33F-F781E898CBDB}" destId="{1A9A1851-2C41-4E73-8BBE-97C806F220B2}" srcOrd="2" destOrd="0" presId="urn:microsoft.com/office/officeart/2018/2/layout/IconVerticalSolidList"/>
    <dgm:cxn modelId="{AFD53C84-40BC-46D9-B9CC-A9FCC892F4F2}" type="presParOf" srcId="{65DA5662-99CA-4208-B33F-F781E898CBDB}" destId="{8FC049D3-EC8E-4F18-A9AD-27312A2E12A5}" srcOrd="3" destOrd="0" presId="urn:microsoft.com/office/officeart/2018/2/layout/IconVerticalSolidList"/>
    <dgm:cxn modelId="{225DDD73-77EA-46C1-A826-1000E6F76C0A}" type="presParOf" srcId="{AF7BEE0B-3E30-448C-9AE7-D2954D62BDF3}" destId="{0F6F285F-3985-40E1-AE46-F756E85EE9EB}" srcOrd="1" destOrd="0" presId="urn:microsoft.com/office/officeart/2018/2/layout/IconVerticalSolidList"/>
    <dgm:cxn modelId="{ECDB1516-A88B-4DF3-BCEC-C72494563C33}" type="presParOf" srcId="{AF7BEE0B-3E30-448C-9AE7-D2954D62BDF3}" destId="{3162FF46-F111-46A7-96A1-0213C0934AED}" srcOrd="2" destOrd="0" presId="urn:microsoft.com/office/officeart/2018/2/layout/IconVerticalSolidList"/>
    <dgm:cxn modelId="{2EEE5650-182E-4409-A4F1-A6F3110944FE}" type="presParOf" srcId="{3162FF46-F111-46A7-96A1-0213C0934AED}" destId="{EA34D08E-6340-427C-B46D-3A9B15ED4F9C}" srcOrd="0" destOrd="0" presId="urn:microsoft.com/office/officeart/2018/2/layout/IconVerticalSolidList"/>
    <dgm:cxn modelId="{F503C939-9E1D-48D4-880E-0BA1EC43B6DD}" type="presParOf" srcId="{3162FF46-F111-46A7-96A1-0213C0934AED}" destId="{8479BFB0-F54B-4B98-88B3-5E165CA887E3}" srcOrd="1" destOrd="0" presId="urn:microsoft.com/office/officeart/2018/2/layout/IconVerticalSolidList"/>
    <dgm:cxn modelId="{5C104474-7CB9-47C8-8033-15FAFBE59F04}" type="presParOf" srcId="{3162FF46-F111-46A7-96A1-0213C0934AED}" destId="{6BA82BAD-D675-46D5-9399-7CB2F162CA59}" srcOrd="2" destOrd="0" presId="urn:microsoft.com/office/officeart/2018/2/layout/IconVerticalSolidList"/>
    <dgm:cxn modelId="{5F7404F6-E671-4829-8EF7-50A106B1A658}" type="presParOf" srcId="{3162FF46-F111-46A7-96A1-0213C0934AED}" destId="{FFCBB713-0706-4665-9DEC-4B7E17D979D1}" srcOrd="3" destOrd="0" presId="urn:microsoft.com/office/officeart/2018/2/layout/IconVerticalSolidList"/>
    <dgm:cxn modelId="{D62C99DA-5973-4988-A8A9-DBA61B18C1E3}" type="presParOf" srcId="{AF7BEE0B-3E30-448C-9AE7-D2954D62BDF3}" destId="{2F8718CF-B7A7-491F-9B77-BB561E3BB0B8}" srcOrd="3" destOrd="0" presId="urn:microsoft.com/office/officeart/2018/2/layout/IconVerticalSolidList"/>
    <dgm:cxn modelId="{870E4338-07D3-4F69-A15A-AED4D890C8A6}" type="presParOf" srcId="{AF7BEE0B-3E30-448C-9AE7-D2954D62BDF3}" destId="{903FA127-AECF-45C8-B3A8-D767FFEA3B92}" srcOrd="4" destOrd="0" presId="urn:microsoft.com/office/officeart/2018/2/layout/IconVerticalSolidList"/>
    <dgm:cxn modelId="{961EF21C-E43B-48B6-AC1E-9B0D5D3A6EB9}" type="presParOf" srcId="{903FA127-AECF-45C8-B3A8-D767FFEA3B92}" destId="{EA73A187-ECCF-4059-975A-FE50DC63EC84}" srcOrd="0" destOrd="0" presId="urn:microsoft.com/office/officeart/2018/2/layout/IconVerticalSolidList"/>
    <dgm:cxn modelId="{E8ABB52D-AD70-4EC2-B113-EDB8A4B0B155}" type="presParOf" srcId="{903FA127-AECF-45C8-B3A8-D767FFEA3B92}" destId="{CE358B36-88C8-462C-8D8A-50C6C60F3AFE}" srcOrd="1" destOrd="0" presId="urn:microsoft.com/office/officeart/2018/2/layout/IconVerticalSolidList"/>
    <dgm:cxn modelId="{40E262B3-AD64-42FC-AFE0-4F49B1BC2228}" type="presParOf" srcId="{903FA127-AECF-45C8-B3A8-D767FFEA3B92}" destId="{93B4072F-3228-4BE3-946C-919EC0AC88C7}" srcOrd="2" destOrd="0" presId="urn:microsoft.com/office/officeart/2018/2/layout/IconVerticalSolidList"/>
    <dgm:cxn modelId="{6E8D4ADD-A530-4840-8F83-0DBA48D3CD1A}" type="presParOf" srcId="{903FA127-AECF-45C8-B3A8-D767FFEA3B92}" destId="{610CAF10-FB5B-40D8-94DE-C32AD083A09E}" srcOrd="3" destOrd="0" presId="urn:microsoft.com/office/officeart/2018/2/layout/IconVerticalSolidList"/>
    <dgm:cxn modelId="{CA8883EE-7690-4C18-91D3-7B9AB74A6A82}" type="presParOf" srcId="{AF7BEE0B-3E30-448C-9AE7-D2954D62BDF3}" destId="{E28B7E96-F8BA-4EBD-ACF1-D1FD17EA9FC1}" srcOrd="5" destOrd="0" presId="urn:microsoft.com/office/officeart/2018/2/layout/IconVerticalSolidList"/>
    <dgm:cxn modelId="{A7BF434B-D633-431B-950C-D0A61D1F817C}" type="presParOf" srcId="{AF7BEE0B-3E30-448C-9AE7-D2954D62BDF3}" destId="{236073AD-1486-4B3C-B980-9639C5A632D2}" srcOrd="6" destOrd="0" presId="urn:microsoft.com/office/officeart/2018/2/layout/IconVerticalSolidList"/>
    <dgm:cxn modelId="{018B4803-582B-4FA4-9030-3DE714888BCA}" type="presParOf" srcId="{236073AD-1486-4B3C-B980-9639C5A632D2}" destId="{F1203A44-AB87-4EC3-B0CE-FB250291601B}" srcOrd="0" destOrd="0" presId="urn:microsoft.com/office/officeart/2018/2/layout/IconVerticalSolidList"/>
    <dgm:cxn modelId="{B3483D06-3859-4ED0-A665-F41720F76A73}" type="presParOf" srcId="{236073AD-1486-4B3C-B980-9639C5A632D2}" destId="{0F093E2C-789C-4395-B5F6-22D05EE29A30}" srcOrd="1" destOrd="0" presId="urn:microsoft.com/office/officeart/2018/2/layout/IconVerticalSolidList"/>
    <dgm:cxn modelId="{2009C329-2AEC-497E-8211-B7F6A330EF76}" type="presParOf" srcId="{236073AD-1486-4B3C-B980-9639C5A632D2}" destId="{9DD8637C-3F9D-4A0C-8DD3-A0CE56A38A07}" srcOrd="2" destOrd="0" presId="urn:microsoft.com/office/officeart/2018/2/layout/IconVerticalSolidList"/>
    <dgm:cxn modelId="{0F72E084-A350-4DC3-A3C7-AA73E64F1917}" type="presParOf" srcId="{236073AD-1486-4B3C-B980-9639C5A632D2}" destId="{152B2355-55DA-4B31-B636-66247BE06DE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FA6BF4-DEC8-4505-8072-4A74E7C02F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311E797E-5E80-474F-B668-18B9E22AC74F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b="0" dirty="0">
              <a:latin typeface="Calibri Light" panose="020F0302020204030204" pitchFamily="34" charset="0"/>
              <a:cs typeface="Calibri Light" panose="020F0302020204030204" pitchFamily="34" charset="0"/>
            </a:rPr>
            <a:t>Innovation is a crucial mechanism to responding to environmental changes.</a:t>
          </a:r>
        </a:p>
        <a:p>
          <a:pPr marL="0" lvl="0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dirty="0"/>
        </a:p>
      </dgm:t>
    </dgm:pt>
    <dgm:pt modelId="{E57BB294-2BDA-44BA-BDB8-1BD2844D673A}" type="parTrans" cxnId="{52455DAB-F206-4978-8C08-3518926B0D6C}">
      <dgm:prSet/>
      <dgm:spPr/>
      <dgm:t>
        <a:bodyPr/>
        <a:lstStyle/>
        <a:p>
          <a:endParaRPr lang="en-GB"/>
        </a:p>
      </dgm:t>
    </dgm:pt>
    <dgm:pt modelId="{0B44013D-B834-4601-A945-7EAF47BAC6A7}" type="sibTrans" cxnId="{52455DAB-F206-4978-8C08-3518926B0D6C}">
      <dgm:prSet/>
      <dgm:spPr/>
      <dgm:t>
        <a:bodyPr/>
        <a:lstStyle/>
        <a:p>
          <a:endParaRPr lang="en-GB"/>
        </a:p>
      </dgm:t>
    </dgm:pt>
    <dgm:pt modelId="{25559007-1048-4CB9-8B22-CEE589AFFC2E}">
      <dgm:prSet phldrT="[Text]" custT="1"/>
      <dgm:spPr/>
      <dgm:t>
        <a:bodyPr/>
        <a:lstStyle/>
        <a:p>
          <a:r>
            <a:rPr lang="en-GB" sz="2000" b="0" dirty="0">
              <a:latin typeface="Calibri Light" panose="020F0302020204030204" pitchFamily="34" charset="0"/>
              <a:cs typeface="Calibri Light" panose="020F0302020204030204" pitchFamily="34" charset="0"/>
            </a:rPr>
            <a:t>Theory of the Black Swan </a:t>
          </a:r>
        </a:p>
      </dgm:t>
    </dgm:pt>
    <dgm:pt modelId="{EC39151C-B249-4F77-82AB-A67D0B507BE5}" type="parTrans" cxnId="{CCD965C6-FC2A-486F-9D45-993C20706011}">
      <dgm:prSet/>
      <dgm:spPr/>
      <dgm:t>
        <a:bodyPr/>
        <a:lstStyle/>
        <a:p>
          <a:endParaRPr lang="en-GB"/>
        </a:p>
      </dgm:t>
    </dgm:pt>
    <dgm:pt modelId="{A7AF9474-95D8-4C60-9A3C-76A79AB9833F}" type="sibTrans" cxnId="{CCD965C6-FC2A-486F-9D45-993C20706011}">
      <dgm:prSet/>
      <dgm:spPr/>
      <dgm:t>
        <a:bodyPr/>
        <a:lstStyle/>
        <a:p>
          <a:endParaRPr lang="en-GB"/>
        </a:p>
      </dgm:t>
    </dgm:pt>
    <dgm:pt modelId="{5454A760-4939-40F5-AE5A-64F60473E2B3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b="0" dirty="0">
              <a:latin typeface="Calibri Light" panose="020F0302020204030204" pitchFamily="34" charset="0"/>
              <a:cs typeface="Calibri Light" panose="020F0302020204030204" pitchFamily="34" charset="0"/>
            </a:rPr>
            <a:t>Dynamic Capabilities assists in managing the so-called ‘new normal’ to adapt to innovation using the creation of value.</a:t>
          </a:r>
        </a:p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dirty="0"/>
        </a:p>
      </dgm:t>
    </dgm:pt>
    <dgm:pt modelId="{C88122CE-5457-49B1-85DC-543CBF486F5B}" type="parTrans" cxnId="{09C49A8D-0A36-4B78-BF70-68C3268DF2F4}">
      <dgm:prSet/>
      <dgm:spPr/>
      <dgm:t>
        <a:bodyPr/>
        <a:lstStyle/>
        <a:p>
          <a:endParaRPr lang="en-GB"/>
        </a:p>
      </dgm:t>
    </dgm:pt>
    <dgm:pt modelId="{333A7FDB-1456-4C1E-B8E4-D3BDECB8A081}" type="sibTrans" cxnId="{09C49A8D-0A36-4B78-BF70-68C3268DF2F4}">
      <dgm:prSet/>
      <dgm:spPr/>
      <dgm:t>
        <a:bodyPr/>
        <a:lstStyle/>
        <a:p>
          <a:endParaRPr lang="en-GB"/>
        </a:p>
      </dgm:t>
    </dgm:pt>
    <dgm:pt modelId="{23FD24CB-0E33-4574-89AC-A002E479F87E}">
      <dgm:prSet phldrT="[Text]" custT="1"/>
      <dgm:spPr/>
      <dgm:t>
        <a:bodyPr/>
        <a:lstStyle/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b="0" dirty="0">
            <a:latin typeface="Calibri Light" panose="020F0302020204030204" pitchFamily="34" charset="0"/>
            <a:cs typeface="Calibri Light" panose="020F0302020204030204" pitchFamily="34" charset="0"/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b="0" dirty="0">
              <a:latin typeface="Calibri Light" panose="020F0302020204030204" pitchFamily="34" charset="0"/>
              <a:cs typeface="Calibri Light" panose="020F0302020204030204" pitchFamily="34" charset="0"/>
            </a:rPr>
            <a:t>Innovations influence on adaptability – fall back to Schumpeter (1934) and Drucker’s (1992) work.</a:t>
          </a:r>
          <a:endParaRPr lang="en-GB" sz="1200" dirty="0"/>
        </a:p>
        <a:p>
          <a:pPr marL="0"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dirty="0"/>
        </a:p>
      </dgm:t>
    </dgm:pt>
    <dgm:pt modelId="{20CCE68E-DA79-450F-B722-E04A7C80CCAF}" type="parTrans" cxnId="{E9ACA7D6-C384-4F67-8C14-3EA66010D633}">
      <dgm:prSet/>
      <dgm:spPr/>
      <dgm:t>
        <a:bodyPr/>
        <a:lstStyle/>
        <a:p>
          <a:endParaRPr lang="en-GB"/>
        </a:p>
      </dgm:t>
    </dgm:pt>
    <dgm:pt modelId="{E0E7D2D6-595D-44EB-851E-E0563CD9AEE8}" type="sibTrans" cxnId="{E9ACA7D6-C384-4F67-8C14-3EA66010D633}">
      <dgm:prSet/>
      <dgm:spPr/>
      <dgm:t>
        <a:bodyPr/>
        <a:lstStyle/>
        <a:p>
          <a:endParaRPr lang="en-GB"/>
        </a:p>
      </dgm:t>
    </dgm:pt>
    <dgm:pt modelId="{594F97BF-E63D-43CB-AD6F-7469D7FACE6E}" type="pres">
      <dgm:prSet presAssocID="{D4FA6BF4-DEC8-4505-8072-4A74E7C02F95}" presName="Name0" presStyleCnt="0">
        <dgm:presLayoutVars>
          <dgm:chMax val="7"/>
          <dgm:chPref val="7"/>
          <dgm:dir/>
        </dgm:presLayoutVars>
      </dgm:prSet>
      <dgm:spPr/>
    </dgm:pt>
    <dgm:pt modelId="{8F8EEE33-4A9E-4AFD-A431-B7037AE4AE57}" type="pres">
      <dgm:prSet presAssocID="{D4FA6BF4-DEC8-4505-8072-4A74E7C02F95}" presName="Name1" presStyleCnt="0"/>
      <dgm:spPr/>
    </dgm:pt>
    <dgm:pt modelId="{1D4FC112-7AF6-419E-9B03-A726BDF7842E}" type="pres">
      <dgm:prSet presAssocID="{D4FA6BF4-DEC8-4505-8072-4A74E7C02F95}" presName="cycle" presStyleCnt="0"/>
      <dgm:spPr/>
    </dgm:pt>
    <dgm:pt modelId="{32DF182B-80D7-4F0F-9B11-E483B551B09A}" type="pres">
      <dgm:prSet presAssocID="{D4FA6BF4-DEC8-4505-8072-4A74E7C02F95}" presName="srcNode" presStyleLbl="node1" presStyleIdx="0" presStyleCnt="4"/>
      <dgm:spPr/>
    </dgm:pt>
    <dgm:pt modelId="{F23E7E59-8DFC-4243-A088-D9F6F63C0846}" type="pres">
      <dgm:prSet presAssocID="{D4FA6BF4-DEC8-4505-8072-4A74E7C02F95}" presName="conn" presStyleLbl="parChTrans1D2" presStyleIdx="0" presStyleCnt="1"/>
      <dgm:spPr/>
    </dgm:pt>
    <dgm:pt modelId="{EAD7095B-7C81-44C8-8836-9862BE6D1B94}" type="pres">
      <dgm:prSet presAssocID="{D4FA6BF4-DEC8-4505-8072-4A74E7C02F95}" presName="extraNode" presStyleLbl="node1" presStyleIdx="0" presStyleCnt="4"/>
      <dgm:spPr/>
    </dgm:pt>
    <dgm:pt modelId="{7885D11F-96D0-48B1-9126-FE0ECFF47ED2}" type="pres">
      <dgm:prSet presAssocID="{D4FA6BF4-DEC8-4505-8072-4A74E7C02F95}" presName="dstNode" presStyleLbl="node1" presStyleIdx="0" presStyleCnt="4"/>
      <dgm:spPr/>
    </dgm:pt>
    <dgm:pt modelId="{3AFA1365-563E-4F3F-81B5-B31B1FF7DFBE}" type="pres">
      <dgm:prSet presAssocID="{311E797E-5E80-474F-B668-18B9E22AC74F}" presName="text_1" presStyleLbl="node1" presStyleIdx="0" presStyleCnt="4" custScaleY="123325">
        <dgm:presLayoutVars>
          <dgm:bulletEnabled val="1"/>
        </dgm:presLayoutVars>
      </dgm:prSet>
      <dgm:spPr/>
    </dgm:pt>
    <dgm:pt modelId="{9211F9F8-D4B4-4BB1-A19B-62093AADCAB8}" type="pres">
      <dgm:prSet presAssocID="{311E797E-5E80-474F-B668-18B9E22AC74F}" presName="accent_1" presStyleCnt="0"/>
      <dgm:spPr/>
    </dgm:pt>
    <dgm:pt modelId="{F7C8D10E-8769-4157-A06E-8C0056F0B231}" type="pres">
      <dgm:prSet presAssocID="{311E797E-5E80-474F-B668-18B9E22AC74F}" presName="accentRepeatNode" presStyleLbl="solidFgAcc1" presStyleIdx="0" presStyleCnt="4"/>
      <dgm:spPr/>
    </dgm:pt>
    <dgm:pt modelId="{88F8030E-D3C2-4F9A-9DC4-0D5110761797}" type="pres">
      <dgm:prSet presAssocID="{25559007-1048-4CB9-8B22-CEE589AFFC2E}" presName="text_2" presStyleLbl="node1" presStyleIdx="1" presStyleCnt="4">
        <dgm:presLayoutVars>
          <dgm:bulletEnabled val="1"/>
        </dgm:presLayoutVars>
      </dgm:prSet>
      <dgm:spPr/>
    </dgm:pt>
    <dgm:pt modelId="{515F1ADD-F628-4A05-A421-F7164566A833}" type="pres">
      <dgm:prSet presAssocID="{25559007-1048-4CB9-8B22-CEE589AFFC2E}" presName="accent_2" presStyleCnt="0"/>
      <dgm:spPr/>
    </dgm:pt>
    <dgm:pt modelId="{B7CD7689-879D-46BF-89EB-229D562E47D8}" type="pres">
      <dgm:prSet presAssocID="{25559007-1048-4CB9-8B22-CEE589AFFC2E}" presName="accentRepeatNode" presStyleLbl="solidFgAcc1" presStyleIdx="1" presStyleCnt="4"/>
      <dgm:spPr/>
    </dgm:pt>
    <dgm:pt modelId="{12933C6D-00AC-49C7-9B08-104C799E9D42}" type="pres">
      <dgm:prSet presAssocID="{23FD24CB-0E33-4574-89AC-A002E479F87E}" presName="text_3" presStyleLbl="node1" presStyleIdx="2" presStyleCnt="4" custScaleY="105801">
        <dgm:presLayoutVars>
          <dgm:bulletEnabled val="1"/>
        </dgm:presLayoutVars>
      </dgm:prSet>
      <dgm:spPr/>
    </dgm:pt>
    <dgm:pt modelId="{56B96EE9-202D-4C2A-BB3F-F2CAE7182B30}" type="pres">
      <dgm:prSet presAssocID="{23FD24CB-0E33-4574-89AC-A002E479F87E}" presName="accent_3" presStyleCnt="0"/>
      <dgm:spPr/>
    </dgm:pt>
    <dgm:pt modelId="{291863E6-C6AE-46BF-A1CA-5EFAD0FAD658}" type="pres">
      <dgm:prSet presAssocID="{23FD24CB-0E33-4574-89AC-A002E479F87E}" presName="accentRepeatNode" presStyleLbl="solidFgAcc1" presStyleIdx="2" presStyleCnt="4"/>
      <dgm:spPr/>
    </dgm:pt>
    <dgm:pt modelId="{D70AED08-71B2-4C3A-8AA1-FED02481B672}" type="pres">
      <dgm:prSet presAssocID="{5454A760-4939-40F5-AE5A-64F60473E2B3}" presName="text_4" presStyleLbl="node1" presStyleIdx="3" presStyleCnt="4" custScaleY="128089">
        <dgm:presLayoutVars>
          <dgm:bulletEnabled val="1"/>
        </dgm:presLayoutVars>
      </dgm:prSet>
      <dgm:spPr/>
    </dgm:pt>
    <dgm:pt modelId="{E44E1814-3BF6-4D37-82B7-211FA0816172}" type="pres">
      <dgm:prSet presAssocID="{5454A760-4939-40F5-AE5A-64F60473E2B3}" presName="accent_4" presStyleCnt="0"/>
      <dgm:spPr/>
    </dgm:pt>
    <dgm:pt modelId="{9551D1F1-0330-49DD-8EA8-4190D5E5F9DC}" type="pres">
      <dgm:prSet presAssocID="{5454A760-4939-40F5-AE5A-64F60473E2B3}" presName="accentRepeatNode" presStyleLbl="solidFgAcc1" presStyleIdx="3" presStyleCnt="4"/>
      <dgm:spPr/>
    </dgm:pt>
  </dgm:ptLst>
  <dgm:cxnLst>
    <dgm:cxn modelId="{AC3D6E7C-C804-4A3C-8267-A1FA32FAC22F}" type="presOf" srcId="{25559007-1048-4CB9-8B22-CEE589AFFC2E}" destId="{88F8030E-D3C2-4F9A-9DC4-0D5110761797}" srcOrd="0" destOrd="0" presId="urn:microsoft.com/office/officeart/2008/layout/VerticalCurvedList"/>
    <dgm:cxn modelId="{09C49A8D-0A36-4B78-BF70-68C3268DF2F4}" srcId="{D4FA6BF4-DEC8-4505-8072-4A74E7C02F95}" destId="{5454A760-4939-40F5-AE5A-64F60473E2B3}" srcOrd="3" destOrd="0" parTransId="{C88122CE-5457-49B1-85DC-543CBF486F5B}" sibTransId="{333A7FDB-1456-4C1E-B8E4-D3BDECB8A081}"/>
    <dgm:cxn modelId="{237954A2-E6D6-4413-BBC4-C5C2ABF1C76C}" type="presOf" srcId="{0B44013D-B834-4601-A945-7EAF47BAC6A7}" destId="{F23E7E59-8DFC-4243-A088-D9F6F63C0846}" srcOrd="0" destOrd="0" presId="urn:microsoft.com/office/officeart/2008/layout/VerticalCurvedList"/>
    <dgm:cxn modelId="{52455DAB-F206-4978-8C08-3518926B0D6C}" srcId="{D4FA6BF4-DEC8-4505-8072-4A74E7C02F95}" destId="{311E797E-5E80-474F-B668-18B9E22AC74F}" srcOrd="0" destOrd="0" parTransId="{E57BB294-2BDA-44BA-BDB8-1BD2844D673A}" sibTransId="{0B44013D-B834-4601-A945-7EAF47BAC6A7}"/>
    <dgm:cxn modelId="{CCD965C6-FC2A-486F-9D45-993C20706011}" srcId="{D4FA6BF4-DEC8-4505-8072-4A74E7C02F95}" destId="{25559007-1048-4CB9-8B22-CEE589AFFC2E}" srcOrd="1" destOrd="0" parTransId="{EC39151C-B249-4F77-82AB-A67D0B507BE5}" sibTransId="{A7AF9474-95D8-4C60-9A3C-76A79AB9833F}"/>
    <dgm:cxn modelId="{1CC07CC7-A80E-4D67-8DD9-F3A105D94B9B}" type="presOf" srcId="{5454A760-4939-40F5-AE5A-64F60473E2B3}" destId="{D70AED08-71B2-4C3A-8AA1-FED02481B672}" srcOrd="0" destOrd="0" presId="urn:microsoft.com/office/officeart/2008/layout/VerticalCurvedList"/>
    <dgm:cxn modelId="{013DF8C7-D2FE-4EDA-A68C-0741BCC9B093}" type="presOf" srcId="{23FD24CB-0E33-4574-89AC-A002E479F87E}" destId="{12933C6D-00AC-49C7-9B08-104C799E9D42}" srcOrd="0" destOrd="0" presId="urn:microsoft.com/office/officeart/2008/layout/VerticalCurvedList"/>
    <dgm:cxn modelId="{E9ACA7D6-C384-4F67-8C14-3EA66010D633}" srcId="{D4FA6BF4-DEC8-4505-8072-4A74E7C02F95}" destId="{23FD24CB-0E33-4574-89AC-A002E479F87E}" srcOrd="2" destOrd="0" parTransId="{20CCE68E-DA79-450F-B722-E04A7C80CCAF}" sibTransId="{E0E7D2D6-595D-44EB-851E-E0563CD9AEE8}"/>
    <dgm:cxn modelId="{54E770D9-7507-45F2-90CC-DF038853A920}" type="presOf" srcId="{D4FA6BF4-DEC8-4505-8072-4A74E7C02F95}" destId="{594F97BF-E63D-43CB-AD6F-7469D7FACE6E}" srcOrd="0" destOrd="0" presId="urn:microsoft.com/office/officeart/2008/layout/VerticalCurvedList"/>
    <dgm:cxn modelId="{842EC0F1-D2A0-4938-8D3C-D8755519C697}" type="presOf" srcId="{311E797E-5E80-474F-B668-18B9E22AC74F}" destId="{3AFA1365-563E-4F3F-81B5-B31B1FF7DFBE}" srcOrd="0" destOrd="0" presId="urn:microsoft.com/office/officeart/2008/layout/VerticalCurvedList"/>
    <dgm:cxn modelId="{41CC8A24-5FD5-4735-9EB6-2CADCB21150C}" type="presParOf" srcId="{594F97BF-E63D-43CB-AD6F-7469D7FACE6E}" destId="{8F8EEE33-4A9E-4AFD-A431-B7037AE4AE57}" srcOrd="0" destOrd="0" presId="urn:microsoft.com/office/officeart/2008/layout/VerticalCurvedList"/>
    <dgm:cxn modelId="{6151B61D-D71C-4AAB-9F8E-BA14A54C16F2}" type="presParOf" srcId="{8F8EEE33-4A9E-4AFD-A431-B7037AE4AE57}" destId="{1D4FC112-7AF6-419E-9B03-A726BDF7842E}" srcOrd="0" destOrd="0" presId="urn:microsoft.com/office/officeart/2008/layout/VerticalCurvedList"/>
    <dgm:cxn modelId="{6962F4F0-3378-40F5-B859-D521BDA12D58}" type="presParOf" srcId="{1D4FC112-7AF6-419E-9B03-A726BDF7842E}" destId="{32DF182B-80D7-4F0F-9B11-E483B551B09A}" srcOrd="0" destOrd="0" presId="urn:microsoft.com/office/officeart/2008/layout/VerticalCurvedList"/>
    <dgm:cxn modelId="{D5787FB7-2B8E-410D-B635-CF6BBFCC97AF}" type="presParOf" srcId="{1D4FC112-7AF6-419E-9B03-A726BDF7842E}" destId="{F23E7E59-8DFC-4243-A088-D9F6F63C0846}" srcOrd="1" destOrd="0" presId="urn:microsoft.com/office/officeart/2008/layout/VerticalCurvedList"/>
    <dgm:cxn modelId="{A9E74089-2BF9-4FA1-8755-761981808FC3}" type="presParOf" srcId="{1D4FC112-7AF6-419E-9B03-A726BDF7842E}" destId="{EAD7095B-7C81-44C8-8836-9862BE6D1B94}" srcOrd="2" destOrd="0" presId="urn:microsoft.com/office/officeart/2008/layout/VerticalCurvedList"/>
    <dgm:cxn modelId="{01A702F5-D529-40CB-B058-EEBE91AACF43}" type="presParOf" srcId="{1D4FC112-7AF6-419E-9B03-A726BDF7842E}" destId="{7885D11F-96D0-48B1-9126-FE0ECFF47ED2}" srcOrd="3" destOrd="0" presId="urn:microsoft.com/office/officeart/2008/layout/VerticalCurvedList"/>
    <dgm:cxn modelId="{3740CF4A-62D1-4973-B891-1F586F6E575E}" type="presParOf" srcId="{8F8EEE33-4A9E-4AFD-A431-B7037AE4AE57}" destId="{3AFA1365-563E-4F3F-81B5-B31B1FF7DFBE}" srcOrd="1" destOrd="0" presId="urn:microsoft.com/office/officeart/2008/layout/VerticalCurvedList"/>
    <dgm:cxn modelId="{49D88C5E-5087-4370-8828-7382C2A1EFF7}" type="presParOf" srcId="{8F8EEE33-4A9E-4AFD-A431-B7037AE4AE57}" destId="{9211F9F8-D4B4-4BB1-A19B-62093AADCAB8}" srcOrd="2" destOrd="0" presId="urn:microsoft.com/office/officeart/2008/layout/VerticalCurvedList"/>
    <dgm:cxn modelId="{98B39885-38D4-4AC5-84C4-C61D1F5D4461}" type="presParOf" srcId="{9211F9F8-D4B4-4BB1-A19B-62093AADCAB8}" destId="{F7C8D10E-8769-4157-A06E-8C0056F0B231}" srcOrd="0" destOrd="0" presId="urn:microsoft.com/office/officeart/2008/layout/VerticalCurvedList"/>
    <dgm:cxn modelId="{DF5BFBC2-B757-4659-97F8-31B7E43E1476}" type="presParOf" srcId="{8F8EEE33-4A9E-4AFD-A431-B7037AE4AE57}" destId="{88F8030E-D3C2-4F9A-9DC4-0D5110761797}" srcOrd="3" destOrd="0" presId="urn:microsoft.com/office/officeart/2008/layout/VerticalCurvedList"/>
    <dgm:cxn modelId="{2DECEC36-3A6F-4FD0-93E2-D084FD50C98F}" type="presParOf" srcId="{8F8EEE33-4A9E-4AFD-A431-B7037AE4AE57}" destId="{515F1ADD-F628-4A05-A421-F7164566A833}" srcOrd="4" destOrd="0" presId="urn:microsoft.com/office/officeart/2008/layout/VerticalCurvedList"/>
    <dgm:cxn modelId="{BF107A77-46C4-4020-96A6-9C139922780C}" type="presParOf" srcId="{515F1ADD-F628-4A05-A421-F7164566A833}" destId="{B7CD7689-879D-46BF-89EB-229D562E47D8}" srcOrd="0" destOrd="0" presId="urn:microsoft.com/office/officeart/2008/layout/VerticalCurvedList"/>
    <dgm:cxn modelId="{2FBE14A6-CFDF-476B-92BB-177831C38799}" type="presParOf" srcId="{8F8EEE33-4A9E-4AFD-A431-B7037AE4AE57}" destId="{12933C6D-00AC-49C7-9B08-104C799E9D42}" srcOrd="5" destOrd="0" presId="urn:microsoft.com/office/officeart/2008/layout/VerticalCurvedList"/>
    <dgm:cxn modelId="{E6213177-4249-49CD-863E-BABE60980843}" type="presParOf" srcId="{8F8EEE33-4A9E-4AFD-A431-B7037AE4AE57}" destId="{56B96EE9-202D-4C2A-BB3F-F2CAE7182B30}" srcOrd="6" destOrd="0" presId="urn:microsoft.com/office/officeart/2008/layout/VerticalCurvedList"/>
    <dgm:cxn modelId="{2E91E444-7403-4E46-97EC-9D627903CD55}" type="presParOf" srcId="{56B96EE9-202D-4C2A-BB3F-F2CAE7182B30}" destId="{291863E6-C6AE-46BF-A1CA-5EFAD0FAD658}" srcOrd="0" destOrd="0" presId="urn:microsoft.com/office/officeart/2008/layout/VerticalCurvedList"/>
    <dgm:cxn modelId="{4895CCBD-51A7-413A-9A76-438604F6D207}" type="presParOf" srcId="{8F8EEE33-4A9E-4AFD-A431-B7037AE4AE57}" destId="{D70AED08-71B2-4C3A-8AA1-FED02481B672}" srcOrd="7" destOrd="0" presId="urn:microsoft.com/office/officeart/2008/layout/VerticalCurvedList"/>
    <dgm:cxn modelId="{343A1DE9-B839-4A10-AF96-3E5295C57D33}" type="presParOf" srcId="{8F8EEE33-4A9E-4AFD-A431-B7037AE4AE57}" destId="{E44E1814-3BF6-4D37-82B7-211FA0816172}" srcOrd="8" destOrd="0" presId="urn:microsoft.com/office/officeart/2008/layout/VerticalCurvedList"/>
    <dgm:cxn modelId="{6046844F-83DF-4BEB-8B5B-B66A86188FB7}" type="presParOf" srcId="{E44E1814-3BF6-4D37-82B7-211FA0816172}" destId="{9551D1F1-0330-49DD-8EA8-4190D5E5F9D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FE4AC7-CCBE-4751-B63C-4362E7C2BD8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D637CA-9973-480C-A32C-43A02A23E1C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/>
            <a:t>Case Study that will be in alignment with work on thesis development.</a:t>
          </a:r>
          <a:endParaRPr lang="en-US"/>
        </a:p>
      </dgm:t>
    </dgm:pt>
    <dgm:pt modelId="{44261A15-648C-4D64-8FAC-E44B91960342}" type="parTrans" cxnId="{7FD72F16-CA7C-4B5A-8B4E-2FEE1C3E4CC8}">
      <dgm:prSet/>
      <dgm:spPr/>
      <dgm:t>
        <a:bodyPr/>
        <a:lstStyle/>
        <a:p>
          <a:endParaRPr lang="en-US"/>
        </a:p>
      </dgm:t>
    </dgm:pt>
    <dgm:pt modelId="{AD0F1B2D-0217-4A75-8185-6D4D45E81AFE}" type="sibTrans" cxnId="{7FD72F16-CA7C-4B5A-8B4E-2FEE1C3E4CC8}">
      <dgm:prSet/>
      <dgm:spPr/>
      <dgm:t>
        <a:bodyPr/>
        <a:lstStyle/>
        <a:p>
          <a:endParaRPr lang="en-US"/>
        </a:p>
      </dgm:t>
    </dgm:pt>
    <dgm:pt modelId="{324AC163-2A61-458E-9243-005F5403D50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/>
            <a:t>In alignment with Delridge’s work – focusing on case study research in the Construction Industry.</a:t>
          </a:r>
          <a:endParaRPr lang="en-US"/>
        </a:p>
      </dgm:t>
    </dgm:pt>
    <dgm:pt modelId="{7F2C6BBA-6194-4EED-9AF9-C7F06E8C9071}" type="parTrans" cxnId="{5C9CB8F5-1AD1-4A13-9B3A-29988A5799AA}">
      <dgm:prSet/>
      <dgm:spPr/>
      <dgm:t>
        <a:bodyPr/>
        <a:lstStyle/>
        <a:p>
          <a:endParaRPr lang="en-US"/>
        </a:p>
      </dgm:t>
    </dgm:pt>
    <dgm:pt modelId="{BE82B3AA-2083-42FD-B471-8476A322D14C}" type="sibTrans" cxnId="{5C9CB8F5-1AD1-4A13-9B3A-29988A5799AA}">
      <dgm:prSet/>
      <dgm:spPr/>
      <dgm:t>
        <a:bodyPr/>
        <a:lstStyle/>
        <a:p>
          <a:endParaRPr lang="en-US"/>
        </a:p>
      </dgm:t>
    </dgm:pt>
    <dgm:pt modelId="{C24C32B1-B176-44AC-A1B7-95118CF1F82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0" baseline="0"/>
            <a:t>Integration of a series of literature ranging from 2016-2022 as a supporting mechanism.</a:t>
          </a:r>
          <a:endParaRPr lang="en-US"/>
        </a:p>
      </dgm:t>
    </dgm:pt>
    <dgm:pt modelId="{5534D1DB-66EC-46F3-96BF-42429A2706FC}" type="parTrans" cxnId="{4E537D64-1947-4A63-8717-FDF0969EE24E}">
      <dgm:prSet/>
      <dgm:spPr/>
      <dgm:t>
        <a:bodyPr/>
        <a:lstStyle/>
        <a:p>
          <a:endParaRPr lang="en-US"/>
        </a:p>
      </dgm:t>
    </dgm:pt>
    <dgm:pt modelId="{7D51BA12-1B7A-4E33-80F9-ED07D4AACEAE}" type="sibTrans" cxnId="{4E537D64-1947-4A63-8717-FDF0969EE24E}">
      <dgm:prSet/>
      <dgm:spPr/>
      <dgm:t>
        <a:bodyPr/>
        <a:lstStyle/>
        <a:p>
          <a:endParaRPr lang="en-US"/>
        </a:p>
      </dgm:t>
    </dgm:pt>
    <dgm:pt modelId="{2CAACD54-D758-4F3A-9D4A-771872D1B1AE}" type="pres">
      <dgm:prSet presAssocID="{4AFE4AC7-CCBE-4751-B63C-4362E7C2BD82}" presName="root" presStyleCnt="0">
        <dgm:presLayoutVars>
          <dgm:dir/>
          <dgm:resizeHandles val="exact"/>
        </dgm:presLayoutVars>
      </dgm:prSet>
      <dgm:spPr/>
    </dgm:pt>
    <dgm:pt modelId="{6B5A8CDF-D645-4A0C-9CA1-A4C8633186F6}" type="pres">
      <dgm:prSet presAssocID="{CDD637CA-9973-480C-A32C-43A02A23E1C8}" presName="compNode" presStyleCnt="0"/>
      <dgm:spPr/>
    </dgm:pt>
    <dgm:pt modelId="{6168AC7A-3FFF-4F4A-A33C-B51EB4FC3BF8}" type="pres">
      <dgm:prSet presAssocID="{CDD637CA-9973-480C-A32C-43A02A23E1C8}" presName="bgRect" presStyleLbl="bgShp" presStyleIdx="0" presStyleCnt="3"/>
      <dgm:spPr/>
    </dgm:pt>
    <dgm:pt modelId="{81143621-F724-4011-8C20-827DF8A00C58}" type="pres">
      <dgm:prSet presAssocID="{CDD637CA-9973-480C-A32C-43A02A23E1C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D25E038A-D90A-4736-8E31-5063CE1F9C3A}" type="pres">
      <dgm:prSet presAssocID="{CDD637CA-9973-480C-A32C-43A02A23E1C8}" presName="spaceRect" presStyleCnt="0"/>
      <dgm:spPr/>
    </dgm:pt>
    <dgm:pt modelId="{1EF02953-F74C-411E-8E51-5AF91303299F}" type="pres">
      <dgm:prSet presAssocID="{CDD637CA-9973-480C-A32C-43A02A23E1C8}" presName="parTx" presStyleLbl="revTx" presStyleIdx="0" presStyleCnt="3">
        <dgm:presLayoutVars>
          <dgm:chMax val="0"/>
          <dgm:chPref val="0"/>
        </dgm:presLayoutVars>
      </dgm:prSet>
      <dgm:spPr/>
    </dgm:pt>
    <dgm:pt modelId="{9F2BF4B5-4E3E-42B9-90DA-03A590955DC5}" type="pres">
      <dgm:prSet presAssocID="{AD0F1B2D-0217-4A75-8185-6D4D45E81AFE}" presName="sibTrans" presStyleCnt="0"/>
      <dgm:spPr/>
    </dgm:pt>
    <dgm:pt modelId="{6A476C6A-17BF-4440-9E82-0B5DB1C6BA94}" type="pres">
      <dgm:prSet presAssocID="{324AC163-2A61-458E-9243-005F5403D50D}" presName="compNode" presStyleCnt="0"/>
      <dgm:spPr/>
    </dgm:pt>
    <dgm:pt modelId="{CC357D1D-A2B6-4457-86EC-8323584BBDAA}" type="pres">
      <dgm:prSet presAssocID="{324AC163-2A61-458E-9243-005F5403D50D}" presName="bgRect" presStyleLbl="bgShp" presStyleIdx="1" presStyleCnt="3"/>
      <dgm:spPr/>
    </dgm:pt>
    <dgm:pt modelId="{01D3802D-E5AF-48C3-8474-53F66F3B813F}" type="pres">
      <dgm:prSet presAssocID="{324AC163-2A61-458E-9243-005F5403D50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4056C88B-E7A2-4C28-A3FD-BFD695641CBD}" type="pres">
      <dgm:prSet presAssocID="{324AC163-2A61-458E-9243-005F5403D50D}" presName="spaceRect" presStyleCnt="0"/>
      <dgm:spPr/>
    </dgm:pt>
    <dgm:pt modelId="{FF42238E-2799-4185-B8BA-40BD69ACF293}" type="pres">
      <dgm:prSet presAssocID="{324AC163-2A61-458E-9243-005F5403D50D}" presName="parTx" presStyleLbl="revTx" presStyleIdx="1" presStyleCnt="3">
        <dgm:presLayoutVars>
          <dgm:chMax val="0"/>
          <dgm:chPref val="0"/>
        </dgm:presLayoutVars>
      </dgm:prSet>
      <dgm:spPr/>
    </dgm:pt>
    <dgm:pt modelId="{346754A2-1FCD-4D35-92C9-8554AB612F31}" type="pres">
      <dgm:prSet presAssocID="{BE82B3AA-2083-42FD-B471-8476A322D14C}" presName="sibTrans" presStyleCnt="0"/>
      <dgm:spPr/>
    </dgm:pt>
    <dgm:pt modelId="{6E942012-9E79-49E4-8613-9F84978C01C6}" type="pres">
      <dgm:prSet presAssocID="{C24C32B1-B176-44AC-A1B7-95118CF1F82D}" presName="compNode" presStyleCnt="0"/>
      <dgm:spPr/>
    </dgm:pt>
    <dgm:pt modelId="{21CA29E4-48BE-46F0-AC3E-172D7434CA35}" type="pres">
      <dgm:prSet presAssocID="{C24C32B1-B176-44AC-A1B7-95118CF1F82D}" presName="bgRect" presStyleLbl="bgShp" presStyleIdx="2" presStyleCnt="3"/>
      <dgm:spPr/>
    </dgm:pt>
    <dgm:pt modelId="{2D0E19CC-BF78-4368-A894-349D3BF8E82A}" type="pres">
      <dgm:prSet presAssocID="{C24C32B1-B176-44AC-A1B7-95118CF1F82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5D041650-02E8-415C-89A8-A7476BA5EF2A}" type="pres">
      <dgm:prSet presAssocID="{C24C32B1-B176-44AC-A1B7-95118CF1F82D}" presName="spaceRect" presStyleCnt="0"/>
      <dgm:spPr/>
    </dgm:pt>
    <dgm:pt modelId="{9A6F6773-62F2-4DEA-8C89-2A9BD4131F72}" type="pres">
      <dgm:prSet presAssocID="{C24C32B1-B176-44AC-A1B7-95118CF1F82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FD72F16-CA7C-4B5A-8B4E-2FEE1C3E4CC8}" srcId="{4AFE4AC7-CCBE-4751-B63C-4362E7C2BD82}" destId="{CDD637CA-9973-480C-A32C-43A02A23E1C8}" srcOrd="0" destOrd="0" parTransId="{44261A15-648C-4D64-8FAC-E44B91960342}" sibTransId="{AD0F1B2D-0217-4A75-8185-6D4D45E81AFE}"/>
    <dgm:cxn modelId="{4E537D64-1947-4A63-8717-FDF0969EE24E}" srcId="{4AFE4AC7-CCBE-4751-B63C-4362E7C2BD82}" destId="{C24C32B1-B176-44AC-A1B7-95118CF1F82D}" srcOrd="2" destOrd="0" parTransId="{5534D1DB-66EC-46F3-96BF-42429A2706FC}" sibTransId="{7D51BA12-1B7A-4E33-80F9-ED07D4AACEAE}"/>
    <dgm:cxn modelId="{D1277398-8212-45DD-A345-D803CF00F771}" type="presOf" srcId="{C24C32B1-B176-44AC-A1B7-95118CF1F82D}" destId="{9A6F6773-62F2-4DEA-8C89-2A9BD4131F72}" srcOrd="0" destOrd="0" presId="urn:microsoft.com/office/officeart/2018/2/layout/IconVerticalSolidList"/>
    <dgm:cxn modelId="{3F22D9A5-D2B3-4EB6-94B1-275C94FBEF7F}" type="presOf" srcId="{CDD637CA-9973-480C-A32C-43A02A23E1C8}" destId="{1EF02953-F74C-411E-8E51-5AF91303299F}" srcOrd="0" destOrd="0" presId="urn:microsoft.com/office/officeart/2018/2/layout/IconVerticalSolidList"/>
    <dgm:cxn modelId="{0E47A4C4-CFFF-4EB4-9057-6A944367CFF9}" type="presOf" srcId="{4AFE4AC7-CCBE-4751-B63C-4362E7C2BD82}" destId="{2CAACD54-D758-4F3A-9D4A-771872D1B1AE}" srcOrd="0" destOrd="0" presId="urn:microsoft.com/office/officeart/2018/2/layout/IconVerticalSolidList"/>
    <dgm:cxn modelId="{74C47AE4-5E2D-46FF-89CB-BE783A52603E}" type="presOf" srcId="{324AC163-2A61-458E-9243-005F5403D50D}" destId="{FF42238E-2799-4185-B8BA-40BD69ACF293}" srcOrd="0" destOrd="0" presId="urn:microsoft.com/office/officeart/2018/2/layout/IconVerticalSolidList"/>
    <dgm:cxn modelId="{5C9CB8F5-1AD1-4A13-9B3A-29988A5799AA}" srcId="{4AFE4AC7-CCBE-4751-B63C-4362E7C2BD82}" destId="{324AC163-2A61-458E-9243-005F5403D50D}" srcOrd="1" destOrd="0" parTransId="{7F2C6BBA-6194-4EED-9AF9-C7F06E8C9071}" sibTransId="{BE82B3AA-2083-42FD-B471-8476A322D14C}"/>
    <dgm:cxn modelId="{BA8564D6-2142-4801-990F-D9593ECD5631}" type="presParOf" srcId="{2CAACD54-D758-4F3A-9D4A-771872D1B1AE}" destId="{6B5A8CDF-D645-4A0C-9CA1-A4C8633186F6}" srcOrd="0" destOrd="0" presId="urn:microsoft.com/office/officeart/2018/2/layout/IconVerticalSolidList"/>
    <dgm:cxn modelId="{A4A40C89-4CF2-47B3-BC4D-AF1414E4C610}" type="presParOf" srcId="{6B5A8CDF-D645-4A0C-9CA1-A4C8633186F6}" destId="{6168AC7A-3FFF-4F4A-A33C-B51EB4FC3BF8}" srcOrd="0" destOrd="0" presId="urn:microsoft.com/office/officeart/2018/2/layout/IconVerticalSolidList"/>
    <dgm:cxn modelId="{867C1264-C7C5-4C66-8676-EE04FF6F3797}" type="presParOf" srcId="{6B5A8CDF-D645-4A0C-9CA1-A4C8633186F6}" destId="{81143621-F724-4011-8C20-827DF8A00C58}" srcOrd="1" destOrd="0" presId="urn:microsoft.com/office/officeart/2018/2/layout/IconVerticalSolidList"/>
    <dgm:cxn modelId="{37C2441F-297E-44C1-A609-93AF81B0C4D7}" type="presParOf" srcId="{6B5A8CDF-D645-4A0C-9CA1-A4C8633186F6}" destId="{D25E038A-D90A-4736-8E31-5063CE1F9C3A}" srcOrd="2" destOrd="0" presId="urn:microsoft.com/office/officeart/2018/2/layout/IconVerticalSolidList"/>
    <dgm:cxn modelId="{F94C6866-8029-4743-8F79-88C5A6DD452C}" type="presParOf" srcId="{6B5A8CDF-D645-4A0C-9CA1-A4C8633186F6}" destId="{1EF02953-F74C-411E-8E51-5AF91303299F}" srcOrd="3" destOrd="0" presId="urn:microsoft.com/office/officeart/2018/2/layout/IconVerticalSolidList"/>
    <dgm:cxn modelId="{98F63A45-2909-460E-8C8A-EDB87FD60AA9}" type="presParOf" srcId="{2CAACD54-D758-4F3A-9D4A-771872D1B1AE}" destId="{9F2BF4B5-4E3E-42B9-90DA-03A590955DC5}" srcOrd="1" destOrd="0" presId="urn:microsoft.com/office/officeart/2018/2/layout/IconVerticalSolidList"/>
    <dgm:cxn modelId="{2A552574-ADE3-4065-A529-2DF77CBEAAF0}" type="presParOf" srcId="{2CAACD54-D758-4F3A-9D4A-771872D1B1AE}" destId="{6A476C6A-17BF-4440-9E82-0B5DB1C6BA94}" srcOrd="2" destOrd="0" presId="urn:microsoft.com/office/officeart/2018/2/layout/IconVerticalSolidList"/>
    <dgm:cxn modelId="{717F07E7-F1E3-42A9-8C38-9079154EE58C}" type="presParOf" srcId="{6A476C6A-17BF-4440-9E82-0B5DB1C6BA94}" destId="{CC357D1D-A2B6-4457-86EC-8323584BBDAA}" srcOrd="0" destOrd="0" presId="urn:microsoft.com/office/officeart/2018/2/layout/IconVerticalSolidList"/>
    <dgm:cxn modelId="{7F64BDBD-72CC-4BDB-9BD9-46FBAF34A0E3}" type="presParOf" srcId="{6A476C6A-17BF-4440-9E82-0B5DB1C6BA94}" destId="{01D3802D-E5AF-48C3-8474-53F66F3B813F}" srcOrd="1" destOrd="0" presId="urn:microsoft.com/office/officeart/2018/2/layout/IconVerticalSolidList"/>
    <dgm:cxn modelId="{CA3A6669-B40C-464E-B77C-669F3D4CD128}" type="presParOf" srcId="{6A476C6A-17BF-4440-9E82-0B5DB1C6BA94}" destId="{4056C88B-E7A2-4C28-A3FD-BFD695641CBD}" srcOrd="2" destOrd="0" presId="urn:microsoft.com/office/officeart/2018/2/layout/IconVerticalSolidList"/>
    <dgm:cxn modelId="{67948640-9D19-4140-A78F-CE7662A1CC96}" type="presParOf" srcId="{6A476C6A-17BF-4440-9E82-0B5DB1C6BA94}" destId="{FF42238E-2799-4185-B8BA-40BD69ACF293}" srcOrd="3" destOrd="0" presId="urn:microsoft.com/office/officeart/2018/2/layout/IconVerticalSolidList"/>
    <dgm:cxn modelId="{6D807C43-3AEA-439A-AACE-4B139A9A9AAD}" type="presParOf" srcId="{2CAACD54-D758-4F3A-9D4A-771872D1B1AE}" destId="{346754A2-1FCD-4D35-92C9-8554AB612F31}" srcOrd="3" destOrd="0" presId="urn:microsoft.com/office/officeart/2018/2/layout/IconVerticalSolidList"/>
    <dgm:cxn modelId="{C5B7D7F7-7E78-496E-9F8A-7B39FF11321C}" type="presParOf" srcId="{2CAACD54-D758-4F3A-9D4A-771872D1B1AE}" destId="{6E942012-9E79-49E4-8613-9F84978C01C6}" srcOrd="4" destOrd="0" presId="urn:microsoft.com/office/officeart/2018/2/layout/IconVerticalSolidList"/>
    <dgm:cxn modelId="{2703D4A2-632C-4FB5-B90F-7B3D06D41AFA}" type="presParOf" srcId="{6E942012-9E79-49E4-8613-9F84978C01C6}" destId="{21CA29E4-48BE-46F0-AC3E-172D7434CA35}" srcOrd="0" destOrd="0" presId="urn:microsoft.com/office/officeart/2018/2/layout/IconVerticalSolidList"/>
    <dgm:cxn modelId="{9CADBF96-2582-4C20-B4F4-1E41B05B314E}" type="presParOf" srcId="{6E942012-9E79-49E4-8613-9F84978C01C6}" destId="{2D0E19CC-BF78-4368-A894-349D3BF8E82A}" srcOrd="1" destOrd="0" presId="urn:microsoft.com/office/officeart/2018/2/layout/IconVerticalSolidList"/>
    <dgm:cxn modelId="{82229EAE-8D36-4DE6-9890-D022D44FC684}" type="presParOf" srcId="{6E942012-9E79-49E4-8613-9F84978C01C6}" destId="{5D041650-02E8-415C-89A8-A7476BA5EF2A}" srcOrd="2" destOrd="0" presId="urn:microsoft.com/office/officeart/2018/2/layout/IconVerticalSolidList"/>
    <dgm:cxn modelId="{8C47FFD0-F246-4017-B2F5-444D4CA58FDD}" type="presParOf" srcId="{6E942012-9E79-49E4-8613-9F84978C01C6}" destId="{9A6F6773-62F2-4DEA-8C89-2A9BD4131F7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E3024-2E60-4B01-98DB-934380C26FBB}">
      <dsp:nvSpPr>
        <dsp:cNvPr id="0" name=""/>
        <dsp:cNvSpPr/>
      </dsp:nvSpPr>
      <dsp:spPr>
        <a:xfrm>
          <a:off x="1468134" y="2298"/>
          <a:ext cx="3236143" cy="85495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/>
            <a:t>Schumpeterian Theory – has theory moved away from this?</a:t>
          </a:r>
          <a:endParaRPr lang="en-US" sz="1400" kern="1200" dirty="0"/>
        </a:p>
      </dsp:txBody>
      <dsp:txXfrm>
        <a:off x="1493175" y="27339"/>
        <a:ext cx="3186061" cy="804874"/>
      </dsp:txXfrm>
    </dsp:sp>
    <dsp:sp modelId="{AF5C40A1-A21A-4158-9A93-16AF55D16502}">
      <dsp:nvSpPr>
        <dsp:cNvPr id="0" name=""/>
        <dsp:cNvSpPr/>
      </dsp:nvSpPr>
      <dsp:spPr>
        <a:xfrm rot="5400000">
          <a:off x="2925901" y="878628"/>
          <a:ext cx="320608" cy="384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2970786" y="910689"/>
        <a:ext cx="230838" cy="224426"/>
      </dsp:txXfrm>
    </dsp:sp>
    <dsp:sp modelId="{1688A812-AAA7-4943-B3C2-B66B18F92E3D}">
      <dsp:nvSpPr>
        <dsp:cNvPr id="0" name=""/>
        <dsp:cNvSpPr/>
      </dsp:nvSpPr>
      <dsp:spPr>
        <a:xfrm>
          <a:off x="1468134" y="1284732"/>
          <a:ext cx="3236143" cy="85495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109178"/>
            <a:satOff val="-8827"/>
            <a:lumOff val="221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/>
            <a:t>A sub-contractor can be considered an entrepreneur – characteristics.</a:t>
          </a:r>
          <a:endParaRPr lang="en-US" sz="1400" kern="1200" dirty="0"/>
        </a:p>
      </dsp:txBody>
      <dsp:txXfrm>
        <a:off x="1493175" y="1309773"/>
        <a:ext cx="3186061" cy="804874"/>
      </dsp:txXfrm>
    </dsp:sp>
    <dsp:sp modelId="{8BE89656-AEBC-40AC-905B-2B8B3DC992D5}">
      <dsp:nvSpPr>
        <dsp:cNvPr id="0" name=""/>
        <dsp:cNvSpPr/>
      </dsp:nvSpPr>
      <dsp:spPr>
        <a:xfrm rot="5400000">
          <a:off x="2925901" y="2161063"/>
          <a:ext cx="320608" cy="384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51857"/>
            <a:satOff val="-11079"/>
            <a:lumOff val="236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2970786" y="2193124"/>
        <a:ext cx="230838" cy="224426"/>
      </dsp:txXfrm>
    </dsp:sp>
    <dsp:sp modelId="{8510B450-FFCF-4065-96AF-7264CEEC2099}">
      <dsp:nvSpPr>
        <dsp:cNvPr id="0" name=""/>
        <dsp:cNvSpPr/>
      </dsp:nvSpPr>
      <dsp:spPr>
        <a:xfrm>
          <a:off x="1468134" y="2567167"/>
          <a:ext cx="3236143" cy="85495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218356"/>
            <a:satOff val="-17653"/>
            <a:lumOff val="442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The impact Covid-19 has had on entrepreneurship.</a:t>
          </a:r>
          <a:endParaRPr lang="en-US" sz="1400" kern="1200"/>
        </a:p>
      </dsp:txBody>
      <dsp:txXfrm>
        <a:off x="1493175" y="2592208"/>
        <a:ext cx="3186061" cy="804874"/>
      </dsp:txXfrm>
    </dsp:sp>
    <dsp:sp modelId="{4B308167-CCED-4BAC-9C83-AD51F450278C}">
      <dsp:nvSpPr>
        <dsp:cNvPr id="0" name=""/>
        <dsp:cNvSpPr/>
      </dsp:nvSpPr>
      <dsp:spPr>
        <a:xfrm rot="5400000">
          <a:off x="2925901" y="3443497"/>
          <a:ext cx="320608" cy="384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51857"/>
            <a:satOff val="-11079"/>
            <a:lumOff val="236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2970786" y="3475558"/>
        <a:ext cx="230838" cy="224426"/>
      </dsp:txXfrm>
    </dsp:sp>
    <dsp:sp modelId="{EBA4A99E-5EC3-45CD-88F7-B073CF195297}">
      <dsp:nvSpPr>
        <dsp:cNvPr id="0" name=""/>
        <dsp:cNvSpPr/>
      </dsp:nvSpPr>
      <dsp:spPr>
        <a:xfrm>
          <a:off x="1468134" y="3849602"/>
          <a:ext cx="3236143" cy="85495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109178"/>
            <a:satOff val="-8827"/>
            <a:lumOff val="221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The future of Entrepreneurship.</a:t>
          </a:r>
          <a:endParaRPr lang="en-US" sz="1400" kern="1200"/>
        </a:p>
      </dsp:txBody>
      <dsp:txXfrm>
        <a:off x="1493175" y="3874643"/>
        <a:ext cx="3186061" cy="8048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7AC427-4503-45B8-BA90-92D45B1CD7E8}">
      <dsp:nvSpPr>
        <dsp:cNvPr id="0" name=""/>
        <dsp:cNvSpPr/>
      </dsp:nvSpPr>
      <dsp:spPr>
        <a:xfrm>
          <a:off x="993173" y="337837"/>
          <a:ext cx="4365897" cy="4365897"/>
        </a:xfrm>
        <a:prstGeom prst="pie">
          <a:avLst>
            <a:gd name="adj1" fmla="val 162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kern="1200" dirty="0"/>
            <a:t>Gap within the literature to how circular economy (CE) approaches can be internalized by sustainable entrepreneurship, (Kuzma et al,2021). </a:t>
          </a:r>
          <a:endParaRPr lang="en-US" sz="900" kern="1200" dirty="0"/>
        </a:p>
      </dsp:txBody>
      <dsp:txXfrm>
        <a:off x="3294105" y="1262991"/>
        <a:ext cx="1559249" cy="1299374"/>
      </dsp:txXfrm>
    </dsp:sp>
    <dsp:sp modelId="{1ED131B3-F1D8-4D0B-AE81-9FD2A117B122}">
      <dsp:nvSpPr>
        <dsp:cNvPr id="0" name=""/>
        <dsp:cNvSpPr/>
      </dsp:nvSpPr>
      <dsp:spPr>
        <a:xfrm>
          <a:off x="903257" y="493762"/>
          <a:ext cx="4365897" cy="4365897"/>
        </a:xfrm>
        <a:prstGeom prst="pie">
          <a:avLst>
            <a:gd name="adj1" fmla="val 18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kern="1200"/>
            <a:t>The literature on the interface between the CE and entrepreneurship is still limited (Heshmati, 2017).</a:t>
          </a:r>
          <a:endParaRPr lang="en-US" sz="900" kern="1200"/>
        </a:p>
      </dsp:txBody>
      <dsp:txXfrm>
        <a:off x="1942756" y="3326398"/>
        <a:ext cx="2338873" cy="1143449"/>
      </dsp:txXfrm>
    </dsp:sp>
    <dsp:sp modelId="{15B2CCEE-7392-4364-9FF4-EDCD8409F3C6}">
      <dsp:nvSpPr>
        <dsp:cNvPr id="0" name=""/>
        <dsp:cNvSpPr/>
      </dsp:nvSpPr>
      <dsp:spPr>
        <a:xfrm>
          <a:off x="813340" y="337837"/>
          <a:ext cx="4365897" cy="4365897"/>
        </a:xfrm>
        <a:prstGeom prst="pie">
          <a:avLst>
            <a:gd name="adj1" fmla="val 90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0" kern="1200" dirty="0"/>
            <a:t>Researchers often assign the term “</a:t>
          </a:r>
          <a:r>
            <a:rPr lang="en-GB" sz="900" b="0" kern="1200" dirty="0" err="1"/>
            <a:t>ecopreneurship</a:t>
          </a:r>
          <a:r>
            <a:rPr lang="en-GB" sz="900" b="0" kern="1200" dirty="0"/>
            <a:t>” to label entrepreneurs who guide their businesses by environmentally oriented activities (</a:t>
          </a:r>
          <a:r>
            <a:rPr lang="en-GB" sz="900" b="0" kern="1200" dirty="0" err="1"/>
            <a:t>Schaltegger</a:t>
          </a:r>
          <a:r>
            <a:rPr lang="en-GB" sz="900" b="0" kern="1200" dirty="0"/>
            <a:t>, 2002). </a:t>
          </a:r>
          <a:endParaRPr lang="en-US" sz="900" kern="1200" dirty="0"/>
        </a:p>
      </dsp:txBody>
      <dsp:txXfrm>
        <a:off x="1319057" y="1262991"/>
        <a:ext cx="1559249" cy="1299374"/>
      </dsp:txXfrm>
    </dsp:sp>
    <dsp:sp modelId="{B4A4948E-2BF3-4C80-8CD7-433EC12D7B95}">
      <dsp:nvSpPr>
        <dsp:cNvPr id="0" name=""/>
        <dsp:cNvSpPr/>
      </dsp:nvSpPr>
      <dsp:spPr>
        <a:xfrm>
          <a:off x="723264" y="67567"/>
          <a:ext cx="4906437" cy="490643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D4044A-509D-424A-BB26-D05053FC48E6}">
      <dsp:nvSpPr>
        <dsp:cNvPr id="0" name=""/>
        <dsp:cNvSpPr/>
      </dsp:nvSpPr>
      <dsp:spPr>
        <a:xfrm>
          <a:off x="632987" y="223216"/>
          <a:ext cx="4906437" cy="490643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68C23-5C69-4015-BD69-68B35F7FD211}">
      <dsp:nvSpPr>
        <dsp:cNvPr id="0" name=""/>
        <dsp:cNvSpPr/>
      </dsp:nvSpPr>
      <dsp:spPr>
        <a:xfrm>
          <a:off x="542710" y="67567"/>
          <a:ext cx="4906437" cy="490643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618F4-05B7-48EC-AD2A-E690A944F554}">
      <dsp:nvSpPr>
        <dsp:cNvPr id="0" name=""/>
        <dsp:cNvSpPr/>
      </dsp:nvSpPr>
      <dsp:spPr>
        <a:xfrm>
          <a:off x="0" y="2696"/>
          <a:ext cx="6172412" cy="11158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402AB7-9ABF-4DEE-8647-82BA11032568}">
      <dsp:nvSpPr>
        <dsp:cNvPr id="0" name=""/>
        <dsp:cNvSpPr/>
      </dsp:nvSpPr>
      <dsp:spPr>
        <a:xfrm>
          <a:off x="337534" y="253754"/>
          <a:ext cx="614298" cy="6136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C049D3-EC8E-4F18-A9AD-27312A2E12A5}">
      <dsp:nvSpPr>
        <dsp:cNvPr id="0" name=""/>
        <dsp:cNvSpPr/>
      </dsp:nvSpPr>
      <dsp:spPr>
        <a:xfrm>
          <a:off x="1289366" y="2696"/>
          <a:ext cx="4504438" cy="11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206" tIns="118206" rIns="118206" bIns="11820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baseline="0"/>
            <a:t>The construction industry is complex to say the least.</a:t>
          </a:r>
          <a:endParaRPr lang="en-US" sz="1400" kern="1200"/>
        </a:p>
      </dsp:txBody>
      <dsp:txXfrm>
        <a:off x="1289366" y="2696"/>
        <a:ext cx="4504438" cy="1116906"/>
      </dsp:txXfrm>
    </dsp:sp>
    <dsp:sp modelId="{EA34D08E-6340-427C-B46D-3A9B15ED4F9C}">
      <dsp:nvSpPr>
        <dsp:cNvPr id="0" name=""/>
        <dsp:cNvSpPr/>
      </dsp:nvSpPr>
      <dsp:spPr>
        <a:xfrm>
          <a:off x="0" y="1361095"/>
          <a:ext cx="6172412" cy="11158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79BFB0-F54B-4B98-88B3-5E165CA887E3}">
      <dsp:nvSpPr>
        <dsp:cNvPr id="0" name=""/>
        <dsp:cNvSpPr/>
      </dsp:nvSpPr>
      <dsp:spPr>
        <a:xfrm>
          <a:off x="337534" y="1612154"/>
          <a:ext cx="614298" cy="6136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BB713-0706-4665-9DEC-4B7E17D979D1}">
      <dsp:nvSpPr>
        <dsp:cNvPr id="0" name=""/>
        <dsp:cNvSpPr/>
      </dsp:nvSpPr>
      <dsp:spPr>
        <a:xfrm>
          <a:off x="1289366" y="1361095"/>
          <a:ext cx="4504438" cy="11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206" tIns="118206" rIns="118206" bIns="11820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baseline="0"/>
            <a:t>Change is difficult and not necessarily adopted at speed.</a:t>
          </a:r>
          <a:endParaRPr lang="en-US" sz="1400" kern="1200"/>
        </a:p>
      </dsp:txBody>
      <dsp:txXfrm>
        <a:off x="1289366" y="1361095"/>
        <a:ext cx="4504438" cy="1116906"/>
      </dsp:txXfrm>
    </dsp:sp>
    <dsp:sp modelId="{EA73A187-ECCF-4059-975A-FE50DC63EC84}">
      <dsp:nvSpPr>
        <dsp:cNvPr id="0" name=""/>
        <dsp:cNvSpPr/>
      </dsp:nvSpPr>
      <dsp:spPr>
        <a:xfrm>
          <a:off x="0" y="2719495"/>
          <a:ext cx="6172412" cy="11158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58B36-88C8-462C-8D8A-50C6C60F3AFE}">
      <dsp:nvSpPr>
        <dsp:cNvPr id="0" name=""/>
        <dsp:cNvSpPr/>
      </dsp:nvSpPr>
      <dsp:spPr>
        <a:xfrm>
          <a:off x="337534" y="2970553"/>
          <a:ext cx="614298" cy="6136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0CAF10-FB5B-40D8-94DE-C32AD083A09E}">
      <dsp:nvSpPr>
        <dsp:cNvPr id="0" name=""/>
        <dsp:cNvSpPr/>
      </dsp:nvSpPr>
      <dsp:spPr>
        <a:xfrm>
          <a:off x="1289366" y="2719495"/>
          <a:ext cx="4504438" cy="11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206" tIns="118206" rIns="118206" bIns="11820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baseline="0" dirty="0"/>
            <a:t>Subcontracting is the new norm - but on what basis is choice?</a:t>
          </a:r>
          <a:endParaRPr lang="en-US" sz="1400" kern="1200" dirty="0"/>
        </a:p>
      </dsp:txBody>
      <dsp:txXfrm>
        <a:off x="1289366" y="2719495"/>
        <a:ext cx="4504438" cy="1116906"/>
      </dsp:txXfrm>
    </dsp:sp>
    <dsp:sp modelId="{F1203A44-AB87-4EC3-B0CE-FB250291601B}">
      <dsp:nvSpPr>
        <dsp:cNvPr id="0" name=""/>
        <dsp:cNvSpPr/>
      </dsp:nvSpPr>
      <dsp:spPr>
        <a:xfrm>
          <a:off x="0" y="4077894"/>
          <a:ext cx="6172412" cy="11158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093E2C-789C-4395-B5F6-22D05EE29A30}">
      <dsp:nvSpPr>
        <dsp:cNvPr id="0" name=""/>
        <dsp:cNvSpPr/>
      </dsp:nvSpPr>
      <dsp:spPr>
        <a:xfrm>
          <a:off x="337864" y="4328952"/>
          <a:ext cx="614298" cy="6136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2B2355-55DA-4B31-B636-66247BE06DE9}">
      <dsp:nvSpPr>
        <dsp:cNvPr id="0" name=""/>
        <dsp:cNvSpPr/>
      </dsp:nvSpPr>
      <dsp:spPr>
        <a:xfrm>
          <a:off x="1290026" y="4077894"/>
          <a:ext cx="4504438" cy="11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206" tIns="118206" rIns="118206" bIns="11820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baseline="0"/>
            <a:t>How the specialist subcontractors can implement a circular economic approach with innovation as the fundamental drive to adding value.</a:t>
          </a:r>
          <a:endParaRPr lang="en-US" sz="1400" kern="1200"/>
        </a:p>
      </dsp:txBody>
      <dsp:txXfrm>
        <a:off x="1290026" y="4077894"/>
        <a:ext cx="4504438" cy="11169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E7E59-8DFC-4243-A088-D9F6F63C0846}">
      <dsp:nvSpPr>
        <dsp:cNvPr id="0" name=""/>
        <dsp:cNvSpPr/>
      </dsp:nvSpPr>
      <dsp:spPr>
        <a:xfrm>
          <a:off x="-5860289" y="-896866"/>
          <a:ext cx="6976678" cy="6976678"/>
        </a:xfrm>
        <a:prstGeom prst="blockArc">
          <a:avLst>
            <a:gd name="adj1" fmla="val 18900000"/>
            <a:gd name="adj2" fmla="val 2700000"/>
            <a:gd name="adj3" fmla="val 310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FA1365-563E-4F3F-81B5-B31B1FF7DFBE}">
      <dsp:nvSpPr>
        <dsp:cNvPr id="0" name=""/>
        <dsp:cNvSpPr/>
      </dsp:nvSpPr>
      <dsp:spPr>
        <a:xfrm>
          <a:off x="584338" y="305474"/>
          <a:ext cx="6912002" cy="9833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92" tIns="50800" rIns="50800" bIns="508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b="0" kern="1200" dirty="0">
              <a:latin typeface="Calibri Light" panose="020F0302020204030204" pitchFamily="34" charset="0"/>
              <a:cs typeface="Calibri Light" panose="020F0302020204030204" pitchFamily="34" charset="0"/>
            </a:rPr>
            <a:t>Innovation is a crucial mechanism to responding to environmental changes.</a:t>
          </a:r>
        </a:p>
        <a:p>
          <a:pPr marL="0"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/>
        </a:p>
      </dsp:txBody>
      <dsp:txXfrm>
        <a:off x="584338" y="305474"/>
        <a:ext cx="6912002" cy="983324"/>
      </dsp:txXfrm>
    </dsp:sp>
    <dsp:sp modelId="{F7C8D10E-8769-4157-A06E-8C0056F0B231}">
      <dsp:nvSpPr>
        <dsp:cNvPr id="0" name=""/>
        <dsp:cNvSpPr/>
      </dsp:nvSpPr>
      <dsp:spPr>
        <a:xfrm>
          <a:off x="85998" y="298796"/>
          <a:ext cx="996680" cy="996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8030E-D3C2-4F9A-9DC4-0D5110761797}">
      <dsp:nvSpPr>
        <dsp:cNvPr id="0" name=""/>
        <dsp:cNvSpPr/>
      </dsp:nvSpPr>
      <dsp:spPr>
        <a:xfrm>
          <a:off x="1041474" y="1594688"/>
          <a:ext cx="6454866" cy="797344"/>
        </a:xfrm>
        <a:prstGeom prst="rect">
          <a:avLst/>
        </a:prstGeom>
        <a:solidFill>
          <a:schemeClr val="accent1">
            <a:shade val="80000"/>
            <a:hueOff val="-60557"/>
            <a:satOff val="-4743"/>
            <a:lumOff val="93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92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latin typeface="Calibri Light" panose="020F0302020204030204" pitchFamily="34" charset="0"/>
              <a:cs typeface="Calibri Light" panose="020F0302020204030204" pitchFamily="34" charset="0"/>
            </a:rPr>
            <a:t>Theory of the Black Swan </a:t>
          </a:r>
        </a:p>
      </dsp:txBody>
      <dsp:txXfrm>
        <a:off x="1041474" y="1594688"/>
        <a:ext cx="6454866" cy="797344"/>
      </dsp:txXfrm>
    </dsp:sp>
    <dsp:sp modelId="{B7CD7689-879D-46BF-89EB-229D562E47D8}">
      <dsp:nvSpPr>
        <dsp:cNvPr id="0" name=""/>
        <dsp:cNvSpPr/>
      </dsp:nvSpPr>
      <dsp:spPr>
        <a:xfrm>
          <a:off x="543133" y="1495020"/>
          <a:ext cx="996680" cy="996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60557"/>
              <a:satOff val="-4743"/>
              <a:lumOff val="93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933C6D-00AC-49C7-9B08-104C799E9D42}">
      <dsp:nvSpPr>
        <dsp:cNvPr id="0" name=""/>
        <dsp:cNvSpPr/>
      </dsp:nvSpPr>
      <dsp:spPr>
        <a:xfrm>
          <a:off x="1041474" y="2767785"/>
          <a:ext cx="6454866" cy="843598"/>
        </a:xfrm>
        <a:prstGeom prst="rect">
          <a:avLst/>
        </a:prstGeom>
        <a:solidFill>
          <a:schemeClr val="accent1">
            <a:shade val="80000"/>
            <a:hueOff val="-121113"/>
            <a:satOff val="-9485"/>
            <a:lumOff val="186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92" tIns="27940" rIns="27940" bIns="27940" numCol="1" spcCol="1270" anchor="ctr" anchorCtr="0">
          <a:noAutofit/>
        </a:bodyPr>
        <a:lstStyle/>
        <a:p>
          <a:pPr marL="0"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b="0" kern="1200" dirty="0">
            <a:latin typeface="Calibri Light" panose="020F0302020204030204" pitchFamily="34" charset="0"/>
            <a:cs typeface="Calibri Light" panose="020F0302020204030204" pitchFamily="34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b="0" kern="1200" dirty="0">
              <a:latin typeface="Calibri Light" panose="020F0302020204030204" pitchFamily="34" charset="0"/>
              <a:cs typeface="Calibri Light" panose="020F0302020204030204" pitchFamily="34" charset="0"/>
            </a:rPr>
            <a:t>Innovations influence on adaptability – fall back to Schumpeter (1934) and Drucker’s (1992) work.</a:t>
          </a:r>
          <a:endParaRPr lang="en-GB" sz="1200" kern="1200" dirty="0"/>
        </a:p>
        <a:p>
          <a:pPr marL="0"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/>
        </a:p>
      </dsp:txBody>
      <dsp:txXfrm>
        <a:off x="1041474" y="2767785"/>
        <a:ext cx="6454866" cy="843598"/>
      </dsp:txXfrm>
    </dsp:sp>
    <dsp:sp modelId="{291863E6-C6AE-46BF-A1CA-5EFAD0FAD658}">
      <dsp:nvSpPr>
        <dsp:cNvPr id="0" name=""/>
        <dsp:cNvSpPr/>
      </dsp:nvSpPr>
      <dsp:spPr>
        <a:xfrm>
          <a:off x="543133" y="2691244"/>
          <a:ext cx="996680" cy="996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121113"/>
              <a:satOff val="-9485"/>
              <a:lumOff val="186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0AED08-71B2-4C3A-8AA1-FED02481B672}">
      <dsp:nvSpPr>
        <dsp:cNvPr id="0" name=""/>
        <dsp:cNvSpPr/>
      </dsp:nvSpPr>
      <dsp:spPr>
        <a:xfrm>
          <a:off x="584338" y="3875152"/>
          <a:ext cx="6912002" cy="1021310"/>
        </a:xfrm>
        <a:prstGeom prst="rect">
          <a:avLst/>
        </a:prstGeom>
        <a:solidFill>
          <a:schemeClr val="accent1">
            <a:shade val="80000"/>
            <a:hueOff val="-181670"/>
            <a:satOff val="-14228"/>
            <a:lumOff val="280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92" tIns="50800" rIns="50800" bIns="508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b="0" kern="1200" dirty="0">
              <a:latin typeface="Calibri Light" panose="020F0302020204030204" pitchFamily="34" charset="0"/>
              <a:cs typeface="Calibri Light" panose="020F0302020204030204" pitchFamily="34" charset="0"/>
            </a:rPr>
            <a:t>Dynamic Capabilities assists in managing the so-called ‘new normal’ to adapt to innovation using the creation of value.</a:t>
          </a:r>
        </a:p>
        <a:p>
          <a:pPr marL="0"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</dsp:txBody>
      <dsp:txXfrm>
        <a:off x="584338" y="3875152"/>
        <a:ext cx="6912002" cy="1021310"/>
      </dsp:txXfrm>
    </dsp:sp>
    <dsp:sp modelId="{9551D1F1-0330-49DD-8EA8-4190D5E5F9DC}">
      <dsp:nvSpPr>
        <dsp:cNvPr id="0" name=""/>
        <dsp:cNvSpPr/>
      </dsp:nvSpPr>
      <dsp:spPr>
        <a:xfrm>
          <a:off x="85998" y="3887467"/>
          <a:ext cx="996680" cy="996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181670"/>
              <a:satOff val="-14228"/>
              <a:lumOff val="280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68AC7A-3FFF-4F4A-A33C-B51EB4FC3BF8}">
      <dsp:nvSpPr>
        <dsp:cNvPr id="0" name=""/>
        <dsp:cNvSpPr/>
      </dsp:nvSpPr>
      <dsp:spPr>
        <a:xfrm>
          <a:off x="0" y="634"/>
          <a:ext cx="6172412" cy="14846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43621-F724-4011-8C20-827DF8A00C58}">
      <dsp:nvSpPr>
        <dsp:cNvPr id="0" name=""/>
        <dsp:cNvSpPr/>
      </dsp:nvSpPr>
      <dsp:spPr>
        <a:xfrm>
          <a:off x="449102" y="334677"/>
          <a:ext cx="816550" cy="8165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02953-F74C-411E-8E51-5AF91303299F}">
      <dsp:nvSpPr>
        <dsp:cNvPr id="0" name=""/>
        <dsp:cNvSpPr/>
      </dsp:nvSpPr>
      <dsp:spPr>
        <a:xfrm>
          <a:off x="1714755" y="634"/>
          <a:ext cx="4457656" cy="148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124" tIns="157124" rIns="157124" bIns="157124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kern="1200" baseline="0"/>
            <a:t>Case Study that will be in alignment with work on thesis development.</a:t>
          </a:r>
          <a:endParaRPr lang="en-US" sz="1500" kern="1200"/>
        </a:p>
      </dsp:txBody>
      <dsp:txXfrm>
        <a:off x="1714755" y="634"/>
        <a:ext cx="4457656" cy="1484636"/>
      </dsp:txXfrm>
    </dsp:sp>
    <dsp:sp modelId="{CC357D1D-A2B6-4457-86EC-8323584BBDAA}">
      <dsp:nvSpPr>
        <dsp:cNvPr id="0" name=""/>
        <dsp:cNvSpPr/>
      </dsp:nvSpPr>
      <dsp:spPr>
        <a:xfrm>
          <a:off x="0" y="1856430"/>
          <a:ext cx="6172412" cy="14846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3802D-E5AF-48C3-8474-53F66F3B813F}">
      <dsp:nvSpPr>
        <dsp:cNvPr id="0" name=""/>
        <dsp:cNvSpPr/>
      </dsp:nvSpPr>
      <dsp:spPr>
        <a:xfrm>
          <a:off x="449102" y="2190473"/>
          <a:ext cx="816550" cy="8165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2238E-2799-4185-B8BA-40BD69ACF293}">
      <dsp:nvSpPr>
        <dsp:cNvPr id="0" name=""/>
        <dsp:cNvSpPr/>
      </dsp:nvSpPr>
      <dsp:spPr>
        <a:xfrm>
          <a:off x="1714755" y="1856430"/>
          <a:ext cx="4457656" cy="148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124" tIns="157124" rIns="157124" bIns="157124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kern="1200" baseline="0"/>
            <a:t>In alignment with Delridge’s work – focusing on case study research in the Construction Industry.</a:t>
          </a:r>
          <a:endParaRPr lang="en-US" sz="1500" kern="1200"/>
        </a:p>
      </dsp:txBody>
      <dsp:txXfrm>
        <a:off x="1714755" y="1856430"/>
        <a:ext cx="4457656" cy="1484636"/>
      </dsp:txXfrm>
    </dsp:sp>
    <dsp:sp modelId="{21CA29E4-48BE-46F0-AC3E-172D7434CA35}">
      <dsp:nvSpPr>
        <dsp:cNvPr id="0" name=""/>
        <dsp:cNvSpPr/>
      </dsp:nvSpPr>
      <dsp:spPr>
        <a:xfrm>
          <a:off x="0" y="3712225"/>
          <a:ext cx="6172412" cy="14846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0E19CC-BF78-4368-A894-349D3BF8E82A}">
      <dsp:nvSpPr>
        <dsp:cNvPr id="0" name=""/>
        <dsp:cNvSpPr/>
      </dsp:nvSpPr>
      <dsp:spPr>
        <a:xfrm>
          <a:off x="449102" y="4046269"/>
          <a:ext cx="816550" cy="8165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6F6773-62F2-4DEA-8C89-2A9BD4131F72}">
      <dsp:nvSpPr>
        <dsp:cNvPr id="0" name=""/>
        <dsp:cNvSpPr/>
      </dsp:nvSpPr>
      <dsp:spPr>
        <a:xfrm>
          <a:off x="1714755" y="3712225"/>
          <a:ext cx="4457656" cy="148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124" tIns="157124" rIns="157124" bIns="157124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kern="1200" baseline="0"/>
            <a:t>Integration of a series of literature ranging from 2016-2022 as a supporting mechanism.</a:t>
          </a:r>
          <a:endParaRPr lang="en-US" sz="1500" kern="1200"/>
        </a:p>
      </dsp:txBody>
      <dsp:txXfrm>
        <a:off x="1714755" y="3712225"/>
        <a:ext cx="4457656" cy="1484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D69555-EE48-4B19-812B-4E1068DBF976}"/>
              </a:ext>
            </a:extLst>
          </p:cNvPr>
          <p:cNvSpPr/>
          <p:nvPr/>
        </p:nvSpPr>
        <p:spPr>
          <a:xfrm>
            <a:off x="7573754" y="0"/>
            <a:ext cx="4618246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</a:extLst>
          </p:cNvPr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388" y="863068"/>
            <a:ext cx="6007691" cy="4985916"/>
          </a:xfrm>
        </p:spPr>
        <p:txBody>
          <a:bodyPr anchor="ctr">
            <a:noAutofit/>
          </a:bodyPr>
          <a:lstStyle>
            <a:lvl1pPr algn="l">
              <a:lnSpc>
                <a:spcPct val="125000"/>
              </a:lnSpc>
              <a:defRPr sz="6000" b="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7352" y="863068"/>
            <a:ext cx="3351729" cy="5120069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72EEBA-3A5D-41CE-8465-A45A0F65674E}"/>
              </a:ext>
            </a:extLst>
          </p:cNvPr>
          <p:cNvSpPr/>
          <p:nvPr/>
        </p:nvSpPr>
        <p:spPr>
          <a:xfrm rot="5400000">
            <a:off x="410121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9F4CF2F-CDFA-4A37-837C-819D5238EA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/>
          <a:lstStyle/>
          <a:p>
            <a:pPr algn="l"/>
            <a:fld id="{0DCFB061-4267-4D9F-8017-6F550D3068DF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FECE62A-61A4-407D-8F0B-D459CD97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388" y="6309360"/>
            <a:ext cx="6007691" cy="457200"/>
          </a:xfrm>
        </p:spPr>
        <p:txBody>
          <a:bodyPr/>
          <a:lstStyle>
            <a:lvl1pPr algn="r">
              <a:defRPr/>
            </a:lvl1pPr>
          </a:lstStyle>
          <a:p>
            <a:pPr algn="l"/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9FE60A9-FE2A-451F-9244-60FCE7FE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11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1BC61-5547-4A60-8DA1-6699760D9972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05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24B9D1C6-60D0-4CD1-8F31-F912522EB041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02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ED5C-5A53-433E-8A55-46F54CE81DA5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50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BFD12B6-57DE-4B63-A723-500B050FB7DD}"/>
              </a:ext>
            </a:extLst>
          </p:cNvPr>
          <p:cNvSpPr/>
          <p:nvPr/>
        </p:nvSpPr>
        <p:spPr>
          <a:xfrm>
            <a:off x="0" y="4215384"/>
            <a:ext cx="12192000" cy="26426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16" y="1406284"/>
            <a:ext cx="10593694" cy="2597841"/>
          </a:xfrm>
        </p:spPr>
        <p:txBody>
          <a:bodyPr anchor="b">
            <a:normAutofit/>
          </a:bodyPr>
          <a:lstStyle>
            <a:lvl1pPr algn="ctr">
              <a:lnSpc>
                <a:spcPct val="125000"/>
              </a:lnSpc>
              <a:defRPr sz="4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8312" y="4527856"/>
            <a:ext cx="6559018" cy="15702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E2E75-4758-4930-8024-39287C96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BC0C-B6DF-45E9-B954-11C99AA62C3E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B9949-402C-42C2-9A94-16590FC0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9D83F6-DAF4-4876-AA41-F246EC97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13A19-DDA2-44F6-9ED4-F87771C684B8}"/>
              </a:ext>
            </a:extLst>
          </p:cNvPr>
          <p:cNvSpPr/>
          <p:nvPr/>
        </p:nvSpPr>
        <p:spPr>
          <a:xfrm>
            <a:off x="0" y="4215384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16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76670" y="705114"/>
            <a:ext cx="6172412" cy="2403846"/>
          </a:xfrm>
        </p:spPr>
        <p:txBody>
          <a:bodyPr anchor="b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70" y="3749040"/>
            <a:ext cx="6172411" cy="2346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71B9-2624-4F21-93EE-35A78B1A0DAD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6B9B5-A5D1-4099-B52B-78F39AB0AFCB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2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67" y="658999"/>
            <a:ext cx="6166422" cy="457200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68" y="1116199"/>
            <a:ext cx="6166422" cy="2062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6668" y="3623098"/>
            <a:ext cx="6166421" cy="457200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6670" y="4102370"/>
            <a:ext cx="6166419" cy="206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7C2A-BE2E-4840-A907-3254E2916C96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26B370B-8381-431F-9492-0EA120511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A89085-2231-4A9C-B23C-B199A9DD26C5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8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D215-1C45-48A0-8534-39FFE8A7C95A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6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F41D3-C6B9-4E99-9321-87C4E2168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3A0F-DEF3-4134-98D0-2E1276938A8B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BC6EB-07B1-46AF-AC33-E998BC6AA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3A0C1-6562-4819-9E88-4C1378FD5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68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ACA29BA-0143-49FF-8608-DB1623D99537}"/>
              </a:ext>
            </a:extLst>
          </p:cNvPr>
          <p:cNvSpPr/>
          <p:nvPr/>
        </p:nvSpPr>
        <p:spPr>
          <a:xfrm>
            <a:off x="0" y="0"/>
            <a:ext cx="8248592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015" y="640079"/>
            <a:ext cx="2796066" cy="2551751"/>
          </a:xfrm>
        </p:spPr>
        <p:txBody>
          <a:bodyPr anchor="b">
            <a:normAutofit/>
          </a:bodyPr>
          <a:lstStyle>
            <a:lvl1pPr algn="l">
              <a:lnSpc>
                <a:spcPct val="135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818" y="640078"/>
            <a:ext cx="6969693" cy="545592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753015" y="3223803"/>
            <a:ext cx="2796066" cy="2872197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10CF18-370D-4E80-AE4C-396FFDFCAE5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5EBFE9C-5A22-4462-9C51-E00C03F5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3015" y="6309360"/>
            <a:ext cx="1734207" cy="457200"/>
          </a:xfrm>
        </p:spPr>
        <p:txBody>
          <a:bodyPr/>
          <a:lstStyle>
            <a:lvl1pPr algn="l">
              <a:defRPr/>
            </a:lvl1pPr>
          </a:lstStyle>
          <a:p>
            <a:fld id="{61A2E4C8-2960-4ADD-862C-4D9643CB15AC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EBBFF2E-AA66-4B76-9139-CB000B5A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18" y="6309360"/>
            <a:ext cx="6993867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4F64C4-BF20-4F6B-B650-57C71C82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50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4996" y="640079"/>
            <a:ext cx="2714085" cy="2695903"/>
          </a:xfrm>
        </p:spPr>
        <p:txBody>
          <a:bodyPr anchor="b">
            <a:noAutofit/>
          </a:bodyPr>
          <a:lstStyle>
            <a:lvl1pPr algn="l"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248592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834996" y="3429000"/>
            <a:ext cx="2714085" cy="2508026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949BC8-9ABF-49F6-851C-5DB0B86CA70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1EE21-E3FA-4D43-B224-C664959637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34997" y="6309360"/>
            <a:ext cx="1645920" cy="457200"/>
          </a:xfrm>
        </p:spPr>
        <p:txBody>
          <a:bodyPr/>
          <a:lstStyle/>
          <a:p>
            <a:fld id="{48BDEA15-09CD-4275-A8E0-385C965F48B0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D7F83-8993-4ED4-9F02-663CC0850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678B7-E511-4CE1-BEE5-89E959B9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0080" y="6309360"/>
            <a:ext cx="4946592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7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86F82F-1B47-46ED-8EAE-53EF71E59E9A}"/>
              </a:ext>
            </a:extLst>
          </p:cNvPr>
          <p:cNvSpPr/>
          <p:nvPr/>
        </p:nvSpPr>
        <p:spPr>
          <a:xfrm>
            <a:off x="4718302" y="0"/>
            <a:ext cx="747369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8" y="705113"/>
            <a:ext cx="3411973" cy="5197498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71" y="705113"/>
            <a:ext cx="6172412" cy="5197497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2917" y="6309360"/>
            <a:ext cx="341197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AF8082C-0922-4249-A612-B415F5231620}" type="datetime1">
              <a:rPr lang="en-US" smtClean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76670" y="6309360"/>
            <a:ext cx="4946592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202" y="6309360"/>
            <a:ext cx="979879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1BAF6F-6275-4646-9C59-331B29B9550F}"/>
              </a:ext>
            </a:extLst>
          </p:cNvPr>
          <p:cNvSpPr/>
          <p:nvPr/>
        </p:nvSpPr>
        <p:spPr>
          <a:xfrm rot="5400000">
            <a:off x="1257298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77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14" r:id="rId4"/>
    <p:sldLayoutId id="2147483715" r:id="rId5"/>
    <p:sldLayoutId id="2147483720" r:id="rId6"/>
    <p:sldLayoutId id="2147483716" r:id="rId7"/>
    <p:sldLayoutId id="2147483717" r:id="rId8"/>
    <p:sldLayoutId id="2147483718" r:id="rId9"/>
    <p:sldLayoutId id="2147483719" r:id="rId10"/>
    <p:sldLayoutId id="2147483721" r:id="rId11"/>
  </p:sldLayoutIdLst>
  <p:hf sldNum="0" hdr="0" ftr="0" dt="0"/>
  <p:txStyles>
    <p:titleStyle>
      <a:lvl1pPr algn="l" defTabSz="914400" rtl="0" eaLnBrk="1" latinLnBrk="0" hangingPunct="1">
        <a:lnSpc>
          <a:spcPct val="150000"/>
        </a:lnSpc>
        <a:spcBef>
          <a:spcPct val="0"/>
        </a:spcBef>
        <a:buNone/>
        <a:defRPr sz="36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A22F210-7186-4074-94C5-FAD2C2EB1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D93057-B056-4D1D-B0DA-F1619DAAF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825689"/>
            <a:ext cx="6795928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F1E372-7D15-C3EF-294D-96F9A14AC2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103" y="1057522"/>
            <a:ext cx="4741843" cy="2173433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en-GB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Impact that Covid 19 has had on Sustainable Innovation in Entrepreneurial Specialist Construction Firms in the UK.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73DCC0-62F3-D808-957F-74DDE42ED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4600" y="3532788"/>
            <a:ext cx="4797502" cy="1606163"/>
          </a:xfrm>
        </p:spPr>
        <p:txBody>
          <a:bodyPr anchor="t">
            <a:norm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Natasha Stait (Doctor of Management Student), Dr Christopher Miller and Dr Emmet Mcloughlin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B41592-BC5E-4AE2-8CA7-91C73FD8F7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89697"/>
            <a:ext cx="1070775" cy="2466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574A3D-9991-4D4A-91DF-0D0DE47DB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A56255-4961-41E1-887B-7319F23C9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230D8C0C-DD79-0EBD-04D0-B08D3E5441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04" b="-4"/>
          <a:stretch/>
        </p:blipFill>
        <p:spPr>
          <a:xfrm>
            <a:off x="6859936" y="-2"/>
            <a:ext cx="5332064" cy="68580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924704-140E-8527-D2A1-AEF5EA848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005" y="4822541"/>
            <a:ext cx="4542692" cy="190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3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120935" y="2145323"/>
            <a:ext cx="476682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705113"/>
            <a:ext cx="3858744" cy="519749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Paper Aim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02B522-9C57-AFEA-5992-B1EED709C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A0E0D6C-AC0C-7426-610D-4AF489CD7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b="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‘to gain a significant understanding to how entrepreneurial innovation in the construction industry post covid-19 can participate in environmental sustainability effectively without more financial problems by expanding upon the circular economy approach’.</a:t>
            </a:r>
          </a:p>
        </p:txBody>
      </p:sp>
    </p:spTree>
    <p:extLst>
      <p:ext uri="{BB962C8B-B14F-4D97-AF65-F5344CB8AC3E}">
        <p14:creationId xmlns:p14="http://schemas.microsoft.com/office/powerpoint/2010/main" val="160171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120935" y="2145323"/>
            <a:ext cx="476682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705113"/>
            <a:ext cx="3858744" cy="519749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Has Entrepreneurship changed?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B7C44E2E-0B70-332E-EABC-072A40EC4E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800316"/>
              </p:ext>
            </p:extLst>
          </p:nvPr>
        </p:nvGraphicFramePr>
        <p:xfrm>
          <a:off x="5426598" y="1075571"/>
          <a:ext cx="6172412" cy="4706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602B522-9C57-AFEA-5992-B1EED709CA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07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73832" y="2145323"/>
            <a:ext cx="469858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705113"/>
            <a:ext cx="3670464" cy="519749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Circular Entrepreneurship 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4FEBA3E8-DFDE-5482-56C4-1D23D1CA05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077675"/>
              </p:ext>
            </p:extLst>
          </p:nvPr>
        </p:nvGraphicFramePr>
        <p:xfrm>
          <a:off x="5376671" y="705113"/>
          <a:ext cx="6172412" cy="5197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black and white image of a city&#10;&#10;Description automatically generated with low confidence">
            <a:extLst>
              <a:ext uri="{FF2B5EF4-FFF2-40B4-BE49-F238E27FC236}">
                <a16:creationId xmlns:a16="http://schemas.microsoft.com/office/drawing/2014/main" id="{7AB9996A-4B39-CAD2-689B-665BB7F522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07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73832" y="2145323"/>
            <a:ext cx="469858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705113"/>
            <a:ext cx="3670464" cy="519749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Circular Entrepreneurship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B9996A-4B39-CAD2-689B-665BB7F52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0C93E7-25D4-2F54-535B-2D58AB2007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09" t="26154" r="25144" b="16410"/>
          <a:stretch/>
        </p:blipFill>
        <p:spPr>
          <a:xfrm>
            <a:off x="5288959" y="1459522"/>
            <a:ext cx="6260123" cy="39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7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73832" y="2145323"/>
            <a:ext cx="469858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Industry Context and Challenges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1CAD878-0936-D844-204F-143383C180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71641"/>
              </p:ext>
            </p:extLst>
          </p:nvPr>
        </p:nvGraphicFramePr>
        <p:xfrm>
          <a:off x="5376671" y="705113"/>
          <a:ext cx="6172412" cy="5197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black and white image of a city&#10;&#10;Description automatically generated with low confidence">
            <a:extLst>
              <a:ext uri="{FF2B5EF4-FFF2-40B4-BE49-F238E27FC236}">
                <a16:creationId xmlns:a16="http://schemas.microsoft.com/office/drawing/2014/main" id="{7AB9996A-4B39-CAD2-689B-665BB7F522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93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73832" y="2145323"/>
            <a:ext cx="469858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Innovation as a supporting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CAB8B-EBD0-0A22-4453-4B250CB6E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05" y="-3036319"/>
            <a:ext cx="6172412" cy="576193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6C4261-AA7F-8FEF-6000-34307354E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5CD6680-DD23-28A0-EA8F-EB6001BEE0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049895"/>
              </p:ext>
            </p:extLst>
          </p:nvPr>
        </p:nvGraphicFramePr>
        <p:xfrm>
          <a:off x="4622800" y="837527"/>
          <a:ext cx="7569200" cy="5182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30" name="Picture 6" descr="See the source image">
            <a:extLst>
              <a:ext uri="{FF2B5EF4-FFF2-40B4-BE49-F238E27FC236}">
                <a16:creationId xmlns:a16="http://schemas.microsoft.com/office/drawing/2014/main" id="{4505C843-1B32-BE2A-6A25-6D35B106C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12" y="1292811"/>
            <a:ext cx="520184" cy="7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See the source image">
            <a:extLst>
              <a:ext uri="{FF2B5EF4-FFF2-40B4-BE49-F238E27FC236}">
                <a16:creationId xmlns:a16="http://schemas.microsoft.com/office/drawing/2014/main" id="{C2358EB0-7C0C-5569-3939-EC3ED6077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768" y="2484942"/>
            <a:ext cx="520184" cy="7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See the source image">
            <a:extLst>
              <a:ext uri="{FF2B5EF4-FFF2-40B4-BE49-F238E27FC236}">
                <a16:creationId xmlns:a16="http://schemas.microsoft.com/office/drawing/2014/main" id="{DC3D0716-7861-B11A-BAB0-B4D367561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977" y="3667930"/>
            <a:ext cx="520184" cy="7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See the source image">
            <a:extLst>
              <a:ext uri="{FF2B5EF4-FFF2-40B4-BE49-F238E27FC236}">
                <a16:creationId xmlns:a16="http://schemas.microsoft.com/office/drawing/2014/main" id="{73AA7C37-39A6-E031-33FB-C58CC9514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12" y="4907832"/>
            <a:ext cx="520184" cy="7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019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60EB74-618A-C2ED-4E81-B49F4214A46E}"/>
              </a:ext>
            </a:extLst>
          </p:cNvPr>
          <p:cNvSpPr/>
          <p:nvPr/>
        </p:nvSpPr>
        <p:spPr>
          <a:xfrm>
            <a:off x="-73832" y="2145323"/>
            <a:ext cx="4698586" cy="2567354"/>
          </a:xfrm>
          <a:prstGeom prst="rect">
            <a:avLst/>
          </a:prstGeom>
          <a:solidFill>
            <a:srgbClr val="173D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1EB9-9088-D30E-1BDE-E746B6FFD11C}"/>
              </a:ext>
            </a:extLst>
          </p:cNvPr>
          <p:cNvSpPr/>
          <p:nvPr/>
        </p:nvSpPr>
        <p:spPr>
          <a:xfrm>
            <a:off x="-120935" y="2145323"/>
            <a:ext cx="675929" cy="2567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C41D-1765-8143-4C1A-97A502B01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705113"/>
            <a:ext cx="3770820" cy="519749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Methodology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F819C4F8-9F5F-9DAD-D84F-B477ABDAC91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376671" y="705113"/>
          <a:ext cx="6172412" cy="5197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AB9996A-4B39-CAD2-689B-665BB7F522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90" y="5063467"/>
            <a:ext cx="3411973" cy="143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16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1ED69555-EE48-4B19-812B-4E1068DBF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73754" y="0"/>
            <a:ext cx="4618246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B72EEBA-3A5D-41CE-8465-A45A0F656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0121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EA164D6B-6878-4B9F-A2D0-985D39B17B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13CD7F-736E-4AF7-AB2B-473CAA9E1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-2946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5EDA2F5-6B28-478B-9AC4-43FE41E2B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916907"/>
            <a:ext cx="12192000" cy="23740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DC7B64-89D7-35DF-D3C9-EEC0E2B85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626" y="4541122"/>
            <a:ext cx="9180747" cy="1248431"/>
          </a:xfrm>
        </p:spPr>
        <p:txBody>
          <a:bodyPr vert="horz" lIns="109728" tIns="109728" rIns="109728" bIns="91440" rtlCol="0" anchor="b">
            <a:normAutofit/>
          </a:bodyPr>
          <a:lstStyle/>
          <a:p>
            <a:pPr>
              <a:lnSpc>
                <a:spcPct val="125000"/>
              </a:lnSpc>
            </a:pPr>
            <a:r>
              <a:rPr lang="en-US" sz="5400" b="0" cap="all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01D712E-ABB9-4258-877D-9349C8577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979202"/>
            <a:ext cx="1006766" cy="22494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7528E56-1447-4C98-882B-CE262795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03842CF-06A0-B971-60C1-8A16E2932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102" y="484632"/>
            <a:ext cx="7123271" cy="299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03302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AnalogousFromDarkSeedLeftStep">
      <a:dk1>
        <a:srgbClr val="000000"/>
      </a:dk1>
      <a:lt1>
        <a:srgbClr val="FFFFFF"/>
      </a:lt1>
      <a:dk2>
        <a:srgbClr val="223B2F"/>
      </a:dk2>
      <a:lt2>
        <a:srgbClr val="E8E2E3"/>
      </a:lt2>
      <a:accent1>
        <a:srgbClr val="42B19F"/>
      </a:accent1>
      <a:accent2>
        <a:srgbClr val="38B46C"/>
      </a:accent2>
      <a:accent3>
        <a:srgbClr val="44B644"/>
      </a:accent3>
      <a:accent4>
        <a:srgbClr val="6AB037"/>
      </a:accent4>
      <a:accent5>
        <a:srgbClr val="97A93F"/>
      </a:accent5>
      <a:accent6>
        <a:srgbClr val="B49538"/>
      </a:accent6>
      <a:hlink>
        <a:srgbClr val="6B8A2E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ojiVTI" id="{00D0DDEB-E771-48E5-9E96-0647434F08B1}" vid="{9D22D596-7FD0-4F89-958C-AD79A09491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342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Meiryo</vt:lpstr>
      <vt:lpstr>Arial</vt:lpstr>
      <vt:lpstr>Calibri Light</vt:lpstr>
      <vt:lpstr>Corbel</vt:lpstr>
      <vt:lpstr>ShojiVTI</vt:lpstr>
      <vt:lpstr>The Impact that Covid 19 has had on Sustainable Innovation in Entrepreneurial Specialist Construction Firms in the UK.</vt:lpstr>
      <vt:lpstr>Paper Aim</vt:lpstr>
      <vt:lpstr>Has Entrepreneurship changed?</vt:lpstr>
      <vt:lpstr>Circular Entrepreneurship </vt:lpstr>
      <vt:lpstr>Circular Entrepreneurship </vt:lpstr>
      <vt:lpstr>Industry Context and Challenges</vt:lpstr>
      <vt:lpstr>Innovation as a supporting mechanism</vt:lpstr>
      <vt:lpstr>Methodology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that Covid 19 has had on Sustainable Innovation in Entrepreneurial Specialist Construction Firms in the UK.</dc:title>
  <dc:creator>Natasha Stait</dc:creator>
  <cp:lastModifiedBy>Natasha Stait</cp:lastModifiedBy>
  <cp:revision>1</cp:revision>
  <dcterms:created xsi:type="dcterms:W3CDTF">2022-05-09T13:13:05Z</dcterms:created>
  <dcterms:modified xsi:type="dcterms:W3CDTF">2022-05-16T18:15:37Z</dcterms:modified>
</cp:coreProperties>
</file>