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37" r:id="rId2"/>
    <p:sldId id="288" r:id="rId3"/>
    <p:sldId id="338" r:id="rId4"/>
    <p:sldId id="327" r:id="rId5"/>
    <p:sldId id="330" r:id="rId6"/>
    <p:sldId id="336" r:id="rId7"/>
    <p:sldId id="339" r:id="rId8"/>
    <p:sldId id="289" r:id="rId9"/>
    <p:sldId id="295" r:id="rId10"/>
    <p:sldId id="341" r:id="rId11"/>
    <p:sldId id="329" r:id="rId12"/>
    <p:sldId id="332" r:id="rId13"/>
    <p:sldId id="291" r:id="rId14"/>
    <p:sldId id="335" r:id="rId15"/>
    <p:sldId id="340" r:id="rId16"/>
    <p:sldId id="32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FEB38E8-71A6-6871-C8C7-1151A8229B7E}"/>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4572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Calibri"/>
              </a:defRPr>
            </a:lvl1pPr>
          </a:lstStyle>
          <a:p>
            <a:pPr lvl="0"/>
            <a:endParaRPr lang="en-GB"/>
          </a:p>
        </p:txBody>
      </p:sp>
      <p:sp>
        <p:nvSpPr>
          <p:cNvPr id="3" name="Date Placeholder 2">
            <a:extLst>
              <a:ext uri="{FF2B5EF4-FFF2-40B4-BE49-F238E27FC236}">
                <a16:creationId xmlns:a16="http://schemas.microsoft.com/office/drawing/2014/main" id="{F1B88854-4270-265E-A11F-DF0149DE4B99}"/>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4572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Calibri"/>
              </a:defRPr>
            </a:lvl1pPr>
          </a:lstStyle>
          <a:p>
            <a:pPr lvl="0"/>
            <a:fld id="{41DBF03C-A3B2-46D9-853F-C90504102210}" type="datetime1">
              <a:rPr lang="en-GB"/>
              <a:pPr lvl="0"/>
              <a:t>18/05/2022</a:t>
            </a:fld>
            <a:endParaRPr lang="en-GB"/>
          </a:p>
        </p:txBody>
      </p:sp>
      <p:sp>
        <p:nvSpPr>
          <p:cNvPr id="4" name="Slide Image Placeholder 3">
            <a:extLst>
              <a:ext uri="{FF2B5EF4-FFF2-40B4-BE49-F238E27FC236}">
                <a16:creationId xmlns:a16="http://schemas.microsoft.com/office/drawing/2014/main" id="{FC1EB67B-FADB-37F2-EA30-A25357FDCD3B}"/>
              </a:ext>
            </a:extLst>
          </p:cNvPr>
          <p:cNvSpPr>
            <a:spLocks noGrp="1" noRot="1" noChangeAspect="1"/>
          </p:cNvSpPr>
          <p:nvPr>
            <p:ph type="sldImg" idx="2"/>
          </p:nvPr>
        </p:nvSpPr>
        <p:spPr>
          <a:xfrm>
            <a:off x="685800" y="1143000"/>
            <a:ext cx="5486400" cy="3086099"/>
          </a:xfrm>
          <a:prstGeom prst="rect">
            <a:avLst/>
          </a:prstGeom>
          <a:noFill/>
          <a:ln w="12701">
            <a:solidFill>
              <a:srgbClr val="000000"/>
            </a:solidFill>
            <a:prstDash val="solid"/>
          </a:ln>
        </p:spPr>
      </p:sp>
      <p:sp>
        <p:nvSpPr>
          <p:cNvPr id="5" name="Notes Placeholder 4">
            <a:extLst>
              <a:ext uri="{FF2B5EF4-FFF2-40B4-BE49-F238E27FC236}">
                <a16:creationId xmlns:a16="http://schemas.microsoft.com/office/drawing/2014/main" id="{05CB33FB-D5E9-5833-F0F6-422016345021}"/>
              </a:ext>
            </a:extLst>
          </p:cNvPr>
          <p:cNvSpPr txBox="1">
            <a:spLocks noGrp="1"/>
          </p:cNvSpPr>
          <p:nvPr>
            <p:ph type="body" sz="quarter" idx="3"/>
          </p:nvPr>
        </p:nvSpPr>
        <p:spPr>
          <a:xfrm>
            <a:off x="685800" y="4400549"/>
            <a:ext cx="5486400" cy="3600450"/>
          </a:xfrm>
          <a:prstGeom prst="rect">
            <a:avLst/>
          </a:prstGeom>
          <a:noFill/>
          <a:ln>
            <a:noFill/>
          </a:ln>
        </p:spPr>
        <p:txBody>
          <a:bodyPr vert="horz" wrap="square" lIns="91440" tIns="45720" rIns="91440" bIns="45720" anchor="t" anchorCtr="0" compatLnSpc="1">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a:extLst>
              <a:ext uri="{FF2B5EF4-FFF2-40B4-BE49-F238E27FC236}">
                <a16:creationId xmlns:a16="http://schemas.microsoft.com/office/drawing/2014/main" id="{DB3E64BB-A54C-9A4A-6D06-265A7FDE5E08}"/>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4572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Calibri"/>
              </a:defRPr>
            </a:lvl1pPr>
          </a:lstStyle>
          <a:p>
            <a:pPr lvl="0"/>
            <a:endParaRPr lang="en-GB"/>
          </a:p>
        </p:txBody>
      </p:sp>
      <p:sp>
        <p:nvSpPr>
          <p:cNvPr id="7" name="Slide Number Placeholder 6">
            <a:extLst>
              <a:ext uri="{FF2B5EF4-FFF2-40B4-BE49-F238E27FC236}">
                <a16:creationId xmlns:a16="http://schemas.microsoft.com/office/drawing/2014/main" id="{D0E65669-5AC6-80E6-FFCA-073BDF79B0DD}"/>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4572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Calibri"/>
              </a:defRPr>
            </a:lvl1pPr>
          </a:lstStyle>
          <a:p>
            <a:pPr lvl="0"/>
            <a:fld id="{7051290C-F0C5-45CA-8997-9064532DC6C4}" type="slidenum">
              <a:t>‹#›</a:t>
            </a:fld>
            <a:endParaRPr lang="en-GB"/>
          </a:p>
        </p:txBody>
      </p:sp>
    </p:spTree>
    <p:extLst>
      <p:ext uri="{BB962C8B-B14F-4D97-AF65-F5344CB8AC3E}">
        <p14:creationId xmlns:p14="http://schemas.microsoft.com/office/powerpoint/2010/main" val="3937691758"/>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a:extLst>
              <a:ext uri="{FF2B5EF4-FFF2-40B4-BE49-F238E27FC236}">
                <a16:creationId xmlns:a16="http://schemas.microsoft.com/office/drawing/2014/main" id="{6285F62D-C9AB-6F9F-BD62-DC512868B9BE}"/>
              </a:ext>
            </a:extLst>
          </p:cNvPr>
          <p:cNvSpPr txBox="1">
            <a:spLocks noGrp="1"/>
          </p:cNvSpPr>
          <p:nvPr>
            <p:ph type="body" sz="quarter" idx="1"/>
          </p:nvPr>
        </p:nvSpPr>
        <p:spPr/>
        <p:txBody>
          <a:bodyPr/>
          <a:lstStyle/>
          <a:p>
            <a:pPr lvl="0"/>
            <a:r>
              <a:rPr lang="en-GB" b="1"/>
              <a:t>Homicide Victims by Method of Killing  and Borough 2003 to 2021</a:t>
            </a:r>
            <a:endParaRPr lang="en-GB"/>
          </a:p>
          <a:p>
            <a:pPr lvl="0"/>
            <a:r>
              <a:rPr lang="en-GB"/>
              <a:t>Figure 2</a:t>
            </a:r>
          </a:p>
          <a:p>
            <a:pPr lvl="0"/>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D8B1A-3E52-B2A8-59F3-16B0815FE46E}"/>
              </a:ext>
            </a:extLst>
          </p:cNvPr>
          <p:cNvSpPr txBox="1">
            <a:spLocks noGrp="1"/>
          </p:cNvSpPr>
          <p:nvPr>
            <p:ph type="ctrTitle"/>
          </p:nvPr>
        </p:nvSpPr>
        <p:spPr>
          <a:xfrm>
            <a:off x="1154951" y="1447796"/>
            <a:ext cx="8825660" cy="3329577"/>
          </a:xfrm>
        </p:spPr>
        <p:txBody>
          <a:bodyPr anchor="b"/>
          <a:lstStyle>
            <a:lvl1pPr>
              <a:defRPr sz="7200"/>
            </a:lvl1pPr>
          </a:lstStyle>
          <a:p>
            <a:pPr lvl="0"/>
            <a:r>
              <a:rPr lang="en-US"/>
              <a:t>Click to edit Master title style</a:t>
            </a:r>
          </a:p>
        </p:txBody>
      </p:sp>
      <p:sp>
        <p:nvSpPr>
          <p:cNvPr id="3" name="Subtitle 2">
            <a:extLst>
              <a:ext uri="{FF2B5EF4-FFF2-40B4-BE49-F238E27FC236}">
                <a16:creationId xmlns:a16="http://schemas.microsoft.com/office/drawing/2014/main" id="{B4D46A9E-AD93-978B-10A9-B69FACCFE28B}"/>
              </a:ext>
            </a:extLst>
          </p:cNvPr>
          <p:cNvSpPr txBox="1">
            <a:spLocks noGrp="1"/>
          </p:cNvSpPr>
          <p:nvPr>
            <p:ph type="subTitle" idx="1"/>
          </p:nvPr>
        </p:nvSpPr>
        <p:spPr>
          <a:xfrm>
            <a:off x="1154951" y="4777383"/>
            <a:ext cx="8825660" cy="861419"/>
          </a:xfrm>
        </p:spPr>
        <p:txBody>
          <a:bodyPr/>
          <a:lstStyle>
            <a:lvl1pPr marL="0" indent="0">
              <a:buNone/>
              <a:defRPr cap="all">
                <a:solidFill>
                  <a:srgbClr val="ACD433"/>
                </a:solidFill>
              </a:defRPr>
            </a:lvl1pPr>
          </a:lstStyle>
          <a:p>
            <a:pPr lvl="0"/>
            <a:r>
              <a:rPr lang="en-US"/>
              <a:t>Click to edit Master subtitle style</a:t>
            </a:r>
          </a:p>
        </p:txBody>
      </p:sp>
      <p:sp>
        <p:nvSpPr>
          <p:cNvPr id="4" name="Date Placeholder 3">
            <a:extLst>
              <a:ext uri="{FF2B5EF4-FFF2-40B4-BE49-F238E27FC236}">
                <a16:creationId xmlns:a16="http://schemas.microsoft.com/office/drawing/2014/main" id="{7CEF074F-4394-4EAA-EE73-E6291ECF686E}"/>
              </a:ext>
            </a:extLst>
          </p:cNvPr>
          <p:cNvSpPr txBox="1">
            <a:spLocks noGrp="1"/>
          </p:cNvSpPr>
          <p:nvPr>
            <p:ph type="dt" sz="half" idx="7"/>
          </p:nvPr>
        </p:nvSpPr>
        <p:spPr/>
        <p:txBody>
          <a:bodyPr/>
          <a:lstStyle>
            <a:lvl1pPr>
              <a:defRPr/>
            </a:lvl1pPr>
          </a:lstStyle>
          <a:p>
            <a:pPr lvl="0"/>
            <a:fld id="{095378EE-A1C0-4707-ABA1-D86824AB630A}" type="datetime1">
              <a:rPr lang="en-US"/>
              <a:pPr lvl="0"/>
              <a:t>5/18/2022</a:t>
            </a:fld>
            <a:endParaRPr lang="en-US"/>
          </a:p>
        </p:txBody>
      </p:sp>
      <p:sp>
        <p:nvSpPr>
          <p:cNvPr id="5" name="Footer Placeholder 4">
            <a:extLst>
              <a:ext uri="{FF2B5EF4-FFF2-40B4-BE49-F238E27FC236}">
                <a16:creationId xmlns:a16="http://schemas.microsoft.com/office/drawing/2014/main" id="{2F514E84-619A-A4E7-C8DE-405E5886F54C}"/>
              </a:ext>
            </a:extLst>
          </p:cNvPr>
          <p:cNvSpPr txBox="1">
            <a:spLocks noGrp="1"/>
          </p:cNvSpPr>
          <p:nvPr>
            <p:ph type="ftr" sz="quarter" idx="9"/>
          </p:nvPr>
        </p:nvSpPr>
        <p:spPr/>
        <p:txBody>
          <a:bodyPr/>
          <a:lstStyle>
            <a:lvl1pPr>
              <a:defRPr/>
            </a:lvl1pPr>
          </a:lstStyle>
          <a:p>
            <a:pPr lvl="0"/>
            <a:endParaRPr lang="en-US"/>
          </a:p>
        </p:txBody>
      </p:sp>
      <p:sp>
        <p:nvSpPr>
          <p:cNvPr id="6" name="Slide Number Placeholder 5">
            <a:extLst>
              <a:ext uri="{FF2B5EF4-FFF2-40B4-BE49-F238E27FC236}">
                <a16:creationId xmlns:a16="http://schemas.microsoft.com/office/drawing/2014/main" id="{BEE4F7AD-5733-5D8A-7B31-5265CDCD81C1}"/>
              </a:ext>
            </a:extLst>
          </p:cNvPr>
          <p:cNvSpPr txBox="1">
            <a:spLocks noGrp="1"/>
          </p:cNvSpPr>
          <p:nvPr>
            <p:ph type="sldNum" sz="quarter" idx="8"/>
          </p:nvPr>
        </p:nvSpPr>
        <p:spPr/>
        <p:txBody>
          <a:bodyPr/>
          <a:lstStyle>
            <a:lvl1pPr>
              <a:defRPr/>
            </a:lvl1pPr>
          </a:lstStyle>
          <a:p>
            <a:pPr lvl="0"/>
            <a:fld id="{2B9D8264-381F-4155-9279-945A00AF2BD6}" type="slidenum">
              <a:t>‹#›</a:t>
            </a:fld>
            <a:endParaRPr lang="en-US"/>
          </a:p>
        </p:txBody>
      </p:sp>
    </p:spTree>
    <p:extLst>
      <p:ext uri="{BB962C8B-B14F-4D97-AF65-F5344CB8AC3E}">
        <p14:creationId xmlns:p14="http://schemas.microsoft.com/office/powerpoint/2010/main" val="1072710423"/>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2697A-90C0-BCE9-D265-692252F2CBD8}"/>
              </a:ext>
            </a:extLst>
          </p:cNvPr>
          <p:cNvSpPr txBox="1">
            <a:spLocks noGrp="1"/>
          </p:cNvSpPr>
          <p:nvPr>
            <p:ph type="title"/>
          </p:nvPr>
        </p:nvSpPr>
        <p:spPr>
          <a:xfrm>
            <a:off x="1154960" y="4800590"/>
            <a:ext cx="8825660" cy="566735"/>
          </a:xfrm>
        </p:spPr>
        <p:txBody>
          <a:bodyPr anchor="b">
            <a:normAutofit/>
          </a:bodyPr>
          <a:lstStyle>
            <a:lvl1pPr>
              <a:defRPr sz="2400"/>
            </a:lvl1pPr>
          </a:lstStyle>
          <a:p>
            <a:pPr lvl="0"/>
            <a:r>
              <a:rPr lang="en-US"/>
              <a:t>Click to edit Master title style</a:t>
            </a:r>
          </a:p>
        </p:txBody>
      </p:sp>
      <p:sp>
        <p:nvSpPr>
          <p:cNvPr id="3" name="Picture Placeholder 2">
            <a:extLst>
              <a:ext uri="{FF2B5EF4-FFF2-40B4-BE49-F238E27FC236}">
                <a16:creationId xmlns:a16="http://schemas.microsoft.com/office/drawing/2014/main" id="{D461C4F9-44EF-EF0A-3586-257B2FA2D526}"/>
              </a:ext>
            </a:extLst>
          </p:cNvPr>
          <p:cNvSpPr txBox="1">
            <a:spLocks noGrp="1"/>
          </p:cNvSpPr>
          <p:nvPr>
            <p:ph type="pic" idx="4294967295"/>
          </p:nvPr>
        </p:nvSpPr>
        <p:spPr>
          <a:xfrm>
            <a:off x="1154951" y="685800"/>
            <a:ext cx="8825660" cy="3640665"/>
          </a:xfrm>
          <a:effectLst>
            <a:outerShdw dist="50804" dir="5400000" algn="tl">
              <a:srgbClr val="000000">
                <a:alpha val="43000"/>
              </a:srgbClr>
            </a:outerShdw>
          </a:effectLst>
        </p:spPr>
        <p:txBody>
          <a:bodyPr anchorCtr="1"/>
          <a:lstStyle>
            <a:lvl1pPr marL="0" indent="0" algn="ctr">
              <a:buNone/>
              <a:defRPr sz="1600"/>
            </a:lvl1pPr>
          </a:lstStyle>
          <a:p>
            <a:pPr lvl="0"/>
            <a:r>
              <a:rPr lang="en-US"/>
              <a:t>Click icon to add picture</a:t>
            </a:r>
          </a:p>
        </p:txBody>
      </p:sp>
      <p:sp>
        <p:nvSpPr>
          <p:cNvPr id="4" name="Text Placeholder 3">
            <a:extLst>
              <a:ext uri="{FF2B5EF4-FFF2-40B4-BE49-F238E27FC236}">
                <a16:creationId xmlns:a16="http://schemas.microsoft.com/office/drawing/2014/main" id="{37AE9DF9-3F76-B1D6-106D-8A2CBD294085}"/>
              </a:ext>
            </a:extLst>
          </p:cNvPr>
          <p:cNvSpPr txBox="1">
            <a:spLocks noGrp="1"/>
          </p:cNvSpPr>
          <p:nvPr>
            <p:ph type="body" idx="4294967295"/>
          </p:nvPr>
        </p:nvSpPr>
        <p:spPr>
          <a:xfrm>
            <a:off x="1154960" y="5367326"/>
            <a:ext cx="8825651" cy="493711"/>
          </a:xfrm>
        </p:spPr>
        <p:txBody>
          <a:bodyPr/>
          <a:lstStyle>
            <a:lvl1pPr marL="0" indent="0">
              <a:buNone/>
              <a:defRPr sz="1200"/>
            </a:lvl1pPr>
          </a:lstStyle>
          <a:p>
            <a:pPr lvl="0"/>
            <a:r>
              <a:rPr lang="en-US"/>
              <a:t>Edit Master text styles</a:t>
            </a:r>
          </a:p>
        </p:txBody>
      </p:sp>
      <p:sp>
        <p:nvSpPr>
          <p:cNvPr id="5" name="Date Placeholder 4">
            <a:extLst>
              <a:ext uri="{FF2B5EF4-FFF2-40B4-BE49-F238E27FC236}">
                <a16:creationId xmlns:a16="http://schemas.microsoft.com/office/drawing/2014/main" id="{35B5AA95-3BDA-9AC0-67D0-2088625A4A65}"/>
              </a:ext>
            </a:extLst>
          </p:cNvPr>
          <p:cNvSpPr txBox="1">
            <a:spLocks noGrp="1"/>
          </p:cNvSpPr>
          <p:nvPr>
            <p:ph type="dt" sz="half" idx="7"/>
          </p:nvPr>
        </p:nvSpPr>
        <p:spPr/>
        <p:txBody>
          <a:bodyPr/>
          <a:lstStyle>
            <a:lvl1pPr>
              <a:defRPr/>
            </a:lvl1pPr>
          </a:lstStyle>
          <a:p>
            <a:pPr lvl="0"/>
            <a:fld id="{6A4CE701-3366-4AF8-928D-7A755D04B502}" type="datetime1">
              <a:rPr lang="en-US"/>
              <a:pPr lvl="0"/>
              <a:t>5/18/2022</a:t>
            </a:fld>
            <a:endParaRPr lang="en-US"/>
          </a:p>
        </p:txBody>
      </p:sp>
      <p:sp>
        <p:nvSpPr>
          <p:cNvPr id="6" name="Footer Placeholder 5">
            <a:extLst>
              <a:ext uri="{FF2B5EF4-FFF2-40B4-BE49-F238E27FC236}">
                <a16:creationId xmlns:a16="http://schemas.microsoft.com/office/drawing/2014/main" id="{96CBA2D1-7C13-0837-86AD-D2E51A3C40D4}"/>
              </a:ext>
            </a:extLst>
          </p:cNvPr>
          <p:cNvSpPr txBox="1">
            <a:spLocks noGrp="1"/>
          </p:cNvSpPr>
          <p:nvPr>
            <p:ph type="ftr" sz="quarter" idx="9"/>
          </p:nvPr>
        </p:nvSpPr>
        <p:spPr/>
        <p:txBody>
          <a:bodyPr/>
          <a:lstStyle>
            <a:lvl1pPr>
              <a:defRPr/>
            </a:lvl1pPr>
          </a:lstStyle>
          <a:p>
            <a:pPr lvl="0"/>
            <a:endParaRPr lang="en-US"/>
          </a:p>
        </p:txBody>
      </p:sp>
      <p:sp>
        <p:nvSpPr>
          <p:cNvPr id="7" name="Slide Number Placeholder 6">
            <a:extLst>
              <a:ext uri="{FF2B5EF4-FFF2-40B4-BE49-F238E27FC236}">
                <a16:creationId xmlns:a16="http://schemas.microsoft.com/office/drawing/2014/main" id="{94FFDAD6-2986-5482-CB5D-E255676A8DB5}"/>
              </a:ext>
            </a:extLst>
          </p:cNvPr>
          <p:cNvSpPr txBox="1">
            <a:spLocks noGrp="1"/>
          </p:cNvSpPr>
          <p:nvPr>
            <p:ph type="sldNum" sz="quarter" idx="8"/>
          </p:nvPr>
        </p:nvSpPr>
        <p:spPr/>
        <p:txBody>
          <a:bodyPr/>
          <a:lstStyle>
            <a:lvl1pPr>
              <a:defRPr/>
            </a:lvl1pPr>
          </a:lstStyle>
          <a:p>
            <a:pPr lvl="0"/>
            <a:fld id="{57F02AE8-576B-4E34-9E81-234BC3AA199A}" type="slidenum">
              <a:t>‹#›</a:t>
            </a:fld>
            <a:endParaRPr lang="en-US"/>
          </a:p>
        </p:txBody>
      </p:sp>
    </p:spTree>
    <p:extLst>
      <p:ext uri="{BB962C8B-B14F-4D97-AF65-F5344CB8AC3E}">
        <p14:creationId xmlns:p14="http://schemas.microsoft.com/office/powerpoint/2010/main" val="3742565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6335B-2360-474F-DBB6-0A09C95187E3}"/>
              </a:ext>
            </a:extLst>
          </p:cNvPr>
          <p:cNvSpPr txBox="1">
            <a:spLocks noGrp="1"/>
          </p:cNvSpPr>
          <p:nvPr>
            <p:ph type="title"/>
          </p:nvPr>
        </p:nvSpPr>
        <p:spPr>
          <a:xfrm>
            <a:off x="1154951" y="1447796"/>
            <a:ext cx="8825660" cy="1981203"/>
          </a:xfrm>
        </p:spPr>
        <p:txBody>
          <a:bodyPr/>
          <a:lstStyle>
            <a:lvl1pPr>
              <a:defRPr sz="4800"/>
            </a:lvl1pPr>
          </a:lstStyle>
          <a:p>
            <a:pPr lvl="0"/>
            <a:r>
              <a:rPr lang="en-US"/>
              <a:t>Click to edit Master title style</a:t>
            </a:r>
          </a:p>
        </p:txBody>
      </p:sp>
      <p:sp>
        <p:nvSpPr>
          <p:cNvPr id="3" name="Text Placeholder 3">
            <a:extLst>
              <a:ext uri="{FF2B5EF4-FFF2-40B4-BE49-F238E27FC236}">
                <a16:creationId xmlns:a16="http://schemas.microsoft.com/office/drawing/2014/main" id="{AE2855B6-5997-BB9B-6233-46EA65B1256A}"/>
              </a:ext>
            </a:extLst>
          </p:cNvPr>
          <p:cNvSpPr txBox="1">
            <a:spLocks noGrp="1"/>
          </p:cNvSpPr>
          <p:nvPr>
            <p:ph type="body" idx="4294967295"/>
          </p:nvPr>
        </p:nvSpPr>
        <p:spPr>
          <a:xfrm>
            <a:off x="1154951" y="3657600"/>
            <a:ext cx="8825660" cy="2362196"/>
          </a:xfrm>
        </p:spPr>
        <p:txBody>
          <a:bodyPr anchor="ctr"/>
          <a:lstStyle>
            <a:lvl1pPr marL="0" indent="0">
              <a:buNone/>
              <a:defRPr sz="1800"/>
            </a:lvl1pPr>
          </a:lstStyle>
          <a:p>
            <a:pPr lvl="0"/>
            <a:r>
              <a:rPr lang="en-US"/>
              <a:t>Edit Master text styles</a:t>
            </a:r>
          </a:p>
        </p:txBody>
      </p:sp>
      <p:sp>
        <p:nvSpPr>
          <p:cNvPr id="4" name="Date Placeholder 3">
            <a:extLst>
              <a:ext uri="{FF2B5EF4-FFF2-40B4-BE49-F238E27FC236}">
                <a16:creationId xmlns:a16="http://schemas.microsoft.com/office/drawing/2014/main" id="{BB08ECD5-145C-5345-3152-C175C9B16A9C}"/>
              </a:ext>
            </a:extLst>
          </p:cNvPr>
          <p:cNvSpPr txBox="1">
            <a:spLocks noGrp="1"/>
          </p:cNvSpPr>
          <p:nvPr>
            <p:ph type="dt" sz="half" idx="7"/>
          </p:nvPr>
        </p:nvSpPr>
        <p:spPr/>
        <p:txBody>
          <a:bodyPr/>
          <a:lstStyle>
            <a:lvl1pPr>
              <a:defRPr/>
            </a:lvl1pPr>
          </a:lstStyle>
          <a:p>
            <a:pPr lvl="0"/>
            <a:fld id="{4E1287BC-1781-47CC-9EAE-F5FECA636C8D}" type="datetime1">
              <a:rPr lang="en-US"/>
              <a:pPr lvl="0"/>
              <a:t>5/18/2022</a:t>
            </a:fld>
            <a:endParaRPr lang="en-US"/>
          </a:p>
        </p:txBody>
      </p:sp>
      <p:sp>
        <p:nvSpPr>
          <p:cNvPr id="5" name="Footer Placeholder 4">
            <a:extLst>
              <a:ext uri="{FF2B5EF4-FFF2-40B4-BE49-F238E27FC236}">
                <a16:creationId xmlns:a16="http://schemas.microsoft.com/office/drawing/2014/main" id="{3E28F6FE-3900-0067-276B-933954B184CF}"/>
              </a:ext>
            </a:extLst>
          </p:cNvPr>
          <p:cNvSpPr txBox="1">
            <a:spLocks noGrp="1"/>
          </p:cNvSpPr>
          <p:nvPr>
            <p:ph type="ftr" sz="quarter" idx="9"/>
          </p:nvPr>
        </p:nvSpPr>
        <p:spPr/>
        <p:txBody>
          <a:bodyPr/>
          <a:lstStyle>
            <a:lvl1pPr>
              <a:defRPr/>
            </a:lvl1pPr>
          </a:lstStyle>
          <a:p>
            <a:pPr lvl="0"/>
            <a:endParaRPr lang="en-US"/>
          </a:p>
        </p:txBody>
      </p:sp>
      <p:sp>
        <p:nvSpPr>
          <p:cNvPr id="6" name="Slide Number Placeholder 5">
            <a:extLst>
              <a:ext uri="{FF2B5EF4-FFF2-40B4-BE49-F238E27FC236}">
                <a16:creationId xmlns:a16="http://schemas.microsoft.com/office/drawing/2014/main" id="{321F080D-0771-5EE1-FEA7-F38E738B9E4C}"/>
              </a:ext>
            </a:extLst>
          </p:cNvPr>
          <p:cNvSpPr txBox="1">
            <a:spLocks noGrp="1"/>
          </p:cNvSpPr>
          <p:nvPr>
            <p:ph type="sldNum" sz="quarter" idx="8"/>
          </p:nvPr>
        </p:nvSpPr>
        <p:spPr/>
        <p:txBody>
          <a:bodyPr/>
          <a:lstStyle>
            <a:lvl1pPr>
              <a:defRPr/>
            </a:lvl1pPr>
          </a:lstStyle>
          <a:p>
            <a:pPr lvl="0"/>
            <a:fld id="{084739D1-98E4-4893-987F-7651AC30A3BF}" type="slidenum">
              <a:t>‹#›</a:t>
            </a:fld>
            <a:endParaRPr lang="en-US"/>
          </a:p>
        </p:txBody>
      </p:sp>
    </p:spTree>
    <p:extLst>
      <p:ext uri="{BB962C8B-B14F-4D97-AF65-F5344CB8AC3E}">
        <p14:creationId xmlns:p14="http://schemas.microsoft.com/office/powerpoint/2010/main" val="486353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37406-B715-C22F-E35A-35BADA890206}"/>
              </a:ext>
            </a:extLst>
          </p:cNvPr>
          <p:cNvSpPr txBox="1">
            <a:spLocks noGrp="1"/>
          </p:cNvSpPr>
          <p:nvPr>
            <p:ph type="title"/>
          </p:nvPr>
        </p:nvSpPr>
        <p:spPr>
          <a:xfrm>
            <a:off x="1574797" y="1447796"/>
            <a:ext cx="7999317" cy="2323371"/>
          </a:xfrm>
        </p:spPr>
        <p:txBody>
          <a:bodyPr/>
          <a:lstStyle>
            <a:lvl1pPr>
              <a:defRPr sz="4800"/>
            </a:lvl1pPr>
          </a:lstStyle>
          <a:p>
            <a:pPr lvl="0"/>
            <a:r>
              <a:rPr lang="en-US"/>
              <a:t>Click to edit Master title style</a:t>
            </a:r>
          </a:p>
        </p:txBody>
      </p:sp>
      <p:sp>
        <p:nvSpPr>
          <p:cNvPr id="3" name="Text Placeholder 3">
            <a:extLst>
              <a:ext uri="{FF2B5EF4-FFF2-40B4-BE49-F238E27FC236}">
                <a16:creationId xmlns:a16="http://schemas.microsoft.com/office/drawing/2014/main" id="{FDA371E6-B235-211F-368F-21C4DC1FD468}"/>
              </a:ext>
            </a:extLst>
          </p:cNvPr>
          <p:cNvSpPr txBox="1">
            <a:spLocks noGrp="1"/>
          </p:cNvSpPr>
          <p:nvPr>
            <p:ph type="body" idx="4294967295"/>
          </p:nvPr>
        </p:nvSpPr>
        <p:spPr>
          <a:xfrm>
            <a:off x="1930398" y="3771177"/>
            <a:ext cx="7279648" cy="342177"/>
          </a:xfrm>
        </p:spPr>
        <p:txBody>
          <a:bodyPr/>
          <a:lstStyle>
            <a:lvl1pPr marL="0" indent="0">
              <a:buNone/>
              <a:defRPr sz="1400" cap="small">
                <a:solidFill>
                  <a:srgbClr val="ACD433"/>
                </a:solidFill>
              </a:defRPr>
            </a:lvl1pPr>
          </a:lstStyle>
          <a:p>
            <a:pPr lvl="0"/>
            <a:r>
              <a:rPr lang="en-US"/>
              <a:t>Edit Master text styles</a:t>
            </a:r>
          </a:p>
        </p:txBody>
      </p:sp>
      <p:sp>
        <p:nvSpPr>
          <p:cNvPr id="4" name="Text Placeholder 3">
            <a:extLst>
              <a:ext uri="{FF2B5EF4-FFF2-40B4-BE49-F238E27FC236}">
                <a16:creationId xmlns:a16="http://schemas.microsoft.com/office/drawing/2014/main" id="{DD440373-38E7-BE13-E79F-F72F51488E50}"/>
              </a:ext>
            </a:extLst>
          </p:cNvPr>
          <p:cNvSpPr txBox="1">
            <a:spLocks noGrp="1"/>
          </p:cNvSpPr>
          <p:nvPr>
            <p:ph type="body" idx="4294967295"/>
          </p:nvPr>
        </p:nvSpPr>
        <p:spPr>
          <a:xfrm>
            <a:off x="1154951" y="4350660"/>
            <a:ext cx="8825660" cy="1676396"/>
          </a:xfrm>
        </p:spPr>
        <p:txBody>
          <a:bodyPr anchor="ctr"/>
          <a:lstStyle>
            <a:lvl1pPr marL="0" indent="0">
              <a:buNone/>
              <a:defRPr sz="1800"/>
            </a:lvl1pPr>
          </a:lstStyle>
          <a:p>
            <a:pPr lvl="0"/>
            <a:r>
              <a:rPr lang="en-US"/>
              <a:t>Edit Master text styles</a:t>
            </a:r>
          </a:p>
        </p:txBody>
      </p:sp>
      <p:sp>
        <p:nvSpPr>
          <p:cNvPr id="5" name="Date Placeholder 3">
            <a:extLst>
              <a:ext uri="{FF2B5EF4-FFF2-40B4-BE49-F238E27FC236}">
                <a16:creationId xmlns:a16="http://schemas.microsoft.com/office/drawing/2014/main" id="{96444422-3204-A14D-470B-9172105765CC}"/>
              </a:ext>
            </a:extLst>
          </p:cNvPr>
          <p:cNvSpPr txBox="1">
            <a:spLocks noGrp="1"/>
          </p:cNvSpPr>
          <p:nvPr>
            <p:ph type="dt" sz="half" idx="7"/>
          </p:nvPr>
        </p:nvSpPr>
        <p:spPr/>
        <p:txBody>
          <a:bodyPr/>
          <a:lstStyle>
            <a:lvl1pPr>
              <a:defRPr/>
            </a:lvl1pPr>
          </a:lstStyle>
          <a:p>
            <a:pPr lvl="0"/>
            <a:fld id="{9BE8E8E7-F80E-4461-867A-AAB0F155543E}" type="datetime1">
              <a:rPr lang="en-US"/>
              <a:pPr lvl="0"/>
              <a:t>5/18/2022</a:t>
            </a:fld>
            <a:endParaRPr lang="en-US"/>
          </a:p>
        </p:txBody>
      </p:sp>
      <p:sp>
        <p:nvSpPr>
          <p:cNvPr id="6" name="Footer Placeholder 4">
            <a:extLst>
              <a:ext uri="{FF2B5EF4-FFF2-40B4-BE49-F238E27FC236}">
                <a16:creationId xmlns:a16="http://schemas.microsoft.com/office/drawing/2014/main" id="{E6A925E0-CF46-E3A1-0411-7BAD7997A1F4}"/>
              </a:ext>
            </a:extLst>
          </p:cNvPr>
          <p:cNvSpPr txBox="1">
            <a:spLocks noGrp="1"/>
          </p:cNvSpPr>
          <p:nvPr>
            <p:ph type="ftr" sz="quarter" idx="9"/>
          </p:nvPr>
        </p:nvSpPr>
        <p:spPr/>
        <p:txBody>
          <a:bodyPr/>
          <a:lstStyle>
            <a:lvl1pPr>
              <a:defRPr/>
            </a:lvl1pPr>
          </a:lstStyle>
          <a:p>
            <a:pPr lvl="0"/>
            <a:endParaRPr lang="en-US"/>
          </a:p>
        </p:txBody>
      </p:sp>
      <p:sp>
        <p:nvSpPr>
          <p:cNvPr id="7" name="Slide Number Placeholder 5">
            <a:extLst>
              <a:ext uri="{FF2B5EF4-FFF2-40B4-BE49-F238E27FC236}">
                <a16:creationId xmlns:a16="http://schemas.microsoft.com/office/drawing/2014/main" id="{96CC6D73-39E5-BC3C-9DF4-E69F4540956E}"/>
              </a:ext>
            </a:extLst>
          </p:cNvPr>
          <p:cNvSpPr txBox="1">
            <a:spLocks noGrp="1"/>
          </p:cNvSpPr>
          <p:nvPr>
            <p:ph type="sldNum" sz="quarter" idx="8"/>
          </p:nvPr>
        </p:nvSpPr>
        <p:spPr/>
        <p:txBody>
          <a:bodyPr/>
          <a:lstStyle>
            <a:lvl1pPr>
              <a:defRPr/>
            </a:lvl1pPr>
          </a:lstStyle>
          <a:p>
            <a:pPr lvl="0"/>
            <a:fld id="{1FA101A9-EFEB-4358-A2A1-E8645D5E9529}" type="slidenum">
              <a:t>‹#›</a:t>
            </a:fld>
            <a:endParaRPr lang="en-US"/>
          </a:p>
        </p:txBody>
      </p:sp>
      <p:sp>
        <p:nvSpPr>
          <p:cNvPr id="8" name="TextBox 8">
            <a:extLst>
              <a:ext uri="{FF2B5EF4-FFF2-40B4-BE49-F238E27FC236}">
                <a16:creationId xmlns:a16="http://schemas.microsoft.com/office/drawing/2014/main" id="{28671C19-61BB-A3B5-E8A2-F82B28EF88F2}"/>
              </a:ext>
            </a:extLst>
          </p:cNvPr>
          <p:cNvSpPr txBox="1"/>
          <p:nvPr/>
        </p:nvSpPr>
        <p:spPr>
          <a:xfrm>
            <a:off x="898297" y="971257"/>
            <a:ext cx="801910" cy="1969773"/>
          </a:xfrm>
          <a:prstGeom prst="rect">
            <a:avLst/>
          </a:prstGeom>
          <a:noFill/>
          <a:ln cap="flat">
            <a:noFill/>
          </a:ln>
        </p:spPr>
        <p:txBody>
          <a:bodyPr vert="horz" wrap="square" lIns="91440" tIns="45720" rIns="91440" bIns="45720" anchor="t" anchorCtr="0" compatLnSpc="1">
            <a:sp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200" b="0" i="0" u="none" strike="noStrike" kern="1200" cap="none" spc="0" baseline="0">
                <a:solidFill>
                  <a:srgbClr val="ACD433"/>
                </a:solidFill>
                <a:uFillTx/>
                <a:latin typeface="Arial"/>
              </a:rPr>
              <a:t>“</a:t>
            </a:r>
          </a:p>
        </p:txBody>
      </p:sp>
      <p:sp>
        <p:nvSpPr>
          <p:cNvPr id="9" name="TextBox 12">
            <a:extLst>
              <a:ext uri="{FF2B5EF4-FFF2-40B4-BE49-F238E27FC236}">
                <a16:creationId xmlns:a16="http://schemas.microsoft.com/office/drawing/2014/main" id="{26F52F61-FC6F-19B8-354C-AA81B8E3A588}"/>
              </a:ext>
            </a:extLst>
          </p:cNvPr>
          <p:cNvSpPr txBox="1"/>
          <p:nvPr/>
        </p:nvSpPr>
        <p:spPr>
          <a:xfrm>
            <a:off x="9330491" y="2613784"/>
            <a:ext cx="801910" cy="1969773"/>
          </a:xfrm>
          <a:prstGeom prst="rect">
            <a:avLst/>
          </a:prstGeom>
          <a:noFill/>
          <a:ln cap="flat">
            <a:noFill/>
          </a:ln>
        </p:spPr>
        <p:txBody>
          <a:bodyPr vert="horz" wrap="square" lIns="91440" tIns="45720" rIns="91440" bIns="45720" anchor="t" anchorCtr="0" compatLnSpc="1">
            <a:sp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200" b="0" i="0" u="none" strike="noStrike" kern="1200" cap="none" spc="0" baseline="0">
                <a:solidFill>
                  <a:srgbClr val="ACD433"/>
                </a:solidFill>
                <a:uFillTx/>
                <a:latin typeface="Arial"/>
              </a:rPr>
              <a:t>”</a:t>
            </a:r>
          </a:p>
        </p:txBody>
      </p:sp>
    </p:spTree>
    <p:extLst>
      <p:ext uri="{BB962C8B-B14F-4D97-AF65-F5344CB8AC3E}">
        <p14:creationId xmlns:p14="http://schemas.microsoft.com/office/powerpoint/2010/main" val="9095501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8842C-B99D-BD1D-0280-13E81C057D74}"/>
              </a:ext>
            </a:extLst>
          </p:cNvPr>
          <p:cNvSpPr txBox="1">
            <a:spLocks noGrp="1"/>
          </p:cNvSpPr>
          <p:nvPr>
            <p:ph type="title"/>
          </p:nvPr>
        </p:nvSpPr>
        <p:spPr>
          <a:xfrm>
            <a:off x="1154951" y="3124203"/>
            <a:ext cx="8825660" cy="1653180"/>
          </a:xfrm>
        </p:spPr>
        <p:txBody>
          <a:bodyPr anchor="b"/>
          <a:lstStyle>
            <a:lvl1pPr>
              <a:defRPr sz="4000"/>
            </a:lvl1pPr>
          </a:lstStyle>
          <a:p>
            <a:pPr lvl="0"/>
            <a:r>
              <a:rPr lang="en-US"/>
              <a:t>Click to edit Master title style</a:t>
            </a:r>
          </a:p>
        </p:txBody>
      </p:sp>
      <p:sp>
        <p:nvSpPr>
          <p:cNvPr id="3" name="Text Placeholder 2">
            <a:extLst>
              <a:ext uri="{FF2B5EF4-FFF2-40B4-BE49-F238E27FC236}">
                <a16:creationId xmlns:a16="http://schemas.microsoft.com/office/drawing/2014/main" id="{01C54319-128A-3204-C343-FE5EB6824DC6}"/>
              </a:ext>
            </a:extLst>
          </p:cNvPr>
          <p:cNvSpPr txBox="1">
            <a:spLocks noGrp="1"/>
          </p:cNvSpPr>
          <p:nvPr>
            <p:ph type="body" idx="4294967295"/>
          </p:nvPr>
        </p:nvSpPr>
        <p:spPr>
          <a:xfrm>
            <a:off x="1154951" y="4777383"/>
            <a:ext cx="8825660" cy="860395"/>
          </a:xfrm>
        </p:spPr>
        <p:txBody>
          <a:bodyPr/>
          <a:lstStyle>
            <a:lvl1pPr marL="0" indent="0">
              <a:buNone/>
              <a:defRPr>
                <a:solidFill>
                  <a:srgbClr val="ACD433"/>
                </a:solidFill>
              </a:defRPr>
            </a:lvl1pPr>
          </a:lstStyle>
          <a:p>
            <a:pPr lvl="0"/>
            <a:r>
              <a:rPr lang="en-US"/>
              <a:t>Edit Master text styles</a:t>
            </a:r>
          </a:p>
        </p:txBody>
      </p:sp>
      <p:sp>
        <p:nvSpPr>
          <p:cNvPr id="4" name="Date Placeholder 3">
            <a:extLst>
              <a:ext uri="{FF2B5EF4-FFF2-40B4-BE49-F238E27FC236}">
                <a16:creationId xmlns:a16="http://schemas.microsoft.com/office/drawing/2014/main" id="{770400F6-0A31-E4D9-D4C5-A2FC5442F404}"/>
              </a:ext>
            </a:extLst>
          </p:cNvPr>
          <p:cNvSpPr txBox="1">
            <a:spLocks noGrp="1"/>
          </p:cNvSpPr>
          <p:nvPr>
            <p:ph type="dt" sz="half" idx="7"/>
          </p:nvPr>
        </p:nvSpPr>
        <p:spPr/>
        <p:txBody>
          <a:bodyPr/>
          <a:lstStyle>
            <a:lvl1pPr>
              <a:defRPr/>
            </a:lvl1pPr>
          </a:lstStyle>
          <a:p>
            <a:pPr lvl="0"/>
            <a:fld id="{A5E7A81C-F5B1-495A-8F21-87CA794B086E}" type="datetime1">
              <a:rPr lang="en-US"/>
              <a:pPr lvl="0"/>
              <a:t>5/18/2022</a:t>
            </a:fld>
            <a:endParaRPr lang="en-US"/>
          </a:p>
        </p:txBody>
      </p:sp>
      <p:sp>
        <p:nvSpPr>
          <p:cNvPr id="5" name="Footer Placeholder 4">
            <a:extLst>
              <a:ext uri="{FF2B5EF4-FFF2-40B4-BE49-F238E27FC236}">
                <a16:creationId xmlns:a16="http://schemas.microsoft.com/office/drawing/2014/main" id="{EDD1F884-D388-33A3-ACFA-DD9B4594EA39}"/>
              </a:ext>
            </a:extLst>
          </p:cNvPr>
          <p:cNvSpPr txBox="1">
            <a:spLocks noGrp="1"/>
          </p:cNvSpPr>
          <p:nvPr>
            <p:ph type="ftr" sz="quarter" idx="9"/>
          </p:nvPr>
        </p:nvSpPr>
        <p:spPr/>
        <p:txBody>
          <a:bodyPr/>
          <a:lstStyle>
            <a:lvl1pPr>
              <a:defRPr/>
            </a:lvl1pPr>
          </a:lstStyle>
          <a:p>
            <a:pPr lvl="0"/>
            <a:endParaRPr lang="en-US"/>
          </a:p>
        </p:txBody>
      </p:sp>
      <p:sp>
        <p:nvSpPr>
          <p:cNvPr id="6" name="Slide Number Placeholder 5">
            <a:extLst>
              <a:ext uri="{FF2B5EF4-FFF2-40B4-BE49-F238E27FC236}">
                <a16:creationId xmlns:a16="http://schemas.microsoft.com/office/drawing/2014/main" id="{BA706E48-53E4-A2F3-B8DB-12836E9763D6}"/>
              </a:ext>
            </a:extLst>
          </p:cNvPr>
          <p:cNvSpPr txBox="1">
            <a:spLocks noGrp="1"/>
          </p:cNvSpPr>
          <p:nvPr>
            <p:ph type="sldNum" sz="quarter" idx="8"/>
          </p:nvPr>
        </p:nvSpPr>
        <p:spPr/>
        <p:txBody>
          <a:bodyPr/>
          <a:lstStyle>
            <a:lvl1pPr>
              <a:defRPr/>
            </a:lvl1pPr>
          </a:lstStyle>
          <a:p>
            <a:pPr lvl="0"/>
            <a:fld id="{B09F737B-DB48-4132-9BF8-E78F72A99E86}" type="slidenum">
              <a:t>‹#›</a:t>
            </a:fld>
            <a:endParaRPr lang="en-US"/>
          </a:p>
        </p:txBody>
      </p:sp>
    </p:spTree>
    <p:extLst>
      <p:ext uri="{BB962C8B-B14F-4D97-AF65-F5344CB8AC3E}">
        <p14:creationId xmlns:p14="http://schemas.microsoft.com/office/powerpoint/2010/main" val="294073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44D85-EA92-A95F-C72E-26C943B07B37}"/>
              </a:ext>
            </a:extLst>
          </p:cNvPr>
          <p:cNvSpPr txBox="1">
            <a:spLocks noGrp="1"/>
          </p:cNvSpPr>
          <p:nvPr>
            <p:ph type="title"/>
          </p:nvPr>
        </p:nvSpPr>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DD2CA3C1-26FE-B097-8ACD-236B9046F327}"/>
              </a:ext>
            </a:extLst>
          </p:cNvPr>
          <p:cNvSpPr txBox="1">
            <a:spLocks noGrp="1"/>
          </p:cNvSpPr>
          <p:nvPr>
            <p:ph type="body" idx="4294967295"/>
          </p:nvPr>
        </p:nvSpPr>
        <p:spPr>
          <a:xfrm>
            <a:off x="632947" y="1981203"/>
            <a:ext cx="2946864" cy="576264"/>
          </a:xfrm>
        </p:spPr>
        <p:txBody>
          <a:bodyPr anchor="b">
            <a:noAutofit/>
          </a:bodyPr>
          <a:lstStyle>
            <a:lvl1pPr marL="0" indent="0">
              <a:buNone/>
              <a:defRPr sz="2400">
                <a:solidFill>
                  <a:srgbClr val="ACD433"/>
                </a:solidFill>
              </a:defRPr>
            </a:lvl1pPr>
          </a:lstStyle>
          <a:p>
            <a:pPr lvl="0"/>
            <a:r>
              <a:rPr lang="en-US"/>
              <a:t>Edit Master text styles</a:t>
            </a:r>
          </a:p>
        </p:txBody>
      </p:sp>
      <p:sp>
        <p:nvSpPr>
          <p:cNvPr id="4" name="Text Placeholder 3">
            <a:extLst>
              <a:ext uri="{FF2B5EF4-FFF2-40B4-BE49-F238E27FC236}">
                <a16:creationId xmlns:a16="http://schemas.microsoft.com/office/drawing/2014/main" id="{860E4021-580C-2FA3-801C-761B5A352BFA}"/>
              </a:ext>
            </a:extLst>
          </p:cNvPr>
          <p:cNvSpPr txBox="1">
            <a:spLocks noGrp="1"/>
          </p:cNvSpPr>
          <p:nvPr>
            <p:ph type="body" idx="4294967295"/>
          </p:nvPr>
        </p:nvSpPr>
        <p:spPr>
          <a:xfrm>
            <a:off x="652460" y="2667003"/>
            <a:ext cx="2927351" cy="3589340"/>
          </a:xfrm>
        </p:spPr>
        <p:txBody>
          <a:bodyPr/>
          <a:lstStyle>
            <a:lvl1pPr marL="0" indent="0">
              <a:buNone/>
              <a:defRPr sz="1400"/>
            </a:lvl1pPr>
          </a:lstStyle>
          <a:p>
            <a:pPr lvl="0"/>
            <a:r>
              <a:rPr lang="en-US"/>
              <a:t>Edit Master text styles</a:t>
            </a:r>
          </a:p>
        </p:txBody>
      </p:sp>
      <p:sp>
        <p:nvSpPr>
          <p:cNvPr id="5" name="Text Placeholder 4">
            <a:extLst>
              <a:ext uri="{FF2B5EF4-FFF2-40B4-BE49-F238E27FC236}">
                <a16:creationId xmlns:a16="http://schemas.microsoft.com/office/drawing/2014/main" id="{F1910920-0F34-3F7C-3B53-23700BC5790C}"/>
              </a:ext>
            </a:extLst>
          </p:cNvPr>
          <p:cNvSpPr txBox="1">
            <a:spLocks noGrp="1"/>
          </p:cNvSpPr>
          <p:nvPr>
            <p:ph type="body" idx="4294967295"/>
          </p:nvPr>
        </p:nvSpPr>
        <p:spPr>
          <a:xfrm>
            <a:off x="3883657" y="1981203"/>
            <a:ext cx="2936238" cy="576264"/>
          </a:xfrm>
        </p:spPr>
        <p:txBody>
          <a:bodyPr anchor="b">
            <a:noAutofit/>
          </a:bodyPr>
          <a:lstStyle>
            <a:lvl1pPr marL="0" indent="0">
              <a:buNone/>
              <a:defRPr sz="2400">
                <a:solidFill>
                  <a:srgbClr val="ACD433"/>
                </a:solidFill>
              </a:defRPr>
            </a:lvl1pPr>
          </a:lstStyle>
          <a:p>
            <a:pPr lvl="0"/>
            <a:r>
              <a:rPr lang="en-US"/>
              <a:t>Edit Master text styles</a:t>
            </a:r>
          </a:p>
        </p:txBody>
      </p:sp>
      <p:sp>
        <p:nvSpPr>
          <p:cNvPr id="6" name="Text Placeholder 3">
            <a:extLst>
              <a:ext uri="{FF2B5EF4-FFF2-40B4-BE49-F238E27FC236}">
                <a16:creationId xmlns:a16="http://schemas.microsoft.com/office/drawing/2014/main" id="{C6CF2728-87C8-B6F6-021B-8E4913ED511F}"/>
              </a:ext>
            </a:extLst>
          </p:cNvPr>
          <p:cNvSpPr txBox="1">
            <a:spLocks noGrp="1"/>
          </p:cNvSpPr>
          <p:nvPr>
            <p:ph type="body" idx="4294967295"/>
          </p:nvPr>
        </p:nvSpPr>
        <p:spPr>
          <a:xfrm>
            <a:off x="3873105" y="2667003"/>
            <a:ext cx="2946791" cy="3589340"/>
          </a:xfrm>
        </p:spPr>
        <p:txBody>
          <a:bodyPr/>
          <a:lstStyle>
            <a:lvl1pPr marL="0" indent="0">
              <a:buNone/>
              <a:defRPr sz="1400"/>
            </a:lvl1pPr>
          </a:lstStyle>
          <a:p>
            <a:pPr lvl="0"/>
            <a:r>
              <a:rPr lang="en-US"/>
              <a:t>Edit Master text styles</a:t>
            </a:r>
          </a:p>
        </p:txBody>
      </p:sp>
      <p:sp>
        <p:nvSpPr>
          <p:cNvPr id="7" name="Text Placeholder 4">
            <a:extLst>
              <a:ext uri="{FF2B5EF4-FFF2-40B4-BE49-F238E27FC236}">
                <a16:creationId xmlns:a16="http://schemas.microsoft.com/office/drawing/2014/main" id="{B270A2E3-7DA2-734E-7609-9AB36433A41B}"/>
              </a:ext>
            </a:extLst>
          </p:cNvPr>
          <p:cNvSpPr txBox="1">
            <a:spLocks noGrp="1"/>
          </p:cNvSpPr>
          <p:nvPr>
            <p:ph type="body" idx="4294967295"/>
          </p:nvPr>
        </p:nvSpPr>
        <p:spPr>
          <a:xfrm>
            <a:off x="7124703" y="1981203"/>
            <a:ext cx="2932115" cy="576264"/>
          </a:xfrm>
        </p:spPr>
        <p:txBody>
          <a:bodyPr anchor="b">
            <a:noAutofit/>
          </a:bodyPr>
          <a:lstStyle>
            <a:lvl1pPr marL="0" indent="0">
              <a:buNone/>
              <a:defRPr sz="2400">
                <a:solidFill>
                  <a:srgbClr val="ACD433"/>
                </a:solidFill>
              </a:defRPr>
            </a:lvl1pPr>
          </a:lstStyle>
          <a:p>
            <a:pPr lvl="0"/>
            <a:r>
              <a:rPr lang="en-US"/>
              <a:t>Edit Master text styles</a:t>
            </a:r>
          </a:p>
        </p:txBody>
      </p:sp>
      <p:sp>
        <p:nvSpPr>
          <p:cNvPr id="8" name="Text Placeholder 3">
            <a:extLst>
              <a:ext uri="{FF2B5EF4-FFF2-40B4-BE49-F238E27FC236}">
                <a16:creationId xmlns:a16="http://schemas.microsoft.com/office/drawing/2014/main" id="{911A2C6B-1A5A-22F6-9858-04B26F2A69ED}"/>
              </a:ext>
            </a:extLst>
          </p:cNvPr>
          <p:cNvSpPr txBox="1">
            <a:spLocks noGrp="1"/>
          </p:cNvSpPr>
          <p:nvPr>
            <p:ph type="body" idx="4294967295"/>
          </p:nvPr>
        </p:nvSpPr>
        <p:spPr>
          <a:xfrm>
            <a:off x="7124703" y="2667003"/>
            <a:ext cx="2932115" cy="3589340"/>
          </a:xfrm>
        </p:spPr>
        <p:txBody>
          <a:bodyPr/>
          <a:lstStyle>
            <a:lvl1pPr marL="0" indent="0">
              <a:buNone/>
              <a:defRPr sz="1400"/>
            </a:lvl1pPr>
          </a:lstStyle>
          <a:p>
            <a:pPr lvl="0"/>
            <a:r>
              <a:rPr lang="en-US"/>
              <a:t>Edit Master text styles</a:t>
            </a:r>
          </a:p>
        </p:txBody>
      </p:sp>
      <p:cxnSp>
        <p:nvCxnSpPr>
          <p:cNvPr id="9" name="Straight Connector 16">
            <a:extLst>
              <a:ext uri="{FF2B5EF4-FFF2-40B4-BE49-F238E27FC236}">
                <a16:creationId xmlns:a16="http://schemas.microsoft.com/office/drawing/2014/main" id="{E073162E-9953-A93D-F161-300F35E26817}"/>
              </a:ext>
            </a:extLst>
          </p:cNvPr>
          <p:cNvCxnSpPr/>
          <p:nvPr/>
        </p:nvCxnSpPr>
        <p:spPr>
          <a:xfrm>
            <a:off x="3726143" y="2133596"/>
            <a:ext cx="0" cy="3962407"/>
          </a:xfrm>
          <a:prstGeom prst="straightConnector1">
            <a:avLst/>
          </a:prstGeom>
          <a:noFill/>
          <a:ln w="12701" cap="rnd">
            <a:solidFill>
              <a:srgbClr val="ACD433">
                <a:alpha val="40000"/>
              </a:srgbClr>
            </a:solidFill>
            <a:prstDash val="solid"/>
            <a:miter/>
          </a:ln>
        </p:spPr>
      </p:cxnSp>
      <p:cxnSp>
        <p:nvCxnSpPr>
          <p:cNvPr id="10" name="Straight Connector 17">
            <a:extLst>
              <a:ext uri="{FF2B5EF4-FFF2-40B4-BE49-F238E27FC236}">
                <a16:creationId xmlns:a16="http://schemas.microsoft.com/office/drawing/2014/main" id="{25820999-6FE9-6731-23B8-1F6B232B88E9}"/>
              </a:ext>
            </a:extLst>
          </p:cNvPr>
          <p:cNvCxnSpPr/>
          <p:nvPr/>
        </p:nvCxnSpPr>
        <p:spPr>
          <a:xfrm>
            <a:off x="6962223" y="2133596"/>
            <a:ext cx="0" cy="3966887"/>
          </a:xfrm>
          <a:prstGeom prst="straightConnector1">
            <a:avLst/>
          </a:prstGeom>
          <a:noFill/>
          <a:ln w="12701" cap="rnd">
            <a:solidFill>
              <a:srgbClr val="ACD433">
                <a:alpha val="40000"/>
              </a:srgbClr>
            </a:solidFill>
            <a:prstDash val="solid"/>
            <a:miter/>
          </a:ln>
        </p:spPr>
      </p:cxnSp>
      <p:sp>
        <p:nvSpPr>
          <p:cNvPr id="11" name="Date Placeholder 3">
            <a:extLst>
              <a:ext uri="{FF2B5EF4-FFF2-40B4-BE49-F238E27FC236}">
                <a16:creationId xmlns:a16="http://schemas.microsoft.com/office/drawing/2014/main" id="{0EB27CFA-04D8-7A26-2EF1-5C971AA17272}"/>
              </a:ext>
            </a:extLst>
          </p:cNvPr>
          <p:cNvSpPr txBox="1">
            <a:spLocks noGrp="1"/>
          </p:cNvSpPr>
          <p:nvPr>
            <p:ph type="dt" sz="half" idx="7"/>
          </p:nvPr>
        </p:nvSpPr>
        <p:spPr/>
        <p:txBody>
          <a:bodyPr/>
          <a:lstStyle>
            <a:lvl1pPr>
              <a:defRPr/>
            </a:lvl1pPr>
          </a:lstStyle>
          <a:p>
            <a:pPr lvl="0"/>
            <a:fld id="{CAD0DD6C-00E5-42EE-A528-228DB860950F}" type="datetime1">
              <a:rPr lang="en-US"/>
              <a:pPr lvl="0"/>
              <a:t>5/18/2022</a:t>
            </a:fld>
            <a:endParaRPr lang="en-US"/>
          </a:p>
        </p:txBody>
      </p:sp>
      <p:sp>
        <p:nvSpPr>
          <p:cNvPr id="12" name="Footer Placeholder 4">
            <a:extLst>
              <a:ext uri="{FF2B5EF4-FFF2-40B4-BE49-F238E27FC236}">
                <a16:creationId xmlns:a16="http://schemas.microsoft.com/office/drawing/2014/main" id="{2F212DFE-2D84-7C92-C10D-C87BF5BCBC83}"/>
              </a:ext>
            </a:extLst>
          </p:cNvPr>
          <p:cNvSpPr txBox="1">
            <a:spLocks noGrp="1"/>
          </p:cNvSpPr>
          <p:nvPr>
            <p:ph type="ftr" sz="quarter" idx="9"/>
          </p:nvPr>
        </p:nvSpPr>
        <p:spPr/>
        <p:txBody>
          <a:bodyPr/>
          <a:lstStyle>
            <a:lvl1pPr>
              <a:defRPr/>
            </a:lvl1pPr>
          </a:lstStyle>
          <a:p>
            <a:pPr lvl="0"/>
            <a:endParaRPr lang="en-US"/>
          </a:p>
        </p:txBody>
      </p:sp>
      <p:sp>
        <p:nvSpPr>
          <p:cNvPr id="13" name="Slide Number Placeholder 5">
            <a:extLst>
              <a:ext uri="{FF2B5EF4-FFF2-40B4-BE49-F238E27FC236}">
                <a16:creationId xmlns:a16="http://schemas.microsoft.com/office/drawing/2014/main" id="{EA7AA37F-7A43-A953-DF7B-E815DE4BA900}"/>
              </a:ext>
            </a:extLst>
          </p:cNvPr>
          <p:cNvSpPr txBox="1">
            <a:spLocks noGrp="1"/>
          </p:cNvSpPr>
          <p:nvPr>
            <p:ph type="sldNum" sz="quarter" idx="8"/>
          </p:nvPr>
        </p:nvSpPr>
        <p:spPr/>
        <p:txBody>
          <a:bodyPr/>
          <a:lstStyle>
            <a:lvl1pPr>
              <a:defRPr/>
            </a:lvl1pPr>
          </a:lstStyle>
          <a:p>
            <a:pPr lvl="0"/>
            <a:fld id="{C9C4C41E-F7D9-4127-BBDD-8CC6FFF2DF69}" type="slidenum">
              <a:t>‹#›</a:t>
            </a:fld>
            <a:endParaRPr lang="en-US"/>
          </a:p>
        </p:txBody>
      </p:sp>
    </p:spTree>
    <p:extLst>
      <p:ext uri="{BB962C8B-B14F-4D97-AF65-F5344CB8AC3E}">
        <p14:creationId xmlns:p14="http://schemas.microsoft.com/office/powerpoint/2010/main" val="101758528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65BCB-0FA8-92BE-EE72-02DAD61885BB}"/>
              </a:ext>
            </a:extLst>
          </p:cNvPr>
          <p:cNvSpPr txBox="1">
            <a:spLocks noGrp="1"/>
          </p:cNvSpPr>
          <p:nvPr>
            <p:ph type="title"/>
          </p:nvPr>
        </p:nvSpPr>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22538A74-8150-16AC-3E73-A608C39275E1}"/>
              </a:ext>
            </a:extLst>
          </p:cNvPr>
          <p:cNvSpPr txBox="1">
            <a:spLocks noGrp="1"/>
          </p:cNvSpPr>
          <p:nvPr>
            <p:ph type="body" idx="4294967295"/>
          </p:nvPr>
        </p:nvSpPr>
        <p:spPr>
          <a:xfrm>
            <a:off x="652460" y="4250945"/>
            <a:ext cx="2940052" cy="576264"/>
          </a:xfrm>
        </p:spPr>
        <p:txBody>
          <a:bodyPr anchor="b">
            <a:noAutofit/>
          </a:bodyPr>
          <a:lstStyle>
            <a:lvl1pPr marL="0" indent="0">
              <a:buNone/>
              <a:defRPr sz="2400">
                <a:solidFill>
                  <a:srgbClr val="ACD433"/>
                </a:solidFill>
              </a:defRPr>
            </a:lvl1pPr>
          </a:lstStyle>
          <a:p>
            <a:pPr lvl="0"/>
            <a:r>
              <a:rPr lang="en-US"/>
              <a:t>Edit Master text styles</a:t>
            </a:r>
          </a:p>
        </p:txBody>
      </p:sp>
      <p:sp>
        <p:nvSpPr>
          <p:cNvPr id="4" name="Picture Placeholder 2">
            <a:extLst>
              <a:ext uri="{FF2B5EF4-FFF2-40B4-BE49-F238E27FC236}">
                <a16:creationId xmlns:a16="http://schemas.microsoft.com/office/drawing/2014/main" id="{D7BAC31A-2D8E-A782-5AC9-91DFC3122711}"/>
              </a:ext>
            </a:extLst>
          </p:cNvPr>
          <p:cNvSpPr txBox="1">
            <a:spLocks noGrp="1"/>
          </p:cNvSpPr>
          <p:nvPr>
            <p:ph type="pic" idx="4294967295"/>
          </p:nvPr>
        </p:nvSpPr>
        <p:spPr>
          <a:xfrm>
            <a:off x="652460" y="2209803"/>
            <a:ext cx="2940052" cy="1524003"/>
          </a:xfrm>
          <a:effectLst>
            <a:outerShdw dist="50804" dir="5400000" algn="tl">
              <a:srgbClr val="000000">
                <a:alpha val="43000"/>
              </a:srgbClr>
            </a:outerShdw>
          </a:effectLst>
        </p:spPr>
        <p:txBody>
          <a:bodyPr anchorCtr="1"/>
          <a:lstStyle>
            <a:lvl1pPr marL="0" indent="0" algn="ctr">
              <a:buNone/>
              <a:defRPr sz="1600"/>
            </a:lvl1pPr>
          </a:lstStyle>
          <a:p>
            <a:pPr lvl="0"/>
            <a:r>
              <a:rPr lang="en-US"/>
              <a:t>Click icon to add picture</a:t>
            </a:r>
          </a:p>
        </p:txBody>
      </p:sp>
      <p:sp>
        <p:nvSpPr>
          <p:cNvPr id="5" name="Text Placeholder 3">
            <a:extLst>
              <a:ext uri="{FF2B5EF4-FFF2-40B4-BE49-F238E27FC236}">
                <a16:creationId xmlns:a16="http://schemas.microsoft.com/office/drawing/2014/main" id="{63154A54-44F6-BE8E-D97B-2D2A64C3B1A6}"/>
              </a:ext>
            </a:extLst>
          </p:cNvPr>
          <p:cNvSpPr txBox="1">
            <a:spLocks noGrp="1"/>
          </p:cNvSpPr>
          <p:nvPr>
            <p:ph type="body" idx="4294967295"/>
          </p:nvPr>
        </p:nvSpPr>
        <p:spPr>
          <a:xfrm>
            <a:off x="652460" y="4827209"/>
            <a:ext cx="2940052" cy="659190"/>
          </a:xfrm>
        </p:spPr>
        <p:txBody>
          <a:bodyPr/>
          <a:lstStyle>
            <a:lvl1pPr marL="0" indent="0">
              <a:buNone/>
              <a:defRPr sz="1400"/>
            </a:lvl1pPr>
          </a:lstStyle>
          <a:p>
            <a:pPr lvl="0"/>
            <a:r>
              <a:rPr lang="en-US"/>
              <a:t>Edit Master text styles</a:t>
            </a:r>
          </a:p>
        </p:txBody>
      </p:sp>
      <p:sp>
        <p:nvSpPr>
          <p:cNvPr id="6" name="Text Placeholder 4">
            <a:extLst>
              <a:ext uri="{FF2B5EF4-FFF2-40B4-BE49-F238E27FC236}">
                <a16:creationId xmlns:a16="http://schemas.microsoft.com/office/drawing/2014/main" id="{A76EEFDD-C5FE-174D-B35E-FE96C01564D2}"/>
              </a:ext>
            </a:extLst>
          </p:cNvPr>
          <p:cNvSpPr txBox="1">
            <a:spLocks noGrp="1"/>
          </p:cNvSpPr>
          <p:nvPr>
            <p:ph type="body" idx="4294967295"/>
          </p:nvPr>
        </p:nvSpPr>
        <p:spPr>
          <a:xfrm>
            <a:off x="3889372" y="4250945"/>
            <a:ext cx="2930523" cy="576264"/>
          </a:xfrm>
        </p:spPr>
        <p:txBody>
          <a:bodyPr anchor="b">
            <a:noAutofit/>
          </a:bodyPr>
          <a:lstStyle>
            <a:lvl1pPr marL="0" indent="0">
              <a:buNone/>
              <a:defRPr sz="2400">
                <a:solidFill>
                  <a:srgbClr val="ACD433"/>
                </a:solidFill>
              </a:defRPr>
            </a:lvl1pPr>
          </a:lstStyle>
          <a:p>
            <a:pPr lvl="0"/>
            <a:r>
              <a:rPr lang="en-US"/>
              <a:t>Edit Master text styles</a:t>
            </a:r>
          </a:p>
        </p:txBody>
      </p:sp>
      <p:sp>
        <p:nvSpPr>
          <p:cNvPr id="7" name="Picture Placeholder 2">
            <a:extLst>
              <a:ext uri="{FF2B5EF4-FFF2-40B4-BE49-F238E27FC236}">
                <a16:creationId xmlns:a16="http://schemas.microsoft.com/office/drawing/2014/main" id="{5140A590-99E3-0706-7DA5-5A4AA467006B}"/>
              </a:ext>
            </a:extLst>
          </p:cNvPr>
          <p:cNvSpPr txBox="1">
            <a:spLocks noGrp="1"/>
          </p:cNvSpPr>
          <p:nvPr>
            <p:ph type="pic" idx="4294967295"/>
          </p:nvPr>
        </p:nvSpPr>
        <p:spPr>
          <a:xfrm>
            <a:off x="3889372" y="2209803"/>
            <a:ext cx="2930523" cy="1524003"/>
          </a:xfrm>
          <a:effectLst>
            <a:outerShdw dist="50804" dir="5400000" algn="tl">
              <a:srgbClr val="000000">
                <a:alpha val="43000"/>
              </a:srgbClr>
            </a:outerShdw>
          </a:effectLst>
        </p:spPr>
        <p:txBody>
          <a:bodyPr anchorCtr="1"/>
          <a:lstStyle>
            <a:lvl1pPr marL="0" indent="0" algn="ctr">
              <a:buNone/>
              <a:defRPr sz="1600"/>
            </a:lvl1pPr>
          </a:lstStyle>
          <a:p>
            <a:pPr lvl="0"/>
            <a:r>
              <a:rPr lang="en-US"/>
              <a:t>Click icon to add picture</a:t>
            </a:r>
          </a:p>
        </p:txBody>
      </p:sp>
      <p:sp>
        <p:nvSpPr>
          <p:cNvPr id="8" name="Text Placeholder 3">
            <a:extLst>
              <a:ext uri="{FF2B5EF4-FFF2-40B4-BE49-F238E27FC236}">
                <a16:creationId xmlns:a16="http://schemas.microsoft.com/office/drawing/2014/main" id="{D85A23DE-AAEB-E443-A949-654B054D6B50}"/>
              </a:ext>
            </a:extLst>
          </p:cNvPr>
          <p:cNvSpPr txBox="1">
            <a:spLocks noGrp="1"/>
          </p:cNvSpPr>
          <p:nvPr>
            <p:ph type="body" idx="4294967295"/>
          </p:nvPr>
        </p:nvSpPr>
        <p:spPr>
          <a:xfrm>
            <a:off x="3888019" y="4827209"/>
            <a:ext cx="2934410" cy="659190"/>
          </a:xfrm>
        </p:spPr>
        <p:txBody>
          <a:bodyPr/>
          <a:lstStyle>
            <a:lvl1pPr marL="0" indent="0">
              <a:buNone/>
              <a:defRPr sz="1400"/>
            </a:lvl1pPr>
          </a:lstStyle>
          <a:p>
            <a:pPr lvl="0"/>
            <a:r>
              <a:rPr lang="en-US"/>
              <a:t>Edit Master text styles</a:t>
            </a:r>
          </a:p>
        </p:txBody>
      </p:sp>
      <p:sp>
        <p:nvSpPr>
          <p:cNvPr id="9" name="Text Placeholder 4">
            <a:extLst>
              <a:ext uri="{FF2B5EF4-FFF2-40B4-BE49-F238E27FC236}">
                <a16:creationId xmlns:a16="http://schemas.microsoft.com/office/drawing/2014/main" id="{AD14E250-C9DB-012F-CE9C-CA0092312A82}"/>
              </a:ext>
            </a:extLst>
          </p:cNvPr>
          <p:cNvSpPr txBox="1">
            <a:spLocks noGrp="1"/>
          </p:cNvSpPr>
          <p:nvPr>
            <p:ph type="body" idx="4294967295"/>
          </p:nvPr>
        </p:nvSpPr>
        <p:spPr>
          <a:xfrm>
            <a:off x="7124703" y="4250945"/>
            <a:ext cx="2932115" cy="576264"/>
          </a:xfrm>
        </p:spPr>
        <p:txBody>
          <a:bodyPr anchor="b">
            <a:noAutofit/>
          </a:bodyPr>
          <a:lstStyle>
            <a:lvl1pPr marL="0" indent="0">
              <a:buNone/>
              <a:defRPr sz="2400">
                <a:solidFill>
                  <a:srgbClr val="ACD433"/>
                </a:solidFill>
              </a:defRPr>
            </a:lvl1pPr>
          </a:lstStyle>
          <a:p>
            <a:pPr lvl="0"/>
            <a:r>
              <a:rPr lang="en-US"/>
              <a:t>Edit Master text styles</a:t>
            </a:r>
          </a:p>
        </p:txBody>
      </p:sp>
      <p:sp>
        <p:nvSpPr>
          <p:cNvPr id="10" name="Picture Placeholder 2">
            <a:extLst>
              <a:ext uri="{FF2B5EF4-FFF2-40B4-BE49-F238E27FC236}">
                <a16:creationId xmlns:a16="http://schemas.microsoft.com/office/drawing/2014/main" id="{F81767BB-C8C3-5654-E81F-26228C43C4F3}"/>
              </a:ext>
            </a:extLst>
          </p:cNvPr>
          <p:cNvSpPr txBox="1">
            <a:spLocks noGrp="1"/>
          </p:cNvSpPr>
          <p:nvPr>
            <p:ph type="pic" idx="4294967295"/>
          </p:nvPr>
        </p:nvSpPr>
        <p:spPr>
          <a:xfrm>
            <a:off x="7124703" y="2209803"/>
            <a:ext cx="2932115" cy="1524003"/>
          </a:xfrm>
          <a:effectLst>
            <a:outerShdw dist="50804" dir="5400000" algn="tl">
              <a:srgbClr val="000000">
                <a:alpha val="43000"/>
              </a:srgbClr>
            </a:outerShdw>
          </a:effectLst>
        </p:spPr>
        <p:txBody>
          <a:bodyPr anchorCtr="1"/>
          <a:lstStyle>
            <a:lvl1pPr marL="0" indent="0" algn="ctr">
              <a:buNone/>
              <a:defRPr sz="1600"/>
            </a:lvl1pPr>
          </a:lstStyle>
          <a:p>
            <a:pPr lvl="0"/>
            <a:r>
              <a:rPr lang="en-US"/>
              <a:t>Click icon to add picture</a:t>
            </a:r>
          </a:p>
        </p:txBody>
      </p:sp>
      <p:sp>
        <p:nvSpPr>
          <p:cNvPr id="11" name="Text Placeholder 3">
            <a:extLst>
              <a:ext uri="{FF2B5EF4-FFF2-40B4-BE49-F238E27FC236}">
                <a16:creationId xmlns:a16="http://schemas.microsoft.com/office/drawing/2014/main" id="{DBAFCDEC-7BC9-4D6B-7B3C-A0749A063F42}"/>
              </a:ext>
            </a:extLst>
          </p:cNvPr>
          <p:cNvSpPr txBox="1">
            <a:spLocks noGrp="1"/>
          </p:cNvSpPr>
          <p:nvPr>
            <p:ph type="body" idx="4294967295"/>
          </p:nvPr>
        </p:nvSpPr>
        <p:spPr>
          <a:xfrm>
            <a:off x="7124575" y="4827209"/>
            <a:ext cx="2936001" cy="659190"/>
          </a:xfrm>
        </p:spPr>
        <p:txBody>
          <a:bodyPr/>
          <a:lstStyle>
            <a:lvl1pPr marL="0" indent="0">
              <a:buNone/>
              <a:defRPr sz="1400"/>
            </a:lvl1pPr>
          </a:lstStyle>
          <a:p>
            <a:pPr lvl="0"/>
            <a:r>
              <a:rPr lang="en-US"/>
              <a:t>Edit Master text styles</a:t>
            </a:r>
          </a:p>
        </p:txBody>
      </p:sp>
      <p:cxnSp>
        <p:nvCxnSpPr>
          <p:cNvPr id="12" name="Straight Connector 16">
            <a:extLst>
              <a:ext uri="{FF2B5EF4-FFF2-40B4-BE49-F238E27FC236}">
                <a16:creationId xmlns:a16="http://schemas.microsoft.com/office/drawing/2014/main" id="{401FE740-AD90-91FB-C116-C6C40575E57B}"/>
              </a:ext>
            </a:extLst>
          </p:cNvPr>
          <p:cNvCxnSpPr/>
          <p:nvPr/>
        </p:nvCxnSpPr>
        <p:spPr>
          <a:xfrm>
            <a:off x="3726143" y="2133596"/>
            <a:ext cx="0" cy="3962407"/>
          </a:xfrm>
          <a:prstGeom prst="straightConnector1">
            <a:avLst/>
          </a:prstGeom>
          <a:noFill/>
          <a:ln w="12701" cap="rnd">
            <a:solidFill>
              <a:srgbClr val="ACD433">
                <a:alpha val="40000"/>
              </a:srgbClr>
            </a:solidFill>
            <a:prstDash val="solid"/>
            <a:miter/>
          </a:ln>
        </p:spPr>
      </p:cxnSp>
      <p:cxnSp>
        <p:nvCxnSpPr>
          <p:cNvPr id="13" name="Straight Connector 17">
            <a:extLst>
              <a:ext uri="{FF2B5EF4-FFF2-40B4-BE49-F238E27FC236}">
                <a16:creationId xmlns:a16="http://schemas.microsoft.com/office/drawing/2014/main" id="{F5CDA23A-4F70-B34C-B3ED-908D6558B856}"/>
              </a:ext>
            </a:extLst>
          </p:cNvPr>
          <p:cNvCxnSpPr/>
          <p:nvPr/>
        </p:nvCxnSpPr>
        <p:spPr>
          <a:xfrm>
            <a:off x="6962223" y="2133596"/>
            <a:ext cx="0" cy="3966887"/>
          </a:xfrm>
          <a:prstGeom prst="straightConnector1">
            <a:avLst/>
          </a:prstGeom>
          <a:noFill/>
          <a:ln w="12701" cap="rnd">
            <a:solidFill>
              <a:srgbClr val="ACD433">
                <a:alpha val="40000"/>
              </a:srgbClr>
            </a:solidFill>
            <a:prstDash val="solid"/>
            <a:miter/>
          </a:ln>
        </p:spPr>
      </p:cxnSp>
      <p:sp>
        <p:nvSpPr>
          <p:cNvPr id="14" name="Date Placeholder 3">
            <a:extLst>
              <a:ext uri="{FF2B5EF4-FFF2-40B4-BE49-F238E27FC236}">
                <a16:creationId xmlns:a16="http://schemas.microsoft.com/office/drawing/2014/main" id="{A2130087-3AB4-DAC8-67FF-C90784E34050}"/>
              </a:ext>
            </a:extLst>
          </p:cNvPr>
          <p:cNvSpPr txBox="1">
            <a:spLocks noGrp="1"/>
          </p:cNvSpPr>
          <p:nvPr>
            <p:ph type="dt" sz="half" idx="7"/>
          </p:nvPr>
        </p:nvSpPr>
        <p:spPr/>
        <p:txBody>
          <a:bodyPr/>
          <a:lstStyle>
            <a:lvl1pPr>
              <a:defRPr/>
            </a:lvl1pPr>
          </a:lstStyle>
          <a:p>
            <a:pPr lvl="0"/>
            <a:fld id="{F4C8AA94-E0CE-48F8-B71E-4C0831DF208A}" type="datetime1">
              <a:rPr lang="en-US"/>
              <a:pPr lvl="0"/>
              <a:t>5/18/2022</a:t>
            </a:fld>
            <a:endParaRPr lang="en-US"/>
          </a:p>
        </p:txBody>
      </p:sp>
      <p:sp>
        <p:nvSpPr>
          <p:cNvPr id="15" name="Footer Placeholder 4">
            <a:extLst>
              <a:ext uri="{FF2B5EF4-FFF2-40B4-BE49-F238E27FC236}">
                <a16:creationId xmlns:a16="http://schemas.microsoft.com/office/drawing/2014/main" id="{5B9B2B26-C853-EA62-148A-9B32E9DA525B}"/>
              </a:ext>
            </a:extLst>
          </p:cNvPr>
          <p:cNvSpPr txBox="1">
            <a:spLocks noGrp="1"/>
          </p:cNvSpPr>
          <p:nvPr>
            <p:ph type="ftr" sz="quarter" idx="9"/>
          </p:nvPr>
        </p:nvSpPr>
        <p:spPr/>
        <p:txBody>
          <a:bodyPr/>
          <a:lstStyle>
            <a:lvl1pPr>
              <a:defRPr/>
            </a:lvl1pPr>
          </a:lstStyle>
          <a:p>
            <a:pPr lvl="0"/>
            <a:endParaRPr lang="en-US"/>
          </a:p>
        </p:txBody>
      </p:sp>
      <p:sp>
        <p:nvSpPr>
          <p:cNvPr id="16" name="Slide Number Placeholder 5">
            <a:extLst>
              <a:ext uri="{FF2B5EF4-FFF2-40B4-BE49-F238E27FC236}">
                <a16:creationId xmlns:a16="http://schemas.microsoft.com/office/drawing/2014/main" id="{5CDAB62E-08C6-239D-8A17-C660357276C4}"/>
              </a:ext>
            </a:extLst>
          </p:cNvPr>
          <p:cNvSpPr txBox="1">
            <a:spLocks noGrp="1"/>
          </p:cNvSpPr>
          <p:nvPr>
            <p:ph type="sldNum" sz="quarter" idx="8"/>
          </p:nvPr>
        </p:nvSpPr>
        <p:spPr/>
        <p:txBody>
          <a:bodyPr/>
          <a:lstStyle>
            <a:lvl1pPr>
              <a:defRPr/>
            </a:lvl1pPr>
          </a:lstStyle>
          <a:p>
            <a:pPr lvl="0"/>
            <a:fld id="{F3824149-682F-47CA-87AA-98A5CA5A2AF5}" type="slidenum">
              <a:t>‹#›</a:t>
            </a:fld>
            <a:endParaRPr lang="en-US"/>
          </a:p>
        </p:txBody>
      </p:sp>
    </p:spTree>
    <p:extLst>
      <p:ext uri="{BB962C8B-B14F-4D97-AF65-F5344CB8AC3E}">
        <p14:creationId xmlns:p14="http://schemas.microsoft.com/office/powerpoint/2010/main" val="32673391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9AB4A-3088-869E-BF48-1E99468317F5}"/>
              </a:ext>
            </a:extLst>
          </p:cNvPr>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E83D8AF0-63A6-5902-7162-C11DBA3BF30C}"/>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012863-F788-3CBB-4D94-8B481A72CC1F}"/>
              </a:ext>
            </a:extLst>
          </p:cNvPr>
          <p:cNvSpPr txBox="1">
            <a:spLocks noGrp="1"/>
          </p:cNvSpPr>
          <p:nvPr>
            <p:ph type="dt" sz="half" idx="7"/>
          </p:nvPr>
        </p:nvSpPr>
        <p:spPr/>
        <p:txBody>
          <a:bodyPr/>
          <a:lstStyle>
            <a:lvl1pPr>
              <a:defRPr/>
            </a:lvl1pPr>
          </a:lstStyle>
          <a:p>
            <a:pPr lvl="0"/>
            <a:fld id="{5E799ECF-9B97-432C-8171-581590AFB137}" type="datetime1">
              <a:rPr lang="en-US"/>
              <a:pPr lvl="0"/>
              <a:t>5/18/2022</a:t>
            </a:fld>
            <a:endParaRPr lang="en-US"/>
          </a:p>
        </p:txBody>
      </p:sp>
      <p:sp>
        <p:nvSpPr>
          <p:cNvPr id="5" name="Footer Placeholder 4">
            <a:extLst>
              <a:ext uri="{FF2B5EF4-FFF2-40B4-BE49-F238E27FC236}">
                <a16:creationId xmlns:a16="http://schemas.microsoft.com/office/drawing/2014/main" id="{860CCB01-6792-E9F2-0948-7FC0FA012D8E}"/>
              </a:ext>
            </a:extLst>
          </p:cNvPr>
          <p:cNvSpPr txBox="1">
            <a:spLocks noGrp="1"/>
          </p:cNvSpPr>
          <p:nvPr>
            <p:ph type="ftr" sz="quarter" idx="9"/>
          </p:nvPr>
        </p:nvSpPr>
        <p:spPr/>
        <p:txBody>
          <a:bodyPr/>
          <a:lstStyle>
            <a:lvl1pPr>
              <a:defRPr/>
            </a:lvl1pPr>
          </a:lstStyle>
          <a:p>
            <a:pPr lvl="0"/>
            <a:endParaRPr lang="en-US"/>
          </a:p>
        </p:txBody>
      </p:sp>
      <p:sp>
        <p:nvSpPr>
          <p:cNvPr id="6" name="Slide Number Placeholder 5">
            <a:extLst>
              <a:ext uri="{FF2B5EF4-FFF2-40B4-BE49-F238E27FC236}">
                <a16:creationId xmlns:a16="http://schemas.microsoft.com/office/drawing/2014/main" id="{6C4B233E-8C0E-65D6-FDF0-E38A10071738}"/>
              </a:ext>
            </a:extLst>
          </p:cNvPr>
          <p:cNvSpPr txBox="1">
            <a:spLocks noGrp="1"/>
          </p:cNvSpPr>
          <p:nvPr>
            <p:ph type="sldNum" sz="quarter" idx="8"/>
          </p:nvPr>
        </p:nvSpPr>
        <p:spPr/>
        <p:txBody>
          <a:bodyPr/>
          <a:lstStyle>
            <a:lvl1pPr>
              <a:defRPr/>
            </a:lvl1pPr>
          </a:lstStyle>
          <a:p>
            <a:pPr lvl="0"/>
            <a:fld id="{9EE0C699-C46A-4B69-B739-DAABC58AFD4C}" type="slidenum">
              <a:t>‹#›</a:t>
            </a:fld>
            <a:endParaRPr lang="en-US"/>
          </a:p>
        </p:txBody>
      </p:sp>
    </p:spTree>
    <p:extLst>
      <p:ext uri="{BB962C8B-B14F-4D97-AF65-F5344CB8AC3E}">
        <p14:creationId xmlns:p14="http://schemas.microsoft.com/office/powerpoint/2010/main" val="17383951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FBDA3E-4BC7-AF8C-EA66-7E0790FC5B4C}"/>
              </a:ext>
            </a:extLst>
          </p:cNvPr>
          <p:cNvSpPr txBox="1">
            <a:spLocks noGrp="1"/>
          </p:cNvSpPr>
          <p:nvPr>
            <p:ph type="title" orient="vert"/>
          </p:nvPr>
        </p:nvSpPr>
        <p:spPr>
          <a:xfrm>
            <a:off x="8304215" y="430216"/>
            <a:ext cx="1752603" cy="5826127"/>
          </a:xfrm>
        </p:spPr>
        <p:txBody>
          <a:bodyPr vert="eaVert" anchor="b"/>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FF59BAE9-C7E2-F559-FE64-C9C0715A9976}"/>
              </a:ext>
            </a:extLst>
          </p:cNvPr>
          <p:cNvSpPr txBox="1">
            <a:spLocks noGrp="1"/>
          </p:cNvSpPr>
          <p:nvPr>
            <p:ph type="body" orient="vert" idx="1"/>
          </p:nvPr>
        </p:nvSpPr>
        <p:spPr>
          <a:xfrm>
            <a:off x="652460" y="887416"/>
            <a:ext cx="7423144" cy="5368927"/>
          </a:xfrm>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A07665-2912-7B90-4F76-9ECD875A0598}"/>
              </a:ext>
            </a:extLst>
          </p:cNvPr>
          <p:cNvSpPr txBox="1">
            <a:spLocks noGrp="1"/>
          </p:cNvSpPr>
          <p:nvPr>
            <p:ph type="dt" sz="half" idx="7"/>
          </p:nvPr>
        </p:nvSpPr>
        <p:spPr/>
        <p:txBody>
          <a:bodyPr/>
          <a:lstStyle>
            <a:lvl1pPr>
              <a:defRPr/>
            </a:lvl1pPr>
          </a:lstStyle>
          <a:p>
            <a:pPr lvl="0"/>
            <a:fld id="{378CB378-FC08-4AAD-9B87-31993FCE31FE}" type="datetime1">
              <a:rPr lang="en-US"/>
              <a:pPr lvl="0"/>
              <a:t>5/18/2022</a:t>
            </a:fld>
            <a:endParaRPr lang="en-US"/>
          </a:p>
        </p:txBody>
      </p:sp>
      <p:sp>
        <p:nvSpPr>
          <p:cNvPr id="5" name="Footer Placeholder 4">
            <a:extLst>
              <a:ext uri="{FF2B5EF4-FFF2-40B4-BE49-F238E27FC236}">
                <a16:creationId xmlns:a16="http://schemas.microsoft.com/office/drawing/2014/main" id="{1D061670-4067-C5A3-AC9C-E9AD997BAA0C}"/>
              </a:ext>
            </a:extLst>
          </p:cNvPr>
          <p:cNvSpPr txBox="1">
            <a:spLocks noGrp="1"/>
          </p:cNvSpPr>
          <p:nvPr>
            <p:ph type="ftr" sz="quarter" idx="9"/>
          </p:nvPr>
        </p:nvSpPr>
        <p:spPr/>
        <p:txBody>
          <a:bodyPr/>
          <a:lstStyle>
            <a:lvl1pPr>
              <a:defRPr/>
            </a:lvl1pPr>
          </a:lstStyle>
          <a:p>
            <a:pPr lvl="0"/>
            <a:endParaRPr lang="en-US"/>
          </a:p>
        </p:txBody>
      </p:sp>
      <p:sp>
        <p:nvSpPr>
          <p:cNvPr id="6" name="Slide Number Placeholder 5">
            <a:extLst>
              <a:ext uri="{FF2B5EF4-FFF2-40B4-BE49-F238E27FC236}">
                <a16:creationId xmlns:a16="http://schemas.microsoft.com/office/drawing/2014/main" id="{73EE36EB-0B44-48BC-C57F-5E913E77FEFA}"/>
              </a:ext>
            </a:extLst>
          </p:cNvPr>
          <p:cNvSpPr txBox="1">
            <a:spLocks noGrp="1"/>
          </p:cNvSpPr>
          <p:nvPr>
            <p:ph type="sldNum" sz="quarter" idx="8"/>
          </p:nvPr>
        </p:nvSpPr>
        <p:spPr/>
        <p:txBody>
          <a:bodyPr/>
          <a:lstStyle>
            <a:lvl1pPr>
              <a:defRPr/>
            </a:lvl1pPr>
          </a:lstStyle>
          <a:p>
            <a:pPr lvl="0"/>
            <a:fld id="{19DCED64-3453-4445-9584-787D36E0018F}" type="slidenum">
              <a:t>‹#›</a:t>
            </a:fld>
            <a:endParaRPr lang="en-US"/>
          </a:p>
        </p:txBody>
      </p:sp>
    </p:spTree>
    <p:extLst>
      <p:ext uri="{BB962C8B-B14F-4D97-AF65-F5344CB8AC3E}">
        <p14:creationId xmlns:p14="http://schemas.microsoft.com/office/powerpoint/2010/main" val="4216939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873D5-2EE3-B934-E06A-DB6C79423DC8}"/>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CA07268B-BDDE-3386-1594-29946654AF21}"/>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17BDD2-8B49-B71C-D427-99444B5FFC8F}"/>
              </a:ext>
            </a:extLst>
          </p:cNvPr>
          <p:cNvSpPr txBox="1">
            <a:spLocks noGrp="1"/>
          </p:cNvSpPr>
          <p:nvPr>
            <p:ph type="dt" sz="half" idx="7"/>
          </p:nvPr>
        </p:nvSpPr>
        <p:spPr/>
        <p:txBody>
          <a:bodyPr/>
          <a:lstStyle>
            <a:lvl1pPr>
              <a:defRPr/>
            </a:lvl1pPr>
          </a:lstStyle>
          <a:p>
            <a:pPr lvl="0"/>
            <a:fld id="{B279A11C-B665-49DB-9DEB-BF8A01515894}" type="datetime1">
              <a:rPr lang="en-US"/>
              <a:pPr lvl="0"/>
              <a:t>5/18/2022</a:t>
            </a:fld>
            <a:endParaRPr lang="en-US"/>
          </a:p>
        </p:txBody>
      </p:sp>
      <p:sp>
        <p:nvSpPr>
          <p:cNvPr id="5" name="Footer Placeholder 4">
            <a:extLst>
              <a:ext uri="{FF2B5EF4-FFF2-40B4-BE49-F238E27FC236}">
                <a16:creationId xmlns:a16="http://schemas.microsoft.com/office/drawing/2014/main" id="{EA10F0A2-E718-3656-64B6-388BF9511287}"/>
              </a:ext>
            </a:extLst>
          </p:cNvPr>
          <p:cNvSpPr txBox="1">
            <a:spLocks noGrp="1"/>
          </p:cNvSpPr>
          <p:nvPr>
            <p:ph type="ftr" sz="quarter" idx="9"/>
          </p:nvPr>
        </p:nvSpPr>
        <p:spPr/>
        <p:txBody>
          <a:bodyPr/>
          <a:lstStyle>
            <a:lvl1pPr>
              <a:defRPr/>
            </a:lvl1pPr>
          </a:lstStyle>
          <a:p>
            <a:pPr lvl="0"/>
            <a:endParaRPr lang="en-US"/>
          </a:p>
        </p:txBody>
      </p:sp>
      <p:sp>
        <p:nvSpPr>
          <p:cNvPr id="6" name="Slide Number Placeholder 5">
            <a:extLst>
              <a:ext uri="{FF2B5EF4-FFF2-40B4-BE49-F238E27FC236}">
                <a16:creationId xmlns:a16="http://schemas.microsoft.com/office/drawing/2014/main" id="{C745B160-DB20-222B-0C2D-76811921DA2B}"/>
              </a:ext>
            </a:extLst>
          </p:cNvPr>
          <p:cNvSpPr txBox="1">
            <a:spLocks noGrp="1"/>
          </p:cNvSpPr>
          <p:nvPr>
            <p:ph type="sldNum" sz="quarter" idx="8"/>
          </p:nvPr>
        </p:nvSpPr>
        <p:spPr/>
        <p:txBody>
          <a:bodyPr/>
          <a:lstStyle>
            <a:lvl1pPr>
              <a:defRPr/>
            </a:lvl1pPr>
          </a:lstStyle>
          <a:p>
            <a:pPr lvl="0"/>
            <a:fld id="{928B4561-4CDF-438C-9FEA-40604D4A5DED}" type="slidenum">
              <a:t>‹#›</a:t>
            </a:fld>
            <a:endParaRPr lang="en-US"/>
          </a:p>
        </p:txBody>
      </p:sp>
    </p:spTree>
    <p:extLst>
      <p:ext uri="{BB962C8B-B14F-4D97-AF65-F5344CB8AC3E}">
        <p14:creationId xmlns:p14="http://schemas.microsoft.com/office/powerpoint/2010/main" val="58165026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2F331-64BE-424C-0990-4663044547CF}"/>
              </a:ext>
            </a:extLst>
          </p:cNvPr>
          <p:cNvSpPr txBox="1">
            <a:spLocks noGrp="1"/>
          </p:cNvSpPr>
          <p:nvPr>
            <p:ph type="title"/>
          </p:nvPr>
        </p:nvSpPr>
        <p:spPr>
          <a:xfrm>
            <a:off x="1154960" y="2861733"/>
            <a:ext cx="8825660" cy="1915649"/>
          </a:xfrm>
        </p:spPr>
        <p:txBody>
          <a:bodyPr anchor="b"/>
          <a:lstStyle>
            <a:lvl1pPr>
              <a:defRPr sz="4000"/>
            </a:lvl1pPr>
          </a:lstStyle>
          <a:p>
            <a:pPr lvl="0"/>
            <a:r>
              <a:rPr lang="en-US"/>
              <a:t>Click to edit Master title style</a:t>
            </a:r>
          </a:p>
        </p:txBody>
      </p:sp>
      <p:sp>
        <p:nvSpPr>
          <p:cNvPr id="3" name="Text Placeholder 2">
            <a:extLst>
              <a:ext uri="{FF2B5EF4-FFF2-40B4-BE49-F238E27FC236}">
                <a16:creationId xmlns:a16="http://schemas.microsoft.com/office/drawing/2014/main" id="{A6AB3DF3-E726-2C29-E09E-34A60F7E5431}"/>
              </a:ext>
            </a:extLst>
          </p:cNvPr>
          <p:cNvSpPr txBox="1">
            <a:spLocks noGrp="1"/>
          </p:cNvSpPr>
          <p:nvPr>
            <p:ph type="body" idx="1"/>
          </p:nvPr>
        </p:nvSpPr>
        <p:spPr>
          <a:xfrm>
            <a:off x="1154951" y="4777383"/>
            <a:ext cx="8825660" cy="860395"/>
          </a:xfrm>
        </p:spPr>
        <p:txBody>
          <a:bodyPr/>
          <a:lstStyle>
            <a:lvl1pPr marL="0" indent="0">
              <a:buNone/>
              <a:defRPr cap="all">
                <a:solidFill>
                  <a:srgbClr val="ACD433"/>
                </a:solidFill>
              </a:defRPr>
            </a:lvl1pPr>
          </a:lstStyle>
          <a:p>
            <a:pPr lvl="0"/>
            <a:r>
              <a:rPr lang="en-US"/>
              <a:t>Edit Master text styles</a:t>
            </a:r>
          </a:p>
        </p:txBody>
      </p:sp>
      <p:sp>
        <p:nvSpPr>
          <p:cNvPr id="4" name="Date Placeholder 3">
            <a:extLst>
              <a:ext uri="{FF2B5EF4-FFF2-40B4-BE49-F238E27FC236}">
                <a16:creationId xmlns:a16="http://schemas.microsoft.com/office/drawing/2014/main" id="{8F565D91-8DAD-A928-C028-1ACDFB7DFDBA}"/>
              </a:ext>
            </a:extLst>
          </p:cNvPr>
          <p:cNvSpPr txBox="1">
            <a:spLocks noGrp="1"/>
          </p:cNvSpPr>
          <p:nvPr>
            <p:ph type="dt" sz="half" idx="7"/>
          </p:nvPr>
        </p:nvSpPr>
        <p:spPr/>
        <p:txBody>
          <a:bodyPr/>
          <a:lstStyle>
            <a:lvl1pPr>
              <a:defRPr/>
            </a:lvl1pPr>
          </a:lstStyle>
          <a:p>
            <a:pPr lvl="0"/>
            <a:fld id="{411DA4DD-28E2-4C6C-8546-AE056CA84736}" type="datetime1">
              <a:rPr lang="en-US"/>
              <a:pPr lvl="0"/>
              <a:t>5/18/2022</a:t>
            </a:fld>
            <a:endParaRPr lang="en-US"/>
          </a:p>
        </p:txBody>
      </p:sp>
      <p:sp>
        <p:nvSpPr>
          <p:cNvPr id="5" name="Footer Placeholder 4">
            <a:extLst>
              <a:ext uri="{FF2B5EF4-FFF2-40B4-BE49-F238E27FC236}">
                <a16:creationId xmlns:a16="http://schemas.microsoft.com/office/drawing/2014/main" id="{328D799C-C4A4-B8AB-987F-B0ABF4F2F291}"/>
              </a:ext>
            </a:extLst>
          </p:cNvPr>
          <p:cNvSpPr txBox="1">
            <a:spLocks noGrp="1"/>
          </p:cNvSpPr>
          <p:nvPr>
            <p:ph type="ftr" sz="quarter" idx="9"/>
          </p:nvPr>
        </p:nvSpPr>
        <p:spPr/>
        <p:txBody>
          <a:bodyPr/>
          <a:lstStyle>
            <a:lvl1pPr>
              <a:defRPr/>
            </a:lvl1pPr>
          </a:lstStyle>
          <a:p>
            <a:pPr lvl="0"/>
            <a:endParaRPr lang="en-US"/>
          </a:p>
        </p:txBody>
      </p:sp>
      <p:sp>
        <p:nvSpPr>
          <p:cNvPr id="6" name="Slide Number Placeholder 5">
            <a:extLst>
              <a:ext uri="{FF2B5EF4-FFF2-40B4-BE49-F238E27FC236}">
                <a16:creationId xmlns:a16="http://schemas.microsoft.com/office/drawing/2014/main" id="{A23091E7-E05A-D85B-00D6-3F984184A884}"/>
              </a:ext>
            </a:extLst>
          </p:cNvPr>
          <p:cNvSpPr txBox="1">
            <a:spLocks noGrp="1"/>
          </p:cNvSpPr>
          <p:nvPr>
            <p:ph type="sldNum" sz="quarter" idx="8"/>
          </p:nvPr>
        </p:nvSpPr>
        <p:spPr/>
        <p:txBody>
          <a:bodyPr/>
          <a:lstStyle>
            <a:lvl1pPr>
              <a:defRPr/>
            </a:lvl1pPr>
          </a:lstStyle>
          <a:p>
            <a:pPr lvl="0"/>
            <a:fld id="{732E6F55-19A3-4F9E-BC49-304C0ABD1F9A}" type="slidenum">
              <a:t>‹#›</a:t>
            </a:fld>
            <a:endParaRPr lang="en-US"/>
          </a:p>
        </p:txBody>
      </p:sp>
    </p:spTree>
    <p:extLst>
      <p:ext uri="{BB962C8B-B14F-4D97-AF65-F5344CB8AC3E}">
        <p14:creationId xmlns:p14="http://schemas.microsoft.com/office/powerpoint/2010/main" val="2806817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46468-4E76-15BD-0EE0-338A53668DBC}"/>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EE0B314D-8614-7BB1-29DC-7AAB7565676F}"/>
              </a:ext>
            </a:extLst>
          </p:cNvPr>
          <p:cNvSpPr txBox="1">
            <a:spLocks noGrp="1"/>
          </p:cNvSpPr>
          <p:nvPr>
            <p:ph idx="1"/>
          </p:nvPr>
        </p:nvSpPr>
        <p:spPr>
          <a:xfrm>
            <a:off x="1103315" y="2060572"/>
            <a:ext cx="4396334" cy="4195760"/>
          </a:xfrm>
        </p:spPr>
        <p:txBody>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C40BB66-0CD6-1CC5-0316-09FA0673ED95}"/>
              </a:ext>
            </a:extLst>
          </p:cNvPr>
          <p:cNvSpPr txBox="1">
            <a:spLocks noGrp="1"/>
          </p:cNvSpPr>
          <p:nvPr>
            <p:ph idx="2"/>
          </p:nvPr>
        </p:nvSpPr>
        <p:spPr>
          <a:xfrm>
            <a:off x="5654494" y="2056092"/>
            <a:ext cx="4396343" cy="4200241"/>
          </a:xfrm>
        </p:spPr>
        <p:txBody>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95C8321-49B9-1F5A-45F1-8D5B41036235}"/>
              </a:ext>
            </a:extLst>
          </p:cNvPr>
          <p:cNvSpPr txBox="1">
            <a:spLocks noGrp="1"/>
          </p:cNvSpPr>
          <p:nvPr>
            <p:ph type="dt" sz="half" idx="7"/>
          </p:nvPr>
        </p:nvSpPr>
        <p:spPr/>
        <p:txBody>
          <a:bodyPr/>
          <a:lstStyle>
            <a:lvl1pPr>
              <a:defRPr/>
            </a:lvl1pPr>
          </a:lstStyle>
          <a:p>
            <a:pPr lvl="0"/>
            <a:fld id="{EA40FFA4-A788-47B8-ADEA-FD1D639B097B}" type="datetime1">
              <a:rPr lang="en-US"/>
              <a:pPr lvl="0"/>
              <a:t>5/18/2022</a:t>
            </a:fld>
            <a:endParaRPr lang="en-US"/>
          </a:p>
        </p:txBody>
      </p:sp>
      <p:sp>
        <p:nvSpPr>
          <p:cNvPr id="6" name="Footer Placeholder 5">
            <a:extLst>
              <a:ext uri="{FF2B5EF4-FFF2-40B4-BE49-F238E27FC236}">
                <a16:creationId xmlns:a16="http://schemas.microsoft.com/office/drawing/2014/main" id="{F23CC4B0-8F24-9E38-0C52-FF515A8D6F42}"/>
              </a:ext>
            </a:extLst>
          </p:cNvPr>
          <p:cNvSpPr txBox="1">
            <a:spLocks noGrp="1"/>
          </p:cNvSpPr>
          <p:nvPr>
            <p:ph type="ftr" sz="quarter" idx="9"/>
          </p:nvPr>
        </p:nvSpPr>
        <p:spPr/>
        <p:txBody>
          <a:bodyPr/>
          <a:lstStyle>
            <a:lvl1pPr>
              <a:defRPr/>
            </a:lvl1pPr>
          </a:lstStyle>
          <a:p>
            <a:pPr lvl="0"/>
            <a:endParaRPr lang="en-US"/>
          </a:p>
        </p:txBody>
      </p:sp>
      <p:sp>
        <p:nvSpPr>
          <p:cNvPr id="7" name="Slide Number Placeholder 6">
            <a:extLst>
              <a:ext uri="{FF2B5EF4-FFF2-40B4-BE49-F238E27FC236}">
                <a16:creationId xmlns:a16="http://schemas.microsoft.com/office/drawing/2014/main" id="{474C257F-9BEA-5418-6D2B-28E180B827C8}"/>
              </a:ext>
            </a:extLst>
          </p:cNvPr>
          <p:cNvSpPr txBox="1">
            <a:spLocks noGrp="1"/>
          </p:cNvSpPr>
          <p:nvPr>
            <p:ph type="sldNum" sz="quarter" idx="8"/>
          </p:nvPr>
        </p:nvSpPr>
        <p:spPr/>
        <p:txBody>
          <a:bodyPr/>
          <a:lstStyle>
            <a:lvl1pPr>
              <a:defRPr/>
            </a:lvl1pPr>
          </a:lstStyle>
          <a:p>
            <a:pPr lvl="0"/>
            <a:fld id="{1B3F0FB0-5303-4B13-9CCD-AF6D6020E534}" type="slidenum">
              <a:t>‹#›</a:t>
            </a:fld>
            <a:endParaRPr lang="en-US"/>
          </a:p>
        </p:txBody>
      </p:sp>
    </p:spTree>
    <p:extLst>
      <p:ext uri="{BB962C8B-B14F-4D97-AF65-F5344CB8AC3E}">
        <p14:creationId xmlns:p14="http://schemas.microsoft.com/office/powerpoint/2010/main" val="1938441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84800-FF16-5A08-C692-08FE344119DA}"/>
              </a:ext>
            </a:extLst>
          </p:cNvPr>
          <p:cNvSpPr txBox="1">
            <a:spLocks noGrp="1"/>
          </p:cNvSpPr>
          <p:nvPr>
            <p:ph type="title"/>
          </p:nvPr>
        </p:nvSpPr>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38FAEAF4-2557-2D09-C9EB-F27CF3EF5381}"/>
              </a:ext>
            </a:extLst>
          </p:cNvPr>
          <p:cNvSpPr txBox="1">
            <a:spLocks noGrp="1"/>
          </p:cNvSpPr>
          <p:nvPr>
            <p:ph type="body" idx="1"/>
          </p:nvPr>
        </p:nvSpPr>
        <p:spPr>
          <a:xfrm>
            <a:off x="1103315" y="1904996"/>
            <a:ext cx="4396334" cy="576264"/>
          </a:xfrm>
        </p:spPr>
        <p:txBody>
          <a:bodyPr anchor="b">
            <a:noAutofit/>
          </a:bodyPr>
          <a:lstStyle>
            <a:lvl1pPr marL="0" indent="0">
              <a:buNone/>
              <a:defRPr sz="2400">
                <a:solidFill>
                  <a:srgbClr val="ACD433"/>
                </a:solidFill>
              </a:defRPr>
            </a:lvl1pPr>
          </a:lstStyle>
          <a:p>
            <a:pPr lvl="0"/>
            <a:r>
              <a:rPr lang="en-US"/>
              <a:t>Edit Master text styles</a:t>
            </a:r>
          </a:p>
        </p:txBody>
      </p:sp>
      <p:sp>
        <p:nvSpPr>
          <p:cNvPr id="4" name="Content Placeholder 3">
            <a:extLst>
              <a:ext uri="{FF2B5EF4-FFF2-40B4-BE49-F238E27FC236}">
                <a16:creationId xmlns:a16="http://schemas.microsoft.com/office/drawing/2014/main" id="{87C34EC0-E1E4-0B16-3DCC-5116631655CF}"/>
              </a:ext>
            </a:extLst>
          </p:cNvPr>
          <p:cNvSpPr txBox="1">
            <a:spLocks noGrp="1"/>
          </p:cNvSpPr>
          <p:nvPr>
            <p:ph idx="2"/>
          </p:nvPr>
        </p:nvSpPr>
        <p:spPr>
          <a:xfrm>
            <a:off x="1103315" y="2514600"/>
            <a:ext cx="4396334" cy="3741733"/>
          </a:xfrm>
        </p:spPr>
        <p:txBody>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E5B0F1-93B2-16AF-4490-0ECAE92FA55D}"/>
              </a:ext>
            </a:extLst>
          </p:cNvPr>
          <p:cNvSpPr txBox="1">
            <a:spLocks noGrp="1"/>
          </p:cNvSpPr>
          <p:nvPr>
            <p:ph type="body" idx="3"/>
          </p:nvPr>
        </p:nvSpPr>
        <p:spPr>
          <a:xfrm>
            <a:off x="5654494" y="1904996"/>
            <a:ext cx="4396334" cy="576264"/>
          </a:xfrm>
        </p:spPr>
        <p:txBody>
          <a:bodyPr anchor="b">
            <a:noAutofit/>
          </a:bodyPr>
          <a:lstStyle>
            <a:lvl1pPr marL="0" indent="0">
              <a:buNone/>
              <a:defRPr sz="2400">
                <a:solidFill>
                  <a:srgbClr val="ACD433"/>
                </a:solidFill>
              </a:defRPr>
            </a:lvl1pPr>
          </a:lstStyle>
          <a:p>
            <a:pPr lvl="0"/>
            <a:r>
              <a:rPr lang="en-US"/>
              <a:t>Edit Master text styles</a:t>
            </a:r>
          </a:p>
        </p:txBody>
      </p:sp>
      <p:sp>
        <p:nvSpPr>
          <p:cNvPr id="6" name="Content Placeholder 5">
            <a:extLst>
              <a:ext uri="{FF2B5EF4-FFF2-40B4-BE49-F238E27FC236}">
                <a16:creationId xmlns:a16="http://schemas.microsoft.com/office/drawing/2014/main" id="{B2F05E1E-6EE6-E19B-BEE7-AC5DACB1075A}"/>
              </a:ext>
            </a:extLst>
          </p:cNvPr>
          <p:cNvSpPr txBox="1">
            <a:spLocks noGrp="1"/>
          </p:cNvSpPr>
          <p:nvPr>
            <p:ph idx="4"/>
          </p:nvPr>
        </p:nvSpPr>
        <p:spPr>
          <a:xfrm>
            <a:off x="5654494" y="2514600"/>
            <a:ext cx="4396334" cy="3741733"/>
          </a:xfrm>
        </p:spPr>
        <p:txBody>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754A9B-95D1-E53B-6139-3C25FDFD37DA}"/>
              </a:ext>
            </a:extLst>
          </p:cNvPr>
          <p:cNvSpPr txBox="1">
            <a:spLocks noGrp="1"/>
          </p:cNvSpPr>
          <p:nvPr>
            <p:ph type="dt" sz="half" idx="7"/>
          </p:nvPr>
        </p:nvSpPr>
        <p:spPr/>
        <p:txBody>
          <a:bodyPr/>
          <a:lstStyle>
            <a:lvl1pPr>
              <a:defRPr/>
            </a:lvl1pPr>
          </a:lstStyle>
          <a:p>
            <a:pPr lvl="0"/>
            <a:fld id="{7A816226-B254-41EE-A42A-732066CC834F}" type="datetime1">
              <a:rPr lang="en-US"/>
              <a:pPr lvl="0"/>
              <a:t>5/18/2022</a:t>
            </a:fld>
            <a:endParaRPr lang="en-US"/>
          </a:p>
        </p:txBody>
      </p:sp>
      <p:sp>
        <p:nvSpPr>
          <p:cNvPr id="8" name="Footer Placeholder 7">
            <a:extLst>
              <a:ext uri="{FF2B5EF4-FFF2-40B4-BE49-F238E27FC236}">
                <a16:creationId xmlns:a16="http://schemas.microsoft.com/office/drawing/2014/main" id="{7B9517A3-8201-10F0-F169-04B7315FE97C}"/>
              </a:ext>
            </a:extLst>
          </p:cNvPr>
          <p:cNvSpPr txBox="1">
            <a:spLocks noGrp="1"/>
          </p:cNvSpPr>
          <p:nvPr>
            <p:ph type="ftr" sz="quarter" idx="9"/>
          </p:nvPr>
        </p:nvSpPr>
        <p:spPr/>
        <p:txBody>
          <a:bodyPr/>
          <a:lstStyle>
            <a:lvl1pPr>
              <a:defRPr/>
            </a:lvl1pPr>
          </a:lstStyle>
          <a:p>
            <a:pPr lvl="0"/>
            <a:endParaRPr lang="en-US"/>
          </a:p>
        </p:txBody>
      </p:sp>
      <p:sp>
        <p:nvSpPr>
          <p:cNvPr id="9" name="Slide Number Placeholder 8">
            <a:extLst>
              <a:ext uri="{FF2B5EF4-FFF2-40B4-BE49-F238E27FC236}">
                <a16:creationId xmlns:a16="http://schemas.microsoft.com/office/drawing/2014/main" id="{1CFE6184-3961-18DB-CA34-7A141702C146}"/>
              </a:ext>
            </a:extLst>
          </p:cNvPr>
          <p:cNvSpPr txBox="1">
            <a:spLocks noGrp="1"/>
          </p:cNvSpPr>
          <p:nvPr>
            <p:ph type="sldNum" sz="quarter" idx="8"/>
          </p:nvPr>
        </p:nvSpPr>
        <p:spPr/>
        <p:txBody>
          <a:bodyPr/>
          <a:lstStyle>
            <a:lvl1pPr>
              <a:defRPr/>
            </a:lvl1pPr>
          </a:lstStyle>
          <a:p>
            <a:pPr lvl="0"/>
            <a:fld id="{FFE11DB6-1461-435D-AA57-03A0445AC0DC}" type="slidenum">
              <a:t>‹#›</a:t>
            </a:fld>
            <a:endParaRPr lang="en-US"/>
          </a:p>
        </p:txBody>
      </p:sp>
    </p:spTree>
    <p:extLst>
      <p:ext uri="{BB962C8B-B14F-4D97-AF65-F5344CB8AC3E}">
        <p14:creationId xmlns:p14="http://schemas.microsoft.com/office/powerpoint/2010/main" val="167986472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3FF14-A840-CDD4-0283-A81009AB304A}"/>
              </a:ext>
            </a:extLst>
          </p:cNvPr>
          <p:cNvSpPr txBox="1">
            <a:spLocks noGrp="1"/>
          </p:cNvSpPr>
          <p:nvPr>
            <p:ph type="title"/>
          </p:nvPr>
        </p:nvSpPr>
        <p:spPr/>
        <p:txBody>
          <a:bodyPr/>
          <a:lstStyle>
            <a:lvl1pPr>
              <a:defRPr/>
            </a:lvl1pPr>
          </a:lstStyle>
          <a:p>
            <a:pPr lvl="0"/>
            <a:r>
              <a:rPr lang="en-US"/>
              <a:t>Click to edit Master title style</a:t>
            </a:r>
          </a:p>
        </p:txBody>
      </p:sp>
      <p:sp>
        <p:nvSpPr>
          <p:cNvPr id="3" name="Date Placeholder 2">
            <a:extLst>
              <a:ext uri="{FF2B5EF4-FFF2-40B4-BE49-F238E27FC236}">
                <a16:creationId xmlns:a16="http://schemas.microsoft.com/office/drawing/2014/main" id="{60EE9BCB-F5BE-5648-62F5-1B373EF9FD49}"/>
              </a:ext>
            </a:extLst>
          </p:cNvPr>
          <p:cNvSpPr txBox="1">
            <a:spLocks noGrp="1"/>
          </p:cNvSpPr>
          <p:nvPr>
            <p:ph type="dt" sz="half" idx="7"/>
          </p:nvPr>
        </p:nvSpPr>
        <p:spPr/>
        <p:txBody>
          <a:bodyPr/>
          <a:lstStyle>
            <a:lvl1pPr>
              <a:defRPr/>
            </a:lvl1pPr>
          </a:lstStyle>
          <a:p>
            <a:pPr lvl="0"/>
            <a:fld id="{8A1C01A5-7364-4300-9FD2-9EA0B89183BC}" type="datetime1">
              <a:rPr lang="en-US"/>
              <a:pPr lvl="0"/>
              <a:t>5/18/2022</a:t>
            </a:fld>
            <a:endParaRPr lang="en-US"/>
          </a:p>
        </p:txBody>
      </p:sp>
      <p:sp>
        <p:nvSpPr>
          <p:cNvPr id="4" name="Footer Placeholder 3">
            <a:extLst>
              <a:ext uri="{FF2B5EF4-FFF2-40B4-BE49-F238E27FC236}">
                <a16:creationId xmlns:a16="http://schemas.microsoft.com/office/drawing/2014/main" id="{0968A3A7-D5D0-8D66-4FC2-ED46BB068C21}"/>
              </a:ext>
            </a:extLst>
          </p:cNvPr>
          <p:cNvSpPr txBox="1">
            <a:spLocks noGrp="1"/>
          </p:cNvSpPr>
          <p:nvPr>
            <p:ph type="ftr" sz="quarter" idx="9"/>
          </p:nvPr>
        </p:nvSpPr>
        <p:spPr/>
        <p:txBody>
          <a:bodyPr/>
          <a:lstStyle>
            <a:lvl1pPr>
              <a:defRPr/>
            </a:lvl1pPr>
          </a:lstStyle>
          <a:p>
            <a:pPr lvl="0"/>
            <a:endParaRPr lang="en-US"/>
          </a:p>
        </p:txBody>
      </p:sp>
      <p:sp>
        <p:nvSpPr>
          <p:cNvPr id="5" name="Slide Number Placeholder 4">
            <a:extLst>
              <a:ext uri="{FF2B5EF4-FFF2-40B4-BE49-F238E27FC236}">
                <a16:creationId xmlns:a16="http://schemas.microsoft.com/office/drawing/2014/main" id="{ADD67D45-C337-2ED4-FFE4-9D61BE84FA60}"/>
              </a:ext>
            </a:extLst>
          </p:cNvPr>
          <p:cNvSpPr txBox="1">
            <a:spLocks noGrp="1"/>
          </p:cNvSpPr>
          <p:nvPr>
            <p:ph type="sldNum" sz="quarter" idx="8"/>
          </p:nvPr>
        </p:nvSpPr>
        <p:spPr/>
        <p:txBody>
          <a:bodyPr/>
          <a:lstStyle>
            <a:lvl1pPr>
              <a:defRPr/>
            </a:lvl1pPr>
          </a:lstStyle>
          <a:p>
            <a:pPr lvl="0"/>
            <a:fld id="{01214263-820E-4FD4-A39A-6BD10034F766}" type="slidenum">
              <a:t>‹#›</a:t>
            </a:fld>
            <a:endParaRPr lang="en-US"/>
          </a:p>
        </p:txBody>
      </p:sp>
    </p:spTree>
    <p:extLst>
      <p:ext uri="{BB962C8B-B14F-4D97-AF65-F5344CB8AC3E}">
        <p14:creationId xmlns:p14="http://schemas.microsoft.com/office/powerpoint/2010/main" val="2615417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2B6FC5-55D0-3CCE-6C59-53C95D48216B}"/>
              </a:ext>
            </a:extLst>
          </p:cNvPr>
          <p:cNvSpPr txBox="1">
            <a:spLocks noGrp="1"/>
          </p:cNvSpPr>
          <p:nvPr>
            <p:ph type="dt" sz="half" idx="7"/>
          </p:nvPr>
        </p:nvSpPr>
        <p:spPr/>
        <p:txBody>
          <a:bodyPr/>
          <a:lstStyle>
            <a:lvl1pPr>
              <a:defRPr/>
            </a:lvl1pPr>
          </a:lstStyle>
          <a:p>
            <a:pPr lvl="0"/>
            <a:fld id="{15B0B6DA-8E25-4F3D-9BCC-F9AC4DF7B52D}" type="datetime1">
              <a:rPr lang="en-US"/>
              <a:pPr lvl="0"/>
              <a:t>5/18/2022</a:t>
            </a:fld>
            <a:endParaRPr lang="en-US"/>
          </a:p>
        </p:txBody>
      </p:sp>
      <p:sp>
        <p:nvSpPr>
          <p:cNvPr id="3" name="Footer Placeholder 2">
            <a:extLst>
              <a:ext uri="{FF2B5EF4-FFF2-40B4-BE49-F238E27FC236}">
                <a16:creationId xmlns:a16="http://schemas.microsoft.com/office/drawing/2014/main" id="{568DF33D-EA91-124E-24E2-6B3CA9C6F3F5}"/>
              </a:ext>
            </a:extLst>
          </p:cNvPr>
          <p:cNvSpPr txBox="1">
            <a:spLocks noGrp="1"/>
          </p:cNvSpPr>
          <p:nvPr>
            <p:ph type="ftr" sz="quarter" idx="9"/>
          </p:nvPr>
        </p:nvSpPr>
        <p:spPr/>
        <p:txBody>
          <a:bodyPr/>
          <a:lstStyle>
            <a:lvl1pPr>
              <a:defRPr/>
            </a:lvl1pPr>
          </a:lstStyle>
          <a:p>
            <a:pPr lvl="0"/>
            <a:endParaRPr lang="en-US"/>
          </a:p>
        </p:txBody>
      </p:sp>
      <p:sp>
        <p:nvSpPr>
          <p:cNvPr id="4" name="Slide Number Placeholder 3">
            <a:extLst>
              <a:ext uri="{FF2B5EF4-FFF2-40B4-BE49-F238E27FC236}">
                <a16:creationId xmlns:a16="http://schemas.microsoft.com/office/drawing/2014/main" id="{9342901E-421D-1ABD-16C6-F4D257391DD3}"/>
              </a:ext>
            </a:extLst>
          </p:cNvPr>
          <p:cNvSpPr txBox="1">
            <a:spLocks noGrp="1"/>
          </p:cNvSpPr>
          <p:nvPr>
            <p:ph type="sldNum" sz="quarter" idx="8"/>
          </p:nvPr>
        </p:nvSpPr>
        <p:spPr/>
        <p:txBody>
          <a:bodyPr/>
          <a:lstStyle>
            <a:lvl1pPr>
              <a:defRPr/>
            </a:lvl1pPr>
          </a:lstStyle>
          <a:p>
            <a:pPr lvl="0"/>
            <a:fld id="{759329A5-F679-4514-A343-AE36200F7250}" type="slidenum">
              <a:t>‹#›</a:t>
            </a:fld>
            <a:endParaRPr lang="en-US"/>
          </a:p>
        </p:txBody>
      </p:sp>
    </p:spTree>
    <p:extLst>
      <p:ext uri="{BB962C8B-B14F-4D97-AF65-F5344CB8AC3E}">
        <p14:creationId xmlns:p14="http://schemas.microsoft.com/office/powerpoint/2010/main" val="190091173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C1C08-BCF3-8B7A-34D7-DE050830AF6D}"/>
              </a:ext>
            </a:extLst>
          </p:cNvPr>
          <p:cNvSpPr txBox="1">
            <a:spLocks noGrp="1"/>
          </p:cNvSpPr>
          <p:nvPr>
            <p:ph type="title"/>
          </p:nvPr>
        </p:nvSpPr>
        <p:spPr>
          <a:xfrm>
            <a:off x="1154951" y="1447796"/>
            <a:ext cx="3401065" cy="1447796"/>
          </a:xfrm>
        </p:spPr>
        <p:txBody>
          <a:bodyPr anchor="b"/>
          <a:lstStyle>
            <a:lvl1pPr>
              <a:defRPr sz="2400"/>
            </a:lvl1pPr>
          </a:lstStyle>
          <a:p>
            <a:pPr lvl="0"/>
            <a:r>
              <a:rPr lang="en-US"/>
              <a:t>Click to edit Master title style</a:t>
            </a:r>
          </a:p>
        </p:txBody>
      </p:sp>
      <p:sp>
        <p:nvSpPr>
          <p:cNvPr id="3" name="Content Placeholder 2">
            <a:extLst>
              <a:ext uri="{FF2B5EF4-FFF2-40B4-BE49-F238E27FC236}">
                <a16:creationId xmlns:a16="http://schemas.microsoft.com/office/drawing/2014/main" id="{68CFD39B-A34A-2D50-0927-E2E1AFEB3E50}"/>
              </a:ext>
            </a:extLst>
          </p:cNvPr>
          <p:cNvSpPr txBox="1">
            <a:spLocks noGrp="1"/>
          </p:cNvSpPr>
          <p:nvPr>
            <p:ph idx="1"/>
          </p:nvPr>
        </p:nvSpPr>
        <p:spPr>
          <a:xfrm>
            <a:off x="4784616" y="1447796"/>
            <a:ext cx="5195995" cy="4572000"/>
          </a:xfrm>
        </p:spPr>
        <p:txBody>
          <a:bodyPr anchor="ct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D186065-5B28-42CE-4C59-79E31F0C35DE}"/>
              </a:ext>
            </a:extLst>
          </p:cNvPr>
          <p:cNvSpPr txBox="1">
            <a:spLocks noGrp="1"/>
          </p:cNvSpPr>
          <p:nvPr>
            <p:ph type="body" idx="2"/>
          </p:nvPr>
        </p:nvSpPr>
        <p:spPr>
          <a:xfrm>
            <a:off x="1154951" y="3129277"/>
            <a:ext cx="3401065" cy="2895603"/>
          </a:xfrm>
        </p:spPr>
        <p:txBody>
          <a:bodyPr/>
          <a:lstStyle>
            <a:lvl1pPr marL="0" indent="0">
              <a:buNone/>
              <a:defRPr sz="1400"/>
            </a:lvl1pPr>
          </a:lstStyle>
          <a:p>
            <a:pPr lvl="0"/>
            <a:r>
              <a:rPr lang="en-US"/>
              <a:t>Edit Master text styles</a:t>
            </a:r>
          </a:p>
        </p:txBody>
      </p:sp>
      <p:sp>
        <p:nvSpPr>
          <p:cNvPr id="5" name="Date Placeholder 4">
            <a:extLst>
              <a:ext uri="{FF2B5EF4-FFF2-40B4-BE49-F238E27FC236}">
                <a16:creationId xmlns:a16="http://schemas.microsoft.com/office/drawing/2014/main" id="{84F2837F-6B03-87B1-5A14-AD42FC0B91A4}"/>
              </a:ext>
            </a:extLst>
          </p:cNvPr>
          <p:cNvSpPr txBox="1">
            <a:spLocks noGrp="1"/>
          </p:cNvSpPr>
          <p:nvPr>
            <p:ph type="dt" sz="half" idx="7"/>
          </p:nvPr>
        </p:nvSpPr>
        <p:spPr/>
        <p:txBody>
          <a:bodyPr/>
          <a:lstStyle>
            <a:lvl1pPr>
              <a:defRPr/>
            </a:lvl1pPr>
          </a:lstStyle>
          <a:p>
            <a:pPr lvl="0"/>
            <a:fld id="{AE119802-3574-4017-B393-AB408C314965}" type="datetime1">
              <a:rPr lang="en-US"/>
              <a:pPr lvl="0"/>
              <a:t>5/18/2022</a:t>
            </a:fld>
            <a:endParaRPr lang="en-US"/>
          </a:p>
        </p:txBody>
      </p:sp>
      <p:sp>
        <p:nvSpPr>
          <p:cNvPr id="6" name="Footer Placeholder 5">
            <a:extLst>
              <a:ext uri="{FF2B5EF4-FFF2-40B4-BE49-F238E27FC236}">
                <a16:creationId xmlns:a16="http://schemas.microsoft.com/office/drawing/2014/main" id="{831EA6DF-FE1E-775B-3897-835E138F6825}"/>
              </a:ext>
            </a:extLst>
          </p:cNvPr>
          <p:cNvSpPr txBox="1">
            <a:spLocks noGrp="1"/>
          </p:cNvSpPr>
          <p:nvPr>
            <p:ph type="ftr" sz="quarter" idx="9"/>
          </p:nvPr>
        </p:nvSpPr>
        <p:spPr/>
        <p:txBody>
          <a:bodyPr/>
          <a:lstStyle>
            <a:lvl1pPr>
              <a:defRPr/>
            </a:lvl1pPr>
          </a:lstStyle>
          <a:p>
            <a:pPr lvl="0"/>
            <a:endParaRPr lang="en-US"/>
          </a:p>
        </p:txBody>
      </p:sp>
      <p:sp>
        <p:nvSpPr>
          <p:cNvPr id="7" name="Slide Number Placeholder 6">
            <a:extLst>
              <a:ext uri="{FF2B5EF4-FFF2-40B4-BE49-F238E27FC236}">
                <a16:creationId xmlns:a16="http://schemas.microsoft.com/office/drawing/2014/main" id="{0DBAD82F-B72F-F393-826A-DB7272850BBF}"/>
              </a:ext>
            </a:extLst>
          </p:cNvPr>
          <p:cNvSpPr txBox="1">
            <a:spLocks noGrp="1"/>
          </p:cNvSpPr>
          <p:nvPr>
            <p:ph type="sldNum" sz="quarter" idx="8"/>
          </p:nvPr>
        </p:nvSpPr>
        <p:spPr/>
        <p:txBody>
          <a:bodyPr/>
          <a:lstStyle>
            <a:lvl1pPr>
              <a:defRPr/>
            </a:lvl1pPr>
          </a:lstStyle>
          <a:p>
            <a:pPr lvl="0"/>
            <a:fld id="{DD279BEA-4DEC-4617-9445-6743D985AE14}" type="slidenum">
              <a:t>‹#›</a:t>
            </a:fld>
            <a:endParaRPr lang="en-US"/>
          </a:p>
        </p:txBody>
      </p:sp>
    </p:spTree>
    <p:extLst>
      <p:ext uri="{BB962C8B-B14F-4D97-AF65-F5344CB8AC3E}">
        <p14:creationId xmlns:p14="http://schemas.microsoft.com/office/powerpoint/2010/main" val="1953175018"/>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540E4-E41F-8937-F999-4A06C5DA594F}"/>
              </a:ext>
            </a:extLst>
          </p:cNvPr>
          <p:cNvSpPr txBox="1">
            <a:spLocks noGrp="1"/>
          </p:cNvSpPr>
          <p:nvPr>
            <p:ph type="title"/>
          </p:nvPr>
        </p:nvSpPr>
        <p:spPr>
          <a:xfrm>
            <a:off x="1153908" y="1854192"/>
            <a:ext cx="5092906" cy="1574807"/>
          </a:xfrm>
        </p:spPr>
        <p:txBody>
          <a:bodyPr anchor="b">
            <a:normAutofit/>
          </a:bodyPr>
          <a:lstStyle>
            <a:lvl1pPr>
              <a:defRPr sz="3600"/>
            </a:lvl1pPr>
          </a:lstStyle>
          <a:p>
            <a:pPr lvl="0"/>
            <a:r>
              <a:rPr lang="en-US"/>
              <a:t>Click to edit Master title style</a:t>
            </a:r>
          </a:p>
        </p:txBody>
      </p:sp>
      <p:sp>
        <p:nvSpPr>
          <p:cNvPr id="3" name="Picture Placeholder 2">
            <a:extLst>
              <a:ext uri="{FF2B5EF4-FFF2-40B4-BE49-F238E27FC236}">
                <a16:creationId xmlns:a16="http://schemas.microsoft.com/office/drawing/2014/main" id="{9BB0BB70-C511-F9FA-2D88-31AC1CDD88D0}"/>
              </a:ext>
            </a:extLst>
          </p:cNvPr>
          <p:cNvSpPr txBox="1">
            <a:spLocks noGrp="1"/>
          </p:cNvSpPr>
          <p:nvPr>
            <p:ph type="pic" idx="1"/>
          </p:nvPr>
        </p:nvSpPr>
        <p:spPr>
          <a:xfrm>
            <a:off x="6949549" y="1143000"/>
            <a:ext cx="3200400" cy="4572000"/>
          </a:xfrm>
          <a:effectLst>
            <a:outerShdw dist="50804" dir="5400000" algn="tl">
              <a:srgbClr val="000000">
                <a:alpha val="43000"/>
              </a:srgbClr>
            </a:outerShdw>
          </a:effectLst>
        </p:spPr>
        <p:txBody>
          <a:bodyPr anchorCtr="1"/>
          <a:lstStyle>
            <a:lvl1pPr marL="0" indent="0" algn="ctr">
              <a:buNone/>
              <a:defRPr sz="1600"/>
            </a:lvl1pPr>
          </a:lstStyle>
          <a:p>
            <a:pPr lvl="0"/>
            <a:r>
              <a:rPr lang="en-US"/>
              <a:t>Click icon to add picture</a:t>
            </a:r>
          </a:p>
        </p:txBody>
      </p:sp>
      <p:sp>
        <p:nvSpPr>
          <p:cNvPr id="4" name="Text Placeholder 3">
            <a:extLst>
              <a:ext uri="{FF2B5EF4-FFF2-40B4-BE49-F238E27FC236}">
                <a16:creationId xmlns:a16="http://schemas.microsoft.com/office/drawing/2014/main" id="{638F846B-3E7F-FA18-81CA-504C2DBE3AC4}"/>
              </a:ext>
            </a:extLst>
          </p:cNvPr>
          <p:cNvSpPr txBox="1">
            <a:spLocks noGrp="1"/>
          </p:cNvSpPr>
          <p:nvPr>
            <p:ph type="body" idx="2"/>
          </p:nvPr>
        </p:nvSpPr>
        <p:spPr>
          <a:xfrm>
            <a:off x="1154951" y="3657600"/>
            <a:ext cx="5084978" cy="1371600"/>
          </a:xfrm>
        </p:spPr>
        <p:txBody>
          <a:bodyPr/>
          <a:lstStyle>
            <a:lvl1pPr marL="0" indent="0">
              <a:buNone/>
              <a:defRPr sz="1400"/>
            </a:lvl1pPr>
          </a:lstStyle>
          <a:p>
            <a:pPr lvl="0"/>
            <a:r>
              <a:rPr lang="en-US"/>
              <a:t>Edit Master text styles</a:t>
            </a:r>
          </a:p>
        </p:txBody>
      </p:sp>
      <p:sp>
        <p:nvSpPr>
          <p:cNvPr id="5" name="Date Placeholder 4">
            <a:extLst>
              <a:ext uri="{FF2B5EF4-FFF2-40B4-BE49-F238E27FC236}">
                <a16:creationId xmlns:a16="http://schemas.microsoft.com/office/drawing/2014/main" id="{89E626D9-35BA-CCBD-97BC-3132AB2D3D34}"/>
              </a:ext>
            </a:extLst>
          </p:cNvPr>
          <p:cNvSpPr txBox="1">
            <a:spLocks noGrp="1"/>
          </p:cNvSpPr>
          <p:nvPr>
            <p:ph type="dt" sz="half" idx="7"/>
          </p:nvPr>
        </p:nvSpPr>
        <p:spPr/>
        <p:txBody>
          <a:bodyPr/>
          <a:lstStyle>
            <a:lvl1pPr>
              <a:defRPr/>
            </a:lvl1pPr>
          </a:lstStyle>
          <a:p>
            <a:pPr lvl="0"/>
            <a:fld id="{4BBD451A-0703-4B3E-A6D7-9697EB13098E}" type="datetime1">
              <a:rPr lang="en-US"/>
              <a:pPr lvl="0"/>
              <a:t>5/18/2022</a:t>
            </a:fld>
            <a:endParaRPr lang="en-US"/>
          </a:p>
        </p:txBody>
      </p:sp>
      <p:sp>
        <p:nvSpPr>
          <p:cNvPr id="6" name="Footer Placeholder 5">
            <a:extLst>
              <a:ext uri="{FF2B5EF4-FFF2-40B4-BE49-F238E27FC236}">
                <a16:creationId xmlns:a16="http://schemas.microsoft.com/office/drawing/2014/main" id="{03945E5C-8780-B622-D13C-A58C9669349B}"/>
              </a:ext>
            </a:extLst>
          </p:cNvPr>
          <p:cNvSpPr txBox="1">
            <a:spLocks noGrp="1"/>
          </p:cNvSpPr>
          <p:nvPr>
            <p:ph type="ftr" sz="quarter" idx="9"/>
          </p:nvPr>
        </p:nvSpPr>
        <p:spPr/>
        <p:txBody>
          <a:bodyPr/>
          <a:lstStyle>
            <a:lvl1pPr>
              <a:defRPr/>
            </a:lvl1pPr>
          </a:lstStyle>
          <a:p>
            <a:pPr lvl="0"/>
            <a:endParaRPr lang="en-US"/>
          </a:p>
        </p:txBody>
      </p:sp>
      <p:sp>
        <p:nvSpPr>
          <p:cNvPr id="7" name="Slide Number Placeholder 6">
            <a:extLst>
              <a:ext uri="{FF2B5EF4-FFF2-40B4-BE49-F238E27FC236}">
                <a16:creationId xmlns:a16="http://schemas.microsoft.com/office/drawing/2014/main" id="{2BB8D160-08E5-01FF-8521-968381D8A43F}"/>
              </a:ext>
            </a:extLst>
          </p:cNvPr>
          <p:cNvSpPr txBox="1">
            <a:spLocks noGrp="1"/>
          </p:cNvSpPr>
          <p:nvPr>
            <p:ph type="sldNum" sz="quarter" idx="8"/>
          </p:nvPr>
        </p:nvSpPr>
        <p:spPr/>
        <p:txBody>
          <a:bodyPr/>
          <a:lstStyle>
            <a:lvl1pPr>
              <a:defRPr/>
            </a:lvl1pPr>
          </a:lstStyle>
          <a:p>
            <a:pPr lvl="0"/>
            <a:fld id="{ABDDA5C4-F58A-43C8-A389-F5EDCBCD545E}" type="slidenum">
              <a:t>‹#›</a:t>
            </a:fld>
            <a:endParaRPr lang="en-US"/>
          </a:p>
        </p:txBody>
      </p:sp>
    </p:spTree>
    <p:extLst>
      <p:ext uri="{BB962C8B-B14F-4D97-AF65-F5344CB8AC3E}">
        <p14:creationId xmlns:p14="http://schemas.microsoft.com/office/powerpoint/2010/main" val="418813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9"/>
          <a:stretch>
            <a:fillRect/>
          </a:stretch>
        </a:blipFill>
        <a:effectLst/>
      </p:bgPr>
    </p:bg>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A406D27C-4F64-BFA0-0FC5-89CE135FCE96}"/>
              </a:ext>
            </a:extLst>
          </p:cNvPr>
          <p:cNvPicPr>
            <a:picLocks noChangeAspect="1"/>
          </p:cNvPicPr>
          <p:nvPr/>
        </p:nvPicPr>
        <p:blipFill>
          <a:blip r:embed="rId20"/>
          <a:srcRect l="3613"/>
          <a:stretch>
            <a:fillRect/>
          </a:stretch>
        </p:blipFill>
        <p:spPr>
          <a:xfrm>
            <a:off x="0" y="2669682"/>
            <a:ext cx="4037011" cy="4188317"/>
          </a:xfrm>
          <a:prstGeom prst="rect">
            <a:avLst/>
          </a:prstGeom>
          <a:noFill/>
          <a:ln cap="flat">
            <a:noFill/>
          </a:ln>
        </p:spPr>
      </p:pic>
      <p:pic>
        <p:nvPicPr>
          <p:cNvPr id="3" name="Picture 6">
            <a:extLst>
              <a:ext uri="{FF2B5EF4-FFF2-40B4-BE49-F238E27FC236}">
                <a16:creationId xmlns:a16="http://schemas.microsoft.com/office/drawing/2014/main" id="{58BB6215-EDAB-3F93-9CA1-1562A783735B}"/>
              </a:ext>
            </a:extLst>
          </p:cNvPr>
          <p:cNvPicPr>
            <a:picLocks noChangeAspect="1"/>
          </p:cNvPicPr>
          <p:nvPr/>
        </p:nvPicPr>
        <p:blipFill>
          <a:blip r:embed="rId21"/>
          <a:srcRect l="35640"/>
          <a:stretch>
            <a:fillRect/>
          </a:stretch>
        </p:blipFill>
        <p:spPr>
          <a:xfrm>
            <a:off x="0" y="2892347"/>
            <a:ext cx="1522411" cy="2365452"/>
          </a:xfrm>
          <a:prstGeom prst="rect">
            <a:avLst/>
          </a:prstGeom>
          <a:noFill/>
          <a:ln cap="flat">
            <a:noFill/>
          </a:ln>
        </p:spPr>
      </p:pic>
      <p:sp>
        <p:nvSpPr>
          <p:cNvPr id="4" name="Oval 15">
            <a:extLst>
              <a:ext uri="{FF2B5EF4-FFF2-40B4-BE49-F238E27FC236}">
                <a16:creationId xmlns:a16="http://schemas.microsoft.com/office/drawing/2014/main" id="{1D409C1B-9F67-4EA4-E82D-B245205F9763}"/>
              </a:ext>
            </a:extLst>
          </p:cNvPr>
          <p:cNvSpPr/>
          <p:nvPr/>
        </p:nvSpPr>
        <p:spPr>
          <a:xfrm>
            <a:off x="8609011" y="1676396"/>
            <a:ext cx="2819396" cy="2819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gradFill>
            <a:gsLst>
              <a:gs pos="0">
                <a:srgbClr val="7AC4F0">
                  <a:alpha val="7000"/>
                </a:srgbClr>
              </a:gs>
              <a:gs pos="100000">
                <a:srgbClr val="7AC4F0">
                  <a:alpha val="6000"/>
                </a:srgbClr>
              </a:gs>
            </a:gsLst>
            <a:path path="circle">
              <a:fillToRect l="50000" t="50000" r="50000" b="50000"/>
            </a:path>
          </a:gra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Calibri"/>
            </a:endParaRPr>
          </a:p>
        </p:txBody>
      </p:sp>
      <p:pic>
        <p:nvPicPr>
          <p:cNvPr id="5" name="Picture 8">
            <a:extLst>
              <a:ext uri="{FF2B5EF4-FFF2-40B4-BE49-F238E27FC236}">
                <a16:creationId xmlns:a16="http://schemas.microsoft.com/office/drawing/2014/main" id="{61DF6094-9C1C-2E86-A3AC-EAFF4A9DC667}"/>
              </a:ext>
            </a:extLst>
          </p:cNvPr>
          <p:cNvPicPr>
            <a:picLocks noChangeAspect="1"/>
          </p:cNvPicPr>
          <p:nvPr/>
        </p:nvPicPr>
        <p:blipFill>
          <a:blip r:embed="rId22"/>
          <a:srcRect t="28813"/>
          <a:stretch>
            <a:fillRect/>
          </a:stretch>
        </p:blipFill>
        <p:spPr>
          <a:xfrm>
            <a:off x="7999408" y="0"/>
            <a:ext cx="1603391" cy="1141408"/>
          </a:xfrm>
          <a:prstGeom prst="rect">
            <a:avLst/>
          </a:prstGeom>
          <a:noFill/>
          <a:ln cap="flat">
            <a:noFill/>
          </a:ln>
        </p:spPr>
      </p:pic>
      <p:pic>
        <p:nvPicPr>
          <p:cNvPr id="6" name="Picture 9">
            <a:extLst>
              <a:ext uri="{FF2B5EF4-FFF2-40B4-BE49-F238E27FC236}">
                <a16:creationId xmlns:a16="http://schemas.microsoft.com/office/drawing/2014/main" id="{F2530E8F-14BA-BB4C-60D6-1FF0A54D8C81}"/>
              </a:ext>
            </a:extLst>
          </p:cNvPr>
          <p:cNvPicPr>
            <a:picLocks noChangeAspect="1"/>
          </p:cNvPicPr>
          <p:nvPr/>
        </p:nvPicPr>
        <p:blipFill>
          <a:blip r:embed="rId23"/>
          <a:srcRect b="23320"/>
          <a:stretch>
            <a:fillRect/>
          </a:stretch>
        </p:blipFill>
        <p:spPr>
          <a:xfrm>
            <a:off x="8609011" y="6096003"/>
            <a:ext cx="993733" cy="761996"/>
          </a:xfrm>
          <a:prstGeom prst="rect">
            <a:avLst/>
          </a:prstGeom>
          <a:noFill/>
          <a:ln cap="flat">
            <a:noFill/>
          </a:ln>
        </p:spPr>
      </p:pic>
      <p:sp>
        <p:nvSpPr>
          <p:cNvPr id="7" name="Rectangle 13">
            <a:extLst>
              <a:ext uri="{FF2B5EF4-FFF2-40B4-BE49-F238E27FC236}">
                <a16:creationId xmlns:a16="http://schemas.microsoft.com/office/drawing/2014/main" id="{C3F32477-4E84-06AA-B8D9-1E5159B69A8B}"/>
              </a:ext>
            </a:extLst>
          </p:cNvPr>
          <p:cNvSpPr/>
          <p:nvPr/>
        </p:nvSpPr>
        <p:spPr>
          <a:xfrm>
            <a:off x="10437811" y="0"/>
            <a:ext cx="685800" cy="1143000"/>
          </a:xfrm>
          <a:prstGeom prst="rect">
            <a:avLst/>
          </a:prstGeom>
          <a:solidFill>
            <a:srgbClr val="ACD433"/>
          </a:solidFill>
          <a:ln cap="flat">
            <a:noFill/>
            <a:prstDash val="solid"/>
          </a:ln>
          <a:effectLst>
            <a:outerShdw dist="25402" dir="5400000" algn="tl">
              <a:srgbClr val="000000">
                <a:alpha val="45000"/>
              </a:srgbClr>
            </a:outerShdw>
          </a:effectLst>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Calibri"/>
            </a:endParaRPr>
          </a:p>
        </p:txBody>
      </p:sp>
      <p:sp>
        <p:nvSpPr>
          <p:cNvPr id="8" name="Title Placeholder 1">
            <a:extLst>
              <a:ext uri="{FF2B5EF4-FFF2-40B4-BE49-F238E27FC236}">
                <a16:creationId xmlns:a16="http://schemas.microsoft.com/office/drawing/2014/main" id="{C492AA59-49C8-34A9-3575-5C4A0251BFDD}"/>
              </a:ext>
            </a:extLst>
          </p:cNvPr>
          <p:cNvSpPr txBox="1">
            <a:spLocks noGrp="1"/>
          </p:cNvSpPr>
          <p:nvPr>
            <p:ph type="title"/>
          </p:nvPr>
        </p:nvSpPr>
        <p:spPr>
          <a:xfrm>
            <a:off x="646115" y="452719"/>
            <a:ext cx="9404722" cy="1400531"/>
          </a:xfrm>
          <a:prstGeom prst="rect">
            <a:avLst/>
          </a:prstGeom>
          <a:noFill/>
          <a:ln>
            <a:noFill/>
          </a:ln>
        </p:spPr>
        <p:txBody>
          <a:bodyPr vert="horz" wrap="square" lIns="91440" tIns="45720" rIns="91440" bIns="45720" anchor="t" anchorCtr="0" compatLnSpc="1">
            <a:noAutofit/>
          </a:bodyPr>
          <a:lstStyle/>
          <a:p>
            <a:pPr lvl="0"/>
            <a:r>
              <a:rPr lang="en-US"/>
              <a:t>Click to edit Master title style</a:t>
            </a:r>
          </a:p>
        </p:txBody>
      </p:sp>
      <p:sp>
        <p:nvSpPr>
          <p:cNvPr id="9" name="Text Placeholder 2">
            <a:extLst>
              <a:ext uri="{FF2B5EF4-FFF2-40B4-BE49-F238E27FC236}">
                <a16:creationId xmlns:a16="http://schemas.microsoft.com/office/drawing/2014/main" id="{B96B0047-2659-ECAB-5474-08641CB3E3C2}"/>
              </a:ext>
            </a:extLst>
          </p:cNvPr>
          <p:cNvSpPr txBox="1">
            <a:spLocks noGrp="1"/>
          </p:cNvSpPr>
          <p:nvPr>
            <p:ph type="body" idx="1"/>
          </p:nvPr>
        </p:nvSpPr>
        <p:spPr>
          <a:xfrm>
            <a:off x="1103315" y="2052919"/>
            <a:ext cx="8946544" cy="4195477"/>
          </a:xfrm>
          <a:prstGeom prst="rect">
            <a:avLst/>
          </a:prstGeom>
          <a:noFill/>
          <a:ln>
            <a:noFill/>
          </a:ln>
        </p:spPr>
        <p:txBody>
          <a:bodyPr vert="horz" wrap="square" lIns="91440" tIns="45720" rIns="91440" bIns="45720" anchor="t" anchorCtr="0" compatLnSpc="1">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a:extLst>
              <a:ext uri="{FF2B5EF4-FFF2-40B4-BE49-F238E27FC236}">
                <a16:creationId xmlns:a16="http://schemas.microsoft.com/office/drawing/2014/main" id="{A570E8A4-F8EB-279D-3832-4F1464EAD9B4}"/>
              </a:ext>
            </a:extLst>
          </p:cNvPr>
          <p:cNvSpPr txBox="1">
            <a:spLocks noGrp="1"/>
          </p:cNvSpPr>
          <p:nvPr>
            <p:ph type="dt" sz="half" idx="2"/>
          </p:nvPr>
        </p:nvSpPr>
        <p:spPr>
          <a:xfrm rot="5400013">
            <a:off x="10155646" y="1790697"/>
            <a:ext cx="990596" cy="304796"/>
          </a:xfrm>
          <a:prstGeom prst="rect">
            <a:avLst/>
          </a:prstGeom>
          <a:noFill/>
          <a:ln>
            <a:noFill/>
          </a:ln>
        </p:spPr>
        <p:txBody>
          <a:bodyPr vert="horz" wrap="square" lIns="91440" tIns="45720" rIns="91440" bIns="45720" anchor="t" anchorCtr="0" compatLnSpc="1">
            <a:noAutofit/>
          </a:bodyPr>
          <a:lstStyle>
            <a:lvl1pPr marL="0" marR="0" lvl="0" indent="0" algn="l" defTabSz="457200" rtl="0" fontAlgn="auto" hangingPunct="1">
              <a:lnSpc>
                <a:spcPct val="100000"/>
              </a:lnSpc>
              <a:spcBef>
                <a:spcPts val="0"/>
              </a:spcBef>
              <a:spcAft>
                <a:spcPts val="0"/>
              </a:spcAft>
              <a:buNone/>
              <a:tabLst/>
              <a:defRPr lang="en-US" sz="1100" b="0" i="0" u="none" strike="noStrike" kern="1200" cap="none" spc="0" baseline="0">
                <a:solidFill>
                  <a:srgbClr val="FFFFFF"/>
                </a:solidFill>
                <a:uFillTx/>
                <a:latin typeface="Century Gothic"/>
              </a:defRPr>
            </a:lvl1pPr>
          </a:lstStyle>
          <a:p>
            <a:pPr lvl="0"/>
            <a:fld id="{D5306F49-0862-42DD-B6EF-44BCD290D829}" type="datetime1">
              <a:rPr lang="en-US"/>
              <a:pPr lvl="0"/>
              <a:t>5/18/2022</a:t>
            </a:fld>
            <a:endParaRPr lang="en-US"/>
          </a:p>
        </p:txBody>
      </p:sp>
      <p:sp>
        <p:nvSpPr>
          <p:cNvPr id="11" name="Footer Placeholder 4">
            <a:extLst>
              <a:ext uri="{FF2B5EF4-FFF2-40B4-BE49-F238E27FC236}">
                <a16:creationId xmlns:a16="http://schemas.microsoft.com/office/drawing/2014/main" id="{127275CB-1300-37C1-4607-585DE002D6C4}"/>
              </a:ext>
            </a:extLst>
          </p:cNvPr>
          <p:cNvSpPr txBox="1">
            <a:spLocks noGrp="1"/>
          </p:cNvSpPr>
          <p:nvPr>
            <p:ph type="ftr" sz="quarter" idx="3"/>
          </p:nvPr>
        </p:nvSpPr>
        <p:spPr>
          <a:xfrm rot="5400013">
            <a:off x="8951568" y="3225295"/>
            <a:ext cx="3859792" cy="304796"/>
          </a:xfrm>
          <a:prstGeom prst="rect">
            <a:avLst/>
          </a:prstGeom>
          <a:noFill/>
          <a:ln>
            <a:noFill/>
          </a:ln>
        </p:spPr>
        <p:txBody>
          <a:bodyPr vert="horz" wrap="square" lIns="91440" tIns="45720" rIns="91440" bIns="45720" anchor="b" anchorCtr="0" compatLnSpc="1">
            <a:noAutofit/>
          </a:bodyPr>
          <a:lstStyle>
            <a:lvl1pPr marL="0" marR="0" lvl="0" indent="0" algn="l" defTabSz="457200" rtl="0" fontAlgn="auto" hangingPunct="1">
              <a:lnSpc>
                <a:spcPct val="100000"/>
              </a:lnSpc>
              <a:spcBef>
                <a:spcPts val="0"/>
              </a:spcBef>
              <a:spcAft>
                <a:spcPts val="0"/>
              </a:spcAft>
              <a:buNone/>
              <a:tabLst/>
              <a:defRPr lang="en-US" sz="1100" b="0" i="0" u="none" strike="noStrike" kern="1200" cap="none" spc="0" baseline="0">
                <a:solidFill>
                  <a:srgbClr val="FFFFFF"/>
                </a:solidFill>
                <a:uFillTx/>
                <a:latin typeface="Century Gothic"/>
              </a:defRPr>
            </a:lvl1pPr>
          </a:lstStyle>
          <a:p>
            <a:pPr lvl="0"/>
            <a:endParaRPr lang="en-US"/>
          </a:p>
        </p:txBody>
      </p:sp>
      <p:sp>
        <p:nvSpPr>
          <p:cNvPr id="12" name="Slide Number Placeholder 5">
            <a:extLst>
              <a:ext uri="{FF2B5EF4-FFF2-40B4-BE49-F238E27FC236}">
                <a16:creationId xmlns:a16="http://schemas.microsoft.com/office/drawing/2014/main" id="{FBCF3DB2-55DA-D60B-BB42-B026E0809B54}"/>
              </a:ext>
            </a:extLst>
          </p:cNvPr>
          <p:cNvSpPr txBox="1">
            <a:spLocks noGrp="1"/>
          </p:cNvSpPr>
          <p:nvPr>
            <p:ph type="sldNum" sz="quarter" idx="4"/>
          </p:nvPr>
        </p:nvSpPr>
        <p:spPr>
          <a:xfrm>
            <a:off x="10352544" y="295726"/>
            <a:ext cx="838203" cy="767684"/>
          </a:xfrm>
          <a:prstGeom prst="rect">
            <a:avLst/>
          </a:prstGeom>
          <a:noFill/>
          <a:ln>
            <a:noFill/>
          </a:ln>
        </p:spPr>
        <p:txBody>
          <a:bodyPr vert="horz" wrap="square" lIns="91440" tIns="45720" rIns="91440" bIns="45720" anchor="b" anchorCtr="1" compatLnSpc="1">
            <a:noAutofit/>
          </a:bodyPr>
          <a:lstStyle>
            <a:lvl1pPr marL="0" marR="0" lvl="0" indent="0" algn="ctr" defTabSz="457200" rtl="0" fontAlgn="auto" hangingPunct="1">
              <a:lnSpc>
                <a:spcPct val="100000"/>
              </a:lnSpc>
              <a:spcBef>
                <a:spcPts val="0"/>
              </a:spcBef>
              <a:spcAft>
                <a:spcPts val="0"/>
              </a:spcAft>
              <a:buNone/>
              <a:tabLst/>
              <a:defRPr lang="en-US" sz="2800" b="0" i="0" u="none" strike="noStrike" kern="1200" cap="none" spc="0" baseline="0">
                <a:solidFill>
                  <a:srgbClr val="FFFFFF"/>
                </a:solidFill>
                <a:uFillTx/>
                <a:latin typeface="Century Gothic"/>
              </a:defRPr>
            </a:lvl1pPr>
          </a:lstStyle>
          <a:p>
            <a:pPr lvl="0"/>
            <a:fld id="{05D1C8AA-B8B3-4E81-BB8C-49FDDB22D46C}" type="slidenum">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marL="0" marR="0" lvl="0" indent="0" algn="l" defTabSz="457200" rtl="0" fontAlgn="auto" hangingPunct="1">
        <a:lnSpc>
          <a:spcPct val="100000"/>
        </a:lnSpc>
        <a:spcBef>
          <a:spcPts val="0"/>
        </a:spcBef>
        <a:spcAft>
          <a:spcPts val="0"/>
        </a:spcAft>
        <a:buNone/>
        <a:tabLst/>
        <a:defRPr lang="en-US" sz="4200" b="0" i="0" u="none" strike="noStrike" kern="1200" cap="none" spc="0" baseline="0">
          <a:solidFill>
            <a:srgbClr val="EBEBEB"/>
          </a:solidFill>
          <a:uFillTx/>
          <a:latin typeface="Century Gothic"/>
        </a:defRPr>
      </a:lvl1pPr>
    </p:titleStyle>
    <p:bodyStyle>
      <a:lvl1pPr marL="342900" marR="0" lvl="0" indent="-342900" algn="l" defTabSz="457200" rtl="0" fontAlgn="auto" hangingPunct="1">
        <a:lnSpc>
          <a:spcPct val="100000"/>
        </a:lnSpc>
        <a:spcBef>
          <a:spcPts val="1000"/>
        </a:spcBef>
        <a:spcAft>
          <a:spcPts val="0"/>
        </a:spcAft>
        <a:buClr>
          <a:srgbClr val="ACD433"/>
        </a:buClr>
        <a:buSzPct val="80000"/>
        <a:buFont typeface="Wingdings 3"/>
        <a:buChar char=""/>
        <a:tabLst/>
        <a:defRPr lang="en-US" sz="2000" b="0" i="0" u="none" strike="noStrike" kern="1200" cap="none" spc="0" baseline="0">
          <a:solidFill>
            <a:srgbClr val="FFFFFF"/>
          </a:solidFill>
          <a:uFillTx/>
          <a:latin typeface="Century Gothic"/>
        </a:defRPr>
      </a:lvl1pPr>
      <a:lvl2pPr marL="742950" marR="0" lvl="1" indent="-285750" algn="l" defTabSz="457200" rtl="0" fontAlgn="auto" hangingPunct="1">
        <a:lnSpc>
          <a:spcPct val="100000"/>
        </a:lnSpc>
        <a:spcBef>
          <a:spcPts val="1000"/>
        </a:spcBef>
        <a:spcAft>
          <a:spcPts val="0"/>
        </a:spcAft>
        <a:buClr>
          <a:srgbClr val="ACD433"/>
        </a:buClr>
        <a:buSzPct val="80000"/>
        <a:buFont typeface="Wingdings 3"/>
        <a:buChar char=""/>
        <a:tabLst/>
        <a:defRPr lang="en-US" sz="1800" b="0" i="0" u="none" strike="noStrike" kern="1200" cap="none" spc="0" baseline="0">
          <a:solidFill>
            <a:srgbClr val="FFFFFF"/>
          </a:solidFill>
          <a:uFillTx/>
          <a:latin typeface="Century Gothic"/>
        </a:defRPr>
      </a:lvl2pPr>
      <a:lvl3pPr marL="1143000" marR="0" lvl="2" indent="-228600" algn="l" defTabSz="457200" rtl="0" fontAlgn="auto" hangingPunct="1">
        <a:lnSpc>
          <a:spcPct val="100000"/>
        </a:lnSpc>
        <a:spcBef>
          <a:spcPts val="1000"/>
        </a:spcBef>
        <a:spcAft>
          <a:spcPts val="0"/>
        </a:spcAft>
        <a:buClr>
          <a:srgbClr val="ACD433"/>
        </a:buClr>
        <a:buSzPct val="80000"/>
        <a:buFont typeface="Wingdings 3"/>
        <a:buChar char=""/>
        <a:tabLst/>
        <a:defRPr lang="en-US" sz="1600" b="0" i="0" u="none" strike="noStrike" kern="1200" cap="none" spc="0" baseline="0">
          <a:solidFill>
            <a:srgbClr val="FFFFFF"/>
          </a:solidFill>
          <a:uFillTx/>
          <a:latin typeface="Century Gothic"/>
        </a:defRPr>
      </a:lvl3pPr>
      <a:lvl4pPr marL="1600200" marR="0" lvl="3" indent="-228600" algn="l" defTabSz="457200" rtl="0" fontAlgn="auto" hangingPunct="1">
        <a:lnSpc>
          <a:spcPct val="100000"/>
        </a:lnSpc>
        <a:spcBef>
          <a:spcPts val="1000"/>
        </a:spcBef>
        <a:spcAft>
          <a:spcPts val="0"/>
        </a:spcAft>
        <a:buClr>
          <a:srgbClr val="ACD433"/>
        </a:buClr>
        <a:buSzPct val="80000"/>
        <a:buFont typeface="Wingdings 3"/>
        <a:buChar char=""/>
        <a:tabLst/>
        <a:defRPr lang="en-US" sz="1400" b="0" i="0" u="none" strike="noStrike" kern="1200" cap="none" spc="0" baseline="0">
          <a:solidFill>
            <a:srgbClr val="FFFFFF"/>
          </a:solidFill>
          <a:uFillTx/>
          <a:latin typeface="Century Gothic"/>
        </a:defRPr>
      </a:lvl4pPr>
      <a:lvl5pPr marL="2057400" marR="0" lvl="4" indent="-228600" algn="l" defTabSz="457200" rtl="0" fontAlgn="auto" hangingPunct="1">
        <a:lnSpc>
          <a:spcPct val="100000"/>
        </a:lnSpc>
        <a:spcBef>
          <a:spcPts val="1000"/>
        </a:spcBef>
        <a:spcAft>
          <a:spcPts val="0"/>
        </a:spcAft>
        <a:buClr>
          <a:srgbClr val="ACD433"/>
        </a:buClr>
        <a:buSzPct val="80000"/>
        <a:buFont typeface="Wingdings 3"/>
        <a:buChar char=""/>
        <a:tabLst/>
        <a:defRPr lang="en-US" sz="1400" b="0" i="0" u="none" strike="noStrike" kern="1200" cap="none" spc="0" baseline="0">
          <a:solidFill>
            <a:srgbClr val="FFFFFF"/>
          </a:solidFill>
          <a:uFillTx/>
          <a:latin typeface="Century Gothic"/>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pinney@cardiffmet.ac.uk" TargetMode="External"/><Relationship Id="rId2" Type="http://schemas.openxmlformats.org/officeDocument/2006/relationships/hyperlink" Target="mailto:ssmart-akande@cardiffmet.ac.uk" TargetMode="External"/><Relationship Id="rId1" Type="http://schemas.openxmlformats.org/officeDocument/2006/relationships/slideLayout" Target="../slideLayouts/slideLayout1.xml"/><Relationship Id="rId6" Type="http://schemas.openxmlformats.org/officeDocument/2006/relationships/hyperlink" Target="mailto:tmallikarachchi@cardiffmet.ac.uk" TargetMode="External"/><Relationship Id="rId5" Type="http://schemas.openxmlformats.org/officeDocument/2006/relationships/hyperlink" Target="mailto:ikhan@cardiffmet.ac.uk" TargetMode="External"/><Relationship Id="rId4" Type="http://schemas.openxmlformats.org/officeDocument/2006/relationships/hyperlink" Target="mailto:chewage@cardiffmet.ac.uk"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hyperlink" Target="https://www.london.gov.uk/press-releases/assembly/the-scale-of-adverse-childhood-experience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hyperlink" Target="mailto:smart-akande@cardiffmet.ac.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pp.powerbi.com/groups/me/reports/fec86a38-b6af-4843-9c00-4e3a310b278e/?pbi_source=PowerPoint"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8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1ADBA-D19F-7E93-5216-B3FB6031C492}"/>
              </a:ext>
            </a:extLst>
          </p:cNvPr>
          <p:cNvSpPr txBox="1">
            <a:spLocks noGrp="1"/>
          </p:cNvSpPr>
          <p:nvPr>
            <p:ph type="ctrTitle"/>
          </p:nvPr>
        </p:nvSpPr>
        <p:spPr>
          <a:xfrm>
            <a:off x="1662955" y="508278"/>
            <a:ext cx="8644829" cy="3329577"/>
          </a:xfrm>
        </p:spPr>
        <p:txBody>
          <a:bodyPr/>
          <a:lstStyle/>
          <a:p>
            <a:pPr lvl="0"/>
            <a:r>
              <a:rPr lang="en-GB"/>
              <a:t>Adverse Childhood Experience (ACE);</a:t>
            </a:r>
          </a:p>
        </p:txBody>
      </p:sp>
      <p:sp>
        <p:nvSpPr>
          <p:cNvPr id="3" name="Subtitle 2">
            <a:extLst>
              <a:ext uri="{FF2B5EF4-FFF2-40B4-BE49-F238E27FC236}">
                <a16:creationId xmlns:a16="http://schemas.microsoft.com/office/drawing/2014/main" id="{F666D2F2-A159-D603-A03F-ADA4F6875483}"/>
              </a:ext>
            </a:extLst>
          </p:cNvPr>
          <p:cNvSpPr txBox="1">
            <a:spLocks noGrp="1"/>
          </p:cNvSpPr>
          <p:nvPr>
            <p:ph type="subTitle" idx="1"/>
          </p:nvPr>
        </p:nvSpPr>
        <p:spPr>
          <a:xfrm>
            <a:off x="1773789" y="3837864"/>
            <a:ext cx="7887440" cy="861419"/>
          </a:xfrm>
        </p:spPr>
        <p:txBody>
          <a:bodyPr/>
          <a:lstStyle/>
          <a:p>
            <a:pPr lvl="0"/>
            <a:r>
              <a:rPr lang="en-GB" sz="2400" b="1"/>
              <a:t>A Leading Cause of Youth violence In UK?</a:t>
            </a:r>
          </a:p>
          <a:p>
            <a:pPr lvl="0" algn="ctr"/>
            <a:endParaRPr lang="en-GB"/>
          </a:p>
        </p:txBody>
      </p:sp>
      <p:sp>
        <p:nvSpPr>
          <p:cNvPr id="4" name="Text Placeholder 5">
            <a:extLst>
              <a:ext uri="{FF2B5EF4-FFF2-40B4-BE49-F238E27FC236}">
                <a16:creationId xmlns:a16="http://schemas.microsoft.com/office/drawing/2014/main" id="{83E36064-FC44-5609-B2BC-01B10BD9659E}"/>
              </a:ext>
            </a:extLst>
          </p:cNvPr>
          <p:cNvSpPr txBox="1"/>
          <p:nvPr/>
        </p:nvSpPr>
        <p:spPr>
          <a:xfrm>
            <a:off x="1016410" y="4508449"/>
            <a:ext cx="4257958" cy="1750417"/>
          </a:xfrm>
          <a:prstGeom prst="rect">
            <a:avLst/>
          </a:prstGeom>
          <a:noFill/>
          <a:ln cap="flat">
            <a:noFill/>
          </a:ln>
        </p:spPr>
        <p:txBody>
          <a:bodyPr vert="horz" wrap="square" lIns="91440" tIns="45720" rIns="91440" bIns="45720" anchor="t" anchorCtr="0" compatLnSpc="1">
            <a:normAutofit/>
          </a:bodyPr>
          <a:lstStyle/>
          <a:p>
            <a:pPr marL="342900" marR="0" lvl="0" indent="-342900" algn="l" defTabSz="457200" rtl="0" fontAlgn="auto" hangingPunct="1">
              <a:lnSpc>
                <a:spcPct val="80000"/>
              </a:lnSpc>
              <a:spcBef>
                <a:spcPts val="0"/>
              </a:spcBef>
              <a:spcAft>
                <a:spcPts val="0"/>
              </a:spcAft>
              <a:buClr>
                <a:srgbClr val="ACD433"/>
              </a:buClr>
              <a:buSzPct val="80000"/>
              <a:buFont typeface="Wingdings 3"/>
              <a:buChar char=""/>
              <a:tabLst/>
              <a:defRPr sz="1800" b="0" i="0" u="none" strike="noStrike" kern="0" cap="none" spc="0" baseline="0">
                <a:solidFill>
                  <a:srgbClr val="000000"/>
                </a:solidFill>
                <a:uFillTx/>
              </a:defRPr>
            </a:pPr>
            <a:endParaRPr lang="en-GB"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en-GB"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sv-SE" sz="1400" b="0" i="0" u="none" strike="noStrike" kern="1200" cap="none" spc="0" baseline="0">
                <a:solidFill>
                  <a:srgbClr val="FFFFFF"/>
                </a:solidFill>
                <a:uFillTx/>
                <a:latin typeface="Century Gothic"/>
              </a:rPr>
              <a:t>Sandra Smart-Akande</a:t>
            </a: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sv-SE" sz="1400" b="0" i="0" u="none" strike="noStrike" kern="1200" cap="none" spc="0" baseline="0">
                <a:solidFill>
                  <a:srgbClr val="FFFFFF"/>
                </a:solidFill>
                <a:uFillTx/>
                <a:latin typeface="Century Gothic"/>
                <a:hlinkClick r:id="rId2"/>
              </a:rPr>
              <a:t>ssmart-akande@cardiffmet.ac.uk</a:t>
            </a:r>
            <a:endParaRPr lang="sv-SE"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sv-SE"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sv-SE" sz="1400" b="0" i="0" u="none" strike="noStrike" kern="1200" cap="none" spc="0" baseline="0">
                <a:solidFill>
                  <a:srgbClr val="FFFFFF"/>
                </a:solidFill>
                <a:uFillTx/>
                <a:latin typeface="Century Gothic"/>
              </a:rPr>
              <a:t>Joel Pinney</a:t>
            </a: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sv-SE" sz="1400" b="0" i="0" u="none" strike="noStrike" kern="1200" cap="none" spc="0" baseline="0">
                <a:solidFill>
                  <a:srgbClr val="FFFFFF"/>
                </a:solidFill>
                <a:uFillTx/>
                <a:latin typeface="Century Gothic"/>
                <a:hlinkClick r:id="rId3"/>
              </a:rPr>
              <a:t>jpinney@cardiffmet.ac.uk</a:t>
            </a:r>
            <a:endParaRPr lang="sv-SE"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sv-SE"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sv-SE" sz="1400" b="0" i="0" u="none" strike="noStrike" kern="1200" cap="none" spc="0" baseline="0">
              <a:solidFill>
                <a:srgbClr val="FFFFFF"/>
              </a:solidFill>
              <a:uFillTx/>
              <a:latin typeface="Century Gothic"/>
            </a:endParaRPr>
          </a:p>
          <a:p>
            <a:pPr marL="342900" marR="0" lvl="0" indent="-342900" algn="l" defTabSz="457200" rtl="0" fontAlgn="auto" hangingPunct="1">
              <a:lnSpc>
                <a:spcPct val="80000"/>
              </a:lnSpc>
              <a:spcBef>
                <a:spcPts val="0"/>
              </a:spcBef>
              <a:spcAft>
                <a:spcPts val="0"/>
              </a:spcAft>
              <a:buClr>
                <a:srgbClr val="ACD433"/>
              </a:buClr>
              <a:buSzPct val="80000"/>
              <a:buFont typeface="Wingdings 3"/>
              <a:buChar char=""/>
              <a:tabLst/>
              <a:defRPr sz="1800" b="0" i="0" u="none" strike="noStrike" kern="0" cap="none" spc="0" baseline="0">
                <a:solidFill>
                  <a:srgbClr val="000000"/>
                </a:solidFill>
                <a:uFillTx/>
              </a:defRPr>
            </a:pPr>
            <a:endParaRPr lang="sv-SE" sz="1400" b="0" i="0" u="none" strike="noStrike" kern="1200" cap="none" spc="0" baseline="0">
              <a:solidFill>
                <a:srgbClr val="FFFFFF"/>
              </a:solidFill>
              <a:uFillTx/>
              <a:latin typeface="Century Gothic"/>
            </a:endParaRPr>
          </a:p>
          <a:p>
            <a:pPr marL="342900" marR="0" lvl="0" indent="-342900" algn="l" defTabSz="457200" rtl="0" fontAlgn="auto" hangingPunct="1">
              <a:lnSpc>
                <a:spcPct val="70000"/>
              </a:lnSpc>
              <a:spcBef>
                <a:spcPts val="1000"/>
              </a:spcBef>
              <a:spcAft>
                <a:spcPts val="0"/>
              </a:spcAft>
              <a:buClr>
                <a:srgbClr val="ACD433"/>
              </a:buClr>
              <a:buSzPct val="80000"/>
              <a:buFont typeface="Wingdings 3"/>
              <a:buChar char=""/>
              <a:tabLst/>
              <a:defRPr sz="1800" b="0" i="0" u="none" strike="noStrike" kern="0" cap="none" spc="0" baseline="0">
                <a:solidFill>
                  <a:srgbClr val="000000"/>
                </a:solidFill>
                <a:uFillTx/>
              </a:defRPr>
            </a:pPr>
            <a:endParaRPr lang="en-GB" sz="1400" b="0" i="0" u="none" strike="noStrike" kern="1200" cap="none" spc="0" baseline="0">
              <a:solidFill>
                <a:srgbClr val="FFFFFF"/>
              </a:solidFill>
              <a:uFillTx/>
              <a:latin typeface="Century Gothic"/>
            </a:endParaRPr>
          </a:p>
        </p:txBody>
      </p:sp>
      <p:sp>
        <p:nvSpPr>
          <p:cNvPr id="5" name="Text Placeholder 5">
            <a:extLst>
              <a:ext uri="{FF2B5EF4-FFF2-40B4-BE49-F238E27FC236}">
                <a16:creationId xmlns:a16="http://schemas.microsoft.com/office/drawing/2014/main" id="{E966EB83-3AC2-8287-3408-F5FE8B992BF8}"/>
              </a:ext>
            </a:extLst>
          </p:cNvPr>
          <p:cNvSpPr txBox="1"/>
          <p:nvPr/>
        </p:nvSpPr>
        <p:spPr>
          <a:xfrm>
            <a:off x="8959272" y="4429655"/>
            <a:ext cx="3546765" cy="2418295"/>
          </a:xfrm>
          <a:prstGeom prst="rect">
            <a:avLst/>
          </a:prstGeom>
          <a:noFill/>
          <a:ln cap="flat">
            <a:noFill/>
          </a:ln>
        </p:spPr>
        <p:txBody>
          <a:bodyPr vert="horz" wrap="square" lIns="91440" tIns="45720" rIns="91440" bIns="45720" anchor="t" anchorCtr="0" compatLnSpc="1">
            <a:normAutofit/>
          </a:bodyPr>
          <a:lstStyle/>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sv-SE"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sv-SE"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sv-SE" sz="1400" b="0" i="0" u="none" strike="noStrike" kern="1200" cap="none" spc="0" baseline="0">
                <a:solidFill>
                  <a:srgbClr val="FFFFFF"/>
                </a:solidFill>
                <a:uFillTx/>
                <a:latin typeface="Century Gothic"/>
              </a:rPr>
              <a:t>Dr Chaminda Hewage</a:t>
            </a: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sv-SE" sz="1400" b="0" i="0" u="none" strike="noStrike" kern="1200" cap="none" spc="0" baseline="0">
                <a:solidFill>
                  <a:srgbClr val="FFFFFF"/>
                </a:solidFill>
                <a:uFillTx/>
                <a:latin typeface="Century Gothic"/>
                <a:hlinkClick r:id="rId4"/>
              </a:rPr>
              <a:t>chewage@cardiffmet.ac.uk</a:t>
            </a:r>
            <a:endParaRPr lang="sv-SE"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sv-SE"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sv-SE"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sv-SE" sz="1400" b="0" i="0" u="none" strike="noStrike" kern="1200" cap="none" spc="0" baseline="0">
                <a:solidFill>
                  <a:srgbClr val="FFFFFF"/>
                </a:solidFill>
                <a:uFillTx/>
                <a:latin typeface="Century Gothic"/>
              </a:rPr>
              <a:t>Dr Imtiaz Khan</a:t>
            </a: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sv-SE" sz="1400" b="0" i="0" u="none" strike="noStrike" kern="1200" cap="none" spc="0" baseline="0">
                <a:solidFill>
                  <a:srgbClr val="FFFFFF"/>
                </a:solidFill>
                <a:uFillTx/>
                <a:latin typeface="Century Gothic"/>
                <a:hlinkClick r:id="rId5"/>
              </a:rPr>
              <a:t>ikhan@cardiffmet.ac.uk</a:t>
            </a:r>
            <a:endParaRPr lang="sv-SE"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fi-FI"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fi-FI" sz="1400" b="0" i="0" u="none" strike="noStrike" kern="1200" cap="none" spc="0" baseline="0">
              <a:solidFill>
                <a:srgbClr val="FFFFFF"/>
              </a:solidFill>
              <a:uFillTx/>
              <a:latin typeface="Century Gothic"/>
            </a:endParaRP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fi-FI" sz="1400" b="0" i="0" u="none" strike="noStrike" kern="1200" cap="none" spc="0" baseline="0">
                <a:solidFill>
                  <a:srgbClr val="FFFFFF"/>
                </a:solidFill>
                <a:uFillTx/>
                <a:latin typeface="Century Gothic"/>
              </a:rPr>
              <a:t>Dr Thanuja Mallikarachchi</a:t>
            </a:r>
          </a:p>
          <a:p>
            <a:pPr marL="0" marR="0" lvl="0" indent="0" algn="l" defTabSz="4572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fi-FI" sz="1400" b="0" i="0" u="none" strike="noStrike" kern="1200" cap="none" spc="0" baseline="0">
                <a:solidFill>
                  <a:srgbClr val="FFFFFF"/>
                </a:solidFill>
                <a:uFillTx/>
                <a:latin typeface="Century Gothic"/>
                <a:hlinkClick r:id="rId6"/>
              </a:rPr>
              <a:t>tmallikarachchi@cardiffmet.ac.uk</a:t>
            </a:r>
            <a:endParaRPr lang="fi-FI" sz="1400" b="0" i="0" u="none" strike="noStrike" kern="1200" cap="none" spc="0" baseline="0">
              <a:solidFill>
                <a:srgbClr val="FFFFFF"/>
              </a:solidFill>
              <a:uFillTx/>
              <a:latin typeface="Century Gothic"/>
            </a:endParaRPr>
          </a:p>
          <a:p>
            <a:pPr marL="342900" marR="0" lvl="0" indent="-342900" algn="l" defTabSz="457200" rtl="0" fontAlgn="auto" hangingPunct="1">
              <a:lnSpc>
                <a:spcPct val="80000"/>
              </a:lnSpc>
              <a:spcBef>
                <a:spcPts val="0"/>
              </a:spcBef>
              <a:spcAft>
                <a:spcPts val="0"/>
              </a:spcAft>
              <a:buClr>
                <a:srgbClr val="ACD433"/>
              </a:buClr>
              <a:buSzPct val="80000"/>
              <a:buFont typeface="Wingdings 3"/>
              <a:buChar char=""/>
              <a:tabLst/>
              <a:defRPr sz="1800" b="0" i="0" u="none" strike="noStrike" kern="0" cap="none" spc="0" baseline="0">
                <a:solidFill>
                  <a:srgbClr val="000000"/>
                </a:solidFill>
                <a:uFillTx/>
              </a:defRPr>
            </a:pPr>
            <a:endParaRPr lang="fi-FI" sz="1400" b="0" i="0" u="none" strike="noStrike" kern="1200" cap="none" spc="0" baseline="0">
              <a:solidFill>
                <a:srgbClr val="FFFFFF"/>
              </a:solidFill>
              <a:uFillTx/>
              <a:latin typeface="Century Gothic"/>
            </a:endParaRPr>
          </a:p>
          <a:p>
            <a:pPr marL="342900" marR="0" lvl="0" indent="-342900" algn="l" defTabSz="457200" rtl="0" fontAlgn="auto" hangingPunct="1">
              <a:lnSpc>
                <a:spcPct val="80000"/>
              </a:lnSpc>
              <a:spcBef>
                <a:spcPts val="0"/>
              </a:spcBef>
              <a:spcAft>
                <a:spcPts val="0"/>
              </a:spcAft>
              <a:buClr>
                <a:srgbClr val="ACD433"/>
              </a:buClr>
              <a:buSzPct val="80000"/>
              <a:buFont typeface="Wingdings 3"/>
              <a:buChar char=""/>
              <a:tabLst/>
              <a:defRPr sz="1800" b="0" i="0" u="none" strike="noStrike" kern="0" cap="none" spc="0" baseline="0">
                <a:solidFill>
                  <a:srgbClr val="000000"/>
                </a:solidFill>
                <a:uFillTx/>
              </a:defRPr>
            </a:pPr>
            <a:endParaRPr lang="sv-SE" sz="1400" b="0" i="0" u="none" strike="noStrike" kern="1200" cap="none" spc="0" baseline="0">
              <a:solidFill>
                <a:srgbClr val="FFFFFF"/>
              </a:solidFill>
              <a:uFillTx/>
              <a:latin typeface="Century Gothic"/>
            </a:endParaRPr>
          </a:p>
          <a:p>
            <a:pPr marL="342900" marR="0" lvl="0" indent="-342900" algn="l" defTabSz="457200" rtl="0" fontAlgn="auto" hangingPunct="1">
              <a:lnSpc>
                <a:spcPct val="70000"/>
              </a:lnSpc>
              <a:spcBef>
                <a:spcPts val="1000"/>
              </a:spcBef>
              <a:spcAft>
                <a:spcPts val="0"/>
              </a:spcAft>
              <a:buClr>
                <a:srgbClr val="ACD433"/>
              </a:buClr>
              <a:buSzPct val="80000"/>
              <a:buFont typeface="Wingdings 3"/>
              <a:buChar char=""/>
              <a:tabLst/>
              <a:defRPr sz="1800" b="0" i="0" u="none" strike="noStrike" kern="0" cap="none" spc="0" baseline="0">
                <a:solidFill>
                  <a:srgbClr val="000000"/>
                </a:solidFill>
                <a:uFillTx/>
              </a:defRPr>
            </a:pPr>
            <a:endParaRPr lang="en-GB" sz="1400" b="0" i="0" u="none" strike="noStrike" kern="1200" cap="none" spc="0" baseline="0">
              <a:solidFill>
                <a:srgbClr val="FFFFFF"/>
              </a:solidFill>
              <a:uFillTx/>
              <a:latin typeface="Century Gothic"/>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86">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FF26AA58-AB7D-CE4E-6505-2C828F20061C}"/>
              </a:ext>
            </a:extLst>
          </p:cNvPr>
          <p:cNvSpPr txBox="1">
            <a:spLocks noGrp="1"/>
          </p:cNvSpPr>
          <p:nvPr>
            <p:ph type="title"/>
          </p:nvPr>
        </p:nvSpPr>
        <p:spPr>
          <a:xfrm>
            <a:off x="969821" y="1498975"/>
            <a:ext cx="3315852" cy="3765755"/>
          </a:xfrm>
        </p:spPr>
        <p:txBody>
          <a:bodyPr/>
          <a:lstStyle/>
          <a:p>
            <a:pPr lvl="0"/>
            <a:r>
              <a:rPr lang="en-GB" sz="4200"/>
              <a:t>NOT commonly measured ACEs</a:t>
            </a:r>
            <a:endParaRPr lang="en-GB"/>
          </a:p>
        </p:txBody>
      </p:sp>
      <p:pic>
        <p:nvPicPr>
          <p:cNvPr id="3" name="Picture 3">
            <a:extLst>
              <a:ext uri="{FF2B5EF4-FFF2-40B4-BE49-F238E27FC236}">
                <a16:creationId xmlns:a16="http://schemas.microsoft.com/office/drawing/2014/main" id="{9E716E41-6502-F55E-B31E-ED0894D4C9D5}"/>
              </a:ext>
            </a:extLst>
          </p:cNvPr>
          <p:cNvPicPr>
            <a:picLocks noChangeAspect="1"/>
          </p:cNvPicPr>
          <p:nvPr/>
        </p:nvPicPr>
        <p:blipFill>
          <a:blip r:embed="rId2"/>
          <a:stretch>
            <a:fillRect/>
          </a:stretch>
        </p:blipFill>
        <p:spPr>
          <a:xfrm>
            <a:off x="4853543" y="461817"/>
            <a:ext cx="6020235" cy="6020235"/>
          </a:xfrm>
          <a:prstGeom prst="rect">
            <a:avLst/>
          </a:prstGeom>
          <a:noFill/>
          <a:ln cap="flat">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74">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C61F2A15-57DD-2C96-A7D0-0237E744ACA8}"/>
              </a:ext>
            </a:extLst>
          </p:cNvPr>
          <p:cNvSpPr txBox="1">
            <a:spLocks noGrp="1"/>
          </p:cNvSpPr>
          <p:nvPr>
            <p:ph type="title"/>
          </p:nvPr>
        </p:nvSpPr>
        <p:spPr>
          <a:xfrm>
            <a:off x="512292" y="161647"/>
            <a:ext cx="9934032" cy="2036606"/>
          </a:xfrm>
        </p:spPr>
        <p:txBody>
          <a:bodyPr/>
          <a:lstStyle/>
          <a:p>
            <a:pPr lvl="0"/>
            <a:r>
              <a:rPr lang="en-GB" sz="4200"/>
              <a:t>The Impact of Adverse Childhood Experience</a:t>
            </a:r>
          </a:p>
        </p:txBody>
      </p:sp>
      <p:pic>
        <p:nvPicPr>
          <p:cNvPr id="3" name="Picture 6">
            <a:extLst>
              <a:ext uri="{FF2B5EF4-FFF2-40B4-BE49-F238E27FC236}">
                <a16:creationId xmlns:a16="http://schemas.microsoft.com/office/drawing/2014/main" id="{15481136-0FA1-599B-1F25-BDEB01511D13}"/>
              </a:ext>
            </a:extLst>
          </p:cNvPr>
          <p:cNvPicPr>
            <a:picLocks noChangeAspect="1"/>
          </p:cNvPicPr>
          <p:nvPr/>
        </p:nvPicPr>
        <p:blipFill>
          <a:blip r:embed="rId2"/>
          <a:stretch>
            <a:fillRect/>
          </a:stretch>
        </p:blipFill>
        <p:spPr>
          <a:xfrm>
            <a:off x="5169496" y="1872828"/>
            <a:ext cx="6651309" cy="4621167"/>
          </a:xfrm>
          <a:prstGeom prst="rect">
            <a:avLst/>
          </a:prstGeom>
          <a:noFill/>
          <a:ln cap="flat">
            <a:noFill/>
          </a:ln>
        </p:spPr>
      </p:pic>
      <p:sp>
        <p:nvSpPr>
          <p:cNvPr id="4" name="TextBox 5">
            <a:extLst>
              <a:ext uri="{FF2B5EF4-FFF2-40B4-BE49-F238E27FC236}">
                <a16:creationId xmlns:a16="http://schemas.microsoft.com/office/drawing/2014/main" id="{40E6CCA3-F174-5AD8-10B0-6266C031EA47}"/>
              </a:ext>
            </a:extLst>
          </p:cNvPr>
          <p:cNvSpPr txBox="1"/>
          <p:nvPr/>
        </p:nvSpPr>
        <p:spPr>
          <a:xfrm>
            <a:off x="581887" y="2216734"/>
            <a:ext cx="4304144" cy="3970315"/>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Century Gothic"/>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The ACE score of an individual is calculated by summing the number of different events they have experienced. Each type of ACE can only be counted once. </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Century Gothic"/>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An ACE score of 0 indicates that the individual experienced no ACEs between birth and age 18.</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Century Gothic"/>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An ACE score of 10 indicates they have experienced all ACEs at least once during that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7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03845-EFA9-B0D9-ACCD-30D5796F3FCF}"/>
              </a:ext>
            </a:extLst>
          </p:cNvPr>
          <p:cNvSpPr txBox="1">
            <a:spLocks noGrp="1"/>
          </p:cNvSpPr>
          <p:nvPr>
            <p:ph type="title"/>
          </p:nvPr>
        </p:nvSpPr>
        <p:spPr>
          <a:xfrm>
            <a:off x="1228002" y="848956"/>
            <a:ext cx="9404722" cy="1400531"/>
          </a:xfrm>
        </p:spPr>
        <p:txBody>
          <a:bodyPr/>
          <a:lstStyle/>
          <a:p>
            <a:pPr lvl="0"/>
            <a:r>
              <a:rPr lang="en-GB"/>
              <a:t>The scale of adverse childhood experiences in London</a:t>
            </a:r>
          </a:p>
        </p:txBody>
      </p:sp>
      <p:sp>
        <p:nvSpPr>
          <p:cNvPr id="3" name="Content Placeholder 2">
            <a:extLst>
              <a:ext uri="{FF2B5EF4-FFF2-40B4-BE49-F238E27FC236}">
                <a16:creationId xmlns:a16="http://schemas.microsoft.com/office/drawing/2014/main" id="{6DCE93DC-9CE3-FAB9-4F5E-F449E8A7B02F}"/>
              </a:ext>
            </a:extLst>
          </p:cNvPr>
          <p:cNvSpPr txBox="1">
            <a:spLocks noGrp="1"/>
          </p:cNvSpPr>
          <p:nvPr>
            <p:ph idx="1"/>
          </p:nvPr>
        </p:nvSpPr>
        <p:spPr>
          <a:xfrm>
            <a:off x="1132173" y="2591235"/>
            <a:ext cx="9905996" cy="3624837"/>
          </a:xfrm>
        </p:spPr>
        <p:txBody>
          <a:bodyPr/>
          <a:lstStyle/>
          <a:p>
            <a:pPr lvl="0"/>
            <a:r>
              <a:rPr lang="en-GB"/>
              <a:t>Between April 2017 and March 2018 in London:</a:t>
            </a:r>
          </a:p>
          <a:p>
            <a:pPr lvl="0"/>
            <a:endParaRPr lang="en-GB"/>
          </a:p>
          <a:p>
            <a:pPr lvl="0"/>
            <a:r>
              <a:rPr lang="en-GB"/>
              <a:t>23,097 children experienced domestic violence and abuse.</a:t>
            </a:r>
          </a:p>
          <a:p>
            <a:pPr lvl="0"/>
            <a:r>
              <a:rPr lang="en-GB"/>
              <a:t>16,394 children experienced parental mental ill-health.</a:t>
            </a:r>
          </a:p>
          <a:p>
            <a:pPr lvl="0"/>
            <a:r>
              <a:rPr lang="en-GB"/>
              <a:t>14,432 children in London experienced parental alcohol and drug misuse.</a:t>
            </a:r>
          </a:p>
          <a:p>
            <a:pPr lvl="0"/>
            <a:r>
              <a:rPr lang="en-GB"/>
              <a:t>3,097 children simultaneously experienced all three together.</a:t>
            </a:r>
          </a:p>
          <a:p>
            <a:pPr lvl="0"/>
            <a:endParaRPr lang="en-GB"/>
          </a:p>
          <a:p>
            <a:pPr marL="0" lvl="0" indent="0" algn="r">
              <a:spcBef>
                <a:spcPts val="0"/>
              </a:spcBef>
              <a:buNone/>
            </a:pPr>
            <a:r>
              <a:rPr lang="en-GB" sz="1000"/>
              <a:t>Source: Mayor of London Press Release 07 January 2020</a:t>
            </a:r>
          </a:p>
          <a:p>
            <a:pPr marL="0" lvl="0" indent="0" algn="r">
              <a:spcBef>
                <a:spcPts val="0"/>
              </a:spcBef>
              <a:buNone/>
            </a:pPr>
            <a:r>
              <a:rPr lang="en-GB" sz="1000">
                <a:hlinkClick r:id="rId2"/>
              </a:rPr>
              <a:t>https://www.london.gov.uk/press-releases/assembly/the-scale-of-adverse-childhood-experiences</a:t>
            </a:r>
            <a:endParaRPr lang="en-GB" sz="1000"/>
          </a:p>
          <a:p>
            <a:pPr lvl="0"/>
            <a:endParaRPr lang="en-GB" sz="10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3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693F8-787C-D1A0-5CDE-DBE1D141BFAF}"/>
              </a:ext>
            </a:extLst>
          </p:cNvPr>
          <p:cNvSpPr txBox="1">
            <a:spLocks noGrp="1"/>
          </p:cNvSpPr>
          <p:nvPr>
            <p:ph type="title"/>
          </p:nvPr>
        </p:nvSpPr>
        <p:spPr>
          <a:xfrm>
            <a:off x="1385023" y="652387"/>
            <a:ext cx="9404722" cy="1400531"/>
          </a:xfrm>
        </p:spPr>
        <p:txBody>
          <a:bodyPr/>
          <a:lstStyle/>
          <a:p>
            <a:pPr lvl="0"/>
            <a:r>
              <a:rPr lang="en-GB"/>
              <a:t>Link of ACEs to Crime</a:t>
            </a:r>
          </a:p>
        </p:txBody>
      </p:sp>
      <p:sp>
        <p:nvSpPr>
          <p:cNvPr id="3" name="Content Placeholder 5">
            <a:extLst>
              <a:ext uri="{FF2B5EF4-FFF2-40B4-BE49-F238E27FC236}">
                <a16:creationId xmlns:a16="http://schemas.microsoft.com/office/drawing/2014/main" id="{FEDDC348-6E04-82B4-211E-D746A6AA425E}"/>
              </a:ext>
            </a:extLst>
          </p:cNvPr>
          <p:cNvSpPr txBox="1">
            <a:spLocks noGrp="1"/>
          </p:cNvSpPr>
          <p:nvPr>
            <p:ph idx="1"/>
          </p:nvPr>
        </p:nvSpPr>
        <p:spPr/>
        <p:txBody>
          <a:bodyPr/>
          <a:lstStyle/>
          <a:p>
            <a:pPr lvl="0"/>
            <a:r>
              <a:rPr lang="en-GB"/>
              <a:t>It should be noted that the evidence of ACE being linked to crime does not prove causality.</a:t>
            </a:r>
          </a:p>
          <a:p>
            <a:pPr lvl="0"/>
            <a:endParaRPr lang="en-GB"/>
          </a:p>
          <a:p>
            <a:pPr lvl="0"/>
            <a:r>
              <a:rPr lang="en-GB"/>
              <a:t>Not all children who experience higher counts of ACEs become victims or perpetrators of violence in adulthood, but statistically they are likely more likely than people with no ACEs..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80">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BF71E3FC-F502-8131-274D-064CCEC969F8}"/>
              </a:ext>
            </a:extLst>
          </p:cNvPr>
          <p:cNvSpPr txBox="1">
            <a:spLocks noGrp="1"/>
          </p:cNvSpPr>
          <p:nvPr>
            <p:ph type="body" idx="1"/>
          </p:nvPr>
        </p:nvSpPr>
        <p:spPr/>
        <p:txBody>
          <a:bodyPr/>
          <a:lstStyle/>
          <a:p>
            <a:pPr lvl="0"/>
            <a:endParaRPr lang="en-GB"/>
          </a:p>
          <a:p>
            <a:pPr lvl="0"/>
            <a:endParaRPr lang="en-GB"/>
          </a:p>
        </p:txBody>
      </p:sp>
      <p:sp>
        <p:nvSpPr>
          <p:cNvPr id="3" name="Content Placeholder 4">
            <a:extLst>
              <a:ext uri="{FF2B5EF4-FFF2-40B4-BE49-F238E27FC236}">
                <a16:creationId xmlns:a16="http://schemas.microsoft.com/office/drawing/2014/main" id="{062C3BEE-27BE-D336-D31C-A4AB800E9596}"/>
              </a:ext>
            </a:extLst>
          </p:cNvPr>
          <p:cNvSpPr txBox="1">
            <a:spLocks noGrp="1"/>
          </p:cNvSpPr>
          <p:nvPr>
            <p:ph type="body" idx="3"/>
          </p:nvPr>
        </p:nvSpPr>
        <p:spPr>
          <a:xfrm>
            <a:off x="1103315" y="2514600"/>
            <a:ext cx="4396334" cy="3741733"/>
          </a:xfrm>
        </p:spPr>
        <p:txBody>
          <a:bodyPr anchor="t">
            <a:normAutofit/>
          </a:bodyPr>
          <a:lstStyle/>
          <a:p>
            <a:pPr lvl="0"/>
            <a:r>
              <a:rPr lang="en-GB" sz="1800">
                <a:solidFill>
                  <a:srgbClr val="FFFFFF"/>
                </a:solidFill>
              </a:rPr>
              <a:t>The aim of this review is to identify and synthesise evidence from UK Police data and a range of literature to identify the relationship between adverse childhood experiences and youth violence in specific London boroughs. </a:t>
            </a:r>
          </a:p>
          <a:p>
            <a:pPr marL="342900" lvl="0" indent="-342900">
              <a:buChar char=""/>
            </a:pPr>
            <a:endParaRPr lang="en-GB" sz="1800">
              <a:solidFill>
                <a:srgbClr val="FFFFFF"/>
              </a:solidFill>
            </a:endParaRPr>
          </a:p>
        </p:txBody>
      </p:sp>
      <p:sp>
        <p:nvSpPr>
          <p:cNvPr id="4" name="Text Placeholder 5">
            <a:extLst>
              <a:ext uri="{FF2B5EF4-FFF2-40B4-BE49-F238E27FC236}">
                <a16:creationId xmlns:a16="http://schemas.microsoft.com/office/drawing/2014/main" id="{C1673292-F0D3-C980-E76C-D345CFCC97DD}"/>
              </a:ext>
            </a:extLst>
          </p:cNvPr>
          <p:cNvSpPr txBox="1">
            <a:spLocks noGrp="1"/>
          </p:cNvSpPr>
          <p:nvPr>
            <p:ph idx="2"/>
          </p:nvPr>
        </p:nvSpPr>
        <p:spPr>
          <a:xfrm>
            <a:off x="6179131" y="1855555"/>
            <a:ext cx="4896941" cy="576264"/>
          </a:xfrm>
        </p:spPr>
        <p:txBody>
          <a:bodyPr anchor="b">
            <a:noAutofit/>
          </a:bodyPr>
          <a:lstStyle/>
          <a:p>
            <a:pPr marL="0" lvl="0" indent="0">
              <a:buNone/>
            </a:pPr>
            <a:r>
              <a:rPr lang="en-GB" sz="2400">
                <a:solidFill>
                  <a:srgbClr val="ACD433"/>
                </a:solidFill>
              </a:rPr>
              <a:t>CONTRIBUTION TO KNOWLEDGE</a:t>
            </a:r>
          </a:p>
        </p:txBody>
      </p:sp>
      <p:sp>
        <p:nvSpPr>
          <p:cNvPr id="5" name="Content Placeholder 6">
            <a:extLst>
              <a:ext uri="{FF2B5EF4-FFF2-40B4-BE49-F238E27FC236}">
                <a16:creationId xmlns:a16="http://schemas.microsoft.com/office/drawing/2014/main" id="{E2D929EF-486B-D360-2EF3-29C179E25FB8}"/>
              </a:ext>
            </a:extLst>
          </p:cNvPr>
          <p:cNvSpPr txBox="1">
            <a:spLocks noGrp="1"/>
          </p:cNvSpPr>
          <p:nvPr>
            <p:ph idx="4"/>
          </p:nvPr>
        </p:nvSpPr>
        <p:spPr>
          <a:xfrm>
            <a:off x="6347225" y="2533016"/>
            <a:ext cx="4396334" cy="3741733"/>
          </a:xfrm>
        </p:spPr>
        <p:txBody>
          <a:bodyPr/>
          <a:lstStyle/>
          <a:p>
            <a:pPr lvl="0"/>
            <a:r>
              <a:rPr lang="en-GB"/>
              <a:t>My Research will  provide an understanding of the link between ACEs and youth violence in London and  future outcomes can support preventative action. </a:t>
            </a:r>
          </a:p>
          <a:p>
            <a:pPr lvl="0"/>
            <a:endParaRPr lang="en-GB"/>
          </a:p>
        </p:txBody>
      </p:sp>
      <p:sp>
        <p:nvSpPr>
          <p:cNvPr id="6" name="Title 1">
            <a:extLst>
              <a:ext uri="{FF2B5EF4-FFF2-40B4-BE49-F238E27FC236}">
                <a16:creationId xmlns:a16="http://schemas.microsoft.com/office/drawing/2014/main" id="{82A0DA7B-3588-8563-9B76-F47CB2D77680}"/>
              </a:ext>
            </a:extLst>
          </p:cNvPr>
          <p:cNvSpPr txBox="1"/>
          <p:nvPr/>
        </p:nvSpPr>
        <p:spPr>
          <a:xfrm>
            <a:off x="1068266" y="1709415"/>
            <a:ext cx="4431383" cy="949028"/>
          </a:xfrm>
          <a:prstGeom prst="rect">
            <a:avLst/>
          </a:prstGeom>
          <a:noFill/>
          <a:ln cap="flat">
            <a:noFill/>
          </a:ln>
        </p:spPr>
        <p:txBody>
          <a:bodyPr vert="horz" wrap="square" lIns="91440" tIns="45720" rIns="91440" bIns="45720" anchor="t" anchorCtr="0" compatLnSpc="1">
            <a:norm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4200" b="0" i="0" u="none" strike="noStrike" kern="1200" cap="none" spc="0" baseline="0">
                <a:solidFill>
                  <a:srgbClr val="EBEBEB"/>
                </a:solidFill>
                <a:uFillTx/>
                <a:latin typeface="Century Gothic"/>
              </a:rPr>
              <a:t>Project AIM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8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86C43-768E-0EEA-D06C-1562F9F3A5EC}"/>
              </a:ext>
            </a:extLst>
          </p:cNvPr>
          <p:cNvSpPr txBox="1">
            <a:spLocks noGrp="1"/>
          </p:cNvSpPr>
          <p:nvPr>
            <p:ph type="title"/>
          </p:nvPr>
        </p:nvSpPr>
        <p:spPr/>
        <p:txBody>
          <a:bodyPr/>
          <a:lstStyle/>
          <a:p>
            <a:pPr lvl="0"/>
            <a:r>
              <a:rPr lang="en-GB"/>
              <a:t>My Research</a:t>
            </a:r>
          </a:p>
        </p:txBody>
      </p:sp>
      <p:sp>
        <p:nvSpPr>
          <p:cNvPr id="3" name="Text Placeholder 2">
            <a:extLst>
              <a:ext uri="{FF2B5EF4-FFF2-40B4-BE49-F238E27FC236}">
                <a16:creationId xmlns:a16="http://schemas.microsoft.com/office/drawing/2014/main" id="{30B477FF-D2E3-ECC9-899B-77D1B413F1FA}"/>
              </a:ext>
            </a:extLst>
          </p:cNvPr>
          <p:cNvSpPr txBox="1">
            <a:spLocks noGrp="1"/>
          </p:cNvSpPr>
          <p:nvPr>
            <p:ph type="body" idx="4294967295"/>
          </p:nvPr>
        </p:nvSpPr>
        <p:spPr>
          <a:xfrm>
            <a:off x="632947" y="1981203"/>
            <a:ext cx="2946864" cy="576264"/>
          </a:xfrm>
        </p:spPr>
        <p:txBody>
          <a:bodyPr anchor="b">
            <a:noAutofit/>
          </a:bodyPr>
          <a:lstStyle/>
          <a:p>
            <a:pPr marL="0" lvl="0" indent="0">
              <a:buNone/>
            </a:pPr>
            <a:r>
              <a:rPr lang="en-GB" sz="2400">
                <a:solidFill>
                  <a:srgbClr val="ACD433"/>
                </a:solidFill>
              </a:rPr>
              <a:t>My Research will</a:t>
            </a:r>
          </a:p>
        </p:txBody>
      </p:sp>
      <p:sp>
        <p:nvSpPr>
          <p:cNvPr id="4" name="Text Placeholder 10">
            <a:extLst>
              <a:ext uri="{FF2B5EF4-FFF2-40B4-BE49-F238E27FC236}">
                <a16:creationId xmlns:a16="http://schemas.microsoft.com/office/drawing/2014/main" id="{61E4FCF6-290B-84E4-DC9D-04624A468BCB}"/>
              </a:ext>
            </a:extLst>
          </p:cNvPr>
          <p:cNvSpPr txBox="1">
            <a:spLocks noGrp="1"/>
          </p:cNvSpPr>
          <p:nvPr>
            <p:ph type="body" idx="4294967295"/>
          </p:nvPr>
        </p:nvSpPr>
        <p:spPr>
          <a:xfrm>
            <a:off x="652460" y="2667003"/>
            <a:ext cx="2927351" cy="3589340"/>
          </a:xfrm>
        </p:spPr>
        <p:txBody>
          <a:bodyPr/>
          <a:lstStyle/>
          <a:p>
            <a:pPr marL="0" lvl="0" indent="0">
              <a:buNone/>
            </a:pPr>
            <a:r>
              <a:rPr lang="en-GB" sz="1400"/>
              <a:t>Show that there is more ACEs in the boroughs where Knife Crime is more rampant.</a:t>
            </a:r>
          </a:p>
        </p:txBody>
      </p:sp>
      <p:sp>
        <p:nvSpPr>
          <p:cNvPr id="5" name="Text Placeholder 4">
            <a:extLst>
              <a:ext uri="{FF2B5EF4-FFF2-40B4-BE49-F238E27FC236}">
                <a16:creationId xmlns:a16="http://schemas.microsoft.com/office/drawing/2014/main" id="{A96D9B52-F07B-5AC1-C5A6-2B587FBA19A8}"/>
              </a:ext>
            </a:extLst>
          </p:cNvPr>
          <p:cNvSpPr txBox="1">
            <a:spLocks noGrp="1"/>
          </p:cNvSpPr>
          <p:nvPr>
            <p:ph type="body" idx="4294967295"/>
          </p:nvPr>
        </p:nvSpPr>
        <p:spPr>
          <a:xfrm>
            <a:off x="3883657" y="1981203"/>
            <a:ext cx="2936238" cy="576264"/>
          </a:xfrm>
        </p:spPr>
        <p:txBody>
          <a:bodyPr anchor="b">
            <a:noAutofit/>
          </a:bodyPr>
          <a:lstStyle/>
          <a:p>
            <a:pPr marL="0" lvl="0" indent="0">
              <a:buNone/>
            </a:pPr>
            <a:r>
              <a:rPr lang="en-GB" sz="2400">
                <a:solidFill>
                  <a:srgbClr val="ACD433"/>
                </a:solidFill>
              </a:rPr>
              <a:t>What I plan to do</a:t>
            </a:r>
          </a:p>
        </p:txBody>
      </p:sp>
      <p:sp>
        <p:nvSpPr>
          <p:cNvPr id="6" name="Text Placeholder 11">
            <a:extLst>
              <a:ext uri="{FF2B5EF4-FFF2-40B4-BE49-F238E27FC236}">
                <a16:creationId xmlns:a16="http://schemas.microsoft.com/office/drawing/2014/main" id="{E830008A-CBBE-87B1-BFD3-8F1C0FCF04AA}"/>
              </a:ext>
            </a:extLst>
          </p:cNvPr>
          <p:cNvSpPr txBox="1">
            <a:spLocks noGrp="1"/>
          </p:cNvSpPr>
          <p:nvPr>
            <p:ph type="body" idx="4294967295"/>
          </p:nvPr>
        </p:nvSpPr>
        <p:spPr>
          <a:xfrm>
            <a:off x="3873105" y="2667003"/>
            <a:ext cx="2946791" cy="3589340"/>
          </a:xfrm>
        </p:spPr>
        <p:txBody>
          <a:bodyPr/>
          <a:lstStyle/>
          <a:p>
            <a:pPr marL="0" lvl="0" indent="0">
              <a:buNone/>
            </a:pPr>
            <a:r>
              <a:rPr lang="en-GB" sz="1400"/>
              <a:t>I will compare ACE data sets of  child neglect and  looked after children to knife crime offences  data in the London Borough Area.</a:t>
            </a:r>
          </a:p>
        </p:txBody>
      </p:sp>
      <p:sp>
        <p:nvSpPr>
          <p:cNvPr id="7" name="Text Placeholder 9">
            <a:extLst>
              <a:ext uri="{FF2B5EF4-FFF2-40B4-BE49-F238E27FC236}">
                <a16:creationId xmlns:a16="http://schemas.microsoft.com/office/drawing/2014/main" id="{ED7F1AB5-825D-F63B-6B53-A6887C46F86D}"/>
              </a:ext>
            </a:extLst>
          </p:cNvPr>
          <p:cNvSpPr txBox="1">
            <a:spLocks noGrp="1"/>
          </p:cNvSpPr>
          <p:nvPr>
            <p:ph type="body" idx="4294967295"/>
          </p:nvPr>
        </p:nvSpPr>
        <p:spPr>
          <a:xfrm>
            <a:off x="7124703" y="1981203"/>
            <a:ext cx="2932115" cy="576264"/>
          </a:xfrm>
        </p:spPr>
        <p:txBody>
          <a:bodyPr anchor="b">
            <a:noAutofit/>
          </a:bodyPr>
          <a:lstStyle/>
          <a:p>
            <a:pPr marL="0" lvl="0" indent="0">
              <a:buNone/>
            </a:pPr>
            <a:r>
              <a:rPr lang="en-GB" sz="2400">
                <a:solidFill>
                  <a:srgbClr val="ACD433"/>
                </a:solidFill>
              </a:rPr>
              <a:t>Contribution to Knowledge</a:t>
            </a:r>
          </a:p>
        </p:txBody>
      </p:sp>
      <p:sp>
        <p:nvSpPr>
          <p:cNvPr id="8" name="Text Placeholder 12">
            <a:extLst>
              <a:ext uri="{FF2B5EF4-FFF2-40B4-BE49-F238E27FC236}">
                <a16:creationId xmlns:a16="http://schemas.microsoft.com/office/drawing/2014/main" id="{7B4498A9-737A-C373-B19D-42F5D475067A}"/>
              </a:ext>
            </a:extLst>
          </p:cNvPr>
          <p:cNvSpPr txBox="1">
            <a:spLocks noGrp="1"/>
          </p:cNvSpPr>
          <p:nvPr>
            <p:ph type="body" idx="4294967295"/>
          </p:nvPr>
        </p:nvSpPr>
        <p:spPr>
          <a:xfrm>
            <a:off x="7124703" y="2667003"/>
            <a:ext cx="2932115" cy="3589340"/>
          </a:xfrm>
        </p:spPr>
        <p:txBody>
          <a:bodyPr/>
          <a:lstStyle/>
          <a:p>
            <a:pPr marL="0" lvl="0" indent="0">
              <a:buNone/>
            </a:pPr>
            <a:r>
              <a:rPr lang="en-GB" sz="1400"/>
              <a:t>This research will produce reports and evidences of the rate of ACEs in the London boroughs where the most crimes are committed.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6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825C6-49CC-6C9F-9034-CAC20620534E}"/>
              </a:ext>
            </a:extLst>
          </p:cNvPr>
          <p:cNvSpPr txBox="1">
            <a:spLocks noGrp="1"/>
          </p:cNvSpPr>
          <p:nvPr>
            <p:ph type="title"/>
          </p:nvPr>
        </p:nvSpPr>
        <p:spPr>
          <a:xfrm>
            <a:off x="3821113" y="2299990"/>
            <a:ext cx="4590909" cy="1400531"/>
          </a:xfrm>
        </p:spPr>
        <p:txBody>
          <a:bodyPr/>
          <a:lstStyle/>
          <a:p>
            <a:pPr lvl="0"/>
            <a:r>
              <a:rPr lang="en-GB"/>
              <a:t>Questions</a:t>
            </a:r>
          </a:p>
        </p:txBody>
      </p:sp>
      <p:sp>
        <p:nvSpPr>
          <p:cNvPr id="3" name="Text Placeholder 3">
            <a:extLst>
              <a:ext uri="{FF2B5EF4-FFF2-40B4-BE49-F238E27FC236}">
                <a16:creationId xmlns:a16="http://schemas.microsoft.com/office/drawing/2014/main" id="{2F37AD3F-4824-53C7-54E9-B24AD187EA24}"/>
              </a:ext>
            </a:extLst>
          </p:cNvPr>
          <p:cNvSpPr txBox="1">
            <a:spLocks noGrp="1"/>
          </p:cNvSpPr>
          <p:nvPr>
            <p:ph idx="1"/>
          </p:nvPr>
        </p:nvSpPr>
        <p:spPr>
          <a:xfrm>
            <a:off x="1324983" y="5045503"/>
            <a:ext cx="9583158" cy="1115156"/>
          </a:xfrm>
        </p:spPr>
        <p:txBody>
          <a:bodyPr anchorCtr="1"/>
          <a:lstStyle/>
          <a:p>
            <a:pPr marL="0" lvl="0" indent="0" algn="ctr">
              <a:lnSpc>
                <a:spcPct val="95000"/>
              </a:lnSpc>
              <a:spcBef>
                <a:spcPts val="1400"/>
              </a:spcBef>
              <a:buNone/>
            </a:pPr>
            <a:r>
              <a:rPr lang="en-GB" sz="1800"/>
              <a:t>Please feel free to contact me </a:t>
            </a:r>
            <a:r>
              <a:rPr lang="en-GB" sz="1800">
                <a:hlinkClick r:id="rId2"/>
              </a:rPr>
              <a:t>smart-akande@cardiffmet.ac.uk</a:t>
            </a:r>
            <a:r>
              <a:rPr lang="en-GB" sz="1800"/>
              <a:t> </a:t>
            </a:r>
          </a:p>
          <a:p>
            <a:pPr marL="0" lvl="0" indent="0" algn="ctr">
              <a:lnSpc>
                <a:spcPct val="95000"/>
              </a:lnSpc>
              <a:spcBef>
                <a:spcPts val="1400"/>
              </a:spcBef>
              <a:buNone/>
            </a:pPr>
            <a:r>
              <a:rPr lang="en-GB" sz="1800"/>
              <a:t>If you have any further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33">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65B22ACA-F294-DB33-361C-30C7D8BF9C23}"/>
              </a:ext>
            </a:extLst>
          </p:cNvPr>
          <p:cNvSpPr txBox="1">
            <a:spLocks noGrp="1"/>
          </p:cNvSpPr>
          <p:nvPr>
            <p:ph type="title"/>
          </p:nvPr>
        </p:nvSpPr>
        <p:spPr>
          <a:xfrm>
            <a:off x="874221" y="942243"/>
            <a:ext cx="9404722" cy="895791"/>
          </a:xfrm>
        </p:spPr>
        <p:txBody>
          <a:bodyPr anchorCtr="1"/>
          <a:lstStyle/>
          <a:p>
            <a:pPr lvl="0"/>
            <a:r>
              <a:rPr lang="en-GB"/>
              <a:t>Abstract</a:t>
            </a:r>
          </a:p>
        </p:txBody>
      </p:sp>
      <p:sp>
        <p:nvSpPr>
          <p:cNvPr id="3" name="Content Placeholder 4">
            <a:extLst>
              <a:ext uri="{FF2B5EF4-FFF2-40B4-BE49-F238E27FC236}">
                <a16:creationId xmlns:a16="http://schemas.microsoft.com/office/drawing/2014/main" id="{CBAFDDDC-9F1C-057F-7A0E-03BB8DF3C9B0}"/>
              </a:ext>
            </a:extLst>
          </p:cNvPr>
          <p:cNvSpPr txBox="1">
            <a:spLocks noGrp="1"/>
          </p:cNvSpPr>
          <p:nvPr>
            <p:ph idx="1"/>
          </p:nvPr>
        </p:nvSpPr>
        <p:spPr>
          <a:xfrm>
            <a:off x="1103305" y="2108341"/>
            <a:ext cx="8946544" cy="4195477"/>
          </a:xfrm>
        </p:spPr>
        <p:txBody>
          <a:bodyPr lIns="0" rIns="0"/>
          <a:lstStyle/>
          <a:p>
            <a:pPr marL="91440" lvl="0" indent="-91440">
              <a:spcBef>
                <a:spcPts val="1400"/>
              </a:spcBef>
              <a:buChar char=" "/>
            </a:pPr>
            <a:r>
              <a:rPr lang="en-GB"/>
              <a:t>UK Police-recorded data shows that youth violence has increased substantially since 2014 with the majority of crimes occurring in London. </a:t>
            </a:r>
          </a:p>
          <a:p>
            <a:pPr marL="91440" lvl="0" indent="-91440">
              <a:spcBef>
                <a:spcPts val="1400"/>
              </a:spcBef>
              <a:buChar char=" "/>
            </a:pPr>
            <a:r>
              <a:rPr lang="en-GB"/>
              <a:t>A significant trend has been in the rise in knife-related crime. Some of the drivers influencing the rapid rate of violence among youths include social and economic deprivation, poverty and austerity, poor mental health and adverse childhood experience (ACE).</a:t>
            </a:r>
          </a:p>
          <a:p>
            <a:pPr marL="91440" lvl="0" indent="-91440" algn="just">
              <a:spcBef>
                <a:spcPts val="1400"/>
              </a:spcBef>
              <a:buChar char=" "/>
            </a:pPr>
            <a:r>
              <a:rPr lang="en-GB"/>
              <a:t>Studies have shown that offenders are more likely to have experienced traumatic childhoods than the general population and have found ACEs to be important contributors to negative health outcomes throughout the lifespan of an individual.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8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D467E-9A45-8944-BB99-DB8A16C13D3F}"/>
              </a:ext>
            </a:extLst>
          </p:cNvPr>
          <p:cNvSpPr txBox="1">
            <a:spLocks noGrp="1"/>
          </p:cNvSpPr>
          <p:nvPr>
            <p:ph type="title"/>
          </p:nvPr>
        </p:nvSpPr>
        <p:spPr>
          <a:xfrm>
            <a:off x="1777566" y="1628180"/>
            <a:ext cx="8465560" cy="1043577"/>
          </a:xfrm>
        </p:spPr>
        <p:txBody>
          <a:bodyPr anchorCtr="1">
            <a:normAutofit/>
          </a:bodyPr>
          <a:lstStyle/>
          <a:p>
            <a:pPr lvl="0" algn="ctr"/>
            <a:r>
              <a:rPr lang="en-GB"/>
              <a:t>Research Questions</a:t>
            </a:r>
          </a:p>
        </p:txBody>
      </p:sp>
      <p:sp>
        <p:nvSpPr>
          <p:cNvPr id="3" name="Content Placeholder 2">
            <a:extLst>
              <a:ext uri="{FF2B5EF4-FFF2-40B4-BE49-F238E27FC236}">
                <a16:creationId xmlns:a16="http://schemas.microsoft.com/office/drawing/2014/main" id="{345D48CF-8A82-B3DE-B5CE-DCA1703583B1}"/>
              </a:ext>
            </a:extLst>
          </p:cNvPr>
          <p:cNvSpPr txBox="1">
            <a:spLocks noGrp="1"/>
          </p:cNvSpPr>
          <p:nvPr>
            <p:ph idx="1"/>
          </p:nvPr>
        </p:nvSpPr>
        <p:spPr>
          <a:xfrm>
            <a:off x="1777566" y="2671757"/>
            <a:ext cx="8541126" cy="2435952"/>
          </a:xfrm>
        </p:spPr>
        <p:txBody>
          <a:bodyPr/>
          <a:lstStyle/>
          <a:p>
            <a:pPr marL="0" lvl="0" indent="0">
              <a:buNone/>
            </a:pPr>
            <a:r>
              <a:rPr lang="en-GB"/>
              <a:t>What are the links between ACEs and youth violence?</a:t>
            </a:r>
          </a:p>
          <a:p>
            <a:pPr marL="0" lvl="0" indent="0">
              <a:buNone/>
            </a:pPr>
            <a:endParaRPr lang="en-GB"/>
          </a:p>
          <a:p>
            <a:pPr marL="0" lvl="0" indent="0">
              <a:buNone/>
            </a:pPr>
            <a:r>
              <a:rPr lang="en-GB"/>
              <a:t>How prevalent are various types of ACEs among young knife crime offenders in the London borough areas.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7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927C8-2DA1-9690-045B-12A1829AF9FA}"/>
              </a:ext>
            </a:extLst>
          </p:cNvPr>
          <p:cNvSpPr txBox="1">
            <a:spLocks noGrp="1"/>
          </p:cNvSpPr>
          <p:nvPr>
            <p:ph type="title"/>
          </p:nvPr>
        </p:nvSpPr>
        <p:spPr>
          <a:xfrm>
            <a:off x="612291" y="2292199"/>
            <a:ext cx="3517568" cy="2093976"/>
          </a:xfrm>
        </p:spPr>
        <p:txBody>
          <a:bodyPr anchorCtr="1"/>
          <a:lstStyle/>
          <a:p>
            <a:pPr lvl="0" algn="ctr"/>
            <a:r>
              <a:rPr lang="en-GB" sz="4800" b="1" kern="0">
                <a:solidFill>
                  <a:srgbClr val="FFFFFF"/>
                </a:solidFill>
                <a:latin typeface="Calibri Light" pitchFamily="34"/>
                <a:cs typeface="Times New Roman" pitchFamily="18"/>
              </a:rPr>
              <a:t>What is Knife Crime</a:t>
            </a:r>
            <a:endParaRPr lang="en-GB">
              <a:solidFill>
                <a:srgbClr val="FFFFFF"/>
              </a:solidFill>
            </a:endParaRPr>
          </a:p>
        </p:txBody>
      </p:sp>
      <p:sp>
        <p:nvSpPr>
          <p:cNvPr id="3" name="Content Placeholder 2">
            <a:extLst>
              <a:ext uri="{FF2B5EF4-FFF2-40B4-BE49-F238E27FC236}">
                <a16:creationId xmlns:a16="http://schemas.microsoft.com/office/drawing/2014/main" id="{517FCE04-4A10-6104-2BAC-DBD3697A3D74}"/>
              </a:ext>
            </a:extLst>
          </p:cNvPr>
          <p:cNvSpPr txBox="1">
            <a:spLocks noGrp="1"/>
          </p:cNvSpPr>
          <p:nvPr>
            <p:ph type="body" idx="2"/>
          </p:nvPr>
        </p:nvSpPr>
        <p:spPr>
          <a:xfrm>
            <a:off x="4396508" y="1156908"/>
            <a:ext cx="6935403" cy="5294760"/>
          </a:xfrm>
        </p:spPr>
        <p:txBody>
          <a:bodyPr lIns="0" rIns="0"/>
          <a:lstStyle/>
          <a:p>
            <a:pPr marL="201168" lvl="1" indent="0">
              <a:lnSpc>
                <a:spcPct val="80000"/>
              </a:lnSpc>
              <a:spcBef>
                <a:spcPts val="0"/>
              </a:spcBef>
              <a:buNone/>
            </a:pPr>
            <a:r>
              <a:rPr lang="en-GB" sz="2000">
                <a:latin typeface="Calibri" pitchFamily="34"/>
                <a:cs typeface="Times New Roman" pitchFamily="18"/>
              </a:rPr>
              <a:t>Put simply, knife crime is a crime that involves a knife.</a:t>
            </a:r>
          </a:p>
          <a:p>
            <a:pPr marL="201168" lvl="1" indent="0">
              <a:lnSpc>
                <a:spcPct val="80000"/>
              </a:lnSpc>
              <a:spcBef>
                <a:spcPts val="0"/>
              </a:spcBef>
              <a:buNone/>
            </a:pPr>
            <a:endParaRPr lang="en-GB" sz="2000">
              <a:latin typeface="Calibri" pitchFamily="34"/>
              <a:cs typeface="Times New Roman" pitchFamily="18"/>
            </a:endParaRPr>
          </a:p>
          <a:p>
            <a:pPr marL="201168" lvl="1" indent="0">
              <a:lnSpc>
                <a:spcPct val="80000"/>
              </a:lnSpc>
              <a:spcBef>
                <a:spcPts val="0"/>
              </a:spcBef>
              <a:buNone/>
            </a:pPr>
            <a:r>
              <a:rPr lang="en-GB" sz="2000">
                <a:latin typeface="Calibri" pitchFamily="34"/>
                <a:cs typeface="Times New Roman" pitchFamily="18"/>
              </a:rPr>
              <a:t>Knife crime includes:</a:t>
            </a:r>
          </a:p>
          <a:p>
            <a:pPr marL="91440" lvl="0" indent="-91440">
              <a:lnSpc>
                <a:spcPct val="80000"/>
              </a:lnSpc>
              <a:spcBef>
                <a:spcPts val="0"/>
              </a:spcBef>
              <a:buChar char=" "/>
            </a:pPr>
            <a:endParaRPr lang="en-GB" sz="2400">
              <a:solidFill>
                <a:srgbClr val="404040"/>
              </a:solidFill>
              <a:latin typeface="Calibri" pitchFamily="34"/>
              <a:cs typeface="Times New Roman" pitchFamily="18"/>
            </a:endParaRPr>
          </a:p>
          <a:p>
            <a:pPr marL="800100" lvl="1" indent="-342900">
              <a:lnSpc>
                <a:spcPct val="140000"/>
              </a:lnSpc>
              <a:spcBef>
                <a:spcPts val="0"/>
              </a:spcBef>
              <a:buFont typeface="Arial" pitchFamily="34"/>
              <a:buChar char="•"/>
            </a:pPr>
            <a:r>
              <a:rPr lang="en-GB" sz="2000">
                <a:latin typeface="Calibri" pitchFamily="34"/>
                <a:cs typeface="Times New Roman" pitchFamily="18"/>
              </a:rPr>
              <a:t>carrying a knife</a:t>
            </a:r>
          </a:p>
          <a:p>
            <a:pPr marL="800100" lvl="1" indent="-342900">
              <a:lnSpc>
                <a:spcPct val="140000"/>
              </a:lnSpc>
              <a:spcBef>
                <a:spcPts val="0"/>
              </a:spcBef>
              <a:buFont typeface="Arial" pitchFamily="34"/>
              <a:buChar char="•"/>
            </a:pPr>
            <a:r>
              <a:rPr lang="en-GB" sz="2000">
                <a:latin typeface="Calibri" pitchFamily="34"/>
                <a:cs typeface="Times New Roman" pitchFamily="18"/>
              </a:rPr>
              <a:t>trying to buy a knife if you are under 18</a:t>
            </a:r>
          </a:p>
          <a:p>
            <a:pPr marL="800100" lvl="1" indent="-342900">
              <a:lnSpc>
                <a:spcPct val="140000"/>
              </a:lnSpc>
              <a:spcBef>
                <a:spcPts val="0"/>
              </a:spcBef>
              <a:buFont typeface="Arial" pitchFamily="34"/>
              <a:buChar char="•"/>
            </a:pPr>
            <a:r>
              <a:rPr lang="en-GB" sz="2000">
                <a:latin typeface="Calibri" pitchFamily="34"/>
                <a:cs typeface="Times New Roman" pitchFamily="18"/>
              </a:rPr>
              <a:t>threatening someone with a knife</a:t>
            </a:r>
          </a:p>
          <a:p>
            <a:pPr marL="800100" lvl="1" indent="-342900">
              <a:lnSpc>
                <a:spcPct val="140000"/>
              </a:lnSpc>
              <a:spcBef>
                <a:spcPts val="0"/>
              </a:spcBef>
              <a:buFont typeface="Arial" pitchFamily="34"/>
              <a:buChar char="•"/>
            </a:pPr>
            <a:r>
              <a:rPr lang="en-GB" sz="2000">
                <a:latin typeface="Calibri" pitchFamily="34"/>
                <a:cs typeface="Times New Roman" pitchFamily="18"/>
              </a:rPr>
              <a:t>owning a banned knife</a:t>
            </a:r>
          </a:p>
          <a:p>
            <a:pPr marL="800100" lvl="1" indent="-342900">
              <a:lnSpc>
                <a:spcPct val="140000"/>
              </a:lnSpc>
              <a:spcBef>
                <a:spcPts val="0"/>
              </a:spcBef>
              <a:buFont typeface="Arial" pitchFamily="34"/>
              <a:buChar char="•"/>
            </a:pPr>
            <a:r>
              <a:rPr lang="en-GB" sz="2000">
                <a:latin typeface="Calibri" pitchFamily="34"/>
                <a:cs typeface="Times New Roman" pitchFamily="18"/>
              </a:rPr>
              <a:t>injuring or fatally wounding somebody with a knife</a:t>
            </a:r>
          </a:p>
          <a:p>
            <a:pPr marL="800100" lvl="1" indent="-342900">
              <a:lnSpc>
                <a:spcPct val="140000"/>
              </a:lnSpc>
              <a:spcBef>
                <a:spcPts val="0"/>
              </a:spcBef>
              <a:buFont typeface="Arial" pitchFamily="34"/>
              <a:buChar char="•"/>
            </a:pPr>
            <a:r>
              <a:rPr lang="en-GB" sz="2000">
                <a:latin typeface="Calibri" pitchFamily="34"/>
                <a:cs typeface="Times New Roman" pitchFamily="18"/>
              </a:rPr>
              <a:t>intent to injure or harm somebody with a knife</a:t>
            </a:r>
          </a:p>
          <a:p>
            <a:pPr marL="800100" lvl="1" indent="-342900">
              <a:lnSpc>
                <a:spcPct val="140000"/>
              </a:lnSpc>
              <a:spcBef>
                <a:spcPts val="0"/>
              </a:spcBef>
              <a:buFont typeface="Arial" pitchFamily="34"/>
              <a:buChar char="•"/>
            </a:pPr>
            <a:r>
              <a:rPr lang="en-GB" sz="2000">
                <a:latin typeface="Calibri" pitchFamily="34"/>
                <a:cs typeface="Times New Roman" pitchFamily="18"/>
              </a:rPr>
              <a:t>a robbery or burglary where a knife was carried as a weapon</a:t>
            </a:r>
          </a:p>
          <a:p>
            <a:pPr marL="91440" lvl="0" indent="-91440" algn="r">
              <a:lnSpc>
                <a:spcPct val="80000"/>
              </a:lnSpc>
              <a:spcBef>
                <a:spcPts val="0"/>
              </a:spcBef>
              <a:buChar char=" "/>
            </a:pPr>
            <a:r>
              <a:rPr lang="en-GB" sz="2400">
                <a:solidFill>
                  <a:srgbClr val="404040"/>
                </a:solidFill>
              </a:rPr>
              <a:t>-</a:t>
            </a:r>
          </a:p>
          <a:p>
            <a:pPr marL="3749039" lvl="8" indent="-91440" algn="r" defTabSz="457200">
              <a:lnSpc>
                <a:spcPct val="80000"/>
              </a:lnSpc>
              <a:spcBef>
                <a:spcPts val="0"/>
              </a:spcBef>
              <a:buClr>
                <a:srgbClr val="ACD433"/>
              </a:buClr>
              <a:buSzPct val="80000"/>
              <a:buFont typeface="Wingdings 3"/>
              <a:buChar char=" "/>
            </a:pPr>
            <a:r>
              <a:rPr lang="en-GB" sz="1000">
                <a:solidFill>
                  <a:srgbClr val="FFFFFF"/>
                </a:solidFill>
                <a:latin typeface="Century Gothic"/>
              </a:rPr>
              <a:t>-Leicestershire Police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7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5C2BF-0CE9-96E1-5E8A-E4BA7AC0CCF8}"/>
              </a:ext>
            </a:extLst>
          </p:cNvPr>
          <p:cNvSpPr txBox="1">
            <a:spLocks noGrp="1"/>
          </p:cNvSpPr>
          <p:nvPr>
            <p:ph type="title"/>
          </p:nvPr>
        </p:nvSpPr>
        <p:spPr/>
        <p:txBody>
          <a:bodyPr/>
          <a:lstStyle/>
          <a:p>
            <a:pPr lvl="0"/>
            <a:r>
              <a:rPr lang="en-GB"/>
              <a:t>Impact of Knife Crime in London</a:t>
            </a:r>
          </a:p>
        </p:txBody>
      </p:sp>
      <p:sp>
        <p:nvSpPr>
          <p:cNvPr id="3" name="Content Placeholder 2">
            <a:extLst>
              <a:ext uri="{FF2B5EF4-FFF2-40B4-BE49-F238E27FC236}">
                <a16:creationId xmlns:a16="http://schemas.microsoft.com/office/drawing/2014/main" id="{E89AF0A3-B386-30E0-0A3C-B707AE754591}"/>
              </a:ext>
            </a:extLst>
          </p:cNvPr>
          <p:cNvSpPr txBox="1">
            <a:spLocks noGrp="1"/>
          </p:cNvSpPr>
          <p:nvPr>
            <p:ph idx="1"/>
          </p:nvPr>
        </p:nvSpPr>
        <p:spPr/>
        <p:txBody>
          <a:bodyPr/>
          <a:lstStyle/>
          <a:p>
            <a:pPr lvl="0">
              <a:lnSpc>
                <a:spcPct val="110000"/>
              </a:lnSpc>
            </a:pPr>
            <a:r>
              <a:rPr lang="en-GB" sz="2200"/>
              <a:t>The number of teenagers killed in London in 2021 year has reached its highest level since 2008 despite a national lockdown. Of the 30 teenagers killed in 2021, 27 were stabbed to death, two were shot and one died in an arson attack.</a:t>
            </a:r>
          </a:p>
          <a:p>
            <a:pPr lvl="0">
              <a:lnSpc>
                <a:spcPct val="110000"/>
              </a:lnSpc>
            </a:pPr>
            <a:r>
              <a:rPr lang="en-GB" sz="2200"/>
              <a:t>A quarter of this year's 122 homicide victims were teenagers, despite making up only 8% of London's population.</a:t>
            </a:r>
          </a:p>
          <a:p>
            <a:pPr lvl="0">
              <a:lnSpc>
                <a:spcPct val="110000"/>
              </a:lnSpc>
            </a:pPr>
            <a:r>
              <a:rPr lang="en-GB" sz="2200"/>
              <a:t>According to data from the Home Office and Office of National Statistics, there were a total of 27,093 knife offences in England and Wales in the year 2020 (beginning in April and ending in March 2021).</a:t>
            </a:r>
          </a:p>
          <a:p>
            <a:pPr lvl="0">
              <a:lnSpc>
                <a:spcPct val="110000"/>
              </a:lnSpc>
            </a:pPr>
            <a:endParaRPr lang="en-GB" sz="22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81">
    <p:spTree>
      <p:nvGrpSpPr>
        <p:cNvPr id="1" name=""/>
        <p:cNvGrpSpPr/>
        <p:nvPr/>
      </p:nvGrpSpPr>
      <p:grpSpPr>
        <a:xfrm>
          <a:off x="0" y="0"/>
          <a:ext cx="0" cy="0"/>
          <a:chOff x="0" y="0"/>
          <a:chExt cx="0" cy="0"/>
        </a:xfrm>
      </p:grpSpPr>
      <p:pic>
        <p:nvPicPr>
          <p:cNvPr id="2" name="Picture" title="This slide contains the following visuals: Homicide Victims by Method of Killing  and Borough 2003 to 2021. Please refer to the notes on this slide for details">
            <a:hlinkClick r:id="rId3"/>
            <a:extLst>
              <a:ext uri="{FF2B5EF4-FFF2-40B4-BE49-F238E27FC236}">
                <a16:creationId xmlns:a16="http://schemas.microsoft.com/office/drawing/2014/main" id="{FAC03698-C53A-23DE-1FC1-37E502835510}"/>
              </a:ext>
            </a:extLst>
          </p:cNvPr>
          <p:cNvPicPr>
            <a:picLocks noChangeAspect="1"/>
          </p:cNvPicPr>
          <p:nvPr/>
        </p:nvPicPr>
        <p:blipFill>
          <a:blip r:embed="rId4"/>
          <a:stretch>
            <a:fillRect/>
          </a:stretch>
        </p:blipFill>
        <p:spPr>
          <a:xfrm>
            <a:off x="1505532" y="1249353"/>
            <a:ext cx="9228591" cy="5265124"/>
          </a:xfrm>
          <a:prstGeom prst="rect">
            <a:avLst/>
          </a:prstGeom>
          <a:noFill/>
          <a:ln cap="flat">
            <a:noFill/>
          </a:ln>
        </p:spPr>
      </p:pic>
      <p:sp>
        <p:nvSpPr>
          <p:cNvPr id="3" name="Title" hidden="1">
            <a:extLst>
              <a:ext uri="{FF2B5EF4-FFF2-40B4-BE49-F238E27FC236}">
                <a16:creationId xmlns:a16="http://schemas.microsoft.com/office/drawing/2014/main" id="{EBC4D8E5-BE2C-A49D-03A6-AC61D6B45AC0}"/>
              </a:ext>
            </a:extLst>
          </p:cNvPr>
          <p:cNvSpPr txBox="1">
            <a:spLocks noGrp="1"/>
          </p:cNvSpPr>
          <p:nvPr>
            <p:ph type="title"/>
          </p:nvPr>
        </p:nvSpPr>
        <p:spPr/>
        <p:txBody>
          <a:bodyPr/>
          <a:lstStyle/>
          <a:p>
            <a:pPr lvl="0"/>
            <a:r>
              <a:rPr lang="en-GB"/>
              <a:t>Victims Method of Killing</a:t>
            </a:r>
          </a:p>
        </p:txBody>
      </p:sp>
      <p:sp>
        <p:nvSpPr>
          <p:cNvPr id="4" name="Title 1">
            <a:extLst>
              <a:ext uri="{FF2B5EF4-FFF2-40B4-BE49-F238E27FC236}">
                <a16:creationId xmlns:a16="http://schemas.microsoft.com/office/drawing/2014/main" id="{6B665C52-2CDD-68D9-9B84-640AFA9337BA}"/>
              </a:ext>
            </a:extLst>
          </p:cNvPr>
          <p:cNvSpPr txBox="1"/>
          <p:nvPr/>
        </p:nvSpPr>
        <p:spPr>
          <a:xfrm>
            <a:off x="461817" y="131893"/>
            <a:ext cx="11148291" cy="902585"/>
          </a:xfrm>
          <a:prstGeom prst="rect">
            <a:avLst/>
          </a:prstGeom>
          <a:noFill/>
          <a:ln cap="flat">
            <a:noFill/>
          </a:ln>
        </p:spPr>
        <p:txBody>
          <a:bodyPr vert="horz" wrap="square" lIns="91440" tIns="45720" rIns="91440" bIns="45720" anchor="b"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600" b="0" i="0" u="none" strike="noStrike" kern="1200" cap="none" spc="0" baseline="0">
                <a:solidFill>
                  <a:srgbClr val="EBEBEB"/>
                </a:solidFill>
                <a:uFillTx/>
                <a:latin typeface="Century Gothic"/>
              </a:rPr>
              <a:t>London Borough Homicide Victims 2003 to 2021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8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61F71-5558-1DF3-5DE7-B1DB8AD0BA8A}"/>
              </a:ext>
            </a:extLst>
          </p:cNvPr>
          <p:cNvSpPr txBox="1"/>
          <p:nvPr/>
        </p:nvSpPr>
        <p:spPr>
          <a:xfrm>
            <a:off x="692731" y="2290617"/>
            <a:ext cx="3528285" cy="3195782"/>
          </a:xfrm>
          <a:prstGeom prst="rect">
            <a:avLst/>
          </a:prstGeom>
          <a:noFill/>
          <a:ln cap="flat">
            <a:noFill/>
          </a:ln>
        </p:spPr>
        <p:txBody>
          <a:bodyPr vert="horz" wrap="square" lIns="91440" tIns="45720" rIns="91440" bIns="45720" anchor="t"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4400" b="0" i="0" u="none" strike="noStrike" kern="1200" cap="none" spc="0" baseline="0">
                <a:solidFill>
                  <a:srgbClr val="EBEBEB"/>
                </a:solidFill>
                <a:uFillTx/>
                <a:latin typeface="Century Gothic"/>
              </a:rPr>
              <a:t>Risk Factors for Knife Crime Offenders</a:t>
            </a:r>
          </a:p>
        </p:txBody>
      </p:sp>
      <p:pic>
        <p:nvPicPr>
          <p:cNvPr id="3" name="Picture 6">
            <a:extLst>
              <a:ext uri="{FF2B5EF4-FFF2-40B4-BE49-F238E27FC236}">
                <a16:creationId xmlns:a16="http://schemas.microsoft.com/office/drawing/2014/main" id="{7CF3752E-8485-CE9F-66C7-E217D39EBF9B}"/>
              </a:ext>
            </a:extLst>
          </p:cNvPr>
          <p:cNvPicPr>
            <a:picLocks noChangeAspect="1"/>
          </p:cNvPicPr>
          <p:nvPr/>
        </p:nvPicPr>
        <p:blipFill>
          <a:blip r:embed="rId2"/>
          <a:stretch>
            <a:fillRect/>
          </a:stretch>
        </p:blipFill>
        <p:spPr>
          <a:xfrm>
            <a:off x="4978405" y="277090"/>
            <a:ext cx="6807195" cy="6315797"/>
          </a:xfrm>
          <a:prstGeom prst="rect">
            <a:avLst/>
          </a:prstGeom>
          <a:noFill/>
          <a:ln cap="flat">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3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F789D-8EF3-D850-12F7-D8191C098878}"/>
              </a:ext>
            </a:extLst>
          </p:cNvPr>
          <p:cNvSpPr txBox="1">
            <a:spLocks noGrp="1"/>
          </p:cNvSpPr>
          <p:nvPr>
            <p:ph type="title"/>
          </p:nvPr>
        </p:nvSpPr>
        <p:spPr>
          <a:xfrm>
            <a:off x="457748" y="2201363"/>
            <a:ext cx="3856033" cy="1639884"/>
          </a:xfrm>
        </p:spPr>
        <p:txBody>
          <a:bodyPr anchorCtr="1"/>
          <a:lstStyle/>
          <a:p>
            <a:pPr lvl="0" algn="ctr"/>
            <a:r>
              <a:rPr lang="en-GB" sz="4200"/>
              <a:t>What is ACE</a:t>
            </a:r>
          </a:p>
        </p:txBody>
      </p:sp>
      <p:sp>
        <p:nvSpPr>
          <p:cNvPr id="3" name="Content Placeholder 2">
            <a:extLst>
              <a:ext uri="{FF2B5EF4-FFF2-40B4-BE49-F238E27FC236}">
                <a16:creationId xmlns:a16="http://schemas.microsoft.com/office/drawing/2014/main" id="{249ED57A-6C13-E179-270F-26413180F1BB}"/>
              </a:ext>
            </a:extLst>
          </p:cNvPr>
          <p:cNvSpPr txBox="1">
            <a:spLocks noGrp="1"/>
          </p:cNvSpPr>
          <p:nvPr>
            <p:ph type="body" idx="2"/>
          </p:nvPr>
        </p:nvSpPr>
        <p:spPr>
          <a:xfrm>
            <a:off x="4221419" y="812801"/>
            <a:ext cx="7165905" cy="5457367"/>
          </a:xfrm>
        </p:spPr>
        <p:txBody>
          <a:bodyPr lIns="0" rIns="0" anchor="ctr"/>
          <a:lstStyle/>
          <a:p>
            <a:pPr marL="91440" lvl="0" indent="-91440">
              <a:lnSpc>
                <a:spcPct val="114000"/>
              </a:lnSpc>
              <a:spcBef>
                <a:spcPts val="800"/>
              </a:spcBef>
              <a:buChar char=" "/>
            </a:pPr>
            <a:endParaRPr lang="en-GB" sz="1800"/>
          </a:p>
          <a:p>
            <a:pPr marL="91440" lvl="0" indent="-91440">
              <a:lnSpc>
                <a:spcPct val="114000"/>
              </a:lnSpc>
              <a:spcBef>
                <a:spcPts val="800"/>
              </a:spcBef>
              <a:buChar char=" "/>
            </a:pPr>
            <a:r>
              <a:rPr lang="en-GB" sz="1800"/>
              <a:t>ACEs do not have a legal definition</a:t>
            </a:r>
          </a:p>
          <a:p>
            <a:pPr marL="91440" lvl="0" indent="-91440">
              <a:lnSpc>
                <a:spcPct val="114000"/>
              </a:lnSpc>
              <a:spcBef>
                <a:spcPts val="800"/>
              </a:spcBef>
              <a:buChar char=" "/>
            </a:pPr>
            <a:endParaRPr lang="en-GB" sz="1800"/>
          </a:p>
          <a:p>
            <a:pPr marL="91440" lvl="0" indent="-91440">
              <a:lnSpc>
                <a:spcPct val="114000"/>
              </a:lnSpc>
              <a:spcBef>
                <a:spcPts val="800"/>
              </a:spcBef>
              <a:buChar char=" "/>
            </a:pPr>
            <a:r>
              <a:rPr lang="en-GB" sz="1800"/>
              <a:t>Adverse Childhood Experience (ACEs) are preventable, potentially traumatic events that occur  in early life (0 – 17 years) that lead to an increased risk of negative health or social outcomes later in life. </a:t>
            </a:r>
          </a:p>
          <a:p>
            <a:pPr marL="91440" lvl="0" indent="-91440">
              <a:lnSpc>
                <a:spcPct val="114000"/>
              </a:lnSpc>
              <a:spcBef>
                <a:spcPts val="800"/>
              </a:spcBef>
              <a:buChar char=" "/>
            </a:pPr>
            <a:endParaRPr lang="en-GB" sz="1800"/>
          </a:p>
          <a:p>
            <a:pPr marL="91440" lvl="0" indent="-91440">
              <a:lnSpc>
                <a:spcPct val="90000"/>
              </a:lnSpc>
              <a:spcBef>
                <a:spcPts val="800"/>
              </a:spcBef>
              <a:buChar char=" "/>
            </a:pPr>
            <a:endParaRPr lang="en-GB" sz="1300">
              <a:solidFill>
                <a:srgbClr val="40404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40">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9540FB02-4E2B-9456-48F9-477421F931D6}"/>
              </a:ext>
            </a:extLst>
          </p:cNvPr>
          <p:cNvSpPr txBox="1">
            <a:spLocks noGrp="1"/>
          </p:cNvSpPr>
          <p:nvPr>
            <p:ph type="title"/>
          </p:nvPr>
        </p:nvSpPr>
        <p:spPr>
          <a:xfrm>
            <a:off x="1071420" y="233592"/>
            <a:ext cx="10181048" cy="1060265"/>
          </a:xfrm>
        </p:spPr>
        <p:txBody>
          <a:bodyPr/>
          <a:lstStyle/>
          <a:p>
            <a:pPr lvl="0"/>
            <a:r>
              <a:rPr lang="en-GB" sz="4200"/>
              <a:t>10 Most commonly measured ACEs</a:t>
            </a:r>
            <a:endParaRPr lang="en-GB"/>
          </a:p>
        </p:txBody>
      </p:sp>
      <p:pic>
        <p:nvPicPr>
          <p:cNvPr id="3" name="Picture 5">
            <a:extLst>
              <a:ext uri="{FF2B5EF4-FFF2-40B4-BE49-F238E27FC236}">
                <a16:creationId xmlns:a16="http://schemas.microsoft.com/office/drawing/2014/main" id="{A3480DAF-1AF2-7010-62B8-161047A97230}"/>
              </a:ext>
            </a:extLst>
          </p:cNvPr>
          <p:cNvPicPr>
            <a:picLocks noChangeAspect="1"/>
          </p:cNvPicPr>
          <p:nvPr/>
        </p:nvPicPr>
        <p:blipFill>
          <a:blip r:embed="rId2"/>
          <a:stretch>
            <a:fillRect/>
          </a:stretch>
        </p:blipFill>
        <p:spPr>
          <a:xfrm>
            <a:off x="3472872" y="1334932"/>
            <a:ext cx="7644402" cy="4734598"/>
          </a:xfrm>
          <a:prstGeom prst="rect">
            <a:avLst/>
          </a:prstGeom>
          <a:noFill/>
          <a:ln cap="flat">
            <a:noFill/>
          </a:ln>
        </p:spPr>
      </p:pic>
      <p:sp>
        <p:nvSpPr>
          <p:cNvPr id="4" name="TextBox 5">
            <a:extLst>
              <a:ext uri="{FF2B5EF4-FFF2-40B4-BE49-F238E27FC236}">
                <a16:creationId xmlns:a16="http://schemas.microsoft.com/office/drawing/2014/main" id="{DBC64ECA-0A57-318A-52D4-6ED65A5F2C39}"/>
              </a:ext>
            </a:extLst>
          </p:cNvPr>
          <p:cNvSpPr txBox="1"/>
          <p:nvPr/>
        </p:nvSpPr>
        <p:spPr>
          <a:xfrm>
            <a:off x="230913" y="1395456"/>
            <a:ext cx="3047996" cy="4801313"/>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sng" strike="noStrike" kern="1200" cap="none" spc="0" baseline="0">
                <a:solidFill>
                  <a:srgbClr val="FFFF00"/>
                </a:solidFill>
                <a:uFillTx/>
                <a:latin typeface="Century Gothic"/>
              </a:rPr>
              <a:t>Abuse</a:t>
            </a:r>
          </a:p>
          <a:p>
            <a:pPr marL="457200" marR="0" lvl="1"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Physical</a:t>
            </a:r>
          </a:p>
          <a:p>
            <a:pPr marL="457200" marR="0" lvl="1"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Sexual</a:t>
            </a:r>
          </a:p>
          <a:p>
            <a:pPr marL="457200" marR="0" lvl="1"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Verbal</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Century Gothic"/>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sng" strike="noStrike" kern="1200" cap="none" spc="0" baseline="0">
                <a:solidFill>
                  <a:srgbClr val="FFFF00"/>
                </a:solidFill>
                <a:uFillTx/>
                <a:latin typeface="Century Gothic"/>
              </a:rPr>
              <a:t>Neglect</a:t>
            </a:r>
          </a:p>
          <a:p>
            <a:pPr marL="457200" marR="0" lvl="1"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Emotional</a:t>
            </a:r>
          </a:p>
          <a:p>
            <a:pPr marL="457200" marR="0" lvl="1"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Physical	</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Century Gothic"/>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sng" strike="noStrike" kern="1200" cap="none" spc="0" baseline="0">
                <a:solidFill>
                  <a:srgbClr val="FFFF00"/>
                </a:solidFill>
                <a:uFillTx/>
                <a:latin typeface="Century Gothic"/>
              </a:rPr>
              <a:t>Household adversities</a:t>
            </a:r>
          </a:p>
          <a:p>
            <a:pPr marL="457200" marR="0" lvl="1"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Substance Abuse</a:t>
            </a:r>
          </a:p>
          <a:p>
            <a:pPr marL="457200" marR="0" lvl="1"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Mental Illness</a:t>
            </a:r>
          </a:p>
          <a:p>
            <a:pPr marL="457200" marR="0" lvl="1"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Incarcerated relative</a:t>
            </a:r>
          </a:p>
          <a:p>
            <a:pPr marL="457200" marR="0" lvl="1"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Domestic violence	</a:t>
            </a:r>
          </a:p>
          <a:p>
            <a:pPr marL="457200" marR="0" lvl="1"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Century Gothic"/>
              </a:rPr>
              <a:t>Parental Separation</a:t>
            </a:r>
          </a:p>
          <a:p>
            <a:pPr marL="457200" marR="0" lvl="1"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Century Gothic"/>
            </a:endParaRPr>
          </a:p>
          <a:p>
            <a:pPr marL="457200" marR="0" lvl="1"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Century Gothic"/>
            </a:endParaRPr>
          </a:p>
        </p:txBody>
      </p:sp>
    </p:spTree>
  </p:cSld>
  <p:clrMapOvr>
    <a:masterClrMapping/>
  </p:clrMapOvr>
</p:sld>
</file>

<file path=ppt/theme/theme1.xml><?xml version="1.0" encoding="utf-8"?>
<a:theme xmlns:a="http://schemas.openxmlformats.org/drawingml/2006/main" name="Io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0</TotalTime>
  <Words>855</Words>
  <Application>Microsoft Office PowerPoint</Application>
  <PresentationFormat>Widescreen</PresentationFormat>
  <Paragraphs>112</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Century Gothic</vt:lpstr>
      <vt:lpstr>Wingdings 3</vt:lpstr>
      <vt:lpstr>Ion</vt:lpstr>
      <vt:lpstr>Adverse Childhood Experience (ACE);</vt:lpstr>
      <vt:lpstr>Abstract</vt:lpstr>
      <vt:lpstr>Research Questions</vt:lpstr>
      <vt:lpstr>What is Knife Crime</vt:lpstr>
      <vt:lpstr>Impact of Knife Crime in London</vt:lpstr>
      <vt:lpstr>Victims Method of Killing</vt:lpstr>
      <vt:lpstr>PowerPoint Presentation</vt:lpstr>
      <vt:lpstr>What is ACE</vt:lpstr>
      <vt:lpstr>10 Most commonly measured ACEs</vt:lpstr>
      <vt:lpstr>NOT commonly measured ACEs</vt:lpstr>
      <vt:lpstr>The Impact of Adverse Childhood Experience</vt:lpstr>
      <vt:lpstr>The scale of adverse childhood experiences in London</vt:lpstr>
      <vt:lpstr>Link of ACEs to Crime</vt:lpstr>
      <vt:lpstr>PowerPoint Presentation</vt:lpstr>
      <vt:lpstr>My Research</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Lorem Ipsum</dc:title>
  <dc:creator>Solomon Akande</dc:creator>
  <cp:lastModifiedBy>Chaminda Hewage</cp:lastModifiedBy>
  <cp:revision>62</cp:revision>
  <dcterms:created xsi:type="dcterms:W3CDTF">2021-05-14T11:58:29Z</dcterms:created>
  <dcterms:modified xsi:type="dcterms:W3CDTF">2022-05-18T10:39:09Z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