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sldIdLst>
    <p:sldId id="256" r:id="rId2"/>
    <p:sldId id="259" r:id="rId3"/>
    <p:sldId id="260" r:id="rId4"/>
    <p:sldId id="258" r:id="rId5"/>
    <p:sldId id="270" r:id="rId6"/>
    <p:sldId id="271" r:id="rId7"/>
    <p:sldId id="268" r:id="rId8"/>
    <p:sldId id="269" r:id="rId9"/>
    <p:sldId id="261" r:id="rId10"/>
    <p:sldId id="262" r:id="rId11"/>
    <p:sldId id="263" r:id="rId12"/>
    <p:sldId id="264" r:id="rId13"/>
    <p:sldId id="265"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Lst>
          </p:cNvPr>
          <p:cNvGrpSpPr/>
          <p:nvPr/>
        </p:nvGrpSpPr>
        <p:grpSpPr>
          <a:xfrm>
            <a:off x="0" y="0"/>
            <a:ext cx="12191999" cy="6861600"/>
            <a:chOff x="1" y="0"/>
            <a:chExt cx="12191999" cy="6861600"/>
          </a:xfrm>
        </p:grpSpPr>
        <p:sp>
          <p:nvSpPr>
            <p:cNvPr id="10" name="Rectangle 9">
              <a:extLst>
                <a:ext uri="{FF2B5EF4-FFF2-40B4-BE49-F238E27FC236}">
                  <a16:creationId xmlns:a16="http://schemas.microsoft.com/office/drawing/2014/main" id="{07183CDE-91A1-40C3-8E80-66F89E1C2D53}"/>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Oval 10">
              <a:extLst>
                <a:ext uri="{FF2B5EF4-FFF2-40B4-BE49-F238E27FC236}">
                  <a16:creationId xmlns:a16="http://schemas.microsoft.com/office/drawing/2014/main" id="{A6756515-F9AA-46BD-8DD2-AA15BA492AC0}"/>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Oval 11">
              <a:extLst>
                <a:ext uri="{FF2B5EF4-FFF2-40B4-BE49-F238E27FC236}">
                  <a16:creationId xmlns:a16="http://schemas.microsoft.com/office/drawing/2014/main" id="{ABA365E2-8B71-408B-9092-0104216AC7AC}"/>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3" name="Group 12">
              <a:extLst>
                <a:ext uri="{FF2B5EF4-FFF2-40B4-BE49-F238E27FC236}">
                  <a16:creationId xmlns:a16="http://schemas.microsoft.com/office/drawing/2014/main" id="{BEDB8D7A-1BF6-4CDB-B93A-7736955F5043}"/>
                </a:ext>
              </a:extLst>
            </p:cNvPr>
            <p:cNvGrpSpPr>
              <a:grpSpLocks noChangeAspect="1"/>
            </p:cNvGrpSpPr>
            <p:nvPr/>
          </p:nvGrpSpPr>
          <p:grpSpPr>
            <a:xfrm>
              <a:off x="690092" y="0"/>
              <a:ext cx="10800000" cy="6858000"/>
              <a:chOff x="2328000" y="0"/>
              <a:chExt cx="2880000" cy="1440000"/>
            </a:xfrm>
          </p:grpSpPr>
          <p:sp>
            <p:nvSpPr>
              <p:cNvPr id="18" name="Rectangle 17">
                <a:extLst>
                  <a:ext uri="{FF2B5EF4-FFF2-40B4-BE49-F238E27FC236}">
                    <a16:creationId xmlns:a16="http://schemas.microsoft.com/office/drawing/2014/main" id="{5AACD774-5167-46C7-8A62-6E2FE4BE9469}"/>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06E0F2D8-452E-48F9-9912-C47EAEAE180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 name="Group 13">
              <a:extLst>
                <a:ext uri="{FF2B5EF4-FFF2-40B4-BE49-F238E27FC236}">
                  <a16:creationId xmlns:a16="http://schemas.microsoft.com/office/drawing/2014/main" id="{91FBBF95-430B-427C-A6E8-DB899217FC00}"/>
                </a:ext>
              </a:extLst>
            </p:cNvPr>
            <p:cNvGrpSpPr>
              <a:grpSpLocks noChangeAspect="1"/>
            </p:cNvGrpSpPr>
            <p:nvPr/>
          </p:nvGrpSpPr>
          <p:grpSpPr>
            <a:xfrm rot="5400000">
              <a:off x="7048499" y="1714500"/>
              <a:ext cx="6858000" cy="3429000"/>
              <a:chOff x="0" y="0"/>
              <a:chExt cx="2880000" cy="1440000"/>
            </a:xfrm>
          </p:grpSpPr>
          <p:sp>
            <p:nvSpPr>
              <p:cNvPr id="16" name="Rectangle 15">
                <a:extLst>
                  <a:ext uri="{FF2B5EF4-FFF2-40B4-BE49-F238E27FC236}">
                    <a16:creationId xmlns:a16="http://schemas.microsoft.com/office/drawing/2014/main" id="{BEE64698-3ED2-4395-B7FC-65248E437E0A}"/>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7" name="Rectangle 16">
                <a:extLst>
                  <a:ext uri="{FF2B5EF4-FFF2-40B4-BE49-F238E27FC236}">
                    <a16:creationId xmlns:a16="http://schemas.microsoft.com/office/drawing/2014/main" id="{FE20B1E1-CE09-4C2A-A3FB-DB8026C54E9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0" name="Rectangle 19">
            <a:extLst>
              <a:ext uri="{FF2B5EF4-FFF2-40B4-BE49-F238E27FC236}">
                <a16:creationId xmlns:a16="http://schemas.microsoft.com/office/drawing/2014/main" id="{6DC8E2D9-6729-4614-8667-C1016D3182E4}"/>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CEEBB1-1A1F-4A2C-B805-719CF98F68AB}"/>
              </a:ext>
            </a:extLst>
          </p:cNvPr>
          <p:cNvSpPr>
            <a:spLocks noGrp="1"/>
          </p:cNvSpPr>
          <p:nvPr>
            <p:ph type="ctrTitle"/>
          </p:nvPr>
        </p:nvSpPr>
        <p:spPr>
          <a:xfrm>
            <a:off x="540000" y="540000"/>
            <a:ext cx="11090273" cy="3798000"/>
          </a:xfrm>
        </p:spPr>
        <p:txBody>
          <a:bodyPr anchor="b"/>
          <a:lstStyle>
            <a:lvl1pPr algn="l">
              <a:defRPr sz="8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D6CC87B-ED2D-4303-BD40-E7AF14C03EF1}"/>
              </a:ext>
            </a:extLst>
          </p:cNvPr>
          <p:cNvSpPr>
            <a:spLocks noGrp="1"/>
          </p:cNvSpPr>
          <p:nvPr>
            <p:ph type="subTitle" idx="1"/>
          </p:nvPr>
        </p:nvSpPr>
        <p:spPr>
          <a:xfrm>
            <a:off x="540000" y="4508500"/>
            <a:ext cx="7345362" cy="1800224"/>
          </a:xfrm>
        </p:spPr>
        <p:txBody>
          <a:bodyPr/>
          <a:lstStyle>
            <a:lvl1pPr marL="0" indent="0" algn="l">
              <a:buNone/>
              <a:defRPr sz="1600"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5D880B4-5679-491C-963F-EC47B048C559}"/>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5" name="Footer Placeholder 4">
            <a:extLst>
              <a:ext uri="{FF2B5EF4-FFF2-40B4-BE49-F238E27FC236}">
                <a16:creationId xmlns:a16="http://schemas.microsoft.com/office/drawing/2014/main" id="{01865D6D-3F98-4BE8-A069-B964099028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0CD51D-8E06-4959-88C9-647415079FC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127844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C461672-F18A-4768-9850-0531FD3720BA}"/>
              </a:ext>
            </a:extLst>
          </p:cNvPr>
          <p:cNvGrpSpPr/>
          <p:nvPr/>
        </p:nvGrpSpPr>
        <p:grpSpPr>
          <a:xfrm rot="10800000">
            <a:off x="5921828" y="2876440"/>
            <a:ext cx="6270171" cy="3981559"/>
            <a:chOff x="0" y="0"/>
            <a:chExt cx="10800000" cy="6858000"/>
          </a:xfrm>
        </p:grpSpPr>
        <p:sp>
          <p:nvSpPr>
            <p:cNvPr id="8" name="Rectangle 7">
              <a:extLst>
                <a:ext uri="{FF2B5EF4-FFF2-40B4-BE49-F238E27FC236}">
                  <a16:creationId xmlns:a16="http://schemas.microsoft.com/office/drawing/2014/main" id="{9FA73898-D78C-45F9-AFC1-2AB16F6725C2}"/>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ectangle 8">
              <a:extLst>
                <a:ext uri="{FF2B5EF4-FFF2-40B4-BE49-F238E27FC236}">
                  <a16:creationId xmlns:a16="http://schemas.microsoft.com/office/drawing/2014/main" id="{4FC423E3-700B-43D6-A2CB-F3C871632C20}"/>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82F05B2A-1EC7-4131-B899-C7ECB9A502EB}"/>
              </a:ext>
            </a:extLst>
          </p:cNvPr>
          <p:cNvGrpSpPr>
            <a:grpSpLocks noChangeAspect="1"/>
          </p:cNvGrpSpPr>
          <p:nvPr/>
        </p:nvGrpSpPr>
        <p:grpSpPr>
          <a:xfrm flipH="1">
            <a:off x="0" y="-1"/>
            <a:ext cx="9361714" cy="4680857"/>
            <a:chOff x="0" y="0"/>
            <a:chExt cx="2880000" cy="1440000"/>
          </a:xfrm>
        </p:grpSpPr>
        <p:sp>
          <p:nvSpPr>
            <p:cNvPr id="11" name="Rectangle 10">
              <a:extLst>
                <a:ext uri="{FF2B5EF4-FFF2-40B4-BE49-F238E27FC236}">
                  <a16:creationId xmlns:a16="http://schemas.microsoft.com/office/drawing/2014/main" id="{97711D4C-4FFE-4151-B53D-60890F0F5827}"/>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Rectangle 11">
              <a:extLst>
                <a:ext uri="{FF2B5EF4-FFF2-40B4-BE49-F238E27FC236}">
                  <a16:creationId xmlns:a16="http://schemas.microsoft.com/office/drawing/2014/main" id="{F69D6393-413D-4151-BC2C-43161BE4A79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3" name="Rectangle 12">
            <a:extLst>
              <a:ext uri="{FF2B5EF4-FFF2-40B4-BE49-F238E27FC236}">
                <a16:creationId xmlns:a16="http://schemas.microsoft.com/office/drawing/2014/main" id="{A96370B9-6459-4B05-9A8B-A9E7FA8966CD}"/>
              </a:ext>
            </a:extLst>
          </p:cNvPr>
          <p:cNvSpPr>
            <a:spLocks noChangeAspect="1"/>
          </p:cNvSpPr>
          <p:nvPr/>
        </p:nvSpPr>
        <p:spPr>
          <a:xfrm rot="10800000">
            <a:off x="8430794" y="3096793"/>
            <a:ext cx="3761205" cy="3761205"/>
          </a:xfrm>
          <a:prstGeom prst="rect">
            <a:avLst/>
          </a:prstGeom>
          <a:gradFill flip="none" rotWithShape="1">
            <a:gsLst>
              <a:gs pos="0">
                <a:schemeClr val="accent1">
                  <a:alpha val="4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DA3AC0C6-74C3-4E55-AA42-A9F1A4B1B210}"/>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132C27A4-86D3-4C83-8022-E37A8672A993}"/>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8F1FF59-E1BE-4475-953B-5BF6FBC10C57}"/>
              </a:ext>
            </a:extLst>
          </p:cNvPr>
          <p:cNvSpPr>
            <a:spLocks noGrp="1"/>
          </p:cNvSpPr>
          <p:nvPr>
            <p:ph type="title"/>
          </p:nvPr>
        </p:nvSpPr>
        <p:spPr>
          <a:xfrm>
            <a:off x="540000" y="540000"/>
            <a:ext cx="11090273" cy="1800224"/>
          </a:xfrm>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8F1F045-44C5-4165-A640-4E4D33A59580}"/>
              </a:ext>
            </a:extLst>
          </p:cNvPr>
          <p:cNvSpPr>
            <a:spLocks noGrp="1"/>
          </p:cNvSpPr>
          <p:nvPr>
            <p:ph type="body" orient="vert" idx="1"/>
          </p:nvPr>
        </p:nvSpPr>
        <p:spPr>
          <a:xfrm>
            <a:off x="540000" y="2528887"/>
            <a:ext cx="11090276" cy="377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17047A-D05B-44E9-A240-BDB881C4296A}"/>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5" name="Footer Placeholder 4">
            <a:extLst>
              <a:ext uri="{FF2B5EF4-FFF2-40B4-BE49-F238E27FC236}">
                <a16:creationId xmlns:a16="http://schemas.microsoft.com/office/drawing/2014/main" id="{7FDCB2E8-A68D-478D-A728-C9612848C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E4F1D-3280-4DB5-B2E0-DA7F10717EB4}"/>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266269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C627D45-FE54-49FF-A37F-6206993AEFD8}"/>
              </a:ext>
            </a:extLst>
          </p:cNvPr>
          <p:cNvGrpSpPr/>
          <p:nvPr/>
        </p:nvGrpSpPr>
        <p:grpSpPr>
          <a:xfrm>
            <a:off x="0" y="-3"/>
            <a:ext cx="12192000" cy="6858003"/>
            <a:chOff x="0" y="-3"/>
            <a:chExt cx="12192000" cy="6858003"/>
          </a:xfrm>
        </p:grpSpPr>
        <p:sp useBgFill="1">
          <p:nvSpPr>
            <p:cNvPr id="8" name="Rectangle 7">
              <a:extLst>
                <a:ext uri="{FF2B5EF4-FFF2-40B4-BE49-F238E27FC236}">
                  <a16:creationId xmlns:a16="http://schemas.microsoft.com/office/drawing/2014/main" id="{879CEFA6-CCA5-4FEF-B53D-E74B1E67E9C7}"/>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CFCD768-2100-4B20-87EF-9F92EFBD8FA8}"/>
                </a:ext>
              </a:extLst>
            </p:cNvPr>
            <p:cNvGrpSpPr>
              <a:grpSpLocks noChangeAspect="1"/>
            </p:cNvGrpSpPr>
            <p:nvPr/>
          </p:nvGrpSpPr>
          <p:grpSpPr>
            <a:xfrm>
              <a:off x="672000" y="-3"/>
              <a:ext cx="11520000" cy="5760000"/>
              <a:chOff x="5981700" y="-1"/>
              <a:chExt cx="6042660" cy="3021330"/>
            </a:xfrm>
          </p:grpSpPr>
          <p:sp>
            <p:nvSpPr>
              <p:cNvPr id="16" name="Rectangle 15">
                <a:extLst>
                  <a:ext uri="{FF2B5EF4-FFF2-40B4-BE49-F238E27FC236}">
                    <a16:creationId xmlns:a16="http://schemas.microsoft.com/office/drawing/2014/main" id="{E0D1B599-DFF1-4E00-9EAE-EE32BD7B4860}"/>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0FCF7F6-290B-4DE7-BA60-863CBF95C2AF}"/>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F59358AB-E1C9-402B-9F3F-28B4F50DAC6F}"/>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78C24EC-8C5D-4A7E-9D57-C752E0DC9485}"/>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6C0B30A-4855-4424-B3A8-AC110CA8356F}"/>
                </a:ext>
              </a:extLst>
            </p:cNvPr>
            <p:cNvGrpSpPr/>
            <p:nvPr/>
          </p:nvGrpSpPr>
          <p:grpSpPr>
            <a:xfrm rot="10800000">
              <a:off x="1" y="2948940"/>
              <a:ext cx="7818118" cy="3909059"/>
              <a:chOff x="0" y="0"/>
              <a:chExt cx="2880000" cy="1440000"/>
            </a:xfrm>
          </p:grpSpPr>
          <p:sp>
            <p:nvSpPr>
              <p:cNvPr id="14" name="Rectangle 13">
                <a:extLst>
                  <a:ext uri="{FF2B5EF4-FFF2-40B4-BE49-F238E27FC236}">
                    <a16:creationId xmlns:a16="http://schemas.microsoft.com/office/drawing/2014/main" id="{DC119EB9-1A9A-45A4-AE16-9968A70C5C35}"/>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A5B7B85-4DC3-4343-B734-4852DD5DF03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73F3733E-DBA5-4A25-9315-B7A1A5E7A1FF}"/>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AAB30D07-BE85-45CD-8055-8C57B00E2957}"/>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Vertical Title 1">
            <a:extLst>
              <a:ext uri="{FF2B5EF4-FFF2-40B4-BE49-F238E27FC236}">
                <a16:creationId xmlns:a16="http://schemas.microsoft.com/office/drawing/2014/main" id="{737FFCCA-9DBF-4E0A-BDC6-F7B8F39BD72F}"/>
              </a:ext>
            </a:extLst>
          </p:cNvPr>
          <p:cNvSpPr>
            <a:spLocks noGrp="1"/>
          </p:cNvSpPr>
          <p:nvPr>
            <p:ph type="title" orient="vert"/>
          </p:nvPr>
        </p:nvSpPr>
        <p:spPr>
          <a:xfrm>
            <a:off x="9012238" y="539999"/>
            <a:ext cx="2628900" cy="576872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511F1B23-21CD-4A3B-938B-5502019A13CD}"/>
              </a:ext>
            </a:extLst>
          </p:cNvPr>
          <p:cNvSpPr>
            <a:spLocks noGrp="1"/>
          </p:cNvSpPr>
          <p:nvPr>
            <p:ph type="body" orient="vert" idx="1"/>
          </p:nvPr>
        </p:nvSpPr>
        <p:spPr>
          <a:xfrm>
            <a:off x="550863" y="539999"/>
            <a:ext cx="8245475" cy="57687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99C884-5A98-4C01-BB89-098AC6966496}"/>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5" name="Footer Placeholder 4">
            <a:extLst>
              <a:ext uri="{FF2B5EF4-FFF2-40B4-BE49-F238E27FC236}">
                <a16:creationId xmlns:a16="http://schemas.microsoft.com/office/drawing/2014/main" id="{7DF54D22-9CD7-4FC6-9444-21948246C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ECC14-D66C-401A-A0C9-DFCA5533A5C7}"/>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87517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67416F32-9D98-4340-82E8-E90CE00AD2AC}"/>
              </a:ext>
            </a:extLst>
          </p:cNvPr>
          <p:cNvGrpSpPr/>
          <p:nvPr/>
        </p:nvGrpSpPr>
        <p:grpSpPr>
          <a:xfrm flipV="1">
            <a:off x="0" y="-1"/>
            <a:ext cx="12191999" cy="6861601"/>
            <a:chOff x="0" y="-1"/>
            <a:chExt cx="12191999" cy="6861601"/>
          </a:xfrm>
        </p:grpSpPr>
        <p:sp>
          <p:nvSpPr>
            <p:cNvPr id="20" name="Rectangle 19">
              <a:extLst>
                <a:ext uri="{FF2B5EF4-FFF2-40B4-BE49-F238E27FC236}">
                  <a16:creationId xmlns:a16="http://schemas.microsoft.com/office/drawing/2014/main" id="{66375AB4-82BB-418F-A50F-6180F68724A4}"/>
                </a:ext>
              </a:extLst>
            </p:cNvPr>
            <p:cNvSpPr>
              <a:spLocks noChangeAspect="1"/>
            </p:cNvSpPr>
            <p:nvPr/>
          </p:nvSpPr>
          <p:spPr>
            <a:xfrm>
              <a:off x="0" y="0"/>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1" name="Oval 20">
              <a:extLst>
                <a:ext uri="{FF2B5EF4-FFF2-40B4-BE49-F238E27FC236}">
                  <a16:creationId xmlns:a16="http://schemas.microsoft.com/office/drawing/2014/main" id="{3FDD54B2-4A3F-4BFE-8FF0-82CA73F4AE8F}"/>
                </a:ext>
              </a:extLst>
            </p:cNvPr>
            <p:cNvSpPr>
              <a:spLocks noChangeAspect="1"/>
            </p:cNvSpPr>
            <p:nvPr/>
          </p:nvSpPr>
          <p:spPr>
            <a:xfrm>
              <a:off x="5750280" y="2148106"/>
              <a:ext cx="4320000" cy="4320000"/>
            </a:xfrm>
            <a:prstGeom prst="ellipse">
              <a:avLst/>
            </a:prstGeom>
            <a:solidFill>
              <a:schemeClr val="accent3">
                <a:alpha val="6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Oval 21">
              <a:extLst>
                <a:ext uri="{FF2B5EF4-FFF2-40B4-BE49-F238E27FC236}">
                  <a16:creationId xmlns:a16="http://schemas.microsoft.com/office/drawing/2014/main" id="{30876F96-77AB-4E72-B1D2-FA45F4E3C04D}"/>
                </a:ext>
              </a:extLst>
            </p:cNvPr>
            <p:cNvSpPr>
              <a:spLocks noChangeAspect="1"/>
            </p:cNvSpPr>
            <p:nvPr/>
          </p:nvSpPr>
          <p:spPr>
            <a:xfrm>
              <a:off x="0" y="0"/>
              <a:ext cx="6347046" cy="6347046"/>
            </a:xfrm>
            <a:prstGeom prst="ellipse">
              <a:avLst/>
            </a:prstGeom>
            <a:solidFill>
              <a:schemeClr val="accent3">
                <a:alpha val="2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23" name="Group 22">
              <a:extLst>
                <a:ext uri="{FF2B5EF4-FFF2-40B4-BE49-F238E27FC236}">
                  <a16:creationId xmlns:a16="http://schemas.microsoft.com/office/drawing/2014/main" id="{BB08A2E9-6518-449E-940B-8518A1D850BB}"/>
                </a:ext>
              </a:extLst>
            </p:cNvPr>
            <p:cNvGrpSpPr>
              <a:grpSpLocks noChangeAspect="1"/>
            </p:cNvGrpSpPr>
            <p:nvPr/>
          </p:nvGrpSpPr>
          <p:grpSpPr>
            <a:xfrm rot="10800000">
              <a:off x="0" y="-1"/>
              <a:ext cx="10800000" cy="6858000"/>
              <a:chOff x="2328000" y="0"/>
              <a:chExt cx="2880000" cy="1440000"/>
            </a:xfrm>
          </p:grpSpPr>
          <p:sp>
            <p:nvSpPr>
              <p:cNvPr id="28" name="Rectangle 27">
                <a:extLst>
                  <a:ext uri="{FF2B5EF4-FFF2-40B4-BE49-F238E27FC236}">
                    <a16:creationId xmlns:a16="http://schemas.microsoft.com/office/drawing/2014/main" id="{60A86BE0-76B3-4EA0-BA2D-05266013A814}"/>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9" name="Rectangle 28">
                <a:extLst>
                  <a:ext uri="{FF2B5EF4-FFF2-40B4-BE49-F238E27FC236}">
                    <a16:creationId xmlns:a16="http://schemas.microsoft.com/office/drawing/2014/main" id="{6BA13564-810C-4398-AA63-67B020811FCB}"/>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5" name="Rectangle 24">
              <a:extLst>
                <a:ext uri="{FF2B5EF4-FFF2-40B4-BE49-F238E27FC236}">
                  <a16:creationId xmlns:a16="http://schemas.microsoft.com/office/drawing/2014/main" id="{3555E1EF-6216-47FA-BBCA-7C0C8C2DAB8C}"/>
                </a:ext>
              </a:extLst>
            </p:cNvPr>
            <p:cNvSpPr>
              <a:spLocks noChangeAspect="1"/>
            </p:cNvSpPr>
            <p:nvPr/>
          </p:nvSpPr>
          <p:spPr>
            <a:xfrm rot="10800000">
              <a:off x="5602286" y="271887"/>
              <a:ext cx="6589713" cy="6589713"/>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32" name="Rectangle 31">
            <a:extLst>
              <a:ext uri="{FF2B5EF4-FFF2-40B4-BE49-F238E27FC236}">
                <a16:creationId xmlns:a16="http://schemas.microsoft.com/office/drawing/2014/main" id="{D8D85657-6A77-4466-887F-EE948B9CD2B2}"/>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C5D35498-B0C3-40BD-9407-6D0C0587E52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492F85E-0893-4D8C-816A-5193CC6DC9C0}"/>
              </a:ext>
            </a:extLst>
          </p:cNvPr>
          <p:cNvSpPr>
            <a:spLocks noGrp="1"/>
          </p:cNvSpPr>
          <p:nvPr>
            <p:ph idx="1"/>
          </p:nvPr>
        </p:nvSpPr>
        <p:spPr/>
        <p:txBody>
          <a:bodyPr/>
          <a:lstStyle>
            <a:lvl1pPr marL="270000">
              <a:defRPr/>
            </a:lvl1pPr>
            <a:lvl2pP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5D46A9C-9655-49F5-85B3-A8A37F4F5A8F}"/>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5" name="Footer Placeholder 4">
            <a:extLst>
              <a:ext uri="{FF2B5EF4-FFF2-40B4-BE49-F238E27FC236}">
                <a16:creationId xmlns:a16="http://schemas.microsoft.com/office/drawing/2014/main" id="{72EF896C-71D7-487F-A1B9-CBBE6DF4D6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8228E8-7B8A-4153-BEB2-BD5A69F2513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32355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E54407D-DBA4-414C-ACA5-30D7B87C652B}"/>
              </a:ext>
            </a:extLst>
          </p:cNvPr>
          <p:cNvGrpSpPr/>
          <p:nvPr/>
        </p:nvGrpSpPr>
        <p:grpSpPr>
          <a:xfrm>
            <a:off x="0" y="0"/>
            <a:ext cx="12192000" cy="6858000"/>
            <a:chOff x="0" y="0"/>
            <a:chExt cx="12192000" cy="6858000"/>
          </a:xfrm>
        </p:grpSpPr>
        <p:sp>
          <p:nvSpPr>
            <p:cNvPr id="7" name="Rectangle 6">
              <a:extLst>
                <a:ext uri="{FF2B5EF4-FFF2-40B4-BE49-F238E27FC236}">
                  <a16:creationId xmlns:a16="http://schemas.microsoft.com/office/drawing/2014/main" id="{6BD518BC-8E44-4DAA-A8B9-2CFBD91DCDCD}"/>
                </a:ext>
              </a:extLst>
            </p:cNvPr>
            <p:cNvSpPr/>
            <p:nvPr/>
          </p:nvSpPr>
          <p:spPr>
            <a:xfrm rot="10800000" flipH="1">
              <a:off x="0" y="2019649"/>
              <a:ext cx="4838350" cy="483835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67C3660-39CD-431D-8E64-37508FFEAC96}"/>
                </a:ext>
              </a:extLst>
            </p:cNvPr>
            <p:cNvGrpSpPr>
              <a:grpSpLocks noChangeAspect="1"/>
            </p:cNvGrpSpPr>
            <p:nvPr/>
          </p:nvGrpSpPr>
          <p:grpSpPr>
            <a:xfrm>
              <a:off x="5603875" y="0"/>
              <a:ext cx="6521820" cy="3260910"/>
              <a:chOff x="0" y="0"/>
              <a:chExt cx="2880000" cy="1440000"/>
            </a:xfrm>
          </p:grpSpPr>
          <p:sp>
            <p:nvSpPr>
              <p:cNvPr id="9" name="Rectangle 8">
                <a:extLst>
                  <a:ext uri="{FF2B5EF4-FFF2-40B4-BE49-F238E27FC236}">
                    <a16:creationId xmlns:a16="http://schemas.microsoft.com/office/drawing/2014/main" id="{C4CCE569-E461-438A-A235-B96A542AF82F}"/>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3F9DF1F-1F74-476C-AD41-22AC3F8A65A0}"/>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BE49ED5-9713-43D1-AE9E-3F9FE5574077}"/>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1A2854-1482-4441-85EA-D7B9F3EF56D2}"/>
                </a:ext>
              </a:extLst>
            </p:cNvPr>
            <p:cNvSpPr>
              <a:spLocks noChangeAspect="1"/>
            </p:cNvSpPr>
            <p:nvPr/>
          </p:nvSpPr>
          <p:spPr>
            <a:xfrm>
              <a:off x="494887" y="2538000"/>
              <a:ext cx="4320000" cy="4320000"/>
            </a:xfrm>
            <a:prstGeom prst="ellipse">
              <a:avLst/>
            </a:prstGeom>
            <a:solidFill>
              <a:schemeClr val="accent2">
                <a:alpha val="2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FED36A6D-894D-44DA-851C-345A414F3F68}"/>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D36F1DF-CD42-4695-A7D0-2F5B193057E9}"/>
              </a:ext>
            </a:extLst>
          </p:cNvPr>
          <p:cNvSpPr>
            <a:spLocks noGrp="1"/>
          </p:cNvSpPr>
          <p:nvPr>
            <p:ph type="title"/>
          </p:nvPr>
        </p:nvSpPr>
        <p:spPr>
          <a:xfrm>
            <a:off x="540000" y="540000"/>
            <a:ext cx="7345362" cy="5768725"/>
          </a:xfrm>
        </p:spPr>
        <p:txBody>
          <a:bodyPr anchor="t"/>
          <a:lstStyle>
            <a:lvl1pPr>
              <a:defRPr sz="8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A549160-0F86-4FCA-8718-6980E99C7938}"/>
              </a:ext>
            </a:extLst>
          </p:cNvPr>
          <p:cNvSpPr>
            <a:spLocks noGrp="1"/>
          </p:cNvSpPr>
          <p:nvPr>
            <p:ph type="body" idx="1"/>
          </p:nvPr>
        </p:nvSpPr>
        <p:spPr>
          <a:xfrm>
            <a:off x="8075612" y="540000"/>
            <a:ext cx="3565523" cy="5768725"/>
          </a:xfrm>
        </p:spPr>
        <p:txBody>
          <a:bodyPr anchor="t"/>
          <a:lstStyle>
            <a:lvl1pPr marL="0" indent="0">
              <a:buNone/>
              <a:defRPr sz="1800" cap="all" spc="3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5C6CBB-DABA-4F2E-8574-46747E15EA1A}"/>
              </a:ext>
            </a:extLst>
          </p:cNvPr>
          <p:cNvSpPr>
            <a:spLocks noGrp="1"/>
          </p:cNvSpPr>
          <p:nvPr>
            <p:ph type="dt" sz="half" idx="10"/>
          </p:nvPr>
        </p:nvSpPr>
        <p:spPr/>
        <p:txBody>
          <a:bodyPr/>
          <a:lstStyle/>
          <a:p>
            <a:fld id="{7CF0BCE0-945C-4FDF-95A1-2149B1FF5B83}" type="datetimeFigureOut">
              <a:rPr lang="en-US" smtClean="0"/>
              <a:t>5/13/2022</a:t>
            </a:fld>
            <a:endParaRPr lang="en-US" dirty="0"/>
          </a:p>
        </p:txBody>
      </p:sp>
      <p:sp>
        <p:nvSpPr>
          <p:cNvPr id="5" name="Footer Placeholder 4">
            <a:extLst>
              <a:ext uri="{FF2B5EF4-FFF2-40B4-BE49-F238E27FC236}">
                <a16:creationId xmlns:a16="http://schemas.microsoft.com/office/drawing/2014/main" id="{8FAF86BC-9ECC-439C-BF2E-F0B7EF193B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C742552-C4C9-44EE-B7CB-5A652393BA20}"/>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139146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5774299-531D-4CAC-881D-7EB68BC99FCC}"/>
              </a:ext>
            </a:extLst>
          </p:cNvPr>
          <p:cNvGrpSpPr/>
          <p:nvPr/>
        </p:nvGrpSpPr>
        <p:grpSpPr>
          <a:xfrm>
            <a:off x="0" y="-3"/>
            <a:ext cx="12192000" cy="6858003"/>
            <a:chOff x="0" y="-3"/>
            <a:chExt cx="12192000" cy="6858003"/>
          </a:xfrm>
        </p:grpSpPr>
        <p:sp useBgFill="1">
          <p:nvSpPr>
            <p:cNvPr id="9" name="Rectangle 8">
              <a:extLst>
                <a:ext uri="{FF2B5EF4-FFF2-40B4-BE49-F238E27FC236}">
                  <a16:creationId xmlns:a16="http://schemas.microsoft.com/office/drawing/2014/main" id="{A17676CF-DDCC-48C1-AC68-CDA0B9E47FD8}"/>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E052D363-F6F5-455B-A2F2-A12B30CEE528}"/>
                </a:ext>
              </a:extLst>
            </p:cNvPr>
            <p:cNvGrpSpPr>
              <a:grpSpLocks noChangeAspect="1"/>
            </p:cNvGrpSpPr>
            <p:nvPr/>
          </p:nvGrpSpPr>
          <p:grpSpPr>
            <a:xfrm>
              <a:off x="672000" y="-3"/>
              <a:ext cx="11520000" cy="5760000"/>
              <a:chOff x="5981700" y="-1"/>
              <a:chExt cx="6042660" cy="3021330"/>
            </a:xfrm>
          </p:grpSpPr>
          <p:sp>
            <p:nvSpPr>
              <p:cNvPr id="17" name="Rectangle 16">
                <a:extLst>
                  <a:ext uri="{FF2B5EF4-FFF2-40B4-BE49-F238E27FC236}">
                    <a16:creationId xmlns:a16="http://schemas.microsoft.com/office/drawing/2014/main" id="{D0C396B8-00CA-4AE9-A0A5-B4E2B2A2AC07}"/>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6660166-3107-4058-A259-59B0527306BD}"/>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42BE934E-3063-4D0F-AFDE-68D58D336CBE}"/>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39660FA-744A-4CB3-9BED-C59793E3BF32}"/>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AE313EEC-733B-4019-8A0B-3FA768B8DB7A}"/>
                </a:ext>
              </a:extLst>
            </p:cNvPr>
            <p:cNvGrpSpPr/>
            <p:nvPr/>
          </p:nvGrpSpPr>
          <p:grpSpPr>
            <a:xfrm rot="10800000">
              <a:off x="1" y="2948940"/>
              <a:ext cx="7818118" cy="3909059"/>
              <a:chOff x="0" y="0"/>
              <a:chExt cx="2880000" cy="1440000"/>
            </a:xfrm>
          </p:grpSpPr>
          <p:sp>
            <p:nvSpPr>
              <p:cNvPr id="15" name="Rectangle 14">
                <a:extLst>
                  <a:ext uri="{FF2B5EF4-FFF2-40B4-BE49-F238E27FC236}">
                    <a16:creationId xmlns:a16="http://schemas.microsoft.com/office/drawing/2014/main" id="{421FE91F-780C-4ABD-ADE8-0EFDB7196A10}"/>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09EA389-EE78-4475-A390-5EDED23C2D6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5E492A94-8867-4C62-9D40-4023C41E0AF8}"/>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A3DAD7C5-BA12-4557-8BC4-72C69B0D59DD}"/>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4412EC-56C0-4009-B2E3-D63F9EECB9D4}"/>
              </a:ext>
            </a:extLst>
          </p:cNvPr>
          <p:cNvSpPr>
            <a:spLocks noGrp="1"/>
          </p:cNvSpPr>
          <p:nvPr>
            <p:ph type="title"/>
          </p:nvPr>
        </p:nvSpPr>
        <p:spPr>
          <a:xfrm>
            <a:off x="540000" y="539999"/>
            <a:ext cx="11090275" cy="1209600"/>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B70C84F-F3B7-4BF4-A328-BCF5ADD32944}"/>
              </a:ext>
            </a:extLst>
          </p:cNvPr>
          <p:cNvSpPr>
            <a:spLocks noGrp="1"/>
          </p:cNvSpPr>
          <p:nvPr>
            <p:ph sz="half" idx="1"/>
          </p:nvPr>
        </p:nvSpPr>
        <p:spPr>
          <a:xfrm>
            <a:off x="54000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F919CD5-DBB4-4749-980D-B5B40ECB67B9}"/>
              </a:ext>
            </a:extLst>
          </p:cNvPr>
          <p:cNvSpPr>
            <a:spLocks noGrp="1"/>
          </p:cNvSpPr>
          <p:nvPr>
            <p:ph sz="half" idx="2"/>
          </p:nvPr>
        </p:nvSpPr>
        <p:spPr>
          <a:xfrm>
            <a:off x="620395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BCFC378-6572-43DF-8344-59DE8122CD12}"/>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6" name="Footer Placeholder 5">
            <a:extLst>
              <a:ext uri="{FF2B5EF4-FFF2-40B4-BE49-F238E27FC236}">
                <a16:creationId xmlns:a16="http://schemas.microsoft.com/office/drawing/2014/main" id="{36967A14-246A-4DDF-865C-68F6E16906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674B6D-E110-478C-94B9-2F8199E586DC}"/>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480481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130F7E5-A40E-4C9C-8E4F-3935B9182C4A}"/>
              </a:ext>
            </a:extLst>
          </p:cNvPr>
          <p:cNvGrpSpPr/>
          <p:nvPr/>
        </p:nvGrpSpPr>
        <p:grpSpPr>
          <a:xfrm>
            <a:off x="0" y="-2"/>
            <a:ext cx="12191999" cy="6858001"/>
            <a:chOff x="0" y="-2"/>
            <a:chExt cx="12191999" cy="6858001"/>
          </a:xfrm>
        </p:grpSpPr>
        <p:sp>
          <p:nvSpPr>
            <p:cNvPr id="12" name="Rectangle 11">
              <a:extLst>
                <a:ext uri="{FF2B5EF4-FFF2-40B4-BE49-F238E27FC236}">
                  <a16:creationId xmlns:a16="http://schemas.microsoft.com/office/drawing/2014/main" id="{AE67B504-02A7-4203-87D0-07D333D71917}"/>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A1158F3-E1C3-400D-8505-628DB94365CE}"/>
                </a:ext>
              </a:extLst>
            </p:cNvPr>
            <p:cNvGrpSpPr/>
            <p:nvPr/>
          </p:nvGrpSpPr>
          <p:grpSpPr>
            <a:xfrm rot="16200000">
              <a:off x="2295528" y="-2295528"/>
              <a:ext cx="6858000" cy="11449051"/>
              <a:chOff x="0" y="2333625"/>
              <a:chExt cx="9515474" cy="3766109"/>
            </a:xfrm>
          </p:grpSpPr>
          <p:sp>
            <p:nvSpPr>
              <p:cNvPr id="23" name="Rectangle 22">
                <a:extLst>
                  <a:ext uri="{FF2B5EF4-FFF2-40B4-BE49-F238E27FC236}">
                    <a16:creationId xmlns:a16="http://schemas.microsoft.com/office/drawing/2014/main" id="{0AEADDCE-3295-4F24-8700-C93B5457C2B7}"/>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F95C76A-5429-458C-BC9D-E1053EF7B84F}"/>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3D0E8A42-259A-43FA-B284-B459D7364097}"/>
                </a:ext>
              </a:extLst>
            </p:cNvPr>
            <p:cNvGrpSpPr>
              <a:grpSpLocks noChangeAspect="1"/>
            </p:cNvGrpSpPr>
            <p:nvPr/>
          </p:nvGrpSpPr>
          <p:grpSpPr>
            <a:xfrm rot="5400000">
              <a:off x="3583369" y="-3583369"/>
              <a:ext cx="4713262" cy="11880000"/>
              <a:chOff x="1" y="0"/>
              <a:chExt cx="8305797" cy="6858000"/>
            </a:xfrm>
          </p:grpSpPr>
          <p:sp>
            <p:nvSpPr>
              <p:cNvPr id="21" name="Rectangle 20">
                <a:extLst>
                  <a:ext uri="{FF2B5EF4-FFF2-40B4-BE49-F238E27FC236}">
                    <a16:creationId xmlns:a16="http://schemas.microsoft.com/office/drawing/2014/main" id="{7900B4F1-619C-4C0E-B749-1843F22C946A}"/>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E6F70BB-DCCC-4CF0-B5BB-95A965A99947}"/>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83E6C50C-C1DA-44E1-B254-3B7228879DCD}"/>
                </a:ext>
              </a:extLst>
            </p:cNvPr>
            <p:cNvGrpSpPr/>
            <p:nvPr/>
          </p:nvGrpSpPr>
          <p:grpSpPr>
            <a:xfrm>
              <a:off x="2676525" y="0"/>
              <a:ext cx="9515473" cy="3766109"/>
              <a:chOff x="2333625" y="2433367"/>
              <a:chExt cx="9897159" cy="3766109"/>
            </a:xfrm>
          </p:grpSpPr>
          <p:sp>
            <p:nvSpPr>
              <p:cNvPr id="19" name="Rectangle 18">
                <a:extLst>
                  <a:ext uri="{FF2B5EF4-FFF2-40B4-BE49-F238E27FC236}">
                    <a16:creationId xmlns:a16="http://schemas.microsoft.com/office/drawing/2014/main" id="{DFC6EEED-A40A-4D1C-BE6B-11DD62770607}"/>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27FF3FB-FDFC-4659-A7D6-ABED74010E82}"/>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1548ED5-6668-4672-88DC-40E92508ACA2}"/>
                </a:ext>
              </a:extLst>
            </p:cNvPr>
            <p:cNvGrpSpPr/>
            <p:nvPr/>
          </p:nvGrpSpPr>
          <p:grpSpPr>
            <a:xfrm>
              <a:off x="0" y="0"/>
              <a:ext cx="9515473" cy="3766109"/>
              <a:chOff x="0" y="2333625"/>
              <a:chExt cx="9515473" cy="3766109"/>
            </a:xfrm>
          </p:grpSpPr>
          <p:sp>
            <p:nvSpPr>
              <p:cNvPr id="17" name="Rectangle 16">
                <a:extLst>
                  <a:ext uri="{FF2B5EF4-FFF2-40B4-BE49-F238E27FC236}">
                    <a16:creationId xmlns:a16="http://schemas.microsoft.com/office/drawing/2014/main" id="{975AE1B2-E73F-4E6E-AAFB-FB1C02684D3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750F2D6-C0E1-4AFE-AB87-083292737609}"/>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Rectangle 24">
            <a:extLst>
              <a:ext uri="{FF2B5EF4-FFF2-40B4-BE49-F238E27FC236}">
                <a16:creationId xmlns:a16="http://schemas.microsoft.com/office/drawing/2014/main" id="{4ECC0D66-F2BE-4BF4-87F6-CE618B5C8916}"/>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A0BCA11-08C2-4C9A-B0A3-31C9051CDF9E}"/>
              </a:ext>
            </a:extLst>
          </p:cNvPr>
          <p:cNvSpPr>
            <a:spLocks noGrp="1"/>
          </p:cNvSpPr>
          <p:nvPr>
            <p:ph type="title"/>
          </p:nvPr>
        </p:nvSpPr>
        <p:spPr>
          <a:xfrm>
            <a:off x="540000" y="539999"/>
            <a:ext cx="11090273" cy="1210396"/>
          </a:xfrm>
        </p:spPr>
        <p:txBody>
          <a:bodyPr>
            <a:normAutofit/>
          </a:bodyPr>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662CEB0-C969-40EA-A5E2-8D875E28A6B6}"/>
              </a:ext>
            </a:extLst>
          </p:cNvPr>
          <p:cNvSpPr>
            <a:spLocks noGrp="1"/>
          </p:cNvSpPr>
          <p:nvPr>
            <p:ph type="body" idx="1"/>
          </p:nvPr>
        </p:nvSpPr>
        <p:spPr>
          <a:xfrm>
            <a:off x="540000" y="1929783"/>
            <a:ext cx="5448052" cy="792161"/>
          </a:xfrm>
        </p:spPr>
        <p:txBody>
          <a:bodyPr anchor="b"/>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0F41A6-112E-4305-A0BA-6E119A77AC10}"/>
              </a:ext>
            </a:extLst>
          </p:cNvPr>
          <p:cNvSpPr>
            <a:spLocks noGrp="1"/>
          </p:cNvSpPr>
          <p:nvPr>
            <p:ph sz="half" idx="2"/>
          </p:nvPr>
        </p:nvSpPr>
        <p:spPr>
          <a:xfrm>
            <a:off x="54000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C672C5-31B9-443B-8DEE-5523646891F7}"/>
              </a:ext>
            </a:extLst>
          </p:cNvPr>
          <p:cNvSpPr>
            <a:spLocks noGrp="1"/>
          </p:cNvSpPr>
          <p:nvPr>
            <p:ph type="body" sz="quarter" idx="3"/>
          </p:nvPr>
        </p:nvSpPr>
        <p:spPr>
          <a:xfrm>
            <a:off x="6203949" y="1929782"/>
            <a:ext cx="5437187" cy="792000"/>
          </a:xfrm>
        </p:spPr>
        <p:txBody>
          <a:bodyPr anchor="b"/>
          <a:lstStyle>
            <a:lvl1pPr marL="0" indent="0">
              <a:buNone/>
              <a:defRPr sz="1600" b="0"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D18B9D-8B21-4249-A3AD-8FBE48F0F55B}"/>
              </a:ext>
            </a:extLst>
          </p:cNvPr>
          <p:cNvSpPr>
            <a:spLocks noGrp="1"/>
          </p:cNvSpPr>
          <p:nvPr>
            <p:ph sz="quarter" idx="4"/>
          </p:nvPr>
        </p:nvSpPr>
        <p:spPr>
          <a:xfrm>
            <a:off x="620395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5B60881-13B2-4064-84FB-6D071F36C433}"/>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8" name="Footer Placeholder 7">
            <a:extLst>
              <a:ext uri="{FF2B5EF4-FFF2-40B4-BE49-F238E27FC236}">
                <a16:creationId xmlns:a16="http://schemas.microsoft.com/office/drawing/2014/main" id="{249FCE5D-D5EF-485D-97FA-2614FF9642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204FC-4F66-417C-8E4B-74772ED057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680956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9521FD20-B9D4-4FD1-9AAD-F4157555AD62}"/>
              </a:ext>
            </a:extLst>
          </p:cNvPr>
          <p:cNvGrpSpPr/>
          <p:nvPr/>
        </p:nvGrpSpPr>
        <p:grpSpPr>
          <a:xfrm rot="10800000">
            <a:off x="1392000" y="0"/>
            <a:ext cx="10800000" cy="6858000"/>
            <a:chOff x="0" y="0"/>
            <a:chExt cx="10800000" cy="6858000"/>
          </a:xfrm>
        </p:grpSpPr>
        <p:sp>
          <p:nvSpPr>
            <p:cNvPr id="15" name="Rectangle 14">
              <a:extLst>
                <a:ext uri="{FF2B5EF4-FFF2-40B4-BE49-F238E27FC236}">
                  <a16:creationId xmlns:a16="http://schemas.microsoft.com/office/drawing/2014/main" id="{27477A35-8424-45D6-A66E-8ACFA6C405B5}"/>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8BFBA1CE-E9AC-40C0-A7F9-E5671F5FEF9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D0C2729A-59F8-46A4-9AAA-7665E5966E2D}"/>
              </a:ext>
            </a:extLst>
          </p:cNvPr>
          <p:cNvGrpSpPr>
            <a:grpSpLocks noChangeAspect="1"/>
          </p:cNvGrpSpPr>
          <p:nvPr/>
        </p:nvGrpSpPr>
        <p:grpSpPr>
          <a:xfrm rot="16200000" flipH="1">
            <a:off x="-1714500" y="1714500"/>
            <a:ext cx="6858000" cy="3429000"/>
            <a:chOff x="0" y="0"/>
            <a:chExt cx="2880000" cy="1440000"/>
          </a:xfrm>
        </p:grpSpPr>
        <p:sp>
          <p:nvSpPr>
            <p:cNvPr id="13" name="Rectangle 12">
              <a:extLst>
                <a:ext uri="{FF2B5EF4-FFF2-40B4-BE49-F238E27FC236}">
                  <a16:creationId xmlns:a16="http://schemas.microsoft.com/office/drawing/2014/main" id="{83EBBB96-590D-4704-87AD-A00AE2424DE8}"/>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889BAB7D-5298-40B9-910B-136D0C6A9934}"/>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2" name="Rectangle 11">
            <a:extLst>
              <a:ext uri="{FF2B5EF4-FFF2-40B4-BE49-F238E27FC236}">
                <a16:creationId xmlns:a16="http://schemas.microsoft.com/office/drawing/2014/main" id="{F323EA00-E168-4864-883B-358A7CDF9153}"/>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8" name="Rectangle 17">
            <a:extLst>
              <a:ext uri="{FF2B5EF4-FFF2-40B4-BE49-F238E27FC236}">
                <a16:creationId xmlns:a16="http://schemas.microsoft.com/office/drawing/2014/main" id="{CA4F2DFA-2F27-43FB-B08C-0787FA44B0D1}"/>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7D750354-CD8D-4A3B-A7AC-04622BCB0499}"/>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F3ED3C6-DA43-4D1C-9056-407A4FB1C6AB}"/>
              </a:ext>
            </a:extLst>
          </p:cNvPr>
          <p:cNvSpPr>
            <a:spLocks noGrp="1"/>
          </p:cNvSpPr>
          <p:nvPr>
            <p:ph type="title"/>
          </p:nvPr>
        </p:nvSpPr>
        <p:spPr>
          <a:xfrm>
            <a:off x="550863" y="549276"/>
            <a:ext cx="11090275" cy="5759450"/>
          </a:xfrm>
        </p:spPr>
        <p:txBody>
          <a:bodyPr/>
          <a:lstStyle>
            <a:lvl1pPr>
              <a:defRPr sz="8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720CEB41-E921-45ED-951A-861E31E01336}"/>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4" name="Footer Placeholder 3">
            <a:extLst>
              <a:ext uri="{FF2B5EF4-FFF2-40B4-BE49-F238E27FC236}">
                <a16:creationId xmlns:a16="http://schemas.microsoft.com/office/drawing/2014/main" id="{8F6B422D-769C-4E63-8763-ABBB885007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38FB6F-2D68-40C0-B628-142011F34A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178911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ED88E92-14F3-4B58-9E48-1D79E139A89E}"/>
              </a:ext>
            </a:extLst>
          </p:cNvPr>
          <p:cNvGrpSpPr/>
          <p:nvPr/>
        </p:nvGrpSpPr>
        <p:grpSpPr>
          <a:xfrm>
            <a:off x="0" y="0"/>
            <a:ext cx="12191999" cy="6861600"/>
            <a:chOff x="1" y="0"/>
            <a:chExt cx="12191999" cy="6861600"/>
          </a:xfrm>
        </p:grpSpPr>
        <p:sp>
          <p:nvSpPr>
            <p:cNvPr id="6" name="Rectangle 5">
              <a:extLst>
                <a:ext uri="{FF2B5EF4-FFF2-40B4-BE49-F238E27FC236}">
                  <a16:creationId xmlns:a16="http://schemas.microsoft.com/office/drawing/2014/main" id="{A6466AE7-32B6-4334-AF41-B9387E6726C5}"/>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7" name="Oval 6">
              <a:extLst>
                <a:ext uri="{FF2B5EF4-FFF2-40B4-BE49-F238E27FC236}">
                  <a16:creationId xmlns:a16="http://schemas.microsoft.com/office/drawing/2014/main" id="{659C09F8-90CD-443F-9AA1-D08C56A605BB}"/>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Oval 7">
              <a:extLst>
                <a:ext uri="{FF2B5EF4-FFF2-40B4-BE49-F238E27FC236}">
                  <a16:creationId xmlns:a16="http://schemas.microsoft.com/office/drawing/2014/main" id="{DC7304AB-BE7D-45AC-A876-4A24543AE5B3}"/>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9" name="Group 8">
              <a:extLst>
                <a:ext uri="{FF2B5EF4-FFF2-40B4-BE49-F238E27FC236}">
                  <a16:creationId xmlns:a16="http://schemas.microsoft.com/office/drawing/2014/main" id="{8E11922B-DDB3-46D7-B1BD-C1CCDB3C42E3}"/>
                </a:ext>
              </a:extLst>
            </p:cNvPr>
            <p:cNvGrpSpPr>
              <a:grpSpLocks noChangeAspect="1"/>
            </p:cNvGrpSpPr>
            <p:nvPr/>
          </p:nvGrpSpPr>
          <p:grpSpPr>
            <a:xfrm>
              <a:off x="690092" y="0"/>
              <a:ext cx="10800000" cy="6858000"/>
              <a:chOff x="2328000" y="0"/>
              <a:chExt cx="2880000" cy="1440000"/>
            </a:xfrm>
          </p:grpSpPr>
          <p:sp>
            <p:nvSpPr>
              <p:cNvPr id="14" name="Rectangle 13">
                <a:extLst>
                  <a:ext uri="{FF2B5EF4-FFF2-40B4-BE49-F238E27FC236}">
                    <a16:creationId xmlns:a16="http://schemas.microsoft.com/office/drawing/2014/main" id="{C580F8F6-E662-4BCD-AC9C-7E5DDBD5A773}"/>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9A333FE5-ADB0-48EE-A1A6-9AA36DA343A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0B09CD4F-6DF4-48AA-BD35-23E3F2A643F7}"/>
                </a:ext>
              </a:extLst>
            </p:cNvPr>
            <p:cNvGrpSpPr>
              <a:grpSpLocks noChangeAspect="1"/>
            </p:cNvGrpSpPr>
            <p:nvPr/>
          </p:nvGrpSpPr>
          <p:grpSpPr>
            <a:xfrm rot="5400000">
              <a:off x="7048499" y="1714500"/>
              <a:ext cx="6858000" cy="3429000"/>
              <a:chOff x="0" y="0"/>
              <a:chExt cx="2880000" cy="1440000"/>
            </a:xfrm>
          </p:grpSpPr>
          <p:sp>
            <p:nvSpPr>
              <p:cNvPr id="12" name="Rectangle 11">
                <a:extLst>
                  <a:ext uri="{FF2B5EF4-FFF2-40B4-BE49-F238E27FC236}">
                    <a16:creationId xmlns:a16="http://schemas.microsoft.com/office/drawing/2014/main" id="{02223219-ACCC-42F2-A1B4-E3C8C8AB12A4}"/>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1510B0E9-9BA0-4357-9E04-554C19BAAC8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1" name="Rectangle 10">
              <a:extLst>
                <a:ext uri="{FF2B5EF4-FFF2-40B4-BE49-F238E27FC236}">
                  <a16:creationId xmlns:a16="http://schemas.microsoft.com/office/drawing/2014/main" id="{DF06DA80-525A-4C9E-A441-50630AA772A4}"/>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6" name="Rectangle 15">
            <a:extLst>
              <a:ext uri="{FF2B5EF4-FFF2-40B4-BE49-F238E27FC236}">
                <a16:creationId xmlns:a16="http://schemas.microsoft.com/office/drawing/2014/main" id="{E841E027-8E53-4FEB-8605-2124D85731CA}"/>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Date Placeholder 1">
            <a:extLst>
              <a:ext uri="{FF2B5EF4-FFF2-40B4-BE49-F238E27FC236}">
                <a16:creationId xmlns:a16="http://schemas.microsoft.com/office/drawing/2014/main" id="{7DD871A2-AE80-4408-AA95-DC60D132E9E3}"/>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3" name="Footer Placeholder 2">
            <a:extLst>
              <a:ext uri="{FF2B5EF4-FFF2-40B4-BE49-F238E27FC236}">
                <a16:creationId xmlns:a16="http://schemas.microsoft.com/office/drawing/2014/main" id="{DDD122A1-7B97-4979-B319-1CE0A4A497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209A76-7DCD-477A-A6BA-EEA63FF94082}"/>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92363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D5C0F5C-A529-490C-8941-78F10C6A00D3}"/>
              </a:ext>
            </a:extLst>
          </p:cNvPr>
          <p:cNvGrpSpPr/>
          <p:nvPr/>
        </p:nvGrpSpPr>
        <p:grpSpPr>
          <a:xfrm flipH="1">
            <a:off x="0" y="0"/>
            <a:ext cx="12191999" cy="6858001"/>
            <a:chOff x="0" y="-2"/>
            <a:chExt cx="12191999" cy="6858001"/>
          </a:xfrm>
        </p:grpSpPr>
        <p:sp>
          <p:nvSpPr>
            <p:cNvPr id="9" name="Rectangle 8">
              <a:extLst>
                <a:ext uri="{FF2B5EF4-FFF2-40B4-BE49-F238E27FC236}">
                  <a16:creationId xmlns:a16="http://schemas.microsoft.com/office/drawing/2014/main" id="{14A8D739-B942-4545-9459-A6CAF0444D1F}"/>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B38CCA-110B-4404-9363-BFFA76C096D2}"/>
                </a:ext>
              </a:extLst>
            </p:cNvPr>
            <p:cNvGrpSpPr/>
            <p:nvPr/>
          </p:nvGrpSpPr>
          <p:grpSpPr>
            <a:xfrm rot="16200000">
              <a:off x="2295528" y="-2295528"/>
              <a:ext cx="6858000" cy="11449051"/>
              <a:chOff x="0" y="2333625"/>
              <a:chExt cx="9515474" cy="3766109"/>
            </a:xfrm>
          </p:grpSpPr>
          <p:sp>
            <p:nvSpPr>
              <p:cNvPr id="20" name="Rectangle 19">
                <a:extLst>
                  <a:ext uri="{FF2B5EF4-FFF2-40B4-BE49-F238E27FC236}">
                    <a16:creationId xmlns:a16="http://schemas.microsoft.com/office/drawing/2014/main" id="{B223FE99-C58F-4A56-8F8E-2942FF74E4BD}"/>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BBD4511-8AB6-4BD3-8410-7FB3EC8D42B2}"/>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6A8CA067-2248-4BD3-B56E-2C014AEB2273}"/>
                </a:ext>
              </a:extLst>
            </p:cNvPr>
            <p:cNvGrpSpPr>
              <a:grpSpLocks noChangeAspect="1"/>
            </p:cNvGrpSpPr>
            <p:nvPr/>
          </p:nvGrpSpPr>
          <p:grpSpPr>
            <a:xfrm rot="5400000">
              <a:off x="3583369" y="-3583369"/>
              <a:ext cx="4713262" cy="11880000"/>
              <a:chOff x="1" y="0"/>
              <a:chExt cx="8305797" cy="6858000"/>
            </a:xfrm>
          </p:grpSpPr>
          <p:sp>
            <p:nvSpPr>
              <p:cNvPr id="18" name="Rectangle 17">
                <a:extLst>
                  <a:ext uri="{FF2B5EF4-FFF2-40B4-BE49-F238E27FC236}">
                    <a16:creationId xmlns:a16="http://schemas.microsoft.com/office/drawing/2014/main" id="{8C017B9B-2727-4255-8F80-9D4C2A5AE297}"/>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693C5F16-BC47-4707-B6B7-DC5262ACDC51}"/>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2E88FE13-0734-4BB3-B4D1-7C53A194DA84}"/>
                </a:ext>
              </a:extLst>
            </p:cNvPr>
            <p:cNvGrpSpPr/>
            <p:nvPr/>
          </p:nvGrpSpPr>
          <p:grpSpPr>
            <a:xfrm>
              <a:off x="2676525" y="0"/>
              <a:ext cx="9515473" cy="3766109"/>
              <a:chOff x="2333625" y="2433367"/>
              <a:chExt cx="9897159" cy="3766109"/>
            </a:xfrm>
          </p:grpSpPr>
          <p:sp>
            <p:nvSpPr>
              <p:cNvPr id="16" name="Rectangle 15">
                <a:extLst>
                  <a:ext uri="{FF2B5EF4-FFF2-40B4-BE49-F238E27FC236}">
                    <a16:creationId xmlns:a16="http://schemas.microsoft.com/office/drawing/2014/main" id="{5C9B7EF7-1EDF-4AC7-8E40-C2801783AC85}"/>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CA0A0-9A3F-498E-983D-B3285EF5AD9A}"/>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A5171814-E4F0-44B5-BC3F-588512210991}"/>
                </a:ext>
              </a:extLst>
            </p:cNvPr>
            <p:cNvGrpSpPr/>
            <p:nvPr/>
          </p:nvGrpSpPr>
          <p:grpSpPr>
            <a:xfrm>
              <a:off x="0" y="0"/>
              <a:ext cx="9515473" cy="3766109"/>
              <a:chOff x="0" y="2333625"/>
              <a:chExt cx="9515473" cy="3766109"/>
            </a:xfrm>
          </p:grpSpPr>
          <p:sp>
            <p:nvSpPr>
              <p:cNvPr id="14" name="Rectangle 13">
                <a:extLst>
                  <a:ext uri="{FF2B5EF4-FFF2-40B4-BE49-F238E27FC236}">
                    <a16:creationId xmlns:a16="http://schemas.microsoft.com/office/drawing/2014/main" id="{8E666ACD-EB1C-4732-971B-C3B26061DB8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A4E213B-7F96-44C1-90B3-B72E9387BF73}"/>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Rectangle 21">
            <a:extLst>
              <a:ext uri="{FF2B5EF4-FFF2-40B4-BE49-F238E27FC236}">
                <a16:creationId xmlns:a16="http://schemas.microsoft.com/office/drawing/2014/main" id="{BFE392AA-35E5-40E5-9309-284A0C54106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1A8188C-9713-46E1-AA5C-C84FE515F3A2}"/>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E192CC-893A-4A84-A7E9-F389D83F0B16}"/>
              </a:ext>
            </a:extLst>
          </p:cNvPr>
          <p:cNvSpPr>
            <a:spLocks noGrp="1"/>
          </p:cNvSpPr>
          <p:nvPr>
            <p:ph idx="1"/>
          </p:nvPr>
        </p:nvSpPr>
        <p:spPr>
          <a:xfrm>
            <a:off x="5232400" y="540000"/>
            <a:ext cx="6408736" cy="5759450"/>
          </a:xfrm>
        </p:spPr>
        <p:txBody>
          <a:bodyPr/>
          <a:lstStyle>
            <a:lvl1pPr>
              <a:defRPr sz="3200"/>
            </a:lvl1pPr>
            <a:lvl2pPr>
              <a:defRPr sz="24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6CC7765-7D44-43DD-A1DF-419D3E1C625F}"/>
              </a:ext>
            </a:extLst>
          </p:cNvPr>
          <p:cNvSpPr>
            <a:spLocks noGrp="1"/>
          </p:cNvSpPr>
          <p:nvPr>
            <p:ph type="body" sz="half" idx="2"/>
          </p:nvPr>
        </p:nvSpPr>
        <p:spPr>
          <a:xfrm>
            <a:off x="540000" y="3536950"/>
            <a:ext cx="4511426" cy="2771775"/>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D36875-AFB0-4905-8C9E-A72B4F59775E}"/>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6" name="Footer Placeholder 5">
            <a:extLst>
              <a:ext uri="{FF2B5EF4-FFF2-40B4-BE49-F238E27FC236}">
                <a16:creationId xmlns:a16="http://schemas.microsoft.com/office/drawing/2014/main" id="{25437ABF-7E70-4E45-A67B-C503BF182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016CA-2983-47BF-BA09-2130A40C8763}"/>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254931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97E00A2-2906-4C97-9D1F-C789D3ADD373}"/>
              </a:ext>
            </a:extLst>
          </p:cNvPr>
          <p:cNvGrpSpPr/>
          <p:nvPr/>
        </p:nvGrpSpPr>
        <p:grpSpPr>
          <a:xfrm rot="10800000">
            <a:off x="1392000" y="0"/>
            <a:ext cx="10800000" cy="6858000"/>
            <a:chOff x="0" y="0"/>
            <a:chExt cx="10800000" cy="6858000"/>
          </a:xfrm>
        </p:grpSpPr>
        <p:sp>
          <p:nvSpPr>
            <p:cNvPr id="9" name="Rectangle 8">
              <a:extLst>
                <a:ext uri="{FF2B5EF4-FFF2-40B4-BE49-F238E27FC236}">
                  <a16:creationId xmlns:a16="http://schemas.microsoft.com/office/drawing/2014/main" id="{59CE8EF9-87D6-47FD-B7D3-2D48D8E48AC3}"/>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Rectangle 9">
              <a:extLst>
                <a:ext uri="{FF2B5EF4-FFF2-40B4-BE49-F238E27FC236}">
                  <a16:creationId xmlns:a16="http://schemas.microsoft.com/office/drawing/2014/main" id="{6784998E-9D37-4D0D-889A-C67531E5295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8B575B0B-C502-438E-967C-64D268031426}"/>
              </a:ext>
            </a:extLst>
          </p:cNvPr>
          <p:cNvGrpSpPr>
            <a:grpSpLocks noChangeAspect="1"/>
          </p:cNvGrpSpPr>
          <p:nvPr/>
        </p:nvGrpSpPr>
        <p:grpSpPr>
          <a:xfrm rot="16200000" flipH="1">
            <a:off x="-1714500" y="1714500"/>
            <a:ext cx="6858000" cy="3429000"/>
            <a:chOff x="0" y="0"/>
            <a:chExt cx="2880000" cy="1440000"/>
          </a:xfrm>
        </p:grpSpPr>
        <p:sp>
          <p:nvSpPr>
            <p:cNvPr id="12" name="Rectangle 11">
              <a:extLst>
                <a:ext uri="{FF2B5EF4-FFF2-40B4-BE49-F238E27FC236}">
                  <a16:creationId xmlns:a16="http://schemas.microsoft.com/office/drawing/2014/main" id="{4FC29931-00EB-4F74-BE4C-172A4C282A26}"/>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989B4C87-FDD3-406D-BE06-3ABF69905E0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4" name="Rectangle 13">
            <a:extLst>
              <a:ext uri="{FF2B5EF4-FFF2-40B4-BE49-F238E27FC236}">
                <a16:creationId xmlns:a16="http://schemas.microsoft.com/office/drawing/2014/main" id="{FD817A89-A0E1-4190-90AE-0571E6CE8FC6}"/>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4FD20388-C666-4992-920D-5F034214950C}"/>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FCAB0CC3-A07E-43B8-9B34-0A67C1806DE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F91800A6-9706-4B81-B957-C950A5F77490}"/>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CA17652B-AA0D-4574-AF1D-7F7442D84B0B}"/>
              </a:ext>
            </a:extLst>
          </p:cNvPr>
          <p:cNvSpPr>
            <a:spLocks noGrp="1"/>
          </p:cNvSpPr>
          <p:nvPr>
            <p:ph type="pic" idx="1"/>
          </p:nvPr>
        </p:nvSpPr>
        <p:spPr>
          <a:xfrm>
            <a:off x="5232400" y="549275"/>
            <a:ext cx="6408736" cy="57594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ECA19547-D24B-4BD1-8C26-318450B171B3}"/>
              </a:ext>
            </a:extLst>
          </p:cNvPr>
          <p:cNvSpPr>
            <a:spLocks noGrp="1"/>
          </p:cNvSpPr>
          <p:nvPr>
            <p:ph type="body" sz="half" idx="2"/>
          </p:nvPr>
        </p:nvSpPr>
        <p:spPr>
          <a:xfrm>
            <a:off x="539999" y="3536950"/>
            <a:ext cx="4511425" cy="2771774"/>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3A22E6-7E01-4547-8555-B2C197543921}"/>
              </a:ext>
            </a:extLst>
          </p:cNvPr>
          <p:cNvSpPr>
            <a:spLocks noGrp="1"/>
          </p:cNvSpPr>
          <p:nvPr>
            <p:ph type="dt" sz="half" idx="10"/>
          </p:nvPr>
        </p:nvSpPr>
        <p:spPr/>
        <p:txBody>
          <a:bodyPr/>
          <a:lstStyle/>
          <a:p>
            <a:fld id="{7CF0BCE0-945C-4FDF-95A1-2149B1FF5B83}" type="datetimeFigureOut">
              <a:rPr lang="en-US" smtClean="0"/>
              <a:t>5/13/2022</a:t>
            </a:fld>
            <a:endParaRPr lang="en-US"/>
          </a:p>
        </p:txBody>
      </p:sp>
      <p:sp>
        <p:nvSpPr>
          <p:cNvPr id="6" name="Footer Placeholder 5">
            <a:extLst>
              <a:ext uri="{FF2B5EF4-FFF2-40B4-BE49-F238E27FC236}">
                <a16:creationId xmlns:a16="http://schemas.microsoft.com/office/drawing/2014/main" id="{A90F6BEC-98F3-43FE-BA9B-B046D8917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2FAF54-57F0-46F9-A1BA-B554E14017DF}"/>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132619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749C77-AA3A-4DA0-9E20-32FCD2B8BD5F}"/>
              </a:ext>
            </a:extLst>
          </p:cNvPr>
          <p:cNvSpPr>
            <a:spLocks noGrp="1"/>
          </p:cNvSpPr>
          <p:nvPr>
            <p:ph type="title"/>
          </p:nvPr>
        </p:nvSpPr>
        <p:spPr>
          <a:xfrm>
            <a:off x="540000" y="540000"/>
            <a:ext cx="11101135" cy="18095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8DC81A-9B5E-4A92-AA7B-3D750F95F434}"/>
              </a:ext>
            </a:extLst>
          </p:cNvPr>
          <p:cNvSpPr>
            <a:spLocks noGrp="1"/>
          </p:cNvSpPr>
          <p:nvPr>
            <p:ph type="body" idx="1"/>
          </p:nvPr>
        </p:nvSpPr>
        <p:spPr>
          <a:xfrm>
            <a:off x="540000" y="2528887"/>
            <a:ext cx="11101136" cy="37798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604B8083-48FB-4D6A-B77A-262FE3E23D6C}"/>
              </a:ext>
            </a:extLst>
          </p:cNvPr>
          <p:cNvSpPr>
            <a:spLocks noGrp="1"/>
          </p:cNvSpPr>
          <p:nvPr>
            <p:ph type="ftr" sz="quarter" idx="3"/>
          </p:nvPr>
        </p:nvSpPr>
        <p:spPr>
          <a:xfrm>
            <a:off x="540000" y="6314400"/>
            <a:ext cx="7350795" cy="365125"/>
          </a:xfrm>
          <a:prstGeom prst="rect">
            <a:avLst/>
          </a:prstGeom>
        </p:spPr>
        <p:txBody>
          <a:bodyPr vert="horz" lIns="91440" tIns="45720" rIns="91440" bIns="45720" rtlCol="0" anchor="ctr"/>
          <a:lstStyle>
            <a:lvl1pPr algn="l">
              <a:defRPr sz="1000" spc="100" baseline="0">
                <a:solidFill>
                  <a:schemeClr val="tx1"/>
                </a:solidFill>
              </a:defRPr>
            </a:lvl1pPr>
          </a:lstStyle>
          <a:p>
            <a:endParaRPr lang="en-US" sz="1000" dirty="0"/>
          </a:p>
        </p:txBody>
      </p:sp>
      <p:sp>
        <p:nvSpPr>
          <p:cNvPr id="4" name="Date Placeholder 3">
            <a:extLst>
              <a:ext uri="{FF2B5EF4-FFF2-40B4-BE49-F238E27FC236}">
                <a16:creationId xmlns:a16="http://schemas.microsoft.com/office/drawing/2014/main" id="{41EDA5BD-F7C8-4883-81D1-EF1F6F00EF72}"/>
              </a:ext>
            </a:extLst>
          </p:cNvPr>
          <p:cNvSpPr>
            <a:spLocks noGrp="1"/>
          </p:cNvSpPr>
          <p:nvPr>
            <p:ph type="dt" sz="half" idx="2"/>
          </p:nvPr>
        </p:nvSpPr>
        <p:spPr>
          <a:xfrm>
            <a:off x="8075613" y="6314400"/>
            <a:ext cx="2623468" cy="365125"/>
          </a:xfrm>
          <a:prstGeom prst="rect">
            <a:avLst/>
          </a:prstGeom>
        </p:spPr>
        <p:txBody>
          <a:bodyPr vert="horz" lIns="91440" tIns="45720" rIns="91440" bIns="45720" rtlCol="0" anchor="ctr"/>
          <a:lstStyle>
            <a:lvl1pPr algn="r">
              <a:defRPr sz="1000" cap="none" spc="100" baseline="0">
                <a:solidFill>
                  <a:schemeClr val="tx1"/>
                </a:solidFill>
              </a:defRPr>
            </a:lvl1pPr>
          </a:lstStyle>
          <a:p>
            <a:pPr algn="r"/>
            <a:fld id="{7CF0BCE0-945C-4FDF-95A1-2149B1FF5B83}" type="datetimeFigureOut">
              <a:rPr lang="en-US" smtClean="0"/>
              <a:pPr algn="r"/>
              <a:t>5/13/2022</a:t>
            </a:fld>
            <a:endParaRPr lang="en-US" dirty="0"/>
          </a:p>
        </p:txBody>
      </p:sp>
      <p:sp>
        <p:nvSpPr>
          <p:cNvPr id="6" name="Slide Number Placeholder 5">
            <a:extLst>
              <a:ext uri="{FF2B5EF4-FFF2-40B4-BE49-F238E27FC236}">
                <a16:creationId xmlns:a16="http://schemas.microsoft.com/office/drawing/2014/main" id="{AB48FEDB-2614-400B-9C19-0F4D448D98AB}"/>
              </a:ext>
            </a:extLst>
          </p:cNvPr>
          <p:cNvSpPr>
            <a:spLocks noGrp="1"/>
          </p:cNvSpPr>
          <p:nvPr>
            <p:ph type="sldNum" sz="quarter" idx="4"/>
          </p:nvPr>
        </p:nvSpPr>
        <p:spPr>
          <a:xfrm>
            <a:off x="10883899" y="6314400"/>
            <a:ext cx="757237" cy="365125"/>
          </a:xfrm>
          <a:prstGeom prst="rect">
            <a:avLst/>
          </a:prstGeom>
        </p:spPr>
        <p:txBody>
          <a:bodyPr vert="horz" lIns="91440" tIns="45720" rIns="91440" bIns="45720" rtlCol="0" anchor="ctr"/>
          <a:lstStyle>
            <a:lvl1pPr algn="r">
              <a:defRPr sz="1000" spc="100" baseline="0">
                <a:solidFill>
                  <a:schemeClr val="tx1"/>
                </a:solidFill>
              </a:defRPr>
            </a:lvl1pPr>
          </a:lstStyle>
          <a:p>
            <a:fld id="{4CD77608-3819-479B-BB98-C216BA724EFE}" type="slidenum">
              <a:rPr lang="en-US" smtClean="0"/>
              <a:pPr/>
              <a:t>‹#›</a:t>
            </a:fld>
            <a:endParaRPr lang="en-US" sz="1000" dirty="0"/>
          </a:p>
        </p:txBody>
      </p:sp>
    </p:spTree>
    <p:extLst>
      <p:ext uri="{BB962C8B-B14F-4D97-AF65-F5344CB8AC3E}">
        <p14:creationId xmlns:p14="http://schemas.microsoft.com/office/powerpoint/2010/main" val="3988448800"/>
      </p:ext>
    </p:extLst>
  </p:cSld>
  <p:clrMap bg1="dk1" tx1="lt1" bg2="dk2"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23" r:id="rId6"/>
    <p:sldLayoutId id="2147483728" r:id="rId7"/>
    <p:sldLayoutId id="2147483724" r:id="rId8"/>
    <p:sldLayoutId id="2147483725" r:id="rId9"/>
    <p:sldLayoutId id="2147483726" r:id="rId10"/>
    <p:sldLayoutId id="2147483727" r:id="rId11"/>
  </p:sldLayoutIdLst>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70000" indent="-270000" algn="l" defTabSz="914400" rtl="0" eaLnBrk="1" latinLnBrk="0" hangingPunct="1">
        <a:lnSpc>
          <a:spcPct val="125000"/>
        </a:lnSpc>
        <a:spcBef>
          <a:spcPts val="1000"/>
        </a:spcBef>
        <a:buFont typeface="Arial" panose="020B0604020202020204" pitchFamily="34" charset="0"/>
        <a:buChar char="•"/>
        <a:defRPr sz="1800" kern="1200" spc="50" baseline="0">
          <a:solidFill>
            <a:schemeClr val="tx1"/>
          </a:solidFill>
          <a:latin typeface="+mn-lt"/>
          <a:ea typeface="+mn-ea"/>
          <a:cs typeface="+mn-cs"/>
        </a:defRPr>
      </a:lvl1pPr>
      <a:lvl2pPr marL="72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2pPr>
      <a:lvl3pPr marL="108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3pPr>
      <a:lvl4pPr marL="144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4pPr>
      <a:lvl5pPr marL="180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linkedin.com/in/deviraj-anantoju-2306b410b/"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34">
            <a:extLst>
              <a:ext uri="{FF2B5EF4-FFF2-40B4-BE49-F238E27FC236}">
                <a16:creationId xmlns:a16="http://schemas.microsoft.com/office/drawing/2014/main" id="{9B9AACA9-BD92-429F-8047-0731DB46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8CB506-D953-100A-C467-82A60DFE8E10}"/>
              </a:ext>
            </a:extLst>
          </p:cNvPr>
          <p:cNvSpPr>
            <a:spLocks noGrp="1"/>
          </p:cNvSpPr>
          <p:nvPr>
            <p:ph type="ctrTitle"/>
          </p:nvPr>
        </p:nvSpPr>
        <p:spPr>
          <a:xfrm>
            <a:off x="545431" y="930525"/>
            <a:ext cx="11090272" cy="1065187"/>
          </a:xfrm>
        </p:spPr>
        <p:txBody>
          <a:bodyPr>
            <a:normAutofit/>
          </a:bodyPr>
          <a:lstStyle/>
          <a:p>
            <a:pPr algn="ctr"/>
            <a:r>
              <a:rPr lang="en-US" sz="6000" dirty="0">
                <a:effectLst/>
                <a:latin typeface="Times New Roman" panose="02020603050405020304" pitchFamily="18" charset="0"/>
                <a:ea typeface="Calibri" panose="020F0502020204030204" pitchFamily="34" charset="0"/>
                <a:cs typeface="Times New Roman" panose="02020603050405020304" pitchFamily="18" charset="0"/>
              </a:rPr>
              <a:t>“An innovative Digital Champion" </a:t>
            </a:r>
            <a:endParaRPr lang="en-US" sz="60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1A2688E1-7141-524A-FAB7-3BD576FBF108}"/>
              </a:ext>
            </a:extLst>
          </p:cNvPr>
          <p:cNvSpPr>
            <a:spLocks noGrp="1"/>
          </p:cNvSpPr>
          <p:nvPr>
            <p:ph type="subTitle" idx="1"/>
          </p:nvPr>
        </p:nvSpPr>
        <p:spPr>
          <a:xfrm>
            <a:off x="2334683" y="2404756"/>
            <a:ext cx="7350795" cy="816255"/>
          </a:xfrm>
        </p:spPr>
        <p:txBody>
          <a:bodyPr>
            <a:normAutofit/>
          </a:bodyPr>
          <a:lstStyle/>
          <a:p>
            <a:pPr algn="ctr"/>
            <a:r>
              <a:rPr lang="en-US" dirty="0"/>
              <a:t>Deviraj Anantoju, F</a:t>
            </a:r>
            <a:r>
              <a:rPr lang="en-US" b="0" i="0" dirty="0">
                <a:effectLst/>
                <a:latin typeface="Arial" panose="020B0604020202020204" pitchFamily="34" charset="0"/>
              </a:rPr>
              <a:t>iona Carroll, Andy Baker</a:t>
            </a:r>
            <a:endParaRPr lang="en-US" dirty="0"/>
          </a:p>
        </p:txBody>
      </p:sp>
      <p:pic>
        <p:nvPicPr>
          <p:cNvPr id="4" name="Video 3">
            <a:extLst>
              <a:ext uri="{FF2B5EF4-FFF2-40B4-BE49-F238E27FC236}">
                <a16:creationId xmlns:a16="http://schemas.microsoft.com/office/drawing/2014/main" id="{93EDD6F3-402E-03E8-8B44-377CC03A31BB}"/>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alphaModFix/>
          </a:blip>
          <a:srcRect t="284" r="-1" b="-1"/>
          <a:stretch/>
        </p:blipFill>
        <p:spPr>
          <a:xfrm>
            <a:off x="2966739" y="2812884"/>
            <a:ext cx="6247656" cy="3504326"/>
          </a:xfrm>
          <a:prstGeom prst="rect">
            <a:avLst/>
          </a:prstGeom>
        </p:spPr>
      </p:pic>
      <p:sp>
        <p:nvSpPr>
          <p:cNvPr id="5" name="TextBox 4">
            <a:extLst>
              <a:ext uri="{FF2B5EF4-FFF2-40B4-BE49-F238E27FC236}">
                <a16:creationId xmlns:a16="http://schemas.microsoft.com/office/drawing/2014/main" id="{040FFCE3-A4BD-D0E1-4563-1C71A4C1AFA5}"/>
              </a:ext>
            </a:extLst>
          </p:cNvPr>
          <p:cNvSpPr txBox="1"/>
          <p:nvPr/>
        </p:nvSpPr>
        <p:spPr>
          <a:xfrm>
            <a:off x="2529865" y="225331"/>
            <a:ext cx="8582893" cy="584775"/>
          </a:xfrm>
          <a:prstGeom prst="rect">
            <a:avLst/>
          </a:prstGeom>
          <a:noFill/>
        </p:spPr>
        <p:txBody>
          <a:bodyPr wrap="square" rtlCol="0">
            <a:spAutoFit/>
          </a:bodyPr>
          <a:lstStyle/>
          <a:p>
            <a:pPr>
              <a:spcAft>
                <a:spcPts val="600"/>
              </a:spcAft>
            </a:pPr>
            <a:r>
              <a:rPr lang="en-US" sz="3200"/>
              <a:t>AMI2022 Conference Paper Presentation</a:t>
            </a:r>
          </a:p>
        </p:txBody>
      </p:sp>
    </p:spTree>
    <p:extLst>
      <p:ext uri="{BB962C8B-B14F-4D97-AF65-F5344CB8AC3E}">
        <p14:creationId xmlns:p14="http://schemas.microsoft.com/office/powerpoint/2010/main" val="229813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7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0D913-21D6-DB25-6213-96BDAB7A4FDE}"/>
              </a:ext>
            </a:extLst>
          </p:cNvPr>
          <p:cNvSpPr>
            <a:spLocks noGrp="1"/>
          </p:cNvSpPr>
          <p:nvPr>
            <p:ph type="title"/>
          </p:nvPr>
        </p:nvSpPr>
        <p:spPr/>
        <p:txBody>
          <a:bodyPr/>
          <a:lstStyle/>
          <a:p>
            <a:r>
              <a:rPr lang="en-US" dirty="0"/>
              <a:t> </a:t>
            </a:r>
          </a:p>
        </p:txBody>
      </p:sp>
      <p:sp>
        <p:nvSpPr>
          <p:cNvPr id="3" name="Content Placeholder 2">
            <a:extLst>
              <a:ext uri="{FF2B5EF4-FFF2-40B4-BE49-F238E27FC236}">
                <a16:creationId xmlns:a16="http://schemas.microsoft.com/office/drawing/2014/main" id="{26C07AB5-8172-2D69-5697-A8B1CF5DAF87}"/>
              </a:ext>
            </a:extLst>
          </p:cNvPr>
          <p:cNvSpPr>
            <a:spLocks noGrp="1"/>
          </p:cNvSpPr>
          <p:nvPr>
            <p:ph idx="1"/>
          </p:nvPr>
        </p:nvSpPr>
        <p:spPr/>
        <p:txBody>
          <a:bodyPr/>
          <a:lstStyle/>
          <a:p>
            <a:pPr marL="0" indent="0">
              <a:buNone/>
            </a:pPr>
            <a:r>
              <a:rPr lang="en-US" dirty="0"/>
              <a:t>  </a:t>
            </a:r>
          </a:p>
        </p:txBody>
      </p:sp>
      <p:pic>
        <p:nvPicPr>
          <p:cNvPr id="9" name="Picture 8" descr="Graphical user interface&#10;&#10;Description automatically generated">
            <a:extLst>
              <a:ext uri="{FF2B5EF4-FFF2-40B4-BE49-F238E27FC236}">
                <a16:creationId xmlns:a16="http://schemas.microsoft.com/office/drawing/2014/main" id="{7962C258-2D80-0A65-EAD1-BBACA51E08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550" y="314324"/>
            <a:ext cx="3086100" cy="632460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3352AB03-D2A4-8170-3674-8B8B5A728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625" y="314324"/>
            <a:ext cx="3086100" cy="6324601"/>
          </a:xfrm>
          <a:prstGeom prst="rect">
            <a:avLst/>
          </a:prstGeom>
        </p:spPr>
      </p:pic>
    </p:spTree>
    <p:extLst>
      <p:ext uri="{BB962C8B-B14F-4D97-AF65-F5344CB8AC3E}">
        <p14:creationId xmlns:p14="http://schemas.microsoft.com/office/powerpoint/2010/main" val="2473667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C4B2D-0C32-FE1C-59A7-1A4B1545240C}"/>
              </a:ext>
            </a:extLst>
          </p:cNvPr>
          <p:cNvSpPr>
            <a:spLocks noGrp="1"/>
          </p:cNvSpPr>
          <p:nvPr>
            <p:ph type="title"/>
          </p:nvPr>
        </p:nvSpPr>
        <p:spPr/>
        <p:txBody>
          <a:bodyPr/>
          <a:lstStyle/>
          <a:p>
            <a:r>
              <a:rPr lang="en-US" dirty="0"/>
              <a:t> </a:t>
            </a:r>
          </a:p>
        </p:txBody>
      </p:sp>
      <p:sp>
        <p:nvSpPr>
          <p:cNvPr id="3" name="Content Placeholder 2">
            <a:extLst>
              <a:ext uri="{FF2B5EF4-FFF2-40B4-BE49-F238E27FC236}">
                <a16:creationId xmlns:a16="http://schemas.microsoft.com/office/drawing/2014/main" id="{FC1A42E9-CE01-3F5D-8D0D-72B4A9CDDD91}"/>
              </a:ext>
            </a:extLst>
          </p:cNvPr>
          <p:cNvSpPr>
            <a:spLocks noGrp="1"/>
          </p:cNvSpPr>
          <p:nvPr>
            <p:ph idx="1"/>
          </p:nvPr>
        </p:nvSpPr>
        <p:spPr/>
        <p:txBody>
          <a:bodyPr/>
          <a:lstStyle/>
          <a:p>
            <a:pPr marL="0" indent="0">
              <a:buNone/>
            </a:pPr>
            <a:r>
              <a:rPr lang="en-US" dirty="0"/>
              <a:t> </a:t>
            </a:r>
          </a:p>
        </p:txBody>
      </p:sp>
      <p:pic>
        <p:nvPicPr>
          <p:cNvPr id="5" name="Picture 4" descr="Diagram&#10;&#10;Description automatically generated">
            <a:extLst>
              <a:ext uri="{FF2B5EF4-FFF2-40B4-BE49-F238E27FC236}">
                <a16:creationId xmlns:a16="http://schemas.microsoft.com/office/drawing/2014/main" id="{3923CF08-C0B6-404B-135D-0A8E7784C2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850" y="304800"/>
            <a:ext cx="3086100" cy="6143625"/>
          </a:xfrm>
          <a:prstGeom prst="rect">
            <a:avLst/>
          </a:prstGeom>
        </p:spPr>
      </p:pic>
      <p:pic>
        <p:nvPicPr>
          <p:cNvPr id="7" name="Picture 6" descr="Graphical user interface, application, Teams&#10;&#10;Description automatically generated">
            <a:extLst>
              <a:ext uri="{FF2B5EF4-FFF2-40B4-BE49-F238E27FC236}">
                <a16:creationId xmlns:a16="http://schemas.microsoft.com/office/drawing/2014/main" id="{4B8335F6-8B56-2ED5-2320-F56AB1E4DD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7700" y="428624"/>
            <a:ext cx="3086100" cy="6238875"/>
          </a:xfrm>
          <a:prstGeom prst="rect">
            <a:avLst/>
          </a:prstGeom>
        </p:spPr>
      </p:pic>
      <p:pic>
        <p:nvPicPr>
          <p:cNvPr id="6" name="Picture 5" descr="A picture containing floor, indoor&#10;&#10;Description automatically generated">
            <a:extLst>
              <a:ext uri="{FF2B5EF4-FFF2-40B4-BE49-F238E27FC236}">
                <a16:creationId xmlns:a16="http://schemas.microsoft.com/office/drawing/2014/main" id="{0D63E1EF-04AC-0F04-B97F-69316DE722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9675" y="2349500"/>
            <a:ext cx="1990725" cy="1393825"/>
          </a:xfrm>
          <a:prstGeom prst="rect">
            <a:avLst/>
          </a:prstGeom>
        </p:spPr>
      </p:pic>
    </p:spTree>
    <p:extLst>
      <p:ext uri="{BB962C8B-B14F-4D97-AF65-F5344CB8AC3E}">
        <p14:creationId xmlns:p14="http://schemas.microsoft.com/office/powerpoint/2010/main" val="1962663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91CB1-61C4-023E-EC11-E19EEDEB188A}"/>
              </a:ext>
            </a:extLst>
          </p:cNvPr>
          <p:cNvSpPr>
            <a:spLocks noGrp="1"/>
          </p:cNvSpPr>
          <p:nvPr>
            <p:ph type="title"/>
          </p:nvPr>
        </p:nvSpPr>
        <p:spPr/>
        <p:txBody>
          <a:bodyPr/>
          <a:lstStyle/>
          <a:p>
            <a:r>
              <a:rPr lang="en-US" dirty="0"/>
              <a:t> </a:t>
            </a:r>
          </a:p>
        </p:txBody>
      </p:sp>
      <p:sp>
        <p:nvSpPr>
          <p:cNvPr id="3" name="Content Placeholder 2">
            <a:extLst>
              <a:ext uri="{FF2B5EF4-FFF2-40B4-BE49-F238E27FC236}">
                <a16:creationId xmlns:a16="http://schemas.microsoft.com/office/drawing/2014/main" id="{FDF05B4C-F529-EBF1-E419-1162809077BF}"/>
              </a:ext>
            </a:extLst>
          </p:cNvPr>
          <p:cNvSpPr>
            <a:spLocks noGrp="1"/>
          </p:cNvSpPr>
          <p:nvPr>
            <p:ph idx="1"/>
          </p:nvPr>
        </p:nvSpPr>
        <p:spPr/>
        <p:txBody>
          <a:bodyPr/>
          <a:lstStyle/>
          <a:p>
            <a:pPr marL="0" indent="0">
              <a:buNone/>
            </a:pPr>
            <a:r>
              <a:rPr lang="en-US" dirty="0"/>
              <a:t>  </a:t>
            </a:r>
          </a:p>
        </p:txBody>
      </p:sp>
      <p:pic>
        <p:nvPicPr>
          <p:cNvPr id="5" name="Picture 4" descr="Graphical user interface, application&#10;&#10;Description automatically generated">
            <a:extLst>
              <a:ext uri="{FF2B5EF4-FFF2-40B4-BE49-F238E27FC236}">
                <a16:creationId xmlns:a16="http://schemas.microsoft.com/office/drawing/2014/main" id="{76AEA847-0BE5-A21C-EB06-1BE4073952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2950" y="238125"/>
            <a:ext cx="3086100" cy="6200776"/>
          </a:xfrm>
          <a:prstGeom prst="rect">
            <a:avLst/>
          </a:prstGeom>
        </p:spPr>
      </p:pic>
    </p:spTree>
    <p:extLst>
      <p:ext uri="{BB962C8B-B14F-4D97-AF65-F5344CB8AC3E}">
        <p14:creationId xmlns:p14="http://schemas.microsoft.com/office/powerpoint/2010/main" val="2664640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40" name="Rectangle 9">
              <a:extLst>
                <a:ext uri="{FF2B5EF4-FFF2-40B4-BE49-F238E27FC236}">
                  <a16:creationId xmlns:a16="http://schemas.microsoft.com/office/drawing/2014/main" id="{07183CDE-91A1-40C3-8E80-66F89E1C2D53}"/>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1" name="Oval 10">
              <a:extLst>
                <a:ext uri="{FF2B5EF4-FFF2-40B4-BE49-F238E27FC236}">
                  <a16:creationId xmlns:a16="http://schemas.microsoft.com/office/drawing/2014/main" id="{A6756515-F9AA-46BD-8DD2-AA15BA492AC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2" name="Oval 11">
              <a:extLst>
                <a:ext uri="{FF2B5EF4-FFF2-40B4-BE49-F238E27FC236}">
                  <a16:creationId xmlns:a16="http://schemas.microsoft.com/office/drawing/2014/main" id="{ABA365E2-8B71-408B-9092-0104216AC7A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43" name="Group 12">
              <a:extLst>
                <a:ext uri="{FF2B5EF4-FFF2-40B4-BE49-F238E27FC236}">
                  <a16:creationId xmlns:a16="http://schemas.microsoft.com/office/drawing/2014/main" id="{BEDB8D7A-1BF6-4CDB-B93A-7736955F5043}"/>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44" name="Rectangle 17">
                <a:extLst>
                  <a:ext uri="{FF2B5EF4-FFF2-40B4-BE49-F238E27FC236}">
                    <a16:creationId xmlns:a16="http://schemas.microsoft.com/office/drawing/2014/main" id="{5AACD774-5167-46C7-8A62-6E2FE4BE94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5" name="Rectangle 18">
                <a:extLst>
                  <a:ext uri="{FF2B5EF4-FFF2-40B4-BE49-F238E27FC236}">
                    <a16:creationId xmlns:a16="http://schemas.microsoft.com/office/drawing/2014/main" id="{06E0F2D8-452E-48F9-9912-C47EAEAE18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 name="Group 13">
              <a:extLst>
                <a:ext uri="{FF2B5EF4-FFF2-40B4-BE49-F238E27FC236}">
                  <a16:creationId xmlns:a16="http://schemas.microsoft.com/office/drawing/2014/main" id="{91FBBF95-430B-427C-A6E8-DB899217FC00}"/>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46" name="Rectangle 15">
                <a:extLst>
                  <a:ext uri="{FF2B5EF4-FFF2-40B4-BE49-F238E27FC236}">
                    <a16:creationId xmlns:a16="http://schemas.microsoft.com/office/drawing/2014/main" id="{BEE64698-3ED2-4395-B7FC-65248E437E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7" name="Rectangle 16">
                <a:extLst>
                  <a:ext uri="{FF2B5EF4-FFF2-40B4-BE49-F238E27FC236}">
                    <a16:creationId xmlns:a16="http://schemas.microsoft.com/office/drawing/2014/main" id="{FE20B1E1-CE09-4C2A-A3FB-DB8026C54E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1" name="Rectangle 20">
            <a:extLst>
              <a:ext uri="{FF2B5EF4-FFF2-40B4-BE49-F238E27FC236}">
                <a16:creationId xmlns:a16="http://schemas.microsoft.com/office/drawing/2014/main" id="{6DC8E2D9-6729-4614-8667-C1016D318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pic>
        <p:nvPicPr>
          <p:cNvPr id="5" name="Picture 4" descr="Yellow question mark">
            <a:extLst>
              <a:ext uri="{FF2B5EF4-FFF2-40B4-BE49-F238E27FC236}">
                <a16:creationId xmlns:a16="http://schemas.microsoft.com/office/drawing/2014/main" id="{447DEC90-6769-4E45-68B3-A9600B580BFB}"/>
              </a:ext>
            </a:extLst>
          </p:cNvPr>
          <p:cNvPicPr>
            <a:picLocks noChangeAspect="1"/>
          </p:cNvPicPr>
          <p:nvPr/>
        </p:nvPicPr>
        <p:blipFill rotWithShape="1">
          <a:blip r:embed="rId2">
            <a:alphaModFix/>
          </a:blip>
          <a:srcRect r="1" b="6256"/>
          <a:stretch/>
        </p:blipFill>
        <p:spPr>
          <a:xfrm>
            <a:off x="-688" y="-4"/>
            <a:ext cx="12192687" cy="6858000"/>
          </a:xfrm>
          <a:prstGeom prst="rect">
            <a:avLst/>
          </a:prstGeom>
        </p:spPr>
      </p:pic>
      <p:grpSp>
        <p:nvGrpSpPr>
          <p:cNvPr id="23" name="Group 22">
            <a:extLst>
              <a:ext uri="{FF2B5EF4-FFF2-40B4-BE49-F238E27FC236}">
                <a16:creationId xmlns:a16="http://schemas.microsoft.com/office/drawing/2014/main" id="{5697E9DF-ECF5-4EA6-8E3F-160752B8892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8101" y="549274"/>
            <a:ext cx="12268203" cy="6308725"/>
            <a:chOff x="-38101" y="549274"/>
            <a:chExt cx="12268203" cy="6308725"/>
          </a:xfrm>
        </p:grpSpPr>
        <p:sp>
          <p:nvSpPr>
            <p:cNvPr id="48" name="Rectangle 23">
              <a:extLst>
                <a:ext uri="{FF2B5EF4-FFF2-40B4-BE49-F238E27FC236}">
                  <a16:creationId xmlns:a16="http://schemas.microsoft.com/office/drawing/2014/main" id="{1DCAAB57-774B-4C3C-B2E2-9BA9987045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flipH="1">
              <a:off x="6096001" y="549274"/>
              <a:ext cx="6096599" cy="6308723"/>
            </a:xfrm>
            <a:prstGeom prst="rect">
              <a:avLst/>
            </a:prstGeom>
            <a:gradFill flip="none" rotWithShape="1">
              <a:gsLst>
                <a:gs pos="30000">
                  <a:schemeClr val="bg1">
                    <a:alpha val="60000"/>
                  </a:schemeClr>
                </a:gs>
                <a:gs pos="0">
                  <a:schemeClr val="bg1">
                    <a:alpha val="80000"/>
                  </a:schemeClr>
                </a:gs>
                <a:gs pos="70000">
                  <a:schemeClr val="bg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7069F6E5-0E1F-4324-B525-E896EE983D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00" y="549274"/>
              <a:ext cx="6096598" cy="6308723"/>
            </a:xfrm>
            <a:prstGeom prst="rect">
              <a:avLst/>
            </a:prstGeom>
            <a:gradFill flip="none" rotWithShape="1">
              <a:gsLst>
                <a:gs pos="30000">
                  <a:schemeClr val="bg1">
                    <a:alpha val="60000"/>
                  </a:schemeClr>
                </a:gs>
                <a:gs pos="0">
                  <a:schemeClr val="bg1">
                    <a:alpha val="80000"/>
                  </a:schemeClr>
                </a:gs>
                <a:gs pos="70000">
                  <a:schemeClr val="bg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9" name="Group 25">
              <a:extLst>
                <a:ext uri="{FF2B5EF4-FFF2-40B4-BE49-F238E27FC236}">
                  <a16:creationId xmlns:a16="http://schemas.microsoft.com/office/drawing/2014/main" id="{FDAFA65F-5ED6-4A79-9C73-A1DE583C1A8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rot="10800000">
              <a:off x="-38101" y="1990722"/>
              <a:ext cx="12268200" cy="4867276"/>
              <a:chOff x="3" y="1"/>
              <a:chExt cx="12268200" cy="4867276"/>
            </a:xfrm>
          </p:grpSpPr>
          <p:sp>
            <p:nvSpPr>
              <p:cNvPr id="50" name="Rectangle 32">
                <a:extLst>
                  <a:ext uri="{FF2B5EF4-FFF2-40B4-BE49-F238E27FC236}">
                    <a16:creationId xmlns:a16="http://schemas.microsoft.com/office/drawing/2014/main" id="{ED04940F-1A28-47CA-BC85-5D0FA90768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633687" y="-633138"/>
                <a:ext cx="4866731" cy="6134100"/>
              </a:xfrm>
              <a:prstGeom prst="rect">
                <a:avLst/>
              </a:prstGeom>
              <a:gradFill flip="none" rotWithShape="1">
                <a:gsLst>
                  <a:gs pos="0">
                    <a:schemeClr val="accent3">
                      <a:alpha val="8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33">
                <a:extLst>
                  <a:ext uri="{FF2B5EF4-FFF2-40B4-BE49-F238E27FC236}">
                    <a16:creationId xmlns:a16="http://schemas.microsoft.com/office/drawing/2014/main" id="{DF2264D0-1772-4B5C-A1F5-C000597317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V="1">
                <a:off x="6767787" y="-633683"/>
                <a:ext cx="4866731" cy="6134100"/>
              </a:xfrm>
              <a:prstGeom prst="rect">
                <a:avLst/>
              </a:prstGeom>
              <a:gradFill flip="none" rotWithShape="1">
                <a:gsLst>
                  <a:gs pos="0">
                    <a:schemeClr val="accent3">
                      <a:alpha val="8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2" name="Group 26">
              <a:extLst>
                <a:ext uri="{FF2B5EF4-FFF2-40B4-BE49-F238E27FC236}">
                  <a16:creationId xmlns:a16="http://schemas.microsoft.com/office/drawing/2014/main" id="{926BB5ED-C44B-4E3E-9A5D-18228C0199FC}"/>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rot="10800000">
              <a:off x="38104" y="3091890"/>
              <a:ext cx="9515473" cy="3766109"/>
              <a:chOff x="2676525" y="0"/>
              <a:chExt cx="9515473" cy="3766109"/>
            </a:xfrm>
          </p:grpSpPr>
          <p:sp>
            <p:nvSpPr>
              <p:cNvPr id="31" name="Rectangle 30">
                <a:extLst>
                  <a:ext uri="{FF2B5EF4-FFF2-40B4-BE49-F238E27FC236}">
                    <a16:creationId xmlns:a16="http://schemas.microsoft.com/office/drawing/2014/main" id="{DD5A1916-1815-43F3-8E57-A5AD558BCA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434262" y="0"/>
                <a:ext cx="4757736" cy="3766109"/>
              </a:xfrm>
              <a:prstGeom prst="rect">
                <a:avLst/>
              </a:prstGeom>
              <a:gradFill flip="none" rotWithShape="1">
                <a:gsLst>
                  <a:gs pos="0">
                    <a:schemeClr val="accent1">
                      <a:alpha val="8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31">
                <a:extLst>
                  <a:ext uri="{FF2B5EF4-FFF2-40B4-BE49-F238E27FC236}">
                    <a16:creationId xmlns:a16="http://schemas.microsoft.com/office/drawing/2014/main" id="{1C758D1E-62C7-4EF3-824F-C2542D216F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2676525" y="0"/>
                <a:ext cx="4757736" cy="3766109"/>
              </a:xfrm>
              <a:prstGeom prst="rect">
                <a:avLst/>
              </a:prstGeom>
              <a:gradFill flip="none" rotWithShape="1">
                <a:gsLst>
                  <a:gs pos="0">
                    <a:schemeClr val="accent1">
                      <a:alpha val="8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4" name="Group 27">
              <a:extLst>
                <a:ext uri="{FF2B5EF4-FFF2-40B4-BE49-F238E27FC236}">
                  <a16:creationId xmlns:a16="http://schemas.microsoft.com/office/drawing/2014/main" id="{3A3AF6C1-825F-437D-BED2-DEF267D06FA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rot="10800000">
              <a:off x="2714629" y="3091890"/>
              <a:ext cx="9515473" cy="3766109"/>
              <a:chOff x="0" y="0"/>
              <a:chExt cx="9515473" cy="3766109"/>
            </a:xfrm>
          </p:grpSpPr>
          <p:sp>
            <p:nvSpPr>
              <p:cNvPr id="55" name="Rectangle 28">
                <a:extLst>
                  <a:ext uri="{FF2B5EF4-FFF2-40B4-BE49-F238E27FC236}">
                    <a16:creationId xmlns:a16="http://schemas.microsoft.com/office/drawing/2014/main" id="{0E518F14-B231-4186-ADC0-8339580E80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57737" y="0"/>
                <a:ext cx="4757736" cy="3766109"/>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75A3C29F-2140-4EC1-B779-7A8D725B73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0" y="0"/>
                <a:ext cx="4757736" cy="3766109"/>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 name="Title 1">
            <a:extLst>
              <a:ext uri="{FF2B5EF4-FFF2-40B4-BE49-F238E27FC236}">
                <a16:creationId xmlns:a16="http://schemas.microsoft.com/office/drawing/2014/main" id="{CE182E10-5B45-5D0C-01AF-0F3ABFFB180C}"/>
              </a:ext>
            </a:extLst>
          </p:cNvPr>
          <p:cNvSpPr>
            <a:spLocks noGrp="1"/>
          </p:cNvSpPr>
          <p:nvPr>
            <p:ph type="title"/>
          </p:nvPr>
        </p:nvSpPr>
        <p:spPr>
          <a:xfrm>
            <a:off x="1487487" y="4327873"/>
            <a:ext cx="9217026" cy="1210396"/>
          </a:xfrm>
        </p:spPr>
        <p:txBody>
          <a:bodyPr vert="horz" lIns="91440" tIns="45720" rIns="91440" bIns="45720" rtlCol="0" anchor="b">
            <a:normAutofit/>
          </a:bodyPr>
          <a:lstStyle/>
          <a:p>
            <a:pPr algn="ctr"/>
            <a:r>
              <a:rPr lang="en-US" dirty="0">
                <a:solidFill>
                  <a:srgbClr val="FFFFFF"/>
                </a:solidFill>
              </a:rPr>
              <a:t>Any Questions?</a:t>
            </a:r>
          </a:p>
        </p:txBody>
      </p:sp>
    </p:spTree>
    <p:extLst>
      <p:ext uri="{BB962C8B-B14F-4D97-AF65-F5344CB8AC3E}">
        <p14:creationId xmlns:p14="http://schemas.microsoft.com/office/powerpoint/2010/main" val="631519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3" name="Group 9">
            <a:extLst>
              <a:ext uri="{FF2B5EF4-FFF2-40B4-BE49-F238E27FC236}">
                <a16:creationId xmlns:a16="http://schemas.microsoft.com/office/drawing/2014/main" id="{BF4E480B-94D6-46F9-A2B6-B98D311FDC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34" name="Rectangle 10">
              <a:extLst>
                <a:ext uri="{FF2B5EF4-FFF2-40B4-BE49-F238E27FC236}">
                  <a16:creationId xmlns:a16="http://schemas.microsoft.com/office/drawing/2014/main" id="{07183CDE-91A1-40C3-8E80-66F89E1C2D53}"/>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5" name="Oval 11">
              <a:extLst>
                <a:ext uri="{FF2B5EF4-FFF2-40B4-BE49-F238E27FC236}">
                  <a16:creationId xmlns:a16="http://schemas.microsoft.com/office/drawing/2014/main" id="{A6756515-F9AA-46BD-8DD2-AA15BA492AC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6" name="Oval 12">
              <a:extLst>
                <a:ext uri="{FF2B5EF4-FFF2-40B4-BE49-F238E27FC236}">
                  <a16:creationId xmlns:a16="http://schemas.microsoft.com/office/drawing/2014/main" id="{ABA365E2-8B71-408B-9092-0104216AC7A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4" name="Group 13">
              <a:extLst>
                <a:ext uri="{FF2B5EF4-FFF2-40B4-BE49-F238E27FC236}">
                  <a16:creationId xmlns:a16="http://schemas.microsoft.com/office/drawing/2014/main" id="{BEDB8D7A-1BF6-4CDB-B93A-7736955F5043}"/>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37" name="Rectangle 18">
                <a:extLst>
                  <a:ext uri="{FF2B5EF4-FFF2-40B4-BE49-F238E27FC236}">
                    <a16:creationId xmlns:a16="http://schemas.microsoft.com/office/drawing/2014/main" id="{5AACD774-5167-46C7-8A62-6E2FE4BE94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8" name="Rectangle 19">
                <a:extLst>
                  <a:ext uri="{FF2B5EF4-FFF2-40B4-BE49-F238E27FC236}">
                    <a16:creationId xmlns:a16="http://schemas.microsoft.com/office/drawing/2014/main" id="{06E0F2D8-452E-48F9-9912-C47EAEAE18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5" name="Group 14">
              <a:extLst>
                <a:ext uri="{FF2B5EF4-FFF2-40B4-BE49-F238E27FC236}">
                  <a16:creationId xmlns:a16="http://schemas.microsoft.com/office/drawing/2014/main" id="{91FBBF95-430B-427C-A6E8-DB899217FC00}"/>
                </a:ext>
                <a:ext uri="{C183D7F6-B498-43B3-948B-1728B52AA6E4}">
                  <adec:decorative xmlns:adec="http://schemas.microsoft.com/office/drawing/2017/decorative"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39" name="Rectangle 16">
                <a:extLst>
                  <a:ext uri="{FF2B5EF4-FFF2-40B4-BE49-F238E27FC236}">
                    <a16:creationId xmlns:a16="http://schemas.microsoft.com/office/drawing/2014/main" id="{BEE64698-3ED2-4395-B7FC-65248E437E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0" name="Rectangle 17">
                <a:extLst>
                  <a:ext uri="{FF2B5EF4-FFF2-40B4-BE49-F238E27FC236}">
                    <a16:creationId xmlns:a16="http://schemas.microsoft.com/office/drawing/2014/main" id="{FE20B1E1-CE09-4C2A-A3FB-DB8026C54E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41" name="Rectangle 15">
              <a:extLst>
                <a:ext uri="{FF2B5EF4-FFF2-40B4-BE49-F238E27FC236}">
                  <a16:creationId xmlns:a16="http://schemas.microsoft.com/office/drawing/2014/main" id="{0CB2405B-A907-48B3-906A-FB3573C0B28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42" name="Rectangle 21">
            <a:extLst>
              <a:ext uri="{FF2B5EF4-FFF2-40B4-BE49-F238E27FC236}">
                <a16:creationId xmlns:a16="http://schemas.microsoft.com/office/drawing/2014/main" id="{6DC8E2D9-6729-4614-8667-C1016D318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43" name="Rectangle 23">
            <a:extLst>
              <a:ext uri="{FF2B5EF4-FFF2-40B4-BE49-F238E27FC236}">
                <a16:creationId xmlns:a16="http://schemas.microsoft.com/office/drawing/2014/main" id="{9C51935E-4A08-4AE4-8E13-F40CD3C4F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9F1C35D-4F4C-5F0E-ED32-B7EA318D54E7}"/>
              </a:ext>
            </a:extLst>
          </p:cNvPr>
          <p:cNvSpPr>
            <a:spLocks noGrp="1"/>
          </p:cNvSpPr>
          <p:nvPr>
            <p:ph type="title"/>
          </p:nvPr>
        </p:nvSpPr>
        <p:spPr>
          <a:xfrm>
            <a:off x="7153200" y="549276"/>
            <a:ext cx="4500561" cy="4259814"/>
          </a:xfrm>
        </p:spPr>
        <p:txBody>
          <a:bodyPr vert="horz" lIns="91440" tIns="45720" rIns="91440" bIns="45720" rtlCol="0" anchor="b">
            <a:normAutofit/>
          </a:bodyPr>
          <a:lstStyle/>
          <a:p>
            <a:r>
              <a:rPr lang="en-US" sz="8800"/>
              <a:t>Thanks</a:t>
            </a:r>
          </a:p>
        </p:txBody>
      </p:sp>
      <p:grpSp>
        <p:nvGrpSpPr>
          <p:cNvPr id="44" name="Group 25">
            <a:extLst>
              <a:ext uri="{FF2B5EF4-FFF2-40B4-BE49-F238E27FC236}">
                <a16:creationId xmlns:a16="http://schemas.microsoft.com/office/drawing/2014/main" id="{4975C689-ED04-47EE-9DFA-90DE6B82453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1" y="3600"/>
            <a:ext cx="6854400" cy="6854400"/>
            <a:chOff x="0" y="3600"/>
            <a:chExt cx="6854400" cy="6854400"/>
          </a:xfrm>
        </p:grpSpPr>
        <p:sp>
          <p:nvSpPr>
            <p:cNvPr id="45" name="Oval 26">
              <a:extLst>
                <a:ext uri="{FF2B5EF4-FFF2-40B4-BE49-F238E27FC236}">
                  <a16:creationId xmlns:a16="http://schemas.microsoft.com/office/drawing/2014/main" id="{9C8B254F-50AE-43F6-B83F-91858F26EABF}"/>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1" y="3600"/>
              <a:ext cx="5760000" cy="5760000"/>
            </a:xfrm>
            <a:prstGeom prst="ellipse">
              <a:avLst/>
            </a:prstGeom>
            <a:solidFill>
              <a:schemeClr val="accent1">
                <a:alpha val="8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27">
              <a:extLst>
                <a:ext uri="{FF2B5EF4-FFF2-40B4-BE49-F238E27FC236}">
                  <a16:creationId xmlns:a16="http://schemas.microsoft.com/office/drawing/2014/main" id="{68631972-6BE5-4A14-B012-30A7DD1A8081}"/>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1" y="1992024"/>
              <a:ext cx="4320000" cy="4320000"/>
            </a:xfrm>
            <a:prstGeom prst="ellipse">
              <a:avLst/>
            </a:prstGeom>
            <a:solidFill>
              <a:schemeClr val="accent3"/>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28">
              <a:extLst>
                <a:ext uri="{FF2B5EF4-FFF2-40B4-BE49-F238E27FC236}">
                  <a16:creationId xmlns:a16="http://schemas.microsoft.com/office/drawing/2014/main" id="{477DF9FA-653C-4D65-B509-0B2450FBDB08}"/>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0800000">
              <a:off x="0" y="3600"/>
              <a:ext cx="6854400" cy="6854400"/>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8" name="Freeform: Shape 30">
            <a:extLst>
              <a:ext uri="{FF2B5EF4-FFF2-40B4-BE49-F238E27FC236}">
                <a16:creationId xmlns:a16="http://schemas.microsoft.com/office/drawing/2014/main" id="{1361EC12-DCA7-4779-A44C-53CE7F7AFF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858000" cy="6857999"/>
          </a:xfrm>
          <a:custGeom>
            <a:avLst/>
            <a:gdLst>
              <a:gd name="connsiteX0" fmla="*/ 3428961 w 6858000"/>
              <a:gd name="connsiteY0" fmla="*/ 0 h 6857999"/>
              <a:gd name="connsiteX1" fmla="*/ 3429042 w 6858000"/>
              <a:gd name="connsiteY1" fmla="*/ 0 h 6857999"/>
              <a:gd name="connsiteX2" fmla="*/ 3605457 w 6858000"/>
              <a:gd name="connsiteY2" fmla="*/ 4461 h 6857999"/>
              <a:gd name="connsiteX3" fmla="*/ 6858000 w 6858000"/>
              <a:gd name="connsiteY3" fmla="*/ 3429000 h 6857999"/>
              <a:gd name="connsiteX4" fmla="*/ 3429001 w 6858000"/>
              <a:gd name="connsiteY4" fmla="*/ 6857999 h 6857999"/>
              <a:gd name="connsiteX5" fmla="*/ 0 w 6858000"/>
              <a:gd name="connsiteY5" fmla="*/ 3429000 h 6857999"/>
              <a:gd name="connsiteX6" fmla="*/ 3252545 w 6858000"/>
              <a:gd name="connsiteY6" fmla="*/ 4461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857999">
                <a:moveTo>
                  <a:pt x="3428961" y="0"/>
                </a:moveTo>
                <a:lnTo>
                  <a:pt x="3429042" y="0"/>
                </a:lnTo>
                <a:lnTo>
                  <a:pt x="3605457" y="4461"/>
                </a:lnTo>
                <a:cubicBezTo>
                  <a:pt x="5417236" y="96300"/>
                  <a:pt x="6858000" y="1594396"/>
                  <a:pt x="6858000" y="3429000"/>
                </a:cubicBezTo>
                <a:cubicBezTo>
                  <a:pt x="6858000" y="5322784"/>
                  <a:pt x="5322784" y="6857999"/>
                  <a:pt x="3429001" y="6857999"/>
                </a:cubicBezTo>
                <a:cubicBezTo>
                  <a:pt x="1535216" y="6857999"/>
                  <a:pt x="0" y="5322784"/>
                  <a:pt x="0" y="3429000"/>
                </a:cubicBezTo>
                <a:cubicBezTo>
                  <a:pt x="0" y="1594396"/>
                  <a:pt x="1440765" y="96300"/>
                  <a:pt x="3252545" y="4461"/>
                </a:cubicBezTo>
                <a:close/>
              </a:path>
            </a:pathLst>
          </a:custGeom>
          <a:solidFill>
            <a:srgbClr val="FFFFFF"/>
          </a:solidFill>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9" name="Graphic 6" descr="Smiling Face with No Fill">
            <a:extLst>
              <a:ext uri="{FF2B5EF4-FFF2-40B4-BE49-F238E27FC236}">
                <a16:creationId xmlns:a16="http://schemas.microsoft.com/office/drawing/2014/main" id="{56EB98F8-7087-043B-4506-29D67C51A49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29000" y="1629000"/>
            <a:ext cx="3600000" cy="3600000"/>
          </a:xfrm>
          <a:prstGeom prst="rect">
            <a:avLst/>
          </a:prstGeom>
        </p:spPr>
      </p:pic>
    </p:spTree>
    <p:extLst>
      <p:ext uri="{BB962C8B-B14F-4D97-AF65-F5344CB8AC3E}">
        <p14:creationId xmlns:p14="http://schemas.microsoft.com/office/powerpoint/2010/main" val="3592543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E2486-8396-1C93-F8B3-DA002D736621}"/>
              </a:ext>
            </a:extLst>
          </p:cNvPr>
          <p:cNvSpPr>
            <a:spLocks noGrp="1"/>
          </p:cNvSpPr>
          <p:nvPr>
            <p:ph type="title"/>
          </p:nvPr>
        </p:nvSpPr>
        <p:spPr>
          <a:xfrm>
            <a:off x="540000" y="540000"/>
            <a:ext cx="11101135" cy="1036873"/>
          </a:xfrm>
        </p:spPr>
        <p:txBody>
          <a:bodyPr/>
          <a:lstStyle/>
          <a:p>
            <a:r>
              <a:rPr lang="en-US" dirty="0"/>
              <a:t>About me</a:t>
            </a:r>
          </a:p>
        </p:txBody>
      </p:sp>
      <p:sp>
        <p:nvSpPr>
          <p:cNvPr id="3" name="Content Placeholder 2">
            <a:extLst>
              <a:ext uri="{FF2B5EF4-FFF2-40B4-BE49-F238E27FC236}">
                <a16:creationId xmlns:a16="http://schemas.microsoft.com/office/drawing/2014/main" id="{34469BA6-EB96-E160-117E-8B31C8465A5C}"/>
              </a:ext>
            </a:extLst>
          </p:cNvPr>
          <p:cNvSpPr>
            <a:spLocks noGrp="1"/>
          </p:cNvSpPr>
          <p:nvPr>
            <p:ph idx="1"/>
          </p:nvPr>
        </p:nvSpPr>
        <p:spPr>
          <a:xfrm>
            <a:off x="540000" y="1651519"/>
            <a:ext cx="11101136" cy="3909526"/>
          </a:xfrm>
        </p:spPr>
        <p:txBody>
          <a:bodyPr>
            <a:normAutofit/>
          </a:bodyPr>
          <a:lstStyle/>
          <a:p>
            <a:r>
              <a:rPr lang="en-US" dirty="0"/>
              <a:t>Masters in Cardiff Metropolitan university</a:t>
            </a:r>
          </a:p>
          <a:p>
            <a:r>
              <a:rPr lang="en-US" dirty="0"/>
              <a:t>More than 2 years of experience in IT </a:t>
            </a:r>
          </a:p>
          <a:p>
            <a:r>
              <a:rPr lang="en-US" dirty="0"/>
              <a:t>Working on mobile application development which is considered as my internship. Working for Aneurin Bevan Health Board</a:t>
            </a:r>
          </a:p>
          <a:p>
            <a:endParaRPr lang="en-US" dirty="0"/>
          </a:p>
          <a:p>
            <a:pPr marL="0" indent="0">
              <a:buNone/>
            </a:pPr>
            <a:r>
              <a:rPr lang="en-US" dirty="0"/>
              <a:t>Contact me via</a:t>
            </a:r>
          </a:p>
          <a:p>
            <a:r>
              <a:rPr lang="en-US" dirty="0"/>
              <a:t>Linked In - </a:t>
            </a:r>
            <a:r>
              <a:rPr lang="en-US" dirty="0">
                <a:hlinkClick r:id="rId2"/>
              </a:rPr>
              <a:t>www.linkedin.com/in/deviraj-anantoju-2306b410b/</a:t>
            </a:r>
            <a:endParaRPr lang="en-US" dirty="0"/>
          </a:p>
          <a:p>
            <a:r>
              <a:rPr lang="en-US" dirty="0"/>
              <a:t>Instagram - www.instagram.com/anantoju_deviraj/?hl=en</a:t>
            </a:r>
          </a:p>
          <a:p>
            <a:pPr marL="0" indent="0">
              <a:buNone/>
            </a:pPr>
            <a:endParaRPr lang="en-US" dirty="0"/>
          </a:p>
        </p:txBody>
      </p:sp>
    </p:spTree>
    <p:extLst>
      <p:ext uri="{BB962C8B-B14F-4D97-AF65-F5344CB8AC3E}">
        <p14:creationId xmlns:p14="http://schemas.microsoft.com/office/powerpoint/2010/main" val="154330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76974-8447-E4B7-2709-2D60C753F765}"/>
              </a:ext>
            </a:extLst>
          </p:cNvPr>
          <p:cNvSpPr>
            <a:spLocks noGrp="1"/>
          </p:cNvSpPr>
          <p:nvPr>
            <p:ph type="title"/>
          </p:nvPr>
        </p:nvSpPr>
        <p:spPr>
          <a:xfrm>
            <a:off x="540000" y="540000"/>
            <a:ext cx="11101135" cy="1036873"/>
          </a:xfrm>
        </p:spPr>
        <p:txBody>
          <a:bodyPr>
            <a:normAutofit fontScale="90000"/>
          </a:bodyPr>
          <a:lstStyle/>
          <a:p>
            <a:r>
              <a:rPr lang="en-US" dirty="0"/>
              <a:t>Mobile learning apps on health sector</a:t>
            </a:r>
          </a:p>
        </p:txBody>
      </p:sp>
      <p:sp>
        <p:nvSpPr>
          <p:cNvPr id="3" name="Content Placeholder 2">
            <a:extLst>
              <a:ext uri="{FF2B5EF4-FFF2-40B4-BE49-F238E27FC236}">
                <a16:creationId xmlns:a16="http://schemas.microsoft.com/office/drawing/2014/main" id="{9DD3E12E-029E-F4BE-6982-F6B2C0DBC49B}"/>
              </a:ext>
            </a:extLst>
          </p:cNvPr>
          <p:cNvSpPr>
            <a:spLocks noGrp="1"/>
          </p:cNvSpPr>
          <p:nvPr>
            <p:ph idx="1"/>
          </p:nvPr>
        </p:nvSpPr>
        <p:spPr>
          <a:xfrm>
            <a:off x="540000" y="1576873"/>
            <a:ext cx="11101136" cy="4731851"/>
          </a:xfrm>
        </p:spPr>
        <p:txBody>
          <a:bodyPr/>
          <a:lstStyle/>
          <a:p>
            <a:r>
              <a:rPr lang="en-US" b="0" i="0" dirty="0">
                <a:effectLst/>
                <a:latin typeface="Noto Serif" panose="020B0604020202020204" pitchFamily="18" charset="0"/>
              </a:rPr>
              <a:t>Mobile technology is considered an effective way to improve students' skills such as positive thinking, collaborative, communication, as well as it is considered the main part of major innovation in many e-learning research areas. As a result of the 21</a:t>
            </a:r>
            <a:r>
              <a:rPr lang="en-US" b="0" i="0" baseline="30000" dirty="0">
                <a:effectLst/>
                <a:latin typeface="Noto Serif" panose="020B0604020202020204" pitchFamily="18" charset="0"/>
              </a:rPr>
              <a:t>st.</a:t>
            </a:r>
            <a:r>
              <a:rPr lang="en-US" b="0" i="0" dirty="0">
                <a:effectLst/>
                <a:latin typeface="Noto Serif" panose="020B0604020202020204" pitchFamily="18" charset="0"/>
              </a:rPr>
              <a:t> century requirements, skills were developed to address the rising needs in higher education which causes a shifting paradigm from the traditional methods of teaching to M-learning.</a:t>
            </a:r>
            <a:endParaRPr lang="en-US" dirty="0">
              <a:latin typeface="Noto Serif" panose="020B0604020202020204" pitchFamily="18" charset="0"/>
            </a:endParaRPr>
          </a:p>
          <a:p>
            <a:r>
              <a:rPr lang="en-US" dirty="0">
                <a:latin typeface="Noto Serif" panose="020B0604020202020204" pitchFamily="18" charset="0"/>
              </a:rPr>
              <a:t>This mobile application is for Aneurin Bevan Hospital for the pathology department. Lab clinicians in the hospital using the traditional methods for ETR(Electronic Test Request) system,  they main activity is to get the test results done as soon as possible. </a:t>
            </a:r>
            <a:endParaRPr lang="en-US" b="0" i="0" dirty="0">
              <a:effectLst/>
              <a:latin typeface="Noto Serif" panose="020B0604020202020204" pitchFamily="18" charset="0"/>
            </a:endParaRPr>
          </a:p>
        </p:txBody>
      </p:sp>
    </p:spTree>
    <p:extLst>
      <p:ext uri="{BB962C8B-B14F-4D97-AF65-F5344CB8AC3E}">
        <p14:creationId xmlns:p14="http://schemas.microsoft.com/office/powerpoint/2010/main" val="1721525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3E6D9-A5F4-8901-C288-94DF58EC7DA5}"/>
              </a:ext>
            </a:extLst>
          </p:cNvPr>
          <p:cNvSpPr>
            <a:spLocks noGrp="1"/>
          </p:cNvSpPr>
          <p:nvPr>
            <p:ph type="title"/>
          </p:nvPr>
        </p:nvSpPr>
        <p:spPr>
          <a:xfrm>
            <a:off x="540000" y="540000"/>
            <a:ext cx="11101135" cy="915576"/>
          </a:xfrm>
        </p:spPr>
        <p:txBody>
          <a:bodyPr>
            <a:normAutofit fontScale="90000"/>
          </a:bodyPr>
          <a:lstStyle/>
          <a:p>
            <a:r>
              <a:rPr lang="en-US" dirty="0"/>
              <a:t>ETR – Digital Champion</a:t>
            </a:r>
          </a:p>
        </p:txBody>
      </p:sp>
      <p:sp>
        <p:nvSpPr>
          <p:cNvPr id="3" name="Content Placeholder 2">
            <a:extLst>
              <a:ext uri="{FF2B5EF4-FFF2-40B4-BE49-F238E27FC236}">
                <a16:creationId xmlns:a16="http://schemas.microsoft.com/office/drawing/2014/main" id="{9E854771-4935-9BA7-07BC-E90E2AD3E06F}"/>
              </a:ext>
            </a:extLst>
          </p:cNvPr>
          <p:cNvSpPr>
            <a:spLocks noGrp="1"/>
          </p:cNvSpPr>
          <p:nvPr>
            <p:ph idx="1"/>
          </p:nvPr>
        </p:nvSpPr>
        <p:spPr>
          <a:xfrm>
            <a:off x="540000" y="1698171"/>
            <a:ext cx="11101136" cy="4610553"/>
          </a:xfrm>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A digital champion has been described  as ‘individuals who could help both their own and  other  communities  to  nurture  and  manage  collections  of online content’.  digital champion as someone that promotes the use of digital technology, has positive conversations around the use of digital and helps people to improve their confidence.</a:t>
            </a:r>
          </a:p>
          <a:p>
            <a:r>
              <a:rPr lang="en-US" sz="1800" dirty="0">
                <a:effectLst/>
                <a:latin typeface="Times New Roman" panose="02020603050405020304" pitchFamily="18" charset="0"/>
                <a:ea typeface="Times New Roman" panose="02020603050405020304" pitchFamily="18" charset="0"/>
              </a:rPr>
              <a:t>In our project, the Digital Champion is the informational resource for helping hospital clinicians to use the ETR system. This mobile based application digital champion will play a major role for the clinical staff. It will not only provide relevant information but also motivates every practitioner to use the ETR system </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digital champion perform the trouble shooting information for the clinicians when they have issue in the laboratory</a:t>
            </a:r>
            <a:endParaRPr lang="en-US" dirty="0"/>
          </a:p>
        </p:txBody>
      </p:sp>
    </p:spTree>
    <p:extLst>
      <p:ext uri="{BB962C8B-B14F-4D97-AF65-F5344CB8AC3E}">
        <p14:creationId xmlns:p14="http://schemas.microsoft.com/office/powerpoint/2010/main" val="3005262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1D188-F982-7AB9-4C9F-84C886D39273}"/>
              </a:ext>
            </a:extLst>
          </p:cNvPr>
          <p:cNvSpPr>
            <a:spLocks noGrp="1"/>
          </p:cNvSpPr>
          <p:nvPr>
            <p:ph type="title"/>
          </p:nvPr>
        </p:nvSpPr>
        <p:spPr>
          <a:xfrm>
            <a:off x="540000" y="540000"/>
            <a:ext cx="11101135" cy="477037"/>
          </a:xfrm>
        </p:spPr>
        <p:txBody>
          <a:bodyPr>
            <a:noAutofit/>
          </a:bodyPr>
          <a:lstStyle/>
          <a:p>
            <a:r>
              <a:rPr lang="en-US" sz="4000" b="1" dirty="0"/>
              <a:t>Current Difficulties in ETR system</a:t>
            </a:r>
          </a:p>
        </p:txBody>
      </p:sp>
      <p:sp>
        <p:nvSpPr>
          <p:cNvPr id="3" name="Content Placeholder 2">
            <a:extLst>
              <a:ext uri="{FF2B5EF4-FFF2-40B4-BE49-F238E27FC236}">
                <a16:creationId xmlns:a16="http://schemas.microsoft.com/office/drawing/2014/main" id="{E6AD55B4-1F1A-8DD4-9D2A-B1334667C63B}"/>
              </a:ext>
            </a:extLst>
          </p:cNvPr>
          <p:cNvSpPr>
            <a:spLocks noGrp="1"/>
          </p:cNvSpPr>
          <p:nvPr>
            <p:ph idx="1"/>
          </p:nvPr>
        </p:nvSpPr>
        <p:spPr>
          <a:xfrm>
            <a:off x="540000" y="2295330"/>
            <a:ext cx="11101136" cy="4013393"/>
          </a:xfrm>
        </p:spPr>
        <p:txBody>
          <a:bodyPr/>
          <a:lstStyle/>
          <a:p>
            <a:r>
              <a:rPr lang="en-US" dirty="0"/>
              <a:t>Most of the time Clinicians face printer disable issue while performing lab practice. To inform the IT support they need to prepare a fully documented report about the issue. Due to so many requests IT support takes time to resolve the issue.</a:t>
            </a:r>
          </a:p>
          <a:p>
            <a:r>
              <a:rPr lang="en-US" dirty="0"/>
              <a:t>Sometimes newly joined lab clinicians has to put the labels to the blood samples.</a:t>
            </a:r>
          </a:p>
          <a:p>
            <a:r>
              <a:rPr lang="en-US" dirty="0"/>
              <a:t>No access to the system to send the request.</a:t>
            </a:r>
          </a:p>
          <a:p>
            <a:pPr marL="0" indent="0">
              <a:buNone/>
            </a:pPr>
            <a:endParaRPr lang="en-US" dirty="0"/>
          </a:p>
        </p:txBody>
      </p:sp>
    </p:spTree>
    <p:extLst>
      <p:ext uri="{BB962C8B-B14F-4D97-AF65-F5344CB8AC3E}">
        <p14:creationId xmlns:p14="http://schemas.microsoft.com/office/powerpoint/2010/main" val="975215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1B2BD-6E83-A00F-CB9E-DBA65B1C3C2F}"/>
              </a:ext>
            </a:extLst>
          </p:cNvPr>
          <p:cNvSpPr>
            <a:spLocks noGrp="1"/>
          </p:cNvSpPr>
          <p:nvPr>
            <p:ph type="title"/>
          </p:nvPr>
        </p:nvSpPr>
        <p:spPr>
          <a:xfrm>
            <a:off x="540000" y="540000"/>
            <a:ext cx="11101135" cy="1223486"/>
          </a:xfrm>
        </p:spPr>
        <p:txBody>
          <a:bodyPr>
            <a:normAutofit/>
          </a:bodyPr>
          <a:lstStyle/>
          <a:p>
            <a:r>
              <a:rPr lang="en-US" sz="4000" dirty="0"/>
              <a:t>ETR - Mobile application to overcome the challenges facing by clinicians</a:t>
            </a:r>
          </a:p>
        </p:txBody>
      </p:sp>
      <p:sp>
        <p:nvSpPr>
          <p:cNvPr id="3" name="Content Placeholder 2">
            <a:extLst>
              <a:ext uri="{FF2B5EF4-FFF2-40B4-BE49-F238E27FC236}">
                <a16:creationId xmlns:a16="http://schemas.microsoft.com/office/drawing/2014/main" id="{92C67659-C0A7-46BD-F6CA-44A28C5B20C4}"/>
              </a:ext>
            </a:extLst>
          </p:cNvPr>
          <p:cNvSpPr>
            <a:spLocks noGrp="1"/>
          </p:cNvSpPr>
          <p:nvPr>
            <p:ph idx="1"/>
          </p:nvPr>
        </p:nvSpPr>
        <p:spPr>
          <a:xfrm>
            <a:off x="540000" y="1763487"/>
            <a:ext cx="11101136" cy="4545238"/>
          </a:xfrm>
        </p:spPr>
        <p:txBody>
          <a:bodyPr/>
          <a:lstStyle/>
          <a:p>
            <a:r>
              <a:rPr lang="en-US" dirty="0"/>
              <a:t>ETR- Mobile based application provides the videos and documents related to the ETR(Electronic Test request) system.</a:t>
            </a:r>
          </a:p>
          <a:p>
            <a:r>
              <a:rPr lang="en-US" dirty="0"/>
              <a:t>App provides the ETR digital champion, </a:t>
            </a:r>
          </a:p>
          <a:p>
            <a:pPr marL="0" indent="0">
              <a:buNone/>
            </a:pPr>
            <a:r>
              <a:rPr lang="en-US" dirty="0"/>
              <a:t>	ETR Digital Champion is a trouble shooting step by step process, were lab clinicians select the respected issue on the ETR champion, he/she can go through the step-by-step process by clicking the next button.</a:t>
            </a:r>
          </a:p>
          <a:p>
            <a:pPr marL="0" indent="0">
              <a:buNone/>
            </a:pPr>
            <a:r>
              <a:rPr lang="en-US" dirty="0"/>
              <a:t>-- know more on provided screenshots on next slides.  </a:t>
            </a:r>
          </a:p>
          <a:p>
            <a:r>
              <a:rPr lang="en-US" dirty="0"/>
              <a:t>This mobile application is flexible and feasible during the lab practice.  </a:t>
            </a:r>
          </a:p>
        </p:txBody>
      </p:sp>
    </p:spTree>
    <p:extLst>
      <p:ext uri="{BB962C8B-B14F-4D97-AF65-F5344CB8AC3E}">
        <p14:creationId xmlns:p14="http://schemas.microsoft.com/office/powerpoint/2010/main" val="2192255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85F12-AE05-B430-2287-7DC8320A0809}"/>
              </a:ext>
            </a:extLst>
          </p:cNvPr>
          <p:cNvSpPr>
            <a:spLocks noGrp="1"/>
          </p:cNvSpPr>
          <p:nvPr>
            <p:ph type="title"/>
          </p:nvPr>
        </p:nvSpPr>
        <p:spPr>
          <a:xfrm>
            <a:off x="540000" y="373224"/>
            <a:ext cx="11101135" cy="895739"/>
          </a:xfrm>
        </p:spPr>
        <p:txBody>
          <a:bodyPr>
            <a:normAutofit fontScale="90000"/>
          </a:bodyPr>
          <a:lstStyle/>
          <a:p>
            <a:pPr algn="ctr"/>
            <a:r>
              <a:rPr lang="en-US" dirty="0"/>
              <a:t>System Architecture</a:t>
            </a:r>
          </a:p>
        </p:txBody>
      </p:sp>
      <p:pic>
        <p:nvPicPr>
          <p:cNvPr id="5" name="Content Placeholder 4" descr="Diagram&#10;&#10;Description automatically generated">
            <a:extLst>
              <a:ext uri="{FF2B5EF4-FFF2-40B4-BE49-F238E27FC236}">
                <a16:creationId xmlns:a16="http://schemas.microsoft.com/office/drawing/2014/main" id="{C8836BF3-8E31-B2F8-D1C6-67C56F79E1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6204" y="1269464"/>
            <a:ext cx="9339943" cy="5048535"/>
          </a:xfrm>
        </p:spPr>
      </p:pic>
    </p:spTree>
    <p:extLst>
      <p:ext uri="{BB962C8B-B14F-4D97-AF65-F5344CB8AC3E}">
        <p14:creationId xmlns:p14="http://schemas.microsoft.com/office/powerpoint/2010/main" val="140451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5E4-3884-1902-4E61-B858A0BA6515}"/>
              </a:ext>
            </a:extLst>
          </p:cNvPr>
          <p:cNvSpPr>
            <a:spLocks noGrp="1"/>
          </p:cNvSpPr>
          <p:nvPr>
            <p:ph type="title"/>
          </p:nvPr>
        </p:nvSpPr>
        <p:spPr>
          <a:xfrm>
            <a:off x="463800" y="166813"/>
            <a:ext cx="11101135" cy="764925"/>
          </a:xfrm>
        </p:spPr>
        <p:txBody>
          <a:bodyPr>
            <a:normAutofit fontScale="90000"/>
          </a:bodyPr>
          <a:lstStyle/>
          <a:p>
            <a:pPr algn="ctr"/>
            <a:r>
              <a:rPr lang="en-US" dirty="0"/>
              <a:t>Flowcharts</a:t>
            </a:r>
          </a:p>
        </p:txBody>
      </p:sp>
      <p:sp>
        <p:nvSpPr>
          <p:cNvPr id="3" name="Content Placeholder 2">
            <a:extLst>
              <a:ext uri="{FF2B5EF4-FFF2-40B4-BE49-F238E27FC236}">
                <a16:creationId xmlns:a16="http://schemas.microsoft.com/office/drawing/2014/main" id="{6BD0018D-3950-5DB8-FD10-86FFCE02954C}"/>
              </a:ext>
            </a:extLst>
          </p:cNvPr>
          <p:cNvSpPr>
            <a:spLocks noGrp="1"/>
          </p:cNvSpPr>
          <p:nvPr>
            <p:ph idx="1"/>
          </p:nvPr>
        </p:nvSpPr>
        <p:spPr/>
        <p:txBody>
          <a:bodyPr/>
          <a:lstStyle/>
          <a:p>
            <a:pPr marL="0" indent="0">
              <a:buNone/>
            </a:pPr>
            <a:r>
              <a:rPr lang="en-US" dirty="0"/>
              <a:t>   </a:t>
            </a:r>
          </a:p>
        </p:txBody>
      </p:sp>
      <p:pic>
        <p:nvPicPr>
          <p:cNvPr id="5" name="Picture 4" descr="Diagram&#10;&#10;Description automatically generated">
            <a:extLst>
              <a:ext uri="{FF2B5EF4-FFF2-40B4-BE49-F238E27FC236}">
                <a16:creationId xmlns:a16="http://schemas.microsoft.com/office/drawing/2014/main" id="{2F142A0C-DFA2-349F-765A-FD1A71D29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214" y="1019174"/>
            <a:ext cx="5200735" cy="5153025"/>
          </a:xfrm>
          <a:prstGeom prst="rect">
            <a:avLst/>
          </a:prstGeom>
        </p:spPr>
      </p:pic>
      <p:pic>
        <p:nvPicPr>
          <p:cNvPr id="7" name="Picture 6" descr="Diagram&#10;&#10;Description automatically generated">
            <a:extLst>
              <a:ext uri="{FF2B5EF4-FFF2-40B4-BE49-F238E27FC236}">
                <a16:creationId xmlns:a16="http://schemas.microsoft.com/office/drawing/2014/main" id="{B636CF2C-D424-03A7-1E38-37395B8D3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8023" y="1019174"/>
            <a:ext cx="6492803" cy="4965630"/>
          </a:xfrm>
          <a:prstGeom prst="rect">
            <a:avLst/>
          </a:prstGeom>
        </p:spPr>
      </p:pic>
      <p:sp>
        <p:nvSpPr>
          <p:cNvPr id="8" name="TextBox 7">
            <a:extLst>
              <a:ext uri="{FF2B5EF4-FFF2-40B4-BE49-F238E27FC236}">
                <a16:creationId xmlns:a16="http://schemas.microsoft.com/office/drawing/2014/main" id="{DE659FA2-B61C-E49A-9CB1-11EB9367EEA3}"/>
              </a:ext>
            </a:extLst>
          </p:cNvPr>
          <p:cNvSpPr txBox="1"/>
          <p:nvPr/>
        </p:nvSpPr>
        <p:spPr>
          <a:xfrm>
            <a:off x="8058150" y="1181100"/>
            <a:ext cx="1106072" cy="369332"/>
          </a:xfrm>
          <a:prstGeom prst="rect">
            <a:avLst/>
          </a:prstGeom>
          <a:noFill/>
        </p:spPr>
        <p:txBody>
          <a:bodyPr wrap="none" rtlCol="0">
            <a:spAutoFit/>
          </a:bodyPr>
          <a:lstStyle/>
          <a:p>
            <a:r>
              <a:rPr lang="en-US" b="1" dirty="0">
                <a:solidFill>
                  <a:schemeClr val="bg2"/>
                </a:solidFill>
                <a:latin typeface="Times New Roman" panose="02020603050405020304" pitchFamily="18" charset="0"/>
                <a:cs typeface="Times New Roman" panose="02020603050405020304" pitchFamily="18" charset="0"/>
              </a:rPr>
              <a:t>Version 2</a:t>
            </a:r>
          </a:p>
        </p:txBody>
      </p:sp>
    </p:spTree>
    <p:extLst>
      <p:ext uri="{BB962C8B-B14F-4D97-AF65-F5344CB8AC3E}">
        <p14:creationId xmlns:p14="http://schemas.microsoft.com/office/powerpoint/2010/main" val="1484979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FCBA1-DAB3-9267-08BF-C9A999971581}"/>
              </a:ext>
            </a:extLst>
          </p:cNvPr>
          <p:cNvSpPr>
            <a:spLocks noGrp="1"/>
          </p:cNvSpPr>
          <p:nvPr>
            <p:ph type="title"/>
          </p:nvPr>
        </p:nvSpPr>
        <p:spPr>
          <a:xfrm>
            <a:off x="222759" y="-119360"/>
            <a:ext cx="11101135" cy="655937"/>
          </a:xfrm>
        </p:spPr>
        <p:txBody>
          <a:bodyPr>
            <a:normAutofit fontScale="90000"/>
          </a:bodyPr>
          <a:lstStyle/>
          <a:p>
            <a:pPr algn="ctr"/>
            <a:r>
              <a:rPr lang="en-US" dirty="0"/>
              <a:t>Application prototype </a:t>
            </a:r>
          </a:p>
        </p:txBody>
      </p:sp>
      <p:sp>
        <p:nvSpPr>
          <p:cNvPr id="3" name="Content Placeholder 2">
            <a:extLst>
              <a:ext uri="{FF2B5EF4-FFF2-40B4-BE49-F238E27FC236}">
                <a16:creationId xmlns:a16="http://schemas.microsoft.com/office/drawing/2014/main" id="{AF7441A7-F4FA-17C6-EE25-BEBB9F4D79B1}"/>
              </a:ext>
            </a:extLst>
          </p:cNvPr>
          <p:cNvSpPr>
            <a:spLocks noGrp="1"/>
          </p:cNvSpPr>
          <p:nvPr>
            <p:ph idx="1"/>
          </p:nvPr>
        </p:nvSpPr>
        <p:spPr>
          <a:xfrm>
            <a:off x="540000" y="1539551"/>
            <a:ext cx="11101136" cy="4769173"/>
          </a:xfrm>
        </p:spPr>
        <p:txBody>
          <a:bodyPr/>
          <a:lstStyle/>
          <a:p>
            <a:pPr marL="0" indent="0">
              <a:buNone/>
            </a:pPr>
            <a:r>
              <a:rPr lang="en-US" dirty="0"/>
              <a:t>   </a:t>
            </a:r>
          </a:p>
        </p:txBody>
      </p:sp>
      <p:pic>
        <p:nvPicPr>
          <p:cNvPr id="5" name="Picture 4" descr="A picture containing text&#10;&#10;Description automatically generated">
            <a:extLst>
              <a:ext uri="{FF2B5EF4-FFF2-40B4-BE49-F238E27FC236}">
                <a16:creationId xmlns:a16="http://schemas.microsoft.com/office/drawing/2014/main" id="{8341CF41-34ED-A98C-0239-FD4C3C8129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25" y="671804"/>
            <a:ext cx="3086100" cy="572582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7C338E12-EDC3-36CA-EC28-140ADFC25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1900" y="746449"/>
            <a:ext cx="3086100" cy="5651177"/>
          </a:xfrm>
          <a:prstGeom prst="rect">
            <a:avLst/>
          </a:prstGeom>
        </p:spPr>
      </p:pic>
    </p:spTree>
    <p:extLst>
      <p:ext uri="{BB962C8B-B14F-4D97-AF65-F5344CB8AC3E}">
        <p14:creationId xmlns:p14="http://schemas.microsoft.com/office/powerpoint/2010/main" val="2065608668"/>
      </p:ext>
    </p:extLst>
  </p:cSld>
  <p:clrMapOvr>
    <a:masterClrMapping/>
  </p:clrMapOvr>
</p:sld>
</file>

<file path=ppt/theme/theme1.xml><?xml version="1.0" encoding="utf-8"?>
<a:theme xmlns:a="http://schemas.openxmlformats.org/drawingml/2006/main" name="GlowVTI">
  <a:themeElements>
    <a:clrScheme name="Glow">
      <a:dk1>
        <a:sysClr val="windowText" lastClr="000000"/>
      </a:dk1>
      <a:lt1>
        <a:sysClr val="window" lastClr="FFFFFF"/>
      </a:lt1>
      <a:dk2>
        <a:srgbClr val="000000"/>
      </a:dk2>
      <a:lt2>
        <a:srgbClr val="F2F2F2"/>
      </a:lt2>
      <a:accent1>
        <a:srgbClr val="00BAC8"/>
      </a:accent1>
      <a:accent2>
        <a:srgbClr val="794DFF"/>
      </a:accent2>
      <a:accent3>
        <a:srgbClr val="00D17D"/>
      </a:accent3>
      <a:accent4>
        <a:srgbClr val="E69500"/>
      </a:accent4>
      <a:accent5>
        <a:srgbClr val="FE5D21"/>
      </a:accent5>
      <a:accent6>
        <a:srgbClr val="404040"/>
      </a:accent6>
      <a:hlink>
        <a:srgbClr val="3E8FF1"/>
      </a:hlink>
      <a:folHlink>
        <a:srgbClr val="939393"/>
      </a:folHlink>
    </a:clrScheme>
    <a:fontScheme name="Blur">
      <a:majorFont>
        <a:latin typeface="Bell M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owVTI" id="{D5B5AA20-F6D3-43B8-AF6B-ECAF69256418}" vid="{93025AB5-1D44-4CD3-9BC3-729F6E11E040}"/>
    </a:ext>
  </a:extLst>
</a:theme>
</file>

<file path=docProps/app.xml><?xml version="1.0" encoding="utf-8"?>
<Properties xmlns="http://schemas.openxmlformats.org/officeDocument/2006/extended-properties" xmlns:vt="http://schemas.openxmlformats.org/officeDocument/2006/docPropsVTypes">
  <TotalTime>4705</TotalTime>
  <Words>532</Words>
  <Application>Microsoft Office PowerPoint</Application>
  <PresentationFormat>Widescreen</PresentationFormat>
  <Paragraphs>42</Paragraphs>
  <Slides>14</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Avenir Next LT Pro</vt:lpstr>
      <vt:lpstr>Bell MT</vt:lpstr>
      <vt:lpstr>Calibri</vt:lpstr>
      <vt:lpstr>Noto Serif</vt:lpstr>
      <vt:lpstr>Times New Roman</vt:lpstr>
      <vt:lpstr>GlowVTI</vt:lpstr>
      <vt:lpstr>“An innovative Digital Champion" </vt:lpstr>
      <vt:lpstr>About me</vt:lpstr>
      <vt:lpstr>Mobile learning apps on health sector</vt:lpstr>
      <vt:lpstr>ETR – Digital Champion</vt:lpstr>
      <vt:lpstr>Current Difficulties in ETR system</vt:lpstr>
      <vt:lpstr>ETR - Mobile application to overcome the challenges facing by clinicians</vt:lpstr>
      <vt:lpstr>System Architecture</vt:lpstr>
      <vt:lpstr>Flowcharts</vt:lpstr>
      <vt:lpstr>Application prototype </vt:lpstr>
      <vt:lpstr> </vt:lpstr>
      <vt:lpstr> </vt:lpstr>
      <vt:lpstr> </vt:lpstr>
      <vt:lpstr>Any Questions?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ETR – Digital Champion</dc:title>
  <dc:creator>anantoju deviraj</dc:creator>
  <cp:lastModifiedBy>anantoju deviraj</cp:lastModifiedBy>
  <cp:revision>40</cp:revision>
  <dcterms:created xsi:type="dcterms:W3CDTF">2022-04-18T19:59:02Z</dcterms:created>
  <dcterms:modified xsi:type="dcterms:W3CDTF">2022-05-16T08:17:29Z</dcterms:modified>
</cp:coreProperties>
</file>