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443" r:id="rId3"/>
    <p:sldId id="471" r:id="rId4"/>
    <p:sldId id="265" r:id="rId5"/>
    <p:sldId id="428" r:id="rId6"/>
    <p:sldId id="429" r:id="rId7"/>
    <p:sldId id="473" r:id="rId8"/>
    <p:sldId id="433" r:id="rId9"/>
    <p:sldId id="475" r:id="rId10"/>
    <p:sldId id="476" r:id="rId11"/>
    <p:sldId id="474" r:id="rId12"/>
    <p:sldId id="478" r:id="rId13"/>
    <p:sldId id="479" r:id="rId14"/>
    <p:sldId id="48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E7429A-58C0-4299-99ED-5E462EF35C84}" v="53" dt="2022-05-16T09:45:15.0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8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FRAZ NAZIR" userId="769d77f584332fa8" providerId="LiveId" clId="{B5E7429A-58C0-4299-99ED-5E462EF35C84}"/>
    <pc:docChg chg="undo redo custSel addSld delSld modSld sldOrd">
      <pc:chgData name="SARFRAZ NAZIR" userId="769d77f584332fa8" providerId="LiveId" clId="{B5E7429A-58C0-4299-99ED-5E462EF35C84}" dt="2022-05-16T09:46:07.135" v="1283" actId="5793"/>
      <pc:docMkLst>
        <pc:docMk/>
      </pc:docMkLst>
      <pc:sldChg chg="addSp delSp modSp mod setBg">
        <pc:chgData name="SARFRAZ NAZIR" userId="769d77f584332fa8" providerId="LiveId" clId="{B5E7429A-58C0-4299-99ED-5E462EF35C84}" dt="2022-05-16T09:39:53.158" v="1216" actId="207"/>
        <pc:sldMkLst>
          <pc:docMk/>
          <pc:sldMk cId="1270030332" sldId="256"/>
        </pc:sldMkLst>
        <pc:spChg chg="mod">
          <ac:chgData name="SARFRAZ NAZIR" userId="769d77f584332fa8" providerId="LiveId" clId="{B5E7429A-58C0-4299-99ED-5E462EF35C84}" dt="2022-05-16T09:39:53.158" v="1216" actId="207"/>
          <ac:spMkLst>
            <pc:docMk/>
            <pc:sldMk cId="1270030332" sldId="256"/>
            <ac:spMk id="2" creationId="{11C490E8-9161-6B3D-5086-C808B147DB10}"/>
          </ac:spMkLst>
        </pc:spChg>
        <pc:spChg chg="mod">
          <ac:chgData name="SARFRAZ NAZIR" userId="769d77f584332fa8" providerId="LiveId" clId="{B5E7429A-58C0-4299-99ED-5E462EF35C84}" dt="2022-05-15T20:45:24.509" v="1206" actId="14100"/>
          <ac:spMkLst>
            <pc:docMk/>
            <pc:sldMk cId="1270030332" sldId="256"/>
            <ac:spMk id="3" creationId="{C1C04A80-541A-A6BB-AA96-10844D02E96D}"/>
          </ac:spMkLst>
        </pc:spChg>
        <pc:spChg chg="add mod ord">
          <ac:chgData name="SARFRAZ NAZIR" userId="769d77f584332fa8" providerId="LiveId" clId="{B5E7429A-58C0-4299-99ED-5E462EF35C84}" dt="2022-05-14T19:39:02.984" v="1102" actId="255"/>
          <ac:spMkLst>
            <pc:docMk/>
            <pc:sldMk cId="1270030332" sldId="256"/>
            <ac:spMk id="5" creationId="{BD1479F8-63F9-9B4D-117D-A46E0873AC1C}"/>
          </ac:spMkLst>
        </pc:spChg>
        <pc:spChg chg="add del">
          <ac:chgData name="SARFRAZ NAZIR" userId="769d77f584332fa8" providerId="LiveId" clId="{B5E7429A-58C0-4299-99ED-5E462EF35C84}" dt="2022-05-13T15:23:54.431" v="521" actId="26606"/>
          <ac:spMkLst>
            <pc:docMk/>
            <pc:sldMk cId="1270030332" sldId="256"/>
            <ac:spMk id="10" creationId="{4FFBEE45-F140-49D5-85EA-C78C24340B23}"/>
          </ac:spMkLst>
        </pc:spChg>
        <pc:spChg chg="add del">
          <ac:chgData name="SARFRAZ NAZIR" userId="769d77f584332fa8" providerId="LiveId" clId="{B5E7429A-58C0-4299-99ED-5E462EF35C84}" dt="2022-05-13T15:24:05.363" v="526" actId="26606"/>
          <ac:spMkLst>
            <pc:docMk/>
            <pc:sldMk cId="1270030332" sldId="256"/>
            <ac:spMk id="12" creationId="{275D6C10-B5A7-4715-803E-0501C9C2CC21}"/>
          </ac:spMkLst>
        </pc:spChg>
        <pc:picChg chg="add del">
          <ac:chgData name="SARFRAZ NAZIR" userId="769d77f584332fa8" providerId="LiveId" clId="{B5E7429A-58C0-4299-99ED-5E462EF35C84}" dt="2022-05-14T12:00:19.329" v="785" actId="478"/>
          <ac:picMkLst>
            <pc:docMk/>
            <pc:sldMk cId="1270030332" sldId="256"/>
            <ac:picMk id="7170" creationId="{249C012D-9376-B7B4-EA44-3B77E878B784}"/>
          </ac:picMkLst>
        </pc:picChg>
      </pc:sldChg>
      <pc:sldChg chg="addSp delSp modSp mod setBg delDesignElem">
        <pc:chgData name="SARFRAZ NAZIR" userId="769d77f584332fa8" providerId="LiveId" clId="{B5E7429A-58C0-4299-99ED-5E462EF35C84}" dt="2022-05-16T09:45:10.150" v="1263"/>
        <pc:sldMkLst>
          <pc:docMk/>
          <pc:sldMk cId="3338880013" sldId="265"/>
        </pc:sldMkLst>
        <pc:spChg chg="mod">
          <ac:chgData name="SARFRAZ NAZIR" userId="769d77f584332fa8" providerId="LiveId" clId="{B5E7429A-58C0-4299-99ED-5E462EF35C84}" dt="2022-05-14T19:35:30.064" v="1090" actId="1076"/>
          <ac:spMkLst>
            <pc:docMk/>
            <pc:sldMk cId="3338880013" sldId="265"/>
            <ac:spMk id="2" creationId="{6A79F7E4-3646-4477-B291-350347E8D74C}"/>
          </ac:spMkLst>
        </pc:spChg>
        <pc:spChg chg="mod">
          <ac:chgData name="SARFRAZ NAZIR" userId="769d77f584332fa8" providerId="LiveId" clId="{B5E7429A-58C0-4299-99ED-5E462EF35C84}" dt="2022-05-16T09:45:10.150" v="1263"/>
          <ac:spMkLst>
            <pc:docMk/>
            <pc:sldMk cId="3338880013" sldId="265"/>
            <ac:spMk id="3" creationId="{FBA00ECD-2950-4196-9102-2C0DC03BA5C7}"/>
          </ac:spMkLst>
        </pc:spChg>
        <pc:spChg chg="add del">
          <ac:chgData name="SARFRAZ NAZIR" userId="769d77f584332fa8" providerId="LiveId" clId="{B5E7429A-58C0-4299-99ED-5E462EF35C84}" dt="2022-05-13T15:25:57.851" v="546" actId="26606"/>
          <ac:spMkLst>
            <pc:docMk/>
            <pc:sldMk cId="3338880013" sldId="265"/>
            <ac:spMk id="7" creationId="{3CD9DF72-87A3-404E-A828-84CBF11A8303}"/>
          </ac:spMkLst>
        </pc:spChg>
        <pc:spChg chg="add del">
          <ac:chgData name="SARFRAZ NAZIR" userId="769d77f584332fa8" providerId="LiveId" clId="{B5E7429A-58C0-4299-99ED-5E462EF35C84}" dt="2022-05-13T15:24:38.023" v="529" actId="26606"/>
          <ac:spMkLst>
            <pc:docMk/>
            <pc:sldMk cId="3338880013" sldId="265"/>
            <ac:spMk id="10" creationId="{86C7B4A1-154A-4DF0-AC46-F88D75A2E0FD}"/>
          </ac:spMkLst>
        </pc:spChg>
        <pc:spChg chg="add del">
          <ac:chgData name="SARFRAZ NAZIR" userId="769d77f584332fa8" providerId="LiveId" clId="{B5E7429A-58C0-4299-99ED-5E462EF35C84}" dt="2022-05-13T15:25:57.839" v="545" actId="26606"/>
          <ac:spMkLst>
            <pc:docMk/>
            <pc:sldMk cId="3338880013" sldId="265"/>
            <ac:spMk id="11" creationId="{A81E7530-396C-45F0-92F4-A885648D1631}"/>
          </ac:spMkLst>
        </pc:spChg>
        <pc:spChg chg="add del">
          <ac:chgData name="SARFRAZ NAZIR" userId="769d77f584332fa8" providerId="LiveId" clId="{B5E7429A-58C0-4299-99ED-5E462EF35C84}" dt="2022-05-13T15:24:41.265" v="531" actId="26606"/>
          <ac:spMkLst>
            <pc:docMk/>
            <pc:sldMk cId="3338880013" sldId="265"/>
            <ac:spMk id="12" creationId="{D4974D33-8DC5-464E-8C6D-BE58F0669C17}"/>
          </ac:spMkLst>
        </pc:spChg>
        <pc:spChg chg="add del">
          <ac:chgData name="SARFRAZ NAZIR" userId="769d77f584332fa8" providerId="LiveId" clId="{B5E7429A-58C0-4299-99ED-5E462EF35C84}" dt="2022-05-13T15:24:41.265" v="531" actId="26606"/>
          <ac:spMkLst>
            <pc:docMk/>
            <pc:sldMk cId="3338880013" sldId="265"/>
            <ac:spMk id="13" creationId="{F13C74B1-5B17-4795-BED0-7140497B445A}"/>
          </ac:spMkLst>
        </pc:spChg>
        <pc:spChg chg="add del">
          <ac:chgData name="SARFRAZ NAZIR" userId="769d77f584332fa8" providerId="LiveId" clId="{B5E7429A-58C0-4299-99ED-5E462EF35C84}" dt="2022-05-13T15:25:57.839" v="545" actId="26606"/>
          <ac:spMkLst>
            <pc:docMk/>
            <pc:sldMk cId="3338880013" sldId="265"/>
            <ac:spMk id="15" creationId="{7316481C-0A49-4796-812B-0D64F063B720}"/>
          </ac:spMkLst>
        </pc:spChg>
        <pc:spChg chg="add del">
          <ac:chgData name="SARFRAZ NAZIR" userId="769d77f584332fa8" providerId="LiveId" clId="{B5E7429A-58C0-4299-99ED-5E462EF35C84}" dt="2022-05-13T15:25:57.839" v="545" actId="26606"/>
          <ac:spMkLst>
            <pc:docMk/>
            <pc:sldMk cId="3338880013" sldId="265"/>
            <ac:spMk id="17" creationId="{A5271697-90F1-4A23-8EF2-0179F2EAFACB}"/>
          </ac:spMkLst>
        </pc:spChg>
        <pc:spChg chg="add del">
          <ac:chgData name="SARFRAZ NAZIR" userId="769d77f584332fa8" providerId="LiveId" clId="{B5E7429A-58C0-4299-99ED-5E462EF35C84}" dt="2022-05-13T15:25:57.839" v="545" actId="26606"/>
          <ac:spMkLst>
            <pc:docMk/>
            <pc:sldMk cId="3338880013" sldId="265"/>
            <ac:spMk id="41" creationId="{D9F5512A-48E1-4C07-B75E-3CCC517B6804}"/>
          </ac:spMkLst>
        </pc:spChg>
        <pc:spChg chg="add del">
          <ac:chgData name="SARFRAZ NAZIR" userId="769d77f584332fa8" providerId="LiveId" clId="{B5E7429A-58C0-4299-99ED-5E462EF35C84}" dt="2022-05-14T11:54:59.951" v="737"/>
          <ac:spMkLst>
            <pc:docMk/>
            <pc:sldMk cId="3338880013" sldId="265"/>
            <ac:spMk id="43" creationId="{04812C46-200A-4DEB-A05E-3ED6C68C2387}"/>
          </ac:spMkLst>
        </pc:spChg>
        <pc:spChg chg="add del">
          <ac:chgData name="SARFRAZ NAZIR" userId="769d77f584332fa8" providerId="LiveId" clId="{B5E7429A-58C0-4299-99ED-5E462EF35C84}" dt="2022-05-14T11:54:59.951" v="737"/>
          <ac:spMkLst>
            <pc:docMk/>
            <pc:sldMk cId="3338880013" sldId="265"/>
            <ac:spMk id="44" creationId="{D1EA859B-E555-4109-94F3-6700E046E008}"/>
          </ac:spMkLst>
        </pc:spChg>
        <pc:grpChg chg="add del">
          <ac:chgData name="SARFRAZ NAZIR" userId="769d77f584332fa8" providerId="LiveId" clId="{B5E7429A-58C0-4299-99ED-5E462EF35C84}" dt="2022-05-13T15:25:57.839" v="545" actId="26606"/>
          <ac:grpSpMkLst>
            <pc:docMk/>
            <pc:sldMk cId="3338880013" sldId="265"/>
            <ac:grpSpMk id="19" creationId="{81DE8B58-F373-409E-A253-4380A66091D4}"/>
          </ac:grpSpMkLst>
        </pc:grpChg>
        <pc:picChg chg="add mod ord">
          <ac:chgData name="SARFRAZ NAZIR" userId="769d77f584332fa8" providerId="LiveId" clId="{B5E7429A-58C0-4299-99ED-5E462EF35C84}" dt="2022-05-14T19:35:33.972" v="1091" actId="1076"/>
          <ac:picMkLst>
            <pc:docMk/>
            <pc:sldMk cId="3338880013" sldId="265"/>
            <ac:picMk id="5" creationId="{122263F2-F6D2-853E-A559-B17A8EE9147A}"/>
          </ac:picMkLst>
        </pc:picChg>
        <pc:cxnChg chg="add del">
          <ac:chgData name="SARFRAZ NAZIR" userId="769d77f584332fa8" providerId="LiveId" clId="{B5E7429A-58C0-4299-99ED-5E462EF35C84}" dt="2022-05-13T15:25:57.851" v="546" actId="26606"/>
          <ac:cxnSpMkLst>
            <pc:docMk/>
            <pc:sldMk cId="3338880013" sldId="265"/>
            <ac:cxnSpMk id="8" creationId="{20E3A342-4D61-4E3F-AF90-1AB42AEB96CC}"/>
          </ac:cxnSpMkLst>
        </pc:cxnChg>
      </pc:sldChg>
      <pc:sldChg chg="addSp delSp modSp mod setBg delDesignElem">
        <pc:chgData name="SARFRAZ NAZIR" userId="769d77f584332fa8" providerId="LiveId" clId="{B5E7429A-58C0-4299-99ED-5E462EF35C84}" dt="2022-05-15T20:43:19.722" v="1196" actId="207"/>
        <pc:sldMkLst>
          <pc:docMk/>
          <pc:sldMk cId="950830671" sldId="428"/>
        </pc:sldMkLst>
        <pc:spChg chg="mod">
          <ac:chgData name="SARFRAZ NAZIR" userId="769d77f584332fa8" providerId="LiveId" clId="{B5E7429A-58C0-4299-99ED-5E462EF35C84}" dt="2022-05-13T12:40:37.013" v="328" actId="20577"/>
          <ac:spMkLst>
            <pc:docMk/>
            <pc:sldMk cId="950830671" sldId="428"/>
            <ac:spMk id="2" creationId="{6A79F7E4-3646-4477-B291-350347E8D74C}"/>
          </ac:spMkLst>
        </pc:spChg>
        <pc:spChg chg="mod">
          <ac:chgData name="SARFRAZ NAZIR" userId="769d77f584332fa8" providerId="LiveId" clId="{B5E7429A-58C0-4299-99ED-5E462EF35C84}" dt="2022-05-15T20:43:19.722" v="1196" actId="207"/>
          <ac:spMkLst>
            <pc:docMk/>
            <pc:sldMk cId="950830671" sldId="428"/>
            <ac:spMk id="3" creationId="{FBA00ECD-2950-4196-9102-2C0DC03BA5C7}"/>
          </ac:spMkLst>
        </pc:spChg>
        <pc:picChg chg="add del">
          <ac:chgData name="SARFRAZ NAZIR" userId="769d77f584332fa8" providerId="LiveId" clId="{B5E7429A-58C0-4299-99ED-5E462EF35C84}" dt="2022-05-13T10:47:19.177" v="1" actId="26606"/>
          <ac:picMkLst>
            <pc:docMk/>
            <pc:sldMk cId="950830671" sldId="428"/>
            <ac:picMk id="5" creationId="{F301870E-EAED-5664-B5D9-F01D582AF074}"/>
          </ac:picMkLst>
        </pc:picChg>
        <pc:picChg chg="add mod">
          <ac:chgData name="SARFRAZ NAZIR" userId="769d77f584332fa8" providerId="LiveId" clId="{B5E7429A-58C0-4299-99ED-5E462EF35C84}" dt="2022-05-13T10:53:57.563" v="41" actId="26606"/>
          <ac:picMkLst>
            <pc:docMk/>
            <pc:sldMk cId="950830671" sldId="428"/>
            <ac:picMk id="6" creationId="{6BFF77DD-653F-4F58-421D-EDFFFCC5F52D}"/>
          </ac:picMkLst>
        </pc:picChg>
        <pc:cxnChg chg="add del">
          <ac:chgData name="SARFRAZ NAZIR" userId="769d77f584332fa8" providerId="LiveId" clId="{B5E7429A-58C0-4299-99ED-5E462EF35C84}" dt="2022-05-14T11:54:59.951" v="737"/>
          <ac:cxnSpMkLst>
            <pc:docMk/>
            <pc:sldMk cId="950830671" sldId="428"/>
            <ac:cxnSpMk id="11" creationId="{A7F400EE-A8A5-48AF-B4D6-291B52C6F0B0}"/>
          </ac:cxnSpMkLst>
        </pc:cxnChg>
      </pc:sldChg>
      <pc:sldChg chg="modSp mod setBg addAnim delAnim">
        <pc:chgData name="SARFRAZ NAZIR" userId="769d77f584332fa8" providerId="LiveId" clId="{B5E7429A-58C0-4299-99ED-5E462EF35C84}" dt="2022-05-14T19:36:21.535" v="1093" actId="1076"/>
        <pc:sldMkLst>
          <pc:docMk/>
          <pc:sldMk cId="250330933" sldId="429"/>
        </pc:sldMkLst>
        <pc:spChg chg="mod">
          <ac:chgData name="SARFRAZ NAZIR" userId="769d77f584332fa8" providerId="LiveId" clId="{B5E7429A-58C0-4299-99ED-5E462EF35C84}" dt="2022-05-14T19:36:21.535" v="1093" actId="1076"/>
          <ac:spMkLst>
            <pc:docMk/>
            <pc:sldMk cId="250330933" sldId="429"/>
            <ac:spMk id="2" creationId="{6A79F7E4-3646-4477-B291-350347E8D74C}"/>
          </ac:spMkLst>
        </pc:spChg>
        <pc:picChg chg="mod">
          <ac:chgData name="SARFRAZ NAZIR" userId="769d77f584332fa8" providerId="LiveId" clId="{B5E7429A-58C0-4299-99ED-5E462EF35C84}" dt="2022-05-13T10:55:05.234" v="49" actId="14100"/>
          <ac:picMkLst>
            <pc:docMk/>
            <pc:sldMk cId="250330933" sldId="429"/>
            <ac:picMk id="4" creationId="{3BF1BAA3-2B06-460C-ABA1-997E12F9B778}"/>
          </ac:picMkLst>
        </pc:picChg>
      </pc:sldChg>
      <pc:sldChg chg="addSp delSp modSp mod setBg delDesignElem">
        <pc:chgData name="SARFRAZ NAZIR" userId="769d77f584332fa8" providerId="LiveId" clId="{B5E7429A-58C0-4299-99ED-5E462EF35C84}" dt="2022-05-16T09:45:15.089" v="1268"/>
        <pc:sldMkLst>
          <pc:docMk/>
          <pc:sldMk cId="2770589200" sldId="433"/>
        </pc:sldMkLst>
        <pc:spChg chg="mod">
          <ac:chgData name="SARFRAZ NAZIR" userId="769d77f584332fa8" providerId="LiveId" clId="{B5E7429A-58C0-4299-99ED-5E462EF35C84}" dt="2022-05-16T09:43:13.855" v="1240" actId="26606"/>
          <ac:spMkLst>
            <pc:docMk/>
            <pc:sldMk cId="2770589200" sldId="433"/>
            <ac:spMk id="2" creationId="{6A79F7E4-3646-4477-B291-350347E8D74C}"/>
          </ac:spMkLst>
        </pc:spChg>
        <pc:spChg chg="mod">
          <ac:chgData name="SARFRAZ NAZIR" userId="769d77f584332fa8" providerId="LiveId" clId="{B5E7429A-58C0-4299-99ED-5E462EF35C84}" dt="2022-05-16T09:43:13.855" v="1240" actId="26606"/>
          <ac:spMkLst>
            <pc:docMk/>
            <pc:sldMk cId="2770589200" sldId="433"/>
            <ac:spMk id="3" creationId="{FBA00ECD-2950-4196-9102-2C0DC03BA5C7}"/>
          </ac:spMkLst>
        </pc:spChg>
        <pc:spChg chg="add del">
          <ac:chgData name="SARFRAZ NAZIR" userId="769d77f584332fa8" providerId="LiveId" clId="{B5E7429A-58C0-4299-99ED-5E462EF35C84}" dt="2022-05-16T09:45:15.089" v="1268"/>
          <ac:spMkLst>
            <pc:docMk/>
            <pc:sldMk cId="2770589200" sldId="433"/>
            <ac:spMk id="17" creationId="{8F4E830A-06F9-4EAA-9E65-110CF2421798}"/>
          </ac:spMkLst>
        </pc:spChg>
        <pc:grpChg chg="add del">
          <ac:chgData name="SARFRAZ NAZIR" userId="769d77f584332fa8" providerId="LiveId" clId="{B5E7429A-58C0-4299-99ED-5E462EF35C84}" dt="2022-05-16T09:45:15.089" v="1268"/>
          <ac:grpSpMkLst>
            <pc:docMk/>
            <pc:sldMk cId="2770589200" sldId="433"/>
            <ac:grpSpMk id="10" creationId="{8F1EF17D-1B70-428C-8A8A-A2C5B390E1E9}"/>
          </ac:grpSpMkLst>
        </pc:grpChg>
        <pc:picChg chg="add mod ord">
          <ac:chgData name="SARFRAZ NAZIR" userId="769d77f584332fa8" providerId="LiveId" clId="{B5E7429A-58C0-4299-99ED-5E462EF35C84}" dt="2022-05-16T09:43:13.855" v="1240" actId="26606"/>
          <ac:picMkLst>
            <pc:docMk/>
            <pc:sldMk cId="2770589200" sldId="433"/>
            <ac:picMk id="5" creationId="{8A58B531-3740-B33F-DE8C-9CA70E0007C7}"/>
          </ac:picMkLst>
        </pc:picChg>
      </pc:sldChg>
      <pc:sldChg chg="addSp delSp modSp mod">
        <pc:chgData name="SARFRAZ NAZIR" userId="769d77f584332fa8" providerId="LiveId" clId="{B5E7429A-58C0-4299-99ED-5E462EF35C84}" dt="2022-05-16T09:45:15.089" v="1268"/>
        <pc:sldMkLst>
          <pc:docMk/>
          <pc:sldMk cId="4285129148" sldId="443"/>
        </pc:sldMkLst>
        <pc:spChg chg="mod">
          <ac:chgData name="SARFRAZ NAZIR" userId="769d77f584332fa8" providerId="LiveId" clId="{B5E7429A-58C0-4299-99ED-5E462EF35C84}" dt="2022-05-16T09:45:15.089" v="1268"/>
          <ac:spMkLst>
            <pc:docMk/>
            <pc:sldMk cId="4285129148" sldId="443"/>
            <ac:spMk id="2" creationId="{2EF24E66-11F6-4422-88A6-6B9EA9F4BD72}"/>
          </ac:spMkLst>
        </pc:spChg>
        <pc:spChg chg="del mod">
          <ac:chgData name="SARFRAZ NAZIR" userId="769d77f584332fa8" providerId="LiveId" clId="{B5E7429A-58C0-4299-99ED-5E462EF35C84}" dt="2022-05-16T09:41:10.368" v="1228" actId="21"/>
          <ac:spMkLst>
            <pc:docMk/>
            <pc:sldMk cId="4285129148" sldId="443"/>
            <ac:spMk id="3" creationId="{3E414E1C-D9D2-474B-8397-196CDF7994D7}"/>
          </ac:spMkLst>
        </pc:spChg>
        <pc:spChg chg="add mod">
          <ac:chgData name="SARFRAZ NAZIR" userId="769d77f584332fa8" providerId="LiveId" clId="{B5E7429A-58C0-4299-99ED-5E462EF35C84}" dt="2022-05-16T09:41:16.701" v="1229" actId="1076"/>
          <ac:spMkLst>
            <pc:docMk/>
            <pc:sldMk cId="4285129148" sldId="443"/>
            <ac:spMk id="10" creationId="{B1C2FF52-F0F7-48AA-C06E-EC80607B53D0}"/>
          </ac:spMkLst>
        </pc:spChg>
      </pc:sldChg>
      <pc:sldChg chg="addSp delSp modSp mod setBg delDesignElem">
        <pc:chgData name="SARFRAZ NAZIR" userId="769d77f584332fa8" providerId="LiveId" clId="{B5E7429A-58C0-4299-99ED-5E462EF35C84}" dt="2022-05-14T11:54:59.951" v="737"/>
        <pc:sldMkLst>
          <pc:docMk/>
          <pc:sldMk cId="1973652573" sldId="471"/>
        </pc:sldMkLst>
        <pc:spChg chg="mod ord">
          <ac:chgData name="SARFRAZ NAZIR" userId="769d77f584332fa8" providerId="LiveId" clId="{B5E7429A-58C0-4299-99ED-5E462EF35C84}" dt="2022-05-13T15:24:18.636" v="527" actId="26606"/>
          <ac:spMkLst>
            <pc:docMk/>
            <pc:sldMk cId="1973652573" sldId="471"/>
            <ac:spMk id="2" creationId="{766F98AB-0E20-4F5B-ADD2-7EDD9178EA41}"/>
          </ac:spMkLst>
        </pc:spChg>
        <pc:spChg chg="add del">
          <ac:chgData name="SARFRAZ NAZIR" userId="769d77f584332fa8" providerId="LiveId" clId="{B5E7429A-58C0-4299-99ED-5E462EF35C84}" dt="2022-05-14T11:54:59.951" v="737"/>
          <ac:spMkLst>
            <pc:docMk/>
            <pc:sldMk cId="1973652573" sldId="471"/>
            <ac:spMk id="9" creationId="{37C89E4B-3C9F-44B9-8B86-D9E3D112D8EC}"/>
          </ac:spMkLst>
        </pc:spChg>
        <pc:picChg chg="mod">
          <ac:chgData name="SARFRAZ NAZIR" userId="769d77f584332fa8" providerId="LiveId" clId="{B5E7429A-58C0-4299-99ED-5E462EF35C84}" dt="2022-05-13T15:24:18.636" v="527" actId="26606"/>
          <ac:picMkLst>
            <pc:docMk/>
            <pc:sldMk cId="1973652573" sldId="471"/>
            <ac:picMk id="4" creationId="{6C6D06CA-7BCA-40C2-98F2-48BBA533169B}"/>
          </ac:picMkLst>
        </pc:picChg>
        <pc:cxnChg chg="add del">
          <ac:chgData name="SARFRAZ NAZIR" userId="769d77f584332fa8" providerId="LiveId" clId="{B5E7429A-58C0-4299-99ED-5E462EF35C84}" dt="2022-05-14T11:54:59.951" v="737"/>
          <ac:cxnSpMkLst>
            <pc:docMk/>
            <pc:sldMk cId="1973652573" sldId="471"/>
            <ac:cxnSpMk id="11" creationId="{AA2EAA10-076F-46BD-8F0F-B9A2FB77A85C}"/>
          </ac:cxnSpMkLst>
        </pc:cxnChg>
        <pc:cxnChg chg="add del">
          <ac:chgData name="SARFRAZ NAZIR" userId="769d77f584332fa8" providerId="LiveId" clId="{B5E7429A-58C0-4299-99ED-5E462EF35C84}" dt="2022-05-14T11:54:59.951" v="737"/>
          <ac:cxnSpMkLst>
            <pc:docMk/>
            <pc:sldMk cId="1973652573" sldId="471"/>
            <ac:cxnSpMk id="13" creationId="{D891E407-403B-4764-86C9-33A56D3BCAA3}"/>
          </ac:cxnSpMkLst>
        </pc:cxnChg>
      </pc:sldChg>
      <pc:sldChg chg="addSp delSp modSp mod delDesignElem">
        <pc:chgData name="SARFRAZ NAZIR" userId="769d77f584332fa8" providerId="LiveId" clId="{B5E7429A-58C0-4299-99ED-5E462EF35C84}" dt="2022-05-16T09:42:44.233" v="1238" actId="122"/>
        <pc:sldMkLst>
          <pc:docMk/>
          <pc:sldMk cId="2372435715" sldId="473"/>
        </pc:sldMkLst>
        <pc:spChg chg="mod ord">
          <ac:chgData name="SARFRAZ NAZIR" userId="769d77f584332fa8" providerId="LiveId" clId="{B5E7429A-58C0-4299-99ED-5E462EF35C84}" dt="2022-05-13T10:58:00.252" v="56" actId="1035"/>
          <ac:spMkLst>
            <pc:docMk/>
            <pc:sldMk cId="2372435715" sldId="473"/>
            <ac:spMk id="2" creationId="{973C08B9-3DC4-40E7-B3B6-647BB0934E37}"/>
          </ac:spMkLst>
        </pc:spChg>
        <pc:spChg chg="add mod">
          <ac:chgData name="SARFRAZ NAZIR" userId="769d77f584332fa8" providerId="LiveId" clId="{B5E7429A-58C0-4299-99ED-5E462EF35C84}" dt="2022-05-16T09:42:44.233" v="1238" actId="122"/>
          <ac:spMkLst>
            <pc:docMk/>
            <pc:sldMk cId="2372435715" sldId="473"/>
            <ac:spMk id="5" creationId="{2936D99F-5F8B-C7F6-7B31-4251563B5A18}"/>
          </ac:spMkLst>
        </pc:spChg>
        <pc:spChg chg="add del">
          <ac:chgData name="SARFRAZ NAZIR" userId="769d77f584332fa8" providerId="LiveId" clId="{B5E7429A-58C0-4299-99ED-5E462EF35C84}" dt="2022-05-13T10:53:09.307" v="39" actId="26606"/>
          <ac:spMkLst>
            <pc:docMk/>
            <pc:sldMk cId="2372435715" sldId="473"/>
            <ac:spMk id="9" creationId="{37C89E4B-3C9F-44B9-8B86-D9E3D112D8EC}"/>
          </ac:spMkLst>
        </pc:spChg>
        <pc:spChg chg="add del">
          <ac:chgData name="SARFRAZ NAZIR" userId="769d77f584332fa8" providerId="LiveId" clId="{B5E7429A-58C0-4299-99ED-5E462EF35C84}" dt="2022-05-13T10:53:09.301" v="38" actId="26606"/>
          <ac:spMkLst>
            <pc:docMk/>
            <pc:sldMk cId="2372435715" sldId="473"/>
            <ac:spMk id="18" creationId="{3B47FC9C-2ED3-4100-A4EF-E8CDFEE106C9}"/>
          </ac:spMkLst>
        </pc:spChg>
        <pc:spChg chg="add del">
          <ac:chgData name="SARFRAZ NAZIR" userId="769d77f584332fa8" providerId="LiveId" clId="{B5E7429A-58C0-4299-99ED-5E462EF35C84}" dt="2022-05-14T11:54:59.951" v="737"/>
          <ac:spMkLst>
            <pc:docMk/>
            <pc:sldMk cId="2372435715" sldId="473"/>
            <ac:spMk id="20" creationId="{A4AC5506-6312-4701-8D3C-40187889A947}"/>
          </ac:spMkLst>
        </pc:spChg>
        <pc:picChg chg="mod ord">
          <ac:chgData name="SARFRAZ NAZIR" userId="769d77f584332fa8" providerId="LiveId" clId="{B5E7429A-58C0-4299-99ED-5E462EF35C84}" dt="2022-05-16T09:42:01.519" v="1232" actId="1076"/>
          <ac:picMkLst>
            <pc:docMk/>
            <pc:sldMk cId="2372435715" sldId="473"/>
            <ac:picMk id="4" creationId="{D4EF013B-683D-414F-935D-EB4E577E751B}"/>
          </ac:picMkLst>
        </pc:picChg>
        <pc:cxnChg chg="add del">
          <ac:chgData name="SARFRAZ NAZIR" userId="769d77f584332fa8" providerId="LiveId" clId="{B5E7429A-58C0-4299-99ED-5E462EF35C84}" dt="2022-05-13T10:53:09.307" v="39" actId="26606"/>
          <ac:cxnSpMkLst>
            <pc:docMk/>
            <pc:sldMk cId="2372435715" sldId="473"/>
            <ac:cxnSpMk id="11" creationId="{AA2EAA10-076F-46BD-8F0F-B9A2FB77A85C}"/>
          </ac:cxnSpMkLst>
        </pc:cxnChg>
        <pc:cxnChg chg="add del">
          <ac:chgData name="SARFRAZ NAZIR" userId="769d77f584332fa8" providerId="LiveId" clId="{B5E7429A-58C0-4299-99ED-5E462EF35C84}" dt="2022-05-13T10:53:09.307" v="39" actId="26606"/>
          <ac:cxnSpMkLst>
            <pc:docMk/>
            <pc:sldMk cId="2372435715" sldId="473"/>
            <ac:cxnSpMk id="13" creationId="{D891E407-403B-4764-86C9-33A56D3BCAA3}"/>
          </ac:cxnSpMkLst>
        </pc:cxnChg>
      </pc:sldChg>
      <pc:sldChg chg="addSp delSp modSp new mod ord setBg setClrOvrMap delDesignElem">
        <pc:chgData name="SARFRAZ NAZIR" userId="769d77f584332fa8" providerId="LiveId" clId="{B5E7429A-58C0-4299-99ED-5E462EF35C84}" dt="2022-05-16T09:45:15.089" v="1268"/>
        <pc:sldMkLst>
          <pc:docMk/>
          <pc:sldMk cId="4152362755" sldId="474"/>
        </pc:sldMkLst>
        <pc:spChg chg="mod">
          <ac:chgData name="SARFRAZ NAZIR" userId="769d77f584332fa8" providerId="LiveId" clId="{B5E7429A-58C0-4299-99ED-5E462EF35C84}" dt="2022-05-16T09:44:02.128" v="1247" actId="255"/>
          <ac:spMkLst>
            <pc:docMk/>
            <pc:sldMk cId="4152362755" sldId="474"/>
            <ac:spMk id="2" creationId="{1760E42F-D641-E4C1-3113-FF8BBFFF5A1E}"/>
          </ac:spMkLst>
        </pc:spChg>
        <pc:spChg chg="del">
          <ac:chgData name="SARFRAZ NAZIR" userId="769d77f584332fa8" providerId="LiveId" clId="{B5E7429A-58C0-4299-99ED-5E462EF35C84}" dt="2022-05-13T13:43:35.679" v="454"/>
          <ac:spMkLst>
            <pc:docMk/>
            <pc:sldMk cId="4152362755" sldId="474"/>
            <ac:spMk id="3" creationId="{E1576D0E-F458-0F86-1FBE-C4E1368273A5}"/>
          </ac:spMkLst>
        </pc:spChg>
        <pc:spChg chg="add del">
          <ac:chgData name="SARFRAZ NAZIR" userId="769d77f584332fa8" providerId="LiveId" clId="{B5E7429A-58C0-4299-99ED-5E462EF35C84}" dt="2022-05-13T15:21:16.795" v="498" actId="26606"/>
          <ac:spMkLst>
            <pc:docMk/>
            <pc:sldMk cId="4152362755" sldId="474"/>
            <ac:spMk id="9" creationId="{2B566528-1B12-4246-9431-5C2D7D081168}"/>
          </ac:spMkLst>
        </pc:spChg>
        <pc:spChg chg="add del">
          <ac:chgData name="SARFRAZ NAZIR" userId="769d77f584332fa8" providerId="LiveId" clId="{B5E7429A-58C0-4299-99ED-5E462EF35C84}" dt="2022-05-13T15:21:16.795" v="498" actId="26606"/>
          <ac:spMkLst>
            <pc:docMk/>
            <pc:sldMk cId="4152362755" sldId="474"/>
            <ac:spMk id="11" creationId="{2E80C965-DB6D-4F81-9E9E-B027384D0BD6}"/>
          </ac:spMkLst>
        </pc:spChg>
        <pc:spChg chg="add del">
          <ac:chgData name="SARFRAZ NAZIR" userId="769d77f584332fa8" providerId="LiveId" clId="{B5E7429A-58C0-4299-99ED-5E462EF35C84}" dt="2022-05-13T15:21:16.795" v="498" actId="26606"/>
          <ac:spMkLst>
            <pc:docMk/>
            <pc:sldMk cId="4152362755" sldId="474"/>
            <ac:spMk id="13" creationId="{A580F890-B085-4E95-96AA-55AEBEC5CE6E}"/>
          </ac:spMkLst>
        </pc:spChg>
        <pc:spChg chg="add del">
          <ac:chgData name="SARFRAZ NAZIR" userId="769d77f584332fa8" providerId="LiveId" clId="{B5E7429A-58C0-4299-99ED-5E462EF35C84}" dt="2022-05-16T09:45:15.089" v="1268"/>
          <ac:spMkLst>
            <pc:docMk/>
            <pc:sldMk cId="4152362755" sldId="474"/>
            <ac:spMk id="14" creationId="{991E317B-75E3-4171-A07A-B263C1D6DCA5}"/>
          </ac:spMkLst>
        </pc:spChg>
        <pc:spChg chg="add del">
          <ac:chgData name="SARFRAZ NAZIR" userId="769d77f584332fa8" providerId="LiveId" clId="{B5E7429A-58C0-4299-99ED-5E462EF35C84}" dt="2022-05-13T15:21:16.795" v="498" actId="26606"/>
          <ac:spMkLst>
            <pc:docMk/>
            <pc:sldMk cId="4152362755" sldId="474"/>
            <ac:spMk id="15" creationId="{D3F51FEB-38FB-4F6C-9F7B-2F2AFAB65463}"/>
          </ac:spMkLst>
        </pc:spChg>
        <pc:spChg chg="add del">
          <ac:chgData name="SARFRAZ NAZIR" userId="769d77f584332fa8" providerId="LiveId" clId="{B5E7429A-58C0-4299-99ED-5E462EF35C84}" dt="2022-05-16T09:45:15.089" v="1268"/>
          <ac:spMkLst>
            <pc:docMk/>
            <pc:sldMk cId="4152362755" sldId="474"/>
            <ac:spMk id="16" creationId="{4A9B19C2-B29A-4924-9E7E-6FBF17F5854E}"/>
          </ac:spMkLst>
        </pc:spChg>
        <pc:spChg chg="add del">
          <ac:chgData name="SARFRAZ NAZIR" userId="769d77f584332fa8" providerId="LiveId" clId="{B5E7429A-58C0-4299-99ED-5E462EF35C84}" dt="2022-05-13T15:21:16.795" v="498" actId="26606"/>
          <ac:spMkLst>
            <pc:docMk/>
            <pc:sldMk cId="4152362755" sldId="474"/>
            <ac:spMk id="17" creationId="{1E547BA6-BAE0-43BB-A7CA-60F69CE252F0}"/>
          </ac:spMkLst>
        </pc:spChg>
        <pc:spChg chg="add del">
          <ac:chgData name="SARFRAZ NAZIR" userId="769d77f584332fa8" providerId="LiveId" clId="{B5E7429A-58C0-4299-99ED-5E462EF35C84}" dt="2022-05-13T15:21:16.766" v="497" actId="26606"/>
          <ac:spMkLst>
            <pc:docMk/>
            <pc:sldMk cId="4152362755" sldId="474"/>
            <ac:spMk id="19" creationId="{A4AC5506-6312-4701-8D3C-40187889A947}"/>
          </ac:spMkLst>
        </pc:spChg>
        <pc:spChg chg="add del">
          <ac:chgData name="SARFRAZ NAZIR" userId="769d77f584332fa8" providerId="LiveId" clId="{B5E7429A-58C0-4299-99ED-5E462EF35C84}" dt="2022-05-14T10:04:28.353" v="664" actId="26606"/>
          <ac:spMkLst>
            <pc:docMk/>
            <pc:sldMk cId="4152362755" sldId="474"/>
            <ac:spMk id="21" creationId="{A4AC5506-6312-4701-8D3C-40187889A947}"/>
          </ac:spMkLst>
        </pc:spChg>
        <pc:spChg chg="add del">
          <ac:chgData name="SARFRAZ NAZIR" userId="769d77f584332fa8" providerId="LiveId" clId="{B5E7429A-58C0-4299-99ED-5E462EF35C84}" dt="2022-05-13T13:48:59.452" v="486" actId="26606"/>
          <ac:spMkLst>
            <pc:docMk/>
            <pc:sldMk cId="4152362755" sldId="474"/>
            <ac:spMk id="22" creationId="{9A297797-5C89-4791-8204-AB071FA1FBCA}"/>
          </ac:spMkLst>
        </pc:spChg>
        <pc:spChg chg="add del">
          <ac:chgData name="SARFRAZ NAZIR" userId="769d77f584332fa8" providerId="LiveId" clId="{B5E7429A-58C0-4299-99ED-5E462EF35C84}" dt="2022-05-14T10:04:07.996" v="659" actId="26606"/>
          <ac:spMkLst>
            <pc:docMk/>
            <pc:sldMk cId="4152362755" sldId="474"/>
            <ac:spMk id="23" creationId="{823AC064-BC96-4F32-8AE1-B2FD38754823}"/>
          </ac:spMkLst>
        </pc:spChg>
        <pc:spChg chg="add del">
          <ac:chgData name="SARFRAZ NAZIR" userId="769d77f584332fa8" providerId="LiveId" clId="{B5E7429A-58C0-4299-99ED-5E462EF35C84}" dt="2022-05-13T13:48:59.452" v="486" actId="26606"/>
          <ac:spMkLst>
            <pc:docMk/>
            <pc:sldMk cId="4152362755" sldId="474"/>
            <ac:spMk id="24" creationId="{569BBA9B-8F4E-4D2B-BEFA-41A475443377}"/>
          </ac:spMkLst>
        </pc:spChg>
        <pc:spChg chg="add del">
          <ac:chgData name="SARFRAZ NAZIR" userId="769d77f584332fa8" providerId="LiveId" clId="{B5E7429A-58C0-4299-99ED-5E462EF35C84}" dt="2022-05-13T13:48:59.452" v="486" actId="26606"/>
          <ac:spMkLst>
            <pc:docMk/>
            <pc:sldMk cId="4152362755" sldId="474"/>
            <ac:spMk id="26" creationId="{851012D1-8033-40B1-9EC0-91390FFC7403}"/>
          </ac:spMkLst>
        </pc:spChg>
        <pc:spChg chg="add del">
          <ac:chgData name="SARFRAZ NAZIR" userId="769d77f584332fa8" providerId="LiveId" clId="{B5E7429A-58C0-4299-99ED-5E462EF35C84}" dt="2022-05-14T10:04:10.930" v="661" actId="26606"/>
          <ac:spMkLst>
            <pc:docMk/>
            <pc:sldMk cId="4152362755" sldId="474"/>
            <ac:spMk id="27" creationId="{955A2079-FA98-4876-80F0-72364A7D2EA4}"/>
          </ac:spMkLst>
        </pc:spChg>
        <pc:spChg chg="add del">
          <ac:chgData name="SARFRAZ NAZIR" userId="769d77f584332fa8" providerId="LiveId" clId="{B5E7429A-58C0-4299-99ED-5E462EF35C84}" dt="2022-05-13T13:48:59.452" v="486" actId="26606"/>
          <ac:spMkLst>
            <pc:docMk/>
            <pc:sldMk cId="4152362755" sldId="474"/>
            <ac:spMk id="28" creationId="{2E80C965-DB6D-4F81-9E9E-B027384D0BD6}"/>
          </ac:spMkLst>
        </pc:spChg>
        <pc:spChg chg="add del">
          <ac:chgData name="SARFRAZ NAZIR" userId="769d77f584332fa8" providerId="LiveId" clId="{B5E7429A-58C0-4299-99ED-5E462EF35C84}" dt="2022-05-14T10:04:28.330" v="663" actId="26606"/>
          <ac:spMkLst>
            <pc:docMk/>
            <pc:sldMk cId="4152362755" sldId="474"/>
            <ac:spMk id="29" creationId="{2B566528-1B12-4246-9431-5C2D7D081168}"/>
          </ac:spMkLst>
        </pc:spChg>
        <pc:spChg chg="add del">
          <ac:chgData name="SARFRAZ NAZIR" userId="769d77f584332fa8" providerId="LiveId" clId="{B5E7429A-58C0-4299-99ED-5E462EF35C84}" dt="2022-05-13T13:48:59.452" v="486" actId="26606"/>
          <ac:spMkLst>
            <pc:docMk/>
            <pc:sldMk cId="4152362755" sldId="474"/>
            <ac:spMk id="30" creationId="{D291F021-C45C-4D44-A2B8-A789E386CC42}"/>
          </ac:spMkLst>
        </pc:spChg>
        <pc:spChg chg="add del">
          <ac:chgData name="SARFRAZ NAZIR" userId="769d77f584332fa8" providerId="LiveId" clId="{B5E7429A-58C0-4299-99ED-5E462EF35C84}" dt="2022-05-14T10:04:28.330" v="663" actId="26606"/>
          <ac:spMkLst>
            <pc:docMk/>
            <pc:sldMk cId="4152362755" sldId="474"/>
            <ac:spMk id="31" creationId="{2E80C965-DB6D-4F81-9E9E-B027384D0BD6}"/>
          </ac:spMkLst>
        </pc:spChg>
        <pc:spChg chg="add del">
          <ac:chgData name="SARFRAZ NAZIR" userId="769d77f584332fa8" providerId="LiveId" clId="{B5E7429A-58C0-4299-99ED-5E462EF35C84}" dt="2022-05-14T10:04:28.330" v="663" actId="26606"/>
          <ac:spMkLst>
            <pc:docMk/>
            <pc:sldMk cId="4152362755" sldId="474"/>
            <ac:spMk id="32" creationId="{D3F51FEB-38FB-4F6C-9F7B-2F2AFAB65463}"/>
          </ac:spMkLst>
        </pc:spChg>
        <pc:spChg chg="add del">
          <ac:chgData name="SARFRAZ NAZIR" userId="769d77f584332fa8" providerId="LiveId" clId="{B5E7429A-58C0-4299-99ED-5E462EF35C84}" dt="2022-05-14T10:04:28.330" v="663" actId="26606"/>
          <ac:spMkLst>
            <pc:docMk/>
            <pc:sldMk cId="4152362755" sldId="474"/>
            <ac:spMk id="33" creationId="{A580F890-B085-4E95-96AA-55AEBEC5CE6E}"/>
          </ac:spMkLst>
        </pc:spChg>
        <pc:spChg chg="add del">
          <ac:chgData name="SARFRAZ NAZIR" userId="769d77f584332fa8" providerId="LiveId" clId="{B5E7429A-58C0-4299-99ED-5E462EF35C84}" dt="2022-05-14T10:04:28.330" v="663" actId="26606"/>
          <ac:spMkLst>
            <pc:docMk/>
            <pc:sldMk cId="4152362755" sldId="474"/>
            <ac:spMk id="34" creationId="{1E547BA6-BAE0-43BB-A7CA-60F69CE252F0}"/>
          </ac:spMkLst>
        </pc:spChg>
        <pc:spChg chg="add del">
          <ac:chgData name="SARFRAZ NAZIR" userId="769d77f584332fa8" providerId="LiveId" clId="{B5E7429A-58C0-4299-99ED-5E462EF35C84}" dt="2022-05-14T10:08:56.956" v="670" actId="26606"/>
          <ac:spMkLst>
            <pc:docMk/>
            <pc:sldMk cId="4152362755" sldId="474"/>
            <ac:spMk id="36" creationId="{07E773EB-1EC1-4E49-9DE2-E6F460497242}"/>
          </ac:spMkLst>
        </pc:spChg>
        <pc:spChg chg="add del">
          <ac:chgData name="SARFRAZ NAZIR" userId="769d77f584332fa8" providerId="LiveId" clId="{B5E7429A-58C0-4299-99ED-5E462EF35C84}" dt="2022-05-14T10:17:57.293" v="683" actId="26606"/>
          <ac:spMkLst>
            <pc:docMk/>
            <pc:sldMk cId="4152362755" sldId="474"/>
            <ac:spMk id="41" creationId="{B819A166-7571-4003-A6B8-B62034C3ED30}"/>
          </ac:spMkLst>
        </pc:spChg>
        <pc:spChg chg="add del">
          <ac:chgData name="SARFRAZ NAZIR" userId="769d77f584332fa8" providerId="LiveId" clId="{B5E7429A-58C0-4299-99ED-5E462EF35C84}" dt="2022-05-14T10:17:57.268" v="682" actId="26606"/>
          <ac:spMkLst>
            <pc:docMk/>
            <pc:sldMk cId="4152362755" sldId="474"/>
            <ac:spMk id="46" creationId="{BECACB72-3535-4C1F-B618-F4CBD214F4FF}"/>
          </ac:spMkLst>
        </pc:spChg>
        <pc:spChg chg="add del">
          <ac:chgData name="SARFRAZ NAZIR" userId="769d77f584332fa8" providerId="LiveId" clId="{B5E7429A-58C0-4299-99ED-5E462EF35C84}" dt="2022-05-14T11:54:59.951" v="737"/>
          <ac:spMkLst>
            <pc:docMk/>
            <pc:sldMk cId="4152362755" sldId="474"/>
            <ac:spMk id="48" creationId="{BECACB72-3535-4C1F-B618-F4CBD214F4FF}"/>
          </ac:spMkLst>
        </pc:spChg>
        <pc:grpChg chg="add del">
          <ac:chgData name="SARFRAZ NAZIR" userId="769d77f584332fa8" providerId="LiveId" clId="{B5E7429A-58C0-4299-99ED-5E462EF35C84}" dt="2022-05-16T09:45:15.089" v="1268"/>
          <ac:grpSpMkLst>
            <pc:docMk/>
            <pc:sldMk cId="4152362755" sldId="474"/>
            <ac:grpSpMk id="18" creationId="{34C85634-D5F5-4047-8F35-F4B1F50AB1A7}"/>
          </ac:grpSpMkLst>
        </pc:grpChg>
        <pc:graphicFrameChg chg="add mod modGraphic">
          <ac:chgData name="SARFRAZ NAZIR" userId="769d77f584332fa8" providerId="LiveId" clId="{B5E7429A-58C0-4299-99ED-5E462EF35C84}" dt="2022-05-16T09:43:32.465" v="1241" actId="26606"/>
          <ac:graphicFrameMkLst>
            <pc:docMk/>
            <pc:sldMk cId="4152362755" sldId="474"/>
            <ac:graphicFrameMk id="4" creationId="{78C2E7F6-B14A-86F5-6679-8FE201F4CE7B}"/>
          </ac:graphicFrameMkLst>
        </pc:graphicFrameChg>
        <pc:cxnChg chg="add del">
          <ac:chgData name="SARFRAZ NAZIR" userId="769d77f584332fa8" providerId="LiveId" clId="{B5E7429A-58C0-4299-99ED-5E462EF35C84}" dt="2022-05-16T09:45:15.089" v="1268"/>
          <ac:cxnSpMkLst>
            <pc:docMk/>
            <pc:sldMk cId="4152362755" sldId="474"/>
            <ac:cxnSpMk id="6" creationId="{0512F9CB-A1A0-4043-A103-F6A4B94B695A}"/>
          </ac:cxnSpMkLst>
        </pc:cxnChg>
        <pc:cxnChg chg="add del">
          <ac:chgData name="SARFRAZ NAZIR" userId="769d77f584332fa8" providerId="LiveId" clId="{B5E7429A-58C0-4299-99ED-5E462EF35C84}" dt="2022-05-16T09:45:15.089" v="1268"/>
          <ac:cxnSpMkLst>
            <pc:docMk/>
            <pc:sldMk cId="4152362755" sldId="474"/>
            <ac:cxnSpMk id="7" creationId="{ADBE6588-EE16-4389-857C-86A156D49E5D}"/>
          </ac:cxnSpMkLst>
        </pc:cxnChg>
        <pc:cxnChg chg="add del">
          <ac:chgData name="SARFRAZ NAZIR" userId="769d77f584332fa8" providerId="LiveId" clId="{B5E7429A-58C0-4299-99ED-5E462EF35C84}" dt="2022-05-16T09:45:15.089" v="1268"/>
          <ac:cxnSpMkLst>
            <pc:docMk/>
            <pc:sldMk cId="4152362755" sldId="474"/>
            <ac:cxnSpMk id="8" creationId="{17FD48D2-B0A7-413D-B947-AA55AC1296D5}"/>
          </ac:cxnSpMkLst>
        </pc:cxnChg>
        <pc:cxnChg chg="add del">
          <ac:chgData name="SARFRAZ NAZIR" userId="769d77f584332fa8" providerId="LiveId" clId="{B5E7429A-58C0-4299-99ED-5E462EF35C84}" dt="2022-05-16T09:45:15.089" v="1268"/>
          <ac:cxnSpMkLst>
            <pc:docMk/>
            <pc:sldMk cId="4152362755" sldId="474"/>
            <ac:cxnSpMk id="10" creationId="{2BE668D0-D906-4EEE-B32F-8C028624B837}"/>
          </ac:cxnSpMkLst>
        </pc:cxnChg>
        <pc:cxnChg chg="add del">
          <ac:chgData name="SARFRAZ NAZIR" userId="769d77f584332fa8" providerId="LiveId" clId="{B5E7429A-58C0-4299-99ED-5E462EF35C84}" dt="2022-05-16T09:45:15.089" v="1268"/>
          <ac:cxnSpMkLst>
            <pc:docMk/>
            <pc:sldMk cId="4152362755" sldId="474"/>
            <ac:cxnSpMk id="12" creationId="{D1DE67A3-B8F6-4CFD-A8E0-D15200F23152}"/>
          </ac:cxnSpMkLst>
        </pc:cxnChg>
        <pc:cxnChg chg="add del">
          <ac:chgData name="SARFRAZ NAZIR" userId="769d77f584332fa8" providerId="LiveId" clId="{B5E7429A-58C0-4299-99ED-5E462EF35C84}" dt="2022-05-14T10:04:07.996" v="659" actId="26606"/>
          <ac:cxnSpMkLst>
            <pc:docMk/>
            <pc:sldMk cId="4152362755" sldId="474"/>
            <ac:cxnSpMk id="25" creationId="{7E7C77BC-7138-40B1-A15B-20F57A494629}"/>
          </ac:cxnSpMkLst>
        </pc:cxnChg>
      </pc:sldChg>
      <pc:sldChg chg="addSp delSp modSp new mod setBg">
        <pc:chgData name="SARFRAZ NAZIR" userId="769d77f584332fa8" providerId="LiveId" clId="{B5E7429A-58C0-4299-99ED-5E462EF35C84}" dt="2022-05-13T13:34:28.744" v="448" actId="14100"/>
        <pc:sldMkLst>
          <pc:docMk/>
          <pc:sldMk cId="333241219" sldId="475"/>
        </pc:sldMkLst>
        <pc:spChg chg="del">
          <ac:chgData name="SARFRAZ NAZIR" userId="769d77f584332fa8" providerId="LiveId" clId="{B5E7429A-58C0-4299-99ED-5E462EF35C84}" dt="2022-05-13T13:19:18.358" v="335" actId="26606"/>
          <ac:spMkLst>
            <pc:docMk/>
            <pc:sldMk cId="333241219" sldId="475"/>
            <ac:spMk id="2" creationId="{307F11E4-4CAE-2074-24CC-371398DEC41E}"/>
          </ac:spMkLst>
        </pc:spChg>
        <pc:spChg chg="del">
          <ac:chgData name="SARFRAZ NAZIR" userId="769d77f584332fa8" providerId="LiveId" clId="{B5E7429A-58C0-4299-99ED-5E462EF35C84}" dt="2022-05-13T13:19:13.082" v="333"/>
          <ac:spMkLst>
            <pc:docMk/>
            <pc:sldMk cId="333241219" sldId="475"/>
            <ac:spMk id="3" creationId="{19B74465-D58F-9445-9163-BA9036C54C92}"/>
          </ac:spMkLst>
        </pc:spChg>
        <pc:graphicFrameChg chg="add mod modGraphic">
          <ac:chgData name="SARFRAZ NAZIR" userId="769d77f584332fa8" providerId="LiveId" clId="{B5E7429A-58C0-4299-99ED-5E462EF35C84}" dt="2022-05-13T13:34:28.744" v="448" actId="14100"/>
          <ac:graphicFrameMkLst>
            <pc:docMk/>
            <pc:sldMk cId="333241219" sldId="475"/>
            <ac:graphicFrameMk id="4" creationId="{CA7B812B-D10C-EE01-12E1-0B4A63278A0F}"/>
          </ac:graphicFrameMkLst>
        </pc:graphicFrameChg>
      </pc:sldChg>
      <pc:sldChg chg="addSp delSp modSp new mod setBg">
        <pc:chgData name="SARFRAZ NAZIR" userId="769d77f584332fa8" providerId="LiveId" clId="{B5E7429A-58C0-4299-99ED-5E462EF35C84}" dt="2022-05-14T12:12:11.994" v="965" actId="14100"/>
        <pc:sldMkLst>
          <pc:docMk/>
          <pc:sldMk cId="978253495" sldId="476"/>
        </pc:sldMkLst>
        <pc:spChg chg="del">
          <ac:chgData name="SARFRAZ NAZIR" userId="769d77f584332fa8" providerId="LiveId" clId="{B5E7429A-58C0-4299-99ED-5E462EF35C84}" dt="2022-05-13T13:19:54.805" v="338" actId="26606"/>
          <ac:spMkLst>
            <pc:docMk/>
            <pc:sldMk cId="978253495" sldId="476"/>
            <ac:spMk id="2" creationId="{784F0CF6-FFFB-FC0A-36EC-9429B14F244B}"/>
          </ac:spMkLst>
        </pc:spChg>
        <pc:spChg chg="del">
          <ac:chgData name="SARFRAZ NAZIR" userId="769d77f584332fa8" providerId="LiveId" clId="{B5E7429A-58C0-4299-99ED-5E462EF35C84}" dt="2022-05-13T13:19:50.034" v="337"/>
          <ac:spMkLst>
            <pc:docMk/>
            <pc:sldMk cId="978253495" sldId="476"/>
            <ac:spMk id="3" creationId="{7460F669-3F4E-CD2F-E187-079F1077A4F7}"/>
          </ac:spMkLst>
        </pc:spChg>
        <pc:graphicFrameChg chg="add mod modGraphic">
          <ac:chgData name="SARFRAZ NAZIR" userId="769d77f584332fa8" providerId="LiveId" clId="{B5E7429A-58C0-4299-99ED-5E462EF35C84}" dt="2022-05-14T12:12:11.994" v="965" actId="14100"/>
          <ac:graphicFrameMkLst>
            <pc:docMk/>
            <pc:sldMk cId="978253495" sldId="476"/>
            <ac:graphicFrameMk id="4" creationId="{5C97DD35-E30E-C75A-EC72-3C5F497E23BC}"/>
          </ac:graphicFrameMkLst>
        </pc:graphicFrameChg>
      </pc:sldChg>
      <pc:sldChg chg="addSp delSp modSp new add del mod setBg">
        <pc:chgData name="SARFRAZ NAZIR" userId="769d77f584332fa8" providerId="LiveId" clId="{B5E7429A-58C0-4299-99ED-5E462EF35C84}" dt="2022-05-13T13:49:26.355" v="491" actId="2696"/>
        <pc:sldMkLst>
          <pc:docMk/>
          <pc:sldMk cId="890491156" sldId="477"/>
        </pc:sldMkLst>
        <pc:spChg chg="del">
          <ac:chgData name="SARFRAZ NAZIR" userId="769d77f584332fa8" providerId="LiveId" clId="{B5E7429A-58C0-4299-99ED-5E462EF35C84}" dt="2022-05-13T13:28:58.328" v="344" actId="26606"/>
          <ac:spMkLst>
            <pc:docMk/>
            <pc:sldMk cId="890491156" sldId="477"/>
            <ac:spMk id="2" creationId="{CFF99EBE-92AC-E222-992F-F850CD4F7D20}"/>
          </ac:spMkLst>
        </pc:spChg>
        <pc:spChg chg="add del">
          <ac:chgData name="SARFRAZ NAZIR" userId="769d77f584332fa8" providerId="LiveId" clId="{B5E7429A-58C0-4299-99ED-5E462EF35C84}" dt="2022-05-13T13:28:52.617" v="343"/>
          <ac:spMkLst>
            <pc:docMk/>
            <pc:sldMk cId="890491156" sldId="477"/>
            <ac:spMk id="3" creationId="{EF11BC49-F2EF-C4F7-A377-D5C116E7756E}"/>
          </ac:spMkLst>
        </pc:spChg>
        <pc:spChg chg="add del mod">
          <ac:chgData name="SARFRAZ NAZIR" userId="769d77f584332fa8" providerId="LiveId" clId="{B5E7429A-58C0-4299-99ED-5E462EF35C84}" dt="2022-05-13T13:43:21.630" v="452"/>
          <ac:spMkLst>
            <pc:docMk/>
            <pc:sldMk cId="890491156" sldId="477"/>
            <ac:spMk id="7" creationId="{9F6308D9-AAF8-326F-171A-C41076A268A0}"/>
          </ac:spMkLst>
        </pc:spChg>
        <pc:spChg chg="add">
          <ac:chgData name="SARFRAZ NAZIR" userId="769d77f584332fa8" providerId="LiveId" clId="{B5E7429A-58C0-4299-99ED-5E462EF35C84}" dt="2022-05-13T13:28:58.328" v="344" actId="26606"/>
          <ac:spMkLst>
            <pc:docMk/>
            <pc:sldMk cId="890491156" sldId="477"/>
            <ac:spMk id="10" creationId="{F3060C83-F051-4F0E-ABAD-AA0DFC48B218}"/>
          </ac:spMkLst>
        </pc:spChg>
        <pc:spChg chg="add">
          <ac:chgData name="SARFRAZ NAZIR" userId="769d77f584332fa8" providerId="LiveId" clId="{B5E7429A-58C0-4299-99ED-5E462EF35C84}" dt="2022-05-13T13:28:58.328" v="344" actId="26606"/>
          <ac:spMkLst>
            <pc:docMk/>
            <pc:sldMk cId="890491156" sldId="477"/>
            <ac:spMk id="12" creationId="{83C98ABE-055B-441F-B07E-44F97F083C39}"/>
          </ac:spMkLst>
        </pc:spChg>
        <pc:spChg chg="add">
          <ac:chgData name="SARFRAZ NAZIR" userId="769d77f584332fa8" providerId="LiveId" clId="{B5E7429A-58C0-4299-99ED-5E462EF35C84}" dt="2022-05-13T13:28:58.328" v="344" actId="26606"/>
          <ac:spMkLst>
            <pc:docMk/>
            <pc:sldMk cId="890491156" sldId="477"/>
            <ac:spMk id="14" creationId="{29FDB030-9B49-4CED-8CCD-4D99382388AC}"/>
          </ac:spMkLst>
        </pc:spChg>
        <pc:spChg chg="add">
          <ac:chgData name="SARFRAZ NAZIR" userId="769d77f584332fa8" providerId="LiveId" clId="{B5E7429A-58C0-4299-99ED-5E462EF35C84}" dt="2022-05-13T13:28:58.328" v="344" actId="26606"/>
          <ac:spMkLst>
            <pc:docMk/>
            <pc:sldMk cId="890491156" sldId="477"/>
            <ac:spMk id="16" creationId="{3783CA14-24A1-485C-8B30-D6A5D87987AD}"/>
          </ac:spMkLst>
        </pc:spChg>
        <pc:spChg chg="add">
          <ac:chgData name="SARFRAZ NAZIR" userId="769d77f584332fa8" providerId="LiveId" clId="{B5E7429A-58C0-4299-99ED-5E462EF35C84}" dt="2022-05-13T13:28:58.328" v="344" actId="26606"/>
          <ac:spMkLst>
            <pc:docMk/>
            <pc:sldMk cId="890491156" sldId="477"/>
            <ac:spMk id="18" creationId="{9A97C86A-04D6-40F7-AE84-31AB43E6A846}"/>
          </ac:spMkLst>
        </pc:spChg>
        <pc:spChg chg="add">
          <ac:chgData name="SARFRAZ NAZIR" userId="769d77f584332fa8" providerId="LiveId" clId="{B5E7429A-58C0-4299-99ED-5E462EF35C84}" dt="2022-05-13T13:28:58.328" v="344" actId="26606"/>
          <ac:spMkLst>
            <pc:docMk/>
            <pc:sldMk cId="890491156" sldId="477"/>
            <ac:spMk id="20" creationId="{FF9F2414-84E8-453E-B1F3-389FDE8192D9}"/>
          </ac:spMkLst>
        </pc:spChg>
        <pc:spChg chg="add">
          <ac:chgData name="SARFRAZ NAZIR" userId="769d77f584332fa8" providerId="LiveId" clId="{B5E7429A-58C0-4299-99ED-5E462EF35C84}" dt="2022-05-13T13:28:58.328" v="344" actId="26606"/>
          <ac:spMkLst>
            <pc:docMk/>
            <pc:sldMk cId="890491156" sldId="477"/>
            <ac:spMk id="22" creationId="{3ECA69A1-7536-43AC-85EF-C7106179F5ED}"/>
          </ac:spMkLst>
        </pc:spChg>
        <pc:graphicFrameChg chg="add del mod">
          <ac:chgData name="SARFRAZ NAZIR" userId="769d77f584332fa8" providerId="LiveId" clId="{B5E7429A-58C0-4299-99ED-5E462EF35C84}" dt="2022-05-13T13:28:51.010" v="342"/>
          <ac:graphicFrameMkLst>
            <pc:docMk/>
            <pc:sldMk cId="890491156" sldId="477"/>
            <ac:graphicFrameMk id="4" creationId="{1CBA118A-23D6-88A2-D188-D053E6A19809}"/>
          </ac:graphicFrameMkLst>
        </pc:graphicFrameChg>
        <pc:graphicFrameChg chg="add del mod modGraphic">
          <ac:chgData name="SARFRAZ NAZIR" userId="769d77f584332fa8" providerId="LiveId" clId="{B5E7429A-58C0-4299-99ED-5E462EF35C84}" dt="2022-05-13T13:43:20.295" v="451" actId="478"/>
          <ac:graphicFrameMkLst>
            <pc:docMk/>
            <pc:sldMk cId="890491156" sldId="477"/>
            <ac:graphicFrameMk id="5" creationId="{F163603B-7A0F-6E09-25B4-CAAF06D5E73F}"/>
          </ac:graphicFrameMkLst>
        </pc:graphicFrameChg>
        <pc:graphicFrameChg chg="add mod modGraphic">
          <ac:chgData name="SARFRAZ NAZIR" userId="769d77f584332fa8" providerId="LiveId" clId="{B5E7429A-58C0-4299-99ED-5E462EF35C84}" dt="2022-05-13T13:43:26.802" v="453" actId="14734"/>
          <ac:graphicFrameMkLst>
            <pc:docMk/>
            <pc:sldMk cId="890491156" sldId="477"/>
            <ac:graphicFrameMk id="8" creationId="{5804E331-7850-2F6E-AD63-A2C22CB295DD}"/>
          </ac:graphicFrameMkLst>
        </pc:graphicFrameChg>
      </pc:sldChg>
      <pc:sldChg chg="addSp delSp modSp new del mod setBg">
        <pc:chgData name="SARFRAZ NAZIR" userId="769d77f584332fa8" providerId="LiveId" clId="{B5E7429A-58C0-4299-99ED-5E462EF35C84}" dt="2022-05-13T13:48:48.701" v="484" actId="680"/>
        <pc:sldMkLst>
          <pc:docMk/>
          <pc:sldMk cId="1134245920" sldId="477"/>
        </pc:sldMkLst>
        <pc:spChg chg="add del">
          <ac:chgData name="SARFRAZ NAZIR" userId="769d77f584332fa8" providerId="LiveId" clId="{B5E7429A-58C0-4299-99ED-5E462EF35C84}" dt="2022-05-13T13:48:41.464" v="483" actId="26606"/>
          <ac:spMkLst>
            <pc:docMk/>
            <pc:sldMk cId="1134245920" sldId="477"/>
            <ac:spMk id="2" creationId="{52D9EF27-4AD8-5458-ABC9-E807059B5B9A}"/>
          </ac:spMkLst>
        </pc:spChg>
        <pc:spChg chg="del">
          <ac:chgData name="SARFRAZ NAZIR" userId="769d77f584332fa8" providerId="LiveId" clId="{B5E7429A-58C0-4299-99ED-5E462EF35C84}" dt="2022-05-13T13:48:25.085" v="481"/>
          <ac:spMkLst>
            <pc:docMk/>
            <pc:sldMk cId="1134245920" sldId="477"/>
            <ac:spMk id="3" creationId="{7CA23BB1-9C4B-280F-5C25-6790A85C4D4F}"/>
          </ac:spMkLst>
        </pc:spChg>
        <pc:graphicFrameChg chg="add mod">
          <ac:chgData name="SARFRAZ NAZIR" userId="769d77f584332fa8" providerId="LiveId" clId="{B5E7429A-58C0-4299-99ED-5E462EF35C84}" dt="2022-05-13T13:48:41.464" v="483" actId="26606"/>
          <ac:graphicFrameMkLst>
            <pc:docMk/>
            <pc:sldMk cId="1134245920" sldId="477"/>
            <ac:graphicFrameMk id="4" creationId="{43610F17-AC77-838C-8C0F-A4C636A3853A}"/>
          </ac:graphicFrameMkLst>
        </pc:graphicFrameChg>
      </pc:sldChg>
      <pc:sldChg chg="addSp delSp modSp new mod setBg delDesignElem">
        <pc:chgData name="SARFRAZ NAZIR" userId="769d77f584332fa8" providerId="LiveId" clId="{B5E7429A-58C0-4299-99ED-5E462EF35C84}" dt="2022-05-16T09:45:15.851" v="1269" actId="121"/>
        <pc:sldMkLst>
          <pc:docMk/>
          <pc:sldMk cId="3233500888" sldId="478"/>
        </pc:sldMkLst>
        <pc:spChg chg="del">
          <ac:chgData name="SARFRAZ NAZIR" userId="769d77f584332fa8" providerId="LiveId" clId="{B5E7429A-58C0-4299-99ED-5E462EF35C84}" dt="2022-05-13T13:49:18.410" v="490" actId="26606"/>
          <ac:spMkLst>
            <pc:docMk/>
            <pc:sldMk cId="3233500888" sldId="478"/>
            <ac:spMk id="2" creationId="{422E4D5C-42FC-A0A8-37B5-24E827496F91}"/>
          </ac:spMkLst>
        </pc:spChg>
        <pc:spChg chg="del">
          <ac:chgData name="SARFRAZ NAZIR" userId="769d77f584332fa8" providerId="LiveId" clId="{B5E7429A-58C0-4299-99ED-5E462EF35C84}" dt="2022-05-13T13:49:11.853" v="489"/>
          <ac:spMkLst>
            <pc:docMk/>
            <pc:sldMk cId="3233500888" sldId="478"/>
            <ac:spMk id="3" creationId="{BEA85F16-D68B-49BE-D036-82118E24ACA8}"/>
          </ac:spMkLst>
        </pc:spChg>
        <pc:spChg chg="add del">
          <ac:chgData name="SARFRAZ NAZIR" userId="769d77f584332fa8" providerId="LiveId" clId="{B5E7429A-58C0-4299-99ED-5E462EF35C84}" dt="2022-05-14T11:54:59.951" v="737"/>
          <ac:spMkLst>
            <pc:docMk/>
            <pc:sldMk cId="3233500888" sldId="478"/>
            <ac:spMk id="9" creationId="{F3060C83-F051-4F0E-ABAD-AA0DFC48B218}"/>
          </ac:spMkLst>
        </pc:spChg>
        <pc:spChg chg="add del">
          <ac:chgData name="SARFRAZ NAZIR" userId="769d77f584332fa8" providerId="LiveId" clId="{B5E7429A-58C0-4299-99ED-5E462EF35C84}" dt="2022-05-14T11:54:59.951" v="737"/>
          <ac:spMkLst>
            <pc:docMk/>
            <pc:sldMk cId="3233500888" sldId="478"/>
            <ac:spMk id="11" creationId="{83C98ABE-055B-441F-B07E-44F97F083C39}"/>
          </ac:spMkLst>
        </pc:spChg>
        <pc:spChg chg="add del">
          <ac:chgData name="SARFRAZ NAZIR" userId="769d77f584332fa8" providerId="LiveId" clId="{B5E7429A-58C0-4299-99ED-5E462EF35C84}" dt="2022-05-14T11:54:59.951" v="737"/>
          <ac:spMkLst>
            <pc:docMk/>
            <pc:sldMk cId="3233500888" sldId="478"/>
            <ac:spMk id="13" creationId="{29FDB030-9B49-4CED-8CCD-4D99382388AC}"/>
          </ac:spMkLst>
        </pc:spChg>
        <pc:spChg chg="add del">
          <ac:chgData name="SARFRAZ NAZIR" userId="769d77f584332fa8" providerId="LiveId" clId="{B5E7429A-58C0-4299-99ED-5E462EF35C84}" dt="2022-05-14T11:54:59.951" v="737"/>
          <ac:spMkLst>
            <pc:docMk/>
            <pc:sldMk cId="3233500888" sldId="478"/>
            <ac:spMk id="15" creationId="{3783CA14-24A1-485C-8B30-D6A5D87987AD}"/>
          </ac:spMkLst>
        </pc:spChg>
        <pc:spChg chg="add del">
          <ac:chgData name="SARFRAZ NAZIR" userId="769d77f584332fa8" providerId="LiveId" clId="{B5E7429A-58C0-4299-99ED-5E462EF35C84}" dt="2022-05-14T11:54:59.951" v="737"/>
          <ac:spMkLst>
            <pc:docMk/>
            <pc:sldMk cId="3233500888" sldId="478"/>
            <ac:spMk id="17" creationId="{9A97C86A-04D6-40F7-AE84-31AB43E6A846}"/>
          </ac:spMkLst>
        </pc:spChg>
        <pc:spChg chg="add del">
          <ac:chgData name="SARFRAZ NAZIR" userId="769d77f584332fa8" providerId="LiveId" clId="{B5E7429A-58C0-4299-99ED-5E462EF35C84}" dt="2022-05-14T11:54:59.951" v="737"/>
          <ac:spMkLst>
            <pc:docMk/>
            <pc:sldMk cId="3233500888" sldId="478"/>
            <ac:spMk id="19" creationId="{FF9F2414-84E8-453E-B1F3-389FDE8192D9}"/>
          </ac:spMkLst>
        </pc:spChg>
        <pc:spChg chg="add del">
          <ac:chgData name="SARFRAZ NAZIR" userId="769d77f584332fa8" providerId="LiveId" clId="{B5E7429A-58C0-4299-99ED-5E462EF35C84}" dt="2022-05-14T11:54:59.951" v="737"/>
          <ac:spMkLst>
            <pc:docMk/>
            <pc:sldMk cId="3233500888" sldId="478"/>
            <ac:spMk id="21" creationId="{3ECA69A1-7536-43AC-85EF-C7106179F5ED}"/>
          </ac:spMkLst>
        </pc:spChg>
        <pc:graphicFrameChg chg="add mod modGraphic">
          <ac:chgData name="SARFRAZ NAZIR" userId="769d77f584332fa8" providerId="LiveId" clId="{B5E7429A-58C0-4299-99ED-5E462EF35C84}" dt="2022-05-16T09:45:15.851" v="1269" actId="121"/>
          <ac:graphicFrameMkLst>
            <pc:docMk/>
            <pc:sldMk cId="3233500888" sldId="478"/>
            <ac:graphicFrameMk id="4" creationId="{AC1418AE-C15A-D043-CE71-959D72C1ABE1}"/>
          </ac:graphicFrameMkLst>
        </pc:graphicFrameChg>
      </pc:sldChg>
      <pc:sldChg chg="addSp delSp modSp new mod setBg delDesignElem">
        <pc:chgData name="SARFRAZ NAZIR" userId="769d77f584332fa8" providerId="LiveId" clId="{B5E7429A-58C0-4299-99ED-5E462EF35C84}" dt="2022-05-15T20:44:34.565" v="1202" actId="207"/>
        <pc:sldMkLst>
          <pc:docMk/>
          <pc:sldMk cId="3935412219" sldId="479"/>
        </pc:sldMkLst>
        <pc:spChg chg="mod">
          <ac:chgData name="SARFRAZ NAZIR" userId="769d77f584332fa8" providerId="LiveId" clId="{B5E7429A-58C0-4299-99ED-5E462EF35C84}" dt="2022-05-15T20:42:58.831" v="1195" actId="27636"/>
          <ac:spMkLst>
            <pc:docMk/>
            <pc:sldMk cId="3935412219" sldId="479"/>
            <ac:spMk id="2" creationId="{7CB32170-49A5-D483-FA77-0E49D48A530E}"/>
          </ac:spMkLst>
        </pc:spChg>
        <pc:spChg chg="add del mod">
          <ac:chgData name="SARFRAZ NAZIR" userId="769d77f584332fa8" providerId="LiveId" clId="{B5E7429A-58C0-4299-99ED-5E462EF35C84}" dt="2022-05-14T11:52:19.450" v="688" actId="26606"/>
          <ac:spMkLst>
            <pc:docMk/>
            <pc:sldMk cId="3935412219" sldId="479"/>
            <ac:spMk id="3" creationId="{8321BB01-D7F5-50EC-AD84-D9BD0CB9402D}"/>
          </ac:spMkLst>
        </pc:spChg>
        <pc:spChg chg="add del">
          <ac:chgData name="SARFRAZ NAZIR" userId="769d77f584332fa8" providerId="LiveId" clId="{B5E7429A-58C0-4299-99ED-5E462EF35C84}" dt="2022-05-14T11:54:59.951" v="737"/>
          <ac:spMkLst>
            <pc:docMk/>
            <pc:sldMk cId="3935412219" sldId="479"/>
            <ac:spMk id="9" creationId="{53B021B3-DE93-4AB7-8A18-CF5F1CED88B8}"/>
          </ac:spMkLst>
        </pc:spChg>
        <pc:spChg chg="add del">
          <ac:chgData name="SARFRAZ NAZIR" userId="769d77f584332fa8" providerId="LiveId" clId="{B5E7429A-58C0-4299-99ED-5E462EF35C84}" dt="2022-05-14T11:54:59.951" v="737"/>
          <ac:spMkLst>
            <pc:docMk/>
            <pc:sldMk cId="3935412219" sldId="479"/>
            <ac:spMk id="11" creationId="{52D502E5-F6B4-4D58-B4AE-FC466FF15EE8}"/>
          </ac:spMkLst>
        </pc:spChg>
        <pc:spChg chg="add del">
          <ac:chgData name="SARFRAZ NAZIR" userId="769d77f584332fa8" providerId="LiveId" clId="{B5E7429A-58C0-4299-99ED-5E462EF35C84}" dt="2022-05-14T11:54:59.951" v="737"/>
          <ac:spMkLst>
            <pc:docMk/>
            <pc:sldMk cId="3935412219" sldId="479"/>
            <ac:spMk id="13" creationId="{9DECDBF4-02B6-4BB4-B65B-B8107AD6A9E8}"/>
          </ac:spMkLst>
        </pc:spChg>
        <pc:graphicFrameChg chg="add del">
          <ac:chgData name="SARFRAZ NAZIR" userId="769d77f584332fa8" providerId="LiveId" clId="{B5E7429A-58C0-4299-99ED-5E462EF35C84}" dt="2022-05-14T11:52:19.395" v="687" actId="26606"/>
          <ac:graphicFrameMkLst>
            <pc:docMk/>
            <pc:sldMk cId="3935412219" sldId="479"/>
            <ac:graphicFrameMk id="5" creationId="{BB9E631E-2810-9580-6693-13EEF3D8B549}"/>
          </ac:graphicFrameMkLst>
        </pc:graphicFrameChg>
        <pc:graphicFrameChg chg="add mod modGraphic">
          <ac:chgData name="SARFRAZ NAZIR" userId="769d77f584332fa8" providerId="LiveId" clId="{B5E7429A-58C0-4299-99ED-5E462EF35C84}" dt="2022-05-15T20:44:34.565" v="1202" actId="207"/>
          <ac:graphicFrameMkLst>
            <pc:docMk/>
            <pc:sldMk cId="3935412219" sldId="479"/>
            <ac:graphicFrameMk id="7" creationId="{A631834F-56DE-497C-582D-47046AA27AEE}"/>
          </ac:graphicFrameMkLst>
        </pc:graphicFrameChg>
      </pc:sldChg>
      <pc:sldChg chg="modSp new mod">
        <pc:chgData name="SARFRAZ NAZIR" userId="769d77f584332fa8" providerId="LiveId" clId="{B5E7429A-58C0-4299-99ED-5E462EF35C84}" dt="2022-05-16T09:46:07.135" v="1283" actId="5793"/>
        <pc:sldMkLst>
          <pc:docMk/>
          <pc:sldMk cId="2364465274" sldId="480"/>
        </pc:sldMkLst>
        <pc:spChg chg="mod">
          <ac:chgData name="SARFRAZ NAZIR" userId="769d77f584332fa8" providerId="LiveId" clId="{B5E7429A-58C0-4299-99ED-5E462EF35C84}" dt="2022-05-16T09:46:07.135" v="1283" actId="5793"/>
          <ac:spMkLst>
            <pc:docMk/>
            <pc:sldMk cId="2364465274" sldId="480"/>
            <ac:spMk id="3" creationId="{10C72940-7714-48D3-174C-908A4093DE68}"/>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2BE2F074-3DC4-4D09-9B12-891C82427A9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99071D2-AC75-4FCA-B025-45FBB4CCA702}">
      <dgm:prSet/>
      <dgm:spPr/>
      <dgm:t>
        <a:bodyPr/>
        <a:lstStyle/>
        <a:p>
          <a:r>
            <a:rPr lang="en-US" dirty="0">
              <a:solidFill>
                <a:schemeClr val="tx1"/>
              </a:solidFill>
            </a:rPr>
            <a:t>The study elicited that in every report minimum one-time cited CE-6Rs term. Also, it emerged that mechanism has a strong impact on CE activities into IR practices. </a:t>
          </a:r>
        </a:p>
      </dgm:t>
    </dgm:pt>
    <dgm:pt modelId="{85B7A841-2E90-4CBA-9F2C-AFFC3A4D53F4}" type="parTrans" cxnId="{0AD4C759-9282-421F-B7AE-FE8534E0EBD3}">
      <dgm:prSet/>
      <dgm:spPr/>
      <dgm:t>
        <a:bodyPr/>
        <a:lstStyle/>
        <a:p>
          <a:endParaRPr lang="en-US"/>
        </a:p>
      </dgm:t>
    </dgm:pt>
    <dgm:pt modelId="{1A52EC94-9914-43CD-B402-AD6A9624E004}" type="sibTrans" cxnId="{0AD4C759-9282-421F-B7AE-FE8534E0EBD3}">
      <dgm:prSet/>
      <dgm:spPr/>
      <dgm:t>
        <a:bodyPr/>
        <a:lstStyle/>
        <a:p>
          <a:endParaRPr lang="en-US"/>
        </a:p>
      </dgm:t>
    </dgm:pt>
    <dgm:pt modelId="{763FD690-DA59-484E-9C9B-F09A30964BCC}">
      <dgm:prSet/>
      <dgm:spPr/>
      <dgm:t>
        <a:bodyPr/>
        <a:lstStyle/>
        <a:p>
          <a:r>
            <a:rPr lang="en-US" dirty="0">
              <a:solidFill>
                <a:schemeClr val="tx1"/>
              </a:solidFill>
            </a:rPr>
            <a:t>The study is helpful to generate new accounting information for the stakeholders to take rational decision</a:t>
          </a:r>
          <a:r>
            <a:rPr lang="en-US" dirty="0"/>
            <a:t>.</a:t>
          </a:r>
        </a:p>
      </dgm:t>
    </dgm:pt>
    <dgm:pt modelId="{3EABAB74-6527-4F8D-A87E-42E912282E14}" type="parTrans" cxnId="{17CCA2E1-02A5-4222-BB54-CD6318D0C57A}">
      <dgm:prSet/>
      <dgm:spPr/>
      <dgm:t>
        <a:bodyPr/>
        <a:lstStyle/>
        <a:p>
          <a:endParaRPr lang="en-US"/>
        </a:p>
      </dgm:t>
    </dgm:pt>
    <dgm:pt modelId="{E72ADAB0-AFEB-4AF3-B227-FB71C1D39A42}" type="sibTrans" cxnId="{17CCA2E1-02A5-4222-BB54-CD6318D0C57A}">
      <dgm:prSet/>
      <dgm:spPr/>
      <dgm:t>
        <a:bodyPr/>
        <a:lstStyle/>
        <a:p>
          <a:endParaRPr lang="en-US"/>
        </a:p>
      </dgm:t>
    </dgm:pt>
    <dgm:pt modelId="{0576C592-41C6-4095-8CAD-3408A37D08BC}">
      <dgm:prSet/>
      <dgm:spPr/>
      <dgm:t>
        <a:bodyPr/>
        <a:lstStyle/>
        <a:p>
          <a:r>
            <a:rPr lang="en-US" dirty="0">
              <a:solidFill>
                <a:schemeClr val="tx1"/>
              </a:solidFill>
            </a:rPr>
            <a:t>The study is beneficial for the policymakers and first movers to develop CE activities that are disclosed in their reporting practices. </a:t>
          </a:r>
        </a:p>
      </dgm:t>
    </dgm:pt>
    <dgm:pt modelId="{F621FEC0-B9D3-48E3-B066-C1B7C7BE77B8}" type="parTrans" cxnId="{0D345FB5-465B-4BFB-9139-C2B394DA30C1}">
      <dgm:prSet/>
      <dgm:spPr/>
      <dgm:t>
        <a:bodyPr/>
        <a:lstStyle/>
        <a:p>
          <a:endParaRPr lang="en-US"/>
        </a:p>
      </dgm:t>
    </dgm:pt>
    <dgm:pt modelId="{E6CFCD77-05DF-4D26-9D65-11D20B2C1D8E}" type="sibTrans" cxnId="{0D345FB5-465B-4BFB-9139-C2B394DA30C1}">
      <dgm:prSet/>
      <dgm:spPr/>
      <dgm:t>
        <a:bodyPr/>
        <a:lstStyle/>
        <a:p>
          <a:endParaRPr lang="en-US"/>
        </a:p>
      </dgm:t>
    </dgm:pt>
    <dgm:pt modelId="{7A7D6B4F-952F-4785-BDD2-75ADE5369311}">
      <dgm:prSet/>
      <dgm:spPr/>
      <dgm:t>
        <a:bodyPr/>
        <a:lstStyle/>
        <a:p>
          <a:r>
            <a:rPr lang="en-US" dirty="0">
              <a:solidFill>
                <a:schemeClr val="tx1"/>
              </a:solidFill>
            </a:rPr>
            <a:t>Hence, further research should be pursued by undertaking expert surveys, interviews and case studies that would supplement the findings of this exploratory study and determine whether CE activities are being incorporated into IR approaches. </a:t>
          </a:r>
        </a:p>
      </dgm:t>
    </dgm:pt>
    <dgm:pt modelId="{4EA599C7-D76D-4506-A157-66657EE7D8B8}" type="parTrans" cxnId="{BD066C4B-3755-4170-A871-ED4B4954C7C7}">
      <dgm:prSet/>
      <dgm:spPr/>
      <dgm:t>
        <a:bodyPr/>
        <a:lstStyle/>
        <a:p>
          <a:endParaRPr lang="en-US"/>
        </a:p>
      </dgm:t>
    </dgm:pt>
    <dgm:pt modelId="{9CD041C4-C33B-423A-A038-4182FCA8B940}" type="sibTrans" cxnId="{BD066C4B-3755-4170-A871-ED4B4954C7C7}">
      <dgm:prSet/>
      <dgm:spPr/>
      <dgm:t>
        <a:bodyPr/>
        <a:lstStyle/>
        <a:p>
          <a:endParaRPr lang="en-US"/>
        </a:p>
      </dgm:t>
    </dgm:pt>
    <dgm:pt modelId="{AC6237DB-35C7-4579-8563-96DA0A935F5F}" type="pres">
      <dgm:prSet presAssocID="{2BE2F074-3DC4-4D09-9B12-891C82427A91}" presName="root" presStyleCnt="0">
        <dgm:presLayoutVars>
          <dgm:dir/>
          <dgm:resizeHandles val="exact"/>
        </dgm:presLayoutVars>
      </dgm:prSet>
      <dgm:spPr/>
    </dgm:pt>
    <dgm:pt modelId="{0B355231-2EBE-490B-A31B-313241A48787}" type="pres">
      <dgm:prSet presAssocID="{C99071D2-AC75-4FCA-B025-45FBB4CCA702}" presName="compNode" presStyleCnt="0"/>
      <dgm:spPr/>
    </dgm:pt>
    <dgm:pt modelId="{23D12DED-AB26-421C-A7D4-B9F22DE70F37}" type="pres">
      <dgm:prSet presAssocID="{C99071D2-AC75-4FCA-B025-45FBB4CCA702}" presName="bgRect" presStyleLbl="bgShp" presStyleIdx="0" presStyleCnt="4"/>
      <dgm:spPr/>
    </dgm:pt>
    <dgm:pt modelId="{B06F0AEE-5388-4574-9DF9-2D01ACEB580A}" type="pres">
      <dgm:prSet presAssocID="{C99071D2-AC75-4FCA-B025-45FBB4CCA70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sed Quotation Mark"/>
        </a:ext>
      </dgm:extLst>
    </dgm:pt>
    <dgm:pt modelId="{0D439EAD-40A2-49AD-88CD-C67F6C572953}" type="pres">
      <dgm:prSet presAssocID="{C99071D2-AC75-4FCA-B025-45FBB4CCA702}" presName="spaceRect" presStyleCnt="0"/>
      <dgm:spPr/>
    </dgm:pt>
    <dgm:pt modelId="{94BE6D6F-1DDB-4E95-B0B4-65ED460E23B2}" type="pres">
      <dgm:prSet presAssocID="{C99071D2-AC75-4FCA-B025-45FBB4CCA702}" presName="parTx" presStyleLbl="revTx" presStyleIdx="0" presStyleCnt="4">
        <dgm:presLayoutVars>
          <dgm:chMax val="0"/>
          <dgm:chPref val="0"/>
        </dgm:presLayoutVars>
      </dgm:prSet>
      <dgm:spPr/>
    </dgm:pt>
    <dgm:pt modelId="{36269C1B-17C3-4F1F-8B81-80B0CC1D7B4E}" type="pres">
      <dgm:prSet presAssocID="{1A52EC94-9914-43CD-B402-AD6A9624E004}" presName="sibTrans" presStyleCnt="0"/>
      <dgm:spPr/>
    </dgm:pt>
    <dgm:pt modelId="{7ECB5669-8F47-49C2-B9F6-4B789702ED8E}" type="pres">
      <dgm:prSet presAssocID="{763FD690-DA59-484E-9C9B-F09A30964BCC}" presName="compNode" presStyleCnt="0"/>
      <dgm:spPr/>
    </dgm:pt>
    <dgm:pt modelId="{E896B29F-16CD-491D-BB6D-BA3DEDB13567}" type="pres">
      <dgm:prSet presAssocID="{763FD690-DA59-484E-9C9B-F09A30964BCC}" presName="bgRect" presStyleLbl="bgShp" presStyleIdx="1" presStyleCnt="4"/>
      <dgm:spPr/>
    </dgm:pt>
    <dgm:pt modelId="{3C339023-D5E1-4167-8681-606A43187F96}" type="pres">
      <dgm:prSet presAssocID="{763FD690-DA59-484E-9C9B-F09A30964BC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9D65CF53-0A75-4A64-8F46-81CD2D93EA6C}" type="pres">
      <dgm:prSet presAssocID="{763FD690-DA59-484E-9C9B-F09A30964BCC}" presName="spaceRect" presStyleCnt="0"/>
      <dgm:spPr/>
    </dgm:pt>
    <dgm:pt modelId="{DA1B09F9-C3EB-49F4-96FE-4B80A9DC549D}" type="pres">
      <dgm:prSet presAssocID="{763FD690-DA59-484E-9C9B-F09A30964BCC}" presName="parTx" presStyleLbl="revTx" presStyleIdx="1" presStyleCnt="4">
        <dgm:presLayoutVars>
          <dgm:chMax val="0"/>
          <dgm:chPref val="0"/>
        </dgm:presLayoutVars>
      </dgm:prSet>
      <dgm:spPr/>
    </dgm:pt>
    <dgm:pt modelId="{3C06BA35-E220-494F-9775-AFB2132446C5}" type="pres">
      <dgm:prSet presAssocID="{E72ADAB0-AFEB-4AF3-B227-FB71C1D39A42}" presName="sibTrans" presStyleCnt="0"/>
      <dgm:spPr/>
    </dgm:pt>
    <dgm:pt modelId="{6F9AC634-AFD0-4549-A754-305895C813D3}" type="pres">
      <dgm:prSet presAssocID="{0576C592-41C6-4095-8CAD-3408A37D08BC}" presName="compNode" presStyleCnt="0"/>
      <dgm:spPr/>
    </dgm:pt>
    <dgm:pt modelId="{9B473485-4746-4267-B1D0-A70A04D90F91}" type="pres">
      <dgm:prSet presAssocID="{0576C592-41C6-4095-8CAD-3408A37D08BC}" presName="bgRect" presStyleLbl="bgShp" presStyleIdx="2" presStyleCnt="4"/>
      <dgm:spPr/>
    </dgm:pt>
    <dgm:pt modelId="{E1868D01-5677-4BD1-A30F-B76BFE9EB678}" type="pres">
      <dgm:prSet presAssocID="{0576C592-41C6-4095-8CAD-3408A37D08B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Judge"/>
        </a:ext>
      </dgm:extLst>
    </dgm:pt>
    <dgm:pt modelId="{74FDDCDD-2183-434A-AB02-B24BFB025322}" type="pres">
      <dgm:prSet presAssocID="{0576C592-41C6-4095-8CAD-3408A37D08BC}" presName="spaceRect" presStyleCnt="0"/>
      <dgm:spPr/>
    </dgm:pt>
    <dgm:pt modelId="{F7A786ED-756E-43AD-B6B3-0C97C382C0AF}" type="pres">
      <dgm:prSet presAssocID="{0576C592-41C6-4095-8CAD-3408A37D08BC}" presName="parTx" presStyleLbl="revTx" presStyleIdx="2" presStyleCnt="4">
        <dgm:presLayoutVars>
          <dgm:chMax val="0"/>
          <dgm:chPref val="0"/>
        </dgm:presLayoutVars>
      </dgm:prSet>
      <dgm:spPr/>
    </dgm:pt>
    <dgm:pt modelId="{7395AC47-C389-4BE1-9240-810A9E5A72B9}" type="pres">
      <dgm:prSet presAssocID="{E6CFCD77-05DF-4D26-9D65-11D20B2C1D8E}" presName="sibTrans" presStyleCnt="0"/>
      <dgm:spPr/>
    </dgm:pt>
    <dgm:pt modelId="{812D97BD-06A8-4153-B1C0-F42D539E90AD}" type="pres">
      <dgm:prSet presAssocID="{7A7D6B4F-952F-4785-BDD2-75ADE5369311}" presName="compNode" presStyleCnt="0"/>
      <dgm:spPr/>
    </dgm:pt>
    <dgm:pt modelId="{CA61A19F-A8DF-4FEE-A49D-CF6CAE4C79B4}" type="pres">
      <dgm:prSet presAssocID="{7A7D6B4F-952F-4785-BDD2-75ADE5369311}" presName="bgRect" presStyleLbl="bgShp" presStyleIdx="3" presStyleCnt="4"/>
      <dgm:spPr/>
    </dgm:pt>
    <dgm:pt modelId="{806C08A4-E019-4E00-A979-331D6DF767B0}" type="pres">
      <dgm:prSet presAssocID="{7A7D6B4F-952F-4785-BDD2-75ADE536931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gnifying glass"/>
        </a:ext>
      </dgm:extLst>
    </dgm:pt>
    <dgm:pt modelId="{981C6323-6887-48BD-8B78-A48BBA32058F}" type="pres">
      <dgm:prSet presAssocID="{7A7D6B4F-952F-4785-BDD2-75ADE5369311}" presName="spaceRect" presStyleCnt="0"/>
      <dgm:spPr/>
    </dgm:pt>
    <dgm:pt modelId="{CAA60435-B382-444A-8438-11AF791D9548}" type="pres">
      <dgm:prSet presAssocID="{7A7D6B4F-952F-4785-BDD2-75ADE5369311}" presName="parTx" presStyleLbl="revTx" presStyleIdx="3" presStyleCnt="4">
        <dgm:presLayoutVars>
          <dgm:chMax val="0"/>
          <dgm:chPref val="0"/>
        </dgm:presLayoutVars>
      </dgm:prSet>
      <dgm:spPr/>
    </dgm:pt>
  </dgm:ptLst>
  <dgm:cxnLst>
    <dgm:cxn modelId="{965DC302-233C-431F-806C-079A2BF1B96A}" type="presOf" srcId="{0576C592-41C6-4095-8CAD-3408A37D08BC}" destId="{F7A786ED-756E-43AD-B6B3-0C97C382C0AF}" srcOrd="0" destOrd="0" presId="urn:microsoft.com/office/officeart/2018/2/layout/IconVerticalSolidList"/>
    <dgm:cxn modelId="{C3C5E53A-2EF6-4126-BDC4-D241403FA6B1}" type="presOf" srcId="{7A7D6B4F-952F-4785-BDD2-75ADE5369311}" destId="{CAA60435-B382-444A-8438-11AF791D9548}" srcOrd="0" destOrd="0" presId="urn:microsoft.com/office/officeart/2018/2/layout/IconVerticalSolidList"/>
    <dgm:cxn modelId="{BD066C4B-3755-4170-A871-ED4B4954C7C7}" srcId="{2BE2F074-3DC4-4D09-9B12-891C82427A91}" destId="{7A7D6B4F-952F-4785-BDD2-75ADE5369311}" srcOrd="3" destOrd="0" parTransId="{4EA599C7-D76D-4506-A157-66657EE7D8B8}" sibTransId="{9CD041C4-C33B-423A-A038-4182FCA8B940}"/>
    <dgm:cxn modelId="{0AD4C759-9282-421F-B7AE-FE8534E0EBD3}" srcId="{2BE2F074-3DC4-4D09-9B12-891C82427A91}" destId="{C99071D2-AC75-4FCA-B025-45FBB4CCA702}" srcOrd="0" destOrd="0" parTransId="{85B7A841-2E90-4CBA-9F2C-AFFC3A4D53F4}" sibTransId="{1A52EC94-9914-43CD-B402-AD6A9624E004}"/>
    <dgm:cxn modelId="{73B48889-5047-42B0-94F7-B731E58A12DC}" type="presOf" srcId="{2BE2F074-3DC4-4D09-9B12-891C82427A91}" destId="{AC6237DB-35C7-4579-8563-96DA0A935F5F}" srcOrd="0" destOrd="0" presId="urn:microsoft.com/office/officeart/2018/2/layout/IconVerticalSolidList"/>
    <dgm:cxn modelId="{0D345FB5-465B-4BFB-9139-C2B394DA30C1}" srcId="{2BE2F074-3DC4-4D09-9B12-891C82427A91}" destId="{0576C592-41C6-4095-8CAD-3408A37D08BC}" srcOrd="2" destOrd="0" parTransId="{F621FEC0-B9D3-48E3-B066-C1B7C7BE77B8}" sibTransId="{E6CFCD77-05DF-4D26-9D65-11D20B2C1D8E}"/>
    <dgm:cxn modelId="{8FC7E7C4-573C-40A0-89C7-6D18CE843FBD}" type="presOf" srcId="{763FD690-DA59-484E-9C9B-F09A30964BCC}" destId="{DA1B09F9-C3EB-49F4-96FE-4B80A9DC549D}" srcOrd="0" destOrd="0" presId="urn:microsoft.com/office/officeart/2018/2/layout/IconVerticalSolidList"/>
    <dgm:cxn modelId="{105B93DB-8C32-4D17-BF0F-01BC92F00C65}" type="presOf" srcId="{C99071D2-AC75-4FCA-B025-45FBB4CCA702}" destId="{94BE6D6F-1DDB-4E95-B0B4-65ED460E23B2}" srcOrd="0" destOrd="0" presId="urn:microsoft.com/office/officeart/2018/2/layout/IconVerticalSolidList"/>
    <dgm:cxn modelId="{17CCA2E1-02A5-4222-BB54-CD6318D0C57A}" srcId="{2BE2F074-3DC4-4D09-9B12-891C82427A91}" destId="{763FD690-DA59-484E-9C9B-F09A30964BCC}" srcOrd="1" destOrd="0" parTransId="{3EABAB74-6527-4F8D-A87E-42E912282E14}" sibTransId="{E72ADAB0-AFEB-4AF3-B227-FB71C1D39A42}"/>
    <dgm:cxn modelId="{C7356E12-BAE5-4801-B301-151D088D3AE2}" type="presParOf" srcId="{AC6237DB-35C7-4579-8563-96DA0A935F5F}" destId="{0B355231-2EBE-490B-A31B-313241A48787}" srcOrd="0" destOrd="0" presId="urn:microsoft.com/office/officeart/2018/2/layout/IconVerticalSolidList"/>
    <dgm:cxn modelId="{B1A14D8B-56B7-4F26-97C2-7AEA732D1687}" type="presParOf" srcId="{0B355231-2EBE-490B-A31B-313241A48787}" destId="{23D12DED-AB26-421C-A7D4-B9F22DE70F37}" srcOrd="0" destOrd="0" presId="urn:microsoft.com/office/officeart/2018/2/layout/IconVerticalSolidList"/>
    <dgm:cxn modelId="{142EADA8-13B9-4972-B640-B0B6B8F03565}" type="presParOf" srcId="{0B355231-2EBE-490B-A31B-313241A48787}" destId="{B06F0AEE-5388-4574-9DF9-2D01ACEB580A}" srcOrd="1" destOrd="0" presId="urn:microsoft.com/office/officeart/2018/2/layout/IconVerticalSolidList"/>
    <dgm:cxn modelId="{CB23555E-3B40-431F-B59E-7F2021693DFA}" type="presParOf" srcId="{0B355231-2EBE-490B-A31B-313241A48787}" destId="{0D439EAD-40A2-49AD-88CD-C67F6C572953}" srcOrd="2" destOrd="0" presId="urn:microsoft.com/office/officeart/2018/2/layout/IconVerticalSolidList"/>
    <dgm:cxn modelId="{9C47FA72-D2CA-4AB5-ABAC-8F0BD5FA3834}" type="presParOf" srcId="{0B355231-2EBE-490B-A31B-313241A48787}" destId="{94BE6D6F-1DDB-4E95-B0B4-65ED460E23B2}" srcOrd="3" destOrd="0" presId="urn:microsoft.com/office/officeart/2018/2/layout/IconVerticalSolidList"/>
    <dgm:cxn modelId="{84FE81FD-E3F6-48AA-A290-B3639ADA546A}" type="presParOf" srcId="{AC6237DB-35C7-4579-8563-96DA0A935F5F}" destId="{36269C1B-17C3-4F1F-8B81-80B0CC1D7B4E}" srcOrd="1" destOrd="0" presId="urn:microsoft.com/office/officeart/2018/2/layout/IconVerticalSolidList"/>
    <dgm:cxn modelId="{944CD95D-B5C5-4893-8868-5972B85E9841}" type="presParOf" srcId="{AC6237DB-35C7-4579-8563-96DA0A935F5F}" destId="{7ECB5669-8F47-49C2-B9F6-4B789702ED8E}" srcOrd="2" destOrd="0" presId="urn:microsoft.com/office/officeart/2018/2/layout/IconVerticalSolidList"/>
    <dgm:cxn modelId="{46DD07EF-7157-4A2C-9F56-B4E41395596B}" type="presParOf" srcId="{7ECB5669-8F47-49C2-B9F6-4B789702ED8E}" destId="{E896B29F-16CD-491D-BB6D-BA3DEDB13567}" srcOrd="0" destOrd="0" presId="urn:microsoft.com/office/officeart/2018/2/layout/IconVerticalSolidList"/>
    <dgm:cxn modelId="{E7E14190-3325-4A80-89A8-C699D13EB5F9}" type="presParOf" srcId="{7ECB5669-8F47-49C2-B9F6-4B789702ED8E}" destId="{3C339023-D5E1-4167-8681-606A43187F96}" srcOrd="1" destOrd="0" presId="urn:microsoft.com/office/officeart/2018/2/layout/IconVerticalSolidList"/>
    <dgm:cxn modelId="{3C1DF80C-FBF9-48BE-98B1-410A2FCF48D8}" type="presParOf" srcId="{7ECB5669-8F47-49C2-B9F6-4B789702ED8E}" destId="{9D65CF53-0A75-4A64-8F46-81CD2D93EA6C}" srcOrd="2" destOrd="0" presId="urn:microsoft.com/office/officeart/2018/2/layout/IconVerticalSolidList"/>
    <dgm:cxn modelId="{838BC97D-A2F8-4FD0-904D-CA6F21B3955F}" type="presParOf" srcId="{7ECB5669-8F47-49C2-B9F6-4B789702ED8E}" destId="{DA1B09F9-C3EB-49F4-96FE-4B80A9DC549D}" srcOrd="3" destOrd="0" presId="urn:microsoft.com/office/officeart/2018/2/layout/IconVerticalSolidList"/>
    <dgm:cxn modelId="{7F7DF032-702F-4710-B0B8-843294F6D7AE}" type="presParOf" srcId="{AC6237DB-35C7-4579-8563-96DA0A935F5F}" destId="{3C06BA35-E220-494F-9775-AFB2132446C5}" srcOrd="3" destOrd="0" presId="urn:microsoft.com/office/officeart/2018/2/layout/IconVerticalSolidList"/>
    <dgm:cxn modelId="{05928C2F-E5E7-4D18-97DE-36431C46DBAE}" type="presParOf" srcId="{AC6237DB-35C7-4579-8563-96DA0A935F5F}" destId="{6F9AC634-AFD0-4549-A754-305895C813D3}" srcOrd="4" destOrd="0" presId="urn:microsoft.com/office/officeart/2018/2/layout/IconVerticalSolidList"/>
    <dgm:cxn modelId="{61BA0832-80A9-46DF-BA14-2A3E7930D6D4}" type="presParOf" srcId="{6F9AC634-AFD0-4549-A754-305895C813D3}" destId="{9B473485-4746-4267-B1D0-A70A04D90F91}" srcOrd="0" destOrd="0" presId="urn:microsoft.com/office/officeart/2018/2/layout/IconVerticalSolidList"/>
    <dgm:cxn modelId="{55D83471-AF97-4E6E-9786-1D5D190A7C9F}" type="presParOf" srcId="{6F9AC634-AFD0-4549-A754-305895C813D3}" destId="{E1868D01-5677-4BD1-A30F-B76BFE9EB678}" srcOrd="1" destOrd="0" presId="urn:microsoft.com/office/officeart/2018/2/layout/IconVerticalSolidList"/>
    <dgm:cxn modelId="{BD0D7063-F744-4A46-8984-5408096A5659}" type="presParOf" srcId="{6F9AC634-AFD0-4549-A754-305895C813D3}" destId="{74FDDCDD-2183-434A-AB02-B24BFB025322}" srcOrd="2" destOrd="0" presId="urn:microsoft.com/office/officeart/2018/2/layout/IconVerticalSolidList"/>
    <dgm:cxn modelId="{6D86ED88-91C6-4E1D-80F6-583AE7D92BB4}" type="presParOf" srcId="{6F9AC634-AFD0-4549-A754-305895C813D3}" destId="{F7A786ED-756E-43AD-B6B3-0C97C382C0AF}" srcOrd="3" destOrd="0" presId="urn:microsoft.com/office/officeart/2018/2/layout/IconVerticalSolidList"/>
    <dgm:cxn modelId="{0C5F9482-DF0D-4F68-964D-6B341D0764AD}" type="presParOf" srcId="{AC6237DB-35C7-4579-8563-96DA0A935F5F}" destId="{7395AC47-C389-4BE1-9240-810A9E5A72B9}" srcOrd="5" destOrd="0" presId="urn:microsoft.com/office/officeart/2018/2/layout/IconVerticalSolidList"/>
    <dgm:cxn modelId="{974EAFF9-C105-4A45-9B24-F4DDF79D2BAC}" type="presParOf" srcId="{AC6237DB-35C7-4579-8563-96DA0A935F5F}" destId="{812D97BD-06A8-4153-B1C0-F42D539E90AD}" srcOrd="6" destOrd="0" presId="urn:microsoft.com/office/officeart/2018/2/layout/IconVerticalSolidList"/>
    <dgm:cxn modelId="{35F0B8C6-B234-4590-BC37-DFB0B709340A}" type="presParOf" srcId="{812D97BD-06A8-4153-B1C0-F42D539E90AD}" destId="{CA61A19F-A8DF-4FEE-A49D-CF6CAE4C79B4}" srcOrd="0" destOrd="0" presId="urn:microsoft.com/office/officeart/2018/2/layout/IconVerticalSolidList"/>
    <dgm:cxn modelId="{1909E7B0-773C-4D16-A08B-617AC81B6B1C}" type="presParOf" srcId="{812D97BD-06A8-4153-B1C0-F42D539E90AD}" destId="{806C08A4-E019-4E00-A979-331D6DF767B0}" srcOrd="1" destOrd="0" presId="urn:microsoft.com/office/officeart/2018/2/layout/IconVerticalSolidList"/>
    <dgm:cxn modelId="{66CAA607-61B0-46E8-849A-7A9B1C29DDF4}" type="presParOf" srcId="{812D97BD-06A8-4153-B1C0-F42D539E90AD}" destId="{981C6323-6887-48BD-8B78-A48BBA32058F}" srcOrd="2" destOrd="0" presId="urn:microsoft.com/office/officeart/2018/2/layout/IconVerticalSolidList"/>
    <dgm:cxn modelId="{D4A8F2E1-0C1E-4C88-BDC5-914078D4B420}" type="presParOf" srcId="{812D97BD-06A8-4153-B1C0-F42D539E90AD}" destId="{CAA60435-B382-444A-8438-11AF791D954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D12DED-AB26-421C-A7D4-B9F22DE70F37}">
      <dsp:nvSpPr>
        <dsp:cNvPr id="0" name=""/>
        <dsp:cNvSpPr/>
      </dsp:nvSpPr>
      <dsp:spPr>
        <a:xfrm>
          <a:off x="0" y="1808"/>
          <a:ext cx="10515600" cy="91661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6F0AEE-5388-4574-9DF9-2D01ACEB580A}">
      <dsp:nvSpPr>
        <dsp:cNvPr id="0" name=""/>
        <dsp:cNvSpPr/>
      </dsp:nvSpPr>
      <dsp:spPr>
        <a:xfrm>
          <a:off x="277275" y="208046"/>
          <a:ext cx="504136" cy="5041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4BE6D6F-1DDB-4E95-B0B4-65ED460E23B2}">
      <dsp:nvSpPr>
        <dsp:cNvPr id="0" name=""/>
        <dsp:cNvSpPr/>
      </dsp:nvSpPr>
      <dsp:spPr>
        <a:xfrm>
          <a:off x="1058686" y="1808"/>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The study elicited that in every report minimum one-time cited CE-6Rs term. Also, it emerged that mechanism has a strong impact on CE activities into IR practices. </a:t>
          </a:r>
        </a:p>
      </dsp:txBody>
      <dsp:txXfrm>
        <a:off x="1058686" y="1808"/>
        <a:ext cx="9456913" cy="916611"/>
      </dsp:txXfrm>
    </dsp:sp>
    <dsp:sp modelId="{E896B29F-16CD-491D-BB6D-BA3DEDB13567}">
      <dsp:nvSpPr>
        <dsp:cNvPr id="0" name=""/>
        <dsp:cNvSpPr/>
      </dsp:nvSpPr>
      <dsp:spPr>
        <a:xfrm>
          <a:off x="0" y="1147573"/>
          <a:ext cx="10515600" cy="91661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339023-D5E1-4167-8681-606A43187F96}">
      <dsp:nvSpPr>
        <dsp:cNvPr id="0" name=""/>
        <dsp:cNvSpPr/>
      </dsp:nvSpPr>
      <dsp:spPr>
        <a:xfrm>
          <a:off x="277275" y="1353811"/>
          <a:ext cx="504136" cy="50413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A1B09F9-C3EB-49F4-96FE-4B80A9DC549D}">
      <dsp:nvSpPr>
        <dsp:cNvPr id="0" name=""/>
        <dsp:cNvSpPr/>
      </dsp:nvSpPr>
      <dsp:spPr>
        <a:xfrm>
          <a:off x="1058686" y="1147573"/>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The study is helpful to generate new accounting information for the stakeholders to take rational decision</a:t>
          </a:r>
          <a:r>
            <a:rPr lang="en-US" sz="1700" kern="1200" dirty="0"/>
            <a:t>.</a:t>
          </a:r>
        </a:p>
      </dsp:txBody>
      <dsp:txXfrm>
        <a:off x="1058686" y="1147573"/>
        <a:ext cx="9456913" cy="916611"/>
      </dsp:txXfrm>
    </dsp:sp>
    <dsp:sp modelId="{9B473485-4746-4267-B1D0-A70A04D90F91}">
      <dsp:nvSpPr>
        <dsp:cNvPr id="0" name=""/>
        <dsp:cNvSpPr/>
      </dsp:nvSpPr>
      <dsp:spPr>
        <a:xfrm>
          <a:off x="0" y="2293338"/>
          <a:ext cx="10515600" cy="91661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868D01-5677-4BD1-A30F-B76BFE9EB678}">
      <dsp:nvSpPr>
        <dsp:cNvPr id="0" name=""/>
        <dsp:cNvSpPr/>
      </dsp:nvSpPr>
      <dsp:spPr>
        <a:xfrm>
          <a:off x="277275" y="2499576"/>
          <a:ext cx="504136" cy="50413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7A786ED-756E-43AD-B6B3-0C97C382C0AF}">
      <dsp:nvSpPr>
        <dsp:cNvPr id="0" name=""/>
        <dsp:cNvSpPr/>
      </dsp:nvSpPr>
      <dsp:spPr>
        <a:xfrm>
          <a:off x="1058686" y="2293338"/>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The study is beneficial for the policymakers and first movers to develop CE activities that are disclosed in their reporting practices. </a:t>
          </a:r>
        </a:p>
      </dsp:txBody>
      <dsp:txXfrm>
        <a:off x="1058686" y="2293338"/>
        <a:ext cx="9456913" cy="916611"/>
      </dsp:txXfrm>
    </dsp:sp>
    <dsp:sp modelId="{CA61A19F-A8DF-4FEE-A49D-CF6CAE4C79B4}">
      <dsp:nvSpPr>
        <dsp:cNvPr id="0" name=""/>
        <dsp:cNvSpPr/>
      </dsp:nvSpPr>
      <dsp:spPr>
        <a:xfrm>
          <a:off x="0" y="3439103"/>
          <a:ext cx="10515600" cy="91661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6C08A4-E019-4E00-A979-331D6DF767B0}">
      <dsp:nvSpPr>
        <dsp:cNvPr id="0" name=""/>
        <dsp:cNvSpPr/>
      </dsp:nvSpPr>
      <dsp:spPr>
        <a:xfrm>
          <a:off x="277275" y="3645341"/>
          <a:ext cx="504136" cy="50413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AA60435-B382-444A-8438-11AF791D9548}">
      <dsp:nvSpPr>
        <dsp:cNvPr id="0" name=""/>
        <dsp:cNvSpPr/>
      </dsp:nvSpPr>
      <dsp:spPr>
        <a:xfrm>
          <a:off x="1058686" y="3439103"/>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Hence, further research should be pursued by undertaking expert surveys, interviews and case studies that would supplement the findings of this exploratory study and determine whether CE activities are being incorporated into IR approaches. </a:t>
          </a:r>
        </a:p>
      </dsp:txBody>
      <dsp:txXfrm>
        <a:off x="1058686" y="3439103"/>
        <a:ext cx="9456913" cy="91661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8814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55D9EC95-60ED-4A0E-B1B4-55303CCEC9BE}"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3655975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1843259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07271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3543330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320015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3577594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39707944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2164248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4a_Content slide">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4F078DCB-93EE-4BE7-A995-4A147D8579B4}"/>
              </a:ext>
            </a:extLst>
          </p:cNvPr>
          <p:cNvSpPr>
            <a:spLocks noGrp="1"/>
          </p:cNvSpPr>
          <p:nvPr>
            <p:ph type="title" hasCustomPrompt="1"/>
          </p:nvPr>
        </p:nvSpPr>
        <p:spPr>
          <a:xfrm>
            <a:off x="483873" y="560367"/>
            <a:ext cx="11144412" cy="1136672"/>
          </a:xfrm>
          <a:prstGeom prst="rect">
            <a:avLst/>
          </a:prstGeom>
        </p:spPr>
        <p:txBody>
          <a:bodyPr anchor="t">
            <a:noAutofit/>
          </a:bodyPr>
          <a:lstStyle>
            <a:lvl1pPr algn="l">
              <a:lnSpc>
                <a:spcPts val="3600"/>
              </a:lnSpc>
              <a:defRPr sz="4400" spc="70" baseline="0">
                <a:solidFill>
                  <a:schemeClr val="tx2"/>
                </a:solidFill>
                <a:latin typeface="Calibri bold" panose="020F0702030404030204" pitchFamily="34" charset="0"/>
                <a:cs typeface="Calibri bold" panose="020F0702030404030204" pitchFamily="34" charset="0"/>
              </a:defRPr>
            </a:lvl1pPr>
          </a:lstStyle>
          <a:p>
            <a:r>
              <a:rPr lang="nl-NL" dirty="0"/>
              <a:t>CLICK TO ADD TITLE</a:t>
            </a:r>
            <a:endParaRPr lang="en-GB" dirty="0"/>
          </a:p>
        </p:txBody>
      </p:sp>
      <p:sp>
        <p:nvSpPr>
          <p:cNvPr id="7" name="Content Placeholder 2"/>
          <p:cNvSpPr>
            <a:spLocks noGrp="1"/>
          </p:cNvSpPr>
          <p:nvPr>
            <p:ph idx="1"/>
          </p:nvPr>
        </p:nvSpPr>
        <p:spPr>
          <a:xfrm>
            <a:off x="491615" y="1708353"/>
            <a:ext cx="11164868" cy="4425748"/>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63267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694681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D9EC95-60ED-4A0E-B1B4-55303CCEC9BE}"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2329435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D9EC95-60ED-4A0E-B1B4-55303CCEC9BE}"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108136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D9EC95-60ED-4A0E-B1B4-55303CCEC9BE}" type="datetimeFigureOut">
              <a:rPr lang="en-GB" smtClean="0"/>
              <a:t>15/05/2022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1429934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D9EC95-60ED-4A0E-B1B4-55303CCEC9BE}"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421401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9EC95-60ED-4A0E-B1B4-55303CCEC9BE}" type="datetimeFigureOut">
              <a:rPr lang="en-GB" smtClean="0"/>
              <a:t>15/05/2022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2860545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D9EC95-60ED-4A0E-B1B4-55303CCEC9BE}"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1170040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D9EC95-60ED-4A0E-B1B4-55303CCEC9BE}"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5C43EB-1111-43BD-9288-0FFCFA761E82}" type="slidenum">
              <a:rPr lang="en-GB" smtClean="0"/>
              <a:t>‹#›</a:t>
            </a:fld>
            <a:endParaRPr lang="en-GB"/>
          </a:p>
        </p:txBody>
      </p:sp>
    </p:spTree>
    <p:extLst>
      <p:ext uri="{BB962C8B-B14F-4D97-AF65-F5344CB8AC3E}">
        <p14:creationId xmlns:p14="http://schemas.microsoft.com/office/powerpoint/2010/main" val="1177047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5D9EC95-60ED-4A0E-B1B4-55303CCEC9BE}" type="datetimeFigureOut">
              <a:rPr lang="en-GB" smtClean="0"/>
              <a:t>15/05/2022</a:t>
            </a:fld>
            <a:endParaRPr lang="en-GB"/>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GB"/>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165C43EB-1111-43BD-9288-0FFCFA761E82}" type="slidenum">
              <a:rPr lang="en-GB" smtClean="0"/>
              <a:t>‹#›</a:t>
            </a:fld>
            <a:endParaRPr lang="en-GB"/>
          </a:p>
        </p:txBody>
      </p:sp>
    </p:spTree>
    <p:extLst>
      <p:ext uri="{BB962C8B-B14F-4D97-AF65-F5344CB8AC3E}">
        <p14:creationId xmlns:p14="http://schemas.microsoft.com/office/powerpoint/2010/main" val="3431763266"/>
      </p:ext>
    </p:extLst>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490E8-9161-6B3D-5086-C808B147DB10}"/>
              </a:ext>
            </a:extLst>
          </p:cNvPr>
          <p:cNvSpPr>
            <a:spLocks noGrp="1"/>
          </p:cNvSpPr>
          <p:nvPr>
            <p:ph type="ctrTitle"/>
          </p:nvPr>
        </p:nvSpPr>
        <p:spPr>
          <a:xfrm>
            <a:off x="522051" y="2772797"/>
            <a:ext cx="11147898" cy="770312"/>
          </a:xfrm>
        </p:spPr>
        <p:txBody>
          <a:bodyPr>
            <a:normAutofit fontScale="90000"/>
          </a:bodyPr>
          <a:lstStyle/>
          <a:p>
            <a:pPr algn="ctr"/>
            <a:br>
              <a:rPr lang="en-GB" sz="2800" i="1" u="sng" dirty="0">
                <a:effectLst/>
                <a:latin typeface="Times New Roman" panose="02020603050405020304" pitchFamily="18" charset="0"/>
                <a:ea typeface="Calibri" panose="020F0502020204030204" pitchFamily="34" charset="0"/>
                <a:cs typeface="Arial" panose="020B0604020202020204" pitchFamily="34" charset="0"/>
              </a:rPr>
            </a:br>
            <a:r>
              <a:rPr lang="en-GB" sz="2800" i="1" u="sng"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How and to what extent Circular Economy and Waste Productivity are reacting in the Pandemic Uncertainty; A study based on a top global corporation</a:t>
            </a:r>
            <a:endParaRPr lang="en-GB" dirty="0">
              <a:solidFill>
                <a:schemeClr val="bg1"/>
              </a:solidFill>
            </a:endParaRPr>
          </a:p>
        </p:txBody>
      </p:sp>
      <p:sp>
        <p:nvSpPr>
          <p:cNvPr id="3" name="Subtitle 2">
            <a:extLst>
              <a:ext uri="{FF2B5EF4-FFF2-40B4-BE49-F238E27FC236}">
                <a16:creationId xmlns:a16="http://schemas.microsoft.com/office/drawing/2014/main" id="{C1C04A80-541A-A6BB-AA96-10844D02E96D}"/>
              </a:ext>
            </a:extLst>
          </p:cNvPr>
          <p:cNvSpPr>
            <a:spLocks noGrp="1"/>
          </p:cNvSpPr>
          <p:nvPr>
            <p:ph type="subTitle" idx="1"/>
          </p:nvPr>
        </p:nvSpPr>
        <p:spPr>
          <a:xfrm>
            <a:off x="356681" y="3620655"/>
            <a:ext cx="11313268" cy="3140363"/>
          </a:xfrm>
        </p:spPr>
        <p:txBody>
          <a:bodyPr>
            <a:normAutofit fontScale="25000" lnSpcReduction="20000"/>
          </a:bodyPr>
          <a:lstStyle/>
          <a:p>
            <a:pPr algn="r">
              <a:lnSpc>
                <a:spcPct val="120000"/>
              </a:lnSpc>
            </a:pPr>
            <a:r>
              <a:rPr lang="en-GB" sz="2500" i="1" dirty="0">
                <a:latin typeface="Times New Roman" panose="02020603050405020304" pitchFamily="18" charset="0"/>
                <a:cs typeface="Times New Roman" panose="02020603050405020304" pitchFamily="18" charset="0"/>
              </a:rPr>
              <a:t> </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en-GB" sz="4800" i="1" dirty="0">
                <a:solidFill>
                  <a:schemeClr val="tx1"/>
                </a:solidFill>
                <a:latin typeface="Times New Roman" panose="02020603050405020304" pitchFamily="18" charset="0"/>
                <a:cs typeface="Times New Roman" panose="02020603050405020304" pitchFamily="18" charset="0"/>
              </a:rPr>
              <a:t>Dr SARFRAZ NAZIR (</a:t>
            </a:r>
            <a:r>
              <a:rPr kumimoji="0" lang="en-GB" sz="4800" b="0" i="1" u="none" strike="noStrike" kern="1200" cap="none"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RESEARCHER</a:t>
            </a:r>
            <a:r>
              <a:rPr lang="en-GB" sz="4800" i="1" dirty="0">
                <a:solidFill>
                  <a:schemeClr val="tx1"/>
                </a:solidFill>
                <a:latin typeface="Times New Roman" panose="02020603050405020304" pitchFamily="18" charset="0"/>
                <a:cs typeface="Times New Roman" panose="02020603050405020304" pitchFamily="18" charset="0"/>
              </a:rPr>
              <a:t>) </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4800" b="0" i="1" u="none" strike="noStrike" kern="1200" cap="none"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DEPARTMENT OF ECONOMIC-BUSINESS SCIENCES AND LAW FOR ECONOMICS </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4800" b="0" i="1" u="none" strike="noStrike" kern="1200" cap="none"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sarfraz.nazir@unimib.it , </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4800" b="0" i="1" u="none" strike="noStrike" kern="1200" cap="none"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University of Milano-Bicocca, Italy</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en-GB" sz="4800" i="1" dirty="0">
                <a:solidFill>
                  <a:schemeClr val="tx1"/>
                </a:solidFill>
                <a:latin typeface="Times New Roman" panose="02020603050405020304" pitchFamily="18" charset="0"/>
                <a:cs typeface="Times New Roman" panose="02020603050405020304" pitchFamily="18" charset="0"/>
              </a:rPr>
              <a:t>Prof. CAPOCCHI ALESSANDRO </a:t>
            </a:r>
            <a:br>
              <a:rPr lang="en-GB" sz="4800" i="1" dirty="0">
                <a:solidFill>
                  <a:schemeClr val="tx1"/>
                </a:solidFill>
                <a:latin typeface="Times New Roman" panose="02020603050405020304" pitchFamily="18" charset="0"/>
                <a:cs typeface="Times New Roman" panose="02020603050405020304" pitchFamily="18" charset="0"/>
              </a:rPr>
            </a:br>
            <a:r>
              <a:rPr lang="en-GB" sz="4800" i="1" dirty="0">
                <a:solidFill>
                  <a:schemeClr val="tx1"/>
                </a:solidFill>
                <a:latin typeface="Times New Roman" panose="02020603050405020304" pitchFamily="18" charset="0"/>
                <a:cs typeface="Times New Roman" panose="02020603050405020304" pitchFamily="18" charset="0"/>
              </a:rPr>
              <a:t>DEPARTMENT OF ECONOMIC-BUSINESS SCIENCES AND LAW FOR ECONOMICS</a:t>
            </a:r>
            <a:br>
              <a:rPr lang="en-GB" sz="4800" i="1" dirty="0">
                <a:solidFill>
                  <a:schemeClr val="tx1"/>
                </a:solidFill>
                <a:latin typeface="Times New Roman" panose="02020603050405020304" pitchFamily="18" charset="0"/>
                <a:cs typeface="Times New Roman" panose="02020603050405020304" pitchFamily="18" charset="0"/>
              </a:rPr>
            </a:br>
            <a:r>
              <a:rPr lang="en-GB" sz="4800" i="1" dirty="0">
                <a:solidFill>
                  <a:schemeClr val="tx1"/>
                </a:solidFill>
                <a:latin typeface="Times New Roman" panose="02020603050405020304" pitchFamily="18" charset="0"/>
                <a:cs typeface="Times New Roman" panose="02020603050405020304" pitchFamily="18" charset="0"/>
              </a:rPr>
              <a:t>alessandro.capocchi@unimib.it </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en-GB" sz="4800" i="1" dirty="0">
                <a:solidFill>
                  <a:schemeClr val="tx1"/>
                </a:solidFill>
                <a:latin typeface="Times New Roman" panose="02020603050405020304" pitchFamily="18" charset="0"/>
                <a:cs typeface="Times New Roman" panose="02020603050405020304" pitchFamily="18" charset="0"/>
              </a:rPr>
              <a:t>University of Milano-Bicocca, Italy</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4800" b="0" i="1" u="none" strike="noStrike" kern="1200" cap="none"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SANAR MUHYADDIN</a:t>
            </a:r>
          </a:p>
          <a:p>
            <a:pPr marL="0" marR="0" lvl="0" indent="0" algn="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en-GB" sz="4800" i="1" cap="none" dirty="0">
                <a:solidFill>
                  <a:schemeClr val="tx1"/>
                </a:solidFill>
                <a:latin typeface="Times New Roman" panose="02020603050405020304" pitchFamily="18" charset="0"/>
                <a:cs typeface="Times New Roman" panose="02020603050405020304" pitchFamily="18" charset="0"/>
              </a:rPr>
              <a:t>Lecture at Wrexham Glyndwr University</a:t>
            </a:r>
            <a:endParaRPr kumimoji="0" lang="en-GB" sz="4800" b="0" i="1" u="none" strike="noStrike" kern="1200" cap="none"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algn="l">
              <a:lnSpc>
                <a:spcPct val="120000"/>
              </a:lnSpc>
            </a:pPr>
            <a:endParaRPr lang="en-GB" sz="5600" i="1" dirty="0">
              <a:latin typeface="Times New Roman" panose="02020603050405020304" pitchFamily="18" charset="0"/>
              <a:cs typeface="Times New Roman" panose="02020603050405020304" pitchFamily="18" charset="0"/>
            </a:endParaRPr>
          </a:p>
          <a:p>
            <a:endParaRPr lang="en-GB" sz="2000" dirty="0"/>
          </a:p>
        </p:txBody>
      </p:sp>
      <p:sp>
        <p:nvSpPr>
          <p:cNvPr id="5" name="TextBox 4">
            <a:extLst>
              <a:ext uri="{FF2B5EF4-FFF2-40B4-BE49-F238E27FC236}">
                <a16:creationId xmlns:a16="http://schemas.microsoft.com/office/drawing/2014/main" id="{BD1479F8-63F9-9B4D-117D-A46E0873AC1C}"/>
              </a:ext>
            </a:extLst>
          </p:cNvPr>
          <p:cNvSpPr txBox="1"/>
          <p:nvPr/>
        </p:nvSpPr>
        <p:spPr>
          <a:xfrm>
            <a:off x="301558" y="603977"/>
            <a:ext cx="11420272" cy="1077218"/>
          </a:xfrm>
          <a:prstGeom prst="rect">
            <a:avLst/>
          </a:prstGeom>
          <a:noFill/>
        </p:spPr>
        <p:txBody>
          <a:bodyPr wrap="square">
            <a:spAutoFit/>
          </a:bodyPr>
          <a:lstStyle/>
          <a:p>
            <a:pPr algn="ctr"/>
            <a:r>
              <a:rPr lang="en-GB" sz="3200" b="1" i="0" dirty="0">
                <a:solidFill>
                  <a:srgbClr val="39364F"/>
                </a:solidFill>
                <a:effectLst/>
                <a:latin typeface="Times New Roman" panose="02020603050405020304" pitchFamily="18" charset="0"/>
                <a:cs typeface="Times New Roman" panose="02020603050405020304" pitchFamily="18" charset="0"/>
              </a:rPr>
              <a:t>6</a:t>
            </a:r>
            <a:r>
              <a:rPr lang="en-GB" sz="3200" b="1" i="0" baseline="30000" dirty="0">
                <a:solidFill>
                  <a:srgbClr val="39364F"/>
                </a:solidFill>
                <a:effectLst/>
                <a:latin typeface="Times New Roman" panose="02020603050405020304" pitchFamily="18" charset="0"/>
                <a:cs typeface="Times New Roman" panose="02020603050405020304" pitchFamily="18" charset="0"/>
              </a:rPr>
              <a:t>th</a:t>
            </a:r>
            <a:r>
              <a:rPr lang="en-GB" sz="3200" b="1" i="0" dirty="0">
                <a:solidFill>
                  <a:srgbClr val="39364F"/>
                </a:solidFill>
                <a:effectLst/>
                <a:latin typeface="Times New Roman" panose="02020603050405020304" pitchFamily="18" charset="0"/>
                <a:cs typeface="Times New Roman" panose="02020603050405020304" pitchFamily="18" charset="0"/>
              </a:rPr>
              <a:t> Advances in Management and Innovation Conference 2022 Cardiff University</a:t>
            </a:r>
            <a:endParaRPr lang="en-GB"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0030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C97DD35-E30E-C75A-EC72-3C5F497E23BC}"/>
              </a:ext>
            </a:extLst>
          </p:cNvPr>
          <p:cNvGraphicFramePr>
            <a:graphicFrameLocks noGrp="1"/>
          </p:cNvGraphicFramePr>
          <p:nvPr>
            <p:ph idx="1"/>
            <p:extLst>
              <p:ext uri="{D42A27DB-BD31-4B8C-83A1-F6EECF244321}">
                <p14:modId xmlns:p14="http://schemas.microsoft.com/office/powerpoint/2010/main" val="235502931"/>
              </p:ext>
            </p:extLst>
          </p:nvPr>
        </p:nvGraphicFramePr>
        <p:xfrm>
          <a:off x="0" y="0"/>
          <a:ext cx="12192000" cy="6214541"/>
        </p:xfrm>
        <a:graphic>
          <a:graphicData uri="http://schemas.openxmlformats.org/drawingml/2006/table">
            <a:tbl>
              <a:tblPr firstRow="1" bandRow="1">
                <a:tableStyleId>{8EC20E35-A176-4012-BC5E-935CFFF8708E}</a:tableStyleId>
              </a:tblPr>
              <a:tblGrid>
                <a:gridCol w="1531985">
                  <a:extLst>
                    <a:ext uri="{9D8B030D-6E8A-4147-A177-3AD203B41FA5}">
                      <a16:colId xmlns:a16="http://schemas.microsoft.com/office/drawing/2014/main" val="934384294"/>
                    </a:ext>
                  </a:extLst>
                </a:gridCol>
                <a:gridCol w="796615">
                  <a:extLst>
                    <a:ext uri="{9D8B030D-6E8A-4147-A177-3AD203B41FA5}">
                      <a16:colId xmlns:a16="http://schemas.microsoft.com/office/drawing/2014/main" val="935931385"/>
                    </a:ext>
                  </a:extLst>
                </a:gridCol>
                <a:gridCol w="1010922">
                  <a:extLst>
                    <a:ext uri="{9D8B030D-6E8A-4147-A177-3AD203B41FA5}">
                      <a16:colId xmlns:a16="http://schemas.microsoft.com/office/drawing/2014/main" val="1815000585"/>
                    </a:ext>
                  </a:extLst>
                </a:gridCol>
                <a:gridCol w="1010922">
                  <a:extLst>
                    <a:ext uri="{9D8B030D-6E8A-4147-A177-3AD203B41FA5}">
                      <a16:colId xmlns:a16="http://schemas.microsoft.com/office/drawing/2014/main" val="3527797278"/>
                    </a:ext>
                  </a:extLst>
                </a:gridCol>
                <a:gridCol w="1010922">
                  <a:extLst>
                    <a:ext uri="{9D8B030D-6E8A-4147-A177-3AD203B41FA5}">
                      <a16:colId xmlns:a16="http://schemas.microsoft.com/office/drawing/2014/main" val="3480471464"/>
                    </a:ext>
                  </a:extLst>
                </a:gridCol>
                <a:gridCol w="1010922">
                  <a:extLst>
                    <a:ext uri="{9D8B030D-6E8A-4147-A177-3AD203B41FA5}">
                      <a16:colId xmlns:a16="http://schemas.microsoft.com/office/drawing/2014/main" val="3484843181"/>
                    </a:ext>
                  </a:extLst>
                </a:gridCol>
                <a:gridCol w="1010922">
                  <a:extLst>
                    <a:ext uri="{9D8B030D-6E8A-4147-A177-3AD203B41FA5}">
                      <a16:colId xmlns:a16="http://schemas.microsoft.com/office/drawing/2014/main" val="2926002281"/>
                    </a:ext>
                  </a:extLst>
                </a:gridCol>
                <a:gridCol w="1010922">
                  <a:extLst>
                    <a:ext uri="{9D8B030D-6E8A-4147-A177-3AD203B41FA5}">
                      <a16:colId xmlns:a16="http://schemas.microsoft.com/office/drawing/2014/main" val="1181255990"/>
                    </a:ext>
                  </a:extLst>
                </a:gridCol>
                <a:gridCol w="1010922">
                  <a:extLst>
                    <a:ext uri="{9D8B030D-6E8A-4147-A177-3AD203B41FA5}">
                      <a16:colId xmlns:a16="http://schemas.microsoft.com/office/drawing/2014/main" val="1679763703"/>
                    </a:ext>
                  </a:extLst>
                </a:gridCol>
                <a:gridCol w="1010922">
                  <a:extLst>
                    <a:ext uri="{9D8B030D-6E8A-4147-A177-3AD203B41FA5}">
                      <a16:colId xmlns:a16="http://schemas.microsoft.com/office/drawing/2014/main" val="1822991033"/>
                    </a:ext>
                  </a:extLst>
                </a:gridCol>
                <a:gridCol w="813425">
                  <a:extLst>
                    <a:ext uri="{9D8B030D-6E8A-4147-A177-3AD203B41FA5}">
                      <a16:colId xmlns:a16="http://schemas.microsoft.com/office/drawing/2014/main" val="4118892233"/>
                    </a:ext>
                  </a:extLst>
                </a:gridCol>
                <a:gridCol w="962599">
                  <a:extLst>
                    <a:ext uri="{9D8B030D-6E8A-4147-A177-3AD203B41FA5}">
                      <a16:colId xmlns:a16="http://schemas.microsoft.com/office/drawing/2014/main" val="2487523507"/>
                    </a:ext>
                  </a:extLst>
                </a:gridCol>
              </a:tblGrid>
              <a:tr h="310755">
                <a:tc gridSpan="12">
                  <a:txBody>
                    <a:bodyPr/>
                    <a:lstStyle/>
                    <a:p>
                      <a:pPr algn="ctr" fontAlgn="ctr"/>
                      <a:r>
                        <a:rPr lang="en-GB" sz="1500" u="none" strike="noStrike">
                          <a:effectLst/>
                        </a:rPr>
                        <a:t>Correlations</a:t>
                      </a:r>
                      <a:endParaRPr lang="en-GB" sz="1500" b="1" i="0" u="none" strike="noStrike">
                        <a:solidFill>
                          <a:srgbClr val="993300"/>
                        </a:solidFill>
                        <a:effectLst/>
                        <a:latin typeface="Arial Bold"/>
                      </a:endParaRPr>
                    </a:p>
                  </a:txBody>
                  <a:tcPr marL="3672" marR="3672" marT="3672"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80475084"/>
                  </a:ext>
                </a:extLst>
              </a:tr>
              <a:tr h="649275">
                <a:tc>
                  <a:txBody>
                    <a:bodyPr/>
                    <a:lstStyle/>
                    <a:p>
                      <a:pPr algn="l" fontAlgn="b"/>
                      <a:r>
                        <a:rPr lang="en-GB" sz="1200" u="none" strike="noStrike">
                          <a:effectLst/>
                        </a:rPr>
                        <a:t> </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Total CE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Energy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Carbon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Water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Waste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VOC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NOx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SOx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PM Productivity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Clean Revenue Score</a:t>
                      </a:r>
                      <a:endParaRPr lang="en-GB" sz="1200" b="0" i="0" u="none" strike="noStrike">
                        <a:solidFill>
                          <a:srgbClr val="333399"/>
                        </a:solidFill>
                        <a:effectLst/>
                        <a:latin typeface="Arial" panose="020B0604020202020204" pitchFamily="34" charset="0"/>
                      </a:endParaRPr>
                    </a:p>
                  </a:txBody>
                  <a:tcPr marL="3672" marR="3672" marT="3672" marB="0" anchor="b"/>
                </a:tc>
                <a:tc>
                  <a:txBody>
                    <a:bodyPr/>
                    <a:lstStyle/>
                    <a:p>
                      <a:pPr algn="ctr" fontAlgn="b"/>
                      <a:r>
                        <a:rPr lang="en-GB" sz="1200" u="none" strike="noStrike">
                          <a:effectLst/>
                        </a:rPr>
                        <a:t>Clean Investment Score</a:t>
                      </a:r>
                      <a:endParaRPr lang="en-GB" sz="1200" b="0" i="0" u="none" strike="noStrike">
                        <a:solidFill>
                          <a:srgbClr val="333399"/>
                        </a:solidFill>
                        <a:effectLst/>
                        <a:latin typeface="Arial" panose="020B0604020202020204" pitchFamily="34" charset="0"/>
                      </a:endParaRPr>
                    </a:p>
                  </a:txBody>
                  <a:tcPr marL="3672" marR="3672" marT="3672" marB="0" anchor="b"/>
                </a:tc>
                <a:extLst>
                  <a:ext uri="{0D108BD9-81ED-4DB2-BD59-A6C34878D82A}">
                    <a16:rowId xmlns:a16="http://schemas.microsoft.com/office/drawing/2014/main" val="3799125797"/>
                  </a:ext>
                </a:extLst>
              </a:tr>
              <a:tr h="251017">
                <a:tc>
                  <a:txBody>
                    <a:bodyPr/>
                    <a:lstStyle/>
                    <a:p>
                      <a:pPr algn="l" fontAlgn="t"/>
                      <a:r>
                        <a:rPr lang="en-GB" sz="1200" u="none" strike="noStrike">
                          <a:effectLst/>
                        </a:rPr>
                        <a:t>Total CE score</a:t>
                      </a:r>
                      <a:endParaRPr lang="en-GB" sz="1200" b="0" i="0" u="none" strike="noStrike">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2195742391"/>
                  </a:ext>
                </a:extLst>
              </a:tr>
              <a:tr h="450146">
                <a:tc>
                  <a:txBody>
                    <a:bodyPr/>
                    <a:lstStyle/>
                    <a:p>
                      <a:pPr algn="l" fontAlgn="t"/>
                      <a:r>
                        <a:rPr lang="en-GB" sz="1200" u="none" strike="noStrike" dirty="0">
                          <a:effectLst/>
                        </a:rPr>
                        <a:t>Energy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dirty="0">
                          <a:effectLst/>
                        </a:rPr>
                        <a:t>.392</a:t>
                      </a:r>
                      <a:r>
                        <a:rPr lang="en-GB" sz="1200" u="none" strike="noStrike" baseline="30000" dirty="0">
                          <a:effectLst/>
                        </a:rPr>
                        <a:t>**</a:t>
                      </a:r>
                      <a:endParaRPr lang="en-GB" sz="1200" b="0" i="0" u="none" strike="noStrike" dirty="0">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2256560270"/>
                  </a:ext>
                </a:extLst>
              </a:tr>
              <a:tr h="450146">
                <a:tc>
                  <a:txBody>
                    <a:bodyPr/>
                    <a:lstStyle/>
                    <a:p>
                      <a:pPr algn="l" fontAlgn="t"/>
                      <a:r>
                        <a:rPr lang="en-GB" sz="1200" u="none" strike="noStrike" dirty="0">
                          <a:effectLst/>
                        </a:rPr>
                        <a:t>Carbon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.360</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.568</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4102017170"/>
                  </a:ext>
                </a:extLst>
              </a:tr>
              <a:tr h="450146">
                <a:tc>
                  <a:txBody>
                    <a:bodyPr/>
                    <a:lstStyle/>
                    <a:p>
                      <a:pPr algn="l" fontAlgn="t"/>
                      <a:r>
                        <a:rPr lang="en-GB" sz="1200" u="none" strike="noStrike" dirty="0">
                          <a:effectLst/>
                        </a:rPr>
                        <a:t>Water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.401</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.557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.484</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2410674178"/>
                  </a:ext>
                </a:extLst>
              </a:tr>
              <a:tr h="450146">
                <a:tc>
                  <a:txBody>
                    <a:bodyPr/>
                    <a:lstStyle/>
                    <a:p>
                      <a:pPr algn="l" fontAlgn="t"/>
                      <a:r>
                        <a:rPr lang="en-GB" sz="1200" u="none" strike="noStrike" dirty="0">
                          <a:effectLst/>
                        </a:rPr>
                        <a:t>Waste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.268</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.336</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.223</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.339</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3531608766"/>
                  </a:ext>
                </a:extLst>
              </a:tr>
              <a:tr h="450146">
                <a:tc>
                  <a:txBody>
                    <a:bodyPr/>
                    <a:lstStyle/>
                    <a:p>
                      <a:pPr algn="l" fontAlgn="t"/>
                      <a:r>
                        <a:rPr lang="en-GB" sz="1200" u="none" strike="noStrike" dirty="0">
                          <a:effectLst/>
                        </a:rPr>
                        <a:t>VOC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0.027</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0.121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0.032</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.210</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.218</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4123276351"/>
                  </a:ext>
                </a:extLst>
              </a:tr>
              <a:tr h="450146">
                <a:tc>
                  <a:txBody>
                    <a:bodyPr/>
                    <a:lstStyle/>
                    <a:p>
                      <a:pPr algn="l" fontAlgn="t"/>
                      <a:r>
                        <a:rPr lang="en-GB" sz="1200" u="none" strike="noStrike" dirty="0">
                          <a:effectLst/>
                        </a:rPr>
                        <a:t>NOx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-0.011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-0.068</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0.100</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.203</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.204</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.486</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930054672"/>
                  </a:ext>
                </a:extLst>
              </a:tr>
              <a:tr h="450146">
                <a:tc>
                  <a:txBody>
                    <a:bodyPr/>
                    <a:lstStyle/>
                    <a:p>
                      <a:pPr algn="l" fontAlgn="t"/>
                      <a:r>
                        <a:rPr lang="en-GB" sz="1200" u="none" strike="noStrike" dirty="0" err="1">
                          <a:effectLst/>
                        </a:rPr>
                        <a:t>SOx</a:t>
                      </a:r>
                      <a:r>
                        <a:rPr lang="en-GB" sz="1200" u="none" strike="noStrike" dirty="0">
                          <a:effectLst/>
                        </a:rPr>
                        <a:t>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0.121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-0.005</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.227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.317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.228</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.315</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.670</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2053505093"/>
                  </a:ext>
                </a:extLst>
              </a:tr>
              <a:tr h="450146">
                <a:tc>
                  <a:txBody>
                    <a:bodyPr/>
                    <a:lstStyle/>
                    <a:p>
                      <a:pPr algn="l" fontAlgn="t"/>
                      <a:r>
                        <a:rPr lang="en-GB" sz="1200" u="none" strike="noStrike" dirty="0">
                          <a:effectLst/>
                        </a:rPr>
                        <a:t>PM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0.070</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0.098</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.172</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.262</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.291</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.534</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.587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.517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3835332290"/>
                  </a:ext>
                </a:extLst>
              </a:tr>
              <a:tr h="450146">
                <a:tc>
                  <a:txBody>
                    <a:bodyPr/>
                    <a:lstStyle/>
                    <a:p>
                      <a:pPr algn="l" fontAlgn="t"/>
                      <a:r>
                        <a:rPr lang="en-GB" sz="1200" u="none" strike="noStrike" dirty="0">
                          <a:effectLst/>
                        </a:rPr>
                        <a:t>Revenue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-0.135</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-0.074</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-0.073</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-0.026</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-.217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0.041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0.005</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0.112</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0.097</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 </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2571841904"/>
                  </a:ext>
                </a:extLst>
              </a:tr>
              <a:tr h="450146">
                <a:tc>
                  <a:txBody>
                    <a:bodyPr/>
                    <a:lstStyle/>
                    <a:p>
                      <a:pPr algn="l" fontAlgn="t"/>
                      <a:r>
                        <a:rPr lang="en-GB" sz="1200" u="none" strike="noStrike" dirty="0">
                          <a:effectLst/>
                        </a:rPr>
                        <a:t>Investment Score</a:t>
                      </a:r>
                      <a:endParaRPr lang="en-GB" sz="1200" b="0" i="0" u="none" strike="noStrike" dirty="0">
                        <a:solidFill>
                          <a:srgbClr val="333399"/>
                        </a:solidFill>
                        <a:effectLst/>
                        <a:latin typeface="Arial" panose="020B0604020202020204" pitchFamily="34" charset="0"/>
                      </a:endParaRPr>
                    </a:p>
                  </a:txBody>
                  <a:tcPr marL="3672" marR="3672" marT="3672" marB="0"/>
                </a:tc>
                <a:tc>
                  <a:txBody>
                    <a:bodyPr/>
                    <a:lstStyle/>
                    <a:p>
                      <a:pPr algn="r" fontAlgn="t"/>
                      <a:r>
                        <a:rPr lang="en-GB" sz="1200" u="none" strike="noStrike">
                          <a:effectLst/>
                        </a:rPr>
                        <a:t>0.014</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0.018</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-0.030</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0.070</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-0.009</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0.003</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-0.009</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0.028</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0.094</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.267</a:t>
                      </a:r>
                      <a:r>
                        <a:rPr lang="en-GB" sz="1200" u="none" strike="noStrike" baseline="30000">
                          <a:effectLst/>
                        </a:rPr>
                        <a:t>**</a:t>
                      </a:r>
                      <a:endParaRPr lang="en-GB" sz="1200" b="0" i="0" u="none" strike="noStrike">
                        <a:solidFill>
                          <a:srgbClr val="993300"/>
                        </a:solidFill>
                        <a:effectLst/>
                        <a:latin typeface="Arial" panose="020B0604020202020204" pitchFamily="34" charset="0"/>
                      </a:endParaRPr>
                    </a:p>
                  </a:txBody>
                  <a:tcPr marL="3672" marR="3672" marT="3672" marB="0"/>
                </a:tc>
                <a:tc>
                  <a:txBody>
                    <a:bodyPr/>
                    <a:lstStyle/>
                    <a:p>
                      <a:pPr algn="r" fontAlgn="t"/>
                      <a:r>
                        <a:rPr lang="en-GB" sz="1200" u="none" strike="noStrike">
                          <a:effectLst/>
                        </a:rPr>
                        <a:t>1</a:t>
                      </a:r>
                      <a:endParaRPr lang="en-GB" sz="1200" b="0" i="0" u="none" strike="noStrike">
                        <a:solidFill>
                          <a:srgbClr val="993300"/>
                        </a:solidFill>
                        <a:effectLst/>
                        <a:latin typeface="Arial" panose="020B0604020202020204" pitchFamily="34" charset="0"/>
                      </a:endParaRPr>
                    </a:p>
                  </a:txBody>
                  <a:tcPr marL="3672" marR="3672" marT="3672" marB="0"/>
                </a:tc>
                <a:extLst>
                  <a:ext uri="{0D108BD9-81ED-4DB2-BD59-A6C34878D82A}">
                    <a16:rowId xmlns:a16="http://schemas.microsoft.com/office/drawing/2014/main" val="1409012163"/>
                  </a:ext>
                </a:extLst>
              </a:tr>
              <a:tr h="251017">
                <a:tc gridSpan="12">
                  <a:txBody>
                    <a:bodyPr/>
                    <a:lstStyle/>
                    <a:p>
                      <a:pPr algn="l" fontAlgn="t"/>
                      <a:r>
                        <a:rPr lang="en-GB" sz="1200" u="none" strike="noStrike">
                          <a:effectLst/>
                        </a:rPr>
                        <a:t>**. Correlation is significant at the 0.01 level (1-tailed).</a:t>
                      </a:r>
                      <a:endParaRPr lang="en-GB" sz="1200" b="0" i="0" u="none" strike="noStrike">
                        <a:solidFill>
                          <a:srgbClr val="993300"/>
                        </a:solidFill>
                        <a:effectLst/>
                        <a:latin typeface="Arial" panose="020B0604020202020204" pitchFamily="34" charset="0"/>
                      </a:endParaRPr>
                    </a:p>
                  </a:txBody>
                  <a:tcPr marL="3672" marR="3672" marT="3672"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67057225"/>
                  </a:ext>
                </a:extLst>
              </a:tr>
              <a:tr h="251017">
                <a:tc gridSpan="12">
                  <a:txBody>
                    <a:bodyPr/>
                    <a:lstStyle/>
                    <a:p>
                      <a:pPr algn="l" fontAlgn="t"/>
                      <a:r>
                        <a:rPr lang="en-GB" sz="1200" u="none" strike="noStrike" dirty="0">
                          <a:effectLst/>
                        </a:rPr>
                        <a:t>*. Correlation is significant at the 0.05 level (1-tailed).</a:t>
                      </a:r>
                      <a:endParaRPr lang="en-GB" sz="1200" b="0" i="0" u="none" strike="noStrike" dirty="0">
                        <a:solidFill>
                          <a:srgbClr val="993300"/>
                        </a:solidFill>
                        <a:effectLst/>
                        <a:latin typeface="Arial" panose="020B0604020202020204" pitchFamily="34" charset="0"/>
                      </a:endParaRPr>
                    </a:p>
                  </a:txBody>
                  <a:tcPr marL="3672" marR="3672" marT="3672"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308651"/>
                  </a:ext>
                </a:extLst>
              </a:tr>
            </a:tbl>
          </a:graphicData>
        </a:graphic>
      </p:graphicFrame>
    </p:spTree>
    <p:extLst>
      <p:ext uri="{BB962C8B-B14F-4D97-AF65-F5344CB8AC3E}">
        <p14:creationId xmlns:p14="http://schemas.microsoft.com/office/powerpoint/2010/main" val="97825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Straight Connector 8">
            <a:extLst>
              <a:ext uri="{FF2B5EF4-FFF2-40B4-BE49-F238E27FC236}">
                <a16:creationId xmlns:a16="http://schemas.microsoft.com/office/drawing/2014/main" id="{0512F9CB-A1A0-4043-A103-F6A4B94B695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10">
            <a:extLst>
              <a:ext uri="{FF2B5EF4-FFF2-40B4-BE49-F238E27FC236}">
                <a16:creationId xmlns:a16="http://schemas.microsoft.com/office/drawing/2014/main" id="{ADBE6588-EE16-4389-857C-86A156D49E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12">
            <a:extLst>
              <a:ext uri="{FF2B5EF4-FFF2-40B4-BE49-F238E27FC236}">
                <a16:creationId xmlns:a16="http://schemas.microsoft.com/office/drawing/2014/main" id="{17FD48D2-B0A7-413D-B947-AA55AC1296D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14">
            <a:extLst>
              <a:ext uri="{FF2B5EF4-FFF2-40B4-BE49-F238E27FC236}">
                <a16:creationId xmlns:a16="http://schemas.microsoft.com/office/drawing/2014/main" id="{2BE668D0-D906-4EEE-B32F-8C028624B8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6">
            <a:extLst>
              <a:ext uri="{FF2B5EF4-FFF2-40B4-BE49-F238E27FC236}">
                <a16:creationId xmlns:a16="http://schemas.microsoft.com/office/drawing/2014/main" id="{D1DE67A3-B8F6-4CFD-A8E0-D15200F231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Rectangle 18">
            <a:extLst>
              <a:ext uri="{FF2B5EF4-FFF2-40B4-BE49-F238E27FC236}">
                <a16:creationId xmlns:a16="http://schemas.microsoft.com/office/drawing/2014/main" id="{991E317B-75E3-4171-A07A-B263C1D6DC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0E42F-D641-E4C1-3113-FF8BBFFF5A1E}"/>
              </a:ext>
            </a:extLst>
          </p:cNvPr>
          <p:cNvSpPr>
            <a:spLocks noGrp="1"/>
          </p:cNvSpPr>
          <p:nvPr>
            <p:ph type="title"/>
          </p:nvPr>
        </p:nvSpPr>
        <p:spPr>
          <a:xfrm>
            <a:off x="7052778" y="628617"/>
            <a:ext cx="4985234" cy="3028983"/>
          </a:xfrm>
        </p:spPr>
        <p:txBody>
          <a:bodyPr vert="horz" lIns="91440" tIns="45720" rIns="91440" bIns="45720" rtlCol="0" anchor="b">
            <a:normAutofit/>
          </a:bodyPr>
          <a:lstStyle/>
          <a:p>
            <a:r>
              <a:rPr lang="en-US" sz="2400" dirty="0">
                <a:solidFill>
                  <a:srgbClr val="FFFFFF"/>
                </a:solidFill>
                <a:latin typeface="+mj-lt"/>
                <a:cs typeface="+mj-cs"/>
              </a:rPr>
              <a:t>Variables Estimates </a:t>
            </a:r>
          </a:p>
        </p:txBody>
      </p:sp>
      <p:sp useBgFill="1">
        <p:nvSpPr>
          <p:cNvPr id="16" name="Snip Diagonal Corner Rectangle 6">
            <a:extLst>
              <a:ext uri="{FF2B5EF4-FFF2-40B4-BE49-F238E27FC236}">
                <a16:creationId xmlns:a16="http://schemas.microsoft.com/office/drawing/2014/main" id="{4A9B19C2-B29A-4924-9E7E-6FBF17F58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418778" cy="5286838"/>
          </a:xfrm>
          <a:prstGeom prst="snip2DiagRect">
            <a:avLst>
              <a:gd name="adj1" fmla="val 10973"/>
              <a:gd name="adj2" fmla="val 0"/>
            </a:avLst>
          </a:prstGeom>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2">
            <a:extLst>
              <a:ext uri="{FF2B5EF4-FFF2-40B4-BE49-F238E27FC236}">
                <a16:creationId xmlns:a16="http://schemas.microsoft.com/office/drawing/2014/main" id="{34C85634-D5F5-4047-8F35-F4B1F50AB1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0" name="Straight Connector 23">
              <a:extLst>
                <a:ext uri="{FF2B5EF4-FFF2-40B4-BE49-F238E27FC236}">
                  <a16:creationId xmlns:a16="http://schemas.microsoft.com/office/drawing/2014/main" id="{1224BF71-948F-411D-AA79-8B2315715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5" name="Straight Connector 24">
              <a:extLst>
                <a:ext uri="{FF2B5EF4-FFF2-40B4-BE49-F238E27FC236}">
                  <a16:creationId xmlns:a16="http://schemas.microsoft.com/office/drawing/2014/main" id="{434B4526-E715-4199-A597-CD757CB4A02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7" name="Straight Connector 25">
              <a:extLst>
                <a:ext uri="{FF2B5EF4-FFF2-40B4-BE49-F238E27FC236}">
                  <a16:creationId xmlns:a16="http://schemas.microsoft.com/office/drawing/2014/main" id="{35E295A6-48D5-4F9E-A32C-5D87EAA5E7E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8" name="Straight Connector 26">
              <a:extLst>
                <a:ext uri="{FF2B5EF4-FFF2-40B4-BE49-F238E27FC236}">
                  <a16:creationId xmlns:a16="http://schemas.microsoft.com/office/drawing/2014/main" id="{E10BF5B3-9260-4D36-BB24-07BC414B9D4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9" name="Straight Connector 27">
              <a:extLst>
                <a:ext uri="{FF2B5EF4-FFF2-40B4-BE49-F238E27FC236}">
                  <a16:creationId xmlns:a16="http://schemas.microsoft.com/office/drawing/2014/main" id="{AAE0C886-FA2E-4E7C-BC00-8397AAEC865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graphicFrame>
        <p:nvGraphicFramePr>
          <p:cNvPr id="4" name="Content Placeholder 3">
            <a:extLst>
              <a:ext uri="{FF2B5EF4-FFF2-40B4-BE49-F238E27FC236}">
                <a16:creationId xmlns:a16="http://schemas.microsoft.com/office/drawing/2014/main" id="{78C2E7F6-B14A-86F5-6679-8FE201F4CE7B}"/>
              </a:ext>
            </a:extLst>
          </p:cNvPr>
          <p:cNvGraphicFramePr>
            <a:graphicFrameLocks noGrp="1"/>
          </p:cNvGraphicFramePr>
          <p:nvPr>
            <p:ph idx="1"/>
            <p:extLst>
              <p:ext uri="{D42A27DB-BD31-4B8C-83A1-F6EECF244321}">
                <p14:modId xmlns:p14="http://schemas.microsoft.com/office/powerpoint/2010/main" val="3999234452"/>
              </p:ext>
            </p:extLst>
          </p:nvPr>
        </p:nvGraphicFramePr>
        <p:xfrm>
          <a:off x="1404057" y="1097060"/>
          <a:ext cx="4844757" cy="4334174"/>
        </p:xfrm>
        <a:graphic>
          <a:graphicData uri="http://schemas.openxmlformats.org/drawingml/2006/table">
            <a:tbl>
              <a:tblPr>
                <a:solidFill>
                  <a:srgbClr val="F7F7F7"/>
                </a:solidFill>
                <a:tableStyleId>{5C22544A-7EE6-4342-B048-85BDC9FD1C3A}</a:tableStyleId>
              </a:tblPr>
              <a:tblGrid>
                <a:gridCol w="3024511">
                  <a:extLst>
                    <a:ext uri="{9D8B030D-6E8A-4147-A177-3AD203B41FA5}">
                      <a16:colId xmlns:a16="http://schemas.microsoft.com/office/drawing/2014/main" val="672402314"/>
                    </a:ext>
                  </a:extLst>
                </a:gridCol>
                <a:gridCol w="974823">
                  <a:extLst>
                    <a:ext uri="{9D8B030D-6E8A-4147-A177-3AD203B41FA5}">
                      <a16:colId xmlns:a16="http://schemas.microsoft.com/office/drawing/2014/main" val="2793846580"/>
                    </a:ext>
                  </a:extLst>
                </a:gridCol>
                <a:gridCol w="845423">
                  <a:extLst>
                    <a:ext uri="{9D8B030D-6E8A-4147-A177-3AD203B41FA5}">
                      <a16:colId xmlns:a16="http://schemas.microsoft.com/office/drawing/2014/main" val="333464122"/>
                    </a:ext>
                  </a:extLst>
                </a:gridCol>
              </a:tblGrid>
              <a:tr h="333398">
                <a:tc gridSpan="3">
                  <a:txBody>
                    <a:bodyPr/>
                    <a:lstStyle/>
                    <a:p>
                      <a:pPr algn="ctr" fontAlgn="ctr"/>
                      <a:r>
                        <a:rPr lang="en-GB" sz="1100" i="1" u="none" strike="noStrike" cap="none" spc="0">
                          <a:solidFill>
                            <a:schemeClr val="tx1"/>
                          </a:solidFill>
                          <a:effectLst/>
                        </a:rPr>
                        <a:t>Parameter Estimates</a:t>
                      </a:r>
                      <a:endParaRPr lang="en-GB" sz="1100" b="1" i="1" u="none" strike="noStrike" cap="none" spc="0">
                        <a:solidFill>
                          <a:schemeClr val="tx1"/>
                        </a:solidFill>
                        <a:effectLst/>
                        <a:latin typeface="Arial Bold"/>
                      </a:endParaRPr>
                    </a:p>
                  </a:txBody>
                  <a:tcPr marL="69920" marR="4055" marT="69547" marB="64881" anchor="ctr">
                    <a:lnL w="12700" cmpd="sng">
                      <a:noFill/>
                      <a:prstDash val="solid"/>
                    </a:lnL>
                    <a:lnR w="12700" cmpd="sng">
                      <a:noFill/>
                      <a:prstDash val="solid"/>
                    </a:lnR>
                    <a:lnT w="12700" cap="flat" cmpd="sng" algn="ctr">
                      <a:solidFill>
                        <a:schemeClr val="tx1">
                          <a:lumMod val="50000"/>
                          <a:lumOff val="50000"/>
                        </a:schemeClr>
                      </a:solidFill>
                      <a:prstDash val="solid"/>
                    </a:lnT>
                    <a:lnB w="12700" cmpd="sng">
                      <a:noFill/>
                      <a:prstDash val="solid"/>
                    </a:lnB>
                    <a:solidFill>
                      <a:srgbClr val="F7F7F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56120835"/>
                  </a:ext>
                </a:extLst>
              </a:tr>
              <a:tr h="333398">
                <a:tc>
                  <a:txBody>
                    <a:bodyPr/>
                    <a:lstStyle/>
                    <a:p>
                      <a:pPr algn="l" fontAlgn="b"/>
                      <a:endParaRPr lang="en-GB" sz="1100" b="0" i="1" u="none" strike="noStrike" cap="none" spc="0">
                        <a:solidFill>
                          <a:schemeClr val="tx1"/>
                        </a:solidFill>
                        <a:effectLst/>
                        <a:latin typeface="Arial" panose="020B0604020202020204" pitchFamily="34" charset="0"/>
                      </a:endParaRPr>
                    </a:p>
                  </a:txBody>
                  <a:tcPr marL="69920" marR="4055" marT="69547" marB="64881" anchor="b">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ctr" fontAlgn="b"/>
                      <a:r>
                        <a:rPr lang="en-GB" sz="1100" i="1" u="none" strike="noStrike" cap="none" spc="0">
                          <a:solidFill>
                            <a:schemeClr val="tx1"/>
                          </a:solidFill>
                          <a:effectLst/>
                        </a:rPr>
                        <a:t>t</a:t>
                      </a:r>
                      <a:endParaRPr lang="en-GB" sz="1100" b="0" i="1" u="none" strike="noStrike" cap="none" spc="0">
                        <a:solidFill>
                          <a:schemeClr val="tx1"/>
                        </a:solidFill>
                        <a:effectLst/>
                        <a:latin typeface="Arial" panose="020B0604020202020204" pitchFamily="34" charset="0"/>
                      </a:endParaRPr>
                    </a:p>
                  </a:txBody>
                  <a:tcPr marL="69920" marR="4055" marT="69547" marB="64881" anchor="b">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ctr" fontAlgn="b"/>
                      <a:r>
                        <a:rPr lang="en-GB" sz="1100" i="1" u="none" strike="noStrike" cap="none" spc="0">
                          <a:solidFill>
                            <a:schemeClr val="tx1"/>
                          </a:solidFill>
                          <a:effectLst/>
                        </a:rPr>
                        <a:t>Sig.</a:t>
                      </a:r>
                      <a:endParaRPr lang="en-GB" sz="1100" b="0" i="1" u="none" strike="noStrike" cap="none" spc="0">
                        <a:solidFill>
                          <a:schemeClr val="tx1"/>
                        </a:solidFill>
                        <a:effectLst/>
                        <a:latin typeface="Arial" panose="020B0604020202020204" pitchFamily="34" charset="0"/>
                      </a:endParaRPr>
                    </a:p>
                  </a:txBody>
                  <a:tcPr marL="69920" marR="4055" marT="69547" marB="64881" anchor="b">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4089390752"/>
                  </a:ext>
                </a:extLst>
              </a:tr>
              <a:tr h="333398">
                <a:tc>
                  <a:txBody>
                    <a:bodyPr/>
                    <a:lstStyle/>
                    <a:p>
                      <a:pPr algn="l" fontAlgn="t"/>
                      <a:r>
                        <a:rPr lang="en-GB" sz="1100" i="1" u="none" strike="noStrike" cap="none" spc="0">
                          <a:solidFill>
                            <a:schemeClr val="tx1"/>
                          </a:solidFill>
                          <a:effectLst/>
                        </a:rPr>
                        <a:t>(Constant)</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55.010</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0.000</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1083436606"/>
                  </a:ext>
                </a:extLst>
              </a:tr>
              <a:tr h="333398">
                <a:tc>
                  <a:txBody>
                    <a:bodyPr/>
                    <a:lstStyle/>
                    <a:p>
                      <a:pPr algn="l" fontAlgn="t"/>
                      <a:r>
                        <a:rPr lang="en-GB" sz="1100" i="1" u="none" strike="noStrike" cap="none" spc="0">
                          <a:solidFill>
                            <a:schemeClr val="tx1"/>
                          </a:solidFill>
                          <a:effectLst/>
                        </a:rPr>
                        <a:t>Energy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1.426</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0.106</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2232726563"/>
                  </a:ext>
                </a:extLst>
              </a:tr>
              <a:tr h="333398">
                <a:tc>
                  <a:txBody>
                    <a:bodyPr/>
                    <a:lstStyle/>
                    <a:p>
                      <a:pPr algn="l" fontAlgn="t"/>
                      <a:r>
                        <a:rPr lang="en-GB" sz="1100" i="1" u="none" strike="noStrike" cap="none" spc="0">
                          <a:solidFill>
                            <a:schemeClr val="tx1"/>
                          </a:solidFill>
                          <a:effectLst/>
                        </a:rPr>
                        <a:t>Carbon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1.343</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0.181</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826875044"/>
                  </a:ext>
                </a:extLst>
              </a:tr>
              <a:tr h="333398">
                <a:tc>
                  <a:txBody>
                    <a:bodyPr/>
                    <a:lstStyle/>
                    <a:p>
                      <a:pPr algn="l" fontAlgn="t"/>
                      <a:r>
                        <a:rPr lang="en-GB" sz="1100" i="1" u="none" strike="noStrike" cap="none" spc="0">
                          <a:solidFill>
                            <a:schemeClr val="tx1"/>
                          </a:solidFill>
                          <a:effectLst/>
                        </a:rPr>
                        <a:t>Water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2.139</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0.034</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4213488453"/>
                  </a:ext>
                </a:extLst>
              </a:tr>
              <a:tr h="333398">
                <a:tc>
                  <a:txBody>
                    <a:bodyPr/>
                    <a:lstStyle/>
                    <a:p>
                      <a:pPr algn="l" fontAlgn="t"/>
                      <a:r>
                        <a:rPr lang="en-GB" sz="1100" i="1" u="none" strike="noStrike" cap="none" spc="0">
                          <a:solidFill>
                            <a:schemeClr val="tx1"/>
                          </a:solidFill>
                          <a:effectLst/>
                        </a:rPr>
                        <a:t>Waste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1.204</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0.031</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1362109598"/>
                  </a:ext>
                </a:extLst>
              </a:tr>
              <a:tr h="333398">
                <a:tc>
                  <a:txBody>
                    <a:bodyPr/>
                    <a:lstStyle/>
                    <a:p>
                      <a:pPr algn="l" fontAlgn="t"/>
                      <a:r>
                        <a:rPr lang="en-GB" sz="1100" i="1" u="none" strike="noStrike" cap="none" spc="0">
                          <a:solidFill>
                            <a:schemeClr val="tx1"/>
                          </a:solidFill>
                          <a:effectLst/>
                        </a:rPr>
                        <a:t>VOC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-0.226</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0.821</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2855546253"/>
                  </a:ext>
                </a:extLst>
              </a:tr>
              <a:tr h="333398">
                <a:tc>
                  <a:txBody>
                    <a:bodyPr/>
                    <a:lstStyle/>
                    <a:p>
                      <a:pPr algn="l" fontAlgn="t"/>
                      <a:r>
                        <a:rPr lang="en-GB" sz="1100" i="1" u="none" strike="noStrike" cap="none" spc="0">
                          <a:solidFill>
                            <a:schemeClr val="tx1"/>
                          </a:solidFill>
                          <a:effectLst/>
                        </a:rPr>
                        <a:t>NOx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-1.218</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0.225</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1220664829"/>
                  </a:ext>
                </a:extLst>
              </a:tr>
              <a:tr h="333398">
                <a:tc>
                  <a:txBody>
                    <a:bodyPr/>
                    <a:lstStyle/>
                    <a:p>
                      <a:pPr algn="l" fontAlgn="t"/>
                      <a:r>
                        <a:rPr lang="en-GB" sz="1100" i="1" u="none" strike="noStrike" cap="none" spc="0">
                          <a:solidFill>
                            <a:schemeClr val="tx1"/>
                          </a:solidFill>
                          <a:effectLst/>
                        </a:rPr>
                        <a:t>SOx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1.098</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0.274</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3910348591"/>
                  </a:ext>
                </a:extLst>
              </a:tr>
              <a:tr h="333398">
                <a:tc>
                  <a:txBody>
                    <a:bodyPr/>
                    <a:lstStyle/>
                    <a:p>
                      <a:pPr algn="l" fontAlgn="t"/>
                      <a:r>
                        <a:rPr lang="en-GB" sz="1100" i="1" u="none" strike="noStrike" cap="none" spc="0">
                          <a:solidFill>
                            <a:schemeClr val="tx1"/>
                          </a:solidFill>
                          <a:effectLst/>
                        </a:rPr>
                        <a:t>PM Productivity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-0.133</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0.080</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3962341339"/>
                  </a:ext>
                </a:extLst>
              </a:tr>
              <a:tr h="333398">
                <a:tc>
                  <a:txBody>
                    <a:bodyPr/>
                    <a:lstStyle/>
                    <a:p>
                      <a:pPr algn="l" fontAlgn="t"/>
                      <a:r>
                        <a:rPr lang="en-GB" sz="1100" i="1" u="none" strike="noStrike" cap="none" spc="0">
                          <a:solidFill>
                            <a:schemeClr val="tx1"/>
                          </a:solidFill>
                          <a:effectLst/>
                        </a:rPr>
                        <a:t>Clean Revenue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-1.283</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r" fontAlgn="t"/>
                      <a:r>
                        <a:rPr lang="en-GB" sz="1100" i="1" u="none" strike="noStrike" cap="none" spc="0">
                          <a:solidFill>
                            <a:schemeClr val="tx1"/>
                          </a:solidFill>
                          <a:effectLst/>
                        </a:rPr>
                        <a:t>0.202</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1006889205"/>
                  </a:ext>
                </a:extLst>
              </a:tr>
              <a:tr h="333398">
                <a:tc>
                  <a:txBody>
                    <a:bodyPr/>
                    <a:lstStyle/>
                    <a:p>
                      <a:pPr algn="l" fontAlgn="t"/>
                      <a:r>
                        <a:rPr lang="en-GB" sz="1100" i="1" u="none" strike="noStrike" cap="none" spc="0">
                          <a:solidFill>
                            <a:schemeClr val="tx1"/>
                          </a:solidFill>
                          <a:effectLst/>
                        </a:rPr>
                        <a:t>Clean Investment Score</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ap="flat" cmpd="sng" algn="ctr">
                      <a:solidFill>
                        <a:schemeClr val="tx1">
                          <a:lumMod val="50000"/>
                          <a:lumOff val="50000"/>
                        </a:schemeClr>
                      </a:solidFill>
                      <a:prstDash val="solid"/>
                    </a:lnB>
                    <a:solidFill>
                      <a:srgbClr val="F7F7F7"/>
                    </a:solidFill>
                  </a:tcPr>
                </a:tc>
                <a:tc>
                  <a:txBody>
                    <a:bodyPr/>
                    <a:lstStyle/>
                    <a:p>
                      <a:pPr algn="r" fontAlgn="t"/>
                      <a:r>
                        <a:rPr lang="en-GB" sz="1100" i="1" u="none" strike="noStrike" cap="none" spc="0">
                          <a:solidFill>
                            <a:schemeClr val="tx1"/>
                          </a:solidFill>
                          <a:effectLst/>
                        </a:rPr>
                        <a:t>0.327</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ap="flat" cmpd="sng" algn="ctr">
                      <a:solidFill>
                        <a:schemeClr val="tx1">
                          <a:lumMod val="50000"/>
                          <a:lumOff val="50000"/>
                        </a:schemeClr>
                      </a:solidFill>
                      <a:prstDash val="solid"/>
                    </a:lnB>
                    <a:solidFill>
                      <a:srgbClr val="F7F7F7"/>
                    </a:solidFill>
                  </a:tcPr>
                </a:tc>
                <a:tc>
                  <a:txBody>
                    <a:bodyPr/>
                    <a:lstStyle/>
                    <a:p>
                      <a:pPr algn="r" fontAlgn="t"/>
                      <a:r>
                        <a:rPr lang="en-GB" sz="1100" i="1" u="none" strike="noStrike" cap="none" spc="0">
                          <a:solidFill>
                            <a:schemeClr val="tx1"/>
                          </a:solidFill>
                          <a:effectLst/>
                        </a:rPr>
                        <a:t>0.744</a:t>
                      </a:r>
                      <a:endParaRPr lang="en-GB" sz="1100" b="0" i="1" u="none" strike="noStrike" cap="none" spc="0">
                        <a:solidFill>
                          <a:schemeClr val="tx1"/>
                        </a:solidFill>
                        <a:effectLst/>
                        <a:latin typeface="Arial" panose="020B0604020202020204" pitchFamily="34" charset="0"/>
                      </a:endParaRPr>
                    </a:p>
                  </a:txBody>
                  <a:tcPr marL="69920" marR="4055" marT="69547" marB="64881">
                    <a:lnL w="12700" cmpd="sng">
                      <a:noFill/>
                      <a:prstDash val="solid"/>
                    </a:lnL>
                    <a:lnR w="12700" cmpd="sng">
                      <a:noFill/>
                      <a:prstDash val="solid"/>
                    </a:lnR>
                    <a:lnT w="12700" cmpd="sng">
                      <a:noFill/>
                      <a:prstDash val="solid"/>
                    </a:lnT>
                    <a:lnB w="12700" cap="flat" cmpd="sng" algn="ctr">
                      <a:solidFill>
                        <a:schemeClr val="tx1">
                          <a:lumMod val="50000"/>
                          <a:lumOff val="50000"/>
                        </a:schemeClr>
                      </a:solidFill>
                      <a:prstDash val="solid"/>
                    </a:lnB>
                    <a:solidFill>
                      <a:srgbClr val="F7F7F7"/>
                    </a:solidFill>
                  </a:tcPr>
                </a:tc>
                <a:extLst>
                  <a:ext uri="{0D108BD9-81ED-4DB2-BD59-A6C34878D82A}">
                    <a16:rowId xmlns:a16="http://schemas.microsoft.com/office/drawing/2014/main" val="2468223007"/>
                  </a:ext>
                </a:extLst>
              </a:tr>
            </a:tbl>
          </a:graphicData>
        </a:graphic>
      </p:graphicFrame>
    </p:spTree>
    <p:extLst>
      <p:ext uri="{BB962C8B-B14F-4D97-AF65-F5344CB8AC3E}">
        <p14:creationId xmlns:p14="http://schemas.microsoft.com/office/powerpoint/2010/main" val="4152362755"/>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C1418AE-C15A-D043-CE71-959D72C1ABE1}"/>
              </a:ext>
            </a:extLst>
          </p:cNvPr>
          <p:cNvGraphicFramePr>
            <a:graphicFrameLocks noGrp="1"/>
          </p:cNvGraphicFramePr>
          <p:nvPr>
            <p:ph idx="1"/>
            <p:extLst>
              <p:ext uri="{D42A27DB-BD31-4B8C-83A1-F6EECF244321}">
                <p14:modId xmlns:p14="http://schemas.microsoft.com/office/powerpoint/2010/main" val="725037103"/>
              </p:ext>
            </p:extLst>
          </p:nvPr>
        </p:nvGraphicFramePr>
        <p:xfrm>
          <a:off x="1" y="0"/>
          <a:ext cx="12191999" cy="6214535"/>
        </p:xfrm>
        <a:graphic>
          <a:graphicData uri="http://schemas.openxmlformats.org/drawingml/2006/table">
            <a:tbl>
              <a:tblPr firstRow="1" bandRow="1">
                <a:tableStyleId>{8799B23B-EC83-4686-B30A-512413B5E67A}</a:tableStyleId>
              </a:tblPr>
              <a:tblGrid>
                <a:gridCol w="6105691">
                  <a:extLst>
                    <a:ext uri="{9D8B030D-6E8A-4147-A177-3AD203B41FA5}">
                      <a16:colId xmlns:a16="http://schemas.microsoft.com/office/drawing/2014/main" val="2791408587"/>
                    </a:ext>
                  </a:extLst>
                </a:gridCol>
                <a:gridCol w="3043154">
                  <a:extLst>
                    <a:ext uri="{9D8B030D-6E8A-4147-A177-3AD203B41FA5}">
                      <a16:colId xmlns:a16="http://schemas.microsoft.com/office/drawing/2014/main" val="2772929263"/>
                    </a:ext>
                  </a:extLst>
                </a:gridCol>
                <a:gridCol w="3043154">
                  <a:extLst>
                    <a:ext uri="{9D8B030D-6E8A-4147-A177-3AD203B41FA5}">
                      <a16:colId xmlns:a16="http://schemas.microsoft.com/office/drawing/2014/main" val="2375196318"/>
                    </a:ext>
                  </a:extLst>
                </a:gridCol>
              </a:tblGrid>
              <a:tr h="579383">
                <a:tc gridSpan="3">
                  <a:txBody>
                    <a:bodyPr/>
                    <a:lstStyle/>
                    <a:p>
                      <a:pPr algn="ctr" fontAlgn="ctr"/>
                      <a:r>
                        <a:rPr lang="en-GB" sz="2800" i="1" u="none" strike="noStrike" dirty="0">
                          <a:effectLst/>
                        </a:rPr>
                        <a:t>Parameter Estimates with Robust Standard Errors</a:t>
                      </a:r>
                      <a:endParaRPr lang="en-GB" sz="2800" b="1" i="1" u="none" strike="noStrike" dirty="0">
                        <a:solidFill>
                          <a:srgbClr val="993300"/>
                        </a:solidFill>
                        <a:effectLst/>
                        <a:latin typeface="Arial Bold"/>
                      </a:endParaRPr>
                    </a:p>
                  </a:txBody>
                  <a:tcPr marL="14177" marR="14177" marT="14177"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29583787"/>
                  </a:ext>
                </a:extLst>
              </a:tr>
              <a:tr h="469596">
                <a:tc>
                  <a:txBody>
                    <a:bodyPr/>
                    <a:lstStyle/>
                    <a:p>
                      <a:pPr algn="l" fontAlgn="b"/>
                      <a:r>
                        <a:rPr lang="en-GB" sz="2200" i="1" u="none" strike="noStrike" dirty="0">
                          <a:effectLst/>
                        </a:rPr>
                        <a:t>Parameter</a:t>
                      </a:r>
                      <a:endParaRPr lang="en-GB" sz="2200" b="0" i="1" u="none" strike="noStrike" dirty="0">
                        <a:solidFill>
                          <a:srgbClr val="333399"/>
                        </a:solidFill>
                        <a:effectLst/>
                        <a:latin typeface="Arial" panose="020B0604020202020204" pitchFamily="34" charset="0"/>
                      </a:endParaRPr>
                    </a:p>
                  </a:txBody>
                  <a:tcPr marL="14177" marR="14177" marT="14177" marB="0" anchor="b"/>
                </a:tc>
                <a:tc>
                  <a:txBody>
                    <a:bodyPr/>
                    <a:lstStyle/>
                    <a:p>
                      <a:pPr algn="ctr" fontAlgn="b"/>
                      <a:r>
                        <a:rPr lang="en-GB" sz="2200" i="1" u="none" strike="noStrike" dirty="0">
                          <a:effectLst/>
                        </a:rPr>
                        <a:t>t</a:t>
                      </a:r>
                      <a:endParaRPr lang="en-GB" sz="2200" b="0" i="1" u="none" strike="noStrike" dirty="0">
                        <a:solidFill>
                          <a:srgbClr val="333399"/>
                        </a:solidFill>
                        <a:effectLst/>
                        <a:latin typeface="Arial" panose="020B0604020202020204" pitchFamily="34" charset="0"/>
                      </a:endParaRPr>
                    </a:p>
                  </a:txBody>
                  <a:tcPr marL="14177" marR="14177" marT="14177" marB="0" anchor="b"/>
                </a:tc>
                <a:tc>
                  <a:txBody>
                    <a:bodyPr/>
                    <a:lstStyle/>
                    <a:p>
                      <a:pPr algn="ctr" fontAlgn="b"/>
                      <a:r>
                        <a:rPr lang="en-GB" sz="2200" i="1" u="none" strike="noStrike" dirty="0">
                          <a:effectLst/>
                        </a:rPr>
                        <a:t>Sig.</a:t>
                      </a:r>
                      <a:endParaRPr lang="en-GB" sz="2200" b="0" i="1" u="none" strike="noStrike" dirty="0">
                        <a:solidFill>
                          <a:srgbClr val="333399"/>
                        </a:solidFill>
                        <a:effectLst/>
                        <a:latin typeface="Arial" panose="020B0604020202020204" pitchFamily="34" charset="0"/>
                      </a:endParaRPr>
                    </a:p>
                  </a:txBody>
                  <a:tcPr marL="14177" marR="14177" marT="14177" marB="0" anchor="b"/>
                </a:tc>
                <a:extLst>
                  <a:ext uri="{0D108BD9-81ED-4DB2-BD59-A6C34878D82A}">
                    <a16:rowId xmlns:a16="http://schemas.microsoft.com/office/drawing/2014/main" val="930738071"/>
                  </a:ext>
                </a:extLst>
              </a:tr>
              <a:tr h="469596">
                <a:tc>
                  <a:txBody>
                    <a:bodyPr/>
                    <a:lstStyle/>
                    <a:p>
                      <a:pPr algn="l" fontAlgn="t"/>
                      <a:r>
                        <a:rPr lang="en-GB" sz="2200" i="1" u="none" strike="noStrike" dirty="0">
                          <a:effectLst/>
                        </a:rPr>
                        <a:t>Intercept</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69.107</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0.000</a:t>
                      </a:r>
                      <a:endParaRPr lang="en-GB" sz="2200" b="0" i="1" u="none" strike="noStrike">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514614944"/>
                  </a:ext>
                </a:extLst>
              </a:tr>
              <a:tr h="469596">
                <a:tc>
                  <a:txBody>
                    <a:bodyPr/>
                    <a:lstStyle/>
                    <a:p>
                      <a:pPr algn="l" fontAlgn="t"/>
                      <a:r>
                        <a:rPr lang="en-GB" sz="2200" i="1" u="none" strike="noStrike" dirty="0">
                          <a:effectLst/>
                        </a:rPr>
                        <a:t>Energy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1.357</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0.177</a:t>
                      </a:r>
                      <a:endParaRPr lang="en-GB" sz="2200" b="0" i="1" u="none" strike="noStrike">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386876214"/>
                  </a:ext>
                </a:extLst>
              </a:tr>
              <a:tr h="469596">
                <a:tc>
                  <a:txBody>
                    <a:bodyPr/>
                    <a:lstStyle/>
                    <a:p>
                      <a:pPr algn="l" fontAlgn="t"/>
                      <a:r>
                        <a:rPr lang="en-GB" sz="2200" i="1" u="none" strike="noStrike" dirty="0">
                          <a:effectLst/>
                        </a:rPr>
                        <a:t>Carbon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1.465</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0.145</a:t>
                      </a:r>
                      <a:endParaRPr lang="en-GB" sz="2200" b="0" i="1" u="none" strike="noStrike">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788849706"/>
                  </a:ext>
                </a:extLst>
              </a:tr>
              <a:tr h="469596">
                <a:tc>
                  <a:txBody>
                    <a:bodyPr/>
                    <a:lstStyle/>
                    <a:p>
                      <a:pPr algn="l" fontAlgn="t"/>
                      <a:r>
                        <a:rPr lang="en-GB" sz="2200" i="1" u="none" strike="noStrike" dirty="0">
                          <a:effectLst/>
                        </a:rPr>
                        <a:t>Water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2.744</a:t>
                      </a:r>
                      <a:endParaRPr lang="en-GB" sz="2200" b="0" i="1" u="none" strike="noStrike" dirty="0">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0.007</a:t>
                      </a:r>
                      <a:endParaRPr lang="en-GB" sz="2200" b="0" i="1" u="none" strike="noStrike">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2784385158"/>
                  </a:ext>
                </a:extLst>
              </a:tr>
              <a:tr h="469596">
                <a:tc>
                  <a:txBody>
                    <a:bodyPr/>
                    <a:lstStyle/>
                    <a:p>
                      <a:pPr algn="l" fontAlgn="t"/>
                      <a:r>
                        <a:rPr lang="en-GB" sz="2200" i="1" u="none" strike="noStrike" dirty="0">
                          <a:effectLst/>
                        </a:rPr>
                        <a:t>Waste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1.002</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0.318</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2452764442"/>
                  </a:ext>
                </a:extLst>
              </a:tr>
              <a:tr h="469596">
                <a:tc>
                  <a:txBody>
                    <a:bodyPr/>
                    <a:lstStyle/>
                    <a:p>
                      <a:pPr algn="l" fontAlgn="t"/>
                      <a:r>
                        <a:rPr lang="en-GB" sz="2200" i="1" u="none" strike="noStrike" dirty="0">
                          <a:effectLst/>
                        </a:rPr>
                        <a:t>VOC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-0.199</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0.842</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140161243"/>
                  </a:ext>
                </a:extLst>
              </a:tr>
              <a:tr h="469596">
                <a:tc>
                  <a:txBody>
                    <a:bodyPr/>
                    <a:lstStyle/>
                    <a:p>
                      <a:pPr algn="l" fontAlgn="t"/>
                      <a:r>
                        <a:rPr lang="en-GB" sz="2200" i="1" u="none" strike="noStrike" dirty="0" err="1">
                          <a:effectLst/>
                        </a:rPr>
                        <a:t>Nox</a:t>
                      </a:r>
                      <a:r>
                        <a:rPr lang="en-GB" sz="2200" i="1" u="none" strike="noStrike" dirty="0">
                          <a:effectLst/>
                        </a:rPr>
                        <a:t>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-1.070</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0.287</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3032583911"/>
                  </a:ext>
                </a:extLst>
              </a:tr>
              <a:tr h="469596">
                <a:tc>
                  <a:txBody>
                    <a:bodyPr/>
                    <a:lstStyle/>
                    <a:p>
                      <a:pPr algn="l" fontAlgn="t"/>
                      <a:r>
                        <a:rPr lang="en-GB" sz="2200" i="1" u="none" strike="noStrike" dirty="0">
                          <a:effectLst/>
                        </a:rPr>
                        <a:t>Sox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1.059</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0.292</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706860190"/>
                  </a:ext>
                </a:extLst>
              </a:tr>
              <a:tr h="469596">
                <a:tc>
                  <a:txBody>
                    <a:bodyPr/>
                    <a:lstStyle/>
                    <a:p>
                      <a:pPr algn="l" fontAlgn="t"/>
                      <a:r>
                        <a:rPr lang="en-GB" sz="2200" i="1" u="none" strike="noStrike" dirty="0">
                          <a:effectLst/>
                        </a:rPr>
                        <a:t>PM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-0.139</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0.890</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3228466855"/>
                  </a:ext>
                </a:extLst>
              </a:tr>
              <a:tr h="469596">
                <a:tc>
                  <a:txBody>
                    <a:bodyPr/>
                    <a:lstStyle/>
                    <a:p>
                      <a:pPr algn="l" fontAlgn="t"/>
                      <a:r>
                        <a:rPr lang="en-GB" sz="2200" i="1" u="none" strike="noStrike" dirty="0">
                          <a:effectLst/>
                        </a:rPr>
                        <a:t>Revenue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-1.501</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0.136</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4111803563"/>
                  </a:ext>
                </a:extLst>
              </a:tr>
              <a:tr h="469596">
                <a:tc>
                  <a:txBody>
                    <a:bodyPr/>
                    <a:lstStyle/>
                    <a:p>
                      <a:pPr algn="l" fontAlgn="t"/>
                      <a:r>
                        <a:rPr lang="en-GB" sz="2200" i="1" u="none" strike="noStrike" dirty="0">
                          <a:effectLst/>
                        </a:rPr>
                        <a:t>Investment Score</a:t>
                      </a:r>
                      <a:endParaRPr lang="en-GB" sz="2200" b="0" i="1" u="none" strike="noStrike" dirty="0">
                        <a:solidFill>
                          <a:srgbClr val="333399"/>
                        </a:solidFill>
                        <a:effectLst/>
                        <a:latin typeface="Arial" panose="020B0604020202020204" pitchFamily="34" charset="0"/>
                      </a:endParaRPr>
                    </a:p>
                  </a:txBody>
                  <a:tcPr marL="14177" marR="14177" marT="14177" marB="0"/>
                </a:tc>
                <a:tc>
                  <a:txBody>
                    <a:bodyPr/>
                    <a:lstStyle/>
                    <a:p>
                      <a:pPr algn="r" fontAlgn="t"/>
                      <a:r>
                        <a:rPr lang="en-GB" sz="2200" i="1" u="none" strike="noStrike">
                          <a:effectLst/>
                        </a:rPr>
                        <a:t>0.331</a:t>
                      </a:r>
                      <a:endParaRPr lang="en-GB" sz="2200" b="0" i="1" u="none" strike="noStrike">
                        <a:solidFill>
                          <a:srgbClr val="993300"/>
                        </a:solidFill>
                        <a:effectLst/>
                        <a:latin typeface="Arial" panose="020B0604020202020204" pitchFamily="34" charset="0"/>
                      </a:endParaRPr>
                    </a:p>
                  </a:txBody>
                  <a:tcPr marL="14177" marR="14177" marT="14177" marB="0"/>
                </a:tc>
                <a:tc>
                  <a:txBody>
                    <a:bodyPr/>
                    <a:lstStyle/>
                    <a:p>
                      <a:pPr algn="r" fontAlgn="t"/>
                      <a:r>
                        <a:rPr lang="en-GB" sz="2200" i="1" u="none" strike="noStrike" dirty="0">
                          <a:effectLst/>
                        </a:rPr>
                        <a:t>0.741</a:t>
                      </a:r>
                      <a:endParaRPr lang="en-GB" sz="2200" b="0" i="1" u="none" strike="noStrike" dirty="0">
                        <a:solidFill>
                          <a:srgbClr val="993300"/>
                        </a:solidFill>
                        <a:effectLst/>
                        <a:latin typeface="Arial" panose="020B0604020202020204" pitchFamily="34" charset="0"/>
                      </a:endParaRPr>
                    </a:p>
                  </a:txBody>
                  <a:tcPr marL="14177" marR="14177" marT="14177" marB="0"/>
                </a:tc>
                <a:extLst>
                  <a:ext uri="{0D108BD9-81ED-4DB2-BD59-A6C34878D82A}">
                    <a16:rowId xmlns:a16="http://schemas.microsoft.com/office/drawing/2014/main" val="673525738"/>
                  </a:ext>
                </a:extLst>
              </a:tr>
            </a:tbl>
          </a:graphicData>
        </a:graphic>
      </p:graphicFrame>
    </p:spTree>
    <p:extLst>
      <p:ext uri="{BB962C8B-B14F-4D97-AF65-F5344CB8AC3E}">
        <p14:creationId xmlns:p14="http://schemas.microsoft.com/office/powerpoint/2010/main" val="323350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32170-49A5-D483-FA77-0E49D48A530E}"/>
              </a:ext>
            </a:extLst>
          </p:cNvPr>
          <p:cNvSpPr>
            <a:spLocks noGrp="1"/>
          </p:cNvSpPr>
          <p:nvPr>
            <p:ph type="title"/>
          </p:nvPr>
        </p:nvSpPr>
        <p:spPr>
          <a:xfrm>
            <a:off x="841248" y="256032"/>
            <a:ext cx="10506456" cy="1014984"/>
          </a:xfrm>
        </p:spPr>
        <p:txBody>
          <a:bodyPr vert="horz" lIns="91440" tIns="45720" rIns="91440" bIns="45720" rtlCol="0" anchor="b">
            <a:normAutofit fontScale="90000"/>
          </a:bodyPr>
          <a:lstStyle/>
          <a:p>
            <a:pPr>
              <a:lnSpc>
                <a:spcPct val="90000"/>
              </a:lnSpc>
            </a:pPr>
            <a:r>
              <a:rPr lang="en-US" kern="1200">
                <a:solidFill>
                  <a:schemeClr val="tx1"/>
                </a:solidFill>
                <a:latin typeface="+mj-lt"/>
                <a:ea typeface="+mj-ea"/>
                <a:cs typeface="+mj-cs"/>
              </a:rPr>
              <a:t>Conclusion, Limitation and Future Research</a:t>
            </a:r>
          </a:p>
        </p:txBody>
      </p:sp>
      <p:graphicFrame>
        <p:nvGraphicFramePr>
          <p:cNvPr id="7" name="Content Placeholder 2">
            <a:extLst>
              <a:ext uri="{FF2B5EF4-FFF2-40B4-BE49-F238E27FC236}">
                <a16:creationId xmlns:a16="http://schemas.microsoft.com/office/drawing/2014/main" id="{A631834F-56DE-497C-582D-47046AA27AEE}"/>
              </a:ext>
            </a:extLst>
          </p:cNvPr>
          <p:cNvGraphicFramePr>
            <a:graphicFrameLocks noGrp="1"/>
          </p:cNvGraphicFramePr>
          <p:nvPr>
            <p:ph idx="1"/>
            <p:extLst>
              <p:ext uri="{D42A27DB-BD31-4B8C-83A1-F6EECF244321}">
                <p14:modId xmlns:p14="http://schemas.microsoft.com/office/powerpoint/2010/main" val="1418166637"/>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5412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0FA0-74BD-679E-2CD4-40B15D0CF46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0C72940-7714-48D3-174C-908A4093DE68}"/>
              </a:ext>
            </a:extLst>
          </p:cNvPr>
          <p:cNvSpPr>
            <a:spLocks noGrp="1"/>
          </p:cNvSpPr>
          <p:nvPr>
            <p:ph idx="1"/>
          </p:nvPr>
        </p:nvSpPr>
        <p:spPr/>
        <p:txBody>
          <a:bodyPr>
            <a:normAutofit/>
          </a:bodyPr>
          <a:lstStyle/>
          <a:p>
            <a:pPr marL="0" indent="0" algn="ctr">
              <a:buNone/>
            </a:pPr>
            <a:r>
              <a:rPr lang="en-GB" sz="4400" dirty="0"/>
              <a:t>Thank you </a:t>
            </a:r>
          </a:p>
        </p:txBody>
      </p:sp>
    </p:spTree>
    <p:extLst>
      <p:ext uri="{BB962C8B-B14F-4D97-AF65-F5344CB8AC3E}">
        <p14:creationId xmlns:p14="http://schemas.microsoft.com/office/powerpoint/2010/main" val="2364465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24E66-11F6-4422-88A6-6B9EA9F4BD72}"/>
              </a:ext>
            </a:extLst>
          </p:cNvPr>
          <p:cNvSpPr>
            <a:spLocks noGrp="1"/>
          </p:cNvSpPr>
          <p:nvPr>
            <p:ph type="title"/>
          </p:nvPr>
        </p:nvSpPr>
        <p:spPr/>
        <p:txBody>
          <a:bodyPr/>
          <a:lstStyle/>
          <a:p>
            <a:r>
              <a:rPr lang="en-GB" cap="none" dirty="0">
                <a:solidFill>
                  <a:schemeClr val="bg1"/>
                </a:solidFill>
              </a:rPr>
              <a:t>Background</a:t>
            </a:r>
          </a:p>
        </p:txBody>
      </p:sp>
      <p:pic>
        <p:nvPicPr>
          <p:cNvPr id="4" name="Content Placeholder 9">
            <a:extLst>
              <a:ext uri="{FF2B5EF4-FFF2-40B4-BE49-F238E27FC236}">
                <a16:creationId xmlns:a16="http://schemas.microsoft.com/office/drawing/2014/main" id="{F6472D1A-B4F9-461F-A07B-20C9C1723C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2701926"/>
            <a:ext cx="1714500" cy="2092325"/>
          </a:xfrm>
          <a:prstGeom prst="rect">
            <a:avLst/>
          </a:prstGeom>
        </p:spPr>
      </p:pic>
      <p:sp>
        <p:nvSpPr>
          <p:cNvPr id="5" name="Arrow: Right 4">
            <a:extLst>
              <a:ext uri="{FF2B5EF4-FFF2-40B4-BE49-F238E27FC236}">
                <a16:creationId xmlns:a16="http://schemas.microsoft.com/office/drawing/2014/main" id="{BD961E55-1354-478A-9E92-E99FADE5B6C5}"/>
              </a:ext>
            </a:extLst>
          </p:cNvPr>
          <p:cNvSpPr/>
          <p:nvPr/>
        </p:nvSpPr>
        <p:spPr>
          <a:xfrm>
            <a:off x="3644901" y="3676650"/>
            <a:ext cx="936625"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0" fontAlgn="base" hangingPunct="0">
              <a:spcBef>
                <a:spcPct val="0"/>
              </a:spcBef>
              <a:spcAft>
                <a:spcPct val="0"/>
              </a:spcAft>
              <a:defRPr/>
            </a:pPr>
            <a:endParaRPr lang="en-GB">
              <a:solidFill>
                <a:prstClr val="white"/>
              </a:solidFill>
              <a:latin typeface="Rockwell" panose="02060603020205020403"/>
            </a:endParaRPr>
          </a:p>
        </p:txBody>
      </p:sp>
      <p:sp>
        <p:nvSpPr>
          <p:cNvPr id="6" name="Arrow: Right 5">
            <a:extLst>
              <a:ext uri="{FF2B5EF4-FFF2-40B4-BE49-F238E27FC236}">
                <a16:creationId xmlns:a16="http://schemas.microsoft.com/office/drawing/2014/main" id="{343E4524-FA2E-4A36-968A-79700C7D75EC}"/>
              </a:ext>
            </a:extLst>
          </p:cNvPr>
          <p:cNvSpPr/>
          <p:nvPr/>
        </p:nvSpPr>
        <p:spPr>
          <a:xfrm>
            <a:off x="7108825" y="3716339"/>
            <a:ext cx="731838" cy="46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0" fontAlgn="base" hangingPunct="0">
              <a:spcBef>
                <a:spcPct val="0"/>
              </a:spcBef>
              <a:spcAft>
                <a:spcPct val="0"/>
              </a:spcAft>
              <a:defRPr/>
            </a:pPr>
            <a:endParaRPr lang="en-GB">
              <a:solidFill>
                <a:prstClr val="white"/>
              </a:solidFill>
              <a:latin typeface="Rockwell" panose="02060603020205020403"/>
            </a:endParaRPr>
          </a:p>
        </p:txBody>
      </p:sp>
      <p:pic>
        <p:nvPicPr>
          <p:cNvPr id="7" name="Picture 15" descr="A close up of a device&#10;&#10;Description automatically generated">
            <a:extLst>
              <a:ext uri="{FF2B5EF4-FFF2-40B4-BE49-F238E27FC236}">
                <a16:creationId xmlns:a16="http://schemas.microsoft.com/office/drawing/2014/main" id="{137EC566-A613-473D-8F10-D37EC61AD8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5426" y="2771776"/>
            <a:ext cx="2714625"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a:extLst>
              <a:ext uri="{FF2B5EF4-FFF2-40B4-BE49-F238E27FC236}">
                <a16:creationId xmlns:a16="http://schemas.microsoft.com/office/drawing/2014/main" id="{15C9BFFA-0050-4A1D-B9E6-17B61B98CF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2701925"/>
            <a:ext cx="2522538"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B1C2FF52-F0F7-48AA-C06E-EC80607B53D0}"/>
              </a:ext>
            </a:extLst>
          </p:cNvPr>
          <p:cNvSpPr txBox="1"/>
          <p:nvPr/>
        </p:nvSpPr>
        <p:spPr>
          <a:xfrm>
            <a:off x="4581525" y="5453618"/>
            <a:ext cx="3308927" cy="369332"/>
          </a:xfrm>
          <a:prstGeom prst="rect">
            <a:avLst/>
          </a:prstGeom>
          <a:noFill/>
        </p:spPr>
        <p:txBody>
          <a:bodyPr wrap="square">
            <a:spAutoFit/>
          </a:bodyPr>
          <a:lstStyle/>
          <a:p>
            <a:r>
              <a:rPr lang="en-GB" altLang="en-US" dirty="0"/>
              <a:t>LINEAR ECONOMY MODEL</a:t>
            </a:r>
            <a:endParaRPr lang="en-GB" dirty="0"/>
          </a:p>
        </p:txBody>
      </p:sp>
    </p:spTree>
    <p:extLst>
      <p:ext uri="{BB962C8B-B14F-4D97-AF65-F5344CB8AC3E}">
        <p14:creationId xmlns:p14="http://schemas.microsoft.com/office/powerpoint/2010/main" val="4285129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F98AB-0E20-4F5B-ADD2-7EDD9178EA41}"/>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lnSpc>
                <a:spcPct val="90000"/>
              </a:lnSpc>
            </a:pPr>
            <a:r>
              <a:rPr lang="en-US" altLang="it-IT" sz="3600">
                <a:solidFill>
                  <a:schemeClr val="tx1">
                    <a:lumMod val="85000"/>
                    <a:lumOff val="15000"/>
                  </a:schemeClr>
                </a:solidFill>
                <a:latin typeface="+mj-lt"/>
                <a:cs typeface="+mj-cs"/>
              </a:rPr>
              <a:t>… to a Circular Economy</a:t>
            </a:r>
            <a:endParaRPr lang="en-US" sz="3600">
              <a:solidFill>
                <a:schemeClr val="tx1">
                  <a:lumMod val="85000"/>
                  <a:lumOff val="15000"/>
                </a:schemeClr>
              </a:solidFill>
              <a:latin typeface="+mj-lt"/>
              <a:cs typeface="+mj-cs"/>
            </a:endParaRPr>
          </a:p>
        </p:txBody>
      </p:sp>
      <p:pic>
        <p:nvPicPr>
          <p:cNvPr id="4" name="Picture 2" descr="C:\Users\qazi\Desktop\Circualar economy literature review\System_diagram_cropped.jpg">
            <a:extLst>
              <a:ext uri="{FF2B5EF4-FFF2-40B4-BE49-F238E27FC236}">
                <a16:creationId xmlns:a16="http://schemas.microsoft.com/office/drawing/2014/main" id="{6C6D06CA-7BCA-40C2-98F2-48BBA533169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5429" b="982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3652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Calculator, pen, compass, money and a paper with graphs printed on it">
            <a:extLst>
              <a:ext uri="{FF2B5EF4-FFF2-40B4-BE49-F238E27FC236}">
                <a16:creationId xmlns:a16="http://schemas.microsoft.com/office/drawing/2014/main" id="{122263F2-F6D2-853E-A559-B17A8EE9147A}"/>
              </a:ext>
            </a:extLst>
          </p:cNvPr>
          <p:cNvPicPr>
            <a:picLocks noChangeAspect="1"/>
          </p:cNvPicPr>
          <p:nvPr/>
        </p:nvPicPr>
        <p:blipFill rotWithShape="1">
          <a:blip r:embed="rId2"/>
          <a:srcRect l="9237" r="5810" b="-1"/>
          <a:stretch/>
        </p:blipFill>
        <p:spPr>
          <a:xfrm>
            <a:off x="0" y="10"/>
            <a:ext cx="12191999" cy="6857990"/>
          </a:xfrm>
          <a:prstGeom prst="rect">
            <a:avLst/>
          </a:prstGeom>
        </p:spPr>
      </p:pic>
      <p:sp>
        <p:nvSpPr>
          <p:cNvPr id="2" name="Title 1">
            <a:extLst>
              <a:ext uri="{FF2B5EF4-FFF2-40B4-BE49-F238E27FC236}">
                <a16:creationId xmlns:a16="http://schemas.microsoft.com/office/drawing/2014/main" id="{6A79F7E4-3646-4477-B291-350347E8D74C}"/>
              </a:ext>
            </a:extLst>
          </p:cNvPr>
          <p:cNvSpPr>
            <a:spLocks noGrp="1"/>
          </p:cNvSpPr>
          <p:nvPr>
            <p:ph type="title"/>
          </p:nvPr>
        </p:nvSpPr>
        <p:spPr>
          <a:xfrm>
            <a:off x="2470083" y="910071"/>
            <a:ext cx="3822189" cy="1899912"/>
          </a:xfrm>
        </p:spPr>
        <p:txBody>
          <a:bodyPr vert="horz" lIns="91440" tIns="45720" rIns="91440" bIns="45720" rtlCol="0" anchor="ctr">
            <a:normAutofit/>
          </a:bodyPr>
          <a:lstStyle/>
          <a:p>
            <a:pPr>
              <a:lnSpc>
                <a:spcPct val="90000"/>
              </a:lnSpc>
            </a:pPr>
            <a:r>
              <a:rPr lang="en-US" sz="4000" i="1">
                <a:solidFill>
                  <a:schemeClr val="tx1"/>
                </a:solidFill>
                <a:latin typeface="+mj-lt"/>
                <a:cs typeface="+mj-cs"/>
              </a:rPr>
              <a:t>Aims</a:t>
            </a:r>
          </a:p>
        </p:txBody>
      </p:sp>
      <p:sp>
        <p:nvSpPr>
          <p:cNvPr id="3" name="Content Placeholder 2">
            <a:extLst>
              <a:ext uri="{FF2B5EF4-FFF2-40B4-BE49-F238E27FC236}">
                <a16:creationId xmlns:a16="http://schemas.microsoft.com/office/drawing/2014/main" id="{FBA00ECD-2950-4196-9102-2C0DC03BA5C7}"/>
              </a:ext>
            </a:extLst>
          </p:cNvPr>
          <p:cNvSpPr>
            <a:spLocks noGrp="1"/>
          </p:cNvSpPr>
          <p:nvPr>
            <p:ph idx="1"/>
          </p:nvPr>
        </p:nvSpPr>
        <p:spPr>
          <a:xfrm>
            <a:off x="184727" y="3053037"/>
            <a:ext cx="11628581" cy="1463544"/>
          </a:xfrm>
        </p:spPr>
        <p:txBody>
          <a:bodyPr vert="horz" lIns="91440" tIns="45720" rIns="91440" bIns="45720" rtlCol="0">
            <a:normAutofit fontScale="92500" lnSpcReduction="10000"/>
          </a:bodyPr>
          <a:lstStyle/>
          <a:p>
            <a:pPr marL="0" indent="0">
              <a:buNone/>
            </a:pPr>
            <a:r>
              <a:rPr lang="en-US" dirty="0">
                <a:highlight>
                  <a:srgbClr val="00FFFF"/>
                </a:highlight>
              </a:rPr>
              <a:t>Q1) How and to what extent does sustainability reporting support circular economy 6Rs-related activities?</a:t>
            </a:r>
          </a:p>
          <a:p>
            <a:pPr marL="0" indent="0">
              <a:buNone/>
            </a:pPr>
            <a:r>
              <a:rPr lang="en-US" dirty="0">
                <a:highlight>
                  <a:srgbClr val="00FFFF"/>
                </a:highlight>
              </a:rPr>
              <a:t>Q2) How and to what extent, does CE-related reporting supporting waste productivity?</a:t>
            </a:r>
          </a:p>
        </p:txBody>
      </p:sp>
    </p:spTree>
    <p:extLst>
      <p:ext uri="{BB962C8B-B14F-4D97-AF65-F5344CB8AC3E}">
        <p14:creationId xmlns:p14="http://schemas.microsoft.com/office/powerpoint/2010/main" val="3338880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F7E4-3646-4477-B291-350347E8D74C}"/>
              </a:ext>
            </a:extLst>
          </p:cNvPr>
          <p:cNvSpPr>
            <a:spLocks noGrp="1"/>
          </p:cNvSpPr>
          <p:nvPr>
            <p:ph type="title"/>
          </p:nvPr>
        </p:nvSpPr>
        <p:spPr>
          <a:xfrm>
            <a:off x="4965430" y="629268"/>
            <a:ext cx="7028774" cy="1286160"/>
          </a:xfrm>
        </p:spPr>
        <p:txBody>
          <a:bodyPr vert="horz" lIns="91440" tIns="45720" rIns="91440" bIns="45720" rtlCol="0" anchor="b">
            <a:normAutofit/>
          </a:bodyPr>
          <a:lstStyle/>
          <a:p>
            <a:pPr>
              <a:lnSpc>
                <a:spcPct val="90000"/>
              </a:lnSpc>
            </a:pPr>
            <a:r>
              <a:rPr lang="en-US" sz="2800" b="1" i="1" dirty="0">
                <a:solidFill>
                  <a:schemeClr val="tx1"/>
                </a:solidFill>
                <a:latin typeface="+mj-lt"/>
                <a:cs typeface="+mj-cs"/>
              </a:rPr>
              <a:t>Literature Review and Theoretical framework</a:t>
            </a:r>
            <a:endParaRPr lang="en-US" sz="2800" i="1" dirty="0">
              <a:solidFill>
                <a:schemeClr val="tx1"/>
              </a:solidFill>
              <a:latin typeface="+mj-lt"/>
              <a:cs typeface="+mj-cs"/>
            </a:endParaRPr>
          </a:p>
        </p:txBody>
      </p:sp>
      <p:sp>
        <p:nvSpPr>
          <p:cNvPr id="3" name="Content Placeholder 2">
            <a:extLst>
              <a:ext uri="{FF2B5EF4-FFF2-40B4-BE49-F238E27FC236}">
                <a16:creationId xmlns:a16="http://schemas.microsoft.com/office/drawing/2014/main" id="{FBA00ECD-2950-4196-9102-2C0DC03BA5C7}"/>
              </a:ext>
            </a:extLst>
          </p:cNvPr>
          <p:cNvSpPr>
            <a:spLocks noGrp="1"/>
          </p:cNvSpPr>
          <p:nvPr>
            <p:ph idx="1"/>
          </p:nvPr>
        </p:nvSpPr>
        <p:spPr>
          <a:xfrm>
            <a:off x="4965431" y="2438400"/>
            <a:ext cx="7028773" cy="3785419"/>
          </a:xfrm>
        </p:spPr>
        <p:txBody>
          <a:bodyPr vert="horz" lIns="91440" tIns="45720" rIns="91440" bIns="45720" rtlCol="0">
            <a:normAutofit/>
          </a:bodyPr>
          <a:lstStyle/>
          <a:p>
            <a:pPr marL="0"/>
            <a:endParaRPr lang="en-US" sz="2000" b="1" dirty="0"/>
          </a:p>
          <a:p>
            <a:pPr marL="0"/>
            <a:endParaRPr lang="en-US" sz="2000" b="1" dirty="0"/>
          </a:p>
          <a:p>
            <a:r>
              <a:rPr lang="en-US" dirty="0">
                <a:solidFill>
                  <a:schemeClr val="tx1"/>
                </a:solidFill>
                <a:latin typeface="Times New Roman" panose="02020603050405020304" pitchFamily="18" charset="0"/>
                <a:cs typeface="Times New Roman" panose="02020603050405020304" pitchFamily="18" charset="0"/>
              </a:rPr>
              <a:t>Circular Economy Approach</a:t>
            </a:r>
          </a:p>
          <a:p>
            <a:r>
              <a:rPr lang="en-US" dirty="0">
                <a:solidFill>
                  <a:schemeClr val="tx1"/>
                </a:solidFill>
                <a:latin typeface="Times New Roman" panose="02020603050405020304" pitchFamily="18" charset="0"/>
                <a:cs typeface="Times New Roman" panose="02020603050405020304" pitchFamily="18" charset="0"/>
              </a:rPr>
              <a:t>Integrated Reporting Approach</a:t>
            </a:r>
          </a:p>
          <a:p>
            <a:r>
              <a:rPr lang="en-US" dirty="0">
                <a:solidFill>
                  <a:schemeClr val="tx1"/>
                </a:solidFill>
                <a:latin typeface="Times New Roman" panose="02020603050405020304" pitchFamily="18" charset="0"/>
                <a:cs typeface="Times New Roman" panose="02020603050405020304" pitchFamily="18" charset="0"/>
              </a:rPr>
              <a:t>Covered practice of Circular Economy 6Rs and Integrated Reporting </a:t>
            </a:r>
          </a:p>
        </p:txBody>
      </p:sp>
      <p:pic>
        <p:nvPicPr>
          <p:cNvPr id="6" name="Picture 4" descr="Magnifying glass showing decling performance">
            <a:extLst>
              <a:ext uri="{FF2B5EF4-FFF2-40B4-BE49-F238E27FC236}">
                <a16:creationId xmlns:a16="http://schemas.microsoft.com/office/drawing/2014/main" id="{6BFF77DD-653F-4F58-421D-EDFFFCC5F52D}"/>
              </a:ext>
            </a:extLst>
          </p:cNvPr>
          <p:cNvPicPr>
            <a:picLocks noChangeAspect="1"/>
          </p:cNvPicPr>
          <p:nvPr/>
        </p:nvPicPr>
        <p:blipFill rotWithShape="1">
          <a:blip r:embed="rId2"/>
          <a:srcRect l="12159" r="42721" b="-1"/>
          <a:stretch/>
        </p:blipFill>
        <p:spPr>
          <a:xfrm>
            <a:off x="20" y="10"/>
            <a:ext cx="4635571" cy="6857990"/>
          </a:xfrm>
          <a:prstGeom prst="rect">
            <a:avLst/>
          </a:prstGeom>
          <a:effectLst/>
        </p:spPr>
      </p:pic>
    </p:spTree>
    <p:extLst>
      <p:ext uri="{BB962C8B-B14F-4D97-AF65-F5344CB8AC3E}">
        <p14:creationId xmlns:p14="http://schemas.microsoft.com/office/powerpoint/2010/main" val="95083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F7E4-3646-4477-B291-350347E8D74C}"/>
              </a:ext>
            </a:extLst>
          </p:cNvPr>
          <p:cNvSpPr>
            <a:spLocks noGrp="1"/>
          </p:cNvSpPr>
          <p:nvPr>
            <p:ph type="title"/>
          </p:nvPr>
        </p:nvSpPr>
        <p:spPr>
          <a:xfrm>
            <a:off x="422563" y="6345381"/>
            <a:ext cx="10515600" cy="808183"/>
          </a:xfrm>
        </p:spPr>
        <p:txBody>
          <a:bodyPr vert="horz" lIns="91440" tIns="45720" rIns="91440" bIns="45720" rtlCol="0" anchor="ctr">
            <a:noAutofit/>
          </a:bodyPr>
          <a:lstStyle/>
          <a:p>
            <a:pPr algn="ctr">
              <a:lnSpc>
                <a:spcPct val="90000"/>
              </a:lnSpc>
            </a:pPr>
            <a:r>
              <a:rPr lang="en-US" sz="3600" b="1" i="1" dirty="0">
                <a:solidFill>
                  <a:schemeClr val="tx1"/>
                </a:solidFill>
                <a:latin typeface="Times New Roman" panose="02020603050405020304" pitchFamily="18" charset="0"/>
                <a:cs typeface="Times New Roman" panose="02020603050405020304" pitchFamily="18" charset="0"/>
              </a:rPr>
              <a:t>Circular Economy </a:t>
            </a:r>
            <a:br>
              <a:rPr lang="en-US" sz="3600" i="1" dirty="0">
                <a:solidFill>
                  <a:schemeClr val="tx1"/>
                </a:solidFill>
                <a:latin typeface="Times New Roman" panose="02020603050405020304" pitchFamily="18" charset="0"/>
                <a:cs typeface="Times New Roman" panose="02020603050405020304" pitchFamily="18" charset="0"/>
              </a:rPr>
            </a:br>
            <a:endParaRPr lang="en-US" sz="3600" i="1" dirty="0">
              <a:solidFill>
                <a:schemeClr val="tx1"/>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3BF1BAA3-2B06-460C-ABA1-997E12F9B778}"/>
              </a:ext>
            </a:extLst>
          </p:cNvPr>
          <p:cNvPicPr>
            <a:picLocks/>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3387" b="17933"/>
          <a:stretch/>
        </p:blipFill>
        <p:spPr bwMode="auto">
          <a:xfrm>
            <a:off x="1" y="-343581"/>
            <a:ext cx="12192000" cy="6060890"/>
          </a:xfrm>
          <a:prstGeom prst="rect">
            <a:avLst/>
          </a:prstGeom>
          <a:noFill/>
        </p:spPr>
      </p:pic>
    </p:spTree>
    <p:extLst>
      <p:ext uri="{BB962C8B-B14F-4D97-AF65-F5344CB8AC3E}">
        <p14:creationId xmlns:p14="http://schemas.microsoft.com/office/powerpoint/2010/main" val="25033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C08B9-3DC4-40E7-B3B6-647BB0934E37}"/>
              </a:ext>
            </a:extLst>
          </p:cNvPr>
          <p:cNvSpPr>
            <a:spLocks noGrp="1"/>
          </p:cNvSpPr>
          <p:nvPr>
            <p:ph type="title"/>
          </p:nvPr>
        </p:nvSpPr>
        <p:spPr>
          <a:xfrm>
            <a:off x="556532" y="633739"/>
            <a:ext cx="11210925" cy="744836"/>
          </a:xfrm>
        </p:spPr>
        <p:txBody>
          <a:bodyPr vert="horz" lIns="91440" tIns="45720" rIns="91440" bIns="45720" rtlCol="0" anchor="ctr">
            <a:normAutofit/>
          </a:bodyPr>
          <a:lstStyle/>
          <a:p>
            <a:pPr algn="ctr">
              <a:lnSpc>
                <a:spcPct val="90000"/>
              </a:lnSpc>
            </a:pPr>
            <a:r>
              <a:rPr lang="en-US" sz="3200" kern="1200" dirty="0">
                <a:solidFill>
                  <a:schemeClr val="bg1"/>
                </a:solidFill>
                <a:latin typeface="+mj-lt"/>
                <a:ea typeface="+mj-ea"/>
                <a:cs typeface="+mj-cs"/>
              </a:rPr>
              <a:t>IIRC Framework</a:t>
            </a:r>
          </a:p>
        </p:txBody>
      </p:sp>
      <p:pic>
        <p:nvPicPr>
          <p:cNvPr id="4" name="Content Placeholder 3">
            <a:extLst>
              <a:ext uri="{FF2B5EF4-FFF2-40B4-BE49-F238E27FC236}">
                <a16:creationId xmlns:a16="http://schemas.microsoft.com/office/drawing/2014/main" id="{D4EF013B-683D-414F-935D-EB4E577E751B}"/>
              </a:ext>
            </a:extLst>
          </p:cNvPr>
          <p:cNvPicPr>
            <a:picLocks noGrp="1" noChangeAspect="1"/>
          </p:cNvPicPr>
          <p:nvPr>
            <p:ph idx="1"/>
          </p:nvPr>
        </p:nvPicPr>
        <p:blipFill rotWithShape="1">
          <a:blip r:embed="rId2"/>
          <a:stretch/>
        </p:blipFill>
        <p:spPr>
          <a:xfrm>
            <a:off x="0" y="-46182"/>
            <a:ext cx="12266579" cy="5921375"/>
          </a:xfrm>
          <a:prstGeom prst="rect">
            <a:avLst/>
          </a:prstGeom>
        </p:spPr>
      </p:pic>
      <p:sp>
        <p:nvSpPr>
          <p:cNvPr id="5" name="TextBox 4">
            <a:extLst>
              <a:ext uri="{FF2B5EF4-FFF2-40B4-BE49-F238E27FC236}">
                <a16:creationId xmlns:a16="http://schemas.microsoft.com/office/drawing/2014/main" id="{2936D99F-5F8B-C7F6-7B31-4251563B5A18}"/>
              </a:ext>
            </a:extLst>
          </p:cNvPr>
          <p:cNvSpPr txBox="1"/>
          <p:nvPr/>
        </p:nvSpPr>
        <p:spPr>
          <a:xfrm>
            <a:off x="2373745" y="6037222"/>
            <a:ext cx="7444508" cy="374077"/>
          </a:xfrm>
          <a:prstGeom prst="rect">
            <a:avLst/>
          </a:prstGeom>
          <a:noFill/>
        </p:spPr>
        <p:txBody>
          <a:bodyPr wrap="square">
            <a:spAutoFit/>
          </a:bodyPr>
          <a:lstStyle/>
          <a:p>
            <a:pPr algn="ctr">
              <a:lnSpc>
                <a:spcPct val="107000"/>
              </a:lnSpc>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IIRC Framework</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72435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F1EF17D-1B70-428C-8A8A-A2C5B390E1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1" name="Straight Connector 10">
              <a:extLst>
                <a:ext uri="{FF2B5EF4-FFF2-40B4-BE49-F238E27FC236}">
                  <a16:creationId xmlns:a16="http://schemas.microsoft.com/office/drawing/2014/main" id="{12FAEDF3-CEC8-4BF6-8EA7-4079C471838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398DB8F4-CD77-4FCC-8544-ADE8B478C15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2202DFE-039D-48E4-8536-FA30F248947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1F05E26-510E-4164-83C7-28E4FE9D7EA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632161A-50D4-4D96-887A-98FC920931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17" name="Rectangle 16">
            <a:extLst>
              <a:ext uri="{FF2B5EF4-FFF2-40B4-BE49-F238E27FC236}">
                <a16:creationId xmlns:a16="http://schemas.microsoft.com/office/drawing/2014/main" id="{8F4E830A-06F9-4EAA-9E65-110CF2421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A58B531-3740-B33F-DE8C-9CA70E0007C7}"/>
              </a:ext>
            </a:extLst>
          </p:cNvPr>
          <p:cNvPicPr>
            <a:picLocks noChangeAspect="1"/>
          </p:cNvPicPr>
          <p:nvPr/>
        </p:nvPicPr>
        <p:blipFill rotWithShape="1">
          <a:blip r:embed="rId2">
            <a:alphaModFix amt="35000"/>
          </a:blip>
          <a:srcRect t="14675" b="21765"/>
          <a:stretch/>
        </p:blipFill>
        <p:spPr>
          <a:xfrm>
            <a:off x="3174" y="10"/>
            <a:ext cx="12192000" cy="6857990"/>
          </a:xfrm>
          <a:prstGeom prst="rect">
            <a:avLst/>
          </a:prstGeom>
        </p:spPr>
      </p:pic>
      <p:sp>
        <p:nvSpPr>
          <p:cNvPr id="2" name="Title 1">
            <a:extLst>
              <a:ext uri="{FF2B5EF4-FFF2-40B4-BE49-F238E27FC236}">
                <a16:creationId xmlns:a16="http://schemas.microsoft.com/office/drawing/2014/main" id="{6A79F7E4-3646-4477-B291-350347E8D74C}"/>
              </a:ext>
            </a:extLst>
          </p:cNvPr>
          <p:cNvSpPr>
            <a:spLocks noGrp="1"/>
          </p:cNvSpPr>
          <p:nvPr>
            <p:ph type="title"/>
          </p:nvPr>
        </p:nvSpPr>
        <p:spPr>
          <a:xfrm>
            <a:off x="684212" y="4487332"/>
            <a:ext cx="8534400" cy="1507067"/>
          </a:xfrm>
        </p:spPr>
        <p:txBody>
          <a:bodyPr vert="horz" lIns="91440" tIns="45720" rIns="91440" bIns="45720" rtlCol="0" anchor="ctr">
            <a:normAutofit/>
          </a:bodyPr>
          <a:lstStyle/>
          <a:p>
            <a:r>
              <a:rPr lang="en-US" sz="3600" b="1" i="1">
                <a:solidFill>
                  <a:schemeClr val="tx1"/>
                </a:solidFill>
                <a:latin typeface="+mj-lt"/>
                <a:cs typeface="+mj-cs"/>
              </a:rPr>
              <a:t>Research Design</a:t>
            </a:r>
            <a:endParaRPr lang="en-US" sz="3600" i="1">
              <a:solidFill>
                <a:schemeClr val="tx1"/>
              </a:solidFill>
              <a:latin typeface="+mj-lt"/>
              <a:cs typeface="+mj-cs"/>
            </a:endParaRPr>
          </a:p>
        </p:txBody>
      </p:sp>
      <p:sp>
        <p:nvSpPr>
          <p:cNvPr id="3" name="Content Placeholder 2">
            <a:extLst>
              <a:ext uri="{FF2B5EF4-FFF2-40B4-BE49-F238E27FC236}">
                <a16:creationId xmlns:a16="http://schemas.microsoft.com/office/drawing/2014/main" id="{FBA00ECD-2950-4196-9102-2C0DC03BA5C7}"/>
              </a:ext>
            </a:extLst>
          </p:cNvPr>
          <p:cNvSpPr>
            <a:spLocks noGrp="1"/>
          </p:cNvSpPr>
          <p:nvPr>
            <p:ph idx="1"/>
          </p:nvPr>
        </p:nvSpPr>
        <p:spPr>
          <a:xfrm>
            <a:off x="684212" y="685800"/>
            <a:ext cx="8534400" cy="3615267"/>
          </a:xfrm>
        </p:spPr>
        <p:txBody>
          <a:bodyPr vert="horz" lIns="91440" tIns="45720" rIns="91440" bIns="45720" rtlCol="0" anchor="ctr">
            <a:normAutofit/>
          </a:bodyPr>
          <a:lstStyle/>
          <a:p>
            <a:pPr marL="0"/>
            <a:endParaRPr lang="en-US">
              <a:solidFill>
                <a:schemeClr val="tx1"/>
              </a:solidFill>
            </a:endParaRPr>
          </a:p>
          <a:p>
            <a:pPr marL="0"/>
            <a:endParaRPr lang="en-US">
              <a:solidFill>
                <a:schemeClr val="tx1"/>
              </a:solidFill>
            </a:endParaRPr>
          </a:p>
          <a:p>
            <a:pPr marL="0" indent="0"/>
            <a:r>
              <a:rPr lang="en-US" dirty="0">
                <a:solidFill>
                  <a:schemeClr val="tx1"/>
                </a:solidFill>
              </a:rPr>
              <a:t>The research design entailed searching for CE 6Rs-related concepts in 148 reports through content analysis based on the use of the NVivo software. Additionally, SPSS software was used for testing the hypotheses</a:t>
            </a:r>
            <a:r>
              <a:rPr lang="en-US">
                <a:solidFill>
                  <a:schemeClr val="tx1"/>
                </a:solidFill>
              </a:rPr>
              <a:t>.</a:t>
            </a:r>
          </a:p>
          <a:p>
            <a:pPr marL="0"/>
            <a:endParaRPr lang="en-US">
              <a:solidFill>
                <a:schemeClr val="tx1"/>
              </a:solidFill>
            </a:endParaRPr>
          </a:p>
        </p:txBody>
      </p:sp>
    </p:spTree>
    <p:extLst>
      <p:ext uri="{BB962C8B-B14F-4D97-AF65-F5344CB8AC3E}">
        <p14:creationId xmlns:p14="http://schemas.microsoft.com/office/powerpoint/2010/main" val="2770589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A7B812B-D10C-EE01-12E1-0B4A63278A0F}"/>
              </a:ext>
            </a:extLst>
          </p:cNvPr>
          <p:cNvGraphicFramePr>
            <a:graphicFrameLocks noGrp="1"/>
          </p:cNvGraphicFramePr>
          <p:nvPr>
            <p:ph idx="1"/>
            <p:extLst>
              <p:ext uri="{D42A27DB-BD31-4B8C-83A1-F6EECF244321}">
                <p14:modId xmlns:p14="http://schemas.microsoft.com/office/powerpoint/2010/main" val="1858842507"/>
              </p:ext>
            </p:extLst>
          </p:nvPr>
        </p:nvGraphicFramePr>
        <p:xfrm>
          <a:off x="0" y="0"/>
          <a:ext cx="12191999" cy="6857998"/>
        </p:xfrm>
        <a:graphic>
          <a:graphicData uri="http://schemas.openxmlformats.org/drawingml/2006/table">
            <a:tbl>
              <a:tblPr firstRow="1" bandRow="1">
                <a:tableStyleId>{5C22544A-7EE6-4342-B048-85BDC9FD1C3A}</a:tableStyleId>
              </a:tblPr>
              <a:tblGrid>
                <a:gridCol w="3962614">
                  <a:extLst>
                    <a:ext uri="{9D8B030D-6E8A-4147-A177-3AD203B41FA5}">
                      <a16:colId xmlns:a16="http://schemas.microsoft.com/office/drawing/2014/main" val="2858900401"/>
                    </a:ext>
                  </a:extLst>
                </a:gridCol>
                <a:gridCol w="838923">
                  <a:extLst>
                    <a:ext uri="{9D8B030D-6E8A-4147-A177-3AD203B41FA5}">
                      <a16:colId xmlns:a16="http://schemas.microsoft.com/office/drawing/2014/main" val="747762620"/>
                    </a:ext>
                  </a:extLst>
                </a:gridCol>
                <a:gridCol w="1676247">
                  <a:extLst>
                    <a:ext uri="{9D8B030D-6E8A-4147-A177-3AD203B41FA5}">
                      <a16:colId xmlns:a16="http://schemas.microsoft.com/office/drawing/2014/main" val="3805636228"/>
                    </a:ext>
                  </a:extLst>
                </a:gridCol>
                <a:gridCol w="1732645">
                  <a:extLst>
                    <a:ext uri="{9D8B030D-6E8A-4147-A177-3AD203B41FA5}">
                      <a16:colId xmlns:a16="http://schemas.microsoft.com/office/drawing/2014/main" val="3746986416"/>
                    </a:ext>
                  </a:extLst>
                </a:gridCol>
                <a:gridCol w="1706616">
                  <a:extLst>
                    <a:ext uri="{9D8B030D-6E8A-4147-A177-3AD203B41FA5}">
                      <a16:colId xmlns:a16="http://schemas.microsoft.com/office/drawing/2014/main" val="1468476885"/>
                    </a:ext>
                  </a:extLst>
                </a:gridCol>
                <a:gridCol w="2274954">
                  <a:extLst>
                    <a:ext uri="{9D8B030D-6E8A-4147-A177-3AD203B41FA5}">
                      <a16:colId xmlns:a16="http://schemas.microsoft.com/office/drawing/2014/main" val="4113939413"/>
                    </a:ext>
                  </a:extLst>
                </a:gridCol>
              </a:tblGrid>
              <a:tr h="419791">
                <a:tc gridSpan="6">
                  <a:txBody>
                    <a:bodyPr/>
                    <a:lstStyle/>
                    <a:p>
                      <a:pPr algn="ctr" fontAlgn="ctr"/>
                      <a:r>
                        <a:rPr lang="en-GB" sz="1900" u="none" strike="noStrike" dirty="0">
                          <a:effectLst/>
                        </a:rPr>
                        <a:t>Descriptive Statistics</a:t>
                      </a:r>
                      <a:endParaRPr lang="en-GB" sz="1900" b="1" i="0" u="none" strike="noStrike" dirty="0">
                        <a:solidFill>
                          <a:srgbClr val="993300"/>
                        </a:solidFill>
                        <a:effectLst/>
                        <a:latin typeface="Arial Bold"/>
                      </a:endParaRPr>
                    </a:p>
                  </a:txBody>
                  <a:tcPr marL="3499" marR="3499" marT="3499"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41751110"/>
                  </a:ext>
                </a:extLst>
              </a:tr>
              <a:tr h="338853">
                <a:tc>
                  <a:txBody>
                    <a:bodyPr/>
                    <a:lstStyle/>
                    <a:p>
                      <a:pPr algn="l" fontAlgn="b"/>
                      <a:r>
                        <a:rPr lang="en-GB" sz="1400" u="none" strike="noStrike">
                          <a:effectLst/>
                        </a:rPr>
                        <a:t> </a:t>
                      </a:r>
                      <a:endParaRPr lang="en-GB" sz="1400" b="0" i="0" u="none" strike="noStrike">
                        <a:solidFill>
                          <a:srgbClr val="333399"/>
                        </a:solidFill>
                        <a:effectLst/>
                        <a:latin typeface="Arial" panose="020B0604020202020204" pitchFamily="34" charset="0"/>
                      </a:endParaRPr>
                    </a:p>
                  </a:txBody>
                  <a:tcPr marL="3499" marR="3499" marT="3499" marB="0" anchor="b"/>
                </a:tc>
                <a:tc>
                  <a:txBody>
                    <a:bodyPr/>
                    <a:lstStyle/>
                    <a:p>
                      <a:pPr algn="ctr" fontAlgn="b"/>
                      <a:r>
                        <a:rPr lang="en-GB" sz="1400" u="none" strike="noStrike">
                          <a:effectLst/>
                        </a:rPr>
                        <a:t>N</a:t>
                      </a:r>
                      <a:endParaRPr lang="en-GB" sz="1400" b="0" i="0" u="none" strike="noStrike">
                        <a:solidFill>
                          <a:srgbClr val="333399"/>
                        </a:solidFill>
                        <a:effectLst/>
                        <a:latin typeface="Arial" panose="020B0604020202020204" pitchFamily="34" charset="0"/>
                      </a:endParaRPr>
                    </a:p>
                  </a:txBody>
                  <a:tcPr marL="3499" marR="3499" marT="3499" marB="0" anchor="b"/>
                </a:tc>
                <a:tc>
                  <a:txBody>
                    <a:bodyPr/>
                    <a:lstStyle/>
                    <a:p>
                      <a:pPr algn="ctr" fontAlgn="b"/>
                      <a:r>
                        <a:rPr lang="en-GB" sz="1400" u="none" strike="noStrike">
                          <a:effectLst/>
                        </a:rPr>
                        <a:t>Minimum</a:t>
                      </a:r>
                      <a:endParaRPr lang="en-GB" sz="1400" b="0" i="0" u="none" strike="noStrike">
                        <a:solidFill>
                          <a:srgbClr val="333399"/>
                        </a:solidFill>
                        <a:effectLst/>
                        <a:latin typeface="Arial" panose="020B0604020202020204" pitchFamily="34" charset="0"/>
                      </a:endParaRPr>
                    </a:p>
                  </a:txBody>
                  <a:tcPr marL="3499" marR="3499" marT="3499" marB="0" anchor="b"/>
                </a:tc>
                <a:tc>
                  <a:txBody>
                    <a:bodyPr/>
                    <a:lstStyle/>
                    <a:p>
                      <a:pPr algn="ctr" fontAlgn="b"/>
                      <a:r>
                        <a:rPr lang="en-GB" sz="1400" u="none" strike="noStrike">
                          <a:effectLst/>
                        </a:rPr>
                        <a:t>Maximum</a:t>
                      </a:r>
                      <a:endParaRPr lang="en-GB" sz="1400" b="0" i="0" u="none" strike="noStrike">
                        <a:solidFill>
                          <a:srgbClr val="333399"/>
                        </a:solidFill>
                        <a:effectLst/>
                        <a:latin typeface="Arial" panose="020B0604020202020204" pitchFamily="34" charset="0"/>
                      </a:endParaRPr>
                    </a:p>
                  </a:txBody>
                  <a:tcPr marL="3499" marR="3499" marT="3499" marB="0" anchor="b"/>
                </a:tc>
                <a:tc>
                  <a:txBody>
                    <a:bodyPr/>
                    <a:lstStyle/>
                    <a:p>
                      <a:pPr algn="ctr" fontAlgn="b"/>
                      <a:r>
                        <a:rPr lang="en-GB" sz="1400" u="none" strike="noStrike">
                          <a:effectLst/>
                        </a:rPr>
                        <a:t>Mean</a:t>
                      </a:r>
                      <a:endParaRPr lang="en-GB" sz="1400" b="0" i="0" u="none" strike="noStrike">
                        <a:solidFill>
                          <a:srgbClr val="333399"/>
                        </a:solidFill>
                        <a:effectLst/>
                        <a:latin typeface="Arial" panose="020B0604020202020204" pitchFamily="34" charset="0"/>
                      </a:endParaRPr>
                    </a:p>
                  </a:txBody>
                  <a:tcPr marL="3499" marR="3499" marT="3499" marB="0" anchor="b"/>
                </a:tc>
                <a:tc>
                  <a:txBody>
                    <a:bodyPr/>
                    <a:lstStyle/>
                    <a:p>
                      <a:pPr algn="ctr" fontAlgn="b"/>
                      <a:r>
                        <a:rPr lang="en-GB" sz="1400" u="none" strike="noStrike">
                          <a:effectLst/>
                        </a:rPr>
                        <a:t>Std. Deviation</a:t>
                      </a:r>
                      <a:endParaRPr lang="en-GB" sz="1400" b="0" i="0" u="none" strike="noStrike">
                        <a:solidFill>
                          <a:srgbClr val="333399"/>
                        </a:solidFill>
                        <a:effectLst/>
                        <a:latin typeface="Arial" panose="020B0604020202020204" pitchFamily="34" charset="0"/>
                      </a:endParaRPr>
                    </a:p>
                  </a:txBody>
                  <a:tcPr marL="3499" marR="3499" marT="3499" marB="0" anchor="b"/>
                </a:tc>
                <a:extLst>
                  <a:ext uri="{0D108BD9-81ED-4DB2-BD59-A6C34878D82A}">
                    <a16:rowId xmlns:a16="http://schemas.microsoft.com/office/drawing/2014/main" val="3176584171"/>
                  </a:ext>
                </a:extLst>
              </a:tr>
              <a:tr h="338853">
                <a:tc>
                  <a:txBody>
                    <a:bodyPr/>
                    <a:lstStyle/>
                    <a:p>
                      <a:pPr algn="l" fontAlgn="t"/>
                      <a:r>
                        <a:rPr lang="en-GB" sz="1400" u="none" strike="noStrike">
                          <a:effectLst/>
                        </a:rPr>
                        <a:t>YEAR</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2020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2021</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2020.50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0.502</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1980022954"/>
                  </a:ext>
                </a:extLst>
              </a:tr>
              <a:tr h="338853">
                <a:tc>
                  <a:txBody>
                    <a:bodyPr/>
                    <a:lstStyle/>
                    <a:p>
                      <a:pPr algn="l" fontAlgn="t"/>
                      <a:r>
                        <a:rPr lang="en-GB" sz="1400" u="none" strike="noStrike">
                          <a:effectLst/>
                        </a:rPr>
                        <a:t>R1score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60.00%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98.5135%</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5.75756%</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094162412"/>
                  </a:ext>
                </a:extLst>
              </a:tr>
              <a:tr h="338853">
                <a:tc>
                  <a:txBody>
                    <a:bodyPr/>
                    <a:lstStyle/>
                    <a:p>
                      <a:pPr algn="l" fontAlgn="t"/>
                      <a:r>
                        <a:rPr lang="en-GB" sz="1400" u="none" strike="noStrike">
                          <a:effectLst/>
                        </a:rPr>
                        <a:t>R2score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60.00%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99.3243%</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4.90206%</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1849911892"/>
                  </a:ext>
                </a:extLst>
              </a:tr>
              <a:tr h="338853">
                <a:tc>
                  <a:txBody>
                    <a:bodyPr/>
                    <a:lstStyle/>
                    <a:p>
                      <a:pPr algn="l" fontAlgn="t"/>
                      <a:r>
                        <a:rPr lang="en-GB" sz="1400" u="none" strike="noStrike">
                          <a:effectLst/>
                        </a:rPr>
                        <a:t>R3score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40.00%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97.0270%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11.74905%</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728503364"/>
                  </a:ext>
                </a:extLst>
              </a:tr>
              <a:tr h="338853">
                <a:tc>
                  <a:txBody>
                    <a:bodyPr/>
                    <a:lstStyle/>
                    <a:p>
                      <a:pPr algn="l" fontAlgn="t"/>
                      <a:r>
                        <a:rPr lang="en-GB" sz="1400" u="none" strike="noStrike">
                          <a:effectLst/>
                        </a:rPr>
                        <a:t>R4score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80.00%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82.7027%</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6.86057%</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4221593781"/>
                  </a:ext>
                </a:extLst>
              </a:tr>
              <a:tr h="338853">
                <a:tc>
                  <a:txBody>
                    <a:bodyPr/>
                    <a:lstStyle/>
                    <a:p>
                      <a:pPr algn="l" fontAlgn="t"/>
                      <a:r>
                        <a:rPr lang="en-GB" sz="1400" u="none" strike="noStrike">
                          <a:effectLst/>
                        </a:rPr>
                        <a:t>R5score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72.1622%</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15.05277%</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197621999"/>
                  </a:ext>
                </a:extLst>
              </a:tr>
              <a:tr h="338853">
                <a:tc>
                  <a:txBody>
                    <a:bodyPr/>
                    <a:lstStyle/>
                    <a:p>
                      <a:pPr algn="l" fontAlgn="t"/>
                      <a:r>
                        <a:rPr lang="en-GB" sz="1400" u="none" strike="noStrike">
                          <a:effectLst/>
                        </a:rPr>
                        <a:t>R6score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60.00%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99.5946%</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3.66606%</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2905221253"/>
                  </a:ext>
                </a:extLst>
              </a:tr>
              <a:tr h="338853">
                <a:tc>
                  <a:txBody>
                    <a:bodyPr/>
                    <a:lstStyle/>
                    <a:p>
                      <a:pPr algn="l" fontAlgn="t"/>
                      <a:r>
                        <a:rPr lang="en-GB" sz="1400" u="none" strike="noStrike">
                          <a:effectLst/>
                        </a:rPr>
                        <a:t>Total CE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73.33%</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91.5541%</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3.95392%</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726058248"/>
                  </a:ext>
                </a:extLst>
              </a:tr>
              <a:tr h="338853">
                <a:tc>
                  <a:txBody>
                    <a:bodyPr/>
                    <a:lstStyle/>
                    <a:p>
                      <a:pPr algn="l" fontAlgn="t"/>
                      <a:r>
                        <a:rPr lang="en-GB" sz="1400" u="none" strike="noStrike">
                          <a:effectLst/>
                        </a:rPr>
                        <a:t>Energy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0.96%</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98.25%</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51.5162%</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26.96830%</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011687919"/>
                  </a:ext>
                </a:extLst>
              </a:tr>
              <a:tr h="338853">
                <a:tc>
                  <a:txBody>
                    <a:bodyPr/>
                    <a:lstStyle/>
                    <a:p>
                      <a:pPr algn="l" fontAlgn="t"/>
                      <a:r>
                        <a:rPr lang="en-GB" sz="1400" u="none" strike="noStrike">
                          <a:effectLst/>
                        </a:rPr>
                        <a:t>Carbon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44.6859%</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28.17645%</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813020347"/>
                  </a:ext>
                </a:extLst>
              </a:tr>
              <a:tr h="338853">
                <a:tc>
                  <a:txBody>
                    <a:bodyPr/>
                    <a:lstStyle/>
                    <a:p>
                      <a:pPr algn="l" fontAlgn="t"/>
                      <a:r>
                        <a:rPr lang="en-GB" sz="1400" u="none" strike="noStrike">
                          <a:effectLst/>
                        </a:rPr>
                        <a:t>Water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44.5961%</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29.23894%</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1951949769"/>
                  </a:ext>
                </a:extLst>
              </a:tr>
              <a:tr h="338853">
                <a:tc>
                  <a:txBody>
                    <a:bodyPr/>
                    <a:lstStyle/>
                    <a:p>
                      <a:pPr algn="l" fontAlgn="t"/>
                      <a:r>
                        <a:rPr lang="en-GB" sz="1400" u="none" strike="noStrike">
                          <a:effectLst/>
                        </a:rPr>
                        <a:t>Waste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44.2549%</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30.20523%</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287941530"/>
                  </a:ext>
                </a:extLst>
              </a:tr>
              <a:tr h="338853">
                <a:tc>
                  <a:txBody>
                    <a:bodyPr/>
                    <a:lstStyle/>
                    <a:p>
                      <a:pPr algn="l" fontAlgn="t"/>
                      <a:r>
                        <a:rPr lang="en-GB" sz="1400" u="none" strike="noStrike">
                          <a:effectLst/>
                        </a:rPr>
                        <a:t>VOC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23.1962%</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32.44004%</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1038088452"/>
                  </a:ext>
                </a:extLst>
              </a:tr>
              <a:tr h="338853">
                <a:tc>
                  <a:txBody>
                    <a:bodyPr/>
                    <a:lstStyle/>
                    <a:p>
                      <a:pPr algn="l" fontAlgn="t"/>
                      <a:r>
                        <a:rPr lang="en-GB" sz="1400" u="none" strike="noStrike">
                          <a:effectLst/>
                        </a:rPr>
                        <a:t>NOx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24.0381%</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30.40239%</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058504460"/>
                  </a:ext>
                </a:extLst>
              </a:tr>
              <a:tr h="338853">
                <a:tc>
                  <a:txBody>
                    <a:bodyPr/>
                    <a:lstStyle/>
                    <a:p>
                      <a:pPr algn="l" fontAlgn="t"/>
                      <a:r>
                        <a:rPr lang="en-GB" sz="1400" u="none" strike="noStrike">
                          <a:effectLst/>
                        </a:rPr>
                        <a:t>SOx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20.9175%</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31.36391%</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2375325042"/>
                  </a:ext>
                </a:extLst>
              </a:tr>
              <a:tr h="338853">
                <a:tc>
                  <a:txBody>
                    <a:bodyPr/>
                    <a:lstStyle/>
                    <a:p>
                      <a:pPr algn="l" fontAlgn="t"/>
                      <a:r>
                        <a:rPr lang="en-GB" sz="1400" u="none" strike="noStrike">
                          <a:effectLst/>
                        </a:rPr>
                        <a:t>PM Productivity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18.2983%</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31.25137%</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106999573"/>
                  </a:ext>
                </a:extLst>
              </a:tr>
              <a:tr h="338853">
                <a:tc>
                  <a:txBody>
                    <a:bodyPr/>
                    <a:lstStyle/>
                    <a:p>
                      <a:pPr algn="l" fontAlgn="t"/>
                      <a:r>
                        <a:rPr lang="en-GB" sz="1400" u="none" strike="noStrike">
                          <a:effectLst/>
                        </a:rPr>
                        <a:t>Clean Revenue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16.67%</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81.9300%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19.19262%</a:t>
                      </a:r>
                      <a:endParaRPr lang="en-GB" sz="1400" b="0" i="0" u="none" strike="noStrike">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3059752794"/>
                  </a:ext>
                </a:extLst>
              </a:tr>
              <a:tr h="338853">
                <a:tc>
                  <a:txBody>
                    <a:bodyPr/>
                    <a:lstStyle/>
                    <a:p>
                      <a:pPr algn="l" fontAlgn="t"/>
                      <a:r>
                        <a:rPr lang="en-GB" sz="1400" u="none" strike="noStrike">
                          <a:effectLst/>
                        </a:rPr>
                        <a:t>Clean Investment Score</a:t>
                      </a:r>
                      <a:endParaRPr lang="en-GB" sz="1400" b="0" i="0" u="none" strike="noStrike">
                        <a:solidFill>
                          <a:srgbClr val="333399"/>
                        </a:solidFill>
                        <a:effectLst/>
                        <a:latin typeface="Arial" panose="020B0604020202020204" pitchFamily="34" charset="0"/>
                      </a:endParaRPr>
                    </a:p>
                  </a:txBody>
                  <a:tcPr marL="3499" marR="3499" marT="3499" marB="0"/>
                </a:tc>
                <a:tc>
                  <a:txBody>
                    <a:bodyPr/>
                    <a:lstStyle/>
                    <a:p>
                      <a:pPr algn="r" fontAlgn="t"/>
                      <a:r>
                        <a:rPr lang="en-GB" sz="1400" u="none" strike="noStrike">
                          <a:effectLst/>
                        </a:rPr>
                        <a:t>148</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100.00%</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a:effectLst/>
                        </a:rPr>
                        <a:t>65.7004%</a:t>
                      </a:r>
                      <a:endParaRPr lang="en-GB" sz="1400" b="0" i="0" u="none" strike="noStrike">
                        <a:solidFill>
                          <a:srgbClr val="993300"/>
                        </a:solidFill>
                        <a:effectLst/>
                        <a:latin typeface="Arial" panose="020B0604020202020204" pitchFamily="34" charset="0"/>
                      </a:endParaRPr>
                    </a:p>
                  </a:txBody>
                  <a:tcPr marL="3499" marR="3499" marT="3499" marB="0"/>
                </a:tc>
                <a:tc>
                  <a:txBody>
                    <a:bodyPr/>
                    <a:lstStyle/>
                    <a:p>
                      <a:pPr algn="r" fontAlgn="t"/>
                      <a:r>
                        <a:rPr lang="en-GB" sz="1400" u="none" strike="noStrike" dirty="0">
                          <a:effectLst/>
                        </a:rPr>
                        <a:t>34.84935%</a:t>
                      </a:r>
                      <a:endParaRPr lang="en-GB" sz="1400" b="0" i="0" u="none" strike="noStrike" dirty="0">
                        <a:solidFill>
                          <a:srgbClr val="993300"/>
                        </a:solidFill>
                        <a:effectLst/>
                        <a:latin typeface="Arial" panose="020B0604020202020204" pitchFamily="34" charset="0"/>
                      </a:endParaRPr>
                    </a:p>
                  </a:txBody>
                  <a:tcPr marL="3499" marR="3499" marT="3499" marB="0"/>
                </a:tc>
                <a:extLst>
                  <a:ext uri="{0D108BD9-81ED-4DB2-BD59-A6C34878D82A}">
                    <a16:rowId xmlns:a16="http://schemas.microsoft.com/office/drawing/2014/main" val="1993042651"/>
                  </a:ext>
                </a:extLst>
              </a:tr>
            </a:tbl>
          </a:graphicData>
        </a:graphic>
      </p:graphicFrame>
    </p:spTree>
    <p:extLst>
      <p:ext uri="{BB962C8B-B14F-4D97-AF65-F5344CB8AC3E}">
        <p14:creationId xmlns:p14="http://schemas.microsoft.com/office/powerpoint/2010/main" val="33324121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TM03457444[[fn=Basis]]</Template>
  <TotalTime>2767</TotalTime>
  <Words>914</Words>
  <Application>Microsoft Office PowerPoint</Application>
  <PresentationFormat>Widescreen</PresentationFormat>
  <Paragraphs>372</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Arial Bold</vt:lpstr>
      <vt:lpstr>Calibri</vt:lpstr>
      <vt:lpstr>Calibri bold</vt:lpstr>
      <vt:lpstr>Century Gothic</vt:lpstr>
      <vt:lpstr>Rockwell</vt:lpstr>
      <vt:lpstr>Times New Roman</vt:lpstr>
      <vt:lpstr>Wingdings 3</vt:lpstr>
      <vt:lpstr>Slice</vt:lpstr>
      <vt:lpstr> How and to what extent Circular Economy and Waste Productivity are reacting in the Pandemic Uncertainty; A study based on a top global corporation</vt:lpstr>
      <vt:lpstr>Background</vt:lpstr>
      <vt:lpstr>… to a Circular Economy</vt:lpstr>
      <vt:lpstr>Aims</vt:lpstr>
      <vt:lpstr>Literature Review and Theoretical framework</vt:lpstr>
      <vt:lpstr>Circular Economy  </vt:lpstr>
      <vt:lpstr>IIRC Framework</vt:lpstr>
      <vt:lpstr>Research Design</vt:lpstr>
      <vt:lpstr>PowerPoint Presentation</vt:lpstr>
      <vt:lpstr>PowerPoint Presentation</vt:lpstr>
      <vt:lpstr>Variables Estimates </vt:lpstr>
      <vt:lpstr>PowerPoint Presentation</vt:lpstr>
      <vt:lpstr>Conclusion, Limitation and Future Research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SARFRAZ NAZIR</dc:creator>
  <cp:lastModifiedBy>SARFRAZ NAZIR</cp:lastModifiedBy>
  <cp:revision>1</cp:revision>
  <dcterms:created xsi:type="dcterms:W3CDTF">2022-05-13T10:40:16Z</dcterms:created>
  <dcterms:modified xsi:type="dcterms:W3CDTF">2022-05-16T09:46:09Z</dcterms:modified>
</cp:coreProperties>
</file>