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rels" ContentType="application/vnd.openxmlformats-package.relationships+xml"/>
  <Default Extension="tmp" ContentType="image/png"/>
  <Default Extension="vml" ContentType="application/vnd.openxmlformats-officedocument.vmlDrawing"/>
  <Default Extension="webp" ContentType="image/webp"/>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6"/>
  </p:notesMasterIdLst>
  <p:handoutMasterIdLst>
    <p:handoutMasterId r:id="rId27"/>
  </p:handoutMasterIdLst>
  <p:sldIdLst>
    <p:sldId id="256" r:id="rId5"/>
    <p:sldId id="271" r:id="rId6"/>
    <p:sldId id="277" r:id="rId7"/>
    <p:sldId id="257" r:id="rId8"/>
    <p:sldId id="258" r:id="rId9"/>
    <p:sldId id="272" r:id="rId10"/>
    <p:sldId id="273" r:id="rId11"/>
    <p:sldId id="274" r:id="rId12"/>
    <p:sldId id="261" r:id="rId13"/>
    <p:sldId id="263" r:id="rId14"/>
    <p:sldId id="265" r:id="rId15"/>
    <p:sldId id="264" r:id="rId16"/>
    <p:sldId id="267" r:id="rId17"/>
    <p:sldId id="266" r:id="rId18"/>
    <p:sldId id="278" r:id="rId19"/>
    <p:sldId id="279" r:id="rId20"/>
    <p:sldId id="268" r:id="rId21"/>
    <p:sldId id="280" r:id="rId22"/>
    <p:sldId id="270" r:id="rId23"/>
    <p:sldId id="276" r:id="rId24"/>
    <p:sldId id="262"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279" autoAdjust="0"/>
  </p:normalViewPr>
  <p:slideViewPr>
    <p:cSldViewPr snapToGrid="0">
      <p:cViewPr varScale="1">
        <p:scale>
          <a:sx n="72" d="100"/>
          <a:sy n="72" d="100"/>
        </p:scale>
        <p:origin x="420" y="64"/>
      </p:cViewPr>
      <p:guideLst/>
    </p:cSldViewPr>
  </p:slideViewPr>
  <p:notesTextViewPr>
    <p:cViewPr>
      <p:scale>
        <a:sx n="1" d="1"/>
        <a:sy n="1" d="1"/>
      </p:scale>
      <p:origin x="0" y="0"/>
    </p:cViewPr>
  </p:notesTextViewPr>
  <p:notesViewPr>
    <p:cSldViewPr snapToGrid="0">
      <p:cViewPr varScale="1">
        <p:scale>
          <a:sx n="55" d="100"/>
          <a:sy n="55" d="100"/>
        </p:scale>
        <p:origin x="2604" y="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etao" userId="0b199186-8ea4-47f8-b644-d6f30dc04862" providerId="ADAL" clId="{DB7861BB-0678-454F-8859-4DE7A2C187C4}"/>
    <pc:docChg chg="undo redo custSel addSld delSld modSld sldOrd">
      <pc:chgData name="leetao" userId="0b199186-8ea4-47f8-b644-d6f30dc04862" providerId="ADAL" clId="{DB7861BB-0678-454F-8859-4DE7A2C187C4}" dt="2020-07-10T08:14:44.602" v="1005" actId="2696"/>
      <pc:docMkLst>
        <pc:docMk/>
      </pc:docMkLst>
      <pc:sldChg chg="addSp delSp modSp">
        <pc:chgData name="leetao" userId="0b199186-8ea4-47f8-b644-d6f30dc04862" providerId="ADAL" clId="{DB7861BB-0678-454F-8859-4DE7A2C187C4}" dt="2020-07-10T07:49:21.172" v="784"/>
        <pc:sldMkLst>
          <pc:docMk/>
          <pc:sldMk cId="1216149835" sldId="256"/>
        </pc:sldMkLst>
        <pc:spChg chg="mod">
          <ac:chgData name="leetao" userId="0b199186-8ea4-47f8-b644-d6f30dc04862" providerId="ADAL" clId="{DB7861BB-0678-454F-8859-4DE7A2C187C4}" dt="2020-07-10T07:06:57.108" v="415" actId="242"/>
          <ac:spMkLst>
            <pc:docMk/>
            <pc:sldMk cId="1216149835" sldId="256"/>
            <ac:spMk id="2" creationId="{DB56871C-D1FE-4F31-BA32-E46840A15331}"/>
          </ac:spMkLst>
        </pc:spChg>
        <pc:spChg chg="mod">
          <ac:chgData name="leetao" userId="0b199186-8ea4-47f8-b644-d6f30dc04862" providerId="ADAL" clId="{DB7861BB-0678-454F-8859-4DE7A2C187C4}" dt="2020-07-10T07:07:30.481" v="416" actId="20577"/>
          <ac:spMkLst>
            <pc:docMk/>
            <pc:sldMk cId="1216149835" sldId="256"/>
            <ac:spMk id="3" creationId="{3E309DEA-3737-4508-9EC0-92D214C9EBAA}"/>
          </ac:spMkLst>
        </pc:spChg>
        <pc:spChg chg="mod">
          <ac:chgData name="leetao" userId="0b199186-8ea4-47f8-b644-d6f30dc04862" providerId="ADAL" clId="{DB7861BB-0678-454F-8859-4DE7A2C187C4}" dt="2020-07-10T07:49:21.172" v="784"/>
          <ac:spMkLst>
            <pc:docMk/>
            <pc:sldMk cId="1216149835" sldId="256"/>
            <ac:spMk id="8" creationId="{D0C103DC-5882-477F-933F-4744F09ADCC8}"/>
          </ac:spMkLst>
        </pc:spChg>
        <pc:spChg chg="add del mod">
          <ac:chgData name="leetao" userId="0b199186-8ea4-47f8-b644-d6f30dc04862" providerId="ADAL" clId="{DB7861BB-0678-454F-8859-4DE7A2C187C4}" dt="2020-07-10T07:09:05.136" v="430"/>
          <ac:spMkLst>
            <pc:docMk/>
            <pc:sldMk cId="1216149835" sldId="256"/>
            <ac:spMk id="13" creationId="{75838CB6-3784-4687-8A71-31DE4F023C55}"/>
          </ac:spMkLst>
        </pc:spChg>
        <pc:picChg chg="add del mod">
          <ac:chgData name="leetao" userId="0b199186-8ea4-47f8-b644-d6f30dc04862" providerId="ADAL" clId="{DB7861BB-0678-454F-8859-4DE7A2C187C4}" dt="2020-07-10T07:09:05.136" v="430"/>
          <ac:picMkLst>
            <pc:docMk/>
            <pc:sldMk cId="1216149835" sldId="256"/>
            <ac:picMk id="14" creationId="{13CD1A3D-D6C1-4DF4-B6A2-FB944CDDEDFA}"/>
          </ac:picMkLst>
        </pc:picChg>
        <pc:picChg chg="add del mod">
          <ac:chgData name="leetao" userId="0b199186-8ea4-47f8-b644-d6f30dc04862" providerId="ADAL" clId="{DB7861BB-0678-454F-8859-4DE7A2C187C4}" dt="2020-07-10T07:09:05.136" v="430"/>
          <ac:picMkLst>
            <pc:docMk/>
            <pc:sldMk cId="1216149835" sldId="256"/>
            <ac:picMk id="15" creationId="{FFCA74F6-D641-4200-9F7D-17BE4E95585F}"/>
          </ac:picMkLst>
        </pc:picChg>
        <pc:picChg chg="add del mod">
          <ac:chgData name="leetao" userId="0b199186-8ea4-47f8-b644-d6f30dc04862" providerId="ADAL" clId="{DB7861BB-0678-454F-8859-4DE7A2C187C4}" dt="2020-07-10T07:09:05.136" v="430"/>
          <ac:picMkLst>
            <pc:docMk/>
            <pc:sldMk cId="1216149835" sldId="256"/>
            <ac:picMk id="16" creationId="{DA4E08F5-E393-4A32-895B-A20E90215D90}"/>
          </ac:picMkLst>
        </pc:picChg>
        <pc:cxnChg chg="mod">
          <ac:chgData name="leetao" userId="0b199186-8ea4-47f8-b644-d6f30dc04862" providerId="ADAL" clId="{DB7861BB-0678-454F-8859-4DE7A2C187C4}" dt="2020-07-10T06:26:38.176" v="24" actId="14100"/>
          <ac:cxnSpMkLst>
            <pc:docMk/>
            <pc:sldMk cId="1216149835" sldId="256"/>
            <ac:cxnSpMk id="5" creationId="{E2D1B42C-D38A-4EB7-93B9-ADB2882C88ED}"/>
          </ac:cxnSpMkLst>
        </pc:cxnChg>
        <pc:cxnChg chg="del">
          <ac:chgData name="leetao" userId="0b199186-8ea4-47f8-b644-d6f30dc04862" providerId="ADAL" clId="{DB7861BB-0678-454F-8859-4DE7A2C187C4}" dt="2020-07-10T06:24:56.956" v="0" actId="478"/>
          <ac:cxnSpMkLst>
            <pc:docMk/>
            <pc:sldMk cId="1216149835" sldId="256"/>
            <ac:cxnSpMk id="7" creationId="{FF989C91-D1B5-4589-9A10-04E39DF7FBB6}"/>
          </ac:cxnSpMkLst>
        </pc:cxnChg>
      </pc:sldChg>
      <pc:sldChg chg="addSp delSp modSp add">
        <pc:chgData name="leetao" userId="0b199186-8ea4-47f8-b644-d6f30dc04862" providerId="ADAL" clId="{DB7861BB-0678-454F-8859-4DE7A2C187C4}" dt="2020-07-10T07:49:24.863" v="785"/>
        <pc:sldMkLst>
          <pc:docMk/>
          <pc:sldMk cId="4231348124" sldId="257"/>
        </pc:sldMkLst>
        <pc:spChg chg="mod">
          <ac:chgData name="leetao" userId="0b199186-8ea4-47f8-b644-d6f30dc04862" providerId="ADAL" clId="{DB7861BB-0678-454F-8859-4DE7A2C187C4}" dt="2020-07-10T06:38:58.975" v="106" actId="6549"/>
          <ac:spMkLst>
            <pc:docMk/>
            <pc:sldMk cId="4231348124" sldId="257"/>
            <ac:spMk id="2" creationId="{AD6242CD-DFF9-40A1-971F-FC94795454AF}"/>
          </ac:spMkLst>
        </pc:spChg>
        <pc:spChg chg="mod">
          <ac:chgData name="leetao" userId="0b199186-8ea4-47f8-b644-d6f30dc04862" providerId="ADAL" clId="{DB7861BB-0678-454F-8859-4DE7A2C187C4}" dt="2020-07-10T07:00:16.662" v="381" actId="6549"/>
          <ac:spMkLst>
            <pc:docMk/>
            <pc:sldMk cId="4231348124" sldId="257"/>
            <ac:spMk id="3" creationId="{5324DFC8-2E7D-4804-8EEC-613070D32E04}"/>
          </ac:spMkLst>
        </pc:spChg>
        <pc:spChg chg="add mod">
          <ac:chgData name="leetao" userId="0b199186-8ea4-47f8-b644-d6f30dc04862" providerId="ADAL" clId="{DB7861BB-0678-454F-8859-4DE7A2C187C4}" dt="2020-07-10T07:49:24.863" v="785"/>
          <ac:spMkLst>
            <pc:docMk/>
            <pc:sldMk cId="4231348124" sldId="257"/>
            <ac:spMk id="6" creationId="{A4875930-05A6-4749-BB0C-59269D757967}"/>
          </ac:spMkLst>
        </pc:spChg>
        <pc:graphicFrameChg chg="add del">
          <ac:chgData name="leetao" userId="0b199186-8ea4-47f8-b644-d6f30dc04862" providerId="ADAL" clId="{DB7861BB-0678-454F-8859-4DE7A2C187C4}" dt="2020-07-10T06:59:50.057" v="375"/>
          <ac:graphicFrameMkLst>
            <pc:docMk/>
            <pc:sldMk cId="4231348124" sldId="257"/>
            <ac:graphicFrameMk id="8" creationId="{0C381CC4-CEF8-47DB-BD4E-B313F698E976}"/>
          </ac:graphicFrameMkLst>
        </pc:graphicFrameChg>
        <pc:picChg chg="add">
          <ac:chgData name="leetao" userId="0b199186-8ea4-47f8-b644-d6f30dc04862" providerId="ADAL" clId="{DB7861BB-0678-454F-8859-4DE7A2C187C4}" dt="2020-07-10T06:37:41.293" v="74"/>
          <ac:picMkLst>
            <pc:docMk/>
            <pc:sldMk cId="4231348124" sldId="257"/>
            <ac:picMk id="7" creationId="{D6A5784B-6F54-446F-BE26-6F085301AC30}"/>
          </ac:picMkLst>
        </pc:picChg>
        <pc:picChg chg="add mod">
          <ac:chgData name="leetao" userId="0b199186-8ea4-47f8-b644-d6f30dc04862" providerId="ADAL" clId="{DB7861BB-0678-454F-8859-4DE7A2C187C4}" dt="2020-07-10T07:00:30.380" v="382" actId="1076"/>
          <ac:picMkLst>
            <pc:docMk/>
            <pc:sldMk cId="4231348124" sldId="257"/>
            <ac:picMk id="9" creationId="{779E76CB-0E49-467C-8C3D-56BBFFCA19E4}"/>
          </ac:picMkLst>
        </pc:picChg>
        <pc:cxnChg chg="add">
          <ac:chgData name="leetao" userId="0b199186-8ea4-47f8-b644-d6f30dc04862" providerId="ADAL" clId="{DB7861BB-0678-454F-8859-4DE7A2C187C4}" dt="2020-07-10T06:37:41.293" v="74"/>
          <ac:cxnSpMkLst>
            <pc:docMk/>
            <pc:sldMk cId="4231348124" sldId="257"/>
            <ac:cxnSpMk id="5" creationId="{4B202DC1-A85F-4C3B-8065-D1DD69196698}"/>
          </ac:cxnSpMkLst>
        </pc:cxnChg>
      </pc:sldChg>
      <pc:sldChg chg="delSp modSp add">
        <pc:chgData name="leetao" userId="0b199186-8ea4-47f8-b644-d6f30dc04862" providerId="ADAL" clId="{DB7861BB-0678-454F-8859-4DE7A2C187C4}" dt="2020-07-10T07:49:27.697" v="786"/>
        <pc:sldMkLst>
          <pc:docMk/>
          <pc:sldMk cId="936739059" sldId="258"/>
        </pc:sldMkLst>
        <pc:spChg chg="del">
          <ac:chgData name="leetao" userId="0b199186-8ea4-47f8-b644-d6f30dc04862" providerId="ADAL" clId="{DB7861BB-0678-454F-8859-4DE7A2C187C4}" dt="2020-07-10T07:09:13.514" v="431" actId="478"/>
          <ac:spMkLst>
            <pc:docMk/>
            <pc:sldMk cId="936739059" sldId="258"/>
            <ac:spMk id="2" creationId="{AD6242CD-DFF9-40A1-971F-FC94795454AF}"/>
          </ac:spMkLst>
        </pc:spChg>
        <pc:spChg chg="mod">
          <ac:chgData name="leetao" userId="0b199186-8ea4-47f8-b644-d6f30dc04862" providerId="ADAL" clId="{DB7861BB-0678-454F-8859-4DE7A2C187C4}" dt="2020-07-10T07:09:18.086" v="432" actId="2710"/>
          <ac:spMkLst>
            <pc:docMk/>
            <pc:sldMk cId="936739059" sldId="258"/>
            <ac:spMk id="3" creationId="{5324DFC8-2E7D-4804-8EEC-613070D32E04}"/>
          </ac:spMkLst>
        </pc:spChg>
        <pc:spChg chg="mod">
          <ac:chgData name="leetao" userId="0b199186-8ea4-47f8-b644-d6f30dc04862" providerId="ADAL" clId="{DB7861BB-0678-454F-8859-4DE7A2C187C4}" dt="2020-07-10T07:49:27.697" v="786"/>
          <ac:spMkLst>
            <pc:docMk/>
            <pc:sldMk cId="936739059" sldId="258"/>
            <ac:spMk id="6" creationId="{A4875930-05A6-4749-BB0C-59269D757967}"/>
          </ac:spMkLst>
        </pc:spChg>
      </pc:sldChg>
      <pc:sldChg chg="addSp delSp modSp add">
        <pc:chgData name="leetao" userId="0b199186-8ea4-47f8-b644-d6f30dc04862" providerId="ADAL" clId="{DB7861BB-0678-454F-8859-4DE7A2C187C4}" dt="2020-07-10T08:05:12.525" v="958" actId="2711"/>
        <pc:sldMkLst>
          <pc:docMk/>
          <pc:sldMk cId="2138508153" sldId="259"/>
        </pc:sldMkLst>
        <pc:spChg chg="del mod">
          <ac:chgData name="leetao" userId="0b199186-8ea4-47f8-b644-d6f30dc04862" providerId="ADAL" clId="{DB7861BB-0678-454F-8859-4DE7A2C187C4}" dt="2020-07-10T06:48:04.314" v="272"/>
          <ac:spMkLst>
            <pc:docMk/>
            <pc:sldMk cId="2138508153" sldId="259"/>
            <ac:spMk id="2" creationId="{DB56871C-D1FE-4F31-BA32-E46840A15331}"/>
          </ac:spMkLst>
        </pc:spChg>
        <pc:spChg chg="mod">
          <ac:chgData name="leetao" userId="0b199186-8ea4-47f8-b644-d6f30dc04862" providerId="ADAL" clId="{DB7861BB-0678-454F-8859-4DE7A2C187C4}" dt="2020-07-10T08:03:42.138" v="887" actId="1076"/>
          <ac:spMkLst>
            <pc:docMk/>
            <pc:sldMk cId="2138508153" sldId="259"/>
            <ac:spMk id="3" creationId="{3E309DEA-3737-4508-9EC0-92D214C9EBAA}"/>
          </ac:spMkLst>
        </pc:spChg>
        <pc:spChg chg="add del mod">
          <ac:chgData name="leetao" userId="0b199186-8ea4-47f8-b644-d6f30dc04862" providerId="ADAL" clId="{DB7861BB-0678-454F-8859-4DE7A2C187C4}" dt="2020-07-10T06:54:47.606" v="305" actId="478"/>
          <ac:spMkLst>
            <pc:docMk/>
            <pc:sldMk cId="2138508153" sldId="259"/>
            <ac:spMk id="7" creationId="{BE60311C-1018-43EE-9DBB-CA90CC013D84}"/>
          </ac:spMkLst>
        </pc:spChg>
        <pc:spChg chg="mod">
          <ac:chgData name="leetao" userId="0b199186-8ea4-47f8-b644-d6f30dc04862" providerId="ADAL" clId="{DB7861BB-0678-454F-8859-4DE7A2C187C4}" dt="2020-07-10T07:49:12.644" v="783"/>
          <ac:spMkLst>
            <pc:docMk/>
            <pc:sldMk cId="2138508153" sldId="259"/>
            <ac:spMk id="8" creationId="{D0C103DC-5882-477F-933F-4744F09ADCC8}"/>
          </ac:spMkLst>
        </pc:spChg>
        <pc:spChg chg="add mod">
          <ac:chgData name="leetao" userId="0b199186-8ea4-47f8-b644-d6f30dc04862" providerId="ADAL" clId="{DB7861BB-0678-454F-8859-4DE7A2C187C4}" dt="2020-07-10T08:05:12.525" v="958" actId="2711"/>
          <ac:spMkLst>
            <pc:docMk/>
            <pc:sldMk cId="2138508153" sldId="259"/>
            <ac:spMk id="16" creationId="{F71123FF-BCCF-4579-A90B-FD1E84E005C1}"/>
          </ac:spMkLst>
        </pc:spChg>
        <pc:picChg chg="add mod modCrop">
          <ac:chgData name="leetao" userId="0b199186-8ea4-47f8-b644-d6f30dc04862" providerId="ADAL" clId="{DB7861BB-0678-454F-8859-4DE7A2C187C4}" dt="2020-07-10T08:03:30.290" v="885" actId="1036"/>
          <ac:picMkLst>
            <pc:docMk/>
            <pc:sldMk cId="2138508153" sldId="259"/>
            <ac:picMk id="6" creationId="{AD9227D1-5118-4484-93F3-DB91AFA2FF89}"/>
          </ac:picMkLst>
        </pc:picChg>
        <pc:picChg chg="add mod modCrop">
          <ac:chgData name="leetao" userId="0b199186-8ea4-47f8-b644-d6f30dc04862" providerId="ADAL" clId="{DB7861BB-0678-454F-8859-4DE7A2C187C4}" dt="2020-07-10T08:03:30.290" v="885" actId="1036"/>
          <ac:picMkLst>
            <pc:docMk/>
            <pc:sldMk cId="2138508153" sldId="259"/>
            <ac:picMk id="11" creationId="{67D804AE-1158-4158-8160-FE25548D667D}"/>
          </ac:picMkLst>
        </pc:picChg>
        <pc:picChg chg="add mod modCrop">
          <ac:chgData name="leetao" userId="0b199186-8ea4-47f8-b644-d6f30dc04862" providerId="ADAL" clId="{DB7861BB-0678-454F-8859-4DE7A2C187C4}" dt="2020-07-10T08:03:30.290" v="885" actId="1036"/>
          <ac:picMkLst>
            <pc:docMk/>
            <pc:sldMk cId="2138508153" sldId="259"/>
            <ac:picMk id="13" creationId="{835B7C09-EEF8-420E-8D2C-8DABD7ECE5DC}"/>
          </ac:picMkLst>
        </pc:picChg>
        <pc:picChg chg="add mod">
          <ac:chgData name="leetao" userId="0b199186-8ea4-47f8-b644-d6f30dc04862" providerId="ADAL" clId="{DB7861BB-0678-454F-8859-4DE7A2C187C4}" dt="2020-07-10T08:03:30.290" v="885" actId="1036"/>
          <ac:picMkLst>
            <pc:docMk/>
            <pc:sldMk cId="2138508153" sldId="259"/>
            <ac:picMk id="15" creationId="{544F8ABC-AC03-4687-B281-95F993308521}"/>
          </ac:picMkLst>
        </pc:picChg>
      </pc:sldChg>
      <pc:sldChg chg="addSp delSp modSp add">
        <pc:chgData name="leetao" userId="0b199186-8ea4-47f8-b644-d6f30dc04862" providerId="ADAL" clId="{DB7861BB-0678-454F-8859-4DE7A2C187C4}" dt="2020-07-10T07:49:30.652" v="787"/>
        <pc:sldMkLst>
          <pc:docMk/>
          <pc:sldMk cId="4166929749" sldId="260"/>
        </pc:sldMkLst>
        <pc:spChg chg="del">
          <ac:chgData name="leetao" userId="0b199186-8ea4-47f8-b644-d6f30dc04862" providerId="ADAL" clId="{DB7861BB-0678-454F-8859-4DE7A2C187C4}" dt="2020-07-10T07:22:32.728" v="562" actId="478"/>
          <ac:spMkLst>
            <pc:docMk/>
            <pc:sldMk cId="4166929749" sldId="260"/>
            <ac:spMk id="2" creationId="{AD6242CD-DFF9-40A1-971F-FC94795454AF}"/>
          </ac:spMkLst>
        </pc:spChg>
        <pc:spChg chg="mod">
          <ac:chgData name="leetao" userId="0b199186-8ea4-47f8-b644-d6f30dc04862" providerId="ADAL" clId="{DB7861BB-0678-454F-8859-4DE7A2C187C4}" dt="2020-07-10T07:12:45.840" v="487" actId="20577"/>
          <ac:spMkLst>
            <pc:docMk/>
            <pc:sldMk cId="4166929749" sldId="260"/>
            <ac:spMk id="3" creationId="{5324DFC8-2E7D-4804-8EEC-613070D32E04}"/>
          </ac:spMkLst>
        </pc:spChg>
        <pc:spChg chg="mod">
          <ac:chgData name="leetao" userId="0b199186-8ea4-47f8-b644-d6f30dc04862" providerId="ADAL" clId="{DB7861BB-0678-454F-8859-4DE7A2C187C4}" dt="2020-07-10T07:49:30.652" v="787"/>
          <ac:spMkLst>
            <pc:docMk/>
            <pc:sldMk cId="4166929749" sldId="260"/>
            <ac:spMk id="6" creationId="{A4875930-05A6-4749-BB0C-59269D757967}"/>
          </ac:spMkLst>
        </pc:spChg>
        <pc:spChg chg="add del">
          <ac:chgData name="leetao" userId="0b199186-8ea4-47f8-b644-d6f30dc04862" providerId="ADAL" clId="{DB7861BB-0678-454F-8859-4DE7A2C187C4}" dt="2020-07-10T07:09:43.531" v="436"/>
          <ac:spMkLst>
            <pc:docMk/>
            <pc:sldMk cId="4166929749" sldId="260"/>
            <ac:spMk id="8" creationId="{07BE778A-C19D-4E70-9699-277D47BBC159}"/>
          </ac:spMkLst>
        </pc:spChg>
        <pc:spChg chg="add del">
          <ac:chgData name="leetao" userId="0b199186-8ea4-47f8-b644-d6f30dc04862" providerId="ADAL" clId="{DB7861BB-0678-454F-8859-4DE7A2C187C4}" dt="2020-07-10T07:09:59.214" v="442"/>
          <ac:spMkLst>
            <pc:docMk/>
            <pc:sldMk cId="4166929749" sldId="260"/>
            <ac:spMk id="10" creationId="{5B6769B4-E3DD-4FC9-A968-43BF4B7F1E6A}"/>
          </ac:spMkLst>
        </pc:spChg>
        <pc:spChg chg="add del">
          <ac:chgData name="leetao" userId="0b199186-8ea4-47f8-b644-d6f30dc04862" providerId="ADAL" clId="{DB7861BB-0678-454F-8859-4DE7A2C187C4}" dt="2020-07-10T07:10:42.597" v="454"/>
          <ac:spMkLst>
            <pc:docMk/>
            <pc:sldMk cId="4166929749" sldId="260"/>
            <ac:spMk id="12" creationId="{27F81227-D4B2-47F4-9418-7216AC8A8734}"/>
          </ac:spMkLst>
        </pc:spChg>
        <pc:graphicFrameChg chg="add del">
          <ac:chgData name="leetao" userId="0b199186-8ea4-47f8-b644-d6f30dc04862" providerId="ADAL" clId="{DB7861BB-0678-454F-8859-4DE7A2C187C4}" dt="2020-07-10T07:11:18.333" v="462"/>
          <ac:graphicFrameMkLst>
            <pc:docMk/>
            <pc:sldMk cId="4166929749" sldId="260"/>
            <ac:graphicFrameMk id="14" creationId="{5522C2A9-8F03-4E7B-AE09-8AFB86A83151}"/>
          </ac:graphicFrameMkLst>
        </pc:graphicFrameChg>
        <pc:picChg chg="add mod modCrop">
          <ac:chgData name="leetao" userId="0b199186-8ea4-47f8-b644-d6f30dc04862" providerId="ADAL" clId="{DB7861BB-0678-454F-8859-4DE7A2C187C4}" dt="2020-07-10T07:12:06.292" v="473" actId="1076"/>
          <ac:picMkLst>
            <pc:docMk/>
            <pc:sldMk cId="4166929749" sldId="260"/>
            <ac:picMk id="9" creationId="{DEE537BA-2947-4A07-B7C1-CD69A5D15F9E}"/>
          </ac:picMkLst>
        </pc:picChg>
        <pc:picChg chg="add mod modCrop">
          <ac:chgData name="leetao" userId="0b199186-8ea4-47f8-b644-d6f30dc04862" providerId="ADAL" clId="{DB7861BB-0678-454F-8859-4DE7A2C187C4}" dt="2020-07-10T07:12:09.294" v="474" actId="1076"/>
          <ac:picMkLst>
            <pc:docMk/>
            <pc:sldMk cId="4166929749" sldId="260"/>
            <ac:picMk id="11" creationId="{11A160F6-A0E3-44D6-A159-D240E7D17259}"/>
          </ac:picMkLst>
        </pc:picChg>
        <pc:picChg chg="add mod">
          <ac:chgData name="leetao" userId="0b199186-8ea4-47f8-b644-d6f30dc04862" providerId="ADAL" clId="{DB7861BB-0678-454F-8859-4DE7A2C187C4}" dt="2020-07-10T07:12:11.034" v="475" actId="1076"/>
          <ac:picMkLst>
            <pc:docMk/>
            <pc:sldMk cId="4166929749" sldId="260"/>
            <ac:picMk id="13" creationId="{25D3CD69-A627-44CD-9455-0C6FBB3C4FC0}"/>
          </ac:picMkLst>
        </pc:picChg>
        <pc:picChg chg="add mod">
          <ac:chgData name="leetao" userId="0b199186-8ea4-47f8-b644-d6f30dc04862" providerId="ADAL" clId="{DB7861BB-0678-454F-8859-4DE7A2C187C4}" dt="2020-07-10T07:11:25.139" v="466" actId="1076"/>
          <ac:picMkLst>
            <pc:docMk/>
            <pc:sldMk cId="4166929749" sldId="260"/>
            <ac:picMk id="15" creationId="{22750C70-37A1-4352-B917-3521E6FE7889}"/>
          </ac:picMkLst>
        </pc:picChg>
      </pc:sldChg>
      <pc:sldChg chg="addSp delSp modSp add">
        <pc:chgData name="leetao" userId="0b199186-8ea4-47f8-b644-d6f30dc04862" providerId="ADAL" clId="{DB7861BB-0678-454F-8859-4DE7A2C187C4}" dt="2020-07-10T07:49:34.418" v="788"/>
        <pc:sldMkLst>
          <pc:docMk/>
          <pc:sldMk cId="3772483522" sldId="261"/>
        </pc:sldMkLst>
        <pc:spChg chg="del">
          <ac:chgData name="leetao" userId="0b199186-8ea4-47f8-b644-d6f30dc04862" providerId="ADAL" clId="{DB7861BB-0678-454F-8859-4DE7A2C187C4}" dt="2020-07-10T07:20:52.008" v="556" actId="478"/>
          <ac:spMkLst>
            <pc:docMk/>
            <pc:sldMk cId="3772483522" sldId="261"/>
            <ac:spMk id="2" creationId="{AD6242CD-DFF9-40A1-971F-FC94795454AF}"/>
          </ac:spMkLst>
        </pc:spChg>
        <pc:spChg chg="mod">
          <ac:chgData name="leetao" userId="0b199186-8ea4-47f8-b644-d6f30dc04862" providerId="ADAL" clId="{DB7861BB-0678-454F-8859-4DE7A2C187C4}" dt="2020-07-10T07:20:57.281" v="557" actId="14100"/>
          <ac:spMkLst>
            <pc:docMk/>
            <pc:sldMk cId="3772483522" sldId="261"/>
            <ac:spMk id="3" creationId="{5324DFC8-2E7D-4804-8EEC-613070D32E04}"/>
          </ac:spMkLst>
        </pc:spChg>
        <pc:spChg chg="mod">
          <ac:chgData name="leetao" userId="0b199186-8ea4-47f8-b644-d6f30dc04862" providerId="ADAL" clId="{DB7861BB-0678-454F-8859-4DE7A2C187C4}" dt="2020-07-10T07:49:34.418" v="788"/>
          <ac:spMkLst>
            <pc:docMk/>
            <pc:sldMk cId="3772483522" sldId="261"/>
            <ac:spMk id="6" creationId="{A4875930-05A6-4749-BB0C-59269D757967}"/>
          </ac:spMkLst>
        </pc:spChg>
        <pc:spChg chg="add mod">
          <ac:chgData name="leetao" userId="0b199186-8ea4-47f8-b644-d6f30dc04862" providerId="ADAL" clId="{DB7861BB-0678-454F-8859-4DE7A2C187C4}" dt="2020-07-10T07:21:08.915" v="559" actId="1076"/>
          <ac:spMkLst>
            <pc:docMk/>
            <pc:sldMk cId="3772483522" sldId="261"/>
            <ac:spMk id="16" creationId="{C9EBA619-5D89-4D7B-B873-70D6C6BF9708}"/>
          </ac:spMkLst>
        </pc:spChg>
        <pc:graphicFrameChg chg="add del">
          <ac:chgData name="leetao" userId="0b199186-8ea4-47f8-b644-d6f30dc04862" providerId="ADAL" clId="{DB7861BB-0678-454F-8859-4DE7A2C187C4}" dt="2020-07-10T07:15:19.199" v="507"/>
          <ac:graphicFrameMkLst>
            <pc:docMk/>
            <pc:sldMk cId="3772483522" sldId="261"/>
            <ac:graphicFrameMk id="8" creationId="{E54A0BDF-5AF8-491F-81C7-9DCE34AAEBD5}"/>
          </ac:graphicFrameMkLst>
        </pc:graphicFrameChg>
        <pc:graphicFrameChg chg="add del">
          <ac:chgData name="leetao" userId="0b199186-8ea4-47f8-b644-d6f30dc04862" providerId="ADAL" clId="{DB7861BB-0678-454F-8859-4DE7A2C187C4}" dt="2020-07-10T07:15:41.749" v="513"/>
          <ac:graphicFrameMkLst>
            <pc:docMk/>
            <pc:sldMk cId="3772483522" sldId="261"/>
            <ac:graphicFrameMk id="12" creationId="{4286623D-2897-4DA7-AFE8-BC5B8E01D62C}"/>
          </ac:graphicFrameMkLst>
        </pc:graphicFrameChg>
        <pc:picChg chg="del">
          <ac:chgData name="leetao" userId="0b199186-8ea4-47f8-b644-d6f30dc04862" providerId="ADAL" clId="{DB7861BB-0678-454F-8859-4DE7A2C187C4}" dt="2020-07-10T07:14:46.917" v="500" actId="478"/>
          <ac:picMkLst>
            <pc:docMk/>
            <pc:sldMk cId="3772483522" sldId="261"/>
            <ac:picMk id="9" creationId="{DEE537BA-2947-4A07-B7C1-CD69A5D15F9E}"/>
          </ac:picMkLst>
        </pc:picChg>
        <pc:picChg chg="add mod">
          <ac:chgData name="leetao" userId="0b199186-8ea4-47f8-b644-d6f30dc04862" providerId="ADAL" clId="{DB7861BB-0678-454F-8859-4DE7A2C187C4}" dt="2020-07-10T07:21:06.594" v="558" actId="1076"/>
          <ac:picMkLst>
            <pc:docMk/>
            <pc:sldMk cId="3772483522" sldId="261"/>
            <ac:picMk id="10" creationId="{2A6B1FCB-83FA-4FB1-A99C-D524C7E887A5}"/>
          </ac:picMkLst>
        </pc:picChg>
        <pc:picChg chg="del">
          <ac:chgData name="leetao" userId="0b199186-8ea4-47f8-b644-d6f30dc04862" providerId="ADAL" clId="{DB7861BB-0678-454F-8859-4DE7A2C187C4}" dt="2020-07-10T07:14:47.698" v="501" actId="478"/>
          <ac:picMkLst>
            <pc:docMk/>
            <pc:sldMk cId="3772483522" sldId="261"/>
            <ac:picMk id="11" creationId="{11A160F6-A0E3-44D6-A159-D240E7D17259}"/>
          </ac:picMkLst>
        </pc:picChg>
        <pc:picChg chg="del">
          <ac:chgData name="leetao" userId="0b199186-8ea4-47f8-b644-d6f30dc04862" providerId="ADAL" clId="{DB7861BB-0678-454F-8859-4DE7A2C187C4}" dt="2020-07-10T07:14:48.276" v="502" actId="478"/>
          <ac:picMkLst>
            <pc:docMk/>
            <pc:sldMk cId="3772483522" sldId="261"/>
            <ac:picMk id="13" creationId="{25D3CD69-A627-44CD-9455-0C6FBB3C4FC0}"/>
          </ac:picMkLst>
        </pc:picChg>
        <pc:picChg chg="add mod">
          <ac:chgData name="leetao" userId="0b199186-8ea4-47f8-b644-d6f30dc04862" providerId="ADAL" clId="{DB7861BB-0678-454F-8859-4DE7A2C187C4}" dt="2020-07-10T07:21:11.664" v="560" actId="1076"/>
          <ac:picMkLst>
            <pc:docMk/>
            <pc:sldMk cId="3772483522" sldId="261"/>
            <ac:picMk id="14" creationId="{F5453AE9-8267-4CF7-B5E9-0E472A6135C8}"/>
          </ac:picMkLst>
        </pc:picChg>
        <pc:picChg chg="del">
          <ac:chgData name="leetao" userId="0b199186-8ea4-47f8-b644-d6f30dc04862" providerId="ADAL" clId="{DB7861BB-0678-454F-8859-4DE7A2C187C4}" dt="2020-07-10T07:14:48.869" v="503" actId="478"/>
          <ac:picMkLst>
            <pc:docMk/>
            <pc:sldMk cId="3772483522" sldId="261"/>
            <ac:picMk id="15" creationId="{22750C70-37A1-4352-B917-3521E6FE7889}"/>
          </ac:picMkLst>
        </pc:picChg>
        <pc:picChg chg="add del">
          <ac:chgData name="leetao" userId="0b199186-8ea4-47f8-b644-d6f30dc04862" providerId="ADAL" clId="{DB7861BB-0678-454F-8859-4DE7A2C187C4}" dt="2020-07-10T07:15:19.199" v="507"/>
          <ac:picMkLst>
            <pc:docMk/>
            <pc:sldMk cId="3772483522" sldId="261"/>
            <ac:picMk id="3073" creationId="{D669365D-2E0E-4B83-BD99-551EAA1603C9}"/>
          </ac:picMkLst>
        </pc:picChg>
        <pc:picChg chg="add del">
          <ac:chgData name="leetao" userId="0b199186-8ea4-47f8-b644-d6f30dc04862" providerId="ADAL" clId="{DB7861BB-0678-454F-8859-4DE7A2C187C4}" dt="2020-07-10T07:15:41.749" v="513"/>
          <ac:picMkLst>
            <pc:docMk/>
            <pc:sldMk cId="3772483522" sldId="261"/>
            <ac:picMk id="3074" creationId="{15B0165B-1F22-4F25-853A-2459174A74BA}"/>
          </ac:picMkLst>
        </pc:picChg>
      </pc:sldChg>
      <pc:sldChg chg="add del">
        <pc:chgData name="leetao" userId="0b199186-8ea4-47f8-b644-d6f30dc04862" providerId="ADAL" clId="{DB7861BB-0678-454F-8859-4DE7A2C187C4}" dt="2020-07-10T07:02:20.333" v="406"/>
        <pc:sldMkLst>
          <pc:docMk/>
          <pc:sldMk cId="4140213639" sldId="261"/>
        </pc:sldMkLst>
      </pc:sldChg>
      <pc:sldChg chg="addSp delSp modSp add">
        <pc:chgData name="leetao" userId="0b199186-8ea4-47f8-b644-d6f30dc04862" providerId="ADAL" clId="{DB7861BB-0678-454F-8859-4DE7A2C187C4}" dt="2020-07-10T07:47:04.581" v="770" actId="478"/>
        <pc:sldMkLst>
          <pc:docMk/>
          <pc:sldMk cId="3277778737" sldId="262"/>
        </pc:sldMkLst>
        <pc:spChg chg="del">
          <ac:chgData name="leetao" userId="0b199186-8ea4-47f8-b644-d6f30dc04862" providerId="ADAL" clId="{DB7861BB-0678-454F-8859-4DE7A2C187C4}" dt="2020-07-10T07:46:15.281" v="742"/>
          <ac:spMkLst>
            <pc:docMk/>
            <pc:sldMk cId="3277778737" sldId="262"/>
            <ac:spMk id="2" creationId="{7453FE70-3D46-4085-B0AB-372ED1DA2F0E}"/>
          </ac:spMkLst>
        </pc:spChg>
        <pc:spChg chg="del">
          <ac:chgData name="leetao" userId="0b199186-8ea4-47f8-b644-d6f30dc04862" providerId="ADAL" clId="{DB7861BB-0678-454F-8859-4DE7A2C187C4}" dt="2020-07-10T07:46:15.281" v="742"/>
          <ac:spMkLst>
            <pc:docMk/>
            <pc:sldMk cId="3277778737" sldId="262"/>
            <ac:spMk id="3" creationId="{56D8B4DC-AE50-4CEE-B6F1-98A232AF5918}"/>
          </ac:spMkLst>
        </pc:spChg>
        <pc:spChg chg="add mod">
          <ac:chgData name="leetao" userId="0b199186-8ea4-47f8-b644-d6f30dc04862" providerId="ADAL" clId="{DB7861BB-0678-454F-8859-4DE7A2C187C4}" dt="2020-07-10T07:46:50.746" v="769" actId="20577"/>
          <ac:spMkLst>
            <pc:docMk/>
            <pc:sldMk cId="3277778737" sldId="262"/>
            <ac:spMk id="5" creationId="{D9872797-0CF1-44C3-9FB1-0890E1CDFDA6}"/>
          </ac:spMkLst>
        </pc:spChg>
        <pc:spChg chg="add del mod">
          <ac:chgData name="leetao" userId="0b199186-8ea4-47f8-b644-d6f30dc04862" providerId="ADAL" clId="{DB7861BB-0678-454F-8859-4DE7A2C187C4}" dt="2020-07-10T07:47:04.581" v="770" actId="478"/>
          <ac:spMkLst>
            <pc:docMk/>
            <pc:sldMk cId="3277778737" sldId="262"/>
            <ac:spMk id="6" creationId="{C270E490-450E-427E-9340-CF2BBDF29A69}"/>
          </ac:spMkLst>
        </pc:spChg>
      </pc:sldChg>
      <pc:sldChg chg="addSp delSp modSp add">
        <pc:chgData name="leetao" userId="0b199186-8ea4-47f8-b644-d6f30dc04862" providerId="ADAL" clId="{DB7861BB-0678-454F-8859-4DE7A2C187C4}" dt="2020-07-10T07:49:42.225" v="789"/>
        <pc:sldMkLst>
          <pc:docMk/>
          <pc:sldMk cId="2468251265" sldId="263"/>
        </pc:sldMkLst>
        <pc:spChg chg="del">
          <ac:chgData name="leetao" userId="0b199186-8ea4-47f8-b644-d6f30dc04862" providerId="ADAL" clId="{DB7861BB-0678-454F-8859-4DE7A2C187C4}" dt="2020-07-10T07:20:24.522" v="548" actId="478"/>
          <ac:spMkLst>
            <pc:docMk/>
            <pc:sldMk cId="2468251265" sldId="263"/>
            <ac:spMk id="2" creationId="{AD6242CD-DFF9-40A1-971F-FC94795454AF}"/>
          </ac:spMkLst>
        </pc:spChg>
        <pc:spChg chg="mod">
          <ac:chgData name="leetao" userId="0b199186-8ea4-47f8-b644-d6f30dc04862" providerId="ADAL" clId="{DB7861BB-0678-454F-8859-4DE7A2C187C4}" dt="2020-07-10T07:20:28.804" v="549" actId="14100"/>
          <ac:spMkLst>
            <pc:docMk/>
            <pc:sldMk cId="2468251265" sldId="263"/>
            <ac:spMk id="3" creationId="{5324DFC8-2E7D-4804-8EEC-613070D32E04}"/>
          </ac:spMkLst>
        </pc:spChg>
        <pc:spChg chg="mod">
          <ac:chgData name="leetao" userId="0b199186-8ea4-47f8-b644-d6f30dc04862" providerId="ADAL" clId="{DB7861BB-0678-454F-8859-4DE7A2C187C4}" dt="2020-07-10T07:49:42.225" v="789"/>
          <ac:spMkLst>
            <pc:docMk/>
            <pc:sldMk cId="2468251265" sldId="263"/>
            <ac:spMk id="6" creationId="{A4875930-05A6-4749-BB0C-59269D757967}"/>
          </ac:spMkLst>
        </pc:spChg>
        <pc:spChg chg="del">
          <ac:chgData name="leetao" userId="0b199186-8ea4-47f8-b644-d6f30dc04862" providerId="ADAL" clId="{DB7861BB-0678-454F-8859-4DE7A2C187C4}" dt="2020-07-10T07:20:06.268" v="543" actId="478"/>
          <ac:spMkLst>
            <pc:docMk/>
            <pc:sldMk cId="2468251265" sldId="263"/>
            <ac:spMk id="16" creationId="{C9EBA619-5D89-4D7B-B873-70D6C6BF9708}"/>
          </ac:spMkLst>
        </pc:spChg>
        <pc:graphicFrameChg chg="add del">
          <ac:chgData name="leetao" userId="0b199186-8ea4-47f8-b644-d6f30dc04862" providerId="ADAL" clId="{DB7861BB-0678-454F-8859-4DE7A2C187C4}" dt="2020-07-10T07:19:38.928" v="533"/>
          <ac:graphicFrameMkLst>
            <pc:docMk/>
            <pc:sldMk cId="2468251265" sldId="263"/>
            <ac:graphicFrameMk id="8" creationId="{DEDE176B-0DA3-49EB-AAD5-078C13E5392A}"/>
          </ac:graphicFrameMkLst>
        </pc:graphicFrameChg>
        <pc:graphicFrameChg chg="add del">
          <ac:chgData name="leetao" userId="0b199186-8ea4-47f8-b644-d6f30dc04862" providerId="ADAL" clId="{DB7861BB-0678-454F-8859-4DE7A2C187C4}" dt="2020-07-10T07:19:56.004" v="540"/>
          <ac:graphicFrameMkLst>
            <pc:docMk/>
            <pc:sldMk cId="2468251265" sldId="263"/>
            <ac:graphicFrameMk id="11" creationId="{2958CB6C-C38D-4B69-8F21-0C646E5EA8D3}"/>
          </ac:graphicFrameMkLst>
        </pc:graphicFrameChg>
        <pc:picChg chg="add mod">
          <ac:chgData name="leetao" userId="0b199186-8ea4-47f8-b644-d6f30dc04862" providerId="ADAL" clId="{DB7861BB-0678-454F-8859-4DE7A2C187C4}" dt="2020-07-10T07:20:46.026" v="555" actId="1076"/>
          <ac:picMkLst>
            <pc:docMk/>
            <pc:sldMk cId="2468251265" sldId="263"/>
            <ac:picMk id="9" creationId="{E8A6E4F1-5B74-4A72-B7D7-F5BA11888A91}"/>
          </ac:picMkLst>
        </pc:picChg>
        <pc:picChg chg="del">
          <ac:chgData name="leetao" userId="0b199186-8ea4-47f8-b644-d6f30dc04862" providerId="ADAL" clId="{DB7861BB-0678-454F-8859-4DE7A2C187C4}" dt="2020-07-10T07:19:28.713" v="529" actId="478"/>
          <ac:picMkLst>
            <pc:docMk/>
            <pc:sldMk cId="2468251265" sldId="263"/>
            <ac:picMk id="10" creationId="{2A6B1FCB-83FA-4FB1-A99C-D524C7E887A5}"/>
          </ac:picMkLst>
        </pc:picChg>
        <pc:picChg chg="add mod">
          <ac:chgData name="leetao" userId="0b199186-8ea4-47f8-b644-d6f30dc04862" providerId="ADAL" clId="{DB7861BB-0678-454F-8859-4DE7A2C187C4}" dt="2020-07-10T07:20:41.487" v="553" actId="1076"/>
          <ac:picMkLst>
            <pc:docMk/>
            <pc:sldMk cId="2468251265" sldId="263"/>
            <ac:picMk id="12" creationId="{18C122EA-9CE9-4ADB-AD4B-02BC9A75DA9A}"/>
          </ac:picMkLst>
        </pc:picChg>
        <pc:picChg chg="del">
          <ac:chgData name="leetao" userId="0b199186-8ea4-47f8-b644-d6f30dc04862" providerId="ADAL" clId="{DB7861BB-0678-454F-8859-4DE7A2C187C4}" dt="2020-07-10T07:19:51.354" v="536" actId="478"/>
          <ac:picMkLst>
            <pc:docMk/>
            <pc:sldMk cId="2468251265" sldId="263"/>
            <ac:picMk id="14" creationId="{F5453AE9-8267-4CF7-B5E9-0E472A6135C8}"/>
          </ac:picMkLst>
        </pc:picChg>
      </pc:sldChg>
      <pc:sldChg chg="addSp delSp modSp add">
        <pc:chgData name="leetao" userId="0b199186-8ea4-47f8-b644-d6f30dc04862" providerId="ADAL" clId="{DB7861BB-0678-454F-8859-4DE7A2C187C4}" dt="2020-07-10T07:49:47.883" v="790"/>
        <pc:sldMkLst>
          <pc:docMk/>
          <pc:sldMk cId="3526406230" sldId="264"/>
        </pc:sldMkLst>
        <pc:spChg chg="add mod">
          <ac:chgData name="leetao" userId="0b199186-8ea4-47f8-b644-d6f30dc04862" providerId="ADAL" clId="{DB7861BB-0678-454F-8859-4DE7A2C187C4}" dt="2020-07-10T07:24:22.241" v="589" actId="1076"/>
          <ac:spMkLst>
            <pc:docMk/>
            <pc:sldMk cId="3526406230" sldId="264"/>
            <ac:spMk id="2" creationId="{A8A94C9D-5F1A-45F9-93A5-8B769F0C23C4}"/>
          </ac:spMkLst>
        </pc:spChg>
        <pc:spChg chg="mod">
          <ac:chgData name="leetao" userId="0b199186-8ea4-47f8-b644-d6f30dc04862" providerId="ADAL" clId="{DB7861BB-0678-454F-8859-4DE7A2C187C4}" dt="2020-07-10T07:23:05.922" v="571" actId="20577"/>
          <ac:spMkLst>
            <pc:docMk/>
            <pc:sldMk cId="3526406230" sldId="264"/>
            <ac:spMk id="3" creationId="{5324DFC8-2E7D-4804-8EEC-613070D32E04}"/>
          </ac:spMkLst>
        </pc:spChg>
        <pc:spChg chg="mod">
          <ac:chgData name="leetao" userId="0b199186-8ea4-47f8-b644-d6f30dc04862" providerId="ADAL" clId="{DB7861BB-0678-454F-8859-4DE7A2C187C4}" dt="2020-07-10T07:49:47.883" v="790"/>
          <ac:spMkLst>
            <pc:docMk/>
            <pc:sldMk cId="3526406230" sldId="264"/>
            <ac:spMk id="6" creationId="{A4875930-05A6-4749-BB0C-59269D757967}"/>
          </ac:spMkLst>
        </pc:spChg>
        <pc:graphicFrameChg chg="add del">
          <ac:chgData name="leetao" userId="0b199186-8ea4-47f8-b644-d6f30dc04862" providerId="ADAL" clId="{DB7861BB-0678-454F-8859-4DE7A2C187C4}" dt="2020-07-10T07:23:56.616" v="581"/>
          <ac:graphicFrameMkLst>
            <pc:docMk/>
            <pc:sldMk cId="3526406230" sldId="264"/>
            <ac:graphicFrameMk id="8" creationId="{FE542E00-8310-453A-9652-6A8150922DD9}"/>
          </ac:graphicFrameMkLst>
        </pc:graphicFrameChg>
        <pc:picChg chg="del">
          <ac:chgData name="leetao" userId="0b199186-8ea4-47f8-b644-d6f30dc04862" providerId="ADAL" clId="{DB7861BB-0678-454F-8859-4DE7A2C187C4}" dt="2020-07-10T07:23:07.882" v="572" actId="478"/>
          <ac:picMkLst>
            <pc:docMk/>
            <pc:sldMk cId="3526406230" sldId="264"/>
            <ac:picMk id="9" creationId="{E8A6E4F1-5B74-4A72-B7D7-F5BA11888A91}"/>
          </ac:picMkLst>
        </pc:picChg>
        <pc:picChg chg="add mod">
          <ac:chgData name="leetao" userId="0b199186-8ea4-47f8-b644-d6f30dc04862" providerId="ADAL" clId="{DB7861BB-0678-454F-8859-4DE7A2C187C4}" dt="2020-07-10T07:24:16.844" v="588" actId="14100"/>
          <ac:picMkLst>
            <pc:docMk/>
            <pc:sldMk cId="3526406230" sldId="264"/>
            <ac:picMk id="10" creationId="{4866B8D1-B2D5-4259-BDB9-F39F1534A0A2}"/>
          </ac:picMkLst>
        </pc:picChg>
        <pc:picChg chg="del">
          <ac:chgData name="leetao" userId="0b199186-8ea4-47f8-b644-d6f30dc04862" providerId="ADAL" clId="{DB7861BB-0678-454F-8859-4DE7A2C187C4}" dt="2020-07-10T07:23:08.507" v="573" actId="478"/>
          <ac:picMkLst>
            <pc:docMk/>
            <pc:sldMk cId="3526406230" sldId="264"/>
            <ac:picMk id="12" creationId="{18C122EA-9CE9-4ADB-AD4B-02BC9A75DA9A}"/>
          </ac:picMkLst>
        </pc:picChg>
        <pc:picChg chg="add del">
          <ac:chgData name="leetao" userId="0b199186-8ea4-47f8-b644-d6f30dc04862" providerId="ADAL" clId="{DB7861BB-0678-454F-8859-4DE7A2C187C4}" dt="2020-07-10T07:23:56.616" v="581"/>
          <ac:picMkLst>
            <pc:docMk/>
            <pc:sldMk cId="3526406230" sldId="264"/>
            <ac:picMk id="5121" creationId="{534EB0DF-763A-40D0-995A-42DAABDD64BA}"/>
          </ac:picMkLst>
        </pc:picChg>
      </pc:sldChg>
      <pc:sldChg chg="addSp delSp modSp add">
        <pc:chgData name="leetao" userId="0b199186-8ea4-47f8-b644-d6f30dc04862" providerId="ADAL" clId="{DB7861BB-0678-454F-8859-4DE7A2C187C4}" dt="2020-07-10T07:49:53.014" v="791"/>
        <pc:sldMkLst>
          <pc:docMk/>
          <pc:sldMk cId="520216817" sldId="265"/>
        </pc:sldMkLst>
        <pc:spChg chg="del">
          <ac:chgData name="leetao" userId="0b199186-8ea4-47f8-b644-d6f30dc04862" providerId="ADAL" clId="{DB7861BB-0678-454F-8859-4DE7A2C187C4}" dt="2020-07-10T07:26:46.180" v="601" actId="478"/>
          <ac:spMkLst>
            <pc:docMk/>
            <pc:sldMk cId="520216817" sldId="265"/>
            <ac:spMk id="2" creationId="{A8A94C9D-5F1A-45F9-93A5-8B769F0C23C4}"/>
          </ac:spMkLst>
        </pc:spChg>
        <pc:spChg chg="mod">
          <ac:chgData name="leetao" userId="0b199186-8ea4-47f8-b644-d6f30dc04862" providerId="ADAL" clId="{DB7861BB-0678-454F-8859-4DE7A2C187C4}" dt="2020-07-10T07:26:42.589" v="599" actId="20577"/>
          <ac:spMkLst>
            <pc:docMk/>
            <pc:sldMk cId="520216817" sldId="265"/>
            <ac:spMk id="3" creationId="{5324DFC8-2E7D-4804-8EEC-613070D32E04}"/>
          </ac:spMkLst>
        </pc:spChg>
        <pc:spChg chg="mod">
          <ac:chgData name="leetao" userId="0b199186-8ea4-47f8-b644-d6f30dc04862" providerId="ADAL" clId="{DB7861BB-0678-454F-8859-4DE7A2C187C4}" dt="2020-07-10T07:49:53.014" v="791"/>
          <ac:spMkLst>
            <pc:docMk/>
            <pc:sldMk cId="520216817" sldId="265"/>
            <ac:spMk id="6" creationId="{A4875930-05A6-4749-BB0C-59269D757967}"/>
          </ac:spMkLst>
        </pc:spChg>
        <pc:spChg chg="add del">
          <ac:chgData name="leetao" userId="0b199186-8ea4-47f8-b644-d6f30dc04862" providerId="ADAL" clId="{DB7861BB-0678-454F-8859-4DE7A2C187C4}" dt="2020-07-10T07:27:08.791" v="605"/>
          <ac:spMkLst>
            <pc:docMk/>
            <pc:sldMk cId="520216817" sldId="265"/>
            <ac:spMk id="8" creationId="{CC162E13-D103-4CAC-BF0D-40ED84F26D45}"/>
          </ac:spMkLst>
        </pc:spChg>
        <pc:spChg chg="add mod">
          <ac:chgData name="leetao" userId="0b199186-8ea4-47f8-b644-d6f30dc04862" providerId="ADAL" clId="{DB7861BB-0678-454F-8859-4DE7A2C187C4}" dt="2020-07-10T07:30:46.077" v="642" actId="6549"/>
          <ac:spMkLst>
            <pc:docMk/>
            <pc:sldMk cId="520216817" sldId="265"/>
            <ac:spMk id="9" creationId="{C11A4A1A-DC0B-4C0E-AF62-C31CAB8A1FD1}"/>
          </ac:spMkLst>
        </pc:spChg>
        <pc:spChg chg="add del">
          <ac:chgData name="leetao" userId="0b199186-8ea4-47f8-b644-d6f30dc04862" providerId="ADAL" clId="{DB7861BB-0678-454F-8859-4DE7A2C187C4}" dt="2020-07-10T07:28:24.994" v="618"/>
          <ac:spMkLst>
            <pc:docMk/>
            <pc:sldMk cId="520216817" sldId="265"/>
            <ac:spMk id="12" creationId="{CC68D785-92D4-417E-B90E-C3A7B01BDED3}"/>
          </ac:spMkLst>
        </pc:spChg>
        <pc:graphicFrameChg chg="add del">
          <ac:chgData name="leetao" userId="0b199186-8ea4-47f8-b644-d6f30dc04862" providerId="ADAL" clId="{DB7861BB-0678-454F-8859-4DE7A2C187C4}" dt="2020-07-10T07:28:24.994" v="618"/>
          <ac:graphicFrameMkLst>
            <pc:docMk/>
            <pc:sldMk cId="520216817" sldId="265"/>
            <ac:graphicFrameMk id="11" creationId="{987FA74E-E21E-4332-ABAF-1B728214DCB2}"/>
          </ac:graphicFrameMkLst>
        </pc:graphicFrameChg>
        <pc:graphicFrameChg chg="add del mod">
          <ac:chgData name="leetao" userId="0b199186-8ea4-47f8-b644-d6f30dc04862" providerId="ADAL" clId="{DB7861BB-0678-454F-8859-4DE7A2C187C4}" dt="2020-07-10T07:29:19.792" v="627"/>
          <ac:graphicFrameMkLst>
            <pc:docMk/>
            <pc:sldMk cId="520216817" sldId="265"/>
            <ac:graphicFrameMk id="14" creationId="{88D683F7-FFC8-4848-98C8-9B573D5BEB15}"/>
          </ac:graphicFrameMkLst>
        </pc:graphicFrameChg>
        <pc:graphicFrameChg chg="add del">
          <ac:chgData name="leetao" userId="0b199186-8ea4-47f8-b644-d6f30dc04862" providerId="ADAL" clId="{DB7861BB-0678-454F-8859-4DE7A2C187C4}" dt="2020-07-10T07:29:23.171" v="631"/>
          <ac:graphicFrameMkLst>
            <pc:docMk/>
            <pc:sldMk cId="520216817" sldId="265"/>
            <ac:graphicFrameMk id="15" creationId="{B9820F4B-A0EB-44BD-A864-F32D31A6EC2E}"/>
          </ac:graphicFrameMkLst>
        </pc:graphicFrameChg>
        <pc:picChg chg="del">
          <ac:chgData name="leetao" userId="0b199186-8ea4-47f8-b644-d6f30dc04862" providerId="ADAL" clId="{DB7861BB-0678-454F-8859-4DE7A2C187C4}" dt="2020-07-10T07:26:44.255" v="600" actId="478"/>
          <ac:picMkLst>
            <pc:docMk/>
            <pc:sldMk cId="520216817" sldId="265"/>
            <ac:picMk id="10" creationId="{4866B8D1-B2D5-4259-BDB9-F39F1534A0A2}"/>
          </ac:picMkLst>
        </pc:picChg>
        <pc:picChg chg="add mod modCrop">
          <ac:chgData name="leetao" userId="0b199186-8ea4-47f8-b644-d6f30dc04862" providerId="ADAL" clId="{DB7861BB-0678-454F-8859-4DE7A2C187C4}" dt="2020-07-10T07:30:53.387" v="643" actId="1076"/>
          <ac:picMkLst>
            <pc:docMk/>
            <pc:sldMk cId="520216817" sldId="265"/>
            <ac:picMk id="13" creationId="{D33ADDE0-9369-4DBC-8CA4-4B6BC660884E}"/>
          </ac:picMkLst>
        </pc:picChg>
        <pc:picChg chg="add mod">
          <ac:chgData name="leetao" userId="0b199186-8ea4-47f8-b644-d6f30dc04862" providerId="ADAL" clId="{DB7861BB-0678-454F-8859-4DE7A2C187C4}" dt="2020-07-10T07:30:57.090" v="644" actId="1076"/>
          <ac:picMkLst>
            <pc:docMk/>
            <pc:sldMk cId="520216817" sldId="265"/>
            <ac:picMk id="16" creationId="{7FD93FB3-D23A-4132-88AD-EC39EB5EEBA0}"/>
          </ac:picMkLst>
        </pc:picChg>
      </pc:sldChg>
      <pc:sldChg chg="addSp delSp modSp add">
        <pc:chgData name="leetao" userId="0b199186-8ea4-47f8-b644-d6f30dc04862" providerId="ADAL" clId="{DB7861BB-0678-454F-8859-4DE7A2C187C4}" dt="2020-07-10T07:49:59.700" v="793"/>
        <pc:sldMkLst>
          <pc:docMk/>
          <pc:sldMk cId="617748795" sldId="266"/>
        </pc:sldMkLst>
        <pc:spChg chg="mod">
          <ac:chgData name="leetao" userId="0b199186-8ea4-47f8-b644-d6f30dc04862" providerId="ADAL" clId="{DB7861BB-0678-454F-8859-4DE7A2C187C4}" dt="2020-07-10T07:34:12.474" v="674" actId="113"/>
          <ac:spMkLst>
            <pc:docMk/>
            <pc:sldMk cId="617748795" sldId="266"/>
            <ac:spMk id="3" creationId="{5324DFC8-2E7D-4804-8EEC-613070D32E04}"/>
          </ac:spMkLst>
        </pc:spChg>
        <pc:spChg chg="mod">
          <ac:chgData name="leetao" userId="0b199186-8ea4-47f8-b644-d6f30dc04862" providerId="ADAL" clId="{DB7861BB-0678-454F-8859-4DE7A2C187C4}" dt="2020-07-10T07:49:59.700" v="793"/>
          <ac:spMkLst>
            <pc:docMk/>
            <pc:sldMk cId="617748795" sldId="266"/>
            <ac:spMk id="6" creationId="{A4875930-05A6-4749-BB0C-59269D757967}"/>
          </ac:spMkLst>
        </pc:spChg>
        <pc:spChg chg="del">
          <ac:chgData name="leetao" userId="0b199186-8ea4-47f8-b644-d6f30dc04862" providerId="ADAL" clId="{DB7861BB-0678-454F-8859-4DE7A2C187C4}" dt="2020-07-10T07:33:06.144" v="655" actId="478"/>
          <ac:spMkLst>
            <pc:docMk/>
            <pc:sldMk cId="617748795" sldId="266"/>
            <ac:spMk id="9" creationId="{C11A4A1A-DC0B-4C0E-AF62-C31CAB8A1FD1}"/>
          </ac:spMkLst>
        </pc:spChg>
        <pc:spChg chg="add mod">
          <ac:chgData name="leetao" userId="0b199186-8ea4-47f8-b644-d6f30dc04862" providerId="ADAL" clId="{DB7861BB-0678-454F-8859-4DE7A2C187C4}" dt="2020-07-10T07:37:29.646" v="704" actId="20577"/>
          <ac:spMkLst>
            <pc:docMk/>
            <pc:sldMk cId="617748795" sldId="266"/>
            <ac:spMk id="10" creationId="{634B255A-2AED-4832-BC77-1AE668B5F3BA}"/>
          </ac:spMkLst>
        </pc:spChg>
        <pc:graphicFrameChg chg="add del">
          <ac:chgData name="leetao" userId="0b199186-8ea4-47f8-b644-d6f30dc04862" providerId="ADAL" clId="{DB7861BB-0678-454F-8859-4DE7A2C187C4}" dt="2020-07-10T07:33:26.471" v="663"/>
          <ac:graphicFrameMkLst>
            <pc:docMk/>
            <pc:sldMk cId="617748795" sldId="266"/>
            <ac:graphicFrameMk id="2" creationId="{81F8DCF1-F4D7-4764-949D-468E005BB10A}"/>
          </ac:graphicFrameMkLst>
        </pc:graphicFrameChg>
        <pc:picChg chg="add mod modCrop">
          <ac:chgData name="leetao" userId="0b199186-8ea4-47f8-b644-d6f30dc04862" providerId="ADAL" clId="{DB7861BB-0678-454F-8859-4DE7A2C187C4}" dt="2020-07-10T07:34:09.458" v="673" actId="1076"/>
          <ac:picMkLst>
            <pc:docMk/>
            <pc:sldMk cId="617748795" sldId="266"/>
            <ac:picMk id="8" creationId="{46CF1182-5B2B-48FB-A2A7-5529644255AF}"/>
          </ac:picMkLst>
        </pc:picChg>
        <pc:picChg chg="del">
          <ac:chgData name="leetao" userId="0b199186-8ea4-47f8-b644-d6f30dc04862" providerId="ADAL" clId="{DB7861BB-0678-454F-8859-4DE7A2C187C4}" dt="2020-07-10T07:33:07.347" v="656" actId="478"/>
          <ac:picMkLst>
            <pc:docMk/>
            <pc:sldMk cId="617748795" sldId="266"/>
            <ac:picMk id="13" creationId="{D33ADDE0-9369-4DBC-8CA4-4B6BC660884E}"/>
          </ac:picMkLst>
        </pc:picChg>
        <pc:picChg chg="del">
          <ac:chgData name="leetao" userId="0b199186-8ea4-47f8-b644-d6f30dc04862" providerId="ADAL" clId="{DB7861BB-0678-454F-8859-4DE7A2C187C4}" dt="2020-07-10T07:33:08.118" v="657" actId="478"/>
          <ac:picMkLst>
            <pc:docMk/>
            <pc:sldMk cId="617748795" sldId="266"/>
            <ac:picMk id="16" creationId="{7FD93FB3-D23A-4132-88AD-EC39EB5EEBA0}"/>
          </ac:picMkLst>
        </pc:picChg>
        <pc:picChg chg="add del">
          <ac:chgData name="leetao" userId="0b199186-8ea4-47f8-b644-d6f30dc04862" providerId="ADAL" clId="{DB7861BB-0678-454F-8859-4DE7A2C187C4}" dt="2020-07-10T07:33:26.471" v="663"/>
          <ac:picMkLst>
            <pc:docMk/>
            <pc:sldMk cId="617748795" sldId="266"/>
            <ac:picMk id="7169" creationId="{B5EF18F6-0FDC-456E-A58A-9626D38FEAFD}"/>
          </ac:picMkLst>
        </pc:picChg>
        <pc:picChg chg="add del">
          <ac:chgData name="leetao" userId="0b199186-8ea4-47f8-b644-d6f30dc04862" providerId="ADAL" clId="{DB7861BB-0678-454F-8859-4DE7A2C187C4}" dt="2020-07-10T07:33:26.471" v="663"/>
          <ac:picMkLst>
            <pc:docMk/>
            <pc:sldMk cId="617748795" sldId="266"/>
            <ac:picMk id="7170" creationId="{A2F9EA65-B6C7-43AC-8FF3-6CAE58F71942}"/>
          </ac:picMkLst>
        </pc:picChg>
        <pc:picChg chg="add del">
          <ac:chgData name="leetao" userId="0b199186-8ea4-47f8-b644-d6f30dc04862" providerId="ADAL" clId="{DB7861BB-0678-454F-8859-4DE7A2C187C4}" dt="2020-07-10T07:33:26.471" v="663"/>
          <ac:picMkLst>
            <pc:docMk/>
            <pc:sldMk cId="617748795" sldId="266"/>
            <ac:picMk id="7171" creationId="{84645AF5-3E3A-4122-8D07-DF531070129B}"/>
          </ac:picMkLst>
        </pc:picChg>
        <pc:picChg chg="add del">
          <ac:chgData name="leetao" userId="0b199186-8ea4-47f8-b644-d6f30dc04862" providerId="ADAL" clId="{DB7861BB-0678-454F-8859-4DE7A2C187C4}" dt="2020-07-10T07:33:26.471" v="663"/>
          <ac:picMkLst>
            <pc:docMk/>
            <pc:sldMk cId="617748795" sldId="266"/>
            <ac:picMk id="7172" creationId="{63C0744A-568E-446B-84CD-8B9446F29741}"/>
          </ac:picMkLst>
        </pc:picChg>
      </pc:sldChg>
      <pc:sldChg chg="modSp add ord">
        <pc:chgData name="leetao" userId="0b199186-8ea4-47f8-b644-d6f30dc04862" providerId="ADAL" clId="{DB7861BB-0678-454F-8859-4DE7A2C187C4}" dt="2020-07-10T07:49:55.980" v="792"/>
        <pc:sldMkLst>
          <pc:docMk/>
          <pc:sldMk cId="3937992688" sldId="267"/>
        </pc:sldMkLst>
        <pc:spChg chg="mod">
          <ac:chgData name="leetao" userId="0b199186-8ea4-47f8-b644-d6f30dc04862" providerId="ADAL" clId="{DB7861BB-0678-454F-8859-4DE7A2C187C4}" dt="2020-07-10T07:49:55.980" v="792"/>
          <ac:spMkLst>
            <pc:docMk/>
            <pc:sldMk cId="3937992688" sldId="267"/>
            <ac:spMk id="6" creationId="{A4875930-05A6-4749-BB0C-59269D757967}"/>
          </ac:spMkLst>
        </pc:spChg>
        <pc:spChg chg="mod">
          <ac:chgData name="leetao" userId="0b199186-8ea4-47f8-b644-d6f30dc04862" providerId="ADAL" clId="{DB7861BB-0678-454F-8859-4DE7A2C187C4}" dt="2020-07-10T07:36:27.693" v="687" actId="20577"/>
          <ac:spMkLst>
            <pc:docMk/>
            <pc:sldMk cId="3937992688" sldId="267"/>
            <ac:spMk id="10" creationId="{634B255A-2AED-4832-BC77-1AE668B5F3BA}"/>
          </ac:spMkLst>
        </pc:spChg>
      </pc:sldChg>
      <pc:sldChg chg="delSp modSp add">
        <pc:chgData name="leetao" userId="0b199186-8ea4-47f8-b644-d6f30dc04862" providerId="ADAL" clId="{DB7861BB-0678-454F-8859-4DE7A2C187C4}" dt="2020-07-10T07:50:02.693" v="794"/>
        <pc:sldMkLst>
          <pc:docMk/>
          <pc:sldMk cId="1099871811" sldId="268"/>
        </pc:sldMkLst>
        <pc:spChg chg="del">
          <ac:chgData name="leetao" userId="0b199186-8ea4-47f8-b644-d6f30dc04862" providerId="ADAL" clId="{DB7861BB-0678-454F-8859-4DE7A2C187C4}" dt="2020-07-10T07:38:44.923" v="709" actId="478"/>
          <ac:spMkLst>
            <pc:docMk/>
            <pc:sldMk cId="1099871811" sldId="268"/>
            <ac:spMk id="2" creationId="{A8A94C9D-5F1A-45F9-93A5-8B769F0C23C4}"/>
          </ac:spMkLst>
        </pc:spChg>
        <pc:spChg chg="mod">
          <ac:chgData name="leetao" userId="0b199186-8ea4-47f8-b644-d6f30dc04862" providerId="ADAL" clId="{DB7861BB-0678-454F-8859-4DE7A2C187C4}" dt="2020-07-10T07:45:58.989" v="741"/>
          <ac:spMkLst>
            <pc:docMk/>
            <pc:sldMk cId="1099871811" sldId="268"/>
            <ac:spMk id="3" creationId="{5324DFC8-2E7D-4804-8EEC-613070D32E04}"/>
          </ac:spMkLst>
        </pc:spChg>
        <pc:spChg chg="mod">
          <ac:chgData name="leetao" userId="0b199186-8ea4-47f8-b644-d6f30dc04862" providerId="ADAL" clId="{DB7861BB-0678-454F-8859-4DE7A2C187C4}" dt="2020-07-10T07:50:02.693" v="794"/>
          <ac:spMkLst>
            <pc:docMk/>
            <pc:sldMk cId="1099871811" sldId="268"/>
            <ac:spMk id="6" creationId="{A4875930-05A6-4749-BB0C-59269D757967}"/>
          </ac:spMkLst>
        </pc:spChg>
        <pc:picChg chg="del">
          <ac:chgData name="leetao" userId="0b199186-8ea4-47f8-b644-d6f30dc04862" providerId="ADAL" clId="{DB7861BB-0678-454F-8859-4DE7A2C187C4}" dt="2020-07-10T07:38:42.880" v="708" actId="478"/>
          <ac:picMkLst>
            <pc:docMk/>
            <pc:sldMk cId="1099871811" sldId="268"/>
            <ac:picMk id="10" creationId="{4866B8D1-B2D5-4259-BDB9-F39F1534A0A2}"/>
          </ac:picMkLst>
        </pc:picChg>
      </pc:sldChg>
      <pc:sldChg chg="add del">
        <pc:chgData name="leetao" userId="0b199186-8ea4-47f8-b644-d6f30dc04862" providerId="ADAL" clId="{DB7861BB-0678-454F-8859-4DE7A2C187C4}" dt="2020-07-10T08:14:44.602" v="1005" actId="2696"/>
        <pc:sldMkLst>
          <pc:docMk/>
          <pc:sldMk cId="2496464567" sldId="269"/>
        </pc:sldMkLst>
      </pc:sldChg>
      <pc:sldChg chg="addSp delSp modSp add">
        <pc:chgData name="leetao" userId="0b199186-8ea4-47f8-b644-d6f30dc04862" providerId="ADAL" clId="{DB7861BB-0678-454F-8859-4DE7A2C187C4}" dt="2020-07-10T08:10:42.904" v="1004" actId="1076"/>
        <pc:sldMkLst>
          <pc:docMk/>
          <pc:sldMk cId="1614386976" sldId="270"/>
        </pc:sldMkLst>
        <pc:spChg chg="add del">
          <ac:chgData name="leetao" userId="0b199186-8ea4-47f8-b644-d6f30dc04862" providerId="ADAL" clId="{DB7861BB-0678-454F-8859-4DE7A2C187C4}" dt="2020-07-10T08:08:14.865" v="975"/>
          <ac:spMkLst>
            <pc:docMk/>
            <pc:sldMk cId="1614386976" sldId="270"/>
            <ac:spMk id="2" creationId="{78C00569-2E21-46F1-94DF-C48693D6B7CE}"/>
          </ac:spMkLst>
        </pc:spChg>
        <pc:spChg chg="mod">
          <ac:chgData name="leetao" userId="0b199186-8ea4-47f8-b644-d6f30dc04862" providerId="ADAL" clId="{DB7861BB-0678-454F-8859-4DE7A2C187C4}" dt="2020-07-10T08:07:51.436" v="971" actId="6549"/>
          <ac:spMkLst>
            <pc:docMk/>
            <pc:sldMk cId="1614386976" sldId="270"/>
            <ac:spMk id="3" creationId="{5324DFC8-2E7D-4804-8EEC-613070D32E04}"/>
          </ac:spMkLst>
        </pc:spChg>
        <pc:picChg chg="add del mod modCrop">
          <ac:chgData name="leetao" userId="0b199186-8ea4-47f8-b644-d6f30dc04862" providerId="ADAL" clId="{DB7861BB-0678-454F-8859-4DE7A2C187C4}" dt="2020-07-10T08:10:21.764" v="999" actId="478"/>
          <ac:picMkLst>
            <pc:docMk/>
            <pc:sldMk cId="1614386976" sldId="270"/>
            <ac:picMk id="8" creationId="{13380830-5055-4419-82D2-C5AF797440A4}"/>
          </ac:picMkLst>
        </pc:picChg>
        <pc:picChg chg="add mod modCrop">
          <ac:chgData name="leetao" userId="0b199186-8ea4-47f8-b644-d6f30dc04862" providerId="ADAL" clId="{DB7861BB-0678-454F-8859-4DE7A2C187C4}" dt="2020-07-10T08:09:45.385" v="996" actId="14100"/>
          <ac:picMkLst>
            <pc:docMk/>
            <pc:sldMk cId="1614386976" sldId="270"/>
            <ac:picMk id="9" creationId="{792D88A4-20BE-4AC5-A21D-E6A324754B80}"/>
          </ac:picMkLst>
        </pc:picChg>
        <pc:picChg chg="add mod">
          <ac:chgData name="leetao" userId="0b199186-8ea4-47f8-b644-d6f30dc04862" providerId="ADAL" clId="{DB7861BB-0678-454F-8859-4DE7A2C187C4}" dt="2020-07-10T08:10:42.904" v="1004" actId="1076"/>
          <ac:picMkLst>
            <pc:docMk/>
            <pc:sldMk cId="1614386976" sldId="270"/>
            <ac:picMk id="10" creationId="{5ADED956-DBAE-45D1-9298-2EDBA1B24795}"/>
          </ac:picMkLst>
        </pc:pic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223673A6-171A-1D7C-CCA7-3F0132A1964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6883DA9B-3D1E-1CD3-5DF4-93DA3CEBBE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9A14C2-4B02-4563-A86C-F8A15409C138}" type="datetimeFigureOut">
              <a:rPr lang="zh-CN" altLang="en-US" smtClean="0"/>
              <a:t>2022/5/14</a:t>
            </a:fld>
            <a:endParaRPr lang="zh-CN" altLang="en-US"/>
          </a:p>
        </p:txBody>
      </p:sp>
      <p:sp>
        <p:nvSpPr>
          <p:cNvPr id="4" name="页脚占位符 3">
            <a:extLst>
              <a:ext uri="{FF2B5EF4-FFF2-40B4-BE49-F238E27FC236}">
                <a16:creationId xmlns:a16="http://schemas.microsoft.com/office/drawing/2014/main" id="{37526089-B0BC-D159-7AB2-B6D3B27E657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D38B2FC-175D-00A6-B7F6-A450E82CE8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A7E2F49-DA8D-4BCF-BEA8-3B4918B27AF4}" type="slidenum">
              <a:rPr lang="zh-CN" altLang="en-US" smtClean="0"/>
              <a:t>‹#›</a:t>
            </a:fld>
            <a:endParaRPr lang="zh-CN" altLang="en-US"/>
          </a:p>
        </p:txBody>
      </p:sp>
    </p:spTree>
    <p:extLst>
      <p:ext uri="{BB962C8B-B14F-4D97-AF65-F5344CB8AC3E}">
        <p14:creationId xmlns:p14="http://schemas.microsoft.com/office/powerpoint/2010/main" val="111488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974D6-839C-4713-A163-FF88D783DA28}" type="datetimeFigureOut">
              <a:rPr lang="zh-CN" altLang="en-US" smtClean="0"/>
              <a:t>2022/5/14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A06852-A041-4730-9A45-7E39A4229FAB}" type="slidenum">
              <a:rPr lang="zh-CN" altLang="en-US" smtClean="0"/>
              <a:t>‹#›</a:t>
            </a:fld>
            <a:endParaRPr lang="zh-CN" altLang="en-US"/>
          </a:p>
        </p:txBody>
      </p:sp>
    </p:spTree>
    <p:extLst>
      <p:ext uri="{BB962C8B-B14F-4D97-AF65-F5344CB8AC3E}">
        <p14:creationId xmlns:p14="http://schemas.microsoft.com/office/powerpoint/2010/main" val="1197490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879B66D-8FD4-4BB6-88DE-09CC5C6A7DC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29ED027-FE03-4E7F-87B0-ECA46FC959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zh-CN" altLang="en-US" dirty="0"/>
          </a:p>
        </p:txBody>
      </p:sp>
      <p:sp>
        <p:nvSpPr>
          <p:cNvPr id="4" name="日期占位符 3">
            <a:extLst>
              <a:ext uri="{FF2B5EF4-FFF2-40B4-BE49-F238E27FC236}">
                <a16:creationId xmlns:a16="http://schemas.microsoft.com/office/drawing/2014/main" id="{2E1151A1-5E54-4DC2-9FD3-E98596D0DB36}"/>
              </a:ext>
            </a:extLst>
          </p:cNvPr>
          <p:cNvSpPr>
            <a:spLocks noGrp="1"/>
          </p:cNvSpPr>
          <p:nvPr>
            <p:ph type="dt" sz="half" idx="10"/>
          </p:nvPr>
        </p:nvSpPr>
        <p:spPr/>
        <p:txBody>
          <a:bodyPr/>
          <a:lstStyle/>
          <a:p>
            <a:fld id="{CACF24BA-9C60-401E-9B81-60980E616FE8}" type="datetime1">
              <a:rPr lang="zh-CN" altLang="en-US" smtClean="0"/>
              <a:t>2022/5/14</a:t>
            </a:fld>
            <a:endParaRPr lang="zh-CN" altLang="en-US"/>
          </a:p>
        </p:txBody>
      </p:sp>
      <p:sp>
        <p:nvSpPr>
          <p:cNvPr id="5" name="页脚占位符 4">
            <a:extLst>
              <a:ext uri="{FF2B5EF4-FFF2-40B4-BE49-F238E27FC236}">
                <a16:creationId xmlns:a16="http://schemas.microsoft.com/office/drawing/2014/main" id="{4853B7CB-7875-4FE4-A34C-5C91BE68B825}"/>
              </a:ext>
            </a:extLst>
          </p:cNvPr>
          <p:cNvSpPr>
            <a:spLocks noGrp="1"/>
          </p:cNvSpPr>
          <p:nvPr>
            <p:ph type="ftr" sz="quarter" idx="11"/>
          </p:nvPr>
        </p:nvSpPr>
        <p:spPr/>
        <p:txBody>
          <a:bodyPr/>
          <a:lstStyle/>
          <a:p>
            <a:endParaRPr lang="zh-CN" altLang="en-US" dirty="0"/>
          </a:p>
        </p:txBody>
      </p:sp>
      <p:sp>
        <p:nvSpPr>
          <p:cNvPr id="6" name="灯片编号占位符 5">
            <a:extLst>
              <a:ext uri="{FF2B5EF4-FFF2-40B4-BE49-F238E27FC236}">
                <a16:creationId xmlns:a16="http://schemas.microsoft.com/office/drawing/2014/main" id="{0AA87C62-17B3-4ABE-BBF7-0BB6842A79DD}"/>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3558034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7AD53D-4764-40B7-981E-AB7D84C6C3B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4FC826E-1569-4590-9A2C-2A3A46433530}"/>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C298453-E187-4ED7-87F3-E490086CDE8E}"/>
              </a:ext>
            </a:extLst>
          </p:cNvPr>
          <p:cNvSpPr>
            <a:spLocks noGrp="1"/>
          </p:cNvSpPr>
          <p:nvPr>
            <p:ph type="dt" sz="half" idx="10"/>
          </p:nvPr>
        </p:nvSpPr>
        <p:spPr/>
        <p:txBody>
          <a:bodyPr/>
          <a:lstStyle/>
          <a:p>
            <a:fld id="{C12016C8-7225-4A2A-9EE4-578B36E4A9E2}" type="datetime1">
              <a:rPr lang="zh-CN" altLang="en-US" smtClean="0"/>
              <a:t>2022/5/14</a:t>
            </a:fld>
            <a:endParaRPr lang="zh-CN" altLang="en-US"/>
          </a:p>
        </p:txBody>
      </p:sp>
      <p:sp>
        <p:nvSpPr>
          <p:cNvPr id="5" name="页脚占位符 4">
            <a:extLst>
              <a:ext uri="{FF2B5EF4-FFF2-40B4-BE49-F238E27FC236}">
                <a16:creationId xmlns:a16="http://schemas.microsoft.com/office/drawing/2014/main" id="{4A59B71B-0875-41AC-AB5F-2476F7FA69B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8A3998E-3DF5-4160-B216-FC85FD6B33C9}"/>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984104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69EC9610-E7F6-4073-8500-054B107E4D5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04B7AB3-2407-4BBB-B210-8246586B23A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643F260-B121-4FC7-9A48-540A7440E47C}"/>
              </a:ext>
            </a:extLst>
          </p:cNvPr>
          <p:cNvSpPr>
            <a:spLocks noGrp="1"/>
          </p:cNvSpPr>
          <p:nvPr>
            <p:ph type="dt" sz="half" idx="10"/>
          </p:nvPr>
        </p:nvSpPr>
        <p:spPr/>
        <p:txBody>
          <a:bodyPr/>
          <a:lstStyle/>
          <a:p>
            <a:fld id="{DE5F839C-1578-4AA2-BF7E-BD4DC43FE68B}" type="datetime1">
              <a:rPr lang="zh-CN" altLang="en-US" smtClean="0"/>
              <a:t>2022/5/14</a:t>
            </a:fld>
            <a:endParaRPr lang="zh-CN" altLang="en-US"/>
          </a:p>
        </p:txBody>
      </p:sp>
      <p:sp>
        <p:nvSpPr>
          <p:cNvPr id="5" name="页脚占位符 4">
            <a:extLst>
              <a:ext uri="{FF2B5EF4-FFF2-40B4-BE49-F238E27FC236}">
                <a16:creationId xmlns:a16="http://schemas.microsoft.com/office/drawing/2014/main" id="{603B5772-A679-40C1-8D33-1DBF626D0E1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018EC8B-C116-4EB0-AD96-438509F1F882}"/>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3909921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2D4E7A-04F5-41E0-AEA0-69E4D94A5AE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CA2E614-D779-48CB-BAC1-C89CD19C9BD3}"/>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D592266-19EB-4999-84B4-B8824AA42DE2}"/>
              </a:ext>
            </a:extLst>
          </p:cNvPr>
          <p:cNvSpPr>
            <a:spLocks noGrp="1"/>
          </p:cNvSpPr>
          <p:nvPr>
            <p:ph type="dt" sz="half" idx="10"/>
          </p:nvPr>
        </p:nvSpPr>
        <p:spPr/>
        <p:txBody>
          <a:bodyPr/>
          <a:lstStyle/>
          <a:p>
            <a:fld id="{E1060B15-951B-431F-B7DD-02B2972032CC}" type="datetime1">
              <a:rPr lang="zh-CN" altLang="en-US" smtClean="0"/>
              <a:t>2022/5/14</a:t>
            </a:fld>
            <a:endParaRPr lang="zh-CN" altLang="en-US"/>
          </a:p>
        </p:txBody>
      </p:sp>
      <p:sp>
        <p:nvSpPr>
          <p:cNvPr id="5" name="页脚占位符 4">
            <a:extLst>
              <a:ext uri="{FF2B5EF4-FFF2-40B4-BE49-F238E27FC236}">
                <a16:creationId xmlns:a16="http://schemas.microsoft.com/office/drawing/2014/main" id="{04983610-58A8-43B2-B5F0-058F910DCA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22DFE30-F7BA-400C-87DC-2F08F4BF3C61}"/>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16666423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BD72779-3C34-49A4-A520-14A2764EB08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06DEF9-C26C-44E0-B1FA-C271BD8AA8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FA85F04F-82EE-4328-8013-382475A027F6}"/>
              </a:ext>
            </a:extLst>
          </p:cNvPr>
          <p:cNvSpPr>
            <a:spLocks noGrp="1"/>
          </p:cNvSpPr>
          <p:nvPr>
            <p:ph type="dt" sz="half" idx="10"/>
          </p:nvPr>
        </p:nvSpPr>
        <p:spPr/>
        <p:txBody>
          <a:bodyPr/>
          <a:lstStyle/>
          <a:p>
            <a:fld id="{2ADD7371-7ADB-4BB2-814B-69F102FB5BF1}" type="datetime1">
              <a:rPr lang="zh-CN" altLang="en-US" smtClean="0"/>
              <a:t>2022/5/14</a:t>
            </a:fld>
            <a:endParaRPr lang="zh-CN" altLang="en-US"/>
          </a:p>
        </p:txBody>
      </p:sp>
      <p:sp>
        <p:nvSpPr>
          <p:cNvPr id="5" name="页脚占位符 4">
            <a:extLst>
              <a:ext uri="{FF2B5EF4-FFF2-40B4-BE49-F238E27FC236}">
                <a16:creationId xmlns:a16="http://schemas.microsoft.com/office/drawing/2014/main" id="{BEE495C9-874E-4110-8860-DF061D1CE42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1E8B5C2-4576-4219-92B6-E56D220B4872}"/>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4160191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C82354-2264-4E30-A788-F6BFC7584D8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64369F0A-6127-473F-AF80-0F090D6606BA}"/>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2A192208-A39C-4762-9BA1-99F2B112478B}"/>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538EE475-7C01-4598-8E5E-D6F0CD1BB662}"/>
              </a:ext>
            </a:extLst>
          </p:cNvPr>
          <p:cNvSpPr>
            <a:spLocks noGrp="1"/>
          </p:cNvSpPr>
          <p:nvPr>
            <p:ph type="dt" sz="half" idx="10"/>
          </p:nvPr>
        </p:nvSpPr>
        <p:spPr/>
        <p:txBody>
          <a:bodyPr/>
          <a:lstStyle/>
          <a:p>
            <a:fld id="{1A1D7D8A-5C6D-4777-9782-A513C7A0A6B4}" type="datetime1">
              <a:rPr lang="zh-CN" altLang="en-US" smtClean="0"/>
              <a:t>2022/5/14</a:t>
            </a:fld>
            <a:endParaRPr lang="zh-CN" altLang="en-US"/>
          </a:p>
        </p:txBody>
      </p:sp>
      <p:sp>
        <p:nvSpPr>
          <p:cNvPr id="6" name="页脚占位符 5">
            <a:extLst>
              <a:ext uri="{FF2B5EF4-FFF2-40B4-BE49-F238E27FC236}">
                <a16:creationId xmlns:a16="http://schemas.microsoft.com/office/drawing/2014/main" id="{6CF109D0-BBA7-4E6A-84D8-6BE636A7E4A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1203F91-7406-4ABD-BB4E-803EBEC74EA8}"/>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719411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72D4B6-64C3-4C4A-8E87-6E7FF2AC0D7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64CC1A68-8FEA-43A4-967C-2FEDBFC995F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30977A9E-E4AC-4B4F-B201-87B0DEECEBF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DE072D07-3F96-4A19-9712-1863B58620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8D6B1B50-8262-42B9-B51B-29219820854E}"/>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9A38D445-4702-499A-BD99-24A894D6DE9B}"/>
              </a:ext>
            </a:extLst>
          </p:cNvPr>
          <p:cNvSpPr>
            <a:spLocks noGrp="1"/>
          </p:cNvSpPr>
          <p:nvPr>
            <p:ph type="dt" sz="half" idx="10"/>
          </p:nvPr>
        </p:nvSpPr>
        <p:spPr/>
        <p:txBody>
          <a:bodyPr/>
          <a:lstStyle/>
          <a:p>
            <a:fld id="{1648D1FE-8D24-4B69-8817-4499EFF632BB}" type="datetime1">
              <a:rPr lang="zh-CN" altLang="en-US" smtClean="0"/>
              <a:t>2022/5/14</a:t>
            </a:fld>
            <a:endParaRPr lang="zh-CN" altLang="en-US"/>
          </a:p>
        </p:txBody>
      </p:sp>
      <p:sp>
        <p:nvSpPr>
          <p:cNvPr id="8" name="页脚占位符 7">
            <a:extLst>
              <a:ext uri="{FF2B5EF4-FFF2-40B4-BE49-F238E27FC236}">
                <a16:creationId xmlns:a16="http://schemas.microsoft.com/office/drawing/2014/main" id="{C4C989B6-0F48-47B3-BCBD-3C897590DA0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3897BB27-8042-46F3-8702-A56517879C8A}"/>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3782288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514B926-812E-4705-A788-A8AC610D422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7556F0E-35CC-4205-A6B4-3A8D2DD8052F}"/>
              </a:ext>
            </a:extLst>
          </p:cNvPr>
          <p:cNvSpPr>
            <a:spLocks noGrp="1"/>
          </p:cNvSpPr>
          <p:nvPr>
            <p:ph type="dt" sz="half" idx="10"/>
          </p:nvPr>
        </p:nvSpPr>
        <p:spPr/>
        <p:txBody>
          <a:bodyPr/>
          <a:lstStyle/>
          <a:p>
            <a:fld id="{A4CE625D-6899-451E-9735-70EC8E0EF408}" type="datetime1">
              <a:rPr lang="zh-CN" altLang="en-US" smtClean="0"/>
              <a:t>2022/5/14</a:t>
            </a:fld>
            <a:endParaRPr lang="zh-CN" altLang="en-US"/>
          </a:p>
        </p:txBody>
      </p:sp>
      <p:sp>
        <p:nvSpPr>
          <p:cNvPr id="4" name="页脚占位符 3">
            <a:extLst>
              <a:ext uri="{FF2B5EF4-FFF2-40B4-BE49-F238E27FC236}">
                <a16:creationId xmlns:a16="http://schemas.microsoft.com/office/drawing/2014/main" id="{AB4F852B-2821-4CAB-B4D7-8AE20C94636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14C46644-15DC-467C-AD32-CDC10091EAA6}"/>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1064885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81EDA299-BAAF-4FBC-BA3E-F1CD179C6D55}"/>
              </a:ext>
            </a:extLst>
          </p:cNvPr>
          <p:cNvSpPr>
            <a:spLocks noGrp="1"/>
          </p:cNvSpPr>
          <p:nvPr>
            <p:ph type="dt" sz="half" idx="10"/>
          </p:nvPr>
        </p:nvSpPr>
        <p:spPr/>
        <p:txBody>
          <a:bodyPr/>
          <a:lstStyle/>
          <a:p>
            <a:fld id="{8C491229-5240-4706-8B1B-30835CCFF7AA}" type="datetime1">
              <a:rPr lang="zh-CN" altLang="en-US" smtClean="0"/>
              <a:t>2022/5/14</a:t>
            </a:fld>
            <a:endParaRPr lang="zh-CN" altLang="en-US"/>
          </a:p>
        </p:txBody>
      </p:sp>
      <p:sp>
        <p:nvSpPr>
          <p:cNvPr id="3" name="页脚占位符 2">
            <a:extLst>
              <a:ext uri="{FF2B5EF4-FFF2-40B4-BE49-F238E27FC236}">
                <a16:creationId xmlns:a16="http://schemas.microsoft.com/office/drawing/2014/main" id="{D126F244-D33B-4BC9-A8A2-5C1A59425A8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B5AA36-87A2-4FEB-8282-25FC19AE22DB}"/>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1298878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07AC1C-8C0D-4F44-A6B7-CA73A646A29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54E2B1C-12DF-4ECC-91C9-C274EE471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04CE9EFF-2DD7-42A2-BC65-103D6792C6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B052C402-85E7-4516-8C6E-934E6E4E2168}"/>
              </a:ext>
            </a:extLst>
          </p:cNvPr>
          <p:cNvSpPr>
            <a:spLocks noGrp="1"/>
          </p:cNvSpPr>
          <p:nvPr>
            <p:ph type="dt" sz="half" idx="10"/>
          </p:nvPr>
        </p:nvSpPr>
        <p:spPr/>
        <p:txBody>
          <a:bodyPr/>
          <a:lstStyle/>
          <a:p>
            <a:fld id="{7426CA11-ED11-4FE0-A158-35B126070991}" type="datetime1">
              <a:rPr lang="zh-CN" altLang="en-US" smtClean="0"/>
              <a:t>2022/5/14</a:t>
            </a:fld>
            <a:endParaRPr lang="zh-CN" altLang="en-US"/>
          </a:p>
        </p:txBody>
      </p:sp>
      <p:sp>
        <p:nvSpPr>
          <p:cNvPr id="6" name="页脚占位符 5">
            <a:extLst>
              <a:ext uri="{FF2B5EF4-FFF2-40B4-BE49-F238E27FC236}">
                <a16:creationId xmlns:a16="http://schemas.microsoft.com/office/drawing/2014/main" id="{DE32DEA4-6272-49D3-BE69-4DA0568D5C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D983235-2C5A-468B-B784-3C18D845DC46}"/>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1895449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048B09-4A98-4083-954B-E8C4E594927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D6B74EDA-5216-457A-9899-C5D40CB695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BF8FF644-7BA6-4BFC-9A15-D466112244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839492D-CA7C-40B5-A2C9-4CCFADA63808}"/>
              </a:ext>
            </a:extLst>
          </p:cNvPr>
          <p:cNvSpPr>
            <a:spLocks noGrp="1"/>
          </p:cNvSpPr>
          <p:nvPr>
            <p:ph type="dt" sz="half" idx="10"/>
          </p:nvPr>
        </p:nvSpPr>
        <p:spPr/>
        <p:txBody>
          <a:bodyPr/>
          <a:lstStyle/>
          <a:p>
            <a:fld id="{0DF8D55A-1D4B-4C6E-B74B-805B57F65C81}" type="datetime1">
              <a:rPr lang="zh-CN" altLang="en-US" smtClean="0"/>
              <a:t>2022/5/14</a:t>
            </a:fld>
            <a:endParaRPr lang="zh-CN" altLang="en-US"/>
          </a:p>
        </p:txBody>
      </p:sp>
      <p:sp>
        <p:nvSpPr>
          <p:cNvPr id="6" name="页脚占位符 5">
            <a:extLst>
              <a:ext uri="{FF2B5EF4-FFF2-40B4-BE49-F238E27FC236}">
                <a16:creationId xmlns:a16="http://schemas.microsoft.com/office/drawing/2014/main" id="{CBDFCC7B-EDC6-4A1A-B5C2-15F14930A04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5CE5D98-1CB1-4517-8A1A-4E80DF83A9AC}"/>
              </a:ext>
            </a:extLst>
          </p:cNvPr>
          <p:cNvSpPr>
            <a:spLocks noGrp="1"/>
          </p:cNvSpPr>
          <p:nvPr>
            <p:ph type="sldNum" sz="quarter" idx="12"/>
          </p:nvPr>
        </p:nvSpPr>
        <p:spPr/>
        <p:txBody>
          <a:body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127486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B3F351E-51B5-4892-B1A5-252AC411E9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endParaRPr lang="zh-CN" altLang="en-US" dirty="0"/>
          </a:p>
        </p:txBody>
      </p:sp>
      <p:sp>
        <p:nvSpPr>
          <p:cNvPr id="3" name="文本占位符 2">
            <a:extLst>
              <a:ext uri="{FF2B5EF4-FFF2-40B4-BE49-F238E27FC236}">
                <a16:creationId xmlns:a16="http://schemas.microsoft.com/office/drawing/2014/main" id="{D77B162B-CCFC-4226-9FA4-5DC056C5B9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1913B3D-EFC0-4875-A42B-D243F099AA9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2DF87-854A-4B20-BB4B-3AEAD8681EC4}" type="datetime1">
              <a:rPr lang="zh-CN" altLang="en-US" smtClean="0"/>
              <a:t>2022/5/14</a:t>
            </a:fld>
            <a:endParaRPr lang="zh-CN" altLang="en-US"/>
          </a:p>
        </p:txBody>
      </p:sp>
      <p:sp>
        <p:nvSpPr>
          <p:cNvPr id="5" name="页脚占位符 4">
            <a:extLst>
              <a:ext uri="{FF2B5EF4-FFF2-40B4-BE49-F238E27FC236}">
                <a16:creationId xmlns:a16="http://schemas.microsoft.com/office/drawing/2014/main" id="{0ED94D6C-6EF2-4A95-AE23-556371C55B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a:extLst>
              <a:ext uri="{FF2B5EF4-FFF2-40B4-BE49-F238E27FC236}">
                <a16:creationId xmlns:a16="http://schemas.microsoft.com/office/drawing/2014/main" id="{90F7DCF4-9597-445F-BD0D-B223111E920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1B4D85-B377-425F-BB13-FAA3CE0FF2E4}" type="slidenum">
              <a:rPr lang="zh-CN" altLang="en-US" smtClean="0"/>
              <a:t>‹#›</a:t>
            </a:fld>
            <a:endParaRPr lang="zh-CN" altLang="en-US"/>
          </a:p>
        </p:txBody>
      </p:sp>
    </p:spTree>
    <p:extLst>
      <p:ext uri="{BB962C8B-B14F-4D97-AF65-F5344CB8AC3E}">
        <p14:creationId xmlns:p14="http://schemas.microsoft.com/office/powerpoint/2010/main" val="41143051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0.tmp"/></Relationships>
</file>

<file path=ppt/slides/_rels/slide1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1.tmp"/></Relationships>
</file>

<file path=ppt/slides/_rels/slide1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2.tmp"/></Relationships>
</file>

<file path=ppt/slides/_rels/slide13.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14.xml.rels><?xml version="1.0" encoding="UTF-8" standalone="yes"?>
<Relationships xmlns="http://schemas.openxmlformats.org/package/2006/relationships"><Relationship Id="rId3" Type="http://schemas.openxmlformats.org/officeDocument/2006/relationships/image" Target="../media/image14.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15.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15.tmp"/></Relationships>
</file>

<file path=ppt/slides/_rels/slide17.xml.rels><?xml version="1.0" encoding="UTF-8" standalone="yes"?>
<Relationships xmlns="http://schemas.openxmlformats.org/package/2006/relationships"><Relationship Id="rId3" Type="http://schemas.openxmlformats.org/officeDocument/2006/relationships/image" Target="../media/image16.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18.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tmp"/><Relationship Id="rId4" Type="http://schemas.openxmlformats.org/officeDocument/2006/relationships/image" Target="../media/image18.tmp"/></Relationships>
</file>

<file path=ppt/slides/_rels/slide2.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1.jpg"/><Relationship Id="rId1" Type="http://schemas.openxmlformats.org/officeDocument/2006/relationships/slideLayout" Target="../slideLayouts/slideLayout3.xml"/><Relationship Id="rId5" Type="http://schemas.openxmlformats.org/officeDocument/2006/relationships/image" Target="../media/image2.tmp"/><Relationship Id="rId4" Type="http://schemas.openxmlformats.org/officeDocument/2006/relationships/image" Target="../media/image20.tmp"/></Relationships>
</file>

<file path=ppt/slides/_rels/slide21.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tmp"/><Relationship Id="rId5" Type="http://schemas.openxmlformats.org/officeDocument/2006/relationships/image" Target="../media/image6.tmp"/><Relationship Id="rId4" Type="http://schemas.openxmlformats.org/officeDocument/2006/relationships/image" Target="../media/image5.tmp"/></Relationships>
</file>

<file path=ppt/slides/_rels/slide4.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eb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2.tmp"/></Relationships>
</file>

<file path=ppt/slides/_rels/slide6.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tmp"/><Relationship Id="rId5" Type="http://schemas.openxmlformats.org/officeDocument/2006/relationships/image" Target="../media/image8.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9.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56871C-D1FE-4F31-BA32-E46840A15331}"/>
              </a:ext>
            </a:extLst>
          </p:cNvPr>
          <p:cNvSpPr>
            <a:spLocks noGrp="1"/>
          </p:cNvSpPr>
          <p:nvPr>
            <p:ph type="ctrTitle"/>
          </p:nvPr>
        </p:nvSpPr>
        <p:spPr>
          <a:xfrm>
            <a:off x="146964" y="1308208"/>
            <a:ext cx="11898072" cy="2387600"/>
          </a:xfrm>
        </p:spPr>
        <p:txBody>
          <a:bodyPr anchor="ctr">
            <a:noAutofit/>
          </a:bodyPr>
          <a:lstStyle/>
          <a:p>
            <a:pPr algn="ctr">
              <a:lnSpc>
                <a:spcPct val="150000"/>
              </a:lnSpc>
            </a:pPr>
            <a:r>
              <a:rPr lang="en-US" altLang="zh-CN" sz="3200" b="1" i="1" kern="100" dirty="0">
                <a:effectLst/>
                <a:latin typeface="Times New Roman" panose="02020603050405020304" pitchFamily="18" charset="0"/>
                <a:ea typeface="宋体" panose="02010600030101010101" pitchFamily="2" charset="-122"/>
                <a:cs typeface="Times New Roman" panose="02020603050405020304" pitchFamily="18" charset="0"/>
              </a:rPr>
              <a:t>The Impact of Patent Digital Platform (PDP) on Regional Development: A Configuration Analysis Based on TOE Framework</a:t>
            </a:r>
            <a:endParaRPr lang="zh-CN" altLang="en-US" sz="3200" dirty="0">
              <a:latin typeface="Bahnschrift Light" panose="020B0502040204020203" pitchFamily="34" charset="0"/>
            </a:endParaRPr>
          </a:p>
        </p:txBody>
      </p:sp>
      <p:sp>
        <p:nvSpPr>
          <p:cNvPr id="3" name="副标题 2">
            <a:extLst>
              <a:ext uri="{FF2B5EF4-FFF2-40B4-BE49-F238E27FC236}">
                <a16:creationId xmlns:a16="http://schemas.microsoft.com/office/drawing/2014/main" id="{3E309DEA-3737-4508-9EC0-92D214C9EBAA}"/>
              </a:ext>
            </a:extLst>
          </p:cNvPr>
          <p:cNvSpPr>
            <a:spLocks noGrp="1"/>
          </p:cNvSpPr>
          <p:nvPr>
            <p:ph type="subTitle" idx="1"/>
          </p:nvPr>
        </p:nvSpPr>
        <p:spPr>
          <a:xfrm>
            <a:off x="1290637" y="4193111"/>
            <a:ext cx="9944100" cy="1721378"/>
          </a:xfrm>
        </p:spPr>
        <p:txBody>
          <a:bodyPr>
            <a:normAutofit fontScale="70000" lnSpcReduction="20000"/>
          </a:bodyPr>
          <a:lstStyle/>
          <a:p>
            <a:pPr algn="l"/>
            <a:endParaRPr lang="en-US" altLang="zh-CN" sz="1200" dirty="0">
              <a:latin typeface="Bahnschrift Light" panose="020B0502040204020203" pitchFamily="34" charset="0"/>
            </a:endParaRPr>
          </a:p>
          <a:p>
            <a:pPr algn="l"/>
            <a:r>
              <a:rPr lang="en-US" altLang="zh-CN" sz="2900" dirty="0">
                <a:latin typeface="Times New Roman" panose="02020603050405020304" pitchFamily="18" charset="0"/>
                <a:cs typeface="Times New Roman" panose="02020603050405020304" pitchFamily="18" charset="0"/>
              </a:rPr>
              <a:t>1.School of Intellectual Property, Nanjing University of Science and Technology</a:t>
            </a:r>
            <a:endParaRPr lang="zh-CN" altLang="zh-CN" sz="2900" dirty="0">
              <a:latin typeface="Times New Roman" panose="02020603050405020304" pitchFamily="18" charset="0"/>
              <a:cs typeface="Times New Roman" panose="02020603050405020304" pitchFamily="18" charset="0"/>
            </a:endParaRPr>
          </a:p>
          <a:p>
            <a:pPr algn="l"/>
            <a:r>
              <a:rPr lang="en-US" altLang="zh-CN" sz="2900" dirty="0">
                <a:latin typeface="Times New Roman" panose="02020603050405020304" pitchFamily="18" charset="0"/>
                <a:cs typeface="Times New Roman" panose="02020603050405020304" pitchFamily="18" charset="0"/>
              </a:rPr>
              <a:t>2.School of Public Affairs,</a:t>
            </a:r>
            <a:r>
              <a:rPr lang="zh-CN" altLang="en-US" sz="2900" dirty="0">
                <a:latin typeface="Times New Roman" panose="02020603050405020304" pitchFamily="18" charset="0"/>
                <a:cs typeface="Times New Roman" panose="02020603050405020304" pitchFamily="18" charset="0"/>
              </a:rPr>
              <a:t> </a:t>
            </a:r>
            <a:r>
              <a:rPr lang="en-US" altLang="zh-CN" sz="2900" dirty="0">
                <a:latin typeface="Times New Roman" panose="02020603050405020304" pitchFamily="18" charset="0"/>
                <a:cs typeface="Times New Roman" panose="02020603050405020304" pitchFamily="18" charset="0"/>
              </a:rPr>
              <a:t>Nanjing University of Science and Technology</a:t>
            </a:r>
            <a:endParaRPr lang="zh-CN" altLang="zh-CN" sz="2900" dirty="0">
              <a:latin typeface="Times New Roman" panose="02020603050405020304" pitchFamily="18" charset="0"/>
              <a:cs typeface="Times New Roman" panose="02020603050405020304" pitchFamily="18" charset="0"/>
            </a:endParaRPr>
          </a:p>
          <a:p>
            <a:pPr algn="l"/>
            <a:r>
              <a:rPr lang="en-US" altLang="zh-CN" sz="2900" dirty="0">
                <a:latin typeface="Times New Roman" panose="02020603050405020304" pitchFamily="18" charset="0"/>
                <a:cs typeface="Times New Roman" panose="02020603050405020304" pitchFamily="18" charset="0"/>
              </a:rPr>
              <a:t>3.Centre for Innovation and Development, Nanjing University of Science and Technology</a:t>
            </a:r>
          </a:p>
          <a:p>
            <a:pPr algn="l"/>
            <a:r>
              <a:rPr lang="en-US" altLang="zh-CN" sz="2900" dirty="0">
                <a:latin typeface="Times New Roman" panose="02020603050405020304" pitchFamily="18" charset="0"/>
                <a:cs typeface="Times New Roman" panose="02020603050405020304" pitchFamily="18" charset="0"/>
              </a:rPr>
              <a:t>4.Cardiff School of Management, Cardiff Metropolitan University</a:t>
            </a:r>
          </a:p>
          <a:p>
            <a:pPr algn="l"/>
            <a:endParaRPr lang="en-US" altLang="zh-CN" sz="1200" dirty="0">
              <a:latin typeface="Bahnschrift Light" panose="020B0502040204020203" pitchFamily="34" charset="0"/>
            </a:endParaRPr>
          </a:p>
          <a:p>
            <a:pPr algn="l"/>
            <a:endParaRPr lang="zh-CN" altLang="en-US" sz="1200" dirty="0">
              <a:latin typeface="Bahnschrift Light" panose="020B0502040204020203" pitchFamily="34" charset="0"/>
            </a:endParaRPr>
          </a:p>
        </p:txBody>
      </p:sp>
      <p:cxnSp>
        <p:nvCxnSpPr>
          <p:cNvPr id="5" name="直接连接符 4">
            <a:extLst>
              <a:ext uri="{FF2B5EF4-FFF2-40B4-BE49-F238E27FC236}">
                <a16:creationId xmlns:a16="http://schemas.microsoft.com/office/drawing/2014/main" id="{E2D1B42C-D38A-4EB7-93B9-ADB2882C88ED}"/>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文本框 7">
            <a:extLst>
              <a:ext uri="{FF2B5EF4-FFF2-40B4-BE49-F238E27FC236}">
                <a16:creationId xmlns:a16="http://schemas.microsoft.com/office/drawing/2014/main" id="{D0C103DC-5882-477F-933F-4744F09ADCC8}"/>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10" name="图片 9">
            <a:extLst>
              <a:ext uri="{FF2B5EF4-FFF2-40B4-BE49-F238E27FC236}">
                <a16:creationId xmlns:a16="http://schemas.microsoft.com/office/drawing/2014/main" id="{71F94B43-FF00-41CE-8557-7E1EDB40BC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灯片编号占位符 11">
            <a:extLst>
              <a:ext uri="{FF2B5EF4-FFF2-40B4-BE49-F238E27FC236}">
                <a16:creationId xmlns:a16="http://schemas.microsoft.com/office/drawing/2014/main" id="{73864E68-5B51-418F-A8D1-928060AF0E6C}"/>
              </a:ext>
            </a:extLst>
          </p:cNvPr>
          <p:cNvSpPr>
            <a:spLocks noGrp="1"/>
          </p:cNvSpPr>
          <p:nvPr>
            <p:ph type="sldNum" sz="quarter" idx="12"/>
          </p:nvPr>
        </p:nvSpPr>
        <p:spPr/>
        <p:txBody>
          <a:bodyPr/>
          <a:lstStyle/>
          <a:p>
            <a:fld id="{831B4D85-B377-425F-BB13-FAA3CE0FF2E4}" type="slidenum">
              <a:rPr lang="zh-CN" altLang="en-US" smtClean="0"/>
              <a:t>1</a:t>
            </a:fld>
            <a:endParaRPr lang="zh-CN" altLang="en-US"/>
          </a:p>
        </p:txBody>
      </p:sp>
      <p:sp>
        <p:nvSpPr>
          <p:cNvPr id="9" name="文本框 8">
            <a:extLst>
              <a:ext uri="{FF2B5EF4-FFF2-40B4-BE49-F238E27FC236}">
                <a16:creationId xmlns:a16="http://schemas.microsoft.com/office/drawing/2014/main" id="{DA906AE5-95B1-4AC3-A671-D298112D324B}"/>
              </a:ext>
            </a:extLst>
          </p:cNvPr>
          <p:cNvSpPr txBox="1"/>
          <p:nvPr/>
        </p:nvSpPr>
        <p:spPr>
          <a:xfrm>
            <a:off x="1996596" y="3418183"/>
            <a:ext cx="8198807" cy="369332"/>
          </a:xfrm>
          <a:prstGeom prst="rect">
            <a:avLst/>
          </a:prstGeom>
          <a:noFill/>
        </p:spPr>
        <p:txBody>
          <a:bodyPr wrap="square">
            <a:spAutoFit/>
          </a:bodyPr>
          <a:lstStyle/>
          <a:p>
            <a:r>
              <a:rPr lang="en-US" altLang="zh-CN" sz="1800" dirty="0">
                <a:effectLst/>
                <a:latin typeface="Times New Roman" panose="02020603050405020304" pitchFamily="18" charset="0"/>
                <a:ea typeface="宋体" panose="02010600030101010101" pitchFamily="2" charset="-122"/>
              </a:rPr>
              <a:t>KAITONG LIANG(</a:t>
            </a:r>
            <a:r>
              <a:rPr lang="en-US" altLang="zh-CN" dirty="0">
                <a:effectLst/>
                <a:latin typeface="Times New Roman" panose="02020603050405020304" pitchFamily="18" charset="0"/>
                <a:ea typeface="宋体" panose="02010600030101010101" pitchFamily="2" charset="-122"/>
              </a:rPr>
              <a:t>1,3)</a:t>
            </a:r>
            <a:r>
              <a:rPr lang="en-US" altLang="zh-CN" sz="1800" dirty="0">
                <a:effectLst/>
                <a:latin typeface="Times New Roman" panose="02020603050405020304" pitchFamily="18" charset="0"/>
                <a:ea typeface="宋体" panose="02010600030101010101" pitchFamily="2" charset="-122"/>
              </a:rPr>
              <a:t>, LEI MA(2,3),ZHENG LIU(3,4) and CHAONAN YI(1,3)</a:t>
            </a:r>
            <a:r>
              <a:rPr lang="en-US" altLang="zh-CN" sz="1200" dirty="0">
                <a:latin typeface="Bahnschrift Light" panose="020B0502040204020203" pitchFamily="34" charset="0"/>
              </a:rPr>
              <a:t> </a:t>
            </a:r>
            <a:endParaRPr lang="zh-CN" altLang="zh-CN" sz="1200" dirty="0">
              <a:latin typeface="Bahnschrift Light" panose="020B0502040204020203" pitchFamily="34" charset="0"/>
            </a:endParaRPr>
          </a:p>
        </p:txBody>
      </p:sp>
      <p:pic>
        <p:nvPicPr>
          <p:cNvPr id="7" name="图片 6">
            <a:extLst>
              <a:ext uri="{FF2B5EF4-FFF2-40B4-BE49-F238E27FC236}">
                <a16:creationId xmlns:a16="http://schemas.microsoft.com/office/drawing/2014/main" id="{01DDB13E-5E8A-9EC0-44CC-43ABDFE46B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1" name="副标题 2">
            <a:extLst>
              <a:ext uri="{FF2B5EF4-FFF2-40B4-BE49-F238E27FC236}">
                <a16:creationId xmlns:a16="http://schemas.microsoft.com/office/drawing/2014/main" id="{08C8B1EF-3BF9-C1CB-C5E8-882C3270641A}"/>
              </a:ext>
            </a:extLst>
          </p:cNvPr>
          <p:cNvSpPr txBox="1">
            <a:spLocks/>
          </p:cNvSpPr>
          <p:nvPr/>
        </p:nvSpPr>
        <p:spPr>
          <a:xfrm>
            <a:off x="146964" y="6050651"/>
            <a:ext cx="9944100" cy="71756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altLang="zh-CN" sz="1200" dirty="0">
              <a:latin typeface="Bahnschrift Light" panose="020B0502040204020203" pitchFamily="34" charset="0"/>
            </a:endParaRPr>
          </a:p>
          <a:p>
            <a:pPr algn="l"/>
            <a:r>
              <a:rPr lang="en-US" altLang="zh-CN" sz="1800" dirty="0">
                <a:latin typeface="Times New Roman" panose="02020603050405020304" pitchFamily="18" charset="0"/>
                <a:cs typeface="Times New Roman" panose="02020603050405020304" pitchFamily="18" charset="0"/>
              </a:rPr>
              <a:t>COPY RIGHT FROM NJUST</a:t>
            </a:r>
            <a:endParaRPr lang="en-US" altLang="zh-CN" sz="900" dirty="0">
              <a:latin typeface="Bahnschrift Light" panose="020B0502040204020203" pitchFamily="34" charset="0"/>
            </a:endParaRPr>
          </a:p>
          <a:p>
            <a:pPr algn="l"/>
            <a:endParaRPr lang="zh-CN" altLang="en-US" sz="1200" dirty="0">
              <a:latin typeface="Bahnschrift Light" panose="020B0502040204020203" pitchFamily="34" charset="0"/>
            </a:endParaRPr>
          </a:p>
        </p:txBody>
      </p:sp>
      <p:pic>
        <p:nvPicPr>
          <p:cNvPr id="2050" name="Picture 2">
            <a:extLst>
              <a:ext uri="{FF2B5EF4-FFF2-40B4-BE49-F238E27FC236}">
                <a16:creationId xmlns:a16="http://schemas.microsoft.com/office/drawing/2014/main" id="{383485B5-0CBD-ADC6-D305-20701DAABE5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3048746" y="6145311"/>
            <a:ext cx="351402" cy="351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6149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10</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6" name="标题 1">
            <a:extLst>
              <a:ext uri="{FF2B5EF4-FFF2-40B4-BE49-F238E27FC236}">
                <a16:creationId xmlns:a16="http://schemas.microsoft.com/office/drawing/2014/main" id="{F03C36A2-01A4-7513-C913-D692F45D3CEA}"/>
              </a:ext>
            </a:extLst>
          </p:cNvPr>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Methodology</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C4FE01FE-544A-A16C-DFF2-BD6F54893B63}"/>
              </a:ext>
            </a:extLst>
          </p:cNvPr>
          <p:cNvSpPr txBox="1"/>
          <p:nvPr/>
        </p:nvSpPr>
        <p:spPr>
          <a:xfrm>
            <a:off x="0" y="1625361"/>
            <a:ext cx="5908089" cy="4172681"/>
          </a:xfrm>
          <a:prstGeom prst="rect">
            <a:avLst/>
          </a:prstGeom>
          <a:noFill/>
        </p:spPr>
        <p:txBody>
          <a:bodyPr wrap="square">
            <a:spAutoFit/>
          </a:bodyPr>
          <a:lstStyle/>
          <a:p>
            <a:pPr indent="-360000" algn="just">
              <a:lnSpc>
                <a:spcPct val="114000"/>
              </a:lnSpc>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Qualitative Comparative Analysis (QCA)</a:t>
            </a:r>
          </a:p>
          <a:p>
            <a:pPr marL="360000" indent="360000" algn="just">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This study uses </a:t>
            </a:r>
            <a:r>
              <a:rPr lang="en-US" altLang="zh-CN" sz="2000" dirty="0" err="1">
                <a:latin typeface="Times New Roman" panose="02020603050405020304" pitchFamily="18" charset="0"/>
                <a:cs typeface="Times New Roman" panose="02020603050405020304" pitchFamily="18" charset="0"/>
              </a:rPr>
              <a:t>fsQCA</a:t>
            </a:r>
            <a:r>
              <a:rPr lang="en-US" altLang="zh-CN" sz="2000" dirty="0">
                <a:latin typeface="Times New Roman" panose="02020603050405020304" pitchFamily="18" charset="0"/>
                <a:cs typeface="Times New Roman" panose="02020603050405020304" pitchFamily="18" charset="0"/>
              </a:rPr>
              <a:t> to explore configurational paths to PDP with high operating efficiency, because it can convert the value of variables into fuzzy membership between 0 to 1 through calibration.</a:t>
            </a:r>
          </a:p>
          <a:p>
            <a:pPr marL="360000" indent="360000" algn="just">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Calibration of Variables</a:t>
            </a:r>
          </a:p>
          <a:p>
            <a:pPr marL="360000" algn="just">
              <a:lnSpc>
                <a:spcPct val="114000"/>
              </a:lnSpc>
            </a:pPr>
            <a:r>
              <a:rPr lang="en-US" altLang="zh-CN" sz="1800" dirty="0">
                <a:effectLst/>
                <a:latin typeface="Times New Roman" panose="02020603050405020304" pitchFamily="18" charset="0"/>
                <a:ea typeface="宋体" panose="02010600030101010101" pitchFamily="2" charset="-122"/>
              </a:rPr>
              <a:t>A full non-membership is coded if a variable of a PDP shows values of the 25th percentile or below, a full membership is coded if a variable of a PDP shows values of the 90th percentile or higher and the crossover point is set at the 50th percentile of each variable. </a:t>
            </a:r>
            <a:endParaRPr lang="en-US" altLang="zh-CN" sz="1800" dirty="0">
              <a:latin typeface="Times New Roman" panose="02020603050405020304" pitchFamily="18" charset="0"/>
              <a:cs typeface="Times New Roman" panose="02020603050405020304" pitchFamily="18" charset="0"/>
            </a:endParaRPr>
          </a:p>
        </p:txBody>
      </p:sp>
      <p:pic>
        <p:nvPicPr>
          <p:cNvPr id="19" name="图片 18">
            <a:extLst>
              <a:ext uri="{FF2B5EF4-FFF2-40B4-BE49-F238E27FC236}">
                <a16:creationId xmlns:a16="http://schemas.microsoft.com/office/drawing/2014/main" id="{91CD5459-0BA6-402E-6915-F1C48B36C0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pic>
        <p:nvPicPr>
          <p:cNvPr id="21" name="图片 20">
            <a:extLst>
              <a:ext uri="{FF2B5EF4-FFF2-40B4-BE49-F238E27FC236}">
                <a16:creationId xmlns:a16="http://schemas.microsoft.com/office/drawing/2014/main" id="{B199A1A8-B5F8-62C0-6B96-7C4A3DC6FC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5130" y="2437582"/>
            <a:ext cx="6199573" cy="2584733"/>
          </a:xfrm>
          <a:prstGeom prst="rect">
            <a:avLst/>
          </a:prstGeom>
        </p:spPr>
      </p:pic>
      <p:sp>
        <p:nvSpPr>
          <p:cNvPr id="23" name="文本框 22">
            <a:extLst>
              <a:ext uri="{FF2B5EF4-FFF2-40B4-BE49-F238E27FC236}">
                <a16:creationId xmlns:a16="http://schemas.microsoft.com/office/drawing/2014/main" id="{AD8D8743-5AB1-23D5-E01B-ECBAC046569A}"/>
              </a:ext>
            </a:extLst>
          </p:cNvPr>
          <p:cNvSpPr txBox="1"/>
          <p:nvPr/>
        </p:nvSpPr>
        <p:spPr>
          <a:xfrm>
            <a:off x="5794159" y="5022315"/>
            <a:ext cx="6307584"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Tree>
    <p:extLst>
      <p:ext uri="{BB962C8B-B14F-4D97-AF65-F5344CB8AC3E}">
        <p14:creationId xmlns:p14="http://schemas.microsoft.com/office/powerpoint/2010/main" val="2468251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11</a:t>
            </a:fld>
            <a:endParaRPr lang="zh-CN" altLang="en-US" dirty="0"/>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7" name="文本框 16">
            <a:extLst>
              <a:ext uri="{FF2B5EF4-FFF2-40B4-BE49-F238E27FC236}">
                <a16:creationId xmlns:a16="http://schemas.microsoft.com/office/drawing/2014/main" id="{4E5AE487-EF30-01DA-15FA-9B417CAE24B7}"/>
              </a:ext>
            </a:extLst>
          </p:cNvPr>
          <p:cNvSpPr txBox="1"/>
          <p:nvPr/>
        </p:nvSpPr>
        <p:spPr>
          <a:xfrm>
            <a:off x="315112" y="1368910"/>
            <a:ext cx="11561775" cy="1538306"/>
          </a:xfrm>
          <a:prstGeom prst="rect">
            <a:avLst/>
          </a:prstGeom>
          <a:noFill/>
        </p:spPr>
        <p:txBody>
          <a:bodyPr wrap="square">
            <a:spAutoFit/>
          </a:bodyPr>
          <a:lstStyle/>
          <a:p>
            <a:pPr marL="288000" indent="-342900">
              <a:lnSpc>
                <a:spcPct val="114000"/>
              </a:lnSpc>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Samples</a:t>
            </a:r>
          </a:p>
          <a:p>
            <a:pPr marL="288000" indent="360000">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Since the promulgation of ‘Outline of the National Intellectual Property Strategy’ in 2008, Chinese PDPs have been emerging in these years and contribute to innovation activities in different cities. </a:t>
            </a:r>
          </a:p>
          <a:p>
            <a:pPr marL="288000" indent="360000">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34 Chinese PDPs are selected as the samples in this study.</a:t>
            </a:r>
          </a:p>
        </p:txBody>
      </p:sp>
      <p:sp>
        <p:nvSpPr>
          <p:cNvPr id="18" name="标题 1">
            <a:extLst>
              <a:ext uri="{FF2B5EF4-FFF2-40B4-BE49-F238E27FC236}">
                <a16:creationId xmlns:a16="http://schemas.microsoft.com/office/drawing/2014/main" id="{1755CA3D-D53E-8D76-6D51-46CA25C6CD3C}"/>
              </a:ext>
            </a:extLst>
          </p:cNvPr>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Methodology</a:t>
            </a:r>
            <a:endParaRPr lang="zh-CN" altLang="en-US" sz="2800" b="1" dirty="0">
              <a:latin typeface="Times New Roman" panose="02020603050405020304" pitchFamily="18" charset="0"/>
              <a:cs typeface="Times New Roman" panose="02020603050405020304" pitchFamily="18" charset="0"/>
            </a:endParaRPr>
          </a:p>
        </p:txBody>
      </p:sp>
      <p:pic>
        <p:nvPicPr>
          <p:cNvPr id="19" name="图片 18">
            <a:extLst>
              <a:ext uri="{FF2B5EF4-FFF2-40B4-BE49-F238E27FC236}">
                <a16:creationId xmlns:a16="http://schemas.microsoft.com/office/drawing/2014/main" id="{63D72574-63B8-2610-4476-362EDEC07B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pic>
        <p:nvPicPr>
          <p:cNvPr id="20" name="图片 19">
            <a:extLst>
              <a:ext uri="{FF2B5EF4-FFF2-40B4-BE49-F238E27FC236}">
                <a16:creationId xmlns:a16="http://schemas.microsoft.com/office/drawing/2014/main" id="{009998DC-5986-7BB2-F7D7-2B197181F3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5379" y="2912876"/>
            <a:ext cx="5302523" cy="3626036"/>
          </a:xfrm>
          <a:prstGeom prst="rect">
            <a:avLst/>
          </a:prstGeom>
        </p:spPr>
      </p:pic>
      <p:sp>
        <p:nvSpPr>
          <p:cNvPr id="22" name="文本框 21">
            <a:extLst>
              <a:ext uri="{FF2B5EF4-FFF2-40B4-BE49-F238E27FC236}">
                <a16:creationId xmlns:a16="http://schemas.microsoft.com/office/drawing/2014/main" id="{2E770CD6-BB0C-F3D3-AE08-219BDE1C4B65}"/>
              </a:ext>
            </a:extLst>
          </p:cNvPr>
          <p:cNvSpPr txBox="1"/>
          <p:nvPr/>
        </p:nvSpPr>
        <p:spPr>
          <a:xfrm>
            <a:off x="2221637" y="6171684"/>
            <a:ext cx="6307584"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Tree>
    <p:extLst>
      <p:ext uri="{BB962C8B-B14F-4D97-AF65-F5344CB8AC3E}">
        <p14:creationId xmlns:p14="http://schemas.microsoft.com/office/powerpoint/2010/main" val="5202168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12</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0" name="标题 1">
            <a:extLst>
              <a:ext uri="{FF2B5EF4-FFF2-40B4-BE49-F238E27FC236}">
                <a16:creationId xmlns:a16="http://schemas.microsoft.com/office/drawing/2014/main" id="{F0447086-5962-46F7-A53F-3E70FE28AE0C}"/>
              </a:ext>
            </a:extLst>
          </p:cNvPr>
          <p:cNvSpPr txBox="1">
            <a:spLocks/>
          </p:cNvSpPr>
          <p:nvPr/>
        </p:nvSpPr>
        <p:spPr>
          <a:xfrm>
            <a:off x="-214313" y="465633"/>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pic>
        <p:nvPicPr>
          <p:cNvPr id="12" name="图片 11">
            <a:extLst>
              <a:ext uri="{FF2B5EF4-FFF2-40B4-BE49-F238E27FC236}">
                <a16:creationId xmlns:a16="http://schemas.microsoft.com/office/drawing/2014/main" id="{9365A9AC-9531-9DE5-9E97-DCAAB05510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a:extLst>
              <a:ext uri="{FF2B5EF4-FFF2-40B4-BE49-F238E27FC236}">
                <a16:creationId xmlns:a16="http://schemas.microsoft.com/office/drawing/2014/main" id="{1EB4BA88-E310-D600-824C-F95F7B9B7FDE}"/>
              </a:ext>
            </a:extLst>
          </p:cNvPr>
          <p:cNvSpPr txBox="1"/>
          <p:nvPr/>
        </p:nvSpPr>
        <p:spPr>
          <a:xfrm>
            <a:off x="67112" y="2010284"/>
            <a:ext cx="4792918" cy="3643498"/>
          </a:xfrm>
          <a:prstGeom prst="rect">
            <a:avLst/>
          </a:prstGeom>
          <a:noFill/>
        </p:spPr>
        <p:txBody>
          <a:bodyPr wrap="square">
            <a:spAutoFit/>
          </a:bodyPr>
          <a:lstStyle/>
          <a:p>
            <a:pPr marL="288000" indent="-342900">
              <a:lnSpc>
                <a:spcPct val="114000"/>
              </a:lnSpc>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Results of DEA Analysis</a:t>
            </a:r>
          </a:p>
          <a:p>
            <a:pPr marL="342900" indent="-342900" algn="just">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There are 9 PDPs reaching the most optimal operating efficiency, accounting for 26.47% of the total number. </a:t>
            </a:r>
          </a:p>
          <a:p>
            <a:pPr marL="342900" indent="-342900" algn="just">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The operating efficiency of 15 PDPs are higher than the average, accounting for 44.12% of the total number. More than half of PDPs’ operating efficiency is lower than the average, accounting for 55.88% of the total number. </a:t>
            </a:r>
          </a:p>
        </p:txBody>
      </p:sp>
      <p:pic>
        <p:nvPicPr>
          <p:cNvPr id="8" name="图片 7">
            <a:extLst>
              <a:ext uri="{FF2B5EF4-FFF2-40B4-BE49-F238E27FC236}">
                <a16:creationId xmlns:a16="http://schemas.microsoft.com/office/drawing/2014/main" id="{F11FFC53-8CE5-E8A2-DDEA-79F3AFA40D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0930" y="1811421"/>
            <a:ext cx="5997280" cy="4351817"/>
          </a:xfrm>
          <a:prstGeom prst="rect">
            <a:avLst/>
          </a:prstGeom>
        </p:spPr>
      </p:pic>
      <p:sp>
        <p:nvSpPr>
          <p:cNvPr id="17" name="文本框 16">
            <a:extLst>
              <a:ext uri="{FF2B5EF4-FFF2-40B4-BE49-F238E27FC236}">
                <a16:creationId xmlns:a16="http://schemas.microsoft.com/office/drawing/2014/main" id="{4259D0F6-250F-405E-5BDA-64D6D8A9A719}"/>
              </a:ext>
            </a:extLst>
          </p:cNvPr>
          <p:cNvSpPr txBox="1"/>
          <p:nvPr/>
        </p:nvSpPr>
        <p:spPr>
          <a:xfrm>
            <a:off x="5046216" y="6207701"/>
            <a:ext cx="6307584"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Tree>
    <p:extLst>
      <p:ext uri="{BB962C8B-B14F-4D97-AF65-F5344CB8AC3E}">
        <p14:creationId xmlns:p14="http://schemas.microsoft.com/office/powerpoint/2010/main" val="3526406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13</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1" name="文本框 10">
            <a:extLst>
              <a:ext uri="{FF2B5EF4-FFF2-40B4-BE49-F238E27FC236}">
                <a16:creationId xmlns:a16="http://schemas.microsoft.com/office/drawing/2014/main" id="{E3AE6D48-ECAE-4DA4-BD10-909D61F7F7C5}"/>
              </a:ext>
            </a:extLst>
          </p:cNvPr>
          <p:cNvSpPr txBox="1"/>
          <p:nvPr/>
        </p:nvSpPr>
        <p:spPr>
          <a:xfrm>
            <a:off x="67111" y="1461112"/>
            <a:ext cx="9911389" cy="461665"/>
          </a:xfrm>
          <a:prstGeom prst="rect">
            <a:avLst/>
          </a:prstGeom>
          <a:noFill/>
        </p:spPr>
        <p:txBody>
          <a:bodyPr wrap="square" rtlCol="0">
            <a:spAutoFit/>
          </a:bodyPr>
          <a:lstStyle/>
          <a:p>
            <a:pPr marL="342900" indent="-342900">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Necessary Conditions Analysis for PDP with High Operating Efficiency</a:t>
            </a:r>
          </a:p>
        </p:txBody>
      </p:sp>
      <p:sp>
        <p:nvSpPr>
          <p:cNvPr id="12" name="标题 1">
            <a:extLst>
              <a:ext uri="{FF2B5EF4-FFF2-40B4-BE49-F238E27FC236}">
                <a16:creationId xmlns:a16="http://schemas.microsoft.com/office/drawing/2014/main" id="{FDA62142-BCD2-9C67-6387-9C8BD9F5E50B}"/>
              </a:ext>
            </a:extLst>
          </p:cNvPr>
          <p:cNvSpPr txBox="1">
            <a:spLocks/>
          </p:cNvSpPr>
          <p:nvPr/>
        </p:nvSpPr>
        <p:spPr>
          <a:xfrm>
            <a:off x="-214313" y="465633"/>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pic>
        <p:nvPicPr>
          <p:cNvPr id="14" name="图片 13">
            <a:extLst>
              <a:ext uri="{FF2B5EF4-FFF2-40B4-BE49-F238E27FC236}">
                <a16:creationId xmlns:a16="http://schemas.microsoft.com/office/drawing/2014/main" id="{6E805A0A-1358-9EA7-3FE1-4E2F83AF4B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6582" y="1926591"/>
            <a:ext cx="6138261" cy="4300458"/>
          </a:xfrm>
          <a:prstGeom prst="rect">
            <a:avLst/>
          </a:prstGeom>
        </p:spPr>
      </p:pic>
      <p:sp>
        <p:nvSpPr>
          <p:cNvPr id="16" name="文本框 15">
            <a:extLst>
              <a:ext uri="{FF2B5EF4-FFF2-40B4-BE49-F238E27FC236}">
                <a16:creationId xmlns:a16="http://schemas.microsoft.com/office/drawing/2014/main" id="{D43333E5-B7A6-BAF2-B43B-144443CC7B9C}"/>
              </a:ext>
            </a:extLst>
          </p:cNvPr>
          <p:cNvSpPr txBox="1"/>
          <p:nvPr/>
        </p:nvSpPr>
        <p:spPr>
          <a:xfrm>
            <a:off x="67111" y="2534566"/>
            <a:ext cx="4347839" cy="3229089"/>
          </a:xfrm>
          <a:prstGeom prst="rect">
            <a:avLst/>
          </a:prstGeom>
          <a:noFill/>
        </p:spPr>
        <p:txBody>
          <a:bodyPr wrap="square">
            <a:spAutoFit/>
          </a:bodyPr>
          <a:lstStyle/>
          <a:p>
            <a:pPr marL="285750" indent="-285750" algn="just">
              <a:lnSpc>
                <a:spcPct val="114000"/>
              </a:lnSpc>
              <a:buFont typeface="Wingdings" panose="05000000000000000000" pitchFamily="2" charset="2"/>
              <a:buChar char="ü"/>
            </a:pPr>
            <a:r>
              <a:rPr lang="en-US" altLang="zh-CN" sz="2000" dirty="0">
                <a:latin typeface="Times New Roman" panose="02020603050405020304" pitchFamily="18" charset="0"/>
                <a:ea typeface="宋体" panose="02010600030101010101" pitchFamily="2" charset="-122"/>
              </a:rPr>
              <a:t>T</a:t>
            </a:r>
            <a:r>
              <a:rPr lang="en-US" altLang="zh-CN" sz="2000" dirty="0">
                <a:effectLst/>
                <a:latin typeface="Times New Roman" panose="02020603050405020304" pitchFamily="18" charset="0"/>
                <a:ea typeface="宋体" panose="02010600030101010101" pitchFamily="2" charset="-122"/>
              </a:rPr>
              <a:t>he consistency scores of eight factors are lower than 0.9, which demonstrates that there are no necessary conditions for PDP with high operating efficiency. </a:t>
            </a:r>
          </a:p>
          <a:p>
            <a:pPr marL="285750" indent="-28575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The result means that the outcome of PDP with high operating efficiency needs to consider the combination of factors, rather than a single one. </a:t>
            </a:r>
            <a:endParaRPr lang="zh-CN" altLang="en-US" sz="2000" dirty="0"/>
          </a:p>
        </p:txBody>
      </p:sp>
      <p:pic>
        <p:nvPicPr>
          <p:cNvPr id="17" name="图片 16">
            <a:extLst>
              <a:ext uri="{FF2B5EF4-FFF2-40B4-BE49-F238E27FC236}">
                <a16:creationId xmlns:a16="http://schemas.microsoft.com/office/drawing/2014/main" id="{FCB5010C-4BBC-9C80-82C8-2D599B8D5F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9" name="文本框 18">
            <a:extLst>
              <a:ext uri="{FF2B5EF4-FFF2-40B4-BE49-F238E27FC236}">
                <a16:creationId xmlns:a16="http://schemas.microsoft.com/office/drawing/2014/main" id="{40D275B2-4D0A-BDFC-BCF8-A8AAF91D9B55}"/>
              </a:ext>
            </a:extLst>
          </p:cNvPr>
          <p:cNvSpPr txBox="1"/>
          <p:nvPr/>
        </p:nvSpPr>
        <p:spPr>
          <a:xfrm>
            <a:off x="4891920" y="6227049"/>
            <a:ext cx="6307584"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Tree>
    <p:extLst>
      <p:ext uri="{BB962C8B-B14F-4D97-AF65-F5344CB8AC3E}">
        <p14:creationId xmlns:p14="http://schemas.microsoft.com/office/powerpoint/2010/main" val="39379926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14</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7" name="Rectangle 2">
            <a:extLst>
              <a:ext uri="{FF2B5EF4-FFF2-40B4-BE49-F238E27FC236}">
                <a16:creationId xmlns:a16="http://schemas.microsoft.com/office/drawing/2014/main" id="{3EAFFF11-760B-4BBD-A86B-AA1E08309F22}"/>
              </a:ext>
            </a:extLst>
          </p:cNvPr>
          <p:cNvSpPr>
            <a:spLocks noChangeArrowheads="1"/>
          </p:cNvSpPr>
          <p:nvPr/>
        </p:nvSpPr>
        <p:spPr bwMode="auto">
          <a:xfrm>
            <a:off x="6016726" y="2021813"/>
            <a:ext cx="1283910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2" name="文本框 11">
            <a:extLst>
              <a:ext uri="{FF2B5EF4-FFF2-40B4-BE49-F238E27FC236}">
                <a16:creationId xmlns:a16="http://schemas.microsoft.com/office/drawing/2014/main" id="{CDF597DA-7054-4C32-A773-94831B6E349F}"/>
              </a:ext>
            </a:extLst>
          </p:cNvPr>
          <p:cNvSpPr txBox="1"/>
          <p:nvPr/>
        </p:nvSpPr>
        <p:spPr>
          <a:xfrm>
            <a:off x="5861548" y="5913040"/>
            <a:ext cx="9537192"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
        <p:nvSpPr>
          <p:cNvPr id="15" name="标题 1">
            <a:extLst>
              <a:ext uri="{FF2B5EF4-FFF2-40B4-BE49-F238E27FC236}">
                <a16:creationId xmlns:a16="http://schemas.microsoft.com/office/drawing/2014/main" id="{9DD37229-AA88-7BB3-3DAB-F601006BE2A7}"/>
              </a:ext>
            </a:extLst>
          </p:cNvPr>
          <p:cNvSpPr txBox="1">
            <a:spLocks/>
          </p:cNvSpPr>
          <p:nvPr/>
        </p:nvSpPr>
        <p:spPr>
          <a:xfrm>
            <a:off x="-214313" y="465633"/>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sp>
        <p:nvSpPr>
          <p:cNvPr id="16" name="文本框 15">
            <a:extLst>
              <a:ext uri="{FF2B5EF4-FFF2-40B4-BE49-F238E27FC236}">
                <a16:creationId xmlns:a16="http://schemas.microsoft.com/office/drawing/2014/main" id="{04AAD86A-463C-5F2A-6437-65D60B9440BB}"/>
              </a:ext>
            </a:extLst>
          </p:cNvPr>
          <p:cNvSpPr txBox="1"/>
          <p:nvPr/>
        </p:nvSpPr>
        <p:spPr>
          <a:xfrm>
            <a:off x="67111" y="1461112"/>
            <a:ext cx="9911389" cy="461665"/>
          </a:xfrm>
          <a:prstGeom prst="rect">
            <a:avLst/>
          </a:prstGeom>
          <a:noFill/>
        </p:spPr>
        <p:txBody>
          <a:bodyPr wrap="square" rtlCol="0">
            <a:spAutoFit/>
          </a:bodyPr>
          <a:lstStyle/>
          <a:p>
            <a:pPr marL="342900" indent="-342900">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Configurational Paths to PDP with High Operating Efficiency</a:t>
            </a:r>
          </a:p>
        </p:txBody>
      </p:sp>
      <p:pic>
        <p:nvPicPr>
          <p:cNvPr id="10" name="图片 9">
            <a:extLst>
              <a:ext uri="{FF2B5EF4-FFF2-40B4-BE49-F238E27FC236}">
                <a16:creationId xmlns:a16="http://schemas.microsoft.com/office/drawing/2014/main" id="{0FC8524B-6FB8-053B-1774-59627124FC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2988" y="2016166"/>
            <a:ext cx="5418079" cy="3896874"/>
          </a:xfrm>
          <a:prstGeom prst="rect">
            <a:avLst/>
          </a:prstGeom>
        </p:spPr>
      </p:pic>
      <p:sp>
        <p:nvSpPr>
          <p:cNvPr id="18" name="文本框 17">
            <a:extLst>
              <a:ext uri="{FF2B5EF4-FFF2-40B4-BE49-F238E27FC236}">
                <a16:creationId xmlns:a16="http://schemas.microsoft.com/office/drawing/2014/main" id="{37A16D51-DFF5-12D6-929D-424EF5CECCEB}"/>
              </a:ext>
            </a:extLst>
          </p:cNvPr>
          <p:cNvSpPr txBox="1"/>
          <p:nvPr/>
        </p:nvSpPr>
        <p:spPr>
          <a:xfrm>
            <a:off x="67111" y="2842343"/>
            <a:ext cx="5621480" cy="2878224"/>
          </a:xfrm>
          <a:prstGeom prst="rect">
            <a:avLst/>
          </a:prstGeom>
          <a:noFill/>
        </p:spPr>
        <p:txBody>
          <a:bodyPr wrap="square">
            <a:spAutoFit/>
          </a:bodyPr>
          <a:lstStyle/>
          <a:p>
            <a:pPr marL="342900" indent="-3429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Two configurational paths to PDP with high operating efficiency are identified in that acceptable consistency score higher than 0.8. The total solution coverage is 0.29. </a:t>
            </a:r>
          </a:p>
          <a:p>
            <a:pPr marL="342900" indent="-3429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The configurational path 1 can be called as </a:t>
            </a:r>
            <a:r>
              <a:rPr lang="en-US" altLang="zh-CN" sz="2000" b="1" dirty="0">
                <a:effectLst/>
                <a:latin typeface="Times New Roman" panose="02020603050405020304" pitchFamily="18" charset="0"/>
                <a:ea typeface="宋体" panose="02010600030101010101" pitchFamily="2" charset="-122"/>
              </a:rPr>
              <a:t>firm size driven</a:t>
            </a:r>
            <a:r>
              <a:rPr lang="en-US" altLang="zh-CN" sz="2000" dirty="0">
                <a:effectLst/>
                <a:latin typeface="Times New Roman" panose="02020603050405020304" pitchFamily="18" charset="0"/>
                <a:ea typeface="宋体" panose="02010600030101010101" pitchFamily="2" charset="-122"/>
              </a:rPr>
              <a:t>, and the configurational path 2 can be called as </a:t>
            </a:r>
            <a:r>
              <a:rPr lang="en-US" altLang="zh-CN" sz="2000" b="1" dirty="0">
                <a:effectLst/>
                <a:latin typeface="Times New Roman" panose="02020603050405020304" pitchFamily="18" charset="0"/>
                <a:ea typeface="宋体" panose="02010600030101010101" pitchFamily="2" charset="-122"/>
              </a:rPr>
              <a:t>digital infrastructure and knowledge assets driven</a:t>
            </a:r>
            <a:r>
              <a:rPr lang="en-US" altLang="zh-CN" sz="2000" dirty="0">
                <a:effectLst/>
                <a:latin typeface="Times New Roman" panose="02020603050405020304" pitchFamily="18" charset="0"/>
                <a:ea typeface="宋体" panose="02010600030101010101" pitchFamily="2" charset="-122"/>
              </a:rPr>
              <a:t>. </a:t>
            </a:r>
            <a:endParaRPr lang="zh-CN" altLang="en-US" sz="2000" dirty="0"/>
          </a:p>
        </p:txBody>
      </p:sp>
      <p:pic>
        <p:nvPicPr>
          <p:cNvPr id="19" name="图片 18">
            <a:extLst>
              <a:ext uri="{FF2B5EF4-FFF2-40B4-BE49-F238E27FC236}">
                <a16:creationId xmlns:a16="http://schemas.microsoft.com/office/drawing/2014/main" id="{5FC12EC2-11C3-A4CD-CC5A-447B0AAE0F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617748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B0755233-E5CB-4A32-A578-950DB8CDC767}"/>
              </a:ext>
            </a:extLst>
          </p:cNvPr>
          <p:cNvSpPr>
            <a:spLocks noGrp="1"/>
          </p:cNvSpPr>
          <p:nvPr>
            <p:ph type="sldNum" sz="quarter" idx="12"/>
          </p:nvPr>
        </p:nvSpPr>
        <p:spPr/>
        <p:txBody>
          <a:bodyPr/>
          <a:lstStyle/>
          <a:p>
            <a:fld id="{831B4D85-B377-425F-BB13-FAA3CE0FF2E4}" type="slidenum">
              <a:rPr lang="zh-CN" altLang="en-US" smtClean="0"/>
              <a:t>15</a:t>
            </a:fld>
            <a:endParaRPr lang="zh-CN" altLang="en-US"/>
          </a:p>
        </p:txBody>
      </p:sp>
      <p:sp>
        <p:nvSpPr>
          <p:cNvPr id="5" name="文本框 4">
            <a:extLst>
              <a:ext uri="{FF2B5EF4-FFF2-40B4-BE49-F238E27FC236}">
                <a16:creationId xmlns:a16="http://schemas.microsoft.com/office/drawing/2014/main" id="{0C72C3C7-0E2A-4F03-BD2D-B6A01BCE9EE2}"/>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6" name="图片 5">
            <a:extLst>
              <a:ext uri="{FF2B5EF4-FFF2-40B4-BE49-F238E27FC236}">
                <a16:creationId xmlns:a16="http://schemas.microsoft.com/office/drawing/2014/main" id="{942C1E13-2189-430C-B617-9266C51AFBE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cxnSp>
        <p:nvCxnSpPr>
          <p:cNvPr id="7" name="直接连接符 6">
            <a:extLst>
              <a:ext uri="{FF2B5EF4-FFF2-40B4-BE49-F238E27FC236}">
                <a16:creationId xmlns:a16="http://schemas.microsoft.com/office/drawing/2014/main" id="{BAAE2511-2513-431D-AC0A-9D6DBBF66AD3}"/>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标题 1">
            <a:extLst>
              <a:ext uri="{FF2B5EF4-FFF2-40B4-BE49-F238E27FC236}">
                <a16:creationId xmlns:a16="http://schemas.microsoft.com/office/drawing/2014/main" id="{A82B7B30-74DA-DD1B-B669-270B12BEC0BD}"/>
              </a:ext>
            </a:extLst>
          </p:cNvPr>
          <p:cNvSpPr txBox="1">
            <a:spLocks/>
          </p:cNvSpPr>
          <p:nvPr/>
        </p:nvSpPr>
        <p:spPr>
          <a:xfrm>
            <a:off x="-214313" y="587887"/>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pic>
        <p:nvPicPr>
          <p:cNvPr id="11" name="图片 10">
            <a:extLst>
              <a:ext uri="{FF2B5EF4-FFF2-40B4-BE49-F238E27FC236}">
                <a16:creationId xmlns:a16="http://schemas.microsoft.com/office/drawing/2014/main" id="{1EEDE9AE-9E64-D549-BCA9-11CD646361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a:extLst>
              <a:ext uri="{FF2B5EF4-FFF2-40B4-BE49-F238E27FC236}">
                <a16:creationId xmlns:a16="http://schemas.microsoft.com/office/drawing/2014/main" id="{59534013-77BB-75E7-8367-585DE6B79251}"/>
              </a:ext>
            </a:extLst>
          </p:cNvPr>
          <p:cNvSpPr txBox="1"/>
          <p:nvPr/>
        </p:nvSpPr>
        <p:spPr>
          <a:xfrm>
            <a:off x="145985" y="1426599"/>
            <a:ext cx="11679071" cy="4278031"/>
          </a:xfrm>
          <a:prstGeom prst="rect">
            <a:avLst/>
          </a:prstGeom>
          <a:noFill/>
        </p:spPr>
        <p:txBody>
          <a:bodyPr wrap="square">
            <a:spAutoFit/>
          </a:bodyPr>
          <a:lstStyle/>
          <a:p>
            <a:pPr marL="285750" indent="-285750">
              <a:lnSpc>
                <a:spcPct val="114000"/>
              </a:lnSpc>
              <a:buFont typeface="Wingdings" panose="05000000000000000000" pitchFamily="2" charset="2"/>
              <a:buChar char="ü"/>
            </a:pPr>
            <a:r>
              <a:rPr lang="en-US" altLang="zh-CN" sz="2000" b="1" i="1" dirty="0">
                <a:effectLst/>
                <a:latin typeface="Times New Roman" panose="02020603050405020304" pitchFamily="18" charset="0"/>
                <a:ea typeface="宋体" panose="02010600030101010101" pitchFamily="2" charset="-122"/>
              </a:rPr>
              <a:t>Path 1-Firm Size Driven</a:t>
            </a:r>
          </a:p>
          <a:p>
            <a:pPr marL="285750" indent="324000" algn="just">
              <a:lnSpc>
                <a:spcPct val="114000"/>
              </a:lnSpc>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rPr>
              <a:t>E</a:t>
            </a:r>
            <a:r>
              <a:rPr lang="en-US" altLang="zh-CN" dirty="0">
                <a:effectLst/>
                <a:latin typeface="Times New Roman" panose="02020603050405020304" pitchFamily="18" charset="0"/>
                <a:ea typeface="宋体" panose="02010600030101010101" pitchFamily="2" charset="-122"/>
              </a:rPr>
              <a:t>ven though the incomplete digital infrastructure in a region and lack of reputation, PDP can still achieve high operating efficiency by expanding its size. </a:t>
            </a:r>
          </a:p>
          <a:p>
            <a:pPr marL="285750" indent="324000" algn="just">
              <a:lnSpc>
                <a:spcPct val="114000"/>
              </a:lnSpc>
              <a:buFont typeface="Wingdings" panose="05000000000000000000" pitchFamily="2" charset="2"/>
              <a:buChar char="Ø"/>
            </a:pPr>
            <a:r>
              <a:rPr lang="en-US" altLang="zh-CN" dirty="0">
                <a:effectLst/>
                <a:latin typeface="Times New Roman" panose="02020603050405020304" pitchFamily="18" charset="0"/>
                <a:ea typeface="宋体" panose="02010600030101010101" pitchFamily="2" charset="-122"/>
              </a:rPr>
              <a:t>Mostly in regions where digital innovation resources are scarce. </a:t>
            </a:r>
            <a:endParaRPr lang="en-US" altLang="zh-CN" sz="2000" b="1" i="1" dirty="0">
              <a:effectLst/>
              <a:latin typeface="Times New Roman" panose="02020603050405020304" pitchFamily="18" charset="0"/>
              <a:ea typeface="宋体" panose="02010600030101010101" pitchFamily="2" charset="-122"/>
            </a:endParaRPr>
          </a:p>
          <a:p>
            <a:pPr marL="285750" indent="-285750" algn="just">
              <a:lnSpc>
                <a:spcPct val="114000"/>
              </a:lnSpc>
              <a:buFont typeface="Wingdings" panose="05000000000000000000" pitchFamily="2" charset="2"/>
              <a:buChar char="ü"/>
            </a:pPr>
            <a:r>
              <a:rPr lang="en-US" altLang="zh-CN" sz="2000" b="1" i="1" dirty="0">
                <a:effectLst/>
                <a:latin typeface="Times New Roman" panose="02020603050405020304" pitchFamily="18" charset="0"/>
                <a:ea typeface="宋体" panose="02010600030101010101" pitchFamily="2" charset="-122"/>
              </a:rPr>
              <a:t>Path 2-Digital Infrastructure and Knowledge Assets Driven</a:t>
            </a:r>
          </a:p>
          <a:p>
            <a:pPr marL="342900" indent="324000" algn="just">
              <a:lnSpc>
                <a:spcPct val="114000"/>
              </a:lnSpc>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rPr>
              <a:t>T</a:t>
            </a:r>
            <a:r>
              <a:rPr lang="en-US" altLang="zh-CN" dirty="0">
                <a:effectLst/>
                <a:latin typeface="Times New Roman" panose="02020603050405020304" pitchFamily="18" charset="0"/>
                <a:ea typeface="宋体" panose="02010600030101010101" pitchFamily="2" charset="-122"/>
              </a:rPr>
              <a:t>hough in a small or medium size, PDP can still achieve high operating efficiency due to the support from digital infrastructure in its region and the accumulation of knowledge assets based on digital service innovation. </a:t>
            </a:r>
          </a:p>
          <a:p>
            <a:pPr marL="342900" indent="324000" algn="just">
              <a:lnSpc>
                <a:spcPct val="114000"/>
              </a:lnSpc>
              <a:buFont typeface="Wingdings" panose="05000000000000000000" pitchFamily="2" charset="2"/>
              <a:buChar char="Ø"/>
            </a:pPr>
            <a:r>
              <a:rPr lang="en-US" altLang="zh-CN" dirty="0">
                <a:latin typeface="Times New Roman" panose="02020603050405020304" pitchFamily="18" charset="0"/>
                <a:ea typeface="宋体" panose="02010600030101010101" pitchFamily="2" charset="-122"/>
              </a:rPr>
              <a:t>Mostly in regions where digital innovation resources are abundant. </a:t>
            </a:r>
          </a:p>
          <a:p>
            <a:pPr marL="285750" indent="-285750">
              <a:lnSpc>
                <a:spcPct val="114000"/>
              </a:lnSpc>
              <a:buFont typeface="Wingdings" panose="05000000000000000000" pitchFamily="2" charset="2"/>
              <a:buChar char="ü"/>
            </a:pPr>
            <a:r>
              <a:rPr lang="en-US" altLang="zh-CN" sz="2000" b="1" i="1" dirty="0">
                <a:effectLst/>
                <a:latin typeface="Times New Roman" panose="02020603050405020304" pitchFamily="18" charset="0"/>
                <a:ea typeface="宋体" panose="02010600030101010101" pitchFamily="2" charset="-122"/>
              </a:rPr>
              <a:t>Common Antecedent Conditions</a:t>
            </a:r>
          </a:p>
          <a:p>
            <a:pPr marL="342900" indent="324000" algn="just">
              <a:lnSpc>
                <a:spcPct val="114000"/>
              </a:lnSpc>
              <a:buFont typeface="Wingdings" panose="05000000000000000000" pitchFamily="2" charset="2"/>
              <a:buChar char="Ø"/>
            </a:pPr>
            <a:r>
              <a:rPr lang="en-US" altLang="zh-CN" sz="1800" dirty="0">
                <a:effectLst/>
                <a:latin typeface="Times New Roman" panose="02020603050405020304" pitchFamily="18" charset="0"/>
                <a:ea typeface="宋体" panose="02010600030101010101" pitchFamily="2" charset="-122"/>
              </a:rPr>
              <a:t>The patent system protection is one of the most important factors since the perfection of such a system can aggregate patent intermediaries in a region (Reiffenstein,2009). </a:t>
            </a:r>
          </a:p>
          <a:p>
            <a:pPr marL="342900" indent="324000" algn="just">
              <a:lnSpc>
                <a:spcPct val="114000"/>
              </a:lnSpc>
              <a:buFont typeface="Wingdings" panose="05000000000000000000" pitchFamily="2" charset="2"/>
              <a:buChar char="Ø"/>
            </a:pPr>
            <a:r>
              <a:rPr lang="en-US" altLang="zh-CN" sz="1800" dirty="0">
                <a:effectLst/>
                <a:latin typeface="Times New Roman" panose="02020603050405020304" pitchFamily="18" charset="0"/>
                <a:ea typeface="宋体" panose="02010600030101010101" pitchFamily="2" charset="-122"/>
              </a:rPr>
              <a:t>Only under the protection of patent system can knowledge endowed with legal rights, the patent market enlarged and demands generated for patent commercialization(</a:t>
            </a:r>
            <a:r>
              <a:rPr lang="en-US" altLang="zh-CN" sz="1800" dirty="0" err="1">
                <a:effectLst/>
                <a:latin typeface="Times New Roman" panose="02020603050405020304" pitchFamily="18" charset="0"/>
                <a:ea typeface="宋体" panose="02010600030101010101" pitchFamily="2" charset="-122"/>
              </a:rPr>
              <a:t>Caviggioli</a:t>
            </a:r>
            <a:r>
              <a:rPr lang="en-US" altLang="zh-CN" sz="1800" dirty="0">
                <a:effectLst/>
                <a:latin typeface="Times New Roman" panose="02020603050405020304" pitchFamily="18" charset="0"/>
                <a:ea typeface="宋体" panose="02010600030101010101" pitchFamily="2" charset="-122"/>
              </a:rPr>
              <a:t> &amp; Ughetto,2013).</a:t>
            </a:r>
            <a:endParaRPr lang="en-US" altLang="zh-CN" dirty="0">
              <a:latin typeface="Times New Roman" panose="02020603050405020304" pitchFamily="18" charset="0"/>
              <a:ea typeface="宋体" panose="02010600030101010101" pitchFamily="2" charset="-122"/>
            </a:endParaRPr>
          </a:p>
        </p:txBody>
      </p:sp>
    </p:spTree>
    <p:extLst>
      <p:ext uri="{BB962C8B-B14F-4D97-AF65-F5344CB8AC3E}">
        <p14:creationId xmlns:p14="http://schemas.microsoft.com/office/powerpoint/2010/main" val="1960459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93BF6788-71F8-4D9B-BC3F-62C775B7126A}"/>
              </a:ext>
            </a:extLst>
          </p:cNvPr>
          <p:cNvSpPr>
            <a:spLocks noGrp="1"/>
          </p:cNvSpPr>
          <p:nvPr>
            <p:ph type="sldNum" sz="quarter" idx="12"/>
          </p:nvPr>
        </p:nvSpPr>
        <p:spPr/>
        <p:txBody>
          <a:bodyPr/>
          <a:lstStyle/>
          <a:p>
            <a:fld id="{831B4D85-B377-425F-BB13-FAA3CE0FF2E4}" type="slidenum">
              <a:rPr lang="zh-CN" altLang="en-US" smtClean="0"/>
              <a:t>16</a:t>
            </a:fld>
            <a:endParaRPr lang="zh-CN" altLang="en-US"/>
          </a:p>
        </p:txBody>
      </p:sp>
      <p:sp>
        <p:nvSpPr>
          <p:cNvPr id="5" name="文本框 4">
            <a:extLst>
              <a:ext uri="{FF2B5EF4-FFF2-40B4-BE49-F238E27FC236}">
                <a16:creationId xmlns:a16="http://schemas.microsoft.com/office/drawing/2014/main" id="{EF0DDA55-5607-4645-AFAD-FF64338DF63F}"/>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cxnSp>
        <p:nvCxnSpPr>
          <p:cNvPr id="6" name="直接连接符 5">
            <a:extLst>
              <a:ext uri="{FF2B5EF4-FFF2-40B4-BE49-F238E27FC236}">
                <a16:creationId xmlns:a16="http://schemas.microsoft.com/office/drawing/2014/main" id="{84A000D4-0A6D-4BCA-AEBE-92C7315FDE0E}"/>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pic>
        <p:nvPicPr>
          <p:cNvPr id="7" name="图片 6">
            <a:extLst>
              <a:ext uri="{FF2B5EF4-FFF2-40B4-BE49-F238E27FC236}">
                <a16:creationId xmlns:a16="http://schemas.microsoft.com/office/drawing/2014/main" id="{5BF055B5-A3C7-45A0-A143-65A9D8BA22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pic>
        <p:nvPicPr>
          <p:cNvPr id="13" name="图片 12">
            <a:extLst>
              <a:ext uri="{FF2B5EF4-FFF2-40B4-BE49-F238E27FC236}">
                <a16:creationId xmlns:a16="http://schemas.microsoft.com/office/drawing/2014/main" id="{2D44AB38-34F5-CF8B-D671-AE4661E6CE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6" name="标题 1">
            <a:extLst>
              <a:ext uri="{FF2B5EF4-FFF2-40B4-BE49-F238E27FC236}">
                <a16:creationId xmlns:a16="http://schemas.microsoft.com/office/drawing/2014/main" id="{218A39F4-7E39-B554-A443-90452E3DFF85}"/>
              </a:ext>
            </a:extLst>
          </p:cNvPr>
          <p:cNvSpPr txBox="1">
            <a:spLocks/>
          </p:cNvSpPr>
          <p:nvPr/>
        </p:nvSpPr>
        <p:spPr>
          <a:xfrm>
            <a:off x="-214313" y="587887"/>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sp>
        <p:nvSpPr>
          <p:cNvPr id="17" name="文本框 16">
            <a:extLst>
              <a:ext uri="{FF2B5EF4-FFF2-40B4-BE49-F238E27FC236}">
                <a16:creationId xmlns:a16="http://schemas.microsoft.com/office/drawing/2014/main" id="{81BDA5A8-F4E7-2426-4E30-395BC9FE712F}"/>
              </a:ext>
            </a:extLst>
          </p:cNvPr>
          <p:cNvSpPr txBox="1"/>
          <p:nvPr/>
        </p:nvSpPr>
        <p:spPr>
          <a:xfrm>
            <a:off x="67111" y="1461112"/>
            <a:ext cx="9911389" cy="461665"/>
          </a:xfrm>
          <a:prstGeom prst="rect">
            <a:avLst/>
          </a:prstGeom>
          <a:noFill/>
        </p:spPr>
        <p:txBody>
          <a:bodyPr wrap="square" rtlCol="0">
            <a:spAutoFit/>
          </a:bodyPr>
          <a:lstStyle/>
          <a:p>
            <a:pPr marL="342900" indent="-342900">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Impacts on Regional Development</a:t>
            </a:r>
          </a:p>
        </p:txBody>
      </p:sp>
      <p:sp>
        <p:nvSpPr>
          <p:cNvPr id="19" name="文本框 18">
            <a:extLst>
              <a:ext uri="{FF2B5EF4-FFF2-40B4-BE49-F238E27FC236}">
                <a16:creationId xmlns:a16="http://schemas.microsoft.com/office/drawing/2014/main" id="{2CAD4523-77E7-E977-FB4E-7911008B550F}"/>
              </a:ext>
            </a:extLst>
          </p:cNvPr>
          <p:cNvSpPr txBox="1"/>
          <p:nvPr/>
        </p:nvSpPr>
        <p:spPr>
          <a:xfrm>
            <a:off x="208149" y="2805087"/>
            <a:ext cx="11775701" cy="2878224"/>
          </a:xfrm>
          <a:prstGeom prst="rect">
            <a:avLst/>
          </a:prstGeom>
          <a:noFill/>
        </p:spPr>
        <p:txBody>
          <a:bodyPr wrap="square">
            <a:spAutoFit/>
          </a:bodyPr>
          <a:lstStyle/>
          <a:p>
            <a:pPr marL="285750" indent="-285750">
              <a:lnSpc>
                <a:spcPct val="114000"/>
              </a:lnSpc>
              <a:buFont typeface="Wingdings" panose="05000000000000000000" pitchFamily="2" charset="2"/>
              <a:buChar char="ü"/>
            </a:pPr>
            <a:r>
              <a:rPr lang="en-US" altLang="zh-CN" sz="2000" b="1" i="1" dirty="0">
                <a:effectLst/>
                <a:latin typeface="Times New Roman" panose="02020603050405020304" pitchFamily="18" charset="0"/>
                <a:ea typeface="宋体" panose="02010600030101010101" pitchFamily="2" charset="-122"/>
              </a:rPr>
              <a:t>Firm Size Driven PDP (</a:t>
            </a:r>
            <a:r>
              <a:rPr lang="en-US" altLang="zh-CN" sz="2000" b="1" i="1" dirty="0" err="1">
                <a:effectLst/>
                <a:latin typeface="Times New Roman" panose="02020603050405020304" pitchFamily="18" charset="0"/>
                <a:ea typeface="宋体" panose="02010600030101010101" pitchFamily="2" charset="-122"/>
              </a:rPr>
              <a:t>Lotut</a:t>
            </a:r>
            <a:r>
              <a:rPr lang="en-US" altLang="zh-CN" sz="2000" b="1" i="1" dirty="0">
                <a:effectLst/>
                <a:latin typeface="Times New Roman" panose="02020603050405020304" pitchFamily="18" charset="0"/>
                <a:ea typeface="宋体" panose="02010600030101010101" pitchFamily="2" charset="-122"/>
              </a:rPr>
              <a:t>)</a:t>
            </a:r>
          </a:p>
          <a:p>
            <a:pPr marL="342900" indent="324000" algn="just">
              <a:lnSpc>
                <a:spcPct val="114000"/>
              </a:lnSpc>
              <a:buFont typeface="Wingdings" panose="05000000000000000000" pitchFamily="2" charset="2"/>
              <a:buChar char="Ø"/>
            </a:pPr>
            <a:r>
              <a:rPr lang="en-US" altLang="zh-CN" sz="2000" dirty="0">
                <a:latin typeface="Times New Roman" panose="02020603050405020304" pitchFamily="18" charset="0"/>
                <a:ea typeface="宋体" panose="02010600030101010101" pitchFamily="2" charset="-122"/>
              </a:rPr>
              <a:t>In a region with scarce digital innovation resources: </a:t>
            </a:r>
            <a:r>
              <a:rPr lang="en-US" altLang="zh-CN" sz="2000" dirty="0">
                <a:effectLst/>
                <a:latin typeface="Times New Roman" panose="02020603050405020304" pitchFamily="18" charset="0"/>
                <a:ea typeface="宋体" panose="02010600030101010101" pitchFamily="2" charset="-122"/>
              </a:rPr>
              <a:t>The digital infrastructure index of Anhui only ranks 19th among the 31 provinces in China, and the digital industry index only ranks 14th, both lower than the average.</a:t>
            </a:r>
          </a:p>
          <a:p>
            <a:pPr marL="342900" indent="324000" algn="just">
              <a:lnSpc>
                <a:spcPct val="114000"/>
              </a:lnSpc>
              <a:buFont typeface="Wingdings" panose="05000000000000000000" pitchFamily="2" charset="2"/>
              <a:buChar char="Ø"/>
            </a:pPr>
            <a:r>
              <a:rPr lang="en-US" altLang="zh-CN" sz="2000" dirty="0">
                <a:latin typeface="Times New Roman" panose="02020603050405020304" pitchFamily="18" charset="0"/>
                <a:ea typeface="宋体" panose="02010600030101010101" pitchFamily="2" charset="-122"/>
              </a:rPr>
              <a:t>Three ways to improve the innovation capability of Anhui Province: </a:t>
            </a:r>
            <a:r>
              <a:rPr lang="en-US" altLang="zh-CN" sz="2000" dirty="0">
                <a:effectLst/>
                <a:latin typeface="Times New Roman" panose="02020603050405020304" pitchFamily="18" charset="0"/>
                <a:ea typeface="宋体" panose="02010600030101010101" pitchFamily="2" charset="-122"/>
              </a:rPr>
              <a:t>expanding its size(set up 9 subsidiaries); diversified interactions with regional innovators(more than 20,000 customers have cooperated with </a:t>
            </a:r>
            <a:r>
              <a:rPr lang="en-US" altLang="zh-CN" sz="2000" dirty="0" err="1">
                <a:effectLst/>
                <a:latin typeface="Times New Roman" panose="02020603050405020304" pitchFamily="18" charset="0"/>
                <a:ea typeface="宋体" panose="02010600030101010101" pitchFamily="2" charset="-122"/>
              </a:rPr>
              <a:t>Lotut</a:t>
            </a:r>
            <a:r>
              <a:rPr lang="en-US" altLang="zh-CN" sz="2000" dirty="0">
                <a:latin typeface="Times New Roman" panose="02020603050405020304" pitchFamily="18" charset="0"/>
                <a:ea typeface="宋体" panose="02010600030101010101" pitchFamily="2" charset="-122"/>
              </a:rPr>
              <a:t>, including government, firms, universities and financial institution); </a:t>
            </a:r>
            <a:r>
              <a:rPr lang="en-US" altLang="zh-CN" sz="2000" dirty="0">
                <a:effectLst/>
                <a:latin typeface="Times New Roman" panose="02020603050405020304" pitchFamily="18" charset="0"/>
                <a:ea typeface="宋体" panose="02010600030101010101" pitchFamily="2" charset="-122"/>
              </a:rPr>
              <a:t>accumulation of knowledge assets(more than 400 employees and 241 patents, 623 trademarks)</a:t>
            </a:r>
            <a:endParaRPr lang="zh-CN" altLang="en-US" sz="2400" dirty="0"/>
          </a:p>
        </p:txBody>
      </p:sp>
      <p:pic>
        <p:nvPicPr>
          <p:cNvPr id="21" name="图片 20">
            <a:extLst>
              <a:ext uri="{FF2B5EF4-FFF2-40B4-BE49-F238E27FC236}">
                <a16:creationId xmlns:a16="http://schemas.microsoft.com/office/drawing/2014/main" id="{8AA3C324-16CA-F182-BF6D-00B858DC6B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2937" y="2011489"/>
            <a:ext cx="2190863" cy="704886"/>
          </a:xfrm>
          <a:prstGeom prst="rect">
            <a:avLst/>
          </a:prstGeom>
        </p:spPr>
      </p:pic>
    </p:spTree>
    <p:extLst>
      <p:ext uri="{BB962C8B-B14F-4D97-AF65-F5344CB8AC3E}">
        <p14:creationId xmlns:p14="http://schemas.microsoft.com/office/powerpoint/2010/main" val="169922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17</a:t>
            </a:fld>
            <a:endParaRPr lang="zh-CN" altLang="en-US" dirty="0"/>
          </a:p>
        </p:txBody>
      </p:sp>
      <p:grpSp>
        <p:nvGrpSpPr>
          <p:cNvPr id="11" name="组合 10">
            <a:extLst>
              <a:ext uri="{FF2B5EF4-FFF2-40B4-BE49-F238E27FC236}">
                <a16:creationId xmlns:a16="http://schemas.microsoft.com/office/drawing/2014/main" id="{9D4B9DF4-E48A-4865-8978-50F24C3E9174}"/>
              </a:ext>
            </a:extLst>
          </p:cNvPr>
          <p:cNvGrpSpPr/>
          <p:nvPr/>
        </p:nvGrpSpPr>
        <p:grpSpPr>
          <a:xfrm>
            <a:off x="67112" y="50334"/>
            <a:ext cx="7560732" cy="725229"/>
            <a:chOff x="67112" y="50334"/>
            <a:chExt cx="7560732" cy="725229"/>
          </a:xfrm>
        </p:grpSpPr>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2" name="Rectangle 2">
            <a:extLst>
              <a:ext uri="{FF2B5EF4-FFF2-40B4-BE49-F238E27FC236}">
                <a16:creationId xmlns:a16="http://schemas.microsoft.com/office/drawing/2014/main" id="{4692D7A5-4441-4275-A237-3A5ACB040134}"/>
              </a:ext>
            </a:extLst>
          </p:cNvPr>
          <p:cNvSpPr>
            <a:spLocks noChangeArrowheads="1"/>
          </p:cNvSpPr>
          <p:nvPr/>
        </p:nvSpPr>
        <p:spPr bwMode="auto">
          <a:xfrm>
            <a:off x="5893517" y="2164356"/>
            <a:ext cx="1144020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3" name="标题 1">
            <a:extLst>
              <a:ext uri="{FF2B5EF4-FFF2-40B4-BE49-F238E27FC236}">
                <a16:creationId xmlns:a16="http://schemas.microsoft.com/office/drawing/2014/main" id="{ECF741FE-7E70-2538-FFD0-48C1FB647A24}"/>
              </a:ext>
            </a:extLst>
          </p:cNvPr>
          <p:cNvSpPr txBox="1">
            <a:spLocks/>
          </p:cNvSpPr>
          <p:nvPr/>
        </p:nvSpPr>
        <p:spPr>
          <a:xfrm>
            <a:off x="-214313" y="587887"/>
            <a:ext cx="12620626" cy="9699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zh-CN" sz="2800" b="1" dirty="0">
                <a:latin typeface="Times New Roman" panose="02020603050405020304" pitchFamily="18" charset="0"/>
                <a:cs typeface="Times New Roman" panose="02020603050405020304" pitchFamily="18" charset="0"/>
              </a:rPr>
              <a:t>Results and Discussion</a:t>
            </a:r>
          </a:p>
        </p:txBody>
      </p:sp>
      <p:sp>
        <p:nvSpPr>
          <p:cNvPr id="14" name="文本框 13">
            <a:extLst>
              <a:ext uri="{FF2B5EF4-FFF2-40B4-BE49-F238E27FC236}">
                <a16:creationId xmlns:a16="http://schemas.microsoft.com/office/drawing/2014/main" id="{3DA0B462-570A-9328-CD88-F821A8F87E14}"/>
              </a:ext>
            </a:extLst>
          </p:cNvPr>
          <p:cNvSpPr txBox="1"/>
          <p:nvPr/>
        </p:nvSpPr>
        <p:spPr>
          <a:xfrm>
            <a:off x="208149" y="2644339"/>
            <a:ext cx="11775701" cy="2176493"/>
          </a:xfrm>
          <a:prstGeom prst="rect">
            <a:avLst/>
          </a:prstGeom>
          <a:noFill/>
        </p:spPr>
        <p:txBody>
          <a:bodyPr wrap="square">
            <a:spAutoFit/>
          </a:bodyPr>
          <a:lstStyle/>
          <a:p>
            <a:pPr marL="285750" indent="-285750">
              <a:lnSpc>
                <a:spcPct val="114000"/>
              </a:lnSpc>
              <a:buFont typeface="Wingdings" panose="05000000000000000000" pitchFamily="2" charset="2"/>
              <a:buChar char="ü"/>
            </a:pPr>
            <a:r>
              <a:rPr lang="en-US" altLang="zh-CN" sz="2000" b="1" i="1" dirty="0">
                <a:effectLst/>
                <a:latin typeface="Times New Roman" panose="02020603050405020304" pitchFamily="18" charset="0"/>
                <a:ea typeface="宋体" panose="02010600030101010101" pitchFamily="2" charset="-122"/>
              </a:rPr>
              <a:t>Digital Infrastructure and Knowledge Assets Driven PDP(</a:t>
            </a:r>
            <a:r>
              <a:rPr lang="en-US" altLang="zh-CN" sz="2000" b="1" i="1" dirty="0" err="1">
                <a:effectLst/>
                <a:latin typeface="Times New Roman" panose="02020603050405020304" pitchFamily="18" charset="0"/>
                <a:ea typeface="宋体" panose="02010600030101010101" pitchFamily="2" charset="-122"/>
              </a:rPr>
              <a:t>Baiten</a:t>
            </a:r>
            <a:r>
              <a:rPr lang="en-US" altLang="zh-CN" sz="2000" b="1" i="1" dirty="0">
                <a:effectLst/>
                <a:latin typeface="Times New Roman" panose="02020603050405020304" pitchFamily="18" charset="0"/>
                <a:ea typeface="宋体" panose="02010600030101010101" pitchFamily="2" charset="-122"/>
              </a:rPr>
              <a:t>)</a:t>
            </a:r>
          </a:p>
          <a:p>
            <a:pPr marL="342900" indent="324000" algn="just">
              <a:lnSpc>
                <a:spcPct val="114000"/>
              </a:lnSpc>
              <a:buFont typeface="Wingdings" panose="05000000000000000000" pitchFamily="2" charset="2"/>
              <a:buChar char="Ø"/>
            </a:pPr>
            <a:r>
              <a:rPr lang="en-US" altLang="zh-CN" sz="2000" dirty="0">
                <a:latin typeface="Times New Roman" panose="02020603050405020304" pitchFamily="18" charset="0"/>
                <a:ea typeface="宋体" panose="02010600030101010101" pitchFamily="2" charset="-122"/>
              </a:rPr>
              <a:t>In a region with abundant digital innovation resources: Jiangsu can be taken as a region with abundant digital innovation resources since its digital infrastructure index ranks the 3rd, and the digital industry index ranks the 4th in China, both higher than the average. </a:t>
            </a:r>
          </a:p>
          <a:p>
            <a:pPr marL="342900" indent="324000" algn="just">
              <a:lnSpc>
                <a:spcPct val="114000"/>
              </a:lnSpc>
              <a:buFont typeface="Wingdings" panose="05000000000000000000" pitchFamily="2" charset="2"/>
              <a:buChar char="Ø"/>
            </a:pPr>
            <a:r>
              <a:rPr lang="en-US" altLang="zh-CN" sz="2000" dirty="0">
                <a:latin typeface="Times New Roman" panose="02020603050405020304" pitchFamily="18" charset="0"/>
                <a:ea typeface="宋体" panose="02010600030101010101" pitchFamily="2" charset="-122"/>
              </a:rPr>
              <a:t>Three ways to improve the innovation capability of Jiangsu Province: the digital-based patent service innovation; the accumulation of knowledge assets; a wide-spread reputation on providing patent services.</a:t>
            </a:r>
            <a:endParaRPr lang="zh-CN" altLang="en-US" sz="2400" dirty="0"/>
          </a:p>
        </p:txBody>
      </p:sp>
      <p:pic>
        <p:nvPicPr>
          <p:cNvPr id="16" name="图片 15">
            <a:extLst>
              <a:ext uri="{FF2B5EF4-FFF2-40B4-BE49-F238E27FC236}">
                <a16:creationId xmlns:a16="http://schemas.microsoft.com/office/drawing/2014/main" id="{DD273D1C-4D35-306D-3182-609727E75C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9356" y="1962697"/>
            <a:ext cx="1699380" cy="494756"/>
          </a:xfrm>
          <a:prstGeom prst="rect">
            <a:avLst/>
          </a:prstGeom>
        </p:spPr>
      </p:pic>
      <p:pic>
        <p:nvPicPr>
          <p:cNvPr id="18" name="图片 17">
            <a:extLst>
              <a:ext uri="{FF2B5EF4-FFF2-40B4-BE49-F238E27FC236}">
                <a16:creationId xmlns:a16="http://schemas.microsoft.com/office/drawing/2014/main" id="{A1DD25D6-04E6-3C18-0A2D-7DD5A23E62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1099871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8698F246-A8C2-465F-B64E-50436BD011BD}"/>
              </a:ext>
            </a:extLst>
          </p:cNvPr>
          <p:cNvSpPr>
            <a:spLocks noGrp="1"/>
          </p:cNvSpPr>
          <p:nvPr>
            <p:ph type="sldNum" sz="quarter" idx="12"/>
          </p:nvPr>
        </p:nvSpPr>
        <p:spPr/>
        <p:txBody>
          <a:bodyPr/>
          <a:lstStyle/>
          <a:p>
            <a:fld id="{831B4D85-B377-425F-BB13-FAA3CE0FF2E4}" type="slidenum">
              <a:rPr lang="zh-CN" altLang="en-US" smtClean="0"/>
              <a:t>18</a:t>
            </a:fld>
            <a:endParaRPr lang="zh-CN" altLang="en-US" dirty="0"/>
          </a:p>
        </p:txBody>
      </p:sp>
      <p:grpSp>
        <p:nvGrpSpPr>
          <p:cNvPr id="12" name="组合 11">
            <a:extLst>
              <a:ext uri="{FF2B5EF4-FFF2-40B4-BE49-F238E27FC236}">
                <a16:creationId xmlns:a16="http://schemas.microsoft.com/office/drawing/2014/main" id="{D33AE190-9D9A-4504-AF95-DBA68F551E3D}"/>
              </a:ext>
            </a:extLst>
          </p:cNvPr>
          <p:cNvGrpSpPr/>
          <p:nvPr/>
        </p:nvGrpSpPr>
        <p:grpSpPr>
          <a:xfrm>
            <a:off x="67112" y="50334"/>
            <a:ext cx="5199870" cy="725229"/>
            <a:chOff x="67112" y="50334"/>
            <a:chExt cx="5199870" cy="725229"/>
          </a:xfrm>
        </p:grpSpPr>
        <p:sp>
          <p:nvSpPr>
            <p:cNvPr id="5" name="文本框 4">
              <a:extLst>
                <a:ext uri="{FF2B5EF4-FFF2-40B4-BE49-F238E27FC236}">
                  <a16:creationId xmlns:a16="http://schemas.microsoft.com/office/drawing/2014/main" id="{0E339D8E-EDBE-4549-B999-C9972524E763}"/>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6" name="图片 5">
              <a:extLst>
                <a:ext uri="{FF2B5EF4-FFF2-40B4-BE49-F238E27FC236}">
                  <a16:creationId xmlns:a16="http://schemas.microsoft.com/office/drawing/2014/main" id="{7738A668-0012-4128-BF41-602B909A37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cxnSp>
        <p:nvCxnSpPr>
          <p:cNvPr id="7" name="直接连接符 6">
            <a:extLst>
              <a:ext uri="{FF2B5EF4-FFF2-40B4-BE49-F238E27FC236}">
                <a16:creationId xmlns:a16="http://schemas.microsoft.com/office/drawing/2014/main" id="{6B473107-464A-47B4-B89B-4B635328BEBF}"/>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文本框 8">
            <a:extLst>
              <a:ext uri="{FF2B5EF4-FFF2-40B4-BE49-F238E27FC236}">
                <a16:creationId xmlns:a16="http://schemas.microsoft.com/office/drawing/2014/main" id="{CD98105D-6E9C-49FB-ACF1-FA976540276D}"/>
              </a:ext>
            </a:extLst>
          </p:cNvPr>
          <p:cNvSpPr txBox="1"/>
          <p:nvPr/>
        </p:nvSpPr>
        <p:spPr>
          <a:xfrm>
            <a:off x="3048740" y="1083364"/>
            <a:ext cx="6094520" cy="523220"/>
          </a:xfrm>
          <a:prstGeom prst="rect">
            <a:avLst/>
          </a:prstGeom>
          <a:noFill/>
        </p:spPr>
        <p:txBody>
          <a:bodyPr wrap="square">
            <a:spAutoFit/>
          </a:bodyPr>
          <a:lstStyle/>
          <a:p>
            <a:pPr algn="ctr"/>
            <a:r>
              <a:rPr lang="zh-CN" altLang="en-US" sz="2800" b="1" dirty="0">
                <a:latin typeface="Times New Roman" panose="02020603050405020304" pitchFamily="18" charset="0"/>
                <a:cs typeface="Times New Roman" panose="02020603050405020304" pitchFamily="18" charset="0"/>
              </a:rPr>
              <a:t>Conclusion</a:t>
            </a:r>
          </a:p>
        </p:txBody>
      </p:sp>
      <p:sp>
        <p:nvSpPr>
          <p:cNvPr id="11" name="文本框 10">
            <a:extLst>
              <a:ext uri="{FF2B5EF4-FFF2-40B4-BE49-F238E27FC236}">
                <a16:creationId xmlns:a16="http://schemas.microsoft.com/office/drawing/2014/main" id="{D010AC15-38C2-4FA5-9BEC-CA620A470EE3}"/>
              </a:ext>
            </a:extLst>
          </p:cNvPr>
          <p:cNvSpPr txBox="1"/>
          <p:nvPr/>
        </p:nvSpPr>
        <p:spPr>
          <a:xfrm>
            <a:off x="448811" y="1685912"/>
            <a:ext cx="11123721" cy="3848361"/>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No matter in regions with abundant or scarce digital innovation resources, the impacts of PDP on regional development are penetrative and sustainable.</a:t>
            </a: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Government, universities, research institutions, high-tech enterprises and financial institutions can use the capabilities of capturing and integrating patents and other data with tacit and explicit knowledge from PDP to resolve problems during the innovation process, and as such, the innovation performance of these participants can be improved. </a:t>
            </a: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Owing to its impressive regional influence, PDP is known as the emerging innovation infrastructure in the context of open innovation.</a:t>
            </a:r>
          </a:p>
        </p:txBody>
      </p:sp>
      <p:pic>
        <p:nvPicPr>
          <p:cNvPr id="10" name="图片 9">
            <a:extLst>
              <a:ext uri="{FF2B5EF4-FFF2-40B4-BE49-F238E27FC236}">
                <a16:creationId xmlns:a16="http://schemas.microsoft.com/office/drawing/2014/main" id="{4380FFC6-FE8B-0A58-2EBE-BF442126B8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3514861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324DFC8-2E7D-4804-8EEC-613070D32E04}"/>
              </a:ext>
            </a:extLst>
          </p:cNvPr>
          <p:cNvSpPr>
            <a:spLocks noGrp="1"/>
          </p:cNvSpPr>
          <p:nvPr>
            <p:ph idx="1"/>
          </p:nvPr>
        </p:nvSpPr>
        <p:spPr>
          <a:xfrm>
            <a:off x="838200" y="766946"/>
            <a:ext cx="10515600" cy="5410017"/>
          </a:xfrm>
        </p:spPr>
        <p:txBody>
          <a:bodyPr>
            <a:normAutofit/>
          </a:bodyPr>
          <a:lstStyle/>
          <a:p>
            <a:r>
              <a:rPr lang="en-US" altLang="zh-CN" sz="2400" dirty="0">
                <a:latin typeface="Times New Roman" panose="02020603050405020304" pitchFamily="18" charset="0"/>
                <a:cs typeface="Times New Roman" panose="02020603050405020304" pitchFamily="18" charset="0"/>
              </a:rPr>
              <a:t>References</a:t>
            </a:r>
          </a:p>
          <a:p>
            <a:endParaRPr lang="en-US" altLang="zh-CN" sz="1800" dirty="0"/>
          </a:p>
        </p:txBody>
      </p:sp>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19</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pic>
        <p:nvPicPr>
          <p:cNvPr id="9" name="图片 8">
            <a:extLst>
              <a:ext uri="{FF2B5EF4-FFF2-40B4-BE49-F238E27FC236}">
                <a16:creationId xmlns:a16="http://schemas.microsoft.com/office/drawing/2014/main" id="{88F9C21A-6335-2C86-6F29-A1A61E4483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111" y="1223938"/>
            <a:ext cx="4983871" cy="5219793"/>
          </a:xfrm>
          <a:prstGeom prst="rect">
            <a:avLst/>
          </a:prstGeom>
        </p:spPr>
      </p:pic>
      <p:pic>
        <p:nvPicPr>
          <p:cNvPr id="11" name="图片 10">
            <a:extLst>
              <a:ext uri="{FF2B5EF4-FFF2-40B4-BE49-F238E27FC236}">
                <a16:creationId xmlns:a16="http://schemas.microsoft.com/office/drawing/2014/main" id="{D8419A82-47E6-51A4-70BA-8E2D5157D5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84933" y="950995"/>
            <a:ext cx="4983870" cy="5405355"/>
          </a:xfrm>
          <a:prstGeom prst="rect">
            <a:avLst/>
          </a:prstGeom>
        </p:spPr>
      </p:pic>
      <p:pic>
        <p:nvPicPr>
          <p:cNvPr id="13" name="图片 12">
            <a:extLst>
              <a:ext uri="{FF2B5EF4-FFF2-40B4-BE49-F238E27FC236}">
                <a16:creationId xmlns:a16="http://schemas.microsoft.com/office/drawing/2014/main" id="{2298E604-89FC-7725-E36C-51175BF65B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1614386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5C4D04-E640-4C89-A254-F49DAA6FC6D0}"/>
              </a:ext>
            </a:extLst>
          </p:cNvPr>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Contents</a:t>
            </a:r>
            <a:endParaRPr lang="zh-CN" altLang="en-US" b="1" dirty="0">
              <a:latin typeface="Times New Roman" panose="02020603050405020304" pitchFamily="18" charset="0"/>
              <a:cs typeface="Times New Roman" panose="02020603050405020304" pitchFamily="18" charset="0"/>
            </a:endParaRPr>
          </a:p>
        </p:txBody>
      </p:sp>
      <p:sp>
        <p:nvSpPr>
          <p:cNvPr id="3" name="内容占位符 2">
            <a:extLst>
              <a:ext uri="{FF2B5EF4-FFF2-40B4-BE49-F238E27FC236}">
                <a16:creationId xmlns:a16="http://schemas.microsoft.com/office/drawing/2014/main" id="{1CA15E6F-8808-4C04-83F0-EA477EF9A695}"/>
              </a:ext>
            </a:extLst>
          </p:cNvPr>
          <p:cNvSpPr>
            <a:spLocks noGrp="1"/>
          </p:cNvSpPr>
          <p:nvPr>
            <p:ph idx="1"/>
          </p:nvPr>
        </p:nvSpPr>
        <p:spPr>
          <a:xfrm>
            <a:off x="838200" y="2251058"/>
            <a:ext cx="10515600" cy="3056077"/>
          </a:xfrm>
        </p:spPr>
        <p:txBody>
          <a:bodyPr>
            <a:normAutofit/>
          </a:bodyPr>
          <a:lstStyle/>
          <a:p>
            <a:r>
              <a:rPr lang="en-US" altLang="zh-CN" dirty="0">
                <a:latin typeface="Times New Roman" panose="02020603050405020304" pitchFamily="18" charset="0"/>
                <a:cs typeface="Times New Roman" panose="02020603050405020304" pitchFamily="18" charset="0"/>
              </a:rPr>
              <a:t>Research Background</a:t>
            </a:r>
          </a:p>
          <a:p>
            <a:r>
              <a:rPr lang="en-US" altLang="zh-CN" dirty="0">
                <a:latin typeface="Times New Roman" panose="02020603050405020304" pitchFamily="18" charset="0"/>
                <a:cs typeface="Times New Roman" panose="02020603050405020304" pitchFamily="18" charset="0"/>
              </a:rPr>
              <a:t>Research Question</a:t>
            </a:r>
          </a:p>
          <a:p>
            <a:r>
              <a:rPr lang="en-US" altLang="zh-CN" dirty="0">
                <a:latin typeface="Times New Roman" panose="02020603050405020304" pitchFamily="18" charset="0"/>
                <a:cs typeface="Times New Roman" panose="02020603050405020304" pitchFamily="18" charset="0"/>
              </a:rPr>
              <a:t>Literature Review </a:t>
            </a:r>
          </a:p>
          <a:p>
            <a:r>
              <a:rPr lang="en-US" altLang="zh-CN" dirty="0">
                <a:latin typeface="Times New Roman" panose="02020603050405020304" pitchFamily="18" charset="0"/>
                <a:cs typeface="Times New Roman" panose="02020603050405020304" pitchFamily="18" charset="0"/>
              </a:rPr>
              <a:t>Research Methodology</a:t>
            </a:r>
          </a:p>
          <a:p>
            <a:r>
              <a:rPr lang="en-US" altLang="zh-CN" dirty="0">
                <a:latin typeface="Times New Roman" panose="02020603050405020304" pitchFamily="18" charset="0"/>
                <a:cs typeface="Times New Roman" panose="02020603050405020304" pitchFamily="18" charset="0"/>
              </a:rPr>
              <a:t>Results and Discussion</a:t>
            </a:r>
          </a:p>
          <a:p>
            <a:r>
              <a:rPr lang="en-US" altLang="zh-CN" dirty="0">
                <a:latin typeface="Times New Roman" panose="02020603050405020304" pitchFamily="18" charset="0"/>
                <a:cs typeface="Times New Roman" panose="02020603050405020304" pitchFamily="18" charset="0"/>
              </a:rPr>
              <a:t>Conclusion</a:t>
            </a:r>
          </a:p>
          <a:p>
            <a:endParaRPr lang="zh-CN" altLang="en-US" dirty="0">
              <a:latin typeface="Times New Roman" panose="02020603050405020304" pitchFamily="18" charset="0"/>
              <a:cs typeface="Times New Roman" panose="02020603050405020304" pitchFamily="18" charset="0"/>
            </a:endParaRPr>
          </a:p>
        </p:txBody>
      </p:sp>
      <p:sp>
        <p:nvSpPr>
          <p:cNvPr id="4" name="灯片编号占位符 3">
            <a:extLst>
              <a:ext uri="{FF2B5EF4-FFF2-40B4-BE49-F238E27FC236}">
                <a16:creationId xmlns:a16="http://schemas.microsoft.com/office/drawing/2014/main" id="{CF4F9D87-DF53-49D9-8D51-ED7AEEEA4E35}"/>
              </a:ext>
            </a:extLst>
          </p:cNvPr>
          <p:cNvSpPr>
            <a:spLocks noGrp="1"/>
          </p:cNvSpPr>
          <p:nvPr>
            <p:ph type="sldNum" sz="quarter" idx="12"/>
          </p:nvPr>
        </p:nvSpPr>
        <p:spPr/>
        <p:txBody>
          <a:bodyPr/>
          <a:lstStyle/>
          <a:p>
            <a:fld id="{831B4D85-B377-425F-BB13-FAA3CE0FF2E4}" type="slidenum">
              <a:rPr lang="zh-CN" altLang="en-US" smtClean="0"/>
              <a:t>2</a:t>
            </a:fld>
            <a:endParaRPr lang="zh-CN" altLang="en-US"/>
          </a:p>
        </p:txBody>
      </p:sp>
      <p:pic>
        <p:nvPicPr>
          <p:cNvPr id="5" name="图片 4">
            <a:extLst>
              <a:ext uri="{FF2B5EF4-FFF2-40B4-BE49-F238E27FC236}">
                <a16:creationId xmlns:a16="http://schemas.microsoft.com/office/drawing/2014/main" id="{3FD3DB15-4931-12E9-1E8A-76FFA33AB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15930677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FBA52D9E-D4D5-413E-8F71-EB414F1DF214}"/>
              </a:ext>
            </a:extLst>
          </p:cNvPr>
          <p:cNvSpPr>
            <a:spLocks noGrp="1"/>
          </p:cNvSpPr>
          <p:nvPr>
            <p:ph type="sldNum" sz="quarter" idx="12"/>
          </p:nvPr>
        </p:nvSpPr>
        <p:spPr/>
        <p:txBody>
          <a:bodyPr/>
          <a:lstStyle/>
          <a:p>
            <a:fld id="{831B4D85-B377-425F-BB13-FAA3CE0FF2E4}" type="slidenum">
              <a:rPr lang="zh-CN" altLang="en-US" smtClean="0"/>
              <a:t>20</a:t>
            </a:fld>
            <a:endParaRPr lang="zh-CN" altLang="en-US"/>
          </a:p>
        </p:txBody>
      </p:sp>
      <p:grpSp>
        <p:nvGrpSpPr>
          <p:cNvPr id="5" name="组合 4">
            <a:extLst>
              <a:ext uri="{FF2B5EF4-FFF2-40B4-BE49-F238E27FC236}">
                <a16:creationId xmlns:a16="http://schemas.microsoft.com/office/drawing/2014/main" id="{EA97DAFE-CD68-4323-A259-F1ECF0D19E2F}"/>
              </a:ext>
            </a:extLst>
          </p:cNvPr>
          <p:cNvGrpSpPr/>
          <p:nvPr/>
        </p:nvGrpSpPr>
        <p:grpSpPr>
          <a:xfrm>
            <a:off x="67112" y="50334"/>
            <a:ext cx="7560732" cy="725229"/>
            <a:chOff x="67112" y="50334"/>
            <a:chExt cx="7560732" cy="725229"/>
          </a:xfrm>
        </p:grpSpPr>
        <p:cxnSp>
          <p:nvCxnSpPr>
            <p:cNvPr id="6" name="直接连接符 5">
              <a:extLst>
                <a:ext uri="{FF2B5EF4-FFF2-40B4-BE49-F238E27FC236}">
                  <a16:creationId xmlns:a16="http://schemas.microsoft.com/office/drawing/2014/main" id="{526D1027-2D89-4268-936D-3655901E2E6B}"/>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7" name="文本框 6">
              <a:extLst>
                <a:ext uri="{FF2B5EF4-FFF2-40B4-BE49-F238E27FC236}">
                  <a16:creationId xmlns:a16="http://schemas.microsoft.com/office/drawing/2014/main" id="{599C85F9-D7DE-44BA-BA40-704333335961}"/>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8" name="图片 7">
              <a:extLst>
                <a:ext uri="{FF2B5EF4-FFF2-40B4-BE49-F238E27FC236}">
                  <a16:creationId xmlns:a16="http://schemas.microsoft.com/office/drawing/2014/main" id="{5D0E46AD-1332-43C4-8A36-7552D1FA9A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pic>
        <p:nvPicPr>
          <p:cNvPr id="3" name="图片 2">
            <a:extLst>
              <a:ext uri="{FF2B5EF4-FFF2-40B4-BE49-F238E27FC236}">
                <a16:creationId xmlns:a16="http://schemas.microsoft.com/office/drawing/2014/main" id="{531D5611-B209-A337-52A7-B298EAFC36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811" y="821757"/>
            <a:ext cx="5235543" cy="5717151"/>
          </a:xfrm>
          <a:prstGeom prst="rect">
            <a:avLst/>
          </a:prstGeom>
        </p:spPr>
      </p:pic>
      <p:pic>
        <p:nvPicPr>
          <p:cNvPr id="11" name="图片 10">
            <a:extLst>
              <a:ext uri="{FF2B5EF4-FFF2-40B4-BE49-F238E27FC236}">
                <a16:creationId xmlns:a16="http://schemas.microsoft.com/office/drawing/2014/main" id="{6A3D61EB-79FE-A8D2-AB93-33591081BF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4789" y="821757"/>
            <a:ext cx="5235543" cy="1215947"/>
          </a:xfrm>
          <a:prstGeom prst="rect">
            <a:avLst/>
          </a:prstGeom>
        </p:spPr>
      </p:pic>
      <p:pic>
        <p:nvPicPr>
          <p:cNvPr id="13" name="图片 12">
            <a:extLst>
              <a:ext uri="{FF2B5EF4-FFF2-40B4-BE49-F238E27FC236}">
                <a16:creationId xmlns:a16="http://schemas.microsoft.com/office/drawing/2014/main" id="{A73057A0-965C-1F10-FA55-508D3CF1E6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1776461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D9872797-0CF1-44C3-9FB1-0890E1CDFDA6}"/>
              </a:ext>
            </a:extLst>
          </p:cNvPr>
          <p:cNvSpPr>
            <a:spLocks noGrp="1"/>
          </p:cNvSpPr>
          <p:nvPr>
            <p:ph type="title"/>
          </p:nvPr>
        </p:nvSpPr>
        <p:spPr>
          <a:xfrm>
            <a:off x="2079625" y="1033463"/>
            <a:ext cx="10515600" cy="2852737"/>
          </a:xfrm>
        </p:spPr>
        <p:txBody>
          <a:bodyPr/>
          <a:lstStyle/>
          <a:p>
            <a:r>
              <a:rPr lang="en-US" altLang="zh-CN" dirty="0">
                <a:latin typeface="Times New Roman" panose="02020603050405020304" pitchFamily="18" charset="0"/>
                <a:cs typeface="Times New Roman" panose="02020603050405020304" pitchFamily="18" charset="0"/>
              </a:rPr>
              <a:t>Thank you for Listening!</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a:extLst>
              <a:ext uri="{FF2B5EF4-FFF2-40B4-BE49-F238E27FC236}">
                <a16:creationId xmlns:a16="http://schemas.microsoft.com/office/drawing/2014/main" id="{62CE3109-EFA5-4944-BCEB-00E58B3B8914}"/>
              </a:ext>
            </a:extLst>
          </p:cNvPr>
          <p:cNvSpPr>
            <a:spLocks noGrp="1"/>
          </p:cNvSpPr>
          <p:nvPr>
            <p:ph type="sldNum" sz="quarter" idx="12"/>
          </p:nvPr>
        </p:nvSpPr>
        <p:spPr/>
        <p:txBody>
          <a:bodyPr/>
          <a:lstStyle/>
          <a:p>
            <a:fld id="{831B4D85-B377-425F-BB13-FAA3CE0FF2E4}" type="slidenum">
              <a:rPr lang="zh-CN" altLang="en-US" smtClean="0"/>
              <a:t>21</a:t>
            </a:fld>
            <a:endParaRPr lang="zh-CN" altLang="en-US"/>
          </a:p>
        </p:txBody>
      </p:sp>
      <p:grpSp>
        <p:nvGrpSpPr>
          <p:cNvPr id="6" name="组合 5">
            <a:extLst>
              <a:ext uri="{FF2B5EF4-FFF2-40B4-BE49-F238E27FC236}">
                <a16:creationId xmlns:a16="http://schemas.microsoft.com/office/drawing/2014/main" id="{CF62A390-638F-4EF5-AC02-257C9A36762B}"/>
              </a:ext>
            </a:extLst>
          </p:cNvPr>
          <p:cNvGrpSpPr/>
          <p:nvPr/>
        </p:nvGrpSpPr>
        <p:grpSpPr>
          <a:xfrm>
            <a:off x="67112" y="50334"/>
            <a:ext cx="7560732" cy="725229"/>
            <a:chOff x="67112" y="50334"/>
            <a:chExt cx="7560732" cy="725229"/>
          </a:xfrm>
        </p:grpSpPr>
        <p:cxnSp>
          <p:nvCxnSpPr>
            <p:cNvPr id="7" name="直接连接符 6">
              <a:extLst>
                <a:ext uri="{FF2B5EF4-FFF2-40B4-BE49-F238E27FC236}">
                  <a16:creationId xmlns:a16="http://schemas.microsoft.com/office/drawing/2014/main" id="{5E1C6F52-A67F-4E45-8D1A-8F69ACD3FD52}"/>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文本框 7">
              <a:extLst>
                <a:ext uri="{FF2B5EF4-FFF2-40B4-BE49-F238E27FC236}">
                  <a16:creationId xmlns:a16="http://schemas.microsoft.com/office/drawing/2014/main" id="{CBA7AA25-4EAD-413F-BCB6-3E7F92B2E4C2}"/>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9" name="图片 8">
              <a:extLst>
                <a:ext uri="{FF2B5EF4-FFF2-40B4-BE49-F238E27FC236}">
                  <a16:creationId xmlns:a16="http://schemas.microsoft.com/office/drawing/2014/main" id="{D74AA4E3-7BB3-4197-A972-55BCE019A3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pic>
        <p:nvPicPr>
          <p:cNvPr id="10" name="图片 9">
            <a:extLst>
              <a:ext uri="{FF2B5EF4-FFF2-40B4-BE49-F238E27FC236}">
                <a16:creationId xmlns:a16="http://schemas.microsoft.com/office/drawing/2014/main" id="{45568241-98FF-7F6C-C9FA-9DD2F714F8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3277778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AC24C4-F4DC-4C00-9419-090565EDA52A}"/>
              </a:ext>
            </a:extLst>
          </p:cNvPr>
          <p:cNvSpPr>
            <a:spLocks noGrp="1"/>
          </p:cNvSpPr>
          <p:nvPr>
            <p:ph type="title"/>
          </p:nvPr>
        </p:nvSpPr>
        <p:spPr>
          <a:xfrm>
            <a:off x="838199" y="681037"/>
            <a:ext cx="10663651" cy="1026897"/>
          </a:xfrm>
        </p:spPr>
        <p:txBody>
          <a:bodyPr>
            <a:normAutofit/>
          </a:bodyPr>
          <a:lstStyle/>
          <a:p>
            <a:r>
              <a:rPr lang="en-US" altLang="zh-CN" sz="2800" b="1" dirty="0">
                <a:latin typeface="Times New Roman" panose="02020603050405020304" pitchFamily="18" charset="0"/>
                <a:cs typeface="Times New Roman" panose="02020603050405020304" pitchFamily="18" charset="0"/>
              </a:rPr>
              <a:t>Background: The Changing Business Model of Patent Intermediary</a:t>
            </a:r>
            <a:endParaRPr lang="zh-CN" altLang="en-US" sz="2800" dirty="0"/>
          </a:p>
        </p:txBody>
      </p:sp>
      <p:sp>
        <p:nvSpPr>
          <p:cNvPr id="4" name="灯片编号占位符 3">
            <a:extLst>
              <a:ext uri="{FF2B5EF4-FFF2-40B4-BE49-F238E27FC236}">
                <a16:creationId xmlns:a16="http://schemas.microsoft.com/office/drawing/2014/main" id="{4DEC8906-6117-4224-A739-69D571A274FA}"/>
              </a:ext>
            </a:extLst>
          </p:cNvPr>
          <p:cNvSpPr>
            <a:spLocks noGrp="1"/>
          </p:cNvSpPr>
          <p:nvPr>
            <p:ph type="sldNum" sz="quarter" idx="12"/>
          </p:nvPr>
        </p:nvSpPr>
        <p:spPr/>
        <p:txBody>
          <a:bodyPr/>
          <a:lstStyle/>
          <a:p>
            <a:fld id="{831B4D85-B377-425F-BB13-FAA3CE0FF2E4}" type="slidenum">
              <a:rPr lang="zh-CN" altLang="en-US" smtClean="0"/>
              <a:t>3</a:t>
            </a:fld>
            <a:endParaRPr lang="zh-CN" altLang="en-US"/>
          </a:p>
        </p:txBody>
      </p:sp>
      <p:pic>
        <p:nvPicPr>
          <p:cNvPr id="5" name="图片 4">
            <a:extLst>
              <a:ext uri="{FF2B5EF4-FFF2-40B4-BE49-F238E27FC236}">
                <a16:creationId xmlns:a16="http://schemas.microsoft.com/office/drawing/2014/main" id="{3005BB87-3200-48A5-96C7-96A5C18901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6" name="文本框 5">
            <a:extLst>
              <a:ext uri="{FF2B5EF4-FFF2-40B4-BE49-F238E27FC236}">
                <a16:creationId xmlns:a16="http://schemas.microsoft.com/office/drawing/2014/main" id="{E87CE631-CAE2-4889-8DD1-30B9BE354676}"/>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cxnSp>
        <p:nvCxnSpPr>
          <p:cNvPr id="7" name="直接连接符 6">
            <a:extLst>
              <a:ext uri="{FF2B5EF4-FFF2-40B4-BE49-F238E27FC236}">
                <a16:creationId xmlns:a16="http://schemas.microsoft.com/office/drawing/2014/main" id="{20FEE108-48D6-4218-A436-3E525B505395}"/>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文本框 8">
            <a:extLst>
              <a:ext uri="{FF2B5EF4-FFF2-40B4-BE49-F238E27FC236}">
                <a16:creationId xmlns:a16="http://schemas.microsoft.com/office/drawing/2014/main" id="{F567D51A-9AF4-47C6-A73C-B2E5117728DE}"/>
              </a:ext>
            </a:extLst>
          </p:cNvPr>
          <p:cNvSpPr txBox="1"/>
          <p:nvPr/>
        </p:nvSpPr>
        <p:spPr>
          <a:xfrm>
            <a:off x="277796" y="2021173"/>
            <a:ext cx="11352321" cy="2164310"/>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dirty="0">
                <a:effectLst/>
                <a:latin typeface="Times New Roman" panose="02020603050405020304" pitchFamily="18" charset="0"/>
                <a:ea typeface="宋体" panose="02010600030101010101" pitchFamily="2" charset="-122"/>
              </a:rPr>
              <a:t>The traditional business model of patent intermediary, such as patent broker, can no longer fit the current demands from patent market efficiently</a:t>
            </a:r>
            <a:r>
              <a:rPr lang="en-US" altLang="zh-CN" sz="24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sz="2400" dirty="0">
                <a:effectLst/>
                <a:latin typeface="Times New Roman" panose="02020603050405020304" pitchFamily="18" charset="0"/>
                <a:ea typeface="宋体" panose="02010600030101010101" pitchFamily="2" charset="-122"/>
              </a:rPr>
              <a:t>. </a:t>
            </a:r>
            <a:r>
              <a:rPr lang="en-US" altLang="zh-CN" sz="2400" dirty="0">
                <a:effectLst/>
                <a:latin typeface="Calibri" panose="020F0502020204030204" pitchFamily="34" charset="0"/>
                <a:ea typeface="宋体" panose="02010600030101010101" pitchFamily="2" charset="-122"/>
                <a:cs typeface="Times New Roman" panose="02020603050405020304" pitchFamily="18" charset="0"/>
              </a:rPr>
              <a:t> </a:t>
            </a: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ea typeface="宋体" panose="02010600030101010101" pitchFamily="2" charset="-122"/>
              </a:rPr>
              <a:t>Digital platform has become a new business model of patent intermediary, which can be called </a:t>
            </a:r>
            <a:r>
              <a:rPr lang="en-US" altLang="zh-CN" sz="2400" b="1" dirty="0">
                <a:latin typeface="Times New Roman" panose="02020603050405020304" pitchFamily="18" charset="0"/>
                <a:ea typeface="宋体" panose="02010600030101010101" pitchFamily="2" charset="-122"/>
              </a:rPr>
              <a:t>Patent Digital Platform (PDP) </a:t>
            </a:r>
            <a:r>
              <a:rPr lang="en-US" altLang="zh-CN" sz="2400" dirty="0">
                <a:latin typeface="Times New Roman" panose="02020603050405020304" pitchFamily="18" charset="0"/>
                <a:ea typeface="宋体" panose="02010600030101010101" pitchFamily="2" charset="-122"/>
              </a:rPr>
              <a:t>represented by Intellectual Ventures, Ocean </a:t>
            </a:r>
            <a:r>
              <a:rPr lang="en-US" altLang="zh-CN" sz="2400" dirty="0" err="1">
                <a:latin typeface="Times New Roman" panose="02020603050405020304" pitchFamily="18" charset="0"/>
                <a:ea typeface="宋体" panose="02010600030101010101" pitchFamily="2" charset="-122"/>
              </a:rPr>
              <a:t>Tomo</a:t>
            </a:r>
            <a:r>
              <a:rPr lang="en-US" altLang="zh-CN" sz="2400" dirty="0">
                <a:latin typeface="Times New Roman" panose="02020603050405020304" pitchFamily="18" charset="0"/>
                <a:ea typeface="宋体" panose="02010600030101010101" pitchFamily="2" charset="-122"/>
              </a:rPr>
              <a:t>, General Patent Corporation and so on(</a:t>
            </a:r>
            <a:r>
              <a:rPr lang="en-US" altLang="zh-CN" sz="2400" dirty="0">
                <a:effectLst/>
                <a:latin typeface="Times New Roman" panose="02020603050405020304" pitchFamily="18" charset="0"/>
                <a:ea typeface="宋体" panose="02010600030101010101" pitchFamily="2" charset="-122"/>
                <a:cs typeface="Times New Roman" panose="02020603050405020304" pitchFamily="18" charset="0"/>
              </a:rPr>
              <a:t>Nambisan et.al,2019</a:t>
            </a:r>
            <a:r>
              <a:rPr lang="en-US" altLang="zh-CN" sz="24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dirty="0">
                <a:latin typeface="Times New Roman" panose="02020603050405020304" pitchFamily="18" charset="0"/>
                <a:ea typeface="宋体" panose="02010600030101010101" pitchFamily="2" charset="-122"/>
              </a:rPr>
              <a:t>.</a:t>
            </a:r>
            <a:endParaRPr lang="zh-CN" altLang="zh-CN" sz="2400" dirty="0">
              <a:latin typeface="Times New Roman" panose="02020603050405020304" pitchFamily="18" charset="0"/>
              <a:ea typeface="宋体" panose="02010600030101010101" pitchFamily="2" charset="-122"/>
            </a:endParaRPr>
          </a:p>
        </p:txBody>
      </p:sp>
      <p:pic>
        <p:nvPicPr>
          <p:cNvPr id="12" name="图片 11">
            <a:extLst>
              <a:ext uri="{FF2B5EF4-FFF2-40B4-BE49-F238E27FC236}">
                <a16:creationId xmlns:a16="http://schemas.microsoft.com/office/drawing/2014/main" id="{CA2DBEC9-B275-445A-B721-8C294146F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346" y="4696842"/>
            <a:ext cx="2565532" cy="330217"/>
          </a:xfrm>
          <a:prstGeom prst="rect">
            <a:avLst/>
          </a:prstGeom>
        </p:spPr>
      </p:pic>
      <p:pic>
        <p:nvPicPr>
          <p:cNvPr id="16" name="图片 15">
            <a:extLst>
              <a:ext uri="{FF2B5EF4-FFF2-40B4-BE49-F238E27FC236}">
                <a16:creationId xmlns:a16="http://schemas.microsoft.com/office/drawing/2014/main" id="{E49C26FA-33BD-3D70-24A1-A605EDBF7C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9620" y="4484053"/>
            <a:ext cx="1714588" cy="635033"/>
          </a:xfrm>
          <a:prstGeom prst="rect">
            <a:avLst/>
          </a:prstGeom>
        </p:spPr>
      </p:pic>
      <p:pic>
        <p:nvPicPr>
          <p:cNvPr id="22" name="图片 21">
            <a:extLst>
              <a:ext uri="{FF2B5EF4-FFF2-40B4-BE49-F238E27FC236}">
                <a16:creationId xmlns:a16="http://schemas.microsoft.com/office/drawing/2014/main" id="{233D6944-6E86-2769-11D9-A1F53BE84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1950" y="4232333"/>
            <a:ext cx="3003704" cy="965250"/>
          </a:xfrm>
          <a:prstGeom prst="rect">
            <a:avLst/>
          </a:prstGeom>
        </p:spPr>
      </p:pic>
      <p:pic>
        <p:nvPicPr>
          <p:cNvPr id="23" name="图片 22">
            <a:extLst>
              <a:ext uri="{FF2B5EF4-FFF2-40B4-BE49-F238E27FC236}">
                <a16:creationId xmlns:a16="http://schemas.microsoft.com/office/drawing/2014/main" id="{2E61CC6C-D9A6-CBA6-A58F-DC2B7C463A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641925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6242CD-DFF9-40A1-971F-FC94795454AF}"/>
              </a:ext>
            </a:extLst>
          </p:cNvPr>
          <p:cNvSpPr>
            <a:spLocks noGrp="1"/>
          </p:cNvSpPr>
          <p:nvPr>
            <p:ph type="title"/>
          </p:nvPr>
        </p:nvSpPr>
        <p:spPr>
          <a:xfrm>
            <a:off x="-285751" y="714005"/>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Background: </a:t>
            </a:r>
            <a:r>
              <a:rPr lang="en-US" altLang="zh-CN" sz="2800" b="1" dirty="0">
                <a:latin typeface="Times New Roman" panose="02020603050405020304" pitchFamily="18" charset="0"/>
                <a:ea typeface="宋体" panose="02010600030101010101" pitchFamily="2" charset="-122"/>
              </a:rPr>
              <a:t>Patent Digital Platform (PDP) </a:t>
            </a:r>
            <a:endParaRPr lang="zh-CN" altLang="en-US" sz="2800" b="1" dirty="0">
              <a:latin typeface="Times New Roman" panose="02020603050405020304" pitchFamily="18" charset="0"/>
              <a:cs typeface="Times New Roman" panose="02020603050405020304" pitchFamily="18" charset="0"/>
            </a:endParaRPr>
          </a:p>
        </p:txBody>
      </p:sp>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4</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22" name="文本框 21">
            <a:extLst>
              <a:ext uri="{FF2B5EF4-FFF2-40B4-BE49-F238E27FC236}">
                <a16:creationId xmlns:a16="http://schemas.microsoft.com/office/drawing/2014/main" id="{8EDF3834-EF1E-8EF8-F755-9DDE80E49C41}"/>
              </a:ext>
            </a:extLst>
          </p:cNvPr>
          <p:cNvSpPr txBox="1"/>
          <p:nvPr/>
        </p:nvSpPr>
        <p:spPr>
          <a:xfrm>
            <a:off x="134228" y="2172664"/>
            <a:ext cx="11620869" cy="3427349"/>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dirty="0">
                <a:effectLst/>
                <a:latin typeface="Times New Roman" panose="02020603050405020304" pitchFamily="18" charset="0"/>
                <a:ea typeface="宋体" panose="02010600030101010101" pitchFamily="2" charset="-122"/>
              </a:rPr>
              <a:t>Based on the Internet, PDP is governed by an enterprise as the platform owner and aggregate multiple participants to accelerate the process of patent commercialization or give feasible solutions through exerting digital technology, aiming at promoting regional development by enhancing the capabilities of innovators (Ma et al., 2021; Shi et al., 2021).</a:t>
            </a: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ea typeface="宋体" panose="02010600030101010101" pitchFamily="2" charset="-122"/>
              </a:rPr>
              <a:t>Patent intermediaries with transactional function such as technology transfer office (TTO) are still the mainstream of patent commercialization and patent intermediary research (Yusuf, 2008; Villani et al., 2016). Less attention has been paid to patent intermediaries with transactional and innovative function such as PDP. </a:t>
            </a:r>
          </a:p>
        </p:txBody>
      </p:sp>
      <p:pic>
        <p:nvPicPr>
          <p:cNvPr id="24" name="图片 23">
            <a:extLst>
              <a:ext uri="{FF2B5EF4-FFF2-40B4-BE49-F238E27FC236}">
                <a16:creationId xmlns:a16="http://schemas.microsoft.com/office/drawing/2014/main" id="{38187B96-1966-93D6-00CE-B7BF41A0F3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4231348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5324DFC8-2E7D-4804-8EEC-613070D32E04}"/>
              </a:ext>
            </a:extLst>
          </p:cNvPr>
          <p:cNvSpPr>
            <a:spLocks noGrp="1"/>
          </p:cNvSpPr>
          <p:nvPr>
            <p:ph idx="1"/>
          </p:nvPr>
        </p:nvSpPr>
        <p:spPr>
          <a:xfrm>
            <a:off x="439934" y="1887584"/>
            <a:ext cx="10825830" cy="766295"/>
          </a:xfrm>
        </p:spPr>
        <p:txBody>
          <a:bodyPr>
            <a:normAutofit/>
          </a:bodyPr>
          <a:lstStyle/>
          <a:p>
            <a:pPr lvl="1">
              <a:lnSpc>
                <a:spcPct val="150000"/>
              </a:lnSpc>
            </a:pPr>
            <a:r>
              <a:rPr lang="en-US" altLang="zh-CN" b="1" dirty="0">
                <a:latin typeface="Times New Roman" panose="02020603050405020304" pitchFamily="18" charset="0"/>
                <a:ea typeface="楷体" panose="02010609060101010101" pitchFamily="49" charset="-122"/>
              </a:rPr>
              <a:t>H</a:t>
            </a:r>
            <a:r>
              <a:rPr lang="en-US" altLang="zh-CN" b="1" dirty="0">
                <a:effectLst/>
                <a:latin typeface="Times New Roman" panose="02020603050405020304" pitchFamily="18" charset="0"/>
                <a:ea typeface="楷体" panose="02010609060101010101" pitchFamily="49" charset="-122"/>
              </a:rPr>
              <a:t>ow PDP make impacts on regional development? </a:t>
            </a:r>
            <a:endParaRPr lang="zh-CN" altLang="en-US" sz="2000" dirty="0">
              <a:latin typeface="Times New Roman" panose="02020603050405020304" pitchFamily="18" charset="0"/>
              <a:cs typeface="Times New Roman" panose="02020603050405020304" pitchFamily="18" charset="0"/>
            </a:endParaRPr>
          </a:p>
        </p:txBody>
      </p:sp>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5</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8" name="标题 1">
            <a:extLst>
              <a:ext uri="{FF2B5EF4-FFF2-40B4-BE49-F238E27FC236}">
                <a16:creationId xmlns:a16="http://schemas.microsoft.com/office/drawing/2014/main" id="{73FDF634-83C0-4C8B-82F6-656ED5EE8554}"/>
              </a:ext>
            </a:extLst>
          </p:cNvPr>
          <p:cNvSpPr>
            <a:spLocks noGrp="1"/>
          </p:cNvSpPr>
          <p:nvPr>
            <p:ph type="title"/>
          </p:nvPr>
        </p:nvSpPr>
        <p:spPr>
          <a:xfrm>
            <a:off x="-285751" y="714005"/>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Question</a:t>
            </a:r>
            <a:endParaRPr lang="zh-CN" altLang="en-US" sz="2800" b="1" dirty="0">
              <a:latin typeface="Times New Roman" panose="02020603050405020304" pitchFamily="18" charset="0"/>
              <a:cs typeface="Times New Roman" panose="02020603050405020304" pitchFamily="18" charset="0"/>
            </a:endParaRPr>
          </a:p>
        </p:txBody>
      </p:sp>
      <p:pic>
        <p:nvPicPr>
          <p:cNvPr id="9" name="图片 8">
            <a:extLst>
              <a:ext uri="{FF2B5EF4-FFF2-40B4-BE49-F238E27FC236}">
                <a16:creationId xmlns:a16="http://schemas.microsoft.com/office/drawing/2014/main" id="{4865E19E-EE82-B71F-5D1D-04C8885DF2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2849" y="3042098"/>
            <a:ext cx="4762500" cy="2762250"/>
          </a:xfrm>
          <a:prstGeom prst="rect">
            <a:avLst/>
          </a:prstGeom>
        </p:spPr>
      </p:pic>
      <p:pic>
        <p:nvPicPr>
          <p:cNvPr id="10" name="图片 9">
            <a:extLst>
              <a:ext uri="{FF2B5EF4-FFF2-40B4-BE49-F238E27FC236}">
                <a16:creationId xmlns:a16="http://schemas.microsoft.com/office/drawing/2014/main" id="{80F4799F-E12C-0BEB-0E03-9097087075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936739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01E2E4AB-7CA2-736A-DB8D-278F4F5C32DD}"/>
              </a:ext>
            </a:extLst>
          </p:cNvPr>
          <p:cNvSpPr/>
          <p:nvPr/>
        </p:nvSpPr>
        <p:spPr>
          <a:xfrm>
            <a:off x="0" y="5136917"/>
            <a:ext cx="12192000" cy="163130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灯片编号占位符 3">
            <a:extLst>
              <a:ext uri="{FF2B5EF4-FFF2-40B4-BE49-F238E27FC236}">
                <a16:creationId xmlns:a16="http://schemas.microsoft.com/office/drawing/2014/main" id="{2195810D-B4D7-4339-BE72-0F716C41E408}"/>
              </a:ext>
            </a:extLst>
          </p:cNvPr>
          <p:cNvSpPr>
            <a:spLocks noGrp="1"/>
          </p:cNvSpPr>
          <p:nvPr>
            <p:ph type="sldNum" sz="quarter" idx="12"/>
          </p:nvPr>
        </p:nvSpPr>
        <p:spPr/>
        <p:txBody>
          <a:bodyPr/>
          <a:lstStyle/>
          <a:p>
            <a:fld id="{831B4D85-B377-425F-BB13-FAA3CE0FF2E4}" type="slidenum">
              <a:rPr lang="zh-CN" altLang="en-US" smtClean="0"/>
              <a:t>6</a:t>
            </a:fld>
            <a:endParaRPr lang="zh-CN" altLang="en-US" dirty="0"/>
          </a:p>
        </p:txBody>
      </p:sp>
      <p:sp>
        <p:nvSpPr>
          <p:cNvPr id="5" name="标题 1">
            <a:extLst>
              <a:ext uri="{FF2B5EF4-FFF2-40B4-BE49-F238E27FC236}">
                <a16:creationId xmlns:a16="http://schemas.microsoft.com/office/drawing/2014/main" id="{F63FF2FB-8F53-41A0-894A-A723E4B910DC}"/>
              </a:ext>
            </a:extLst>
          </p:cNvPr>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Literature Review</a:t>
            </a:r>
            <a:endParaRPr lang="zh-CN" altLang="en-US" sz="2800" b="1" dirty="0">
              <a:latin typeface="Times New Roman" panose="02020603050405020304" pitchFamily="18" charset="0"/>
              <a:cs typeface="Times New Roman" panose="02020603050405020304" pitchFamily="18" charset="0"/>
            </a:endParaRPr>
          </a:p>
        </p:txBody>
      </p:sp>
      <p:grpSp>
        <p:nvGrpSpPr>
          <p:cNvPr id="8" name="组合 7">
            <a:extLst>
              <a:ext uri="{FF2B5EF4-FFF2-40B4-BE49-F238E27FC236}">
                <a16:creationId xmlns:a16="http://schemas.microsoft.com/office/drawing/2014/main" id="{B31E3EFE-D94F-44F7-A40B-AA9C475D1D2C}"/>
              </a:ext>
            </a:extLst>
          </p:cNvPr>
          <p:cNvGrpSpPr/>
          <p:nvPr/>
        </p:nvGrpSpPr>
        <p:grpSpPr>
          <a:xfrm>
            <a:off x="67112" y="50334"/>
            <a:ext cx="7560732" cy="725229"/>
            <a:chOff x="67112" y="50334"/>
            <a:chExt cx="7560732" cy="725229"/>
          </a:xfrm>
        </p:grpSpPr>
        <p:cxnSp>
          <p:nvCxnSpPr>
            <p:cNvPr id="9" name="直接连接符 8">
              <a:extLst>
                <a:ext uri="{FF2B5EF4-FFF2-40B4-BE49-F238E27FC236}">
                  <a16:creationId xmlns:a16="http://schemas.microsoft.com/office/drawing/2014/main" id="{4BB34DCE-2D9F-4D92-B416-AF497699CE81}"/>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10" name="文本框 9">
              <a:extLst>
                <a:ext uri="{FF2B5EF4-FFF2-40B4-BE49-F238E27FC236}">
                  <a16:creationId xmlns:a16="http://schemas.microsoft.com/office/drawing/2014/main" id="{BD9FA9A5-082A-44AD-A2D0-E9380A6A1996}"/>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11" name="图片 10">
              <a:extLst>
                <a:ext uri="{FF2B5EF4-FFF2-40B4-BE49-F238E27FC236}">
                  <a16:creationId xmlns:a16="http://schemas.microsoft.com/office/drawing/2014/main" id="{1C1CD936-8A80-4EAB-A958-7AABD3836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17" name="文本框 16">
            <a:extLst>
              <a:ext uri="{FF2B5EF4-FFF2-40B4-BE49-F238E27FC236}">
                <a16:creationId xmlns:a16="http://schemas.microsoft.com/office/drawing/2014/main" id="{36F278D3-35ED-47E5-BC70-977EB5F59927}"/>
              </a:ext>
            </a:extLst>
          </p:cNvPr>
          <p:cNvSpPr txBox="1"/>
          <p:nvPr/>
        </p:nvSpPr>
        <p:spPr>
          <a:xfrm>
            <a:off x="448811" y="2853446"/>
            <a:ext cx="11609840" cy="1569660"/>
          </a:xfrm>
          <a:prstGeom prst="rect">
            <a:avLst/>
          </a:prstGeom>
          <a:noFill/>
        </p:spPr>
        <p:txBody>
          <a:bodyPr wrap="square" rtlCol="0">
            <a:spAutoFit/>
          </a:bodyPr>
          <a:lstStyle/>
          <a:p>
            <a:pPr marL="342900" indent="-342900" algn="just">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In the view of innovation ecosystem              patent value co-creator to improve regional innovation capability(</a:t>
            </a:r>
            <a:r>
              <a:rPr lang="en-US" altLang="zh-CN" sz="2400" dirty="0" err="1">
                <a:latin typeface="Times New Roman" panose="02020603050405020304" pitchFamily="18" charset="0"/>
                <a:cs typeface="Times New Roman" panose="02020603050405020304" pitchFamily="18" charset="0"/>
              </a:rPr>
              <a:t>Su</a:t>
            </a:r>
            <a:r>
              <a:rPr lang="en-US" altLang="zh-CN" sz="2400" dirty="0">
                <a:latin typeface="Times New Roman" panose="02020603050405020304" pitchFamily="18" charset="0"/>
                <a:cs typeface="Times New Roman" panose="02020603050405020304" pitchFamily="18" charset="0"/>
              </a:rPr>
              <a:t> &amp; Zhang,2018)</a:t>
            </a: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In the view of structural holes                a “relationship bridge” (</a:t>
            </a:r>
            <a:r>
              <a:rPr lang="en-US" altLang="zh-CN" sz="2400" dirty="0" err="1">
                <a:latin typeface="Times New Roman" panose="02020603050405020304" pitchFamily="18" charset="0"/>
                <a:cs typeface="Times New Roman" panose="02020603050405020304" pitchFamily="18" charset="0"/>
              </a:rPr>
              <a:t>Benassi</a:t>
            </a:r>
            <a:r>
              <a:rPr lang="en-US" altLang="zh-CN" sz="2400" dirty="0">
                <a:latin typeface="Times New Roman" panose="02020603050405020304" pitchFamily="18" charset="0"/>
                <a:cs typeface="Times New Roman" panose="02020603050405020304" pitchFamily="18" charset="0"/>
              </a:rPr>
              <a:t> &amp; Di Minin,2009</a:t>
            </a:r>
            <a:r>
              <a:rPr lang="zh-CN" altLang="en-US" sz="2400" dirty="0">
                <a:latin typeface="Times New Roman" panose="02020603050405020304" pitchFamily="18" charset="0"/>
                <a:cs typeface="Times New Roman" panose="02020603050405020304" pitchFamily="18" charset="0"/>
              </a:rPr>
              <a:t>）</a:t>
            </a:r>
            <a:endParaRPr lang="en-US" altLang="zh-CN"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In the view of crowdsourcing                a virtual innovation community(Feller et.al, 2012) </a:t>
            </a:r>
          </a:p>
        </p:txBody>
      </p:sp>
      <p:sp>
        <p:nvSpPr>
          <p:cNvPr id="18" name="箭头: 右 17">
            <a:extLst>
              <a:ext uri="{FF2B5EF4-FFF2-40B4-BE49-F238E27FC236}">
                <a16:creationId xmlns:a16="http://schemas.microsoft.com/office/drawing/2014/main" id="{BB421121-82CC-46E9-9948-6E5506C7F9C1}"/>
              </a:ext>
            </a:extLst>
          </p:cNvPr>
          <p:cNvSpPr/>
          <p:nvPr/>
        </p:nvSpPr>
        <p:spPr>
          <a:xfrm>
            <a:off x="5487673" y="2978062"/>
            <a:ext cx="971550"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箭头: 右 20">
            <a:extLst>
              <a:ext uri="{FF2B5EF4-FFF2-40B4-BE49-F238E27FC236}">
                <a16:creationId xmlns:a16="http://schemas.microsoft.com/office/drawing/2014/main" id="{665ED4B6-4CB3-4F01-B95A-4D1C4E0D507C}"/>
              </a:ext>
            </a:extLst>
          </p:cNvPr>
          <p:cNvSpPr/>
          <p:nvPr/>
        </p:nvSpPr>
        <p:spPr>
          <a:xfrm>
            <a:off x="4619625" y="3693228"/>
            <a:ext cx="971550"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箭头: 右 21">
            <a:extLst>
              <a:ext uri="{FF2B5EF4-FFF2-40B4-BE49-F238E27FC236}">
                <a16:creationId xmlns:a16="http://schemas.microsoft.com/office/drawing/2014/main" id="{E8A857AF-A121-4752-993D-51957BB7AFCC}"/>
              </a:ext>
            </a:extLst>
          </p:cNvPr>
          <p:cNvSpPr/>
          <p:nvPr/>
        </p:nvSpPr>
        <p:spPr>
          <a:xfrm>
            <a:off x="4619625" y="4035601"/>
            <a:ext cx="971550" cy="2952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id="{6B0F3E7D-5225-86DA-7B9D-C1F9D9B4AF5C}"/>
              </a:ext>
            </a:extLst>
          </p:cNvPr>
          <p:cNvSpPr txBox="1"/>
          <p:nvPr/>
        </p:nvSpPr>
        <p:spPr>
          <a:xfrm>
            <a:off x="250793" y="2084123"/>
            <a:ext cx="6307584" cy="461665"/>
          </a:xfrm>
          <a:prstGeom prst="rect">
            <a:avLst/>
          </a:prstGeom>
          <a:noFill/>
        </p:spPr>
        <p:txBody>
          <a:bodyPr wrap="square">
            <a:spAutoFit/>
          </a:bodyPr>
          <a:lstStyle/>
          <a:p>
            <a:r>
              <a:rPr lang="en-US" altLang="zh-CN" sz="2400" b="1" dirty="0">
                <a:latin typeface="Times New Roman" panose="02020603050405020304" pitchFamily="18" charset="0"/>
                <a:cs typeface="Times New Roman" panose="02020603050405020304" pitchFamily="18" charset="0"/>
              </a:rPr>
              <a:t>Ⅰ  The Role of PDP on Regional Development</a:t>
            </a:r>
          </a:p>
        </p:txBody>
      </p:sp>
      <p:sp>
        <p:nvSpPr>
          <p:cNvPr id="29" name="文本框 28">
            <a:extLst>
              <a:ext uri="{FF2B5EF4-FFF2-40B4-BE49-F238E27FC236}">
                <a16:creationId xmlns:a16="http://schemas.microsoft.com/office/drawing/2014/main" id="{1CCBB2FB-312E-DEA9-8A03-139965A1F868}"/>
              </a:ext>
            </a:extLst>
          </p:cNvPr>
          <p:cNvSpPr txBox="1"/>
          <p:nvPr/>
        </p:nvSpPr>
        <p:spPr>
          <a:xfrm>
            <a:off x="67111" y="5136917"/>
            <a:ext cx="11991539" cy="1569660"/>
          </a:xfrm>
          <a:prstGeom prst="rect">
            <a:avLst/>
          </a:prstGeom>
          <a:noFill/>
        </p:spPr>
        <p:txBody>
          <a:bodyPr wrap="square">
            <a:spAutoFit/>
          </a:bodyPr>
          <a:lstStyle/>
          <a:p>
            <a:pPr algn="just"/>
            <a:r>
              <a:rPr lang="en-US" altLang="zh-CN" sz="2400" b="1" dirty="0">
                <a:effectLst/>
                <a:latin typeface="Times New Roman" panose="02020603050405020304" pitchFamily="18" charset="0"/>
                <a:ea typeface="宋体" panose="02010600030101010101" pitchFamily="2" charset="-122"/>
              </a:rPr>
              <a:t>[In this study] </a:t>
            </a:r>
            <a:r>
              <a:rPr lang="en-US" altLang="zh-CN" sz="2400" dirty="0">
                <a:effectLst/>
                <a:latin typeface="Times New Roman" panose="02020603050405020304" pitchFamily="18" charset="0"/>
                <a:ea typeface="宋体" panose="02010600030101010101" pitchFamily="2" charset="-122"/>
              </a:rPr>
              <a:t>PDP is an innovation ecosystem not only promote patent transactions, but also use digital technology to enable regional innovation activities and provide feasible solutions for regional innovators. Meanwhile, </a:t>
            </a:r>
            <a:r>
              <a:rPr lang="en-US" altLang="zh-CN" sz="2400" dirty="0">
                <a:latin typeface="Times New Roman" panose="02020603050405020304" pitchFamily="18" charset="0"/>
                <a:ea typeface="宋体" panose="02010600030101010101" pitchFamily="2" charset="-122"/>
              </a:rPr>
              <a:t>it </a:t>
            </a:r>
            <a:r>
              <a:rPr lang="en-US" altLang="zh-CN" sz="2400" dirty="0">
                <a:effectLst/>
                <a:latin typeface="Times New Roman" panose="02020603050405020304" pitchFamily="18" charset="0"/>
                <a:ea typeface="宋体" panose="02010600030101010101" pitchFamily="2" charset="-122"/>
              </a:rPr>
              <a:t>can accelerate the process of patent commercialization and other innovation activities by gathering participants.</a:t>
            </a:r>
            <a:endParaRPr lang="zh-CN" altLang="en-US" sz="2400" dirty="0"/>
          </a:p>
        </p:txBody>
      </p:sp>
      <p:pic>
        <p:nvPicPr>
          <p:cNvPr id="30" name="图片 29">
            <a:extLst>
              <a:ext uri="{FF2B5EF4-FFF2-40B4-BE49-F238E27FC236}">
                <a16:creationId xmlns:a16="http://schemas.microsoft.com/office/drawing/2014/main" id="{E432450E-0D09-9CF2-0D8C-39136594770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extLst>
      <p:ext uri="{BB962C8B-B14F-4D97-AF65-F5344CB8AC3E}">
        <p14:creationId xmlns:p14="http://schemas.microsoft.com/office/powerpoint/2010/main" val="326958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415BBAC6-B526-4A32-9213-5D10EAE76903}"/>
              </a:ext>
            </a:extLst>
          </p:cNvPr>
          <p:cNvSpPr>
            <a:spLocks noGrp="1"/>
          </p:cNvSpPr>
          <p:nvPr>
            <p:ph type="sldNum" sz="quarter" idx="12"/>
          </p:nvPr>
        </p:nvSpPr>
        <p:spPr/>
        <p:txBody>
          <a:bodyPr/>
          <a:lstStyle/>
          <a:p>
            <a:fld id="{831B4D85-B377-425F-BB13-FAA3CE0FF2E4}" type="slidenum">
              <a:rPr lang="zh-CN" altLang="en-US" smtClean="0"/>
              <a:t>7</a:t>
            </a:fld>
            <a:endParaRPr lang="zh-CN" altLang="en-US"/>
          </a:p>
        </p:txBody>
      </p:sp>
      <p:grpSp>
        <p:nvGrpSpPr>
          <p:cNvPr id="5" name="组合 4">
            <a:extLst>
              <a:ext uri="{FF2B5EF4-FFF2-40B4-BE49-F238E27FC236}">
                <a16:creationId xmlns:a16="http://schemas.microsoft.com/office/drawing/2014/main" id="{FC26C599-86AE-4DFE-AC14-0446AC58A24C}"/>
              </a:ext>
            </a:extLst>
          </p:cNvPr>
          <p:cNvGrpSpPr/>
          <p:nvPr/>
        </p:nvGrpSpPr>
        <p:grpSpPr>
          <a:xfrm>
            <a:off x="67112" y="50334"/>
            <a:ext cx="7560732" cy="725229"/>
            <a:chOff x="67112" y="50334"/>
            <a:chExt cx="7560732" cy="725229"/>
          </a:xfrm>
        </p:grpSpPr>
        <p:cxnSp>
          <p:nvCxnSpPr>
            <p:cNvPr id="6" name="直接连接符 5">
              <a:extLst>
                <a:ext uri="{FF2B5EF4-FFF2-40B4-BE49-F238E27FC236}">
                  <a16:creationId xmlns:a16="http://schemas.microsoft.com/office/drawing/2014/main" id="{4EC80587-47B1-48B6-9C11-60222999358F}"/>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7" name="文本框 6">
              <a:extLst>
                <a:ext uri="{FF2B5EF4-FFF2-40B4-BE49-F238E27FC236}">
                  <a16:creationId xmlns:a16="http://schemas.microsoft.com/office/drawing/2014/main" id="{2C006269-9048-4077-9F04-268A72AF21B1}"/>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8" name="图片 7">
              <a:extLst>
                <a:ext uri="{FF2B5EF4-FFF2-40B4-BE49-F238E27FC236}">
                  <a16:creationId xmlns:a16="http://schemas.microsoft.com/office/drawing/2014/main" id="{A70BA369-1622-4211-97E3-B09F45B17A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9" name="标题 1">
            <a:extLst>
              <a:ext uri="{FF2B5EF4-FFF2-40B4-BE49-F238E27FC236}">
                <a16:creationId xmlns:a16="http://schemas.microsoft.com/office/drawing/2014/main" id="{671DFB8D-D6C8-4991-8032-FE7032E32C4C}"/>
              </a:ext>
            </a:extLst>
          </p:cNvPr>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Literature Review</a:t>
            </a:r>
            <a:endParaRPr lang="zh-CN" altLang="en-US" sz="2800" b="1" dirty="0">
              <a:latin typeface="Times New Roman" panose="02020603050405020304" pitchFamily="18" charset="0"/>
              <a:cs typeface="Times New Roman" panose="02020603050405020304" pitchFamily="18" charset="0"/>
            </a:endParaRPr>
          </a:p>
        </p:txBody>
      </p:sp>
      <p:sp>
        <p:nvSpPr>
          <p:cNvPr id="10" name="文本框 9">
            <a:extLst>
              <a:ext uri="{FF2B5EF4-FFF2-40B4-BE49-F238E27FC236}">
                <a16:creationId xmlns:a16="http://schemas.microsoft.com/office/drawing/2014/main" id="{573BAD0C-74D0-4084-A975-2393BCDC7771}"/>
              </a:ext>
            </a:extLst>
          </p:cNvPr>
          <p:cNvSpPr txBox="1"/>
          <p:nvPr/>
        </p:nvSpPr>
        <p:spPr>
          <a:xfrm>
            <a:off x="308498" y="1719560"/>
            <a:ext cx="7319346" cy="461665"/>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Ⅱ Factors on PDP to Influence Regional Development</a:t>
            </a:r>
          </a:p>
        </p:txBody>
      </p:sp>
      <p:sp>
        <p:nvSpPr>
          <p:cNvPr id="2" name="Rectangle 2">
            <a:extLst>
              <a:ext uri="{FF2B5EF4-FFF2-40B4-BE49-F238E27FC236}">
                <a16:creationId xmlns:a16="http://schemas.microsoft.com/office/drawing/2014/main" id="{BC21A087-D33B-E57F-08BC-624087A06962}"/>
              </a:ext>
            </a:extLst>
          </p:cNvPr>
          <p:cNvSpPr>
            <a:spLocks noChangeArrowheads="1"/>
          </p:cNvSpPr>
          <p:nvPr/>
        </p:nvSpPr>
        <p:spPr bwMode="auto">
          <a:xfrm>
            <a:off x="1083075" y="2672177"/>
            <a:ext cx="2037695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3" name="对象 2">
            <a:extLst>
              <a:ext uri="{FF2B5EF4-FFF2-40B4-BE49-F238E27FC236}">
                <a16:creationId xmlns:a16="http://schemas.microsoft.com/office/drawing/2014/main" id="{25136D9D-261A-A775-B8AA-9DC0F0DDFF27}"/>
              </a:ext>
            </a:extLst>
          </p:cNvPr>
          <p:cNvGraphicFramePr>
            <a:graphicFrameLocks noChangeAspect="1"/>
          </p:cNvGraphicFramePr>
          <p:nvPr>
            <p:extLst>
              <p:ext uri="{D42A27DB-BD31-4B8C-83A1-F6EECF244321}">
                <p14:modId xmlns:p14="http://schemas.microsoft.com/office/powerpoint/2010/main" val="1951633630"/>
              </p:ext>
            </p:extLst>
          </p:nvPr>
        </p:nvGraphicFramePr>
        <p:xfrm>
          <a:off x="1157286" y="2394497"/>
          <a:ext cx="9323301" cy="3222595"/>
        </p:xfrm>
        <a:graphic>
          <a:graphicData uri="http://schemas.openxmlformats.org/presentationml/2006/ole">
            <mc:AlternateContent xmlns:mc="http://schemas.openxmlformats.org/markup-compatibility/2006">
              <mc:Choice xmlns:v="urn:schemas-microsoft-com:vml" Requires="v">
                <p:oleObj spid="_x0000_s1127" name="Visio" r:id="rId4" imgW="13357934" imgH="4703248" progId="Visio.Drawing.11">
                  <p:embed/>
                </p:oleObj>
              </mc:Choice>
              <mc:Fallback>
                <p:oleObj name="Visio" r:id="rId4" imgW="13357934" imgH="4703248"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7286" y="2394497"/>
                        <a:ext cx="9323301" cy="3222595"/>
                      </a:xfrm>
                      <a:prstGeom prst="rect">
                        <a:avLst/>
                      </a:prstGeom>
                      <a:noFill/>
                    </p:spPr>
                  </p:pic>
                </p:oleObj>
              </mc:Fallback>
            </mc:AlternateContent>
          </a:graphicData>
        </a:graphic>
      </p:graphicFrame>
      <p:sp>
        <p:nvSpPr>
          <p:cNvPr id="15" name="文本框 14">
            <a:extLst>
              <a:ext uri="{FF2B5EF4-FFF2-40B4-BE49-F238E27FC236}">
                <a16:creationId xmlns:a16="http://schemas.microsoft.com/office/drawing/2014/main" id="{7E9551A0-5BE2-A0EC-CD25-240E49155F89}"/>
              </a:ext>
            </a:extLst>
          </p:cNvPr>
          <p:cNvSpPr txBox="1"/>
          <p:nvPr/>
        </p:nvSpPr>
        <p:spPr>
          <a:xfrm>
            <a:off x="202152" y="6307213"/>
            <a:ext cx="2129568" cy="463397"/>
          </a:xfrm>
          <a:prstGeom prst="rect">
            <a:avLst/>
          </a:prstGeom>
          <a:noFill/>
        </p:spPr>
        <p:txBody>
          <a:bodyPr wrap="square">
            <a:spAutoFit/>
          </a:bodyPr>
          <a:lstStyle/>
          <a:p>
            <a:pPr algn="just">
              <a:lnSpc>
                <a:spcPct val="150000"/>
              </a:lnSpc>
            </a:pPr>
            <a:r>
              <a:rPr lang="en-US"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Source: </a:t>
            </a:r>
            <a:r>
              <a:rPr lang="en-US" altLang="zh-CN" sz="1800" kern="100" dirty="0">
                <a:effectLst/>
                <a:latin typeface="Times New Roman" panose="02020603050405020304" pitchFamily="18" charset="0"/>
                <a:ea typeface="宋体" panose="02010600030101010101" pitchFamily="2" charset="-122"/>
                <a:cs typeface="Times New Roman" panose="02020603050405020304" pitchFamily="18" charset="0"/>
              </a:rPr>
              <a:t>The author.</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pic>
        <p:nvPicPr>
          <p:cNvPr id="16" name="图片 15">
            <a:extLst>
              <a:ext uri="{FF2B5EF4-FFF2-40B4-BE49-F238E27FC236}">
                <a16:creationId xmlns:a16="http://schemas.microsoft.com/office/drawing/2014/main" id="{5910C0DB-C099-8A2C-D297-C188D99422C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4" name="文本框 13">
            <a:extLst>
              <a:ext uri="{FF2B5EF4-FFF2-40B4-BE49-F238E27FC236}">
                <a16:creationId xmlns:a16="http://schemas.microsoft.com/office/drawing/2014/main" id="{4BC1260E-92FA-4935-7662-B77454B96E24}"/>
              </a:ext>
            </a:extLst>
          </p:cNvPr>
          <p:cNvSpPr txBox="1"/>
          <p:nvPr/>
        </p:nvSpPr>
        <p:spPr>
          <a:xfrm>
            <a:off x="1005078" y="5802055"/>
            <a:ext cx="10181844" cy="369332"/>
          </a:xfrm>
          <a:prstGeom prst="rect">
            <a:avLst/>
          </a:prstGeom>
          <a:noFill/>
        </p:spPr>
        <p:txBody>
          <a:bodyPr wrap="square">
            <a:spAutoFit/>
          </a:bodyPr>
          <a:lstStyle/>
          <a:p>
            <a:pPr algn="just"/>
            <a:r>
              <a:rPr lang="en-US" altLang="zh-CN" sz="1800" b="1" dirty="0">
                <a:effectLst/>
                <a:latin typeface="Times New Roman" panose="02020603050405020304" pitchFamily="18" charset="0"/>
                <a:ea typeface="黑体" panose="02010609060101010101" pitchFamily="49" charset="-122"/>
              </a:rPr>
              <a:t>Configuration Effect Model of PDP to Influence Regional Development</a:t>
            </a:r>
            <a:r>
              <a:rPr lang="en-US" altLang="zh-CN" sz="1400" dirty="0">
                <a:effectLst/>
                <a:latin typeface="Calibri" panose="020F0502020204030204" pitchFamily="34" charset="0"/>
                <a:ea typeface="宋体" panose="02010600030101010101" pitchFamily="2" charset="-122"/>
                <a:cs typeface="Times New Roman" panose="02020603050405020304" pitchFamily="18" charset="0"/>
              </a:rPr>
              <a:t> </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Based on TOE Framework</a:t>
            </a:r>
            <a:r>
              <a:rPr lang="en-US" altLang="zh-CN" sz="1800" b="1" dirty="0">
                <a:effectLst/>
                <a:latin typeface="Times New Roman" panose="02020603050405020304" pitchFamily="18" charset="0"/>
                <a:ea typeface="黑体" panose="02010609060101010101" pitchFamily="49" charset="-122"/>
              </a:rPr>
              <a:t> </a:t>
            </a:r>
            <a:r>
              <a:rPr lang="en-US" altLang="zh-CN" sz="14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22342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4DCEB89-65C8-4808-8ED2-4ACF703F367C}"/>
              </a:ext>
            </a:extLst>
          </p:cNvPr>
          <p:cNvSpPr>
            <a:spLocks noGrp="1"/>
          </p:cNvSpPr>
          <p:nvPr>
            <p:ph type="sldNum" sz="quarter" idx="12"/>
          </p:nvPr>
        </p:nvSpPr>
        <p:spPr/>
        <p:txBody>
          <a:bodyPr/>
          <a:lstStyle/>
          <a:p>
            <a:fld id="{831B4D85-B377-425F-BB13-FAA3CE0FF2E4}" type="slidenum">
              <a:rPr lang="zh-CN" altLang="en-US" smtClean="0"/>
              <a:t>8</a:t>
            </a:fld>
            <a:endParaRPr lang="zh-CN" altLang="en-US"/>
          </a:p>
        </p:txBody>
      </p:sp>
      <p:grpSp>
        <p:nvGrpSpPr>
          <p:cNvPr id="5" name="组合 4">
            <a:extLst>
              <a:ext uri="{FF2B5EF4-FFF2-40B4-BE49-F238E27FC236}">
                <a16:creationId xmlns:a16="http://schemas.microsoft.com/office/drawing/2014/main" id="{8ED79AEA-7CB3-4351-B0B6-830CCA5BC2D6}"/>
              </a:ext>
            </a:extLst>
          </p:cNvPr>
          <p:cNvGrpSpPr/>
          <p:nvPr/>
        </p:nvGrpSpPr>
        <p:grpSpPr>
          <a:xfrm>
            <a:off x="67112" y="50334"/>
            <a:ext cx="7560732" cy="725229"/>
            <a:chOff x="67112" y="50334"/>
            <a:chExt cx="7560732" cy="725229"/>
          </a:xfrm>
        </p:grpSpPr>
        <p:cxnSp>
          <p:nvCxnSpPr>
            <p:cNvPr id="6" name="直接连接符 5">
              <a:extLst>
                <a:ext uri="{FF2B5EF4-FFF2-40B4-BE49-F238E27FC236}">
                  <a16:creationId xmlns:a16="http://schemas.microsoft.com/office/drawing/2014/main" id="{E5EFB151-DBCA-4047-AB37-650EA7345950}"/>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7" name="文本框 6">
              <a:extLst>
                <a:ext uri="{FF2B5EF4-FFF2-40B4-BE49-F238E27FC236}">
                  <a16:creationId xmlns:a16="http://schemas.microsoft.com/office/drawing/2014/main" id="{5BD36B60-F1FF-4EC9-B962-AA85BAA1205D}"/>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8" name="图片 7">
              <a:extLst>
                <a:ext uri="{FF2B5EF4-FFF2-40B4-BE49-F238E27FC236}">
                  <a16:creationId xmlns:a16="http://schemas.microsoft.com/office/drawing/2014/main" id="{75F183B5-0BD0-46AD-80F6-1BB4F59323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11" name="Rectangle 2">
            <a:extLst>
              <a:ext uri="{FF2B5EF4-FFF2-40B4-BE49-F238E27FC236}">
                <a16:creationId xmlns:a16="http://schemas.microsoft.com/office/drawing/2014/main" id="{18E88697-89DC-44C6-9FC3-6FF4CF944E16}"/>
              </a:ext>
            </a:extLst>
          </p:cNvPr>
          <p:cNvSpPr>
            <a:spLocks noChangeArrowheads="1"/>
          </p:cNvSpPr>
          <p:nvPr/>
        </p:nvSpPr>
        <p:spPr bwMode="auto">
          <a:xfrm>
            <a:off x="1743074" y="2326283"/>
            <a:ext cx="1364441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pic>
        <p:nvPicPr>
          <p:cNvPr id="13" name="图片 12">
            <a:extLst>
              <a:ext uri="{FF2B5EF4-FFF2-40B4-BE49-F238E27FC236}">
                <a16:creationId xmlns:a16="http://schemas.microsoft.com/office/drawing/2014/main" id="{44CB046F-74ED-43BA-DE40-DE7D5DAB23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5" name="文本框 14">
            <a:extLst>
              <a:ext uri="{FF2B5EF4-FFF2-40B4-BE49-F238E27FC236}">
                <a16:creationId xmlns:a16="http://schemas.microsoft.com/office/drawing/2014/main" id="{047867B4-4AA0-8A69-6CBD-76045EAD6D40}"/>
              </a:ext>
            </a:extLst>
          </p:cNvPr>
          <p:cNvSpPr txBox="1"/>
          <p:nvPr/>
        </p:nvSpPr>
        <p:spPr>
          <a:xfrm>
            <a:off x="67112" y="766946"/>
            <a:ext cx="11820088" cy="5888984"/>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b="1" dirty="0">
                <a:effectLst/>
                <a:latin typeface="Times New Roman" panose="02020603050405020304" pitchFamily="18" charset="0"/>
                <a:ea typeface="宋体" panose="02010600030101010101" pitchFamily="2" charset="-122"/>
              </a:rPr>
              <a:t>Technological Factors</a:t>
            </a:r>
          </a:p>
          <a:p>
            <a:pPr marL="342900" indent="3429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Digital Infrastructure: hardware, network equipment and data center used to develop, operate, manage and support ICT services (Simmonds,2021). It can be considered as the engine of digital platform.</a:t>
            </a:r>
          </a:p>
          <a:p>
            <a:pPr marL="342900" indent="3429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Digital Industry: software, telecommunications and other industries driven by digital technology.</a:t>
            </a:r>
          </a:p>
          <a:p>
            <a:pPr marL="342900" indent="-360000" algn="just">
              <a:lnSpc>
                <a:spcPct val="114000"/>
              </a:lnSpc>
              <a:buFont typeface="Wingdings" panose="05000000000000000000" pitchFamily="2" charset="2"/>
              <a:buChar char="p"/>
            </a:pPr>
            <a:r>
              <a:rPr lang="en-US" altLang="zh-CN" sz="2400" b="1" dirty="0">
                <a:effectLst/>
                <a:latin typeface="Times New Roman" panose="02020603050405020304" pitchFamily="18" charset="0"/>
                <a:ea typeface="宋体" panose="02010600030101010101" pitchFamily="2" charset="-122"/>
              </a:rPr>
              <a:t>Organizational Factors</a:t>
            </a:r>
          </a:p>
          <a:p>
            <a:pPr marL="342900" indent="3600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Firm Size: firms with larger size often possess more resources, and vice versa </a:t>
            </a:r>
            <a:r>
              <a:rPr lang="en-US" altLang="zh-CN" sz="2000" dirty="0">
                <a:latin typeface="Times New Roman" panose="02020603050405020304" pitchFamily="18" charset="0"/>
                <a:ea typeface="宋体" panose="02010600030101010101" pitchFamily="2" charset="-122"/>
              </a:rPr>
              <a:t>(Calof,1994)</a:t>
            </a:r>
            <a:r>
              <a:rPr lang="en-US" altLang="zh-CN" sz="2000" dirty="0">
                <a:effectLst/>
                <a:latin typeface="Times New Roman" panose="02020603050405020304" pitchFamily="18" charset="0"/>
                <a:ea typeface="宋体" panose="02010600030101010101" pitchFamily="2" charset="-122"/>
              </a:rPr>
              <a:t>.</a:t>
            </a:r>
          </a:p>
          <a:p>
            <a:pPr marL="342900" indent="360000" algn="just">
              <a:lnSpc>
                <a:spcPct val="114000"/>
              </a:lnSpc>
              <a:buFont typeface="Wingdings" panose="05000000000000000000" pitchFamily="2" charset="2"/>
              <a:buChar char="ü"/>
            </a:pPr>
            <a:r>
              <a:rPr lang="en-US" altLang="zh-CN" sz="2000" dirty="0">
                <a:effectLst/>
                <a:latin typeface="Times New Roman" panose="02020603050405020304" pitchFamily="18" charset="0"/>
                <a:ea typeface="宋体" panose="02010600030101010101" pitchFamily="2" charset="-122"/>
              </a:rPr>
              <a:t>Knowledge Assets: explicit knowledge such as patents, trademarks and copyrights, tacit knowledge like trade secret, corporate culture and customer relations within or without firms(Kramer et al., 2011).</a:t>
            </a:r>
          </a:p>
          <a:p>
            <a:pPr marL="342900" indent="360000" algn="just">
              <a:lnSpc>
                <a:spcPct val="114000"/>
              </a:lnSpc>
              <a:buFont typeface="Wingdings" panose="05000000000000000000" pitchFamily="2" charset="2"/>
              <a:buChar char="ü"/>
            </a:pPr>
            <a:r>
              <a:rPr lang="en-US" altLang="zh-CN" sz="2000" dirty="0">
                <a:latin typeface="Times New Roman" panose="02020603050405020304" pitchFamily="18" charset="0"/>
                <a:ea typeface="宋体" panose="02010600030101010101" pitchFamily="2" charset="-122"/>
              </a:rPr>
              <a:t>Reputation: performing legal responsibilities and carrying out positive advertising.</a:t>
            </a:r>
          </a:p>
          <a:p>
            <a:pPr marL="342900" indent="-360000" algn="just">
              <a:lnSpc>
                <a:spcPct val="114000"/>
              </a:lnSpc>
              <a:buFont typeface="Wingdings" panose="05000000000000000000" pitchFamily="2" charset="2"/>
              <a:buChar char="p"/>
            </a:pPr>
            <a:r>
              <a:rPr lang="en-US" altLang="zh-CN" sz="2400" b="1" dirty="0">
                <a:latin typeface="Times New Roman" panose="02020603050405020304" pitchFamily="18" charset="0"/>
                <a:ea typeface="宋体" panose="02010600030101010101" pitchFamily="2" charset="-122"/>
              </a:rPr>
              <a:t>Environmental Factors</a:t>
            </a:r>
          </a:p>
          <a:p>
            <a:pPr marL="342900" indent="360000" algn="just">
              <a:lnSpc>
                <a:spcPct val="114000"/>
              </a:lnSpc>
              <a:buFont typeface="Wingdings" panose="05000000000000000000" pitchFamily="2" charset="2"/>
              <a:buChar char="ü"/>
            </a:pPr>
            <a:r>
              <a:rPr lang="en-US" altLang="zh-CN" sz="2000" dirty="0">
                <a:latin typeface="Times New Roman" panose="02020603050405020304" pitchFamily="18" charset="0"/>
                <a:ea typeface="宋体" panose="02010600030101010101" pitchFamily="2" charset="-122"/>
              </a:rPr>
              <a:t>Patent Intensity:</a:t>
            </a:r>
            <a:r>
              <a:rPr lang="zh-CN" altLang="en-US" sz="2000" dirty="0">
                <a:latin typeface="Times New Roman" panose="02020603050405020304" pitchFamily="18" charset="0"/>
                <a:ea typeface="宋体" panose="02010600030101010101" pitchFamily="2" charset="-122"/>
              </a:rPr>
              <a:t> </a:t>
            </a:r>
            <a:r>
              <a:rPr lang="en-US" altLang="zh-CN" sz="2000" dirty="0">
                <a:latin typeface="Times New Roman" panose="02020603050405020304" pitchFamily="18" charset="0"/>
                <a:ea typeface="宋体" panose="02010600030101010101" pitchFamily="2" charset="-122"/>
              </a:rPr>
              <a:t>the concentration of patents in product activities. Sufficient patent intensity is an important prerequisite for patent commercialization (Sun et al., 2015).</a:t>
            </a:r>
          </a:p>
          <a:p>
            <a:pPr marL="342900" indent="360000" algn="just">
              <a:lnSpc>
                <a:spcPct val="114000"/>
              </a:lnSpc>
              <a:buFont typeface="Wingdings" panose="05000000000000000000" pitchFamily="2" charset="2"/>
              <a:buChar char="ü"/>
            </a:pPr>
            <a:r>
              <a:rPr lang="en-US" altLang="zh-CN" sz="2000" dirty="0">
                <a:latin typeface="Times New Roman" panose="02020603050405020304" pitchFamily="18" charset="0"/>
                <a:ea typeface="宋体" panose="02010600030101010101" pitchFamily="2" charset="-122"/>
              </a:rPr>
              <a:t>Patent Market Demand: diversified needs to convert patents into money have emerged rapidly in the patent market (</a:t>
            </a:r>
            <a:r>
              <a:rPr lang="en-US" altLang="zh-CN" sz="2000" dirty="0" err="1">
                <a:latin typeface="Times New Roman" panose="02020603050405020304" pitchFamily="18" charset="0"/>
                <a:ea typeface="宋体" panose="02010600030101010101" pitchFamily="2" charset="-122"/>
              </a:rPr>
              <a:t>Caviggioli</a:t>
            </a:r>
            <a:r>
              <a:rPr lang="en-US" altLang="zh-CN" sz="2000" dirty="0">
                <a:latin typeface="Times New Roman" panose="02020603050405020304" pitchFamily="18" charset="0"/>
                <a:ea typeface="宋体" panose="02010600030101010101" pitchFamily="2" charset="-122"/>
              </a:rPr>
              <a:t> &amp; Ughetto,2013). </a:t>
            </a:r>
          </a:p>
          <a:p>
            <a:pPr marL="342900" indent="360000" algn="just">
              <a:lnSpc>
                <a:spcPct val="114000"/>
              </a:lnSpc>
              <a:buFont typeface="Wingdings" panose="05000000000000000000" pitchFamily="2" charset="2"/>
              <a:buChar char="ü"/>
            </a:pPr>
            <a:r>
              <a:rPr lang="en-US" altLang="zh-CN" sz="2000" dirty="0">
                <a:latin typeface="Times New Roman" panose="02020603050405020304" pitchFamily="18" charset="0"/>
                <a:ea typeface="宋体" panose="02010600030101010101" pitchFamily="2" charset="-122"/>
              </a:rPr>
              <a:t>Patent System Protection: The patent system has provided PDP a tool of self-discipline to ensure the establishment of business and open access to digital technologies (Petrusson,2010).</a:t>
            </a:r>
          </a:p>
        </p:txBody>
      </p:sp>
    </p:spTree>
    <p:extLst>
      <p:ext uri="{BB962C8B-B14F-4D97-AF65-F5344CB8AC3E}">
        <p14:creationId xmlns:p14="http://schemas.microsoft.com/office/powerpoint/2010/main" val="384251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C20DF222-9600-41A5-95FD-A17FACE35321}"/>
              </a:ext>
            </a:extLst>
          </p:cNvPr>
          <p:cNvSpPr>
            <a:spLocks noGrp="1"/>
          </p:cNvSpPr>
          <p:nvPr>
            <p:ph type="sldNum" sz="quarter" idx="12"/>
          </p:nvPr>
        </p:nvSpPr>
        <p:spPr/>
        <p:txBody>
          <a:bodyPr/>
          <a:lstStyle/>
          <a:p>
            <a:fld id="{831B4D85-B377-425F-BB13-FAA3CE0FF2E4}" type="slidenum">
              <a:rPr lang="zh-CN" altLang="en-US" smtClean="0"/>
              <a:t>9</a:t>
            </a:fld>
            <a:endParaRPr lang="zh-CN" altLang="en-US"/>
          </a:p>
        </p:txBody>
      </p:sp>
      <p:cxnSp>
        <p:nvCxnSpPr>
          <p:cNvPr id="5" name="直接连接符 4">
            <a:extLst>
              <a:ext uri="{FF2B5EF4-FFF2-40B4-BE49-F238E27FC236}">
                <a16:creationId xmlns:a16="http://schemas.microsoft.com/office/drawing/2014/main" id="{4B202DC1-A85F-4C3B-8065-D1DD69196698}"/>
              </a:ext>
            </a:extLst>
          </p:cNvPr>
          <p:cNvCxnSpPr>
            <a:cxnSpLocks/>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a:extLst>
              <a:ext uri="{FF2B5EF4-FFF2-40B4-BE49-F238E27FC236}">
                <a16:creationId xmlns:a16="http://schemas.microsoft.com/office/drawing/2014/main" id="{A4875930-05A6-4749-BB0C-59269D757967}"/>
              </a:ext>
            </a:extLst>
          </p:cNvPr>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a:extLst>
              <a:ext uri="{FF2B5EF4-FFF2-40B4-BE49-F238E27FC236}">
                <a16:creationId xmlns:a16="http://schemas.microsoft.com/office/drawing/2014/main" id="{D6A5784B-6F54-446F-BE26-6F085301A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a:extLst>
              <a:ext uri="{FF2B5EF4-FFF2-40B4-BE49-F238E27FC236}">
                <a16:creationId xmlns:a16="http://schemas.microsoft.com/office/drawing/2014/main" id="{101AEFC8-BED8-445E-B75A-5F7312E12880}"/>
              </a:ext>
            </a:extLst>
          </p:cNvPr>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Methodology</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a:extLst>
              <a:ext uri="{FF2B5EF4-FFF2-40B4-BE49-F238E27FC236}">
                <a16:creationId xmlns:a16="http://schemas.microsoft.com/office/drawing/2014/main" id="{9B55566D-D682-4A60-8EA6-0BBCB60F4728}"/>
              </a:ext>
            </a:extLst>
          </p:cNvPr>
          <p:cNvSpPr txBox="1"/>
          <p:nvPr/>
        </p:nvSpPr>
        <p:spPr>
          <a:xfrm>
            <a:off x="182361" y="1424160"/>
            <a:ext cx="11827277" cy="836576"/>
          </a:xfrm>
          <a:prstGeom prst="rect">
            <a:avLst/>
          </a:prstGeom>
          <a:noFill/>
        </p:spPr>
        <p:txBody>
          <a:bodyPr wrap="square" rtlCol="0">
            <a:spAutoFit/>
          </a:bodyPr>
          <a:lstStyle/>
          <a:p>
            <a:pPr marL="342900" indent="-342900">
              <a:lnSpc>
                <a:spcPct val="114000"/>
              </a:lnSpc>
              <a:buFont typeface="Wingdings" panose="05000000000000000000" pitchFamily="2" charset="2"/>
              <a:buChar char="p"/>
            </a:pPr>
            <a:r>
              <a:rPr lang="en-US" altLang="zh-CN" sz="2400" b="1" dirty="0">
                <a:latin typeface="Times New Roman" panose="02020603050405020304" pitchFamily="18" charset="0"/>
                <a:cs typeface="Times New Roman" panose="02020603050405020304" pitchFamily="18" charset="0"/>
              </a:rPr>
              <a:t>Data Envelopment Analysis (DEA)</a:t>
            </a:r>
          </a:p>
          <a:p>
            <a:pPr marL="342900" indent="360000" algn="just">
              <a:lnSpc>
                <a:spcPct val="114000"/>
              </a:lnSpc>
              <a:buFont typeface="Wingdings" panose="05000000000000000000" pitchFamily="2" charset="2"/>
              <a:buChar char="ü"/>
            </a:pPr>
            <a:r>
              <a:rPr lang="en-US" altLang="zh-CN" sz="2000" dirty="0">
                <a:latin typeface="Times New Roman" panose="02020603050405020304" pitchFamily="18" charset="0"/>
                <a:cs typeface="Times New Roman" panose="02020603050405020304" pitchFamily="18" charset="0"/>
              </a:rPr>
              <a:t>This study selects the DEA value of PDP as the outcome variable and evaluate its operating efficiency.</a:t>
            </a:r>
          </a:p>
        </p:txBody>
      </p:sp>
      <p:pic>
        <p:nvPicPr>
          <p:cNvPr id="18" name="图片 17">
            <a:extLst>
              <a:ext uri="{FF2B5EF4-FFF2-40B4-BE49-F238E27FC236}">
                <a16:creationId xmlns:a16="http://schemas.microsoft.com/office/drawing/2014/main" id="{AC535D50-20C1-53B9-5ABC-2293925AFF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pic>
        <p:nvPicPr>
          <p:cNvPr id="19" name="图片 18">
            <a:extLst>
              <a:ext uri="{FF2B5EF4-FFF2-40B4-BE49-F238E27FC236}">
                <a16:creationId xmlns:a16="http://schemas.microsoft.com/office/drawing/2014/main" id="{A2139798-75D2-C865-724E-7E7ABF3F27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8870" y="2394097"/>
            <a:ext cx="6687273" cy="3908147"/>
          </a:xfrm>
          <a:prstGeom prst="rect">
            <a:avLst/>
          </a:prstGeom>
        </p:spPr>
      </p:pic>
      <p:sp>
        <p:nvSpPr>
          <p:cNvPr id="21" name="文本框 20">
            <a:extLst>
              <a:ext uri="{FF2B5EF4-FFF2-40B4-BE49-F238E27FC236}">
                <a16:creationId xmlns:a16="http://schemas.microsoft.com/office/drawing/2014/main" id="{783E0DBA-7546-6CCF-6429-CCC8964833F6}"/>
              </a:ext>
            </a:extLst>
          </p:cNvPr>
          <p:cNvSpPr txBox="1"/>
          <p:nvPr/>
        </p:nvSpPr>
        <p:spPr>
          <a:xfrm>
            <a:off x="2461590" y="6302244"/>
            <a:ext cx="6307584" cy="369332"/>
          </a:xfrm>
          <a:prstGeom prst="rect">
            <a:avLst/>
          </a:prstGeom>
          <a:noFill/>
        </p:spPr>
        <p:txBody>
          <a:bodyPr wrap="square">
            <a:spAutoFit/>
          </a:bodyPr>
          <a:lstStyle/>
          <a:p>
            <a:r>
              <a:rPr lang="zh-CN" altLang="en-US" b="1" dirty="0">
                <a:latin typeface="Times New Roman" panose="02020603050405020304" pitchFamily="18" charset="0"/>
                <a:cs typeface="Times New Roman" panose="02020603050405020304" pitchFamily="18" charset="0"/>
              </a:rPr>
              <a:t>Source: Created by the authors.</a:t>
            </a:r>
          </a:p>
        </p:txBody>
      </p:sp>
    </p:spTree>
    <p:extLst>
      <p:ext uri="{BB962C8B-B14F-4D97-AF65-F5344CB8AC3E}">
        <p14:creationId xmlns:p14="http://schemas.microsoft.com/office/powerpoint/2010/main" val="377248352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文档" ma:contentTypeID="0x010100460E49E653FB8648B5E8A66F602A6B1A" ma:contentTypeVersion="10" ma:contentTypeDescription="新建文档。" ma:contentTypeScope="" ma:versionID="4d111a7a8b0d45286ac7a5ebc987ccfb">
  <xsd:schema xmlns:xsd="http://www.w3.org/2001/XMLSchema" xmlns:xs="http://www.w3.org/2001/XMLSchema" xmlns:p="http://schemas.microsoft.com/office/2006/metadata/properties" xmlns:ns3="26af2dbf-b53f-4ffc-9ff7-fb212b66a1d2" targetNamespace="http://schemas.microsoft.com/office/2006/metadata/properties" ma:root="true" ma:fieldsID="c580f6710dab46b08344df1997536d31" ns3:_="">
    <xsd:import namespace="26af2dbf-b53f-4ffc-9ff7-fb212b66a1d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af2dbf-b53f-4ffc-9ff7-fb212b66a1d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内容类型"/>
        <xsd:element ref="dc:title" minOccurs="0" maxOccurs="1" ma:index="4" ma:displayName="标题"/>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11B5FD-D965-4A2A-ACCF-4CE3F5BDA254}">
  <ds:schemaRefs>
    <ds:schemaRef ds:uri="http://www.w3.org/XML/1998/namespace"/>
    <ds:schemaRef ds:uri="http://purl.org/dc/elements/1.1/"/>
    <ds:schemaRef ds:uri="26af2dbf-b53f-4ffc-9ff7-fb212b66a1d2"/>
    <ds:schemaRef ds:uri="http://purl.org/dc/terms/"/>
    <ds:schemaRef ds:uri="http://schemas.microsoft.com/office/2006/metadata/properties"/>
    <ds:schemaRef ds:uri="http://schemas.microsoft.com/office/2006/documentManagement/types"/>
    <ds:schemaRef ds:uri="http://purl.org/dc/dcmitype/"/>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7F78D458-B7BB-4D5D-B5A0-AC0590593E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af2dbf-b53f-4ffc-9ff7-fb212b66a1d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94F1BA-231F-4C8C-93CA-0283E06417D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1550</TotalTime>
  <Words>1797</Words>
  <Application>Microsoft Office PowerPoint</Application>
  <PresentationFormat>宽屏</PresentationFormat>
  <Paragraphs>161</Paragraphs>
  <Slides>21</Slides>
  <Notes>0</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21</vt:i4>
      </vt:variant>
    </vt:vector>
  </HeadingPairs>
  <TitlesOfParts>
    <vt:vector size="31" baseType="lpstr">
      <vt:lpstr>等线</vt:lpstr>
      <vt:lpstr>等线 Light</vt:lpstr>
      <vt:lpstr>Arial</vt:lpstr>
      <vt:lpstr>Arial Narrow</vt:lpstr>
      <vt:lpstr>Bahnschrift Light</vt:lpstr>
      <vt:lpstr>Calibri</vt:lpstr>
      <vt:lpstr>Times New Roman</vt:lpstr>
      <vt:lpstr>Wingdings</vt:lpstr>
      <vt:lpstr>Office 主题​​</vt:lpstr>
      <vt:lpstr>Visio</vt:lpstr>
      <vt:lpstr>The Impact of Patent Digital Platform (PDP) on Regional Development: A Configuration Analysis Based on TOE Framework</vt:lpstr>
      <vt:lpstr>Contents</vt:lpstr>
      <vt:lpstr>Background: The Changing Business Model of Patent Intermediary</vt:lpstr>
      <vt:lpstr>Background: Patent Digital Platform (PDP) </vt:lpstr>
      <vt:lpstr>Research Question</vt:lpstr>
      <vt:lpstr>Literature Review</vt:lpstr>
      <vt:lpstr>Literature Review</vt:lpstr>
      <vt:lpstr>PowerPoint 演示文稿</vt:lpstr>
      <vt:lpstr>Research Methodology</vt:lpstr>
      <vt:lpstr>Research Methodology</vt:lpstr>
      <vt:lpstr>Research Methodology</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 you for Listening!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Tao LEE</dc:creator>
  <cp:lastModifiedBy>kaitong</cp:lastModifiedBy>
  <cp:revision>332</cp:revision>
  <dcterms:created xsi:type="dcterms:W3CDTF">2020-07-10T06:23:51Z</dcterms:created>
  <dcterms:modified xsi:type="dcterms:W3CDTF">2022-05-14T09:38:07Z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0x010100460E49E653FB8648B5E8A66F602A6B1A</vt:lpwstr>
  </property>
</Properties>
</file>