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0"/>
  </p:notesMasterIdLst>
  <p:sldIdLst>
    <p:sldId id="256" r:id="rId2"/>
    <p:sldId id="257" r:id="rId3"/>
    <p:sldId id="260" r:id="rId4"/>
    <p:sldId id="259" r:id="rId5"/>
    <p:sldId id="263" r:id="rId6"/>
    <p:sldId id="274" r:id="rId7"/>
    <p:sldId id="265" r:id="rId8"/>
    <p:sldId id="266" r:id="rId9"/>
    <p:sldId id="267" r:id="rId10"/>
    <p:sldId id="268" r:id="rId11"/>
    <p:sldId id="275" r:id="rId12"/>
    <p:sldId id="281" r:id="rId13"/>
    <p:sldId id="282" r:id="rId14"/>
    <p:sldId id="283" r:id="rId15"/>
    <p:sldId id="284" r:id="rId16"/>
    <p:sldId id="285" r:id="rId17"/>
    <p:sldId id="279" r:id="rId18"/>
    <p:sldId id="271" r:id="rId19"/>
  </p:sldIdLst>
  <p:sldSz cx="12192000" cy="6858000"/>
  <p:notesSz cx="6858000" cy="9144000"/>
  <p:embeddedFontLst>
    <p:embeddedFont>
      <p:font typeface="Alfa Slab One" panose="020B0604020202020204" charset="0"/>
      <p:regular r:id="rId21"/>
    </p:embeddedFont>
    <p:embeddedFont>
      <p:font typeface="Calibri" panose="020F0502020204030204" pitchFamily="34" charset="0"/>
      <p:regular r:id="rId22"/>
      <p:bold r:id="rId23"/>
      <p:italic r:id="rId24"/>
      <p:boldItalic r:id="rId25"/>
    </p:embeddedFont>
    <p:embeddedFont>
      <p:font typeface="Century Gothic" panose="020B0502020202020204" pitchFamily="34" charset="0"/>
      <p:regular r:id="rId26"/>
      <p:bold r:id="rId27"/>
      <p:italic r:id="rId28"/>
      <p:boldItalic r:id="rId29"/>
    </p:embeddedFont>
    <p:embeddedFont>
      <p:font typeface="Proxima Nova" panose="020B0604020202020204" charset="0"/>
      <p:regular r:id="rId30"/>
      <p:bold r:id="rId31"/>
      <p:italic r:id="rId32"/>
      <p:boldItalic r:id="rId33"/>
    </p:embeddedFont>
    <p:embeddedFont>
      <p:font typeface="Roboto" panose="020B0604020202020204"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defaultTextStyle>
  <p:extLst>
    <p:ext uri="{EFAFB233-063F-42B5-8137-9DF3F51BA10A}">
      <p15:sldGuideLst xmlns:p15="http://schemas.microsoft.com/office/powerpoint/2012/main">
        <p15:guide id="1" orient="horz" pos="2160">
          <p15:clr>
            <a:srgbClr val="A4A3A4"/>
          </p15:clr>
        </p15:guide>
        <p15:guide id="2" pos="38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91" autoAdjust="0"/>
    <p:restoredTop sz="94660"/>
  </p:normalViewPr>
  <p:slideViewPr>
    <p:cSldViewPr snapToGrid="0">
      <p:cViewPr varScale="1">
        <p:scale>
          <a:sx n="83" d="100"/>
          <a:sy n="83" d="100"/>
        </p:scale>
        <p:origin x="494" y="62"/>
      </p:cViewPr>
      <p:guideLst>
        <p:guide orient="horz" pos="2160"/>
        <p:guide pos="38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9" Type="http://schemas.openxmlformats.org/officeDocument/2006/relationships/viewProps" Target="viewProps.xml"/><Relationship Id="rId21" Type="http://schemas.openxmlformats.org/officeDocument/2006/relationships/font" Target="fonts/font1.fntdata"/><Relationship Id="rId34" Type="http://schemas.openxmlformats.org/officeDocument/2006/relationships/font" Target="fonts/font14.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font" Target="fonts/font17.fnt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font" Target="fonts/font1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panose="020B0604020202020204"/>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R="0" lvl="1"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R="0" lvl="2"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R="0" lvl="3"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R="0" lvl="4"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R="0" lvl="5"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R="0" lvl="6"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R="0" lvl="7"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R="0" lvl="8"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panose="020B0604020202020204"/>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R="0" lvl="1"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R="0" lvl="2"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R="0" lvl="3"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R="0" lvl="4"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R="0" lvl="5"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R="0" lvl="6"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R="0" lvl="7"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R="0" lvl="8"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panose="020B0604020202020204"/>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L="914400" marR="0" lvl="1" indent="-228600" algn="l" rtl="0">
              <a:lnSpc>
                <a:spcPct val="100000"/>
              </a:lnSpc>
              <a:spcBef>
                <a:spcPts val="0"/>
              </a:spcBef>
              <a:spcAft>
                <a:spcPts val="0"/>
              </a:spcAft>
              <a:buClr>
                <a:srgbClr val="000000"/>
              </a:buClr>
              <a:buSzPts val="1400"/>
              <a:buFont typeface="Arial" panose="020B0604020202020204"/>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1371600" marR="0" lvl="2" indent="-228600" algn="l" rtl="0">
              <a:lnSpc>
                <a:spcPct val="100000"/>
              </a:lnSpc>
              <a:spcBef>
                <a:spcPts val="0"/>
              </a:spcBef>
              <a:spcAft>
                <a:spcPts val="0"/>
              </a:spcAft>
              <a:buClr>
                <a:srgbClr val="000000"/>
              </a:buClr>
              <a:buSzPts val="1400"/>
              <a:buFont typeface="Arial" panose="020B0604020202020204"/>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828800" marR="0" lvl="3" indent="-228600" algn="l" rtl="0">
              <a:lnSpc>
                <a:spcPct val="100000"/>
              </a:lnSpc>
              <a:spcBef>
                <a:spcPts val="0"/>
              </a:spcBef>
              <a:spcAft>
                <a:spcPts val="0"/>
              </a:spcAft>
              <a:buClr>
                <a:srgbClr val="000000"/>
              </a:buClr>
              <a:buSzPts val="1400"/>
              <a:buFont typeface="Arial" panose="020B0604020202020204"/>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2286000" marR="0" lvl="4" indent="-228600" algn="l" rtl="0">
              <a:lnSpc>
                <a:spcPct val="100000"/>
              </a:lnSpc>
              <a:spcBef>
                <a:spcPts val="0"/>
              </a:spcBef>
              <a:spcAft>
                <a:spcPts val="0"/>
              </a:spcAft>
              <a:buClr>
                <a:srgbClr val="000000"/>
              </a:buClr>
              <a:buSzPts val="1400"/>
              <a:buFont typeface="Arial" panose="020B0604020202020204"/>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743200" marR="0" lvl="5" indent="-228600" algn="l" rtl="0">
              <a:lnSpc>
                <a:spcPct val="100000"/>
              </a:lnSpc>
              <a:spcBef>
                <a:spcPts val="0"/>
              </a:spcBef>
              <a:spcAft>
                <a:spcPts val="0"/>
              </a:spcAft>
              <a:buClr>
                <a:srgbClr val="000000"/>
              </a:buClr>
              <a:buSzPts val="1400"/>
              <a:buFont typeface="Arial" panose="020B0604020202020204"/>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3200400" marR="0" lvl="6" indent="-228600" algn="l" rtl="0">
              <a:lnSpc>
                <a:spcPct val="100000"/>
              </a:lnSpc>
              <a:spcBef>
                <a:spcPts val="0"/>
              </a:spcBef>
              <a:spcAft>
                <a:spcPts val="0"/>
              </a:spcAft>
              <a:buClr>
                <a:srgbClr val="000000"/>
              </a:buClr>
              <a:buSzPts val="1400"/>
              <a:buFont typeface="Arial" panose="020B0604020202020204"/>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657600" marR="0" lvl="7" indent="-228600" algn="l" rtl="0">
              <a:lnSpc>
                <a:spcPct val="100000"/>
              </a:lnSpc>
              <a:spcBef>
                <a:spcPts val="0"/>
              </a:spcBef>
              <a:spcAft>
                <a:spcPts val="0"/>
              </a:spcAft>
              <a:buClr>
                <a:srgbClr val="000000"/>
              </a:buClr>
              <a:buSzPts val="1400"/>
              <a:buFont typeface="Arial" panose="020B0604020202020204"/>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4114800" marR="0" lvl="8" indent="-228600" algn="l" rtl="0">
              <a:lnSpc>
                <a:spcPct val="100000"/>
              </a:lnSpc>
              <a:spcBef>
                <a:spcPts val="0"/>
              </a:spcBef>
              <a:spcAft>
                <a:spcPts val="0"/>
              </a:spcAft>
              <a:buClr>
                <a:srgbClr val="000000"/>
              </a:buClr>
              <a:buSzPts val="1400"/>
              <a:buFont typeface="Arial" panose="020B0604020202020204"/>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panose="020B0604020202020204"/>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R="0" lvl="1"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R="0" lvl="2"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R="0" lvl="3"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R="0" lvl="4"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R="0" lvl="5"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R="0" lvl="6"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R="0" lvl="7"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R="0" lvl="8" algn="l" rtl="0">
              <a:lnSpc>
                <a:spcPct val="100000"/>
              </a:lnSpc>
              <a:spcBef>
                <a:spcPts val="0"/>
              </a:spcBef>
              <a:spcAft>
                <a:spcPts val="0"/>
              </a:spcAft>
              <a:buClr>
                <a:srgbClr val="000000"/>
              </a:buClr>
              <a:buSzPts val="1400"/>
              <a:buFont typeface="Arial" panose="020B0604020202020204"/>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panose="020B0604020202020204"/>
              <a:buNone/>
            </a:pPr>
            <a:fld id="{00000000-1234-1234-1234-123412341234}" type="slidenum">
              <a:rPr lang="en-US" sz="1200" b="0" i="0" u="none" strike="noStrike" cap="none">
                <a:solidFill>
                  <a:schemeClr val="dk1"/>
                </a:solidFill>
                <a:latin typeface="Calibri" panose="020F0502020204030204"/>
                <a:ea typeface="Calibri" panose="020F0502020204030204"/>
                <a:cs typeface="Calibri" panose="020F0502020204030204"/>
                <a:sym typeface="Calibri" panose="020F0502020204030204"/>
              </a:rPr>
              <a:pPr marL="0" marR="0" lvl="0" indent="0" algn="r" rtl="0">
                <a:lnSpc>
                  <a:spcPct val="100000"/>
                </a:lnSpc>
                <a:spcBef>
                  <a:spcPts val="0"/>
                </a:spcBef>
                <a:spcAft>
                  <a:spcPts val="0"/>
                </a:spcAft>
                <a:buClr>
                  <a:srgbClr val="000000"/>
                </a:buClr>
                <a:buSzPts val="1200"/>
                <a:buFont typeface="Arial" panose="020B0604020202020204"/>
                <a:buNone/>
              </a:pPr>
              <a:t>‹#›</a:t>
            </a:fld>
            <a:endParaRPr sz="1200" b="0" i="0" u="none" strike="noStrike" cap="none">
              <a:solidFill>
                <a:schemeClr val="dk1"/>
              </a:solidFill>
              <a:latin typeface="Calibri" panose="020F0502020204030204"/>
              <a:ea typeface="Calibri" panose="020F0502020204030204"/>
              <a:cs typeface="Calibri" panose="020F0502020204030204"/>
              <a:sym typeface="Calibri" panose="020F0502020204030204"/>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 name="Google Shape;72;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3" name="Google Shape;73;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pPr marL="0" lvl="0" indent="0" algn="r" rtl="0">
                <a:lnSpc>
                  <a:spcPct val="100000"/>
                </a:lnSpc>
                <a:spcBef>
                  <a:spcPts val="0"/>
                </a:spcBef>
                <a:spcAft>
                  <a:spcPts val="0"/>
                </a:spcAft>
                <a:buSzPts val="1400"/>
                <a:buNone/>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3" name="Google Shape;163;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4" name="Google Shape;164;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pPr marL="0" lvl="0" indent="0" algn="r" rtl="0">
                <a:lnSpc>
                  <a:spcPct val="100000"/>
                </a:lnSpc>
                <a:spcBef>
                  <a:spcPts val="0"/>
                </a:spcBef>
                <a:spcAft>
                  <a:spcPts val="0"/>
                </a:spcAft>
                <a:buSzPts val="1400"/>
                <a:buNone/>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4" name="Google Shape;184;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 name="Google Shape;81;p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2" name="Google Shape;82;p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pPr marL="0" lvl="0" indent="0" algn="r" rtl="0">
                <a:lnSpc>
                  <a:spcPct val="100000"/>
                </a:lnSpc>
                <a:spcBef>
                  <a:spcPts val="0"/>
                </a:spcBef>
                <a:spcAft>
                  <a:spcPts val="0"/>
                </a:spcAft>
                <a:buSzPts val="1400"/>
                <a:buNone/>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9c22b50724_0_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g9c22b50724_0_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4" name="Google Shape;104;g9c22b50724_0_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pPr marL="0" lvl="0" indent="0" algn="r" rtl="0">
                <a:lnSpc>
                  <a:spcPct val="100000"/>
                </a:lnSpc>
                <a:spcBef>
                  <a:spcPts val="0"/>
                </a:spcBef>
                <a:spcAft>
                  <a:spcPts val="0"/>
                </a:spcAft>
                <a:buSzPts val="1400"/>
                <a:buNone/>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p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7" name="Google Shape;97;p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pPr marL="0" lvl="0" indent="0" algn="r" rtl="0">
                <a:lnSpc>
                  <a:spcPct val="100000"/>
                </a:lnSpc>
                <a:spcBef>
                  <a:spcPts val="0"/>
                </a:spcBef>
                <a:spcAft>
                  <a:spcPts val="0"/>
                </a:spcAft>
                <a:buSzPts val="1400"/>
                <a:buNone/>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9c22b50724_0_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5" name="Google Shape;125;g9c22b50724_0_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6" name="Google Shape;126;g9c22b50724_0_3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pPr marL="0" lvl="0" indent="0" algn="r" rtl="0">
                <a:lnSpc>
                  <a:spcPct val="100000"/>
                </a:lnSpc>
                <a:spcBef>
                  <a:spcPts val="0"/>
                </a:spcBef>
                <a:spcAft>
                  <a:spcPts val="0"/>
                </a:spcAft>
                <a:buSzPts val="1400"/>
                <a:buNone/>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p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7" name="Google Shape;97;p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pPr marL="0" lvl="0" indent="0" algn="r" rtl="0">
                <a:lnSpc>
                  <a:spcPct val="100000"/>
                </a:lnSpc>
                <a:spcBef>
                  <a:spcPts val="0"/>
                </a:spcBef>
                <a:spcAft>
                  <a:spcPts val="0"/>
                </a:spcAft>
                <a:buSzPts val="1400"/>
                <a:buNone/>
              </a:pPr>
              <a:t>6</a:t>
            </a:fld>
            <a:endParaRPr lang="en-US"/>
          </a:p>
        </p:txBody>
      </p:sp>
    </p:spTree>
    <p:extLst>
      <p:ext uri="{BB962C8B-B14F-4D97-AF65-F5344CB8AC3E}">
        <p14:creationId xmlns:p14="http://schemas.microsoft.com/office/powerpoint/2010/main" val="3475951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1" name="Google Shape;141;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pPr marL="0" lvl="0" indent="0" algn="r" rtl="0">
                <a:lnSpc>
                  <a:spcPct val="100000"/>
                </a:lnSpc>
                <a:spcBef>
                  <a:spcPts val="0"/>
                </a:spcBef>
                <a:spcAft>
                  <a:spcPts val="0"/>
                </a:spcAft>
                <a:buSzPts val="1400"/>
                <a:buNone/>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9" name="Google Shape;14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0" name="Google Shape;15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pPr marL="0" lvl="0" indent="0" algn="r" rtl="0">
                <a:lnSpc>
                  <a:spcPct val="100000"/>
                </a:lnSpc>
                <a:spcBef>
                  <a:spcPts val="0"/>
                </a:spcBef>
                <a:spcAft>
                  <a:spcPts val="0"/>
                </a:spcAft>
                <a:buSzPts val="1400"/>
                <a:buNone/>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7" name="Google Shape;157;p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8" name="Google Shape;158;p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pPr marL="0" lvl="0" indent="0" algn="r" rtl="0">
                <a:lnSpc>
                  <a:spcPct val="100000"/>
                </a:lnSpc>
                <a:spcBef>
                  <a:spcPts val="0"/>
                </a:spcBef>
                <a:spcAft>
                  <a:spcPts val="0"/>
                </a:spcAft>
                <a:buSzPts val="1400"/>
                <a:buNone/>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p:cSld name="SECTION_HEADER_1">
    <p:spTree>
      <p:nvGrpSpPr>
        <p:cNvPr id="1" name="Shape 13"/>
        <p:cNvGrpSpPr/>
        <p:nvPr/>
      </p:nvGrpSpPr>
      <p:grpSpPr>
        <a:xfrm>
          <a:off x="0" y="0"/>
          <a:ext cx="0" cy="0"/>
          <a:chOff x="0" y="0"/>
          <a:chExt cx="0" cy="0"/>
        </a:xfrm>
      </p:grpSpPr>
      <p:sp>
        <p:nvSpPr>
          <p:cNvPr id="14" name="Google Shape;14;p2"/>
          <p:cNvSpPr txBox="1">
            <a:spLocks noGrp="1"/>
          </p:cNvSpPr>
          <p:nvPr>
            <p:ph type="title"/>
          </p:nvPr>
        </p:nvSpPr>
        <p:spPr>
          <a:xfrm>
            <a:off x="2589212" y="2058750"/>
            <a:ext cx="8915400" cy="14688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168DBA"/>
              </a:buClr>
              <a:buSzPts val="4000"/>
              <a:buFont typeface="Century Gothic" panose="020B0502020202020204"/>
              <a:buNone/>
              <a:defRPr sz="4000" b="0" cap="none"/>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a:endParaRPr/>
          </a:p>
        </p:txBody>
      </p:sp>
      <p:sp>
        <p:nvSpPr>
          <p:cNvPr id="15" name="Google Shape;15;p2"/>
          <p:cNvSpPr txBox="1">
            <a:spLocks noGrp="1"/>
          </p:cNvSpPr>
          <p:nvPr>
            <p:ph type="body" idx="1"/>
          </p:nvPr>
        </p:nvSpPr>
        <p:spPr>
          <a:xfrm>
            <a:off x="2589212" y="3530129"/>
            <a:ext cx="8915400" cy="860400"/>
          </a:xfrm>
          <a:prstGeom prst="rect">
            <a:avLst/>
          </a:prstGeom>
          <a:noFill/>
          <a:ln>
            <a:noFill/>
          </a:ln>
        </p:spPr>
        <p:txBody>
          <a:bodyPr spcFirstLastPara="1" wrap="square" lIns="91425" tIns="45700" rIns="91425" bIns="45700" anchor="t" anchorCtr="0">
            <a:noAutofit/>
          </a:bodyPr>
          <a:lstStyle>
            <a:lvl1pPr marL="457200" lvl="0" indent="-228600" algn="l">
              <a:lnSpc>
                <a:spcPct val="115000"/>
              </a:lnSpc>
              <a:spcBef>
                <a:spcPts val="1000"/>
              </a:spcBef>
              <a:spcAft>
                <a:spcPts val="0"/>
              </a:spcAft>
              <a:buSzPts val="2000"/>
              <a:buNone/>
              <a:defRPr sz="2000">
                <a:solidFill>
                  <a:srgbClr val="595959"/>
                </a:solidFill>
              </a:defRPr>
            </a:lvl1pPr>
            <a:lvl2pPr marL="914400" lvl="1" indent="-228600" algn="l">
              <a:lnSpc>
                <a:spcPct val="115000"/>
              </a:lnSpc>
              <a:spcBef>
                <a:spcPts val="1000"/>
              </a:spcBef>
              <a:spcAft>
                <a:spcPts val="0"/>
              </a:spcAft>
              <a:buSzPts val="1800"/>
              <a:buNone/>
              <a:defRPr sz="1800">
                <a:solidFill>
                  <a:srgbClr val="888888"/>
                </a:solidFill>
              </a:defRPr>
            </a:lvl2pPr>
            <a:lvl3pPr marL="1371600" lvl="2" indent="-228600" algn="l">
              <a:lnSpc>
                <a:spcPct val="115000"/>
              </a:lnSpc>
              <a:spcBef>
                <a:spcPts val="1000"/>
              </a:spcBef>
              <a:spcAft>
                <a:spcPts val="0"/>
              </a:spcAft>
              <a:buSzPts val="1600"/>
              <a:buNone/>
              <a:defRPr sz="1600">
                <a:solidFill>
                  <a:srgbClr val="888888"/>
                </a:solidFill>
              </a:defRPr>
            </a:lvl3pPr>
            <a:lvl4pPr marL="1828800" lvl="3" indent="-228600" algn="l">
              <a:lnSpc>
                <a:spcPct val="115000"/>
              </a:lnSpc>
              <a:spcBef>
                <a:spcPts val="1000"/>
              </a:spcBef>
              <a:spcAft>
                <a:spcPts val="0"/>
              </a:spcAft>
              <a:buSzPts val="1400"/>
              <a:buNone/>
              <a:defRPr sz="1400">
                <a:solidFill>
                  <a:srgbClr val="888888"/>
                </a:solidFill>
              </a:defRPr>
            </a:lvl4pPr>
            <a:lvl5pPr marL="2286000" lvl="4" indent="-228600" algn="l">
              <a:lnSpc>
                <a:spcPct val="115000"/>
              </a:lnSpc>
              <a:spcBef>
                <a:spcPts val="1000"/>
              </a:spcBef>
              <a:spcAft>
                <a:spcPts val="0"/>
              </a:spcAft>
              <a:buSzPts val="1400"/>
              <a:buNone/>
              <a:defRPr sz="1400">
                <a:solidFill>
                  <a:srgbClr val="888888"/>
                </a:solidFill>
              </a:defRPr>
            </a:lvl5pPr>
            <a:lvl6pPr marL="2743200" lvl="5" indent="-228600" algn="l">
              <a:lnSpc>
                <a:spcPct val="115000"/>
              </a:lnSpc>
              <a:spcBef>
                <a:spcPts val="1000"/>
              </a:spcBef>
              <a:spcAft>
                <a:spcPts val="0"/>
              </a:spcAft>
              <a:buSzPts val="1400"/>
              <a:buNone/>
              <a:defRPr sz="1400">
                <a:solidFill>
                  <a:srgbClr val="888888"/>
                </a:solidFill>
              </a:defRPr>
            </a:lvl6pPr>
            <a:lvl7pPr marL="3200400" lvl="6" indent="-228600" algn="l">
              <a:lnSpc>
                <a:spcPct val="115000"/>
              </a:lnSpc>
              <a:spcBef>
                <a:spcPts val="1000"/>
              </a:spcBef>
              <a:spcAft>
                <a:spcPts val="0"/>
              </a:spcAft>
              <a:buSzPts val="1400"/>
              <a:buNone/>
              <a:defRPr sz="1400">
                <a:solidFill>
                  <a:srgbClr val="888888"/>
                </a:solidFill>
              </a:defRPr>
            </a:lvl7pPr>
            <a:lvl8pPr marL="3657600" lvl="7" indent="-228600" algn="l">
              <a:lnSpc>
                <a:spcPct val="115000"/>
              </a:lnSpc>
              <a:spcBef>
                <a:spcPts val="1000"/>
              </a:spcBef>
              <a:spcAft>
                <a:spcPts val="0"/>
              </a:spcAft>
              <a:buSzPts val="1400"/>
              <a:buNone/>
              <a:defRPr sz="1400">
                <a:solidFill>
                  <a:srgbClr val="888888"/>
                </a:solidFill>
              </a:defRPr>
            </a:lvl8pPr>
            <a:lvl9pPr marL="4114800" lvl="8" indent="-228600" algn="l">
              <a:lnSpc>
                <a:spcPct val="115000"/>
              </a:lnSpc>
              <a:spcBef>
                <a:spcPts val="1000"/>
              </a:spcBef>
              <a:spcAft>
                <a:spcPts val="0"/>
              </a:spcAft>
              <a:buSzPts val="1400"/>
              <a:buNone/>
              <a:defRPr sz="1400">
                <a:solidFill>
                  <a:srgbClr val="888888"/>
                </a:solidFill>
              </a:defRPr>
            </a:lvl9pPr>
          </a:lstStyle>
          <a:p>
            <a:endParaRPr/>
          </a:p>
        </p:txBody>
      </p:sp>
      <p:sp>
        <p:nvSpPr>
          <p:cNvPr id="16" name="Google Shape;16;p2"/>
          <p:cNvSpPr txBox="1">
            <a:spLocks noGrp="1"/>
          </p:cNvSpPr>
          <p:nvPr>
            <p:ph type="dt" idx="10"/>
          </p:nvPr>
        </p:nvSpPr>
        <p:spPr>
          <a:xfrm>
            <a:off x="10361612" y="6130437"/>
            <a:ext cx="1146300" cy="37050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a:lstStyle>
          <a:p>
            <a:endParaRPr/>
          </a:p>
        </p:txBody>
      </p:sp>
      <p:sp>
        <p:nvSpPr>
          <p:cNvPr id="17" name="Google Shape;17;p2"/>
          <p:cNvSpPr txBox="1">
            <a:spLocks noGrp="1"/>
          </p:cNvSpPr>
          <p:nvPr>
            <p:ph type="ftr" idx="11"/>
          </p:nvPr>
        </p:nvSpPr>
        <p:spPr>
          <a:xfrm>
            <a:off x="2589212" y="6135808"/>
            <a:ext cx="76200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a:lstStyle>
          <a:p>
            <a:endParaRPr/>
          </a:p>
        </p:txBody>
      </p:sp>
      <p:sp>
        <p:nvSpPr>
          <p:cNvPr id="18" name="Google Shape;18;p2"/>
          <p:cNvSpPr/>
          <p:nvPr/>
        </p:nvSpPr>
        <p:spPr>
          <a:xfrm rot="10800000" flipH="1">
            <a:off x="-4189" y="3178172"/>
            <a:ext cx="1588529" cy="507300"/>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panose="020B0604020202020204"/>
              <a:buNone/>
            </a:pPr>
            <a:endParaRPr sz="1400" b="0" i="0" u="none" strike="noStrike" cap="none">
              <a:solidFill>
                <a:srgbClr val="000000"/>
              </a:solidFill>
              <a:latin typeface="Arial" panose="020B0604020202020204"/>
              <a:ea typeface="Arial" panose="020B0604020202020204"/>
              <a:cs typeface="Arial" panose="020B0604020202020204"/>
              <a:sym typeface="Arial" panose="020B0604020202020204"/>
            </a:endParaRPr>
          </a:p>
        </p:txBody>
      </p:sp>
      <p:sp>
        <p:nvSpPr>
          <p:cNvPr id="19" name="Google Shape;19;p2"/>
          <p:cNvSpPr txBox="1">
            <a:spLocks noGrp="1"/>
          </p:cNvSpPr>
          <p:nvPr>
            <p:ph type="sldNum" idx="12"/>
          </p:nvPr>
        </p:nvSpPr>
        <p:spPr>
          <a:xfrm>
            <a:off x="531812" y="3244139"/>
            <a:ext cx="7797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1pPr>
            <a:lvl2pPr marL="0" marR="0" lvl="1"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2pPr>
            <a:lvl3pPr marL="0" marR="0" lvl="2"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3pPr>
            <a:lvl4pPr marL="0" marR="0" lvl="3"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4pPr>
            <a:lvl5pPr marL="0" marR="0" lvl="4"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5pPr>
            <a:lvl6pPr marL="0" marR="0" lvl="5"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6pPr>
            <a:lvl7pPr marL="0" marR="0" lvl="6"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7pPr>
            <a:lvl8pPr marL="0" marR="0" lvl="7"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8pPr>
            <a:lvl9pPr marL="0" marR="0" lvl="8"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4"/>
        <p:cNvGrpSpPr/>
        <p:nvPr/>
      </p:nvGrpSpPr>
      <p:grpSpPr>
        <a:xfrm>
          <a:off x="0" y="0"/>
          <a:ext cx="0" cy="0"/>
          <a:chOff x="0" y="0"/>
          <a:chExt cx="0" cy="0"/>
        </a:xfrm>
      </p:grpSpPr>
      <p:sp>
        <p:nvSpPr>
          <p:cNvPr id="55" name="Google Shape;55;p11"/>
          <p:cNvSpPr/>
          <p:nvPr/>
        </p:nvSpPr>
        <p:spPr>
          <a:xfrm>
            <a:off x="6096000" y="133"/>
            <a:ext cx="6096000" cy="6858000"/>
          </a:xfrm>
          <a:prstGeom prst="rect">
            <a:avLst/>
          </a:prstGeom>
          <a:solidFill>
            <a:schemeClr val="dk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panose="020B0604020202020204"/>
              <a:buNone/>
            </a:pPr>
            <a:endParaRPr sz="1400" b="0" i="0" u="none" strike="noStrike" cap="none">
              <a:solidFill>
                <a:srgbClr val="000000"/>
              </a:solidFill>
              <a:latin typeface="Arial" panose="020B0604020202020204"/>
              <a:ea typeface="Arial" panose="020B0604020202020204"/>
              <a:cs typeface="Arial" panose="020B0604020202020204"/>
              <a:sym typeface="Arial" panose="020B0604020202020204"/>
            </a:endParaRPr>
          </a:p>
        </p:txBody>
      </p:sp>
      <p:cxnSp>
        <p:nvCxnSpPr>
          <p:cNvPr id="56" name="Google Shape;56;p11"/>
          <p:cNvCxnSpPr/>
          <p:nvPr/>
        </p:nvCxnSpPr>
        <p:spPr>
          <a:xfrm>
            <a:off x="6706233" y="5994000"/>
            <a:ext cx="624300" cy="0"/>
          </a:xfrm>
          <a:prstGeom prst="straightConnector1">
            <a:avLst/>
          </a:prstGeom>
          <a:noFill/>
          <a:ln w="19050" cap="flat" cmpd="sng">
            <a:solidFill>
              <a:schemeClr val="lt1"/>
            </a:solidFill>
            <a:prstDash val="solid"/>
            <a:round/>
            <a:headEnd type="none" w="sm" len="sm"/>
            <a:tailEnd type="none" w="sm" len="sm"/>
          </a:ln>
        </p:spPr>
      </p:cxnSp>
      <p:sp>
        <p:nvSpPr>
          <p:cNvPr id="57" name="Google Shape;57;p11"/>
          <p:cNvSpPr txBox="1">
            <a:spLocks noGrp="1"/>
          </p:cNvSpPr>
          <p:nvPr>
            <p:ph type="title"/>
          </p:nvPr>
        </p:nvSpPr>
        <p:spPr>
          <a:xfrm>
            <a:off x="354000" y="1834132"/>
            <a:ext cx="5393700" cy="2069100"/>
          </a:xfrm>
          <a:prstGeom prst="rect">
            <a:avLst/>
          </a:prstGeom>
          <a:noFill/>
          <a:ln>
            <a:noFill/>
          </a:ln>
        </p:spPr>
        <p:txBody>
          <a:bodyPr spcFirstLastPara="1" wrap="square" lIns="121900" tIns="121900" rIns="121900" bIns="121900" anchor="b" anchorCtr="0">
            <a:noAutofit/>
          </a:bodyPr>
          <a:lstStyle>
            <a:lvl1pPr lvl="0" algn="ctr">
              <a:lnSpc>
                <a:spcPct val="100000"/>
              </a:lnSpc>
              <a:spcBef>
                <a:spcPts val="0"/>
              </a:spcBef>
              <a:spcAft>
                <a:spcPts val="0"/>
              </a:spcAft>
              <a:buSzPts val="5100"/>
              <a:buNone/>
              <a:defRPr sz="5100"/>
            </a:lvl1pPr>
            <a:lvl2pPr lvl="1" algn="ctr">
              <a:lnSpc>
                <a:spcPct val="100000"/>
              </a:lnSpc>
              <a:spcBef>
                <a:spcPts val="0"/>
              </a:spcBef>
              <a:spcAft>
                <a:spcPts val="0"/>
              </a:spcAft>
              <a:buSzPts val="5100"/>
              <a:buNone/>
              <a:defRPr sz="5100"/>
            </a:lvl2pPr>
            <a:lvl3pPr lvl="2" algn="ctr">
              <a:lnSpc>
                <a:spcPct val="100000"/>
              </a:lnSpc>
              <a:spcBef>
                <a:spcPts val="0"/>
              </a:spcBef>
              <a:spcAft>
                <a:spcPts val="0"/>
              </a:spcAft>
              <a:buSzPts val="5100"/>
              <a:buNone/>
              <a:defRPr sz="5100"/>
            </a:lvl3pPr>
            <a:lvl4pPr lvl="3" algn="ctr">
              <a:lnSpc>
                <a:spcPct val="100000"/>
              </a:lnSpc>
              <a:spcBef>
                <a:spcPts val="0"/>
              </a:spcBef>
              <a:spcAft>
                <a:spcPts val="0"/>
              </a:spcAft>
              <a:buSzPts val="5100"/>
              <a:buNone/>
              <a:defRPr sz="5100"/>
            </a:lvl4pPr>
            <a:lvl5pPr lvl="4" algn="ctr">
              <a:lnSpc>
                <a:spcPct val="100000"/>
              </a:lnSpc>
              <a:spcBef>
                <a:spcPts val="0"/>
              </a:spcBef>
              <a:spcAft>
                <a:spcPts val="0"/>
              </a:spcAft>
              <a:buSzPts val="5100"/>
              <a:buNone/>
              <a:defRPr sz="5100"/>
            </a:lvl5pPr>
            <a:lvl6pPr lvl="5" algn="ctr">
              <a:lnSpc>
                <a:spcPct val="100000"/>
              </a:lnSpc>
              <a:spcBef>
                <a:spcPts val="0"/>
              </a:spcBef>
              <a:spcAft>
                <a:spcPts val="0"/>
              </a:spcAft>
              <a:buSzPts val="5100"/>
              <a:buNone/>
              <a:defRPr sz="5100"/>
            </a:lvl6pPr>
            <a:lvl7pPr lvl="6" algn="ctr">
              <a:lnSpc>
                <a:spcPct val="100000"/>
              </a:lnSpc>
              <a:spcBef>
                <a:spcPts val="0"/>
              </a:spcBef>
              <a:spcAft>
                <a:spcPts val="0"/>
              </a:spcAft>
              <a:buSzPts val="5100"/>
              <a:buNone/>
              <a:defRPr sz="5100"/>
            </a:lvl7pPr>
            <a:lvl8pPr lvl="7" algn="ctr">
              <a:lnSpc>
                <a:spcPct val="100000"/>
              </a:lnSpc>
              <a:spcBef>
                <a:spcPts val="0"/>
              </a:spcBef>
              <a:spcAft>
                <a:spcPts val="0"/>
              </a:spcAft>
              <a:buSzPts val="5100"/>
              <a:buNone/>
              <a:defRPr sz="5100"/>
            </a:lvl8pPr>
            <a:lvl9pPr lvl="8" algn="ctr">
              <a:lnSpc>
                <a:spcPct val="100000"/>
              </a:lnSpc>
              <a:spcBef>
                <a:spcPts val="0"/>
              </a:spcBef>
              <a:spcAft>
                <a:spcPts val="0"/>
              </a:spcAft>
              <a:buSzPts val="5100"/>
              <a:buNone/>
              <a:defRPr sz="5100"/>
            </a:lvl9pPr>
          </a:lstStyle>
          <a:p>
            <a:endParaRPr/>
          </a:p>
        </p:txBody>
      </p:sp>
      <p:sp>
        <p:nvSpPr>
          <p:cNvPr id="58" name="Google Shape;58;p11"/>
          <p:cNvSpPr txBox="1">
            <a:spLocks noGrp="1"/>
          </p:cNvSpPr>
          <p:nvPr>
            <p:ph type="subTitle" idx="1"/>
          </p:nvPr>
        </p:nvSpPr>
        <p:spPr>
          <a:xfrm>
            <a:off x="354000" y="3974834"/>
            <a:ext cx="5393700" cy="1794000"/>
          </a:xfrm>
          <a:prstGeom prst="rect">
            <a:avLst/>
          </a:prstGeom>
          <a:noFill/>
          <a:ln>
            <a:noFill/>
          </a:ln>
        </p:spPr>
        <p:txBody>
          <a:bodyPr spcFirstLastPara="1" wrap="square" lIns="121900" tIns="121900" rIns="121900" bIns="121900" anchor="t" anchorCtr="0">
            <a:noAutofit/>
          </a:bodyPr>
          <a:lstStyle>
            <a:lvl1pPr lvl="0" algn="ctr">
              <a:lnSpc>
                <a:spcPct val="100000"/>
              </a:lnSpc>
              <a:spcBef>
                <a:spcPts val="0"/>
              </a:spcBef>
              <a:spcAft>
                <a:spcPts val="0"/>
              </a:spcAft>
              <a:buSzPts val="2400"/>
              <a:buNone/>
              <a:defRPr/>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
        <p:nvSpPr>
          <p:cNvPr id="59" name="Google Shape;59;p11"/>
          <p:cNvSpPr txBox="1">
            <a:spLocks noGrp="1"/>
          </p:cNvSpPr>
          <p:nvPr>
            <p:ph type="body" idx="2"/>
          </p:nvPr>
        </p:nvSpPr>
        <p:spPr>
          <a:xfrm>
            <a:off x="6586000" y="965600"/>
            <a:ext cx="5115900" cy="4926900"/>
          </a:xfrm>
          <a:prstGeom prst="rect">
            <a:avLst/>
          </a:prstGeom>
          <a:noFill/>
          <a:ln>
            <a:noFill/>
          </a:ln>
        </p:spPr>
        <p:txBody>
          <a:bodyPr spcFirstLastPara="1" wrap="square" lIns="121900" tIns="121900" rIns="121900" bIns="121900" anchor="ctr" anchorCtr="0">
            <a:noAutofit/>
          </a:bodyPr>
          <a:lstStyle>
            <a:lvl1pPr marL="457200" lvl="0" indent="-381000" algn="l">
              <a:lnSpc>
                <a:spcPct val="115000"/>
              </a:lnSpc>
              <a:spcBef>
                <a:spcPts val="0"/>
              </a:spcBef>
              <a:spcAft>
                <a:spcPts val="0"/>
              </a:spcAft>
              <a:buClr>
                <a:schemeClr val="lt1"/>
              </a:buClr>
              <a:buSzPts val="2400"/>
              <a:buChar char="●"/>
              <a:defRPr>
                <a:solidFill>
                  <a:schemeClr val="lt1"/>
                </a:solidFill>
              </a:defRPr>
            </a:lvl1pPr>
            <a:lvl2pPr marL="914400" lvl="1" indent="-349250" algn="l">
              <a:lnSpc>
                <a:spcPct val="115000"/>
              </a:lnSpc>
              <a:spcBef>
                <a:spcPts val="2100"/>
              </a:spcBef>
              <a:spcAft>
                <a:spcPts val="0"/>
              </a:spcAft>
              <a:buClr>
                <a:schemeClr val="lt1"/>
              </a:buClr>
              <a:buSzPts val="1900"/>
              <a:buChar char="○"/>
              <a:defRPr>
                <a:solidFill>
                  <a:schemeClr val="lt1"/>
                </a:solidFill>
              </a:defRPr>
            </a:lvl2pPr>
            <a:lvl3pPr marL="1371600" lvl="2" indent="-349250" algn="l">
              <a:lnSpc>
                <a:spcPct val="115000"/>
              </a:lnSpc>
              <a:spcBef>
                <a:spcPts val="2100"/>
              </a:spcBef>
              <a:spcAft>
                <a:spcPts val="0"/>
              </a:spcAft>
              <a:buClr>
                <a:schemeClr val="lt1"/>
              </a:buClr>
              <a:buSzPts val="1900"/>
              <a:buChar char="■"/>
              <a:defRPr>
                <a:solidFill>
                  <a:schemeClr val="lt1"/>
                </a:solidFill>
              </a:defRPr>
            </a:lvl3pPr>
            <a:lvl4pPr marL="1828800" lvl="3" indent="-349250" algn="l">
              <a:lnSpc>
                <a:spcPct val="115000"/>
              </a:lnSpc>
              <a:spcBef>
                <a:spcPts val="2100"/>
              </a:spcBef>
              <a:spcAft>
                <a:spcPts val="0"/>
              </a:spcAft>
              <a:buClr>
                <a:schemeClr val="lt1"/>
              </a:buClr>
              <a:buSzPts val="1900"/>
              <a:buChar char="●"/>
              <a:defRPr>
                <a:solidFill>
                  <a:schemeClr val="lt1"/>
                </a:solidFill>
              </a:defRPr>
            </a:lvl4pPr>
            <a:lvl5pPr marL="2286000" lvl="4" indent="-349250" algn="l">
              <a:lnSpc>
                <a:spcPct val="115000"/>
              </a:lnSpc>
              <a:spcBef>
                <a:spcPts val="2100"/>
              </a:spcBef>
              <a:spcAft>
                <a:spcPts val="0"/>
              </a:spcAft>
              <a:buClr>
                <a:schemeClr val="lt1"/>
              </a:buClr>
              <a:buSzPts val="1900"/>
              <a:buChar char="○"/>
              <a:defRPr>
                <a:solidFill>
                  <a:schemeClr val="lt1"/>
                </a:solidFill>
              </a:defRPr>
            </a:lvl5pPr>
            <a:lvl6pPr marL="2743200" lvl="5" indent="-349250" algn="l">
              <a:lnSpc>
                <a:spcPct val="115000"/>
              </a:lnSpc>
              <a:spcBef>
                <a:spcPts val="2100"/>
              </a:spcBef>
              <a:spcAft>
                <a:spcPts val="0"/>
              </a:spcAft>
              <a:buClr>
                <a:schemeClr val="lt1"/>
              </a:buClr>
              <a:buSzPts val="1900"/>
              <a:buChar char="■"/>
              <a:defRPr>
                <a:solidFill>
                  <a:schemeClr val="lt1"/>
                </a:solidFill>
              </a:defRPr>
            </a:lvl6pPr>
            <a:lvl7pPr marL="3200400" lvl="6" indent="-349250" algn="l">
              <a:lnSpc>
                <a:spcPct val="115000"/>
              </a:lnSpc>
              <a:spcBef>
                <a:spcPts val="2100"/>
              </a:spcBef>
              <a:spcAft>
                <a:spcPts val="0"/>
              </a:spcAft>
              <a:buClr>
                <a:schemeClr val="lt1"/>
              </a:buClr>
              <a:buSzPts val="1900"/>
              <a:buChar char="●"/>
              <a:defRPr>
                <a:solidFill>
                  <a:schemeClr val="lt1"/>
                </a:solidFill>
              </a:defRPr>
            </a:lvl7pPr>
            <a:lvl8pPr marL="3657600" lvl="7" indent="-349250" algn="l">
              <a:lnSpc>
                <a:spcPct val="115000"/>
              </a:lnSpc>
              <a:spcBef>
                <a:spcPts val="2100"/>
              </a:spcBef>
              <a:spcAft>
                <a:spcPts val="0"/>
              </a:spcAft>
              <a:buClr>
                <a:schemeClr val="lt1"/>
              </a:buClr>
              <a:buSzPts val="1900"/>
              <a:buChar char="○"/>
              <a:defRPr>
                <a:solidFill>
                  <a:schemeClr val="lt1"/>
                </a:solidFill>
              </a:defRPr>
            </a:lvl8pPr>
            <a:lvl9pPr marL="4114800" lvl="8" indent="-349250" algn="l">
              <a:lnSpc>
                <a:spcPct val="115000"/>
              </a:lnSpc>
              <a:spcBef>
                <a:spcPts val="2100"/>
              </a:spcBef>
              <a:spcAft>
                <a:spcPts val="2100"/>
              </a:spcAft>
              <a:buClr>
                <a:schemeClr val="lt1"/>
              </a:buClr>
              <a:buSzPts val="1900"/>
              <a:buChar char="■"/>
              <a:defRPr>
                <a:solidFill>
                  <a:schemeClr val="lt1"/>
                </a:solidFill>
              </a:defRPr>
            </a:lvl9pPr>
          </a:lstStyle>
          <a:p>
            <a:endParaRPr/>
          </a:p>
        </p:txBody>
      </p:sp>
      <p:sp>
        <p:nvSpPr>
          <p:cNvPr id="60" name="Google Shape;60;p11"/>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1pPr>
            <a:lvl2pPr marL="0" marR="0" lvl="1"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2pPr>
            <a:lvl3pPr marL="0" marR="0" lvl="2"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3pPr>
            <a:lvl4pPr marL="0" marR="0" lvl="3"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4pPr>
            <a:lvl5pPr marL="0" marR="0" lvl="4"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5pPr>
            <a:lvl6pPr marL="0" marR="0" lvl="5"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6pPr>
            <a:lvl7pPr marL="0" marR="0" lvl="6"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7pPr>
            <a:lvl8pPr marL="0" marR="0" lvl="7"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8pPr>
            <a:lvl9pPr marL="0" marR="0" lvl="8"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1"/>
        <p:cNvGrpSpPr/>
        <p:nvPr/>
      </p:nvGrpSpPr>
      <p:grpSpPr>
        <a:xfrm>
          <a:off x="0" y="0"/>
          <a:ext cx="0" cy="0"/>
          <a:chOff x="0" y="0"/>
          <a:chExt cx="0" cy="0"/>
        </a:xfrm>
      </p:grpSpPr>
      <p:sp>
        <p:nvSpPr>
          <p:cNvPr id="62" name="Google Shape;62;p12"/>
          <p:cNvSpPr txBox="1">
            <a:spLocks noGrp="1"/>
          </p:cNvSpPr>
          <p:nvPr>
            <p:ph type="body" idx="1"/>
          </p:nvPr>
        </p:nvSpPr>
        <p:spPr>
          <a:xfrm>
            <a:off x="426000" y="5644967"/>
            <a:ext cx="7998300" cy="798300"/>
          </a:xfrm>
          <a:prstGeom prst="rect">
            <a:avLst/>
          </a:prstGeom>
          <a:noFill/>
          <a:ln>
            <a:noFill/>
          </a:ln>
        </p:spPr>
        <p:txBody>
          <a:bodyPr spcFirstLastPara="1" wrap="square" lIns="121900" tIns="121900" rIns="121900" bIns="121900" anchor="ctr" anchorCtr="0">
            <a:noAutofit/>
          </a:bodyPr>
          <a:lstStyle>
            <a:lvl1pPr marL="457200" lvl="0" indent="-228600" algn="l">
              <a:lnSpc>
                <a:spcPct val="100000"/>
              </a:lnSpc>
              <a:spcBef>
                <a:spcPts val="0"/>
              </a:spcBef>
              <a:spcAft>
                <a:spcPts val="0"/>
              </a:spcAft>
              <a:buClr>
                <a:schemeClr val="accent3"/>
              </a:buClr>
              <a:buSzPts val="2400"/>
              <a:buFont typeface="Alfa Slab One" panose="00000500000000000000"/>
              <a:buNone/>
              <a:defRPr>
                <a:solidFill>
                  <a:schemeClr val="accent3"/>
                </a:solidFill>
                <a:latin typeface="Alfa Slab One" panose="00000500000000000000"/>
                <a:ea typeface="Alfa Slab One" panose="00000500000000000000"/>
                <a:cs typeface="Alfa Slab One" panose="00000500000000000000"/>
                <a:sym typeface="Alfa Slab One" panose="00000500000000000000"/>
              </a:defRPr>
            </a:lvl1pPr>
          </a:lstStyle>
          <a:p>
            <a:endParaRPr/>
          </a:p>
        </p:txBody>
      </p:sp>
      <p:sp>
        <p:nvSpPr>
          <p:cNvPr id="63" name="Google Shape;63;p12"/>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1pPr>
            <a:lvl2pPr marL="0" marR="0" lvl="1"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2pPr>
            <a:lvl3pPr marL="0" marR="0" lvl="2"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3pPr>
            <a:lvl4pPr marL="0" marR="0" lvl="3"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4pPr>
            <a:lvl5pPr marL="0" marR="0" lvl="4"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5pPr>
            <a:lvl6pPr marL="0" marR="0" lvl="5"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6pPr>
            <a:lvl7pPr marL="0" marR="0" lvl="6"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7pPr>
            <a:lvl8pPr marL="0" marR="0" lvl="7"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8pPr>
            <a:lvl9pPr marL="0" marR="0" lvl="8"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3"/>
          <p:cNvSpPr txBox="1">
            <a:spLocks noGrp="1"/>
          </p:cNvSpPr>
          <p:nvPr>
            <p:ph type="title" hasCustomPrompt="1"/>
          </p:nvPr>
        </p:nvSpPr>
        <p:spPr>
          <a:xfrm>
            <a:off x="415600" y="1557233"/>
            <a:ext cx="11360700" cy="2640000"/>
          </a:xfrm>
          <a:prstGeom prst="rect">
            <a:avLst/>
          </a:prstGeom>
          <a:noFill/>
          <a:ln>
            <a:noFill/>
          </a:ln>
        </p:spPr>
        <p:txBody>
          <a:bodyPr spcFirstLastPara="1" wrap="square" lIns="121900" tIns="121900" rIns="121900" bIns="121900" anchor="ctr" anchorCtr="0">
            <a:noAutofit/>
          </a:bodyPr>
          <a:lstStyle>
            <a:lvl1pPr lvl="0" algn="ctr">
              <a:lnSpc>
                <a:spcPct val="100000"/>
              </a:lnSpc>
              <a:spcBef>
                <a:spcPts val="0"/>
              </a:spcBef>
              <a:spcAft>
                <a:spcPts val="0"/>
              </a:spcAft>
              <a:buClr>
                <a:schemeClr val="dk1"/>
              </a:buClr>
              <a:buSzPts val="14700"/>
              <a:buNone/>
              <a:defRPr sz="14700">
                <a:solidFill>
                  <a:schemeClr val="dk1"/>
                </a:solidFill>
              </a:defRPr>
            </a:lvl1pPr>
            <a:lvl2pPr lvl="1" algn="ctr">
              <a:lnSpc>
                <a:spcPct val="100000"/>
              </a:lnSpc>
              <a:spcBef>
                <a:spcPts val="0"/>
              </a:spcBef>
              <a:spcAft>
                <a:spcPts val="0"/>
              </a:spcAft>
              <a:buClr>
                <a:schemeClr val="dk1"/>
              </a:buClr>
              <a:buSzPts val="14700"/>
              <a:buNone/>
              <a:defRPr sz="14700">
                <a:solidFill>
                  <a:schemeClr val="dk1"/>
                </a:solidFill>
              </a:defRPr>
            </a:lvl2pPr>
            <a:lvl3pPr lvl="2" algn="ctr">
              <a:lnSpc>
                <a:spcPct val="100000"/>
              </a:lnSpc>
              <a:spcBef>
                <a:spcPts val="0"/>
              </a:spcBef>
              <a:spcAft>
                <a:spcPts val="0"/>
              </a:spcAft>
              <a:buClr>
                <a:schemeClr val="dk1"/>
              </a:buClr>
              <a:buSzPts val="14700"/>
              <a:buNone/>
              <a:defRPr sz="14700">
                <a:solidFill>
                  <a:schemeClr val="dk1"/>
                </a:solidFill>
              </a:defRPr>
            </a:lvl3pPr>
            <a:lvl4pPr lvl="3" algn="ctr">
              <a:lnSpc>
                <a:spcPct val="100000"/>
              </a:lnSpc>
              <a:spcBef>
                <a:spcPts val="0"/>
              </a:spcBef>
              <a:spcAft>
                <a:spcPts val="0"/>
              </a:spcAft>
              <a:buClr>
                <a:schemeClr val="dk1"/>
              </a:buClr>
              <a:buSzPts val="14700"/>
              <a:buNone/>
              <a:defRPr sz="14700">
                <a:solidFill>
                  <a:schemeClr val="dk1"/>
                </a:solidFill>
              </a:defRPr>
            </a:lvl4pPr>
            <a:lvl5pPr lvl="4" algn="ctr">
              <a:lnSpc>
                <a:spcPct val="100000"/>
              </a:lnSpc>
              <a:spcBef>
                <a:spcPts val="0"/>
              </a:spcBef>
              <a:spcAft>
                <a:spcPts val="0"/>
              </a:spcAft>
              <a:buClr>
                <a:schemeClr val="dk1"/>
              </a:buClr>
              <a:buSzPts val="14700"/>
              <a:buNone/>
              <a:defRPr sz="14700">
                <a:solidFill>
                  <a:schemeClr val="dk1"/>
                </a:solidFill>
              </a:defRPr>
            </a:lvl5pPr>
            <a:lvl6pPr lvl="5" algn="ctr">
              <a:lnSpc>
                <a:spcPct val="100000"/>
              </a:lnSpc>
              <a:spcBef>
                <a:spcPts val="0"/>
              </a:spcBef>
              <a:spcAft>
                <a:spcPts val="0"/>
              </a:spcAft>
              <a:buClr>
                <a:schemeClr val="dk1"/>
              </a:buClr>
              <a:buSzPts val="14700"/>
              <a:buNone/>
              <a:defRPr sz="14700">
                <a:solidFill>
                  <a:schemeClr val="dk1"/>
                </a:solidFill>
              </a:defRPr>
            </a:lvl6pPr>
            <a:lvl7pPr lvl="6" algn="ctr">
              <a:lnSpc>
                <a:spcPct val="100000"/>
              </a:lnSpc>
              <a:spcBef>
                <a:spcPts val="0"/>
              </a:spcBef>
              <a:spcAft>
                <a:spcPts val="0"/>
              </a:spcAft>
              <a:buClr>
                <a:schemeClr val="dk1"/>
              </a:buClr>
              <a:buSzPts val="14700"/>
              <a:buNone/>
              <a:defRPr sz="14700">
                <a:solidFill>
                  <a:schemeClr val="dk1"/>
                </a:solidFill>
              </a:defRPr>
            </a:lvl7pPr>
            <a:lvl8pPr lvl="7" algn="ctr">
              <a:lnSpc>
                <a:spcPct val="100000"/>
              </a:lnSpc>
              <a:spcBef>
                <a:spcPts val="0"/>
              </a:spcBef>
              <a:spcAft>
                <a:spcPts val="0"/>
              </a:spcAft>
              <a:buClr>
                <a:schemeClr val="dk1"/>
              </a:buClr>
              <a:buSzPts val="14700"/>
              <a:buNone/>
              <a:defRPr sz="14700">
                <a:solidFill>
                  <a:schemeClr val="dk1"/>
                </a:solidFill>
              </a:defRPr>
            </a:lvl8pPr>
            <a:lvl9pPr lvl="8" algn="ctr">
              <a:lnSpc>
                <a:spcPct val="100000"/>
              </a:lnSpc>
              <a:spcBef>
                <a:spcPts val="0"/>
              </a:spcBef>
              <a:spcAft>
                <a:spcPts val="0"/>
              </a:spcAft>
              <a:buClr>
                <a:schemeClr val="dk1"/>
              </a:buClr>
              <a:buSzPts val="14700"/>
              <a:buNone/>
              <a:defRPr sz="14700">
                <a:solidFill>
                  <a:schemeClr val="dk1"/>
                </a:solidFill>
              </a:defRPr>
            </a:lvl9pPr>
          </a:lstStyle>
          <a:p>
            <a:r>
              <a:t>xx%</a:t>
            </a:r>
          </a:p>
        </p:txBody>
      </p:sp>
      <p:sp>
        <p:nvSpPr>
          <p:cNvPr id="66" name="Google Shape;66;p13"/>
          <p:cNvSpPr txBox="1">
            <a:spLocks noGrp="1"/>
          </p:cNvSpPr>
          <p:nvPr>
            <p:ph type="body" idx="1"/>
          </p:nvPr>
        </p:nvSpPr>
        <p:spPr>
          <a:xfrm>
            <a:off x="415600" y="4299000"/>
            <a:ext cx="11360700" cy="1428900"/>
          </a:xfrm>
          <a:prstGeom prst="rect">
            <a:avLst/>
          </a:prstGeom>
          <a:noFill/>
          <a:ln>
            <a:noFill/>
          </a:ln>
        </p:spPr>
        <p:txBody>
          <a:bodyPr spcFirstLastPara="1" wrap="square" lIns="121900" tIns="121900" rIns="121900" bIns="121900" anchor="t" anchorCtr="0">
            <a:noAutofit/>
          </a:bodyPr>
          <a:lstStyle>
            <a:lvl1pPr marL="457200" lvl="0" indent="-381000" algn="ctr">
              <a:lnSpc>
                <a:spcPct val="115000"/>
              </a:lnSpc>
              <a:spcBef>
                <a:spcPts val="0"/>
              </a:spcBef>
              <a:spcAft>
                <a:spcPts val="0"/>
              </a:spcAft>
              <a:buSzPts val="2400"/>
              <a:buChar char="●"/>
              <a:defRPr/>
            </a:lvl1pPr>
            <a:lvl2pPr marL="914400" lvl="1" indent="-349250" algn="ctr">
              <a:lnSpc>
                <a:spcPct val="115000"/>
              </a:lnSpc>
              <a:spcBef>
                <a:spcPts val="2100"/>
              </a:spcBef>
              <a:spcAft>
                <a:spcPts val="0"/>
              </a:spcAft>
              <a:buSzPts val="1900"/>
              <a:buChar char="○"/>
              <a:defRPr/>
            </a:lvl2pPr>
            <a:lvl3pPr marL="1371600" lvl="2" indent="-349250" algn="ctr">
              <a:lnSpc>
                <a:spcPct val="115000"/>
              </a:lnSpc>
              <a:spcBef>
                <a:spcPts val="2100"/>
              </a:spcBef>
              <a:spcAft>
                <a:spcPts val="0"/>
              </a:spcAft>
              <a:buSzPts val="1900"/>
              <a:buChar char="■"/>
              <a:defRPr/>
            </a:lvl3pPr>
            <a:lvl4pPr marL="1828800" lvl="3" indent="-349250" algn="ctr">
              <a:lnSpc>
                <a:spcPct val="115000"/>
              </a:lnSpc>
              <a:spcBef>
                <a:spcPts val="2100"/>
              </a:spcBef>
              <a:spcAft>
                <a:spcPts val="0"/>
              </a:spcAft>
              <a:buSzPts val="1900"/>
              <a:buChar char="●"/>
              <a:defRPr/>
            </a:lvl4pPr>
            <a:lvl5pPr marL="2286000" lvl="4" indent="-349250" algn="ctr">
              <a:lnSpc>
                <a:spcPct val="115000"/>
              </a:lnSpc>
              <a:spcBef>
                <a:spcPts val="2100"/>
              </a:spcBef>
              <a:spcAft>
                <a:spcPts val="0"/>
              </a:spcAft>
              <a:buSzPts val="1900"/>
              <a:buChar char="○"/>
              <a:defRPr/>
            </a:lvl5pPr>
            <a:lvl6pPr marL="2743200" lvl="5" indent="-349250" algn="ctr">
              <a:lnSpc>
                <a:spcPct val="115000"/>
              </a:lnSpc>
              <a:spcBef>
                <a:spcPts val="2100"/>
              </a:spcBef>
              <a:spcAft>
                <a:spcPts val="0"/>
              </a:spcAft>
              <a:buSzPts val="1900"/>
              <a:buChar char="■"/>
              <a:defRPr/>
            </a:lvl6pPr>
            <a:lvl7pPr marL="3200400" lvl="6" indent="-349250" algn="ctr">
              <a:lnSpc>
                <a:spcPct val="115000"/>
              </a:lnSpc>
              <a:spcBef>
                <a:spcPts val="2100"/>
              </a:spcBef>
              <a:spcAft>
                <a:spcPts val="0"/>
              </a:spcAft>
              <a:buSzPts val="1900"/>
              <a:buChar char="●"/>
              <a:defRPr/>
            </a:lvl7pPr>
            <a:lvl8pPr marL="3657600" lvl="7" indent="-349250" algn="ctr">
              <a:lnSpc>
                <a:spcPct val="115000"/>
              </a:lnSpc>
              <a:spcBef>
                <a:spcPts val="2100"/>
              </a:spcBef>
              <a:spcAft>
                <a:spcPts val="0"/>
              </a:spcAft>
              <a:buSzPts val="1900"/>
              <a:buChar char="○"/>
              <a:defRPr/>
            </a:lvl8pPr>
            <a:lvl9pPr marL="4114800" lvl="8" indent="-349250" algn="ctr">
              <a:lnSpc>
                <a:spcPct val="115000"/>
              </a:lnSpc>
              <a:spcBef>
                <a:spcPts val="2100"/>
              </a:spcBef>
              <a:spcAft>
                <a:spcPts val="2100"/>
              </a:spcAft>
              <a:buSzPts val="1900"/>
              <a:buChar char="■"/>
              <a:defRPr/>
            </a:lvl9pPr>
          </a:lstStyle>
          <a:p>
            <a:endParaRPr/>
          </a:p>
        </p:txBody>
      </p:sp>
      <p:sp>
        <p:nvSpPr>
          <p:cNvPr id="67" name="Google Shape;67;p13"/>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1pPr>
            <a:lvl2pPr marL="0" marR="0" lvl="1"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2pPr>
            <a:lvl3pPr marL="0" marR="0" lvl="2"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3pPr>
            <a:lvl4pPr marL="0" marR="0" lvl="3"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4pPr>
            <a:lvl5pPr marL="0" marR="0" lvl="4"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5pPr>
            <a:lvl6pPr marL="0" marR="0" lvl="5"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6pPr>
            <a:lvl7pPr marL="0" marR="0" lvl="6"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7pPr>
            <a:lvl8pPr marL="0" marR="0" lvl="7"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8pPr>
            <a:lvl9pPr marL="0" marR="0" lvl="8"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0"/>
        <p:cNvGrpSpPr/>
        <p:nvPr/>
      </p:nvGrpSpPr>
      <p:grpSpPr>
        <a:xfrm>
          <a:off x="0" y="0"/>
          <a:ext cx="0" cy="0"/>
          <a:chOff x="0" y="0"/>
          <a:chExt cx="0" cy="0"/>
        </a:xfrm>
      </p:grpSpPr>
      <p:sp>
        <p:nvSpPr>
          <p:cNvPr id="21" name="Google Shape;21;p3"/>
          <p:cNvSpPr txBox="1">
            <a:spLocks noGrp="1"/>
          </p:cNvSpPr>
          <p:nvPr>
            <p:ph type="title"/>
          </p:nvPr>
        </p:nvSpPr>
        <p:spPr>
          <a:xfrm>
            <a:off x="2592925" y="624110"/>
            <a:ext cx="8911800" cy="1281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168DBA"/>
              </a:buClr>
              <a:buSzPts val="18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a:endParaRPr/>
          </a:p>
        </p:txBody>
      </p:sp>
      <p:sp>
        <p:nvSpPr>
          <p:cNvPr id="22" name="Google Shape;22;p3"/>
          <p:cNvSpPr txBox="1">
            <a:spLocks noGrp="1"/>
          </p:cNvSpPr>
          <p:nvPr>
            <p:ph type="body" idx="1"/>
          </p:nvPr>
        </p:nvSpPr>
        <p:spPr>
          <a:xfrm>
            <a:off x="2589212" y="2133600"/>
            <a:ext cx="8915400" cy="3777600"/>
          </a:xfrm>
          <a:prstGeom prst="rect">
            <a:avLst/>
          </a:prstGeom>
          <a:noFill/>
          <a:ln>
            <a:noFill/>
          </a:ln>
        </p:spPr>
        <p:txBody>
          <a:bodyPr spcFirstLastPara="1" wrap="square" lIns="91425" tIns="45700" rIns="91425" bIns="45700" anchor="t" anchorCtr="0">
            <a:noAutofit/>
          </a:bodyPr>
          <a:lstStyle>
            <a:lvl1pPr marL="457200" lvl="0" indent="-342900" algn="l">
              <a:lnSpc>
                <a:spcPct val="115000"/>
              </a:lnSpc>
              <a:spcBef>
                <a:spcPts val="1000"/>
              </a:spcBef>
              <a:spcAft>
                <a:spcPts val="0"/>
              </a:spcAft>
              <a:buSzPts val="1800"/>
              <a:buChar char="●"/>
              <a:defRPr/>
            </a:lvl1pPr>
            <a:lvl2pPr marL="914400" lvl="1" indent="-342900" algn="l">
              <a:lnSpc>
                <a:spcPct val="115000"/>
              </a:lnSpc>
              <a:spcBef>
                <a:spcPts val="1000"/>
              </a:spcBef>
              <a:spcAft>
                <a:spcPts val="0"/>
              </a:spcAft>
              <a:buSzPts val="1800"/>
              <a:buChar char="○"/>
              <a:defRPr/>
            </a:lvl2pPr>
            <a:lvl3pPr marL="1371600" lvl="2" indent="-342900" algn="l">
              <a:lnSpc>
                <a:spcPct val="115000"/>
              </a:lnSpc>
              <a:spcBef>
                <a:spcPts val="1000"/>
              </a:spcBef>
              <a:spcAft>
                <a:spcPts val="0"/>
              </a:spcAft>
              <a:buSzPts val="1800"/>
              <a:buChar char="■"/>
              <a:defRPr/>
            </a:lvl3pPr>
            <a:lvl4pPr marL="1828800" lvl="3" indent="-342900" algn="l">
              <a:lnSpc>
                <a:spcPct val="115000"/>
              </a:lnSpc>
              <a:spcBef>
                <a:spcPts val="1000"/>
              </a:spcBef>
              <a:spcAft>
                <a:spcPts val="0"/>
              </a:spcAft>
              <a:buSzPts val="1800"/>
              <a:buChar char="●"/>
              <a:defRPr/>
            </a:lvl4pPr>
            <a:lvl5pPr marL="2286000" lvl="4" indent="-342900" algn="l">
              <a:lnSpc>
                <a:spcPct val="115000"/>
              </a:lnSpc>
              <a:spcBef>
                <a:spcPts val="1000"/>
              </a:spcBef>
              <a:spcAft>
                <a:spcPts val="0"/>
              </a:spcAft>
              <a:buSzPts val="1800"/>
              <a:buChar char="○"/>
              <a:defRPr/>
            </a:lvl5pPr>
            <a:lvl6pPr marL="2743200" lvl="5" indent="-342900" algn="l">
              <a:lnSpc>
                <a:spcPct val="115000"/>
              </a:lnSpc>
              <a:spcBef>
                <a:spcPts val="1000"/>
              </a:spcBef>
              <a:spcAft>
                <a:spcPts val="0"/>
              </a:spcAft>
              <a:buSzPts val="1800"/>
              <a:buChar char="■"/>
              <a:defRPr/>
            </a:lvl6pPr>
            <a:lvl7pPr marL="3200400" lvl="6" indent="-342900" algn="l">
              <a:lnSpc>
                <a:spcPct val="115000"/>
              </a:lnSpc>
              <a:spcBef>
                <a:spcPts val="1000"/>
              </a:spcBef>
              <a:spcAft>
                <a:spcPts val="0"/>
              </a:spcAft>
              <a:buSzPts val="1800"/>
              <a:buChar char="●"/>
              <a:defRPr/>
            </a:lvl7pPr>
            <a:lvl8pPr marL="3657600" lvl="7" indent="-342900" algn="l">
              <a:lnSpc>
                <a:spcPct val="115000"/>
              </a:lnSpc>
              <a:spcBef>
                <a:spcPts val="1000"/>
              </a:spcBef>
              <a:spcAft>
                <a:spcPts val="0"/>
              </a:spcAft>
              <a:buSzPts val="1800"/>
              <a:buChar char="○"/>
              <a:defRPr/>
            </a:lvl8pPr>
            <a:lvl9pPr marL="4114800" lvl="8" indent="-342900" algn="l">
              <a:lnSpc>
                <a:spcPct val="115000"/>
              </a:lnSpc>
              <a:spcBef>
                <a:spcPts val="1000"/>
              </a:spcBef>
              <a:spcAft>
                <a:spcPts val="0"/>
              </a:spcAft>
              <a:buSzPts val="1800"/>
              <a:buChar char="■"/>
              <a:defRPr/>
            </a:lvl9pPr>
          </a:lstStyle>
          <a:p>
            <a:endParaRPr/>
          </a:p>
        </p:txBody>
      </p:sp>
      <p:sp>
        <p:nvSpPr>
          <p:cNvPr id="23" name="Google Shape;23;p3"/>
          <p:cNvSpPr txBox="1">
            <a:spLocks noGrp="1"/>
          </p:cNvSpPr>
          <p:nvPr>
            <p:ph type="dt" idx="10"/>
          </p:nvPr>
        </p:nvSpPr>
        <p:spPr>
          <a:xfrm>
            <a:off x="10361612" y="6130437"/>
            <a:ext cx="1146300" cy="37050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a:lstStyle>
          <a:p>
            <a:endParaRPr/>
          </a:p>
        </p:txBody>
      </p:sp>
      <p:sp>
        <p:nvSpPr>
          <p:cNvPr id="24" name="Google Shape;24;p3"/>
          <p:cNvSpPr txBox="1">
            <a:spLocks noGrp="1"/>
          </p:cNvSpPr>
          <p:nvPr>
            <p:ph type="ftr" idx="11"/>
          </p:nvPr>
        </p:nvSpPr>
        <p:spPr>
          <a:xfrm>
            <a:off x="2589212" y="6135808"/>
            <a:ext cx="76200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SzPts val="1400"/>
              <a:buFont typeface="Arial" panose="020B0604020202020204"/>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a:lstStyle>
          <a:p>
            <a:endParaRPr/>
          </a:p>
        </p:txBody>
      </p:sp>
      <p:sp>
        <p:nvSpPr>
          <p:cNvPr id="25" name="Google Shape;25;p3"/>
          <p:cNvSpPr/>
          <p:nvPr/>
        </p:nvSpPr>
        <p:spPr>
          <a:xfrm rot="10800000" flipH="1">
            <a:off x="-4189" y="714372"/>
            <a:ext cx="1588529" cy="507300"/>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panose="020B0604020202020204"/>
              <a:buNone/>
            </a:pPr>
            <a:endParaRPr sz="1400" b="0" i="0" u="none" strike="noStrike" cap="none">
              <a:solidFill>
                <a:srgbClr val="000000"/>
              </a:solidFill>
              <a:latin typeface="Arial" panose="020B0604020202020204"/>
              <a:ea typeface="Arial" panose="020B0604020202020204"/>
              <a:cs typeface="Arial" panose="020B0604020202020204"/>
              <a:sym typeface="Arial" panose="020B0604020202020204"/>
            </a:endParaRPr>
          </a:p>
        </p:txBody>
      </p:sp>
      <p:sp>
        <p:nvSpPr>
          <p:cNvPr id="26" name="Google Shape;26;p3"/>
          <p:cNvSpPr txBox="1">
            <a:spLocks noGrp="1"/>
          </p:cNvSpPr>
          <p:nvPr>
            <p:ph type="sldNum" idx="12"/>
          </p:nvPr>
        </p:nvSpPr>
        <p:spPr>
          <a:xfrm>
            <a:off x="531812" y="787782"/>
            <a:ext cx="7797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1pPr>
            <a:lvl2pPr marL="0" marR="0" lvl="1"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2pPr>
            <a:lvl3pPr marL="0" marR="0" lvl="2"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3pPr>
            <a:lvl4pPr marL="0" marR="0" lvl="3"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4pPr>
            <a:lvl5pPr marL="0" marR="0" lvl="4"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5pPr>
            <a:lvl6pPr marL="0" marR="0" lvl="5"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6pPr>
            <a:lvl7pPr marL="0" marR="0" lvl="6"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7pPr>
            <a:lvl8pPr marL="0" marR="0" lvl="7"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8pPr>
            <a:lvl9pPr marL="0" marR="0" lvl="8"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7"/>
        <p:cNvGrpSpPr/>
        <p:nvPr/>
      </p:nvGrpSpPr>
      <p:grpSpPr>
        <a:xfrm>
          <a:off x="0" y="0"/>
          <a:ext cx="0" cy="0"/>
          <a:chOff x="0" y="0"/>
          <a:chExt cx="0" cy="0"/>
        </a:xfrm>
      </p:grpSpPr>
      <p:cxnSp>
        <p:nvCxnSpPr>
          <p:cNvPr id="28" name="Google Shape;28;p4"/>
          <p:cNvCxnSpPr/>
          <p:nvPr/>
        </p:nvCxnSpPr>
        <p:spPr>
          <a:xfrm>
            <a:off x="5704400" y="3668217"/>
            <a:ext cx="783300" cy="0"/>
          </a:xfrm>
          <a:prstGeom prst="straightConnector1">
            <a:avLst/>
          </a:prstGeom>
          <a:noFill/>
          <a:ln w="76200" cap="flat" cmpd="sng">
            <a:solidFill>
              <a:schemeClr val="dk1"/>
            </a:solidFill>
            <a:prstDash val="solid"/>
            <a:round/>
            <a:headEnd type="none" w="sm" len="sm"/>
            <a:tailEnd type="none" w="sm" len="sm"/>
          </a:ln>
        </p:spPr>
      </p:cxnSp>
      <p:sp>
        <p:nvSpPr>
          <p:cNvPr id="29" name="Google Shape;29;p4"/>
          <p:cNvSpPr txBox="1">
            <a:spLocks noGrp="1"/>
          </p:cNvSpPr>
          <p:nvPr>
            <p:ph type="ctrTitle"/>
          </p:nvPr>
        </p:nvSpPr>
        <p:spPr>
          <a:xfrm>
            <a:off x="415600" y="794633"/>
            <a:ext cx="11360700" cy="2610300"/>
          </a:xfrm>
          <a:prstGeom prst="rect">
            <a:avLst/>
          </a:prstGeom>
          <a:noFill/>
          <a:ln>
            <a:noFill/>
          </a:ln>
        </p:spPr>
        <p:txBody>
          <a:bodyPr spcFirstLastPara="1" wrap="square" lIns="121900" tIns="121900" rIns="121900" bIns="121900" anchor="b" anchorCtr="0">
            <a:noAutofit/>
          </a:bodyPr>
          <a:lstStyle>
            <a:lvl1pPr lvl="0" algn="ctr">
              <a:lnSpc>
                <a:spcPct val="100000"/>
              </a:lnSpc>
              <a:spcBef>
                <a:spcPts val="0"/>
              </a:spcBef>
              <a:spcAft>
                <a:spcPts val="0"/>
              </a:spcAft>
              <a:buSzPts val="7200"/>
              <a:buNone/>
              <a:defRPr sz="7200"/>
            </a:lvl1pPr>
            <a:lvl2pPr lvl="1" algn="ctr">
              <a:lnSpc>
                <a:spcPct val="100000"/>
              </a:lnSpc>
              <a:spcBef>
                <a:spcPts val="0"/>
              </a:spcBef>
              <a:spcAft>
                <a:spcPts val="0"/>
              </a:spcAft>
              <a:buSzPts val="7200"/>
              <a:buNone/>
              <a:defRPr sz="7200"/>
            </a:lvl2pPr>
            <a:lvl3pPr lvl="2" algn="ctr">
              <a:lnSpc>
                <a:spcPct val="100000"/>
              </a:lnSpc>
              <a:spcBef>
                <a:spcPts val="0"/>
              </a:spcBef>
              <a:spcAft>
                <a:spcPts val="0"/>
              </a:spcAft>
              <a:buSzPts val="7200"/>
              <a:buNone/>
              <a:defRPr sz="7200"/>
            </a:lvl3pPr>
            <a:lvl4pPr lvl="3" algn="ctr">
              <a:lnSpc>
                <a:spcPct val="100000"/>
              </a:lnSpc>
              <a:spcBef>
                <a:spcPts val="0"/>
              </a:spcBef>
              <a:spcAft>
                <a:spcPts val="0"/>
              </a:spcAft>
              <a:buSzPts val="7200"/>
              <a:buNone/>
              <a:defRPr sz="7200"/>
            </a:lvl4pPr>
            <a:lvl5pPr lvl="4" algn="ctr">
              <a:lnSpc>
                <a:spcPct val="100000"/>
              </a:lnSpc>
              <a:spcBef>
                <a:spcPts val="0"/>
              </a:spcBef>
              <a:spcAft>
                <a:spcPts val="0"/>
              </a:spcAft>
              <a:buSzPts val="7200"/>
              <a:buNone/>
              <a:defRPr sz="7200"/>
            </a:lvl5pPr>
            <a:lvl6pPr lvl="5" algn="ctr">
              <a:lnSpc>
                <a:spcPct val="100000"/>
              </a:lnSpc>
              <a:spcBef>
                <a:spcPts val="0"/>
              </a:spcBef>
              <a:spcAft>
                <a:spcPts val="0"/>
              </a:spcAft>
              <a:buSzPts val="7200"/>
              <a:buNone/>
              <a:defRPr sz="7200"/>
            </a:lvl6pPr>
            <a:lvl7pPr lvl="6" algn="ctr">
              <a:lnSpc>
                <a:spcPct val="100000"/>
              </a:lnSpc>
              <a:spcBef>
                <a:spcPts val="0"/>
              </a:spcBef>
              <a:spcAft>
                <a:spcPts val="0"/>
              </a:spcAft>
              <a:buSzPts val="7200"/>
              <a:buNone/>
              <a:defRPr sz="7200"/>
            </a:lvl7pPr>
            <a:lvl8pPr lvl="7" algn="ctr">
              <a:lnSpc>
                <a:spcPct val="100000"/>
              </a:lnSpc>
              <a:spcBef>
                <a:spcPts val="0"/>
              </a:spcBef>
              <a:spcAft>
                <a:spcPts val="0"/>
              </a:spcAft>
              <a:buSzPts val="7200"/>
              <a:buNone/>
              <a:defRPr sz="7200"/>
            </a:lvl8pPr>
            <a:lvl9pPr lvl="8" algn="ctr">
              <a:lnSpc>
                <a:spcPct val="100000"/>
              </a:lnSpc>
              <a:spcBef>
                <a:spcPts val="0"/>
              </a:spcBef>
              <a:spcAft>
                <a:spcPts val="0"/>
              </a:spcAft>
              <a:buSzPts val="7200"/>
              <a:buNone/>
              <a:defRPr sz="7200"/>
            </a:lvl9pPr>
          </a:lstStyle>
          <a:p>
            <a:endParaRPr/>
          </a:p>
        </p:txBody>
      </p:sp>
      <p:sp>
        <p:nvSpPr>
          <p:cNvPr id="30" name="Google Shape;30;p4"/>
          <p:cNvSpPr txBox="1">
            <a:spLocks noGrp="1"/>
          </p:cNvSpPr>
          <p:nvPr>
            <p:ph type="subTitle" idx="1"/>
          </p:nvPr>
        </p:nvSpPr>
        <p:spPr>
          <a:xfrm>
            <a:off x="415600" y="4221097"/>
            <a:ext cx="11360700" cy="978000"/>
          </a:xfrm>
          <a:prstGeom prst="rect">
            <a:avLst/>
          </a:prstGeom>
          <a:noFill/>
          <a:ln>
            <a:noFill/>
          </a:ln>
        </p:spPr>
        <p:txBody>
          <a:bodyPr spcFirstLastPara="1" wrap="square" lIns="121900" tIns="121900" rIns="121900" bIns="121900" anchor="t" anchorCtr="0">
            <a:noAutofit/>
          </a:bodyPr>
          <a:lstStyle>
            <a:lvl1pPr lvl="0" algn="ctr">
              <a:lnSpc>
                <a:spcPct val="100000"/>
              </a:lnSpc>
              <a:spcBef>
                <a:spcPts val="0"/>
              </a:spcBef>
              <a:spcAft>
                <a:spcPts val="0"/>
              </a:spcAft>
              <a:buSzPts val="3200"/>
              <a:buNone/>
              <a:defRPr sz="3200"/>
            </a:lvl1pPr>
            <a:lvl2pPr lvl="1" algn="ctr">
              <a:lnSpc>
                <a:spcPct val="100000"/>
              </a:lnSpc>
              <a:spcBef>
                <a:spcPts val="0"/>
              </a:spcBef>
              <a:spcAft>
                <a:spcPts val="0"/>
              </a:spcAft>
              <a:buSzPts val="3200"/>
              <a:buNone/>
              <a:defRPr sz="3200"/>
            </a:lvl2pPr>
            <a:lvl3pPr lvl="2" algn="ctr">
              <a:lnSpc>
                <a:spcPct val="100000"/>
              </a:lnSpc>
              <a:spcBef>
                <a:spcPts val="0"/>
              </a:spcBef>
              <a:spcAft>
                <a:spcPts val="0"/>
              </a:spcAft>
              <a:buSzPts val="3200"/>
              <a:buNone/>
              <a:defRPr sz="3200"/>
            </a:lvl3pPr>
            <a:lvl4pPr lvl="3" algn="ctr">
              <a:lnSpc>
                <a:spcPct val="100000"/>
              </a:lnSpc>
              <a:spcBef>
                <a:spcPts val="0"/>
              </a:spcBef>
              <a:spcAft>
                <a:spcPts val="0"/>
              </a:spcAft>
              <a:buSzPts val="3200"/>
              <a:buNone/>
              <a:defRPr sz="3200"/>
            </a:lvl4pPr>
            <a:lvl5pPr lvl="4" algn="ctr">
              <a:lnSpc>
                <a:spcPct val="100000"/>
              </a:lnSpc>
              <a:spcBef>
                <a:spcPts val="0"/>
              </a:spcBef>
              <a:spcAft>
                <a:spcPts val="0"/>
              </a:spcAft>
              <a:buSzPts val="3200"/>
              <a:buNone/>
              <a:defRPr sz="3200"/>
            </a:lvl5pPr>
            <a:lvl6pPr lvl="5" algn="ctr">
              <a:lnSpc>
                <a:spcPct val="100000"/>
              </a:lnSpc>
              <a:spcBef>
                <a:spcPts val="0"/>
              </a:spcBef>
              <a:spcAft>
                <a:spcPts val="0"/>
              </a:spcAft>
              <a:buSzPts val="3200"/>
              <a:buNone/>
              <a:defRPr sz="3200"/>
            </a:lvl6pPr>
            <a:lvl7pPr lvl="6" algn="ctr">
              <a:lnSpc>
                <a:spcPct val="100000"/>
              </a:lnSpc>
              <a:spcBef>
                <a:spcPts val="0"/>
              </a:spcBef>
              <a:spcAft>
                <a:spcPts val="0"/>
              </a:spcAft>
              <a:buSzPts val="3200"/>
              <a:buNone/>
              <a:defRPr sz="3200"/>
            </a:lvl7pPr>
            <a:lvl8pPr lvl="7" algn="ctr">
              <a:lnSpc>
                <a:spcPct val="100000"/>
              </a:lnSpc>
              <a:spcBef>
                <a:spcPts val="0"/>
              </a:spcBef>
              <a:spcAft>
                <a:spcPts val="0"/>
              </a:spcAft>
              <a:buSzPts val="3200"/>
              <a:buNone/>
              <a:defRPr sz="3200"/>
            </a:lvl8pPr>
            <a:lvl9pPr lvl="8" algn="ctr">
              <a:lnSpc>
                <a:spcPct val="100000"/>
              </a:lnSpc>
              <a:spcBef>
                <a:spcPts val="0"/>
              </a:spcBef>
              <a:spcAft>
                <a:spcPts val="0"/>
              </a:spcAft>
              <a:buSzPts val="3200"/>
              <a:buNone/>
              <a:defRPr sz="3200"/>
            </a:lvl9pPr>
          </a:lstStyle>
          <a:p>
            <a:endParaRPr/>
          </a:p>
        </p:txBody>
      </p:sp>
      <p:sp>
        <p:nvSpPr>
          <p:cNvPr id="31" name="Google Shape;31;p4"/>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1pPr>
            <a:lvl2pPr marL="0" marR="0" lvl="1"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2pPr>
            <a:lvl3pPr marL="0" marR="0" lvl="2"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3pPr>
            <a:lvl4pPr marL="0" marR="0" lvl="3"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4pPr>
            <a:lvl5pPr marL="0" marR="0" lvl="4"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5pPr>
            <a:lvl6pPr marL="0" marR="0" lvl="5"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6pPr>
            <a:lvl7pPr marL="0" marR="0" lvl="6"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7pPr>
            <a:lvl8pPr marL="0" marR="0" lvl="7"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8pPr>
            <a:lvl9pPr marL="0" marR="0" lvl="8"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32"/>
        <p:cNvGrpSpPr/>
        <p:nvPr/>
      </p:nvGrpSpPr>
      <p:grpSpPr>
        <a:xfrm>
          <a:off x="0" y="0"/>
          <a:ext cx="0" cy="0"/>
          <a:chOff x="0" y="0"/>
          <a:chExt cx="0" cy="0"/>
        </a:xfrm>
      </p:grpSpPr>
      <p:sp>
        <p:nvSpPr>
          <p:cNvPr id="33" name="Google Shape;33;p5"/>
          <p:cNvSpPr txBox="1">
            <a:spLocks noGrp="1"/>
          </p:cNvSpPr>
          <p:nvPr>
            <p:ph type="title"/>
          </p:nvPr>
        </p:nvSpPr>
        <p:spPr>
          <a:xfrm>
            <a:off x="415600" y="3307400"/>
            <a:ext cx="10819200" cy="3261300"/>
          </a:xfrm>
          <a:prstGeom prst="rect">
            <a:avLst/>
          </a:prstGeom>
          <a:noFill/>
          <a:ln>
            <a:noFill/>
          </a:ln>
        </p:spPr>
        <p:txBody>
          <a:bodyPr spcFirstLastPara="1" wrap="square" lIns="121900" tIns="121900" rIns="121900" bIns="121900" anchor="b" anchorCtr="0">
            <a:noAutofit/>
          </a:bodyPr>
          <a:lstStyle>
            <a:lvl1pPr lvl="0" algn="l">
              <a:lnSpc>
                <a:spcPct val="100000"/>
              </a:lnSpc>
              <a:spcBef>
                <a:spcPts val="0"/>
              </a:spcBef>
              <a:spcAft>
                <a:spcPts val="0"/>
              </a:spcAft>
              <a:buClr>
                <a:schemeClr val="lt1"/>
              </a:buClr>
              <a:buSzPts val="9100"/>
              <a:buNone/>
              <a:defRPr sz="9100">
                <a:solidFill>
                  <a:schemeClr val="lt1"/>
                </a:solidFill>
              </a:defRPr>
            </a:lvl1pPr>
            <a:lvl2pPr lvl="1" algn="l">
              <a:lnSpc>
                <a:spcPct val="100000"/>
              </a:lnSpc>
              <a:spcBef>
                <a:spcPts val="0"/>
              </a:spcBef>
              <a:spcAft>
                <a:spcPts val="0"/>
              </a:spcAft>
              <a:buClr>
                <a:schemeClr val="lt1"/>
              </a:buClr>
              <a:buSzPts val="9100"/>
              <a:buNone/>
              <a:defRPr sz="9100">
                <a:solidFill>
                  <a:schemeClr val="lt1"/>
                </a:solidFill>
              </a:defRPr>
            </a:lvl2pPr>
            <a:lvl3pPr lvl="2" algn="l">
              <a:lnSpc>
                <a:spcPct val="100000"/>
              </a:lnSpc>
              <a:spcBef>
                <a:spcPts val="0"/>
              </a:spcBef>
              <a:spcAft>
                <a:spcPts val="0"/>
              </a:spcAft>
              <a:buClr>
                <a:schemeClr val="lt1"/>
              </a:buClr>
              <a:buSzPts val="9100"/>
              <a:buNone/>
              <a:defRPr sz="9100">
                <a:solidFill>
                  <a:schemeClr val="lt1"/>
                </a:solidFill>
              </a:defRPr>
            </a:lvl3pPr>
            <a:lvl4pPr lvl="3" algn="l">
              <a:lnSpc>
                <a:spcPct val="100000"/>
              </a:lnSpc>
              <a:spcBef>
                <a:spcPts val="0"/>
              </a:spcBef>
              <a:spcAft>
                <a:spcPts val="0"/>
              </a:spcAft>
              <a:buClr>
                <a:schemeClr val="lt1"/>
              </a:buClr>
              <a:buSzPts val="9100"/>
              <a:buNone/>
              <a:defRPr sz="9100">
                <a:solidFill>
                  <a:schemeClr val="lt1"/>
                </a:solidFill>
              </a:defRPr>
            </a:lvl4pPr>
            <a:lvl5pPr lvl="4" algn="l">
              <a:lnSpc>
                <a:spcPct val="100000"/>
              </a:lnSpc>
              <a:spcBef>
                <a:spcPts val="0"/>
              </a:spcBef>
              <a:spcAft>
                <a:spcPts val="0"/>
              </a:spcAft>
              <a:buClr>
                <a:schemeClr val="lt1"/>
              </a:buClr>
              <a:buSzPts val="9100"/>
              <a:buNone/>
              <a:defRPr sz="9100">
                <a:solidFill>
                  <a:schemeClr val="lt1"/>
                </a:solidFill>
              </a:defRPr>
            </a:lvl5pPr>
            <a:lvl6pPr lvl="5" algn="l">
              <a:lnSpc>
                <a:spcPct val="100000"/>
              </a:lnSpc>
              <a:spcBef>
                <a:spcPts val="0"/>
              </a:spcBef>
              <a:spcAft>
                <a:spcPts val="0"/>
              </a:spcAft>
              <a:buClr>
                <a:schemeClr val="lt1"/>
              </a:buClr>
              <a:buSzPts val="9100"/>
              <a:buNone/>
              <a:defRPr sz="9100">
                <a:solidFill>
                  <a:schemeClr val="lt1"/>
                </a:solidFill>
              </a:defRPr>
            </a:lvl6pPr>
            <a:lvl7pPr lvl="6" algn="l">
              <a:lnSpc>
                <a:spcPct val="100000"/>
              </a:lnSpc>
              <a:spcBef>
                <a:spcPts val="0"/>
              </a:spcBef>
              <a:spcAft>
                <a:spcPts val="0"/>
              </a:spcAft>
              <a:buClr>
                <a:schemeClr val="lt1"/>
              </a:buClr>
              <a:buSzPts val="9100"/>
              <a:buNone/>
              <a:defRPr sz="9100">
                <a:solidFill>
                  <a:schemeClr val="lt1"/>
                </a:solidFill>
              </a:defRPr>
            </a:lvl7pPr>
            <a:lvl8pPr lvl="7" algn="l">
              <a:lnSpc>
                <a:spcPct val="100000"/>
              </a:lnSpc>
              <a:spcBef>
                <a:spcPts val="0"/>
              </a:spcBef>
              <a:spcAft>
                <a:spcPts val="0"/>
              </a:spcAft>
              <a:buClr>
                <a:schemeClr val="lt1"/>
              </a:buClr>
              <a:buSzPts val="9100"/>
              <a:buNone/>
              <a:defRPr sz="9100">
                <a:solidFill>
                  <a:schemeClr val="lt1"/>
                </a:solidFill>
              </a:defRPr>
            </a:lvl8pPr>
            <a:lvl9pPr lvl="8" algn="l">
              <a:lnSpc>
                <a:spcPct val="100000"/>
              </a:lnSpc>
              <a:spcBef>
                <a:spcPts val="0"/>
              </a:spcBef>
              <a:spcAft>
                <a:spcPts val="0"/>
              </a:spcAft>
              <a:buClr>
                <a:schemeClr val="lt1"/>
              </a:buClr>
              <a:buSzPts val="9100"/>
              <a:buNone/>
              <a:defRPr sz="9100">
                <a:solidFill>
                  <a:schemeClr val="lt1"/>
                </a:solidFill>
              </a:defRPr>
            </a:lvl9pPr>
          </a:lstStyle>
          <a:p>
            <a:endParaRPr/>
          </a:p>
        </p:txBody>
      </p:sp>
      <p:sp>
        <p:nvSpPr>
          <p:cNvPr id="34" name="Google Shape;34;p5"/>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1pPr>
            <a:lvl2pPr marL="0" marR="0" lvl="1"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2pPr>
            <a:lvl3pPr marL="0" marR="0" lvl="2"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3pPr>
            <a:lvl4pPr marL="0" marR="0" lvl="3"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4pPr>
            <a:lvl5pPr marL="0" marR="0" lvl="4"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5pPr>
            <a:lvl6pPr marL="0" marR="0" lvl="5"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6pPr>
            <a:lvl7pPr marL="0" marR="0" lvl="6"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7pPr>
            <a:lvl8pPr marL="0" marR="0" lvl="7"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8pPr>
            <a:lvl9pPr marL="0" marR="0" lvl="8"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a:endParaRPr/>
          </a:p>
        </p:txBody>
      </p:sp>
      <p:sp>
        <p:nvSpPr>
          <p:cNvPr id="37" name="Google Shape;37;p6"/>
          <p:cNvSpPr txBox="1">
            <a:spLocks noGrp="1"/>
          </p:cNvSpPr>
          <p:nvPr>
            <p:ph type="body" idx="1"/>
          </p:nvPr>
        </p:nvSpPr>
        <p:spPr>
          <a:xfrm>
            <a:off x="415600" y="1536633"/>
            <a:ext cx="11360700" cy="4555200"/>
          </a:xfrm>
          <a:prstGeom prst="rect">
            <a:avLst/>
          </a:prstGeom>
          <a:noFill/>
          <a:ln>
            <a:noFill/>
          </a:ln>
        </p:spPr>
        <p:txBody>
          <a:bodyPr spcFirstLastPara="1" wrap="square" lIns="121900" tIns="121900" rIns="121900" bIns="121900" anchor="t" anchorCtr="0">
            <a:noAutofit/>
          </a:bodyPr>
          <a:lstStyle>
            <a:lvl1pPr marL="457200" lvl="0" indent="-381000" algn="l">
              <a:lnSpc>
                <a:spcPct val="115000"/>
              </a:lnSpc>
              <a:spcBef>
                <a:spcPts val="0"/>
              </a:spcBef>
              <a:spcAft>
                <a:spcPts val="0"/>
              </a:spcAft>
              <a:buSzPts val="2400"/>
              <a:buChar char="●"/>
              <a:defRPr/>
            </a:lvl1pPr>
            <a:lvl2pPr marL="914400" lvl="1" indent="-349250" algn="l">
              <a:lnSpc>
                <a:spcPct val="115000"/>
              </a:lnSpc>
              <a:spcBef>
                <a:spcPts val="2100"/>
              </a:spcBef>
              <a:spcAft>
                <a:spcPts val="0"/>
              </a:spcAft>
              <a:buSzPts val="1900"/>
              <a:buChar char="○"/>
              <a:defRPr/>
            </a:lvl2pPr>
            <a:lvl3pPr marL="1371600" lvl="2" indent="-349250" algn="l">
              <a:lnSpc>
                <a:spcPct val="115000"/>
              </a:lnSpc>
              <a:spcBef>
                <a:spcPts val="2100"/>
              </a:spcBef>
              <a:spcAft>
                <a:spcPts val="0"/>
              </a:spcAft>
              <a:buSzPts val="1900"/>
              <a:buChar char="■"/>
              <a:defRPr/>
            </a:lvl3pPr>
            <a:lvl4pPr marL="1828800" lvl="3" indent="-349250" algn="l">
              <a:lnSpc>
                <a:spcPct val="115000"/>
              </a:lnSpc>
              <a:spcBef>
                <a:spcPts val="2100"/>
              </a:spcBef>
              <a:spcAft>
                <a:spcPts val="0"/>
              </a:spcAft>
              <a:buSzPts val="1900"/>
              <a:buChar char="●"/>
              <a:defRPr/>
            </a:lvl4pPr>
            <a:lvl5pPr marL="2286000" lvl="4" indent="-349250" algn="l">
              <a:lnSpc>
                <a:spcPct val="115000"/>
              </a:lnSpc>
              <a:spcBef>
                <a:spcPts val="2100"/>
              </a:spcBef>
              <a:spcAft>
                <a:spcPts val="0"/>
              </a:spcAft>
              <a:buSzPts val="1900"/>
              <a:buChar char="○"/>
              <a:defRPr/>
            </a:lvl5pPr>
            <a:lvl6pPr marL="2743200" lvl="5" indent="-349250" algn="l">
              <a:lnSpc>
                <a:spcPct val="115000"/>
              </a:lnSpc>
              <a:spcBef>
                <a:spcPts val="2100"/>
              </a:spcBef>
              <a:spcAft>
                <a:spcPts val="0"/>
              </a:spcAft>
              <a:buSzPts val="1900"/>
              <a:buChar char="■"/>
              <a:defRPr/>
            </a:lvl6pPr>
            <a:lvl7pPr marL="3200400" lvl="6" indent="-349250" algn="l">
              <a:lnSpc>
                <a:spcPct val="115000"/>
              </a:lnSpc>
              <a:spcBef>
                <a:spcPts val="2100"/>
              </a:spcBef>
              <a:spcAft>
                <a:spcPts val="0"/>
              </a:spcAft>
              <a:buSzPts val="1900"/>
              <a:buChar char="●"/>
              <a:defRPr/>
            </a:lvl7pPr>
            <a:lvl8pPr marL="3657600" lvl="7" indent="-349250" algn="l">
              <a:lnSpc>
                <a:spcPct val="115000"/>
              </a:lnSpc>
              <a:spcBef>
                <a:spcPts val="2100"/>
              </a:spcBef>
              <a:spcAft>
                <a:spcPts val="0"/>
              </a:spcAft>
              <a:buSzPts val="1900"/>
              <a:buChar char="○"/>
              <a:defRPr/>
            </a:lvl8pPr>
            <a:lvl9pPr marL="4114800" lvl="8" indent="-349250" algn="l">
              <a:lnSpc>
                <a:spcPct val="115000"/>
              </a:lnSpc>
              <a:spcBef>
                <a:spcPts val="2100"/>
              </a:spcBef>
              <a:spcAft>
                <a:spcPts val="2100"/>
              </a:spcAft>
              <a:buSzPts val="1900"/>
              <a:buChar char="■"/>
              <a:defRPr/>
            </a:lvl9pPr>
          </a:lstStyle>
          <a:p>
            <a:endParaRPr/>
          </a:p>
        </p:txBody>
      </p:sp>
      <p:sp>
        <p:nvSpPr>
          <p:cNvPr id="38" name="Google Shape;38;p6"/>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1pPr>
            <a:lvl2pPr marL="0" marR="0" lvl="1"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2pPr>
            <a:lvl3pPr marL="0" marR="0" lvl="2"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3pPr>
            <a:lvl4pPr marL="0" marR="0" lvl="3"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4pPr>
            <a:lvl5pPr marL="0" marR="0" lvl="4"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5pPr>
            <a:lvl6pPr marL="0" marR="0" lvl="5"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6pPr>
            <a:lvl7pPr marL="0" marR="0" lvl="6"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7pPr>
            <a:lvl8pPr marL="0" marR="0" lvl="7"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8pPr>
            <a:lvl9pPr marL="0" marR="0" lvl="8"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9"/>
        <p:cNvGrpSpPr/>
        <p:nvPr/>
      </p:nvGrpSpPr>
      <p:grpSpPr>
        <a:xfrm>
          <a:off x="0" y="0"/>
          <a:ext cx="0" cy="0"/>
          <a:chOff x="0" y="0"/>
          <a:chExt cx="0" cy="0"/>
        </a:xfrm>
      </p:grpSpPr>
      <p:sp>
        <p:nvSpPr>
          <p:cNvPr id="40" name="Google Shape;40;p7"/>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a:endParaRPr/>
          </a:p>
        </p:txBody>
      </p:sp>
      <p:sp>
        <p:nvSpPr>
          <p:cNvPr id="41" name="Google Shape;41;p7"/>
          <p:cNvSpPr txBox="1">
            <a:spLocks noGrp="1"/>
          </p:cNvSpPr>
          <p:nvPr>
            <p:ph type="body" idx="1"/>
          </p:nvPr>
        </p:nvSpPr>
        <p:spPr>
          <a:xfrm>
            <a:off x="415600" y="1536633"/>
            <a:ext cx="5333100" cy="4555200"/>
          </a:xfrm>
          <a:prstGeom prst="rect">
            <a:avLst/>
          </a:prstGeom>
          <a:noFill/>
          <a:ln>
            <a:noFill/>
          </a:ln>
        </p:spPr>
        <p:txBody>
          <a:bodyPr spcFirstLastPara="1" wrap="square" lIns="121900" tIns="121900" rIns="121900" bIns="121900" anchor="t" anchorCtr="0">
            <a:noAutofit/>
          </a:bodyPr>
          <a:lstStyle>
            <a:lvl1pPr marL="457200" lvl="0" indent="-349250" algn="l">
              <a:lnSpc>
                <a:spcPct val="115000"/>
              </a:lnSpc>
              <a:spcBef>
                <a:spcPts val="0"/>
              </a:spcBef>
              <a:spcAft>
                <a:spcPts val="0"/>
              </a:spcAft>
              <a:buSzPts val="1900"/>
              <a:buChar char="●"/>
              <a:defRPr sz="1900"/>
            </a:lvl1pPr>
            <a:lvl2pPr marL="914400" lvl="1" indent="-330200" algn="l">
              <a:lnSpc>
                <a:spcPct val="115000"/>
              </a:lnSpc>
              <a:spcBef>
                <a:spcPts val="2100"/>
              </a:spcBef>
              <a:spcAft>
                <a:spcPts val="0"/>
              </a:spcAft>
              <a:buSzPts val="1600"/>
              <a:buChar char="○"/>
              <a:defRPr sz="1600"/>
            </a:lvl2pPr>
            <a:lvl3pPr marL="1371600" lvl="2" indent="-330200" algn="l">
              <a:lnSpc>
                <a:spcPct val="115000"/>
              </a:lnSpc>
              <a:spcBef>
                <a:spcPts val="2100"/>
              </a:spcBef>
              <a:spcAft>
                <a:spcPts val="0"/>
              </a:spcAft>
              <a:buSzPts val="1600"/>
              <a:buChar char="■"/>
              <a:defRPr sz="1600"/>
            </a:lvl3pPr>
            <a:lvl4pPr marL="1828800" lvl="3" indent="-330200" algn="l">
              <a:lnSpc>
                <a:spcPct val="115000"/>
              </a:lnSpc>
              <a:spcBef>
                <a:spcPts val="2100"/>
              </a:spcBef>
              <a:spcAft>
                <a:spcPts val="0"/>
              </a:spcAft>
              <a:buSzPts val="1600"/>
              <a:buChar char="●"/>
              <a:defRPr sz="1600"/>
            </a:lvl4pPr>
            <a:lvl5pPr marL="2286000" lvl="4" indent="-330200" algn="l">
              <a:lnSpc>
                <a:spcPct val="115000"/>
              </a:lnSpc>
              <a:spcBef>
                <a:spcPts val="2100"/>
              </a:spcBef>
              <a:spcAft>
                <a:spcPts val="0"/>
              </a:spcAft>
              <a:buSzPts val="1600"/>
              <a:buChar char="○"/>
              <a:defRPr sz="1600"/>
            </a:lvl5pPr>
            <a:lvl6pPr marL="2743200" lvl="5" indent="-330200" algn="l">
              <a:lnSpc>
                <a:spcPct val="115000"/>
              </a:lnSpc>
              <a:spcBef>
                <a:spcPts val="2100"/>
              </a:spcBef>
              <a:spcAft>
                <a:spcPts val="0"/>
              </a:spcAft>
              <a:buSzPts val="1600"/>
              <a:buChar char="■"/>
              <a:defRPr sz="1600"/>
            </a:lvl6pPr>
            <a:lvl7pPr marL="3200400" lvl="6" indent="-330200" algn="l">
              <a:lnSpc>
                <a:spcPct val="115000"/>
              </a:lnSpc>
              <a:spcBef>
                <a:spcPts val="2100"/>
              </a:spcBef>
              <a:spcAft>
                <a:spcPts val="0"/>
              </a:spcAft>
              <a:buSzPts val="1600"/>
              <a:buChar char="●"/>
              <a:defRPr sz="1600"/>
            </a:lvl7pPr>
            <a:lvl8pPr marL="3657600" lvl="7" indent="-330200" algn="l">
              <a:lnSpc>
                <a:spcPct val="115000"/>
              </a:lnSpc>
              <a:spcBef>
                <a:spcPts val="2100"/>
              </a:spcBef>
              <a:spcAft>
                <a:spcPts val="0"/>
              </a:spcAft>
              <a:buSzPts val="1600"/>
              <a:buChar char="○"/>
              <a:defRPr sz="1600"/>
            </a:lvl8pPr>
            <a:lvl9pPr marL="4114800" lvl="8" indent="-330200" algn="l">
              <a:lnSpc>
                <a:spcPct val="115000"/>
              </a:lnSpc>
              <a:spcBef>
                <a:spcPts val="2100"/>
              </a:spcBef>
              <a:spcAft>
                <a:spcPts val="2100"/>
              </a:spcAft>
              <a:buSzPts val="1600"/>
              <a:buChar char="■"/>
              <a:defRPr sz="1600"/>
            </a:lvl9pPr>
          </a:lstStyle>
          <a:p>
            <a:endParaRPr/>
          </a:p>
        </p:txBody>
      </p:sp>
      <p:sp>
        <p:nvSpPr>
          <p:cNvPr id="42" name="Google Shape;42;p7"/>
          <p:cNvSpPr txBox="1">
            <a:spLocks noGrp="1"/>
          </p:cNvSpPr>
          <p:nvPr>
            <p:ph type="body" idx="2"/>
          </p:nvPr>
        </p:nvSpPr>
        <p:spPr>
          <a:xfrm>
            <a:off x="6443200" y="1536633"/>
            <a:ext cx="5333100" cy="4555200"/>
          </a:xfrm>
          <a:prstGeom prst="rect">
            <a:avLst/>
          </a:prstGeom>
          <a:noFill/>
          <a:ln>
            <a:noFill/>
          </a:ln>
        </p:spPr>
        <p:txBody>
          <a:bodyPr spcFirstLastPara="1" wrap="square" lIns="121900" tIns="121900" rIns="121900" bIns="121900" anchor="t" anchorCtr="0">
            <a:noAutofit/>
          </a:bodyPr>
          <a:lstStyle>
            <a:lvl1pPr marL="457200" lvl="0" indent="-349250" algn="l">
              <a:lnSpc>
                <a:spcPct val="115000"/>
              </a:lnSpc>
              <a:spcBef>
                <a:spcPts val="0"/>
              </a:spcBef>
              <a:spcAft>
                <a:spcPts val="0"/>
              </a:spcAft>
              <a:buSzPts val="1900"/>
              <a:buChar char="●"/>
              <a:defRPr sz="1900"/>
            </a:lvl1pPr>
            <a:lvl2pPr marL="914400" lvl="1" indent="-330200" algn="l">
              <a:lnSpc>
                <a:spcPct val="115000"/>
              </a:lnSpc>
              <a:spcBef>
                <a:spcPts val="2100"/>
              </a:spcBef>
              <a:spcAft>
                <a:spcPts val="0"/>
              </a:spcAft>
              <a:buSzPts val="1600"/>
              <a:buChar char="○"/>
              <a:defRPr sz="1600"/>
            </a:lvl2pPr>
            <a:lvl3pPr marL="1371600" lvl="2" indent="-330200" algn="l">
              <a:lnSpc>
                <a:spcPct val="115000"/>
              </a:lnSpc>
              <a:spcBef>
                <a:spcPts val="2100"/>
              </a:spcBef>
              <a:spcAft>
                <a:spcPts val="0"/>
              </a:spcAft>
              <a:buSzPts val="1600"/>
              <a:buChar char="■"/>
              <a:defRPr sz="1600"/>
            </a:lvl3pPr>
            <a:lvl4pPr marL="1828800" lvl="3" indent="-330200" algn="l">
              <a:lnSpc>
                <a:spcPct val="115000"/>
              </a:lnSpc>
              <a:spcBef>
                <a:spcPts val="2100"/>
              </a:spcBef>
              <a:spcAft>
                <a:spcPts val="0"/>
              </a:spcAft>
              <a:buSzPts val="1600"/>
              <a:buChar char="●"/>
              <a:defRPr sz="1600"/>
            </a:lvl4pPr>
            <a:lvl5pPr marL="2286000" lvl="4" indent="-330200" algn="l">
              <a:lnSpc>
                <a:spcPct val="115000"/>
              </a:lnSpc>
              <a:spcBef>
                <a:spcPts val="2100"/>
              </a:spcBef>
              <a:spcAft>
                <a:spcPts val="0"/>
              </a:spcAft>
              <a:buSzPts val="1600"/>
              <a:buChar char="○"/>
              <a:defRPr sz="1600"/>
            </a:lvl5pPr>
            <a:lvl6pPr marL="2743200" lvl="5" indent="-330200" algn="l">
              <a:lnSpc>
                <a:spcPct val="115000"/>
              </a:lnSpc>
              <a:spcBef>
                <a:spcPts val="2100"/>
              </a:spcBef>
              <a:spcAft>
                <a:spcPts val="0"/>
              </a:spcAft>
              <a:buSzPts val="1600"/>
              <a:buChar char="■"/>
              <a:defRPr sz="1600"/>
            </a:lvl6pPr>
            <a:lvl7pPr marL="3200400" lvl="6" indent="-330200" algn="l">
              <a:lnSpc>
                <a:spcPct val="115000"/>
              </a:lnSpc>
              <a:spcBef>
                <a:spcPts val="2100"/>
              </a:spcBef>
              <a:spcAft>
                <a:spcPts val="0"/>
              </a:spcAft>
              <a:buSzPts val="1600"/>
              <a:buChar char="●"/>
              <a:defRPr sz="1600"/>
            </a:lvl7pPr>
            <a:lvl8pPr marL="3657600" lvl="7" indent="-330200" algn="l">
              <a:lnSpc>
                <a:spcPct val="115000"/>
              </a:lnSpc>
              <a:spcBef>
                <a:spcPts val="2100"/>
              </a:spcBef>
              <a:spcAft>
                <a:spcPts val="0"/>
              </a:spcAft>
              <a:buSzPts val="1600"/>
              <a:buChar char="○"/>
              <a:defRPr sz="1600"/>
            </a:lvl8pPr>
            <a:lvl9pPr marL="4114800" lvl="8" indent="-330200" algn="l">
              <a:lnSpc>
                <a:spcPct val="115000"/>
              </a:lnSpc>
              <a:spcBef>
                <a:spcPts val="2100"/>
              </a:spcBef>
              <a:spcAft>
                <a:spcPts val="2100"/>
              </a:spcAft>
              <a:buSzPts val="1600"/>
              <a:buChar char="■"/>
              <a:defRPr sz="1600"/>
            </a:lvl9pPr>
          </a:lstStyle>
          <a:p>
            <a:endParaRPr/>
          </a:p>
        </p:txBody>
      </p:sp>
      <p:sp>
        <p:nvSpPr>
          <p:cNvPr id="43" name="Google Shape;43;p7"/>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1pPr>
            <a:lvl2pPr marL="0" marR="0" lvl="1"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2pPr>
            <a:lvl3pPr marL="0" marR="0" lvl="2"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3pPr>
            <a:lvl4pPr marL="0" marR="0" lvl="3"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4pPr>
            <a:lvl5pPr marL="0" marR="0" lvl="4"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5pPr>
            <a:lvl6pPr marL="0" marR="0" lvl="5"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6pPr>
            <a:lvl7pPr marL="0" marR="0" lvl="6"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7pPr>
            <a:lvl8pPr marL="0" marR="0" lvl="7"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8pPr>
            <a:lvl9pPr marL="0" marR="0" lvl="8"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4"/>
        <p:cNvGrpSpPr/>
        <p:nvPr/>
      </p:nvGrpSpPr>
      <p:grpSpPr>
        <a:xfrm>
          <a:off x="0" y="0"/>
          <a:ext cx="0" cy="0"/>
          <a:chOff x="0" y="0"/>
          <a:chExt cx="0" cy="0"/>
        </a:xfrm>
      </p:grpSpPr>
      <p:sp>
        <p:nvSpPr>
          <p:cNvPr id="45" name="Google Shape;45;p8"/>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a:endParaRPr/>
          </a:p>
        </p:txBody>
      </p:sp>
      <p:sp>
        <p:nvSpPr>
          <p:cNvPr id="46" name="Google Shape;46;p8"/>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1pPr>
            <a:lvl2pPr marL="0" marR="0" lvl="1"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2pPr>
            <a:lvl3pPr marL="0" marR="0" lvl="2"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3pPr>
            <a:lvl4pPr marL="0" marR="0" lvl="3"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4pPr>
            <a:lvl5pPr marL="0" marR="0" lvl="4"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5pPr>
            <a:lvl6pPr marL="0" marR="0" lvl="5"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6pPr>
            <a:lvl7pPr marL="0" marR="0" lvl="6"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7pPr>
            <a:lvl8pPr marL="0" marR="0" lvl="7"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8pPr>
            <a:lvl9pPr marL="0" marR="0" lvl="8"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415600" y="842400"/>
            <a:ext cx="3744000" cy="1007700"/>
          </a:xfrm>
          <a:prstGeom prst="rect">
            <a:avLst/>
          </a:prstGeom>
          <a:noFill/>
          <a:ln>
            <a:noFill/>
          </a:ln>
        </p:spPr>
        <p:txBody>
          <a:bodyPr spcFirstLastPara="1" wrap="square" lIns="121900" tIns="121900" rIns="121900" bIns="121900" anchor="b" anchorCtr="0">
            <a:noAutofit/>
          </a:bodyPr>
          <a:lstStyle>
            <a:lvl1pPr lvl="0" algn="l">
              <a:lnSpc>
                <a:spcPct val="100000"/>
              </a:lnSpc>
              <a:spcBef>
                <a:spcPts val="0"/>
              </a:spcBef>
              <a:spcAft>
                <a:spcPts val="0"/>
              </a:spcAft>
              <a:buSzPts val="3200"/>
              <a:buNone/>
              <a:defRPr sz="3200"/>
            </a:lvl1pPr>
            <a:lvl2pPr lvl="1" algn="l">
              <a:lnSpc>
                <a:spcPct val="100000"/>
              </a:lnSpc>
              <a:spcBef>
                <a:spcPts val="0"/>
              </a:spcBef>
              <a:spcAft>
                <a:spcPts val="0"/>
              </a:spcAft>
              <a:buSzPts val="3200"/>
              <a:buNone/>
              <a:defRPr sz="3200"/>
            </a:lvl2pPr>
            <a:lvl3pPr lvl="2" algn="l">
              <a:lnSpc>
                <a:spcPct val="100000"/>
              </a:lnSpc>
              <a:spcBef>
                <a:spcPts val="0"/>
              </a:spcBef>
              <a:spcAft>
                <a:spcPts val="0"/>
              </a:spcAft>
              <a:buSzPts val="3200"/>
              <a:buNone/>
              <a:defRPr sz="3200"/>
            </a:lvl3pPr>
            <a:lvl4pPr lvl="3" algn="l">
              <a:lnSpc>
                <a:spcPct val="100000"/>
              </a:lnSpc>
              <a:spcBef>
                <a:spcPts val="0"/>
              </a:spcBef>
              <a:spcAft>
                <a:spcPts val="0"/>
              </a:spcAft>
              <a:buSzPts val="3200"/>
              <a:buNone/>
              <a:defRPr sz="3200"/>
            </a:lvl4pPr>
            <a:lvl5pPr lvl="4" algn="l">
              <a:lnSpc>
                <a:spcPct val="100000"/>
              </a:lnSpc>
              <a:spcBef>
                <a:spcPts val="0"/>
              </a:spcBef>
              <a:spcAft>
                <a:spcPts val="0"/>
              </a:spcAft>
              <a:buSzPts val="3200"/>
              <a:buNone/>
              <a:defRPr sz="3200"/>
            </a:lvl5pPr>
            <a:lvl6pPr lvl="5" algn="l">
              <a:lnSpc>
                <a:spcPct val="100000"/>
              </a:lnSpc>
              <a:spcBef>
                <a:spcPts val="0"/>
              </a:spcBef>
              <a:spcAft>
                <a:spcPts val="0"/>
              </a:spcAft>
              <a:buSzPts val="3200"/>
              <a:buNone/>
              <a:defRPr sz="3200"/>
            </a:lvl6pPr>
            <a:lvl7pPr lvl="6" algn="l">
              <a:lnSpc>
                <a:spcPct val="100000"/>
              </a:lnSpc>
              <a:spcBef>
                <a:spcPts val="0"/>
              </a:spcBef>
              <a:spcAft>
                <a:spcPts val="0"/>
              </a:spcAft>
              <a:buSzPts val="3200"/>
              <a:buNone/>
              <a:defRPr sz="3200"/>
            </a:lvl7pPr>
            <a:lvl8pPr lvl="7" algn="l">
              <a:lnSpc>
                <a:spcPct val="100000"/>
              </a:lnSpc>
              <a:spcBef>
                <a:spcPts val="0"/>
              </a:spcBef>
              <a:spcAft>
                <a:spcPts val="0"/>
              </a:spcAft>
              <a:buSzPts val="3200"/>
              <a:buNone/>
              <a:defRPr sz="3200"/>
            </a:lvl8pPr>
            <a:lvl9pPr lvl="8" algn="l">
              <a:lnSpc>
                <a:spcPct val="100000"/>
              </a:lnSpc>
              <a:spcBef>
                <a:spcPts val="0"/>
              </a:spcBef>
              <a:spcAft>
                <a:spcPts val="0"/>
              </a:spcAft>
              <a:buSzPts val="3200"/>
              <a:buNone/>
              <a:defRPr sz="3200"/>
            </a:lvl9pPr>
          </a:lstStyle>
          <a:p>
            <a:endParaRPr/>
          </a:p>
        </p:txBody>
      </p:sp>
      <p:sp>
        <p:nvSpPr>
          <p:cNvPr id="49" name="Google Shape;49;p9"/>
          <p:cNvSpPr txBox="1">
            <a:spLocks noGrp="1"/>
          </p:cNvSpPr>
          <p:nvPr>
            <p:ph type="body" idx="1"/>
          </p:nvPr>
        </p:nvSpPr>
        <p:spPr>
          <a:xfrm>
            <a:off x="415600" y="1987833"/>
            <a:ext cx="3744000" cy="4104000"/>
          </a:xfrm>
          <a:prstGeom prst="rect">
            <a:avLst/>
          </a:prstGeom>
          <a:noFill/>
          <a:ln>
            <a:noFill/>
          </a:ln>
        </p:spPr>
        <p:txBody>
          <a:bodyPr spcFirstLastPara="1" wrap="square" lIns="121900" tIns="121900" rIns="121900" bIns="121900" anchor="t" anchorCtr="0">
            <a:noAutofit/>
          </a:bodyPr>
          <a:lstStyle>
            <a:lvl1pPr marL="457200" lvl="0" indent="-330200" algn="l">
              <a:lnSpc>
                <a:spcPct val="115000"/>
              </a:lnSpc>
              <a:spcBef>
                <a:spcPts val="0"/>
              </a:spcBef>
              <a:spcAft>
                <a:spcPts val="0"/>
              </a:spcAft>
              <a:buSzPts val="1600"/>
              <a:buChar char="●"/>
              <a:defRPr sz="1600"/>
            </a:lvl1pPr>
            <a:lvl2pPr marL="914400" lvl="1" indent="-330200" algn="l">
              <a:lnSpc>
                <a:spcPct val="115000"/>
              </a:lnSpc>
              <a:spcBef>
                <a:spcPts val="2100"/>
              </a:spcBef>
              <a:spcAft>
                <a:spcPts val="0"/>
              </a:spcAft>
              <a:buSzPts val="1600"/>
              <a:buChar char="○"/>
              <a:defRPr sz="1600"/>
            </a:lvl2pPr>
            <a:lvl3pPr marL="1371600" lvl="2" indent="-330200" algn="l">
              <a:lnSpc>
                <a:spcPct val="115000"/>
              </a:lnSpc>
              <a:spcBef>
                <a:spcPts val="2100"/>
              </a:spcBef>
              <a:spcAft>
                <a:spcPts val="0"/>
              </a:spcAft>
              <a:buSzPts val="1600"/>
              <a:buChar char="■"/>
              <a:defRPr sz="1600"/>
            </a:lvl3pPr>
            <a:lvl4pPr marL="1828800" lvl="3" indent="-330200" algn="l">
              <a:lnSpc>
                <a:spcPct val="115000"/>
              </a:lnSpc>
              <a:spcBef>
                <a:spcPts val="2100"/>
              </a:spcBef>
              <a:spcAft>
                <a:spcPts val="0"/>
              </a:spcAft>
              <a:buSzPts val="1600"/>
              <a:buChar char="●"/>
              <a:defRPr sz="1600"/>
            </a:lvl4pPr>
            <a:lvl5pPr marL="2286000" lvl="4" indent="-330200" algn="l">
              <a:lnSpc>
                <a:spcPct val="115000"/>
              </a:lnSpc>
              <a:spcBef>
                <a:spcPts val="2100"/>
              </a:spcBef>
              <a:spcAft>
                <a:spcPts val="0"/>
              </a:spcAft>
              <a:buSzPts val="1600"/>
              <a:buChar char="○"/>
              <a:defRPr sz="1600"/>
            </a:lvl5pPr>
            <a:lvl6pPr marL="2743200" lvl="5" indent="-330200" algn="l">
              <a:lnSpc>
                <a:spcPct val="115000"/>
              </a:lnSpc>
              <a:spcBef>
                <a:spcPts val="2100"/>
              </a:spcBef>
              <a:spcAft>
                <a:spcPts val="0"/>
              </a:spcAft>
              <a:buSzPts val="1600"/>
              <a:buChar char="■"/>
              <a:defRPr sz="1600"/>
            </a:lvl6pPr>
            <a:lvl7pPr marL="3200400" lvl="6" indent="-330200" algn="l">
              <a:lnSpc>
                <a:spcPct val="115000"/>
              </a:lnSpc>
              <a:spcBef>
                <a:spcPts val="2100"/>
              </a:spcBef>
              <a:spcAft>
                <a:spcPts val="0"/>
              </a:spcAft>
              <a:buSzPts val="1600"/>
              <a:buChar char="●"/>
              <a:defRPr sz="1600"/>
            </a:lvl7pPr>
            <a:lvl8pPr marL="3657600" lvl="7" indent="-330200" algn="l">
              <a:lnSpc>
                <a:spcPct val="115000"/>
              </a:lnSpc>
              <a:spcBef>
                <a:spcPts val="2100"/>
              </a:spcBef>
              <a:spcAft>
                <a:spcPts val="0"/>
              </a:spcAft>
              <a:buSzPts val="1600"/>
              <a:buChar char="○"/>
              <a:defRPr sz="1600"/>
            </a:lvl8pPr>
            <a:lvl9pPr marL="4114800" lvl="8" indent="-330200" algn="l">
              <a:lnSpc>
                <a:spcPct val="115000"/>
              </a:lnSpc>
              <a:spcBef>
                <a:spcPts val="2100"/>
              </a:spcBef>
              <a:spcAft>
                <a:spcPts val="2100"/>
              </a:spcAft>
              <a:buSzPts val="1600"/>
              <a:buChar char="■"/>
              <a:defRPr sz="1600"/>
            </a:lvl9pPr>
          </a:lstStyle>
          <a:p>
            <a:endParaRPr/>
          </a:p>
        </p:txBody>
      </p:sp>
      <p:sp>
        <p:nvSpPr>
          <p:cNvPr id="50" name="Google Shape;50;p9"/>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1pPr>
            <a:lvl2pPr marL="0" marR="0" lvl="1"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2pPr>
            <a:lvl3pPr marL="0" marR="0" lvl="2"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3pPr>
            <a:lvl4pPr marL="0" marR="0" lvl="3"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4pPr>
            <a:lvl5pPr marL="0" marR="0" lvl="4"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5pPr>
            <a:lvl6pPr marL="0" marR="0" lvl="5"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6pPr>
            <a:lvl7pPr marL="0" marR="0" lvl="6"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7pPr>
            <a:lvl8pPr marL="0" marR="0" lvl="7"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8pPr>
            <a:lvl9pPr marL="0" marR="0" lvl="8"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51"/>
        <p:cNvGrpSpPr/>
        <p:nvPr/>
      </p:nvGrpSpPr>
      <p:grpSpPr>
        <a:xfrm>
          <a:off x="0" y="0"/>
          <a:ext cx="0" cy="0"/>
          <a:chOff x="0" y="0"/>
          <a:chExt cx="0" cy="0"/>
        </a:xfrm>
      </p:grpSpPr>
      <p:sp>
        <p:nvSpPr>
          <p:cNvPr id="52" name="Google Shape;52;p10"/>
          <p:cNvSpPr txBox="1">
            <a:spLocks noGrp="1"/>
          </p:cNvSpPr>
          <p:nvPr>
            <p:ph type="title"/>
          </p:nvPr>
        </p:nvSpPr>
        <p:spPr>
          <a:xfrm>
            <a:off x="653667" y="701800"/>
            <a:ext cx="7578300" cy="5454300"/>
          </a:xfrm>
          <a:prstGeom prst="rect">
            <a:avLst/>
          </a:prstGeom>
          <a:noFill/>
          <a:ln>
            <a:noFill/>
          </a:ln>
        </p:spPr>
        <p:txBody>
          <a:bodyPr spcFirstLastPara="1" wrap="square" lIns="121900" tIns="121900" rIns="121900" bIns="121900" anchor="ctr" anchorCtr="0">
            <a:noAutofit/>
          </a:bodyPr>
          <a:lstStyle>
            <a:lvl1pPr lvl="0" algn="l">
              <a:lnSpc>
                <a:spcPct val="100000"/>
              </a:lnSpc>
              <a:spcBef>
                <a:spcPts val="0"/>
              </a:spcBef>
              <a:spcAft>
                <a:spcPts val="0"/>
              </a:spcAft>
              <a:buClr>
                <a:schemeClr val="lt1"/>
              </a:buClr>
              <a:buSzPts val="6400"/>
              <a:buNone/>
              <a:defRPr sz="6400">
                <a:solidFill>
                  <a:schemeClr val="lt1"/>
                </a:solidFill>
              </a:defRPr>
            </a:lvl1pPr>
            <a:lvl2pPr lvl="1" algn="l">
              <a:lnSpc>
                <a:spcPct val="100000"/>
              </a:lnSpc>
              <a:spcBef>
                <a:spcPts val="0"/>
              </a:spcBef>
              <a:spcAft>
                <a:spcPts val="0"/>
              </a:spcAft>
              <a:buClr>
                <a:schemeClr val="lt1"/>
              </a:buClr>
              <a:buSzPts val="6400"/>
              <a:buNone/>
              <a:defRPr sz="6400">
                <a:solidFill>
                  <a:schemeClr val="lt1"/>
                </a:solidFill>
              </a:defRPr>
            </a:lvl2pPr>
            <a:lvl3pPr lvl="2" algn="l">
              <a:lnSpc>
                <a:spcPct val="100000"/>
              </a:lnSpc>
              <a:spcBef>
                <a:spcPts val="0"/>
              </a:spcBef>
              <a:spcAft>
                <a:spcPts val="0"/>
              </a:spcAft>
              <a:buClr>
                <a:schemeClr val="lt1"/>
              </a:buClr>
              <a:buSzPts val="6400"/>
              <a:buNone/>
              <a:defRPr sz="6400">
                <a:solidFill>
                  <a:schemeClr val="lt1"/>
                </a:solidFill>
              </a:defRPr>
            </a:lvl3pPr>
            <a:lvl4pPr lvl="3" algn="l">
              <a:lnSpc>
                <a:spcPct val="100000"/>
              </a:lnSpc>
              <a:spcBef>
                <a:spcPts val="0"/>
              </a:spcBef>
              <a:spcAft>
                <a:spcPts val="0"/>
              </a:spcAft>
              <a:buClr>
                <a:schemeClr val="lt1"/>
              </a:buClr>
              <a:buSzPts val="6400"/>
              <a:buNone/>
              <a:defRPr sz="6400">
                <a:solidFill>
                  <a:schemeClr val="lt1"/>
                </a:solidFill>
              </a:defRPr>
            </a:lvl4pPr>
            <a:lvl5pPr lvl="4" algn="l">
              <a:lnSpc>
                <a:spcPct val="100000"/>
              </a:lnSpc>
              <a:spcBef>
                <a:spcPts val="0"/>
              </a:spcBef>
              <a:spcAft>
                <a:spcPts val="0"/>
              </a:spcAft>
              <a:buClr>
                <a:schemeClr val="lt1"/>
              </a:buClr>
              <a:buSzPts val="6400"/>
              <a:buNone/>
              <a:defRPr sz="6400">
                <a:solidFill>
                  <a:schemeClr val="lt1"/>
                </a:solidFill>
              </a:defRPr>
            </a:lvl5pPr>
            <a:lvl6pPr lvl="5" algn="l">
              <a:lnSpc>
                <a:spcPct val="100000"/>
              </a:lnSpc>
              <a:spcBef>
                <a:spcPts val="0"/>
              </a:spcBef>
              <a:spcAft>
                <a:spcPts val="0"/>
              </a:spcAft>
              <a:buClr>
                <a:schemeClr val="lt1"/>
              </a:buClr>
              <a:buSzPts val="6400"/>
              <a:buNone/>
              <a:defRPr sz="6400">
                <a:solidFill>
                  <a:schemeClr val="lt1"/>
                </a:solidFill>
              </a:defRPr>
            </a:lvl6pPr>
            <a:lvl7pPr lvl="6" algn="l">
              <a:lnSpc>
                <a:spcPct val="100000"/>
              </a:lnSpc>
              <a:spcBef>
                <a:spcPts val="0"/>
              </a:spcBef>
              <a:spcAft>
                <a:spcPts val="0"/>
              </a:spcAft>
              <a:buClr>
                <a:schemeClr val="lt1"/>
              </a:buClr>
              <a:buSzPts val="6400"/>
              <a:buNone/>
              <a:defRPr sz="6400">
                <a:solidFill>
                  <a:schemeClr val="lt1"/>
                </a:solidFill>
              </a:defRPr>
            </a:lvl7pPr>
            <a:lvl8pPr lvl="7" algn="l">
              <a:lnSpc>
                <a:spcPct val="100000"/>
              </a:lnSpc>
              <a:spcBef>
                <a:spcPts val="0"/>
              </a:spcBef>
              <a:spcAft>
                <a:spcPts val="0"/>
              </a:spcAft>
              <a:buClr>
                <a:schemeClr val="lt1"/>
              </a:buClr>
              <a:buSzPts val="6400"/>
              <a:buNone/>
              <a:defRPr sz="6400">
                <a:solidFill>
                  <a:schemeClr val="lt1"/>
                </a:solidFill>
              </a:defRPr>
            </a:lvl8pPr>
            <a:lvl9pPr lvl="8" algn="l">
              <a:lnSpc>
                <a:spcPct val="100000"/>
              </a:lnSpc>
              <a:spcBef>
                <a:spcPts val="0"/>
              </a:spcBef>
              <a:spcAft>
                <a:spcPts val="0"/>
              </a:spcAft>
              <a:buClr>
                <a:schemeClr val="lt1"/>
              </a:buClr>
              <a:buSzPts val="6400"/>
              <a:buNone/>
              <a:defRPr sz="6400">
                <a:solidFill>
                  <a:schemeClr val="lt1"/>
                </a:solidFill>
              </a:defRPr>
            </a:lvl9pPr>
          </a:lstStyle>
          <a:p>
            <a:endParaRPr/>
          </a:p>
        </p:txBody>
      </p:sp>
      <p:sp>
        <p:nvSpPr>
          <p:cNvPr id="53" name="Google Shape;53;p10"/>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1pPr>
            <a:lvl2pPr marL="0" marR="0" lvl="1"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2pPr>
            <a:lvl3pPr marL="0" marR="0" lvl="2"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3pPr>
            <a:lvl4pPr marL="0" marR="0" lvl="3"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4pPr>
            <a:lvl5pPr marL="0" marR="0" lvl="4"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5pPr>
            <a:lvl6pPr marL="0" marR="0" lvl="5"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6pPr>
            <a:lvl7pPr marL="0" marR="0" lvl="6"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7pPr>
            <a:lvl8pPr marL="0" marR="0" lvl="7"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8pPr>
            <a:lvl9pPr marL="0" marR="0" lvl="8" indent="0" algn="r">
              <a:lnSpc>
                <a:spcPct val="100000"/>
              </a:lnSpc>
              <a:spcBef>
                <a:spcPts val="0"/>
              </a:spcBef>
              <a:spcAft>
                <a:spcPts val="0"/>
              </a:spcAft>
              <a:buClr>
                <a:srgbClr val="000000"/>
              </a:buClr>
              <a:buSzPts val="1300"/>
              <a:buFont typeface="Arial" panose="020B0604020202020204"/>
              <a:buNone/>
              <a:defRPr sz="1300" b="0" i="0" u="none" strike="noStrike" cap="none">
                <a:solidFill>
                  <a:schemeClr val="lt1"/>
                </a:solidFill>
                <a:latin typeface="Proxima Nova" panose="02000506030000020004"/>
                <a:ea typeface="Proxima Nova" panose="02000506030000020004"/>
                <a:cs typeface="Proxima Nova" panose="02000506030000020004"/>
                <a:sym typeface="Proxima Nova" panose="02000506030000020004"/>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Autofit/>
          </a:bodyPr>
          <a:lstStyle>
            <a:lvl1pPr marR="0" lvl="0" algn="l" rtl="0">
              <a:lnSpc>
                <a:spcPct val="100000"/>
              </a:lnSpc>
              <a:spcBef>
                <a:spcPts val="0"/>
              </a:spcBef>
              <a:spcAft>
                <a:spcPts val="0"/>
              </a:spcAft>
              <a:buClr>
                <a:schemeClr val="accent3"/>
              </a:buClr>
              <a:buSzPts val="4000"/>
              <a:buFont typeface="Alfa Slab One" panose="00000500000000000000"/>
              <a:buNone/>
              <a:defRPr sz="4000" b="0" i="0" u="none" strike="noStrike" cap="none">
                <a:solidFill>
                  <a:schemeClr val="accent3"/>
                </a:solidFill>
                <a:latin typeface="Alfa Slab One" panose="00000500000000000000"/>
                <a:ea typeface="Alfa Slab One" panose="00000500000000000000"/>
                <a:cs typeface="Alfa Slab One" panose="00000500000000000000"/>
                <a:sym typeface="Alfa Slab One" panose="00000500000000000000"/>
              </a:defRPr>
            </a:lvl1pPr>
            <a:lvl2pPr marR="0" lvl="1" algn="l" rtl="0">
              <a:lnSpc>
                <a:spcPct val="100000"/>
              </a:lnSpc>
              <a:spcBef>
                <a:spcPts val="0"/>
              </a:spcBef>
              <a:spcAft>
                <a:spcPts val="0"/>
              </a:spcAft>
              <a:buClr>
                <a:schemeClr val="accent3"/>
              </a:buClr>
              <a:buSzPts val="4000"/>
              <a:buFont typeface="Alfa Slab One" panose="00000500000000000000"/>
              <a:buNone/>
              <a:defRPr sz="4000" b="0" i="0" u="none" strike="noStrike" cap="none">
                <a:solidFill>
                  <a:schemeClr val="accent3"/>
                </a:solidFill>
                <a:latin typeface="Alfa Slab One" panose="00000500000000000000"/>
                <a:ea typeface="Alfa Slab One" panose="00000500000000000000"/>
                <a:cs typeface="Alfa Slab One" panose="00000500000000000000"/>
                <a:sym typeface="Alfa Slab One" panose="00000500000000000000"/>
              </a:defRPr>
            </a:lvl2pPr>
            <a:lvl3pPr marR="0" lvl="2" algn="l" rtl="0">
              <a:lnSpc>
                <a:spcPct val="100000"/>
              </a:lnSpc>
              <a:spcBef>
                <a:spcPts val="0"/>
              </a:spcBef>
              <a:spcAft>
                <a:spcPts val="0"/>
              </a:spcAft>
              <a:buClr>
                <a:schemeClr val="accent3"/>
              </a:buClr>
              <a:buSzPts val="4000"/>
              <a:buFont typeface="Alfa Slab One" panose="00000500000000000000"/>
              <a:buNone/>
              <a:defRPr sz="4000" b="0" i="0" u="none" strike="noStrike" cap="none">
                <a:solidFill>
                  <a:schemeClr val="accent3"/>
                </a:solidFill>
                <a:latin typeface="Alfa Slab One" panose="00000500000000000000"/>
                <a:ea typeface="Alfa Slab One" panose="00000500000000000000"/>
                <a:cs typeface="Alfa Slab One" panose="00000500000000000000"/>
                <a:sym typeface="Alfa Slab One" panose="00000500000000000000"/>
              </a:defRPr>
            </a:lvl3pPr>
            <a:lvl4pPr marR="0" lvl="3" algn="l" rtl="0">
              <a:lnSpc>
                <a:spcPct val="100000"/>
              </a:lnSpc>
              <a:spcBef>
                <a:spcPts val="0"/>
              </a:spcBef>
              <a:spcAft>
                <a:spcPts val="0"/>
              </a:spcAft>
              <a:buClr>
                <a:schemeClr val="accent3"/>
              </a:buClr>
              <a:buSzPts val="4000"/>
              <a:buFont typeface="Alfa Slab One" panose="00000500000000000000"/>
              <a:buNone/>
              <a:defRPr sz="4000" b="0" i="0" u="none" strike="noStrike" cap="none">
                <a:solidFill>
                  <a:schemeClr val="accent3"/>
                </a:solidFill>
                <a:latin typeface="Alfa Slab One" panose="00000500000000000000"/>
                <a:ea typeface="Alfa Slab One" panose="00000500000000000000"/>
                <a:cs typeface="Alfa Slab One" panose="00000500000000000000"/>
                <a:sym typeface="Alfa Slab One" panose="00000500000000000000"/>
              </a:defRPr>
            </a:lvl4pPr>
            <a:lvl5pPr marR="0" lvl="4" algn="l" rtl="0">
              <a:lnSpc>
                <a:spcPct val="100000"/>
              </a:lnSpc>
              <a:spcBef>
                <a:spcPts val="0"/>
              </a:spcBef>
              <a:spcAft>
                <a:spcPts val="0"/>
              </a:spcAft>
              <a:buClr>
                <a:schemeClr val="accent3"/>
              </a:buClr>
              <a:buSzPts val="4000"/>
              <a:buFont typeface="Alfa Slab One" panose="00000500000000000000"/>
              <a:buNone/>
              <a:defRPr sz="4000" b="0" i="0" u="none" strike="noStrike" cap="none">
                <a:solidFill>
                  <a:schemeClr val="accent3"/>
                </a:solidFill>
                <a:latin typeface="Alfa Slab One" panose="00000500000000000000"/>
                <a:ea typeface="Alfa Slab One" panose="00000500000000000000"/>
                <a:cs typeface="Alfa Slab One" panose="00000500000000000000"/>
                <a:sym typeface="Alfa Slab One" panose="00000500000000000000"/>
              </a:defRPr>
            </a:lvl5pPr>
            <a:lvl6pPr marR="0" lvl="5" algn="l" rtl="0">
              <a:lnSpc>
                <a:spcPct val="100000"/>
              </a:lnSpc>
              <a:spcBef>
                <a:spcPts val="0"/>
              </a:spcBef>
              <a:spcAft>
                <a:spcPts val="0"/>
              </a:spcAft>
              <a:buClr>
                <a:schemeClr val="accent3"/>
              </a:buClr>
              <a:buSzPts val="4000"/>
              <a:buFont typeface="Alfa Slab One" panose="00000500000000000000"/>
              <a:buNone/>
              <a:defRPr sz="4000" b="0" i="0" u="none" strike="noStrike" cap="none">
                <a:solidFill>
                  <a:schemeClr val="accent3"/>
                </a:solidFill>
                <a:latin typeface="Alfa Slab One" panose="00000500000000000000"/>
                <a:ea typeface="Alfa Slab One" panose="00000500000000000000"/>
                <a:cs typeface="Alfa Slab One" panose="00000500000000000000"/>
                <a:sym typeface="Alfa Slab One" panose="00000500000000000000"/>
              </a:defRPr>
            </a:lvl6pPr>
            <a:lvl7pPr marR="0" lvl="6" algn="l" rtl="0">
              <a:lnSpc>
                <a:spcPct val="100000"/>
              </a:lnSpc>
              <a:spcBef>
                <a:spcPts val="0"/>
              </a:spcBef>
              <a:spcAft>
                <a:spcPts val="0"/>
              </a:spcAft>
              <a:buClr>
                <a:schemeClr val="accent3"/>
              </a:buClr>
              <a:buSzPts val="4000"/>
              <a:buFont typeface="Alfa Slab One" panose="00000500000000000000"/>
              <a:buNone/>
              <a:defRPr sz="4000" b="0" i="0" u="none" strike="noStrike" cap="none">
                <a:solidFill>
                  <a:schemeClr val="accent3"/>
                </a:solidFill>
                <a:latin typeface="Alfa Slab One" panose="00000500000000000000"/>
                <a:ea typeface="Alfa Slab One" panose="00000500000000000000"/>
                <a:cs typeface="Alfa Slab One" panose="00000500000000000000"/>
                <a:sym typeface="Alfa Slab One" panose="00000500000000000000"/>
              </a:defRPr>
            </a:lvl7pPr>
            <a:lvl8pPr marR="0" lvl="7" algn="l" rtl="0">
              <a:lnSpc>
                <a:spcPct val="100000"/>
              </a:lnSpc>
              <a:spcBef>
                <a:spcPts val="0"/>
              </a:spcBef>
              <a:spcAft>
                <a:spcPts val="0"/>
              </a:spcAft>
              <a:buClr>
                <a:schemeClr val="accent3"/>
              </a:buClr>
              <a:buSzPts val="4000"/>
              <a:buFont typeface="Alfa Slab One" panose="00000500000000000000"/>
              <a:buNone/>
              <a:defRPr sz="4000" b="0" i="0" u="none" strike="noStrike" cap="none">
                <a:solidFill>
                  <a:schemeClr val="accent3"/>
                </a:solidFill>
                <a:latin typeface="Alfa Slab One" panose="00000500000000000000"/>
                <a:ea typeface="Alfa Slab One" panose="00000500000000000000"/>
                <a:cs typeface="Alfa Slab One" panose="00000500000000000000"/>
                <a:sym typeface="Alfa Slab One" panose="00000500000000000000"/>
              </a:defRPr>
            </a:lvl8pPr>
            <a:lvl9pPr marR="0" lvl="8" algn="l" rtl="0">
              <a:lnSpc>
                <a:spcPct val="100000"/>
              </a:lnSpc>
              <a:spcBef>
                <a:spcPts val="0"/>
              </a:spcBef>
              <a:spcAft>
                <a:spcPts val="0"/>
              </a:spcAft>
              <a:buClr>
                <a:schemeClr val="accent3"/>
              </a:buClr>
              <a:buSzPts val="4000"/>
              <a:buFont typeface="Alfa Slab One" panose="00000500000000000000"/>
              <a:buNone/>
              <a:defRPr sz="4000" b="0" i="0" u="none" strike="noStrike" cap="none">
                <a:solidFill>
                  <a:schemeClr val="accent3"/>
                </a:solidFill>
                <a:latin typeface="Alfa Slab One" panose="00000500000000000000"/>
                <a:ea typeface="Alfa Slab One" panose="00000500000000000000"/>
                <a:cs typeface="Alfa Slab One" panose="00000500000000000000"/>
                <a:sym typeface="Alfa Slab One" panose="00000500000000000000"/>
              </a:defRPr>
            </a:lvl9pPr>
          </a:lstStyle>
          <a:p>
            <a:endParaRPr/>
          </a:p>
        </p:txBody>
      </p:sp>
      <p:sp>
        <p:nvSpPr>
          <p:cNvPr id="11" name="Google Shape;11;p1"/>
          <p:cNvSpPr txBox="1">
            <a:spLocks noGrp="1"/>
          </p:cNvSpPr>
          <p:nvPr>
            <p:ph type="body" idx="1"/>
          </p:nvPr>
        </p:nvSpPr>
        <p:spPr>
          <a:xfrm>
            <a:off x="415600" y="1536633"/>
            <a:ext cx="11360700" cy="4555200"/>
          </a:xfrm>
          <a:prstGeom prst="rect">
            <a:avLst/>
          </a:prstGeom>
          <a:noFill/>
          <a:ln>
            <a:noFill/>
          </a:ln>
        </p:spPr>
        <p:txBody>
          <a:bodyPr spcFirstLastPara="1" wrap="square" lIns="121900" tIns="121900" rIns="121900" bIns="121900" anchor="t" anchorCtr="0">
            <a:noAutofit/>
          </a:bodyPr>
          <a:lstStyle>
            <a:lvl1pPr marL="457200" marR="0" lvl="0" indent="-381000" algn="l" rtl="0">
              <a:lnSpc>
                <a:spcPct val="115000"/>
              </a:lnSpc>
              <a:spcBef>
                <a:spcPts val="0"/>
              </a:spcBef>
              <a:spcAft>
                <a:spcPts val="0"/>
              </a:spcAft>
              <a:buClr>
                <a:schemeClr val="dk2"/>
              </a:buClr>
              <a:buSzPts val="2400"/>
              <a:buFont typeface="Proxima Nova" panose="02000506030000020004"/>
              <a:buChar char="●"/>
              <a:defRPr sz="24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1pPr>
            <a:lvl2pPr marL="914400" marR="0" lvl="1" indent="-349250" algn="l" rtl="0">
              <a:lnSpc>
                <a:spcPct val="115000"/>
              </a:lnSpc>
              <a:spcBef>
                <a:spcPts val="2100"/>
              </a:spcBef>
              <a:spcAft>
                <a:spcPts val="0"/>
              </a:spcAft>
              <a:buClr>
                <a:schemeClr val="dk2"/>
              </a:buClr>
              <a:buSzPts val="1900"/>
              <a:buFont typeface="Proxima Nova" panose="02000506030000020004"/>
              <a:buChar char="○"/>
              <a:defRPr sz="19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2pPr>
            <a:lvl3pPr marL="1371600" marR="0" lvl="2" indent="-349250" algn="l" rtl="0">
              <a:lnSpc>
                <a:spcPct val="115000"/>
              </a:lnSpc>
              <a:spcBef>
                <a:spcPts val="2100"/>
              </a:spcBef>
              <a:spcAft>
                <a:spcPts val="0"/>
              </a:spcAft>
              <a:buClr>
                <a:schemeClr val="dk2"/>
              </a:buClr>
              <a:buSzPts val="1900"/>
              <a:buFont typeface="Proxima Nova" panose="02000506030000020004"/>
              <a:buChar char="■"/>
              <a:defRPr sz="19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3pPr>
            <a:lvl4pPr marL="1828800" marR="0" lvl="3" indent="-349250" algn="l" rtl="0">
              <a:lnSpc>
                <a:spcPct val="115000"/>
              </a:lnSpc>
              <a:spcBef>
                <a:spcPts val="2100"/>
              </a:spcBef>
              <a:spcAft>
                <a:spcPts val="0"/>
              </a:spcAft>
              <a:buClr>
                <a:schemeClr val="dk2"/>
              </a:buClr>
              <a:buSzPts val="1900"/>
              <a:buFont typeface="Proxima Nova" panose="02000506030000020004"/>
              <a:buChar char="●"/>
              <a:defRPr sz="19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4pPr>
            <a:lvl5pPr marL="2286000" marR="0" lvl="4" indent="-349250" algn="l" rtl="0">
              <a:lnSpc>
                <a:spcPct val="115000"/>
              </a:lnSpc>
              <a:spcBef>
                <a:spcPts val="2100"/>
              </a:spcBef>
              <a:spcAft>
                <a:spcPts val="0"/>
              </a:spcAft>
              <a:buClr>
                <a:schemeClr val="dk2"/>
              </a:buClr>
              <a:buSzPts val="1900"/>
              <a:buFont typeface="Proxima Nova" panose="02000506030000020004"/>
              <a:buChar char="○"/>
              <a:defRPr sz="19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5pPr>
            <a:lvl6pPr marL="2743200" marR="0" lvl="5" indent="-349250" algn="l" rtl="0">
              <a:lnSpc>
                <a:spcPct val="115000"/>
              </a:lnSpc>
              <a:spcBef>
                <a:spcPts val="2100"/>
              </a:spcBef>
              <a:spcAft>
                <a:spcPts val="0"/>
              </a:spcAft>
              <a:buClr>
                <a:schemeClr val="dk2"/>
              </a:buClr>
              <a:buSzPts val="1900"/>
              <a:buFont typeface="Proxima Nova" panose="02000506030000020004"/>
              <a:buChar char="■"/>
              <a:defRPr sz="19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6pPr>
            <a:lvl7pPr marL="3200400" marR="0" lvl="6" indent="-349250" algn="l" rtl="0">
              <a:lnSpc>
                <a:spcPct val="115000"/>
              </a:lnSpc>
              <a:spcBef>
                <a:spcPts val="2100"/>
              </a:spcBef>
              <a:spcAft>
                <a:spcPts val="0"/>
              </a:spcAft>
              <a:buClr>
                <a:schemeClr val="dk2"/>
              </a:buClr>
              <a:buSzPts val="1900"/>
              <a:buFont typeface="Proxima Nova" panose="02000506030000020004"/>
              <a:buChar char="●"/>
              <a:defRPr sz="19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7pPr>
            <a:lvl8pPr marL="3657600" marR="0" lvl="7" indent="-349250" algn="l" rtl="0">
              <a:lnSpc>
                <a:spcPct val="115000"/>
              </a:lnSpc>
              <a:spcBef>
                <a:spcPts val="2100"/>
              </a:spcBef>
              <a:spcAft>
                <a:spcPts val="0"/>
              </a:spcAft>
              <a:buClr>
                <a:schemeClr val="dk2"/>
              </a:buClr>
              <a:buSzPts val="1900"/>
              <a:buFont typeface="Proxima Nova" panose="02000506030000020004"/>
              <a:buChar char="○"/>
              <a:defRPr sz="19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8pPr>
            <a:lvl9pPr marL="4114800" marR="0" lvl="8" indent="-349250" algn="l" rtl="0">
              <a:lnSpc>
                <a:spcPct val="115000"/>
              </a:lnSpc>
              <a:spcBef>
                <a:spcPts val="2100"/>
              </a:spcBef>
              <a:spcAft>
                <a:spcPts val="2100"/>
              </a:spcAft>
              <a:buClr>
                <a:schemeClr val="dk2"/>
              </a:buClr>
              <a:buSzPts val="1900"/>
              <a:buFont typeface="Proxima Nova" panose="02000506030000020004"/>
              <a:buChar char="■"/>
              <a:defRPr sz="19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9pPr>
          </a:lstStyle>
          <a:p>
            <a:endParaRPr/>
          </a:p>
        </p:txBody>
      </p:sp>
      <p:sp>
        <p:nvSpPr>
          <p:cNvPr id="12" name="Google Shape;12;p1"/>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rtl="0">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1pPr>
            <a:lvl2pPr marL="0" marR="0" lvl="1" indent="0" algn="r" rtl="0">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2pPr>
            <a:lvl3pPr marL="0" marR="0" lvl="2" indent="0" algn="r" rtl="0">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3pPr>
            <a:lvl4pPr marL="0" marR="0" lvl="3" indent="0" algn="r" rtl="0">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4pPr>
            <a:lvl5pPr marL="0" marR="0" lvl="4" indent="0" algn="r" rtl="0">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5pPr>
            <a:lvl6pPr marL="0" marR="0" lvl="5" indent="0" algn="r" rtl="0">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6pPr>
            <a:lvl7pPr marL="0" marR="0" lvl="6" indent="0" algn="r" rtl="0">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7pPr>
            <a:lvl8pPr marL="0" marR="0" lvl="7" indent="0" algn="r" rtl="0">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8pPr>
            <a:lvl9pPr marL="0" marR="0" lvl="8" indent="0" algn="r" rtl="0">
              <a:lnSpc>
                <a:spcPct val="100000"/>
              </a:lnSpc>
              <a:spcBef>
                <a:spcPts val="0"/>
              </a:spcBef>
              <a:spcAft>
                <a:spcPts val="0"/>
              </a:spcAft>
              <a:buClr>
                <a:srgbClr val="000000"/>
              </a:buClr>
              <a:buSzPts val="1300"/>
              <a:buFont typeface="Arial" panose="020B0604020202020204"/>
              <a:buNone/>
              <a:defRPr sz="1300" b="0" i="0" u="none" strike="noStrike" cap="none">
                <a:solidFill>
                  <a:schemeClr val="dk2"/>
                </a:solidFill>
                <a:latin typeface="Proxima Nova" panose="02000506030000020004"/>
                <a:ea typeface="Proxima Nova" panose="02000506030000020004"/>
                <a:cs typeface="Proxima Nova" panose="02000506030000020004"/>
                <a:sym typeface="Proxima Nova" panose="02000506030000020004"/>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15"/>
          <p:cNvSpPr txBox="1">
            <a:spLocks noGrp="1"/>
          </p:cNvSpPr>
          <p:nvPr>
            <p:ph type="title"/>
          </p:nvPr>
        </p:nvSpPr>
        <p:spPr>
          <a:xfrm>
            <a:off x="985837" y="331234"/>
            <a:ext cx="10220325" cy="1144270"/>
          </a:xfrm>
          <a:prstGeom prst="rect">
            <a:avLst/>
          </a:prstGeom>
          <a:noFill/>
          <a:ln>
            <a:noFill/>
          </a:ln>
        </p:spPr>
        <p:txBody>
          <a:bodyPr spcFirstLastPara="1" wrap="square" lIns="91425" tIns="45700" rIns="91425" bIns="45700" anchor="b" anchorCtr="0">
            <a:noAutofit/>
          </a:bodyPr>
          <a:lstStyle/>
          <a:p>
            <a:pPr lvl="0" algn="ctr">
              <a:buClr>
                <a:srgbClr val="3E1C69"/>
              </a:buClr>
              <a:buSzPts val="3600"/>
            </a:pPr>
            <a:r>
              <a:rPr lang="en-US" sz="2800" b="1" i="1" dirty="0">
                <a:solidFill>
                  <a:srgbClr val="3E1C69"/>
                </a:solidFill>
                <a:latin typeface="Courier New"/>
                <a:ea typeface="Courier New"/>
                <a:cs typeface="Courier New"/>
                <a:sym typeface="Courier New"/>
              </a:rPr>
              <a:t>Presentation On</a:t>
            </a:r>
            <a:br>
              <a:rPr lang="en-US" sz="2800" b="1" i="1" dirty="0">
                <a:solidFill>
                  <a:srgbClr val="3E1C69"/>
                </a:solidFill>
                <a:latin typeface="Courier New"/>
                <a:ea typeface="Courier New"/>
                <a:cs typeface="Courier New"/>
                <a:sym typeface="Courier New"/>
              </a:rPr>
            </a:br>
            <a:r>
              <a:rPr lang="en-US" sz="2800" b="1" i="1" dirty="0">
                <a:solidFill>
                  <a:srgbClr val="3E1C69"/>
                </a:solidFill>
                <a:latin typeface="Courier New"/>
                <a:ea typeface="Courier New"/>
                <a:cs typeface="Courier New"/>
                <a:sym typeface="Courier New"/>
              </a:rPr>
              <a:t> </a:t>
            </a:r>
            <a:r>
              <a:rPr lang="en-US" sz="2000" b="1" i="1" dirty="0">
                <a:solidFill>
                  <a:schemeClr val="tx1"/>
                </a:solidFill>
                <a:latin typeface="+mj-lt"/>
                <a:ea typeface="Courier New"/>
                <a:cs typeface="Courier New"/>
                <a:sym typeface="Courier New"/>
              </a:rPr>
              <a:t>Detection of Chronic Kidney Diseases Using Machine Learning</a:t>
            </a:r>
            <a:br>
              <a:rPr lang="en-US" sz="2000" b="1" dirty="0">
                <a:solidFill>
                  <a:schemeClr val="tx1"/>
                </a:solidFill>
                <a:latin typeface="+mj-lt"/>
                <a:ea typeface="Arial"/>
                <a:cs typeface="Arial"/>
                <a:sym typeface="Arial"/>
              </a:rPr>
            </a:br>
            <a:br>
              <a:rPr lang="en-US" sz="2000" b="1" dirty="0">
                <a:solidFill>
                  <a:schemeClr val="tx1"/>
                </a:solidFill>
                <a:latin typeface="+mj-lt"/>
                <a:ea typeface="Arial"/>
                <a:cs typeface="Arial"/>
                <a:sym typeface="Arial"/>
              </a:rPr>
            </a:br>
            <a:r>
              <a:rPr lang="en-US" sz="1800" b="1" dirty="0">
                <a:solidFill>
                  <a:srgbClr val="168DBA"/>
                </a:solidFill>
                <a:latin typeface="Arial" pitchFamily="34" charset="0"/>
                <a:ea typeface="Arial"/>
                <a:cs typeface="Arial" pitchFamily="34" charset="0"/>
                <a:sym typeface="Arial"/>
              </a:rPr>
              <a:t>PROJECT BATCH NO : xxx</a:t>
            </a:r>
            <a:endParaRPr lang="en-IN" sz="1800" b="1" dirty="0">
              <a:solidFill>
                <a:schemeClr val="dk1"/>
              </a:solidFill>
              <a:latin typeface="Arial" pitchFamily="34" charset="0"/>
              <a:cs typeface="Arial" pitchFamily="34" charset="0"/>
            </a:endParaRPr>
          </a:p>
        </p:txBody>
      </p:sp>
      <p:pic>
        <p:nvPicPr>
          <p:cNvPr id="77" name="Google Shape;77;p15"/>
          <p:cNvPicPr preferRelativeResize="0"/>
          <p:nvPr/>
        </p:nvPicPr>
        <p:blipFill rotWithShape="1">
          <a:blip r:embed="rId3"/>
          <a:srcRect/>
          <a:stretch>
            <a:fillRect/>
          </a:stretch>
        </p:blipFill>
        <p:spPr>
          <a:xfrm>
            <a:off x="5008099" y="1477108"/>
            <a:ext cx="1732400" cy="1779750"/>
          </a:xfrm>
          <a:prstGeom prst="rect">
            <a:avLst/>
          </a:prstGeom>
          <a:noFill/>
          <a:ln>
            <a:noFill/>
          </a:ln>
        </p:spPr>
      </p:pic>
      <p:sp>
        <p:nvSpPr>
          <p:cNvPr id="2" name="Text Placeholder 1"/>
          <p:cNvSpPr>
            <a:spLocks noGrp="1"/>
          </p:cNvSpPr>
          <p:nvPr>
            <p:ph type="body" idx="1"/>
          </p:nvPr>
        </p:nvSpPr>
        <p:spPr>
          <a:xfrm>
            <a:off x="2583180" y="2932430"/>
            <a:ext cx="8851900" cy="3950970"/>
          </a:xfrm>
        </p:spPr>
        <p:txBody>
          <a:bodyPr/>
          <a:lstStyle/>
          <a:p>
            <a:pPr algn="just">
              <a:lnSpc>
                <a:spcPct val="125000"/>
              </a:lnSpc>
            </a:pPr>
            <a:r>
              <a:rPr lang="en-GB" altLang="en-US" dirty="0">
                <a:solidFill>
                  <a:schemeClr val="accent4"/>
                </a:solidFill>
              </a:rPr>
              <a:t>Presented by</a:t>
            </a:r>
            <a:r>
              <a:rPr lang="en-GB" altLang="en-US" dirty="0"/>
              <a:t> :</a:t>
            </a:r>
          </a:p>
          <a:p>
            <a:pPr algn="just">
              <a:lnSpc>
                <a:spcPct val="125000"/>
              </a:lnSpc>
            </a:pPr>
            <a:r>
              <a:rPr lang="en-GB" altLang="en-US" dirty="0"/>
              <a:t> K.SAMATHA(170030531)</a:t>
            </a:r>
          </a:p>
          <a:p>
            <a:pPr algn="just">
              <a:lnSpc>
                <a:spcPct val="125000"/>
              </a:lnSpc>
            </a:pPr>
            <a:r>
              <a:rPr lang="en-GB" altLang="en-US" dirty="0"/>
              <a:t>M.ROHITHA REDDY(170030842)                                              </a:t>
            </a:r>
          </a:p>
          <a:p>
            <a:pPr algn="just">
              <a:lnSpc>
                <a:spcPct val="125000"/>
              </a:lnSpc>
            </a:pPr>
            <a:r>
              <a:rPr lang="en-GB" altLang="en-US" dirty="0"/>
              <a:t>P.FAIZAL KHAN(170031003)</a:t>
            </a:r>
          </a:p>
          <a:p>
            <a:pPr algn="just">
              <a:lnSpc>
                <a:spcPct val="125000"/>
              </a:lnSpc>
            </a:pPr>
            <a:r>
              <a:rPr lang="en-GB" altLang="en-US" dirty="0"/>
              <a:t>R.AKHIL CHOWDARY(170031124)</a:t>
            </a:r>
          </a:p>
          <a:p>
            <a:pPr algn="just">
              <a:lnSpc>
                <a:spcPct val="125000"/>
              </a:lnSpc>
            </a:pPr>
            <a:r>
              <a:rPr lang="en-GB" altLang="en-US" dirty="0">
                <a:solidFill>
                  <a:schemeClr val="accent4"/>
                </a:solidFill>
              </a:rPr>
              <a:t>Project Guide</a:t>
            </a:r>
            <a:r>
              <a:rPr lang="en-GB" altLang="en-US" dirty="0"/>
              <a:t> :  </a:t>
            </a:r>
            <a:r>
              <a:rPr lang="pt-BR" altLang="en-US" dirty="0"/>
              <a:t>‪Dr. PVRD PRASADA RAO,  Professor, CSE </a:t>
            </a:r>
          </a:p>
          <a:p>
            <a:pPr algn="just">
              <a:lnSpc>
                <a:spcPct val="125000"/>
              </a:lnSpc>
            </a:pPr>
            <a:r>
              <a:rPr lang="en-GB" altLang="en-US" sz="2400" b="1" dirty="0">
                <a:solidFill>
                  <a:schemeClr val="tx1"/>
                </a:solidFill>
              </a:rPr>
              <a:t>DEPARTMENT OF COMPUTER SCIENCE ENGINEERING</a:t>
            </a:r>
          </a:p>
          <a:p>
            <a:pPr algn="just">
              <a:lnSpc>
                <a:spcPct val="125000"/>
              </a:lnSpc>
            </a:pPr>
            <a:endParaRPr lang="en-GB" altLang="en-US" sz="2400" b="1" dirty="0">
              <a:solidFill>
                <a:schemeClr val="tx1"/>
              </a:solidFill>
            </a:endParaRPr>
          </a:p>
        </p:txBody>
      </p:sp>
      <p:pic>
        <p:nvPicPr>
          <p:cNvPr id="5" name="Google Shape;86;p16"/>
          <p:cNvPicPr preferRelativeResize="0"/>
          <p:nvPr/>
        </p:nvPicPr>
        <p:blipFill rotWithShape="1">
          <a:blip r:embed="rId4"/>
          <a:srcRect/>
          <a:stretch>
            <a:fillRect/>
          </a:stretch>
        </p:blipFill>
        <p:spPr>
          <a:xfrm>
            <a:off x="70372" y="110938"/>
            <a:ext cx="1581008" cy="795094"/>
          </a:xfrm>
          <a:prstGeom prst="rect">
            <a:avLst/>
          </a:prstGeom>
          <a:noFill/>
          <a:ln>
            <a:noFill/>
          </a:ln>
        </p:spPr>
      </p:pic>
    </p:spTree>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7"/>
          <p:cNvSpPr txBox="1">
            <a:spLocks noGrp="1"/>
          </p:cNvSpPr>
          <p:nvPr>
            <p:ph type="body" idx="1"/>
          </p:nvPr>
        </p:nvSpPr>
        <p:spPr>
          <a:xfrm>
            <a:off x="2264025" y="909026"/>
            <a:ext cx="8915400" cy="5328300"/>
          </a:xfrm>
          <a:prstGeom prst="rect">
            <a:avLst/>
          </a:prstGeom>
          <a:noFill/>
          <a:ln>
            <a:noFill/>
          </a:ln>
        </p:spPr>
        <p:txBody>
          <a:bodyPr spcFirstLastPara="1" wrap="square" lIns="91425" tIns="45700" rIns="91425" bIns="45700" anchor="t" anchorCtr="0">
            <a:noAutofit/>
          </a:bodyPr>
          <a:lstStyle/>
          <a:p>
            <a:pPr marL="514350" lvl="0" indent="0" algn="just" rtl="0">
              <a:lnSpc>
                <a:spcPct val="150000"/>
              </a:lnSpc>
              <a:spcBef>
                <a:spcPts val="0"/>
              </a:spcBef>
              <a:spcAft>
                <a:spcPts val="0"/>
              </a:spcAft>
              <a:buSzPts val="1800"/>
              <a:buNone/>
            </a:pPr>
            <a:r>
              <a:rPr lang="en-US" sz="2200" b="1" dirty="0">
                <a:solidFill>
                  <a:srgbClr val="000000"/>
                </a:solidFill>
                <a:latin typeface="Times New Roman" panose="02020603050405020304"/>
                <a:ea typeface="Times New Roman" panose="02020603050405020304"/>
                <a:cs typeface="Times New Roman" panose="02020603050405020304"/>
                <a:sym typeface="Times New Roman" panose="02020603050405020304"/>
              </a:rPr>
              <a:t>Module 4: Evaluating the Algorithms:</a:t>
            </a:r>
            <a:endParaRPr lang="en-US" dirty="0">
              <a:solidFill>
                <a:srgbClr val="000000"/>
              </a:solidFill>
              <a:latin typeface="Times New Roman" panose="02020603050405020304"/>
              <a:ea typeface="Times New Roman" panose="02020603050405020304"/>
              <a:cs typeface="Times New Roman" panose="02020603050405020304"/>
              <a:sym typeface="Times New Roman" panose="02020603050405020304"/>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Times New Roman" panose="02020603050405020304" pitchFamily="18" charset="0"/>
              </a:rPr>
              <a:t>All the classifiers are separately trained with the training data.</a:t>
            </a:r>
            <a:endParaRPr lang="en-IN" sz="1800" dirty="0">
              <a:solidFill>
                <a:srgbClr val="000000"/>
              </a:solidFill>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Times New Roman" panose="02020603050405020304" pitchFamily="18" charset="0"/>
              </a:rPr>
              <a:t>The training and testing data are labeled datasets.</a:t>
            </a:r>
            <a:endParaRPr lang="en-IN" sz="1800" dirty="0">
              <a:solidFill>
                <a:srgbClr val="000000"/>
              </a:solidFill>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Times New Roman" panose="02020603050405020304" pitchFamily="18" charset="0"/>
              </a:rPr>
              <a:t>After Training, these algorithms are tested for accuracy score and cross validation score using the test data.</a:t>
            </a:r>
            <a:endParaRPr lang="en-IN" sz="1800" dirty="0">
              <a:solidFill>
                <a:srgbClr val="000000"/>
              </a:solidFill>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Times New Roman" panose="02020603050405020304" pitchFamily="18" charset="0"/>
              </a:rPr>
              <a:t>Then, these scores are compared with that of training data.</a:t>
            </a:r>
            <a:endParaRPr lang="en-IN" sz="1800" dirty="0">
              <a:solidFill>
                <a:srgbClr val="000000"/>
              </a:solidFill>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Times New Roman" panose="02020603050405020304" pitchFamily="18" charset="0"/>
              </a:rPr>
              <a:t>For evaluating the performance of models, we have used the confusion matrix to calculate accuracy, roc , sensitivity, recall, and specificity.</a:t>
            </a:r>
            <a:endParaRPr lang="en-IN" sz="1800" dirty="0">
              <a:solidFill>
                <a:srgbClr val="000000"/>
              </a:solidFill>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Times New Roman" panose="02020603050405020304" pitchFamily="18" charset="0"/>
              </a:rPr>
              <a:t>Confusion matrix describes the performance of a model on a set of test data. It gives two types of correct predictions and two types of incorrect predictions for the classifier.TP is the predicted output as true positive, TN is the predicted output as true negative, FP is the predicted output as false positive, and FN is the predicted output as a false negative. </a:t>
            </a:r>
            <a:endParaRPr dirty="0">
              <a:solidFill>
                <a:srgbClr val="000000"/>
              </a:solidFill>
              <a:latin typeface="Times New Roman" panose="02020603050405020304"/>
              <a:ea typeface="Times New Roman" panose="02020603050405020304"/>
              <a:cs typeface="Times New Roman" panose="02020603050405020304"/>
              <a:sym typeface="Times New Roman" panose="02020603050405020304"/>
            </a:endParaRPr>
          </a:p>
        </p:txBody>
      </p:sp>
      <p:pic>
        <p:nvPicPr>
          <p:cNvPr id="4" name="Google Shape;86;p16"/>
          <p:cNvPicPr preferRelativeResize="0"/>
          <p:nvPr/>
        </p:nvPicPr>
        <p:blipFill rotWithShape="1">
          <a:blip r:embed="rId3"/>
          <a:srcRect/>
          <a:stretch>
            <a:fillRect/>
          </a:stretch>
        </p:blipFill>
        <p:spPr>
          <a:xfrm>
            <a:off x="70372" y="110938"/>
            <a:ext cx="1581008" cy="795094"/>
          </a:xfrm>
          <a:prstGeom prst="rect">
            <a:avLst/>
          </a:prstGeom>
          <a:noFill/>
          <a:ln>
            <a:noFill/>
          </a:ln>
        </p:spPr>
      </p:pic>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41BDA-FBBF-47EA-8180-993A6CAB1C2F}"/>
              </a:ext>
            </a:extLst>
          </p:cNvPr>
          <p:cNvSpPr>
            <a:spLocks noGrp="1"/>
          </p:cNvSpPr>
          <p:nvPr>
            <p:ph type="title"/>
          </p:nvPr>
        </p:nvSpPr>
        <p:spPr/>
        <p:txBody>
          <a:bodyPr/>
          <a:lstStyle/>
          <a:p>
            <a:r>
              <a:rPr lang="en-IN" sz="3200" b="1" i="1" dirty="0">
                <a:solidFill>
                  <a:schemeClr val="tx1"/>
                </a:solidFill>
                <a:latin typeface="Courier New" panose="02070309020205020404" pitchFamily="49" charset="0"/>
                <a:cs typeface="Courier New" panose="02070309020205020404" pitchFamily="49" charset="0"/>
              </a:rPr>
              <a:t>Results</a:t>
            </a:r>
          </a:p>
        </p:txBody>
      </p:sp>
      <p:sp>
        <p:nvSpPr>
          <p:cNvPr id="3" name="Rectangle 2">
            <a:extLst>
              <a:ext uri="{FF2B5EF4-FFF2-40B4-BE49-F238E27FC236}">
                <a16:creationId xmlns:a16="http://schemas.microsoft.com/office/drawing/2014/main" id="{9AAC4DB5-358D-446A-9CF3-9EA6095E7F7A}"/>
              </a:ext>
            </a:extLst>
          </p:cNvPr>
          <p:cNvSpPr>
            <a:spLocks noChangeArrowheads="1"/>
          </p:cNvSpPr>
          <p:nvPr/>
        </p:nvSpPr>
        <p:spPr bwMode="auto">
          <a:xfrm>
            <a:off x="3009900" y="1581260"/>
            <a:ext cx="1507143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IN"/>
          </a:p>
        </p:txBody>
      </p:sp>
      <p:sp>
        <p:nvSpPr>
          <p:cNvPr id="4" name="Rectangle 2">
            <a:extLst>
              <a:ext uri="{FF2B5EF4-FFF2-40B4-BE49-F238E27FC236}">
                <a16:creationId xmlns:a16="http://schemas.microsoft.com/office/drawing/2014/main" id="{3DA54B54-976E-43A7-AA32-78080B288441}"/>
              </a:ext>
            </a:extLst>
          </p:cNvPr>
          <p:cNvSpPr>
            <a:spLocks noChangeArrowheads="1"/>
          </p:cNvSpPr>
          <p:nvPr/>
        </p:nvSpPr>
        <p:spPr bwMode="auto">
          <a:xfrm>
            <a:off x="2762250" y="158126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215832" tIns="50784"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5" name="Picture 7">
            <a:extLst>
              <a:ext uri="{FF2B5EF4-FFF2-40B4-BE49-F238E27FC236}">
                <a16:creationId xmlns:a16="http://schemas.microsoft.com/office/drawing/2014/main" id="{163689AD-FF90-470F-A071-6714BF9CB0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4025" y="2038460"/>
            <a:ext cx="8562975" cy="2803525"/>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3">
            <a:extLst>
              <a:ext uri="{FF2B5EF4-FFF2-40B4-BE49-F238E27FC236}">
                <a16:creationId xmlns:a16="http://schemas.microsoft.com/office/drawing/2014/main" id="{53A1E948-B2F6-41DA-B6C9-2132995AE586}"/>
              </a:ext>
            </a:extLst>
          </p:cNvPr>
          <p:cNvSpPr>
            <a:spLocks noChangeArrowheads="1"/>
          </p:cNvSpPr>
          <p:nvPr/>
        </p:nvSpPr>
        <p:spPr bwMode="auto">
          <a:xfrm>
            <a:off x="2762250" y="4841985"/>
            <a:ext cx="3930563" cy="546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38088"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Fig : Heat Map of the Dataset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6381990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AAC4DB5-358D-446A-9CF3-9EA6095E7F7A}"/>
              </a:ext>
            </a:extLst>
          </p:cNvPr>
          <p:cNvSpPr>
            <a:spLocks noChangeArrowheads="1"/>
          </p:cNvSpPr>
          <p:nvPr/>
        </p:nvSpPr>
        <p:spPr bwMode="auto">
          <a:xfrm>
            <a:off x="3009900" y="1581260"/>
            <a:ext cx="1507143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IN"/>
          </a:p>
        </p:txBody>
      </p:sp>
      <p:sp>
        <p:nvSpPr>
          <p:cNvPr id="4" name="Rectangle 2">
            <a:extLst>
              <a:ext uri="{FF2B5EF4-FFF2-40B4-BE49-F238E27FC236}">
                <a16:creationId xmlns:a16="http://schemas.microsoft.com/office/drawing/2014/main" id="{3DA54B54-976E-43A7-AA32-78080B288441}"/>
              </a:ext>
            </a:extLst>
          </p:cNvPr>
          <p:cNvSpPr>
            <a:spLocks noChangeArrowheads="1"/>
          </p:cNvSpPr>
          <p:nvPr/>
        </p:nvSpPr>
        <p:spPr bwMode="auto">
          <a:xfrm>
            <a:off x="2762250" y="158126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215832" tIns="50784"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 name="Rectangle 2">
            <a:extLst>
              <a:ext uri="{FF2B5EF4-FFF2-40B4-BE49-F238E27FC236}">
                <a16:creationId xmlns:a16="http://schemas.microsoft.com/office/drawing/2014/main" id="{F2B563DD-7162-4353-B0D7-264D7716C218}"/>
              </a:ext>
            </a:extLst>
          </p:cNvPr>
          <p:cNvSpPr>
            <a:spLocks noChangeArrowheads="1"/>
          </p:cNvSpPr>
          <p:nvPr/>
        </p:nvSpPr>
        <p:spPr bwMode="auto">
          <a:xfrm>
            <a:off x="2762250" y="100965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2049" name="Picture 9">
            <a:extLst>
              <a:ext uri="{FF2B5EF4-FFF2-40B4-BE49-F238E27FC236}">
                <a16:creationId xmlns:a16="http://schemas.microsoft.com/office/drawing/2014/main" id="{728A3E35-788B-403B-9EDF-39E2D0193A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5951" y="1466850"/>
            <a:ext cx="8829674" cy="2644775"/>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3">
            <a:extLst>
              <a:ext uri="{FF2B5EF4-FFF2-40B4-BE49-F238E27FC236}">
                <a16:creationId xmlns:a16="http://schemas.microsoft.com/office/drawing/2014/main" id="{C6FE26A0-05A2-4C70-A6D5-19DBD04ACA4C}"/>
              </a:ext>
            </a:extLst>
          </p:cNvPr>
          <p:cNvSpPr>
            <a:spLocks noChangeArrowheads="1"/>
          </p:cNvSpPr>
          <p:nvPr/>
        </p:nvSpPr>
        <p:spPr bwMode="auto">
          <a:xfrm>
            <a:off x="2457450" y="4226035"/>
            <a:ext cx="529503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n-US"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Fig: Boxplot of al grouped by classification    </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350233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38335AF9-7533-458A-BCEB-4544B8DF4FCB}"/>
              </a:ext>
            </a:extLst>
          </p:cNvPr>
          <p:cNvSpPr>
            <a:spLocks noChangeArrowheads="1"/>
          </p:cNvSpPr>
          <p:nvPr/>
        </p:nvSpPr>
        <p:spPr bwMode="auto">
          <a:xfrm>
            <a:off x="2382981" y="1219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N"/>
          </a:p>
        </p:txBody>
      </p:sp>
      <p:pic>
        <p:nvPicPr>
          <p:cNvPr id="3073" name="Picture 11">
            <a:extLst>
              <a:ext uri="{FF2B5EF4-FFF2-40B4-BE49-F238E27FC236}">
                <a16:creationId xmlns:a16="http://schemas.microsoft.com/office/drawing/2014/main" id="{E7899822-1A7E-4E44-8ADB-F003ACD23C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2981" y="1676400"/>
            <a:ext cx="7426038" cy="305752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1BB25249-605F-4E7C-99FA-3E10E248A667}"/>
              </a:ext>
            </a:extLst>
          </p:cNvPr>
          <p:cNvSpPr>
            <a:spLocks noChangeArrowheads="1"/>
          </p:cNvSpPr>
          <p:nvPr/>
        </p:nvSpPr>
        <p:spPr bwMode="auto">
          <a:xfrm>
            <a:off x="2497281" y="5003026"/>
            <a:ext cx="5094664"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Fig :Boxplot of dm grouped by classification  </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617844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38335AF9-7533-458A-BCEB-4544B8DF4FCB}"/>
              </a:ext>
            </a:extLst>
          </p:cNvPr>
          <p:cNvSpPr>
            <a:spLocks noChangeArrowheads="1"/>
          </p:cNvSpPr>
          <p:nvPr/>
        </p:nvSpPr>
        <p:spPr bwMode="auto">
          <a:xfrm>
            <a:off x="2382981" y="1219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N"/>
          </a:p>
        </p:txBody>
      </p:sp>
      <p:sp>
        <p:nvSpPr>
          <p:cNvPr id="2" name="Rectangle 2">
            <a:extLst>
              <a:ext uri="{FF2B5EF4-FFF2-40B4-BE49-F238E27FC236}">
                <a16:creationId xmlns:a16="http://schemas.microsoft.com/office/drawing/2014/main" id="{E1A43727-081A-468A-83C0-02E9561CB614}"/>
              </a:ext>
            </a:extLst>
          </p:cNvPr>
          <p:cNvSpPr>
            <a:spLocks noChangeArrowheads="1"/>
          </p:cNvSpPr>
          <p:nvPr/>
        </p:nvSpPr>
        <p:spPr bwMode="auto">
          <a:xfrm>
            <a:off x="2266950" y="100965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N"/>
          </a:p>
        </p:txBody>
      </p:sp>
      <p:pic>
        <p:nvPicPr>
          <p:cNvPr id="4097" name="Picture 13">
            <a:extLst>
              <a:ext uri="{FF2B5EF4-FFF2-40B4-BE49-F238E27FC236}">
                <a16:creationId xmlns:a16="http://schemas.microsoft.com/office/drawing/2014/main" id="{58F76639-89E3-413C-B560-024EB3A742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6950" y="1466850"/>
            <a:ext cx="6264275" cy="315436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a:extLst>
              <a:ext uri="{FF2B5EF4-FFF2-40B4-BE49-F238E27FC236}">
                <a16:creationId xmlns:a16="http://schemas.microsoft.com/office/drawing/2014/main" id="{3AD39C93-8575-4AB7-A0B1-25E99BE88C3F}"/>
              </a:ext>
            </a:extLst>
          </p:cNvPr>
          <p:cNvSpPr>
            <a:spLocks noChangeArrowheads="1"/>
          </p:cNvSpPr>
          <p:nvPr/>
        </p:nvSpPr>
        <p:spPr bwMode="auto">
          <a:xfrm>
            <a:off x="2114550" y="4801414"/>
            <a:ext cx="528542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Fig :Histogram of Indices in the Dataset</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905256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38335AF9-7533-458A-BCEB-4544B8DF4FCB}"/>
              </a:ext>
            </a:extLst>
          </p:cNvPr>
          <p:cNvSpPr>
            <a:spLocks noChangeArrowheads="1"/>
          </p:cNvSpPr>
          <p:nvPr/>
        </p:nvSpPr>
        <p:spPr bwMode="auto">
          <a:xfrm>
            <a:off x="2382981" y="1219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N"/>
          </a:p>
        </p:txBody>
      </p:sp>
      <p:sp>
        <p:nvSpPr>
          <p:cNvPr id="2" name="Rectangle 2">
            <a:extLst>
              <a:ext uri="{FF2B5EF4-FFF2-40B4-BE49-F238E27FC236}">
                <a16:creationId xmlns:a16="http://schemas.microsoft.com/office/drawing/2014/main" id="{E1A43727-081A-468A-83C0-02E9561CB614}"/>
              </a:ext>
            </a:extLst>
          </p:cNvPr>
          <p:cNvSpPr>
            <a:spLocks noChangeArrowheads="1"/>
          </p:cNvSpPr>
          <p:nvPr/>
        </p:nvSpPr>
        <p:spPr bwMode="auto">
          <a:xfrm>
            <a:off x="2266950" y="100965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N"/>
          </a:p>
        </p:txBody>
      </p:sp>
      <p:sp>
        <p:nvSpPr>
          <p:cNvPr id="5" name="Rectangle 2">
            <a:extLst>
              <a:ext uri="{FF2B5EF4-FFF2-40B4-BE49-F238E27FC236}">
                <a16:creationId xmlns:a16="http://schemas.microsoft.com/office/drawing/2014/main" id="{B8E83585-DF76-49F7-8FA9-AB5F1AB18298}"/>
              </a:ext>
            </a:extLst>
          </p:cNvPr>
          <p:cNvSpPr>
            <a:spLocks noChangeArrowheads="1"/>
          </p:cNvSpPr>
          <p:nvPr/>
        </p:nvSpPr>
        <p:spPr bwMode="auto">
          <a:xfrm>
            <a:off x="2382981" y="1219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N"/>
          </a:p>
        </p:txBody>
      </p:sp>
      <p:pic>
        <p:nvPicPr>
          <p:cNvPr id="5121" name="Picture 15">
            <a:extLst>
              <a:ext uri="{FF2B5EF4-FFF2-40B4-BE49-F238E27FC236}">
                <a16:creationId xmlns:a16="http://schemas.microsoft.com/office/drawing/2014/main" id="{84C77F37-291E-4AA6-8D85-54A953C38C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3031" y="1676400"/>
            <a:ext cx="6264275" cy="188912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a:extLst>
              <a:ext uri="{FF2B5EF4-FFF2-40B4-BE49-F238E27FC236}">
                <a16:creationId xmlns:a16="http://schemas.microsoft.com/office/drawing/2014/main" id="{FA6AB03F-FA8C-49AA-A3C4-22FD61D90376}"/>
              </a:ext>
            </a:extLst>
          </p:cNvPr>
          <p:cNvSpPr>
            <a:spLocks noChangeArrowheads="1"/>
          </p:cNvSpPr>
          <p:nvPr/>
        </p:nvSpPr>
        <p:spPr bwMode="auto">
          <a:xfrm>
            <a:off x="2125806" y="4307701"/>
            <a:ext cx="5917004"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Fig : Histogram of Indices in the Dataset Continued </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295635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38335AF9-7533-458A-BCEB-4544B8DF4FCB}"/>
              </a:ext>
            </a:extLst>
          </p:cNvPr>
          <p:cNvSpPr>
            <a:spLocks noChangeArrowheads="1"/>
          </p:cNvSpPr>
          <p:nvPr/>
        </p:nvSpPr>
        <p:spPr bwMode="auto">
          <a:xfrm>
            <a:off x="2382981" y="1219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N"/>
          </a:p>
        </p:txBody>
      </p:sp>
      <p:sp>
        <p:nvSpPr>
          <p:cNvPr id="2" name="Rectangle 2">
            <a:extLst>
              <a:ext uri="{FF2B5EF4-FFF2-40B4-BE49-F238E27FC236}">
                <a16:creationId xmlns:a16="http://schemas.microsoft.com/office/drawing/2014/main" id="{E1A43727-081A-468A-83C0-02E9561CB614}"/>
              </a:ext>
            </a:extLst>
          </p:cNvPr>
          <p:cNvSpPr>
            <a:spLocks noChangeArrowheads="1"/>
          </p:cNvSpPr>
          <p:nvPr/>
        </p:nvSpPr>
        <p:spPr bwMode="auto">
          <a:xfrm>
            <a:off x="2266950" y="100965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N"/>
          </a:p>
        </p:txBody>
      </p:sp>
      <p:sp>
        <p:nvSpPr>
          <p:cNvPr id="5" name="Rectangle 2">
            <a:extLst>
              <a:ext uri="{FF2B5EF4-FFF2-40B4-BE49-F238E27FC236}">
                <a16:creationId xmlns:a16="http://schemas.microsoft.com/office/drawing/2014/main" id="{B8E83585-DF76-49F7-8FA9-AB5F1AB18298}"/>
              </a:ext>
            </a:extLst>
          </p:cNvPr>
          <p:cNvSpPr>
            <a:spLocks noChangeArrowheads="1"/>
          </p:cNvSpPr>
          <p:nvPr/>
        </p:nvSpPr>
        <p:spPr bwMode="auto">
          <a:xfrm>
            <a:off x="2382981" y="1219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N"/>
          </a:p>
        </p:txBody>
      </p:sp>
      <p:graphicFrame>
        <p:nvGraphicFramePr>
          <p:cNvPr id="3" name="Table 2">
            <a:extLst>
              <a:ext uri="{FF2B5EF4-FFF2-40B4-BE49-F238E27FC236}">
                <a16:creationId xmlns:a16="http://schemas.microsoft.com/office/drawing/2014/main" id="{C6BC4D85-6AC3-4A32-A51F-6631117C20E4}"/>
              </a:ext>
            </a:extLst>
          </p:cNvPr>
          <p:cNvGraphicFramePr>
            <a:graphicFrameLocks noGrp="1"/>
          </p:cNvGraphicFramePr>
          <p:nvPr>
            <p:extLst>
              <p:ext uri="{D42A27DB-BD31-4B8C-83A1-F6EECF244321}">
                <p14:modId xmlns:p14="http://schemas.microsoft.com/office/powerpoint/2010/main" val="1016693677"/>
              </p:ext>
            </p:extLst>
          </p:nvPr>
        </p:nvGraphicFramePr>
        <p:xfrm>
          <a:off x="2963545" y="1101249"/>
          <a:ext cx="6398260" cy="1463040"/>
        </p:xfrm>
        <a:graphic>
          <a:graphicData uri="http://schemas.openxmlformats.org/drawingml/2006/table">
            <a:tbl>
              <a:tblPr firstRow="1" firstCol="1" bandRow="1">
                <a:tableStyleId>{5C22544A-7EE6-4342-B048-85BDC9FD1C3A}</a:tableStyleId>
              </a:tblPr>
              <a:tblGrid>
                <a:gridCol w="1066165">
                  <a:extLst>
                    <a:ext uri="{9D8B030D-6E8A-4147-A177-3AD203B41FA5}">
                      <a16:colId xmlns:a16="http://schemas.microsoft.com/office/drawing/2014/main" val="1009935270"/>
                    </a:ext>
                  </a:extLst>
                </a:gridCol>
                <a:gridCol w="1066165">
                  <a:extLst>
                    <a:ext uri="{9D8B030D-6E8A-4147-A177-3AD203B41FA5}">
                      <a16:colId xmlns:a16="http://schemas.microsoft.com/office/drawing/2014/main" val="572124179"/>
                    </a:ext>
                  </a:extLst>
                </a:gridCol>
                <a:gridCol w="1066165">
                  <a:extLst>
                    <a:ext uri="{9D8B030D-6E8A-4147-A177-3AD203B41FA5}">
                      <a16:colId xmlns:a16="http://schemas.microsoft.com/office/drawing/2014/main" val="3796699104"/>
                    </a:ext>
                  </a:extLst>
                </a:gridCol>
                <a:gridCol w="1066165">
                  <a:extLst>
                    <a:ext uri="{9D8B030D-6E8A-4147-A177-3AD203B41FA5}">
                      <a16:colId xmlns:a16="http://schemas.microsoft.com/office/drawing/2014/main" val="3675105821"/>
                    </a:ext>
                  </a:extLst>
                </a:gridCol>
                <a:gridCol w="1066800">
                  <a:extLst>
                    <a:ext uri="{9D8B030D-6E8A-4147-A177-3AD203B41FA5}">
                      <a16:colId xmlns:a16="http://schemas.microsoft.com/office/drawing/2014/main" val="529721514"/>
                    </a:ext>
                  </a:extLst>
                </a:gridCol>
                <a:gridCol w="1066800">
                  <a:extLst>
                    <a:ext uri="{9D8B030D-6E8A-4147-A177-3AD203B41FA5}">
                      <a16:colId xmlns:a16="http://schemas.microsoft.com/office/drawing/2014/main" val="3077354035"/>
                    </a:ext>
                  </a:extLst>
                </a:gridCol>
              </a:tblGrid>
              <a:tr h="0">
                <a:tc>
                  <a:txBody>
                    <a:bodyPr/>
                    <a:lstStyle/>
                    <a:p>
                      <a:pPr marL="0" marR="0">
                        <a:spcBef>
                          <a:spcPts val="0"/>
                        </a:spcBef>
                        <a:spcAft>
                          <a:spcPts val="0"/>
                        </a:spcAft>
                      </a:pPr>
                      <a:r>
                        <a:rPr lang="en-US" sz="1200">
                          <a:effectLst/>
                        </a:rPr>
                        <a:t>Algorithm</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Accuracy</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Recall</a:t>
                      </a:r>
                      <a:endParaRPr lang="en-IN" sz="1100">
                        <a:effectLst/>
                      </a:endParaRPr>
                    </a:p>
                    <a:p>
                      <a:pPr marL="0" marR="0">
                        <a:spcBef>
                          <a:spcPts val="0"/>
                        </a:spcBef>
                        <a:spcAft>
                          <a:spcPts val="0"/>
                        </a:spcAft>
                      </a:pPr>
                      <a:r>
                        <a:rPr lang="en-US" sz="1200">
                          <a:effectLst/>
                        </a:rPr>
                        <a:t>score</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ROC score</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Sensitivity</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Specificity</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3854606"/>
                  </a:ext>
                </a:extLst>
              </a:tr>
              <a:tr h="0">
                <a:tc>
                  <a:txBody>
                    <a:bodyPr/>
                    <a:lstStyle/>
                    <a:p>
                      <a:pPr marL="0" marR="0">
                        <a:spcBef>
                          <a:spcPts val="0"/>
                        </a:spcBef>
                        <a:spcAft>
                          <a:spcPts val="0"/>
                        </a:spcAft>
                      </a:pPr>
                      <a:r>
                        <a:rPr lang="en-US" sz="1200">
                          <a:effectLst/>
                        </a:rPr>
                        <a:t>KNN</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71.25%</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62.74%</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74.47%</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0.568181</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0.888888</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98709135"/>
                  </a:ext>
                </a:extLst>
              </a:tr>
              <a:tr h="0">
                <a:tc>
                  <a:txBody>
                    <a:bodyPr/>
                    <a:lstStyle/>
                    <a:p>
                      <a:pPr marL="0" marR="0">
                        <a:spcBef>
                          <a:spcPts val="0"/>
                        </a:spcBef>
                        <a:spcAft>
                          <a:spcPts val="0"/>
                        </a:spcAft>
                      </a:pPr>
                      <a:r>
                        <a:rPr lang="en-US" sz="1200">
                          <a:effectLst/>
                        </a:rPr>
                        <a:t>Logistic Regression</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98.75%</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100%</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98.27%</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1.0</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0.98</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62540527"/>
                  </a:ext>
                </a:extLst>
              </a:tr>
              <a:tr h="0">
                <a:tc>
                  <a:txBody>
                    <a:bodyPr/>
                    <a:lstStyle/>
                    <a:p>
                      <a:pPr marL="0" marR="0">
                        <a:spcBef>
                          <a:spcPts val="0"/>
                        </a:spcBef>
                        <a:spcAft>
                          <a:spcPts val="0"/>
                        </a:spcAft>
                      </a:pPr>
                      <a:r>
                        <a:rPr lang="en-US" sz="1200">
                          <a:effectLst/>
                        </a:rPr>
                        <a:t>SVC</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63.75%</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100%</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50%</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Nan</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0.6375</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2666365"/>
                  </a:ext>
                </a:extLst>
              </a:tr>
              <a:tr h="0">
                <a:tc>
                  <a:txBody>
                    <a:bodyPr/>
                    <a:lstStyle/>
                    <a:p>
                      <a:pPr marL="0" marR="0">
                        <a:spcBef>
                          <a:spcPts val="0"/>
                        </a:spcBef>
                        <a:spcAft>
                          <a:spcPts val="0"/>
                        </a:spcAft>
                      </a:pPr>
                      <a:r>
                        <a:rPr lang="en-US" sz="1200">
                          <a:effectLst/>
                        </a:rPr>
                        <a:t>DTC</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98.75%</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98.03%</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99.01%</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0.97</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1.0</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51829518"/>
                  </a:ext>
                </a:extLst>
              </a:tr>
              <a:tr h="0">
                <a:tc>
                  <a:txBody>
                    <a:bodyPr/>
                    <a:lstStyle/>
                    <a:p>
                      <a:pPr marL="0" marR="0">
                        <a:spcBef>
                          <a:spcPts val="0"/>
                        </a:spcBef>
                        <a:spcAft>
                          <a:spcPts val="0"/>
                        </a:spcAft>
                      </a:pPr>
                      <a:r>
                        <a:rPr lang="en-US" sz="1200">
                          <a:effectLst/>
                        </a:rPr>
                        <a:t>RF</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97.5%</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98.3%</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97.29%</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0.96</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dirty="0">
                          <a:effectLst/>
                        </a:rPr>
                        <a:t>0.98</a:t>
                      </a:r>
                      <a:endParaRPr lang="en-IN"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92365863"/>
                  </a:ext>
                </a:extLst>
              </a:tr>
            </a:tbl>
          </a:graphicData>
        </a:graphic>
      </p:graphicFrame>
      <p:sp>
        <p:nvSpPr>
          <p:cNvPr id="7" name="Rectangle 1">
            <a:extLst>
              <a:ext uri="{FF2B5EF4-FFF2-40B4-BE49-F238E27FC236}">
                <a16:creationId xmlns:a16="http://schemas.microsoft.com/office/drawing/2014/main" id="{8E61C4B1-B9AA-46B2-B5EF-5616717218FA}"/>
              </a:ext>
            </a:extLst>
          </p:cNvPr>
          <p:cNvSpPr>
            <a:spLocks noChangeArrowheads="1"/>
          </p:cNvSpPr>
          <p:nvPr/>
        </p:nvSpPr>
        <p:spPr bwMode="auto">
          <a:xfrm>
            <a:off x="3573463" y="2891175"/>
            <a:ext cx="4842992"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Table : Comparison of performance of different algorithms </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8" name="Table 7">
            <a:extLst>
              <a:ext uri="{FF2B5EF4-FFF2-40B4-BE49-F238E27FC236}">
                <a16:creationId xmlns:a16="http://schemas.microsoft.com/office/drawing/2014/main" id="{17510A64-EED6-4643-A70C-E26B1C187268}"/>
              </a:ext>
            </a:extLst>
          </p:cNvPr>
          <p:cNvGraphicFramePr>
            <a:graphicFrameLocks noGrp="1"/>
          </p:cNvGraphicFramePr>
          <p:nvPr>
            <p:extLst>
              <p:ext uri="{D42A27DB-BD31-4B8C-83A1-F6EECF244321}">
                <p14:modId xmlns:p14="http://schemas.microsoft.com/office/powerpoint/2010/main" val="1868368449"/>
              </p:ext>
            </p:extLst>
          </p:nvPr>
        </p:nvGraphicFramePr>
        <p:xfrm>
          <a:off x="3059430" y="3800793"/>
          <a:ext cx="6621780" cy="1517015"/>
        </p:xfrm>
        <a:graphic>
          <a:graphicData uri="http://schemas.openxmlformats.org/drawingml/2006/table">
            <a:tbl>
              <a:tblPr firstRow="1" firstCol="1" bandRow="1">
                <a:tableStyleId>{5C22544A-7EE6-4342-B048-85BDC9FD1C3A}</a:tableStyleId>
              </a:tblPr>
              <a:tblGrid>
                <a:gridCol w="1406525">
                  <a:extLst>
                    <a:ext uri="{9D8B030D-6E8A-4147-A177-3AD203B41FA5}">
                      <a16:colId xmlns:a16="http://schemas.microsoft.com/office/drawing/2014/main" val="4281450146"/>
                    </a:ext>
                  </a:extLst>
                </a:gridCol>
                <a:gridCol w="1303655">
                  <a:extLst>
                    <a:ext uri="{9D8B030D-6E8A-4147-A177-3AD203B41FA5}">
                      <a16:colId xmlns:a16="http://schemas.microsoft.com/office/drawing/2014/main" val="2994846976"/>
                    </a:ext>
                  </a:extLst>
                </a:gridCol>
                <a:gridCol w="1303655">
                  <a:extLst>
                    <a:ext uri="{9D8B030D-6E8A-4147-A177-3AD203B41FA5}">
                      <a16:colId xmlns:a16="http://schemas.microsoft.com/office/drawing/2014/main" val="1012022660"/>
                    </a:ext>
                  </a:extLst>
                </a:gridCol>
                <a:gridCol w="1303655">
                  <a:extLst>
                    <a:ext uri="{9D8B030D-6E8A-4147-A177-3AD203B41FA5}">
                      <a16:colId xmlns:a16="http://schemas.microsoft.com/office/drawing/2014/main" val="732546106"/>
                    </a:ext>
                  </a:extLst>
                </a:gridCol>
                <a:gridCol w="1304290">
                  <a:extLst>
                    <a:ext uri="{9D8B030D-6E8A-4147-A177-3AD203B41FA5}">
                      <a16:colId xmlns:a16="http://schemas.microsoft.com/office/drawing/2014/main" val="4000710271"/>
                    </a:ext>
                  </a:extLst>
                </a:gridCol>
              </a:tblGrid>
              <a:tr h="381635">
                <a:tc>
                  <a:txBody>
                    <a:bodyPr/>
                    <a:lstStyle/>
                    <a:p>
                      <a:pPr marL="0" marR="0" algn="l">
                        <a:spcBef>
                          <a:spcPts val="0"/>
                        </a:spcBef>
                        <a:spcAft>
                          <a:spcPts val="0"/>
                        </a:spcAft>
                      </a:pPr>
                      <a:r>
                        <a:rPr lang="en-US" sz="1200">
                          <a:effectLst/>
                        </a:rPr>
                        <a:t>Algorithm</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True Positive</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False Positive</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True Negative</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False Negative</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03937609"/>
                  </a:ext>
                </a:extLst>
              </a:tr>
              <a:tr h="190500">
                <a:tc>
                  <a:txBody>
                    <a:bodyPr/>
                    <a:lstStyle/>
                    <a:p>
                      <a:pPr marL="0" marR="0" algn="l">
                        <a:spcBef>
                          <a:spcPts val="0"/>
                        </a:spcBef>
                        <a:spcAft>
                          <a:spcPts val="0"/>
                        </a:spcAft>
                      </a:pPr>
                      <a:r>
                        <a:rPr lang="en-US" sz="1200">
                          <a:effectLst/>
                        </a:rPr>
                        <a:t>KNN</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25</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4</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32</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19</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9579284"/>
                  </a:ext>
                </a:extLst>
              </a:tr>
              <a:tr h="373380">
                <a:tc>
                  <a:txBody>
                    <a:bodyPr/>
                    <a:lstStyle/>
                    <a:p>
                      <a:pPr marL="0" marR="0" algn="l">
                        <a:spcBef>
                          <a:spcPts val="0"/>
                        </a:spcBef>
                        <a:spcAft>
                          <a:spcPts val="0"/>
                        </a:spcAft>
                      </a:pPr>
                      <a:r>
                        <a:rPr lang="en-US" sz="1200">
                          <a:effectLst/>
                        </a:rPr>
                        <a:t>Logistic Regression</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28</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1</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51</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0</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73529136"/>
                  </a:ext>
                </a:extLst>
              </a:tr>
              <a:tr h="190500">
                <a:tc>
                  <a:txBody>
                    <a:bodyPr/>
                    <a:lstStyle/>
                    <a:p>
                      <a:pPr marL="0" marR="0" algn="l">
                        <a:spcBef>
                          <a:spcPts val="0"/>
                        </a:spcBef>
                        <a:spcAft>
                          <a:spcPts val="0"/>
                        </a:spcAft>
                      </a:pPr>
                      <a:r>
                        <a:rPr lang="en-US" sz="1200">
                          <a:effectLst/>
                        </a:rPr>
                        <a:t>SVC</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0</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29</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51</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0</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7779315"/>
                  </a:ext>
                </a:extLst>
              </a:tr>
              <a:tr h="190500">
                <a:tc>
                  <a:txBody>
                    <a:bodyPr/>
                    <a:lstStyle/>
                    <a:p>
                      <a:pPr marL="0" marR="0" algn="l">
                        <a:spcBef>
                          <a:spcPts val="0"/>
                        </a:spcBef>
                        <a:spcAft>
                          <a:spcPts val="0"/>
                        </a:spcAft>
                      </a:pPr>
                      <a:r>
                        <a:rPr lang="en-US" sz="1200">
                          <a:effectLst/>
                        </a:rPr>
                        <a:t>DTC</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29</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0</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50</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1</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6994982"/>
                  </a:ext>
                </a:extLst>
              </a:tr>
              <a:tr h="190500">
                <a:tc>
                  <a:txBody>
                    <a:bodyPr/>
                    <a:lstStyle/>
                    <a:p>
                      <a:pPr marL="0" marR="0" algn="l">
                        <a:spcBef>
                          <a:spcPts val="0"/>
                        </a:spcBef>
                        <a:spcAft>
                          <a:spcPts val="0"/>
                        </a:spcAft>
                      </a:pPr>
                      <a:r>
                        <a:rPr lang="en-US" sz="1200">
                          <a:effectLst/>
                        </a:rPr>
                        <a:t>BCRF</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28</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1</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50</a:t>
                      </a:r>
                      <a:endParaRPr lang="en-IN"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dirty="0">
                          <a:effectLst/>
                        </a:rPr>
                        <a:t>1</a:t>
                      </a:r>
                      <a:endParaRPr lang="en-IN"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64160068"/>
                  </a:ext>
                </a:extLst>
              </a:tr>
            </a:tbl>
          </a:graphicData>
        </a:graphic>
      </p:graphicFrame>
      <p:sp>
        <p:nvSpPr>
          <p:cNvPr id="9" name="Rectangle 2">
            <a:extLst>
              <a:ext uri="{FF2B5EF4-FFF2-40B4-BE49-F238E27FC236}">
                <a16:creationId xmlns:a16="http://schemas.microsoft.com/office/drawing/2014/main" id="{55A32463-6CD8-4060-B123-89DD79B59518}"/>
              </a:ext>
            </a:extLst>
          </p:cNvPr>
          <p:cNvSpPr>
            <a:spLocks noChangeArrowheads="1"/>
          </p:cNvSpPr>
          <p:nvPr/>
        </p:nvSpPr>
        <p:spPr bwMode="auto">
          <a:xfrm>
            <a:off x="3059430" y="5571351"/>
            <a:ext cx="5772734"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Table : Confusion Matrix for different algorithms </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3189672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B63B3-FBBC-438E-8438-8FF8EF9CF86C}"/>
              </a:ext>
            </a:extLst>
          </p:cNvPr>
          <p:cNvSpPr>
            <a:spLocks noGrp="1"/>
          </p:cNvSpPr>
          <p:nvPr>
            <p:ph type="title"/>
          </p:nvPr>
        </p:nvSpPr>
        <p:spPr/>
        <p:txBody>
          <a:bodyPr/>
          <a:lstStyle/>
          <a:p>
            <a:r>
              <a:rPr lang="en-US" sz="3200" b="1" i="1" dirty="0">
                <a:solidFill>
                  <a:srgbClr val="00B0F0"/>
                </a:solidFill>
                <a:latin typeface="Courier New" panose="02070309020205020404" pitchFamily="49" charset="0"/>
                <a:cs typeface="Courier New" panose="02070309020205020404" pitchFamily="49" charset="0"/>
              </a:rPr>
              <a:t>Conclusion</a:t>
            </a:r>
            <a:endParaRPr lang="en-IN" sz="3200" b="1" i="1" dirty="0">
              <a:solidFill>
                <a:srgbClr val="00B0F0"/>
              </a:solidFill>
              <a:latin typeface="Courier New" panose="02070309020205020404" pitchFamily="49" charset="0"/>
              <a:cs typeface="Courier New" panose="02070309020205020404" pitchFamily="49" charset="0"/>
            </a:endParaRPr>
          </a:p>
        </p:txBody>
      </p:sp>
      <p:sp>
        <p:nvSpPr>
          <p:cNvPr id="3" name="Text Placeholder 2">
            <a:extLst>
              <a:ext uri="{FF2B5EF4-FFF2-40B4-BE49-F238E27FC236}">
                <a16:creationId xmlns:a16="http://schemas.microsoft.com/office/drawing/2014/main" id="{B08ACB3A-95AF-4D34-8836-14CBEBC04D18}"/>
              </a:ext>
            </a:extLst>
          </p:cNvPr>
          <p:cNvSpPr>
            <a:spLocks noGrp="1"/>
          </p:cNvSpPr>
          <p:nvPr>
            <p:ph type="body" idx="1"/>
          </p:nvPr>
        </p:nvSpPr>
        <p:spPr>
          <a:xfrm>
            <a:off x="1434666" y="1540200"/>
            <a:ext cx="8915400" cy="3777600"/>
          </a:xfrm>
        </p:spPr>
        <p:txBody>
          <a:bodyPr/>
          <a:lstStyle/>
          <a:p>
            <a:pPr marL="0" marR="0" indent="0" algn="just">
              <a:spcBef>
                <a:spcPts val="0"/>
              </a:spcBef>
              <a:spcAft>
                <a:spcPts val="0"/>
              </a:spcAft>
              <a:buNone/>
            </a:pPr>
            <a:r>
              <a:rPr lang="en-US" sz="1800" dirty="0">
                <a:effectLst/>
                <a:latin typeface="Times New Roman" panose="02020603050405020304" pitchFamily="18" charset="0"/>
                <a:ea typeface="Times New Roman" panose="02020603050405020304" pitchFamily="18" charset="0"/>
              </a:rPr>
              <a:t>It had been found that the decision tree algorithm, logistic regression and random forest algorithms are more efficient in the prediction of chronic kidney diseases. Their accuracy was found to be 98.75%, 98.75 and 97.5% respectively.  In the future, this work can be upgraded by building up a web application based on these algorithms and using a bigger dataset when contrasted with the one utilized in this examination. This will help in giving better outcomes and help healthcare experts in the prediction of kidney diseases adequately and productively.</a:t>
            </a:r>
            <a:endParaRPr lang="en-IN" sz="1800" dirty="0">
              <a:effectLst/>
              <a:latin typeface="Times New Roman" panose="02020603050405020304" pitchFamily="18" charset="0"/>
              <a:ea typeface="Times New Roman" panose="02020603050405020304" pitchFamily="18" charset="0"/>
            </a:endParaRPr>
          </a:p>
          <a:p>
            <a:pPr marL="0" marR="0" indent="0" algn="just">
              <a:spcBef>
                <a:spcPts val="0"/>
              </a:spcBef>
              <a:spcAft>
                <a:spcPts val="0"/>
              </a:spcAft>
              <a:buNone/>
            </a:pPr>
            <a:endParaRPr lang="en-IN" sz="1800" dirty="0">
              <a:effectLst/>
              <a:latin typeface="Times New Roman" panose="02020603050405020304" pitchFamily="18" charset="0"/>
              <a:ea typeface="Times New Roman" panose="02020603050405020304" pitchFamily="18" charset="0"/>
            </a:endParaRPr>
          </a:p>
          <a:p>
            <a:pPr marL="114300" indent="0">
              <a:buNone/>
            </a:pPr>
            <a:endParaRPr lang="en-IN" dirty="0"/>
          </a:p>
        </p:txBody>
      </p:sp>
    </p:spTree>
    <p:extLst>
      <p:ext uri="{BB962C8B-B14F-4D97-AF65-F5344CB8AC3E}">
        <p14:creationId xmlns:p14="http://schemas.microsoft.com/office/powerpoint/2010/main" val="14579001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30"/>
          <p:cNvSpPr txBox="1">
            <a:spLocks noGrp="1"/>
          </p:cNvSpPr>
          <p:nvPr>
            <p:ph type="title"/>
          </p:nvPr>
        </p:nvSpPr>
        <p:spPr>
          <a:xfrm>
            <a:off x="2074055" y="2543044"/>
            <a:ext cx="8915399" cy="1468800"/>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Clr>
                <a:srgbClr val="168DBA"/>
              </a:buClr>
              <a:buSzPts val="8000"/>
              <a:buFont typeface="Times New Roman" panose="02020603050405020304"/>
              <a:buNone/>
            </a:pPr>
            <a:r>
              <a:rPr lang="en-US" sz="8000">
                <a:latin typeface="Times New Roman" panose="02020603050405020304"/>
                <a:ea typeface="Times New Roman" panose="02020603050405020304"/>
                <a:cs typeface="Times New Roman" panose="02020603050405020304"/>
                <a:sym typeface="Times New Roman" panose="02020603050405020304"/>
              </a:rPr>
              <a:t>Thanks to All</a:t>
            </a:r>
            <a:endParaRPr sz="8000">
              <a:latin typeface="Times New Roman" panose="02020603050405020304"/>
              <a:ea typeface="Times New Roman" panose="02020603050405020304"/>
              <a:cs typeface="Times New Roman" panose="02020603050405020304"/>
              <a:sym typeface="Times New Roman" panose="02020603050405020304"/>
            </a:endParaRPr>
          </a:p>
        </p:txBody>
      </p:sp>
      <p:pic>
        <p:nvPicPr>
          <p:cNvPr id="3" name="Google Shape;86;p16"/>
          <p:cNvPicPr preferRelativeResize="0"/>
          <p:nvPr/>
        </p:nvPicPr>
        <p:blipFill rotWithShape="1">
          <a:blip r:embed="rId3"/>
          <a:srcRect/>
          <a:stretch>
            <a:fillRect/>
          </a:stretch>
        </p:blipFill>
        <p:spPr>
          <a:xfrm>
            <a:off x="70372" y="110938"/>
            <a:ext cx="1581008" cy="79509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p:push/>
      </p:transition>
    </mc:Choice>
    <mc:Fallback xmlns="">
      <p:transition spd="slow">
        <p:push/>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6"/>
          <p:cNvSpPr txBox="1">
            <a:spLocks noGrp="1"/>
          </p:cNvSpPr>
          <p:nvPr>
            <p:ph type="title"/>
          </p:nvPr>
        </p:nvSpPr>
        <p:spPr>
          <a:xfrm>
            <a:off x="2054050" y="397245"/>
            <a:ext cx="9199200" cy="755700"/>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Clr>
                <a:srgbClr val="3E1C69"/>
              </a:buClr>
              <a:buSzPts val="3600"/>
              <a:buFont typeface="Courier New" panose="02070309020205020404"/>
              <a:buNone/>
            </a:pPr>
            <a:r>
              <a:rPr lang="en-IN" sz="3000" b="1" i="1" dirty="0">
                <a:solidFill>
                  <a:schemeClr val="tx1"/>
                </a:solidFill>
                <a:latin typeface="+mj-lt"/>
              </a:rPr>
              <a:t>CONTENTS</a:t>
            </a:r>
            <a:endParaRPr sz="3000" b="1" i="1" dirty="0">
              <a:solidFill>
                <a:schemeClr val="tx1"/>
              </a:solidFill>
              <a:latin typeface="+mj-lt"/>
            </a:endParaRPr>
          </a:p>
        </p:txBody>
      </p:sp>
      <p:sp>
        <p:nvSpPr>
          <p:cNvPr id="85" name="Google Shape;85;p16"/>
          <p:cNvSpPr txBox="1">
            <a:spLocks noGrp="1"/>
          </p:cNvSpPr>
          <p:nvPr>
            <p:ph type="body" idx="1"/>
          </p:nvPr>
        </p:nvSpPr>
        <p:spPr>
          <a:xfrm>
            <a:off x="1670150" y="1316183"/>
            <a:ext cx="9834300" cy="5070762"/>
          </a:xfrm>
          <a:prstGeom prst="rect">
            <a:avLst/>
          </a:prstGeom>
          <a:noFill/>
          <a:ln>
            <a:noFill/>
          </a:ln>
        </p:spPr>
        <p:txBody>
          <a:bodyPr spcFirstLastPara="1" wrap="square" lIns="91425" tIns="45700" rIns="91425" bIns="45700" anchor="t" anchorCtr="0">
            <a:noAutofit/>
          </a:bodyPr>
          <a:lstStyle/>
          <a:p>
            <a:pPr marL="0" indent="0">
              <a:lnSpc>
                <a:spcPct val="100000"/>
              </a:lnSpc>
              <a:spcBef>
                <a:spcPts val="0"/>
              </a:spcBef>
              <a:buClr>
                <a:srgbClr val="000000"/>
              </a:buClr>
              <a:buSzPts val="2800"/>
            </a:pPr>
            <a:endParaRPr sz="2800" dirty="0">
              <a:solidFill>
                <a:srgbClr val="000000"/>
              </a:solidFill>
              <a:latin typeface="Times New Roman" panose="02020603050405020304"/>
              <a:ea typeface="Times New Roman" panose="02020603050405020304"/>
              <a:cs typeface="Times New Roman" panose="02020603050405020304"/>
              <a:sym typeface="Times New Roman" panose="02020603050405020304"/>
            </a:endParaRPr>
          </a:p>
          <a:p>
            <a:pPr marL="457200" lvl="0" indent="-457200" algn="l" rtl="0">
              <a:lnSpc>
                <a:spcPct val="100000"/>
              </a:lnSpc>
              <a:spcBef>
                <a:spcPts val="1000"/>
              </a:spcBef>
              <a:spcAft>
                <a:spcPts val="0"/>
              </a:spcAft>
              <a:buClr>
                <a:srgbClr val="000000"/>
              </a:buClr>
              <a:buSzPts val="2800"/>
              <a:buFont typeface="Calibri" panose="020F0502020204030204"/>
              <a:buAutoNum type="arabicPeriod"/>
            </a:pPr>
            <a:r>
              <a:rPr lang="en-US" sz="2800" dirty="0">
                <a:solidFill>
                  <a:srgbClr val="000000"/>
                </a:solidFill>
                <a:latin typeface="Times New Roman" panose="02020603050405020304"/>
                <a:ea typeface="Times New Roman" panose="02020603050405020304"/>
                <a:cs typeface="Times New Roman" panose="02020603050405020304"/>
                <a:sym typeface="Times New Roman" panose="02020603050405020304"/>
              </a:rPr>
              <a:t>Abstract</a:t>
            </a:r>
            <a:endParaRPr sz="2800" dirty="0">
              <a:solidFill>
                <a:srgbClr val="000000"/>
              </a:solidFill>
              <a:latin typeface="Calibri" panose="020F0502020204030204"/>
              <a:ea typeface="Calibri" panose="020F0502020204030204"/>
              <a:cs typeface="Calibri" panose="020F0502020204030204"/>
              <a:sym typeface="Calibri" panose="020F0502020204030204"/>
            </a:endParaRPr>
          </a:p>
          <a:p>
            <a:pPr marL="457200" lvl="0" indent="-457200" algn="l" rtl="0">
              <a:lnSpc>
                <a:spcPct val="100000"/>
              </a:lnSpc>
              <a:spcBef>
                <a:spcPts val="1000"/>
              </a:spcBef>
              <a:spcAft>
                <a:spcPts val="0"/>
              </a:spcAft>
              <a:buClr>
                <a:srgbClr val="000000"/>
              </a:buClr>
              <a:buSzPts val="2800"/>
              <a:buFont typeface="Calibri" panose="020F0502020204030204"/>
              <a:buAutoNum type="arabicPeriod"/>
            </a:pPr>
            <a:r>
              <a:rPr lang="en-IN" sz="2800" dirty="0">
                <a:solidFill>
                  <a:srgbClr val="000000"/>
                </a:solidFill>
                <a:latin typeface="Times New Roman" panose="02020603050405020304"/>
                <a:ea typeface="Times New Roman" panose="02020603050405020304"/>
                <a:cs typeface="Times New Roman" panose="02020603050405020304"/>
                <a:sym typeface="Times New Roman" panose="02020603050405020304"/>
              </a:rPr>
              <a:t>Introduction</a:t>
            </a:r>
            <a:endParaRPr sz="2800" dirty="0">
              <a:solidFill>
                <a:srgbClr val="000000"/>
              </a:solidFill>
              <a:latin typeface="Times New Roman" panose="02020603050405020304"/>
              <a:ea typeface="Times New Roman" panose="02020603050405020304"/>
              <a:cs typeface="Times New Roman" panose="02020603050405020304"/>
              <a:sym typeface="Times New Roman" panose="02020603050405020304"/>
            </a:endParaRPr>
          </a:p>
          <a:p>
            <a:pPr marL="514350" lvl="0" indent="-514350" algn="l" rtl="0">
              <a:lnSpc>
                <a:spcPct val="90000"/>
              </a:lnSpc>
              <a:spcBef>
                <a:spcPts val="1000"/>
              </a:spcBef>
              <a:spcAft>
                <a:spcPts val="0"/>
              </a:spcAft>
              <a:buClr>
                <a:srgbClr val="000000"/>
              </a:buClr>
              <a:buSzPts val="2800"/>
              <a:buFont typeface="Arial" panose="020B0604020202020204"/>
              <a:buAutoNum type="arabicPeriod"/>
            </a:pPr>
            <a:r>
              <a:rPr lang="en-IN" sz="2800" dirty="0">
                <a:solidFill>
                  <a:srgbClr val="000000"/>
                </a:solidFill>
                <a:latin typeface="Times New Roman" panose="02020603050405020304"/>
                <a:ea typeface="Times New Roman" panose="02020603050405020304"/>
                <a:cs typeface="Times New Roman" panose="02020603050405020304"/>
                <a:sym typeface="Times New Roman" panose="02020603050405020304"/>
              </a:rPr>
              <a:t>Proposed Idea</a:t>
            </a:r>
          </a:p>
          <a:p>
            <a:pPr marL="514350" lvl="0" indent="-514350" algn="l" rtl="0">
              <a:lnSpc>
                <a:spcPct val="90000"/>
              </a:lnSpc>
              <a:spcBef>
                <a:spcPts val="1000"/>
              </a:spcBef>
              <a:spcAft>
                <a:spcPts val="0"/>
              </a:spcAft>
              <a:buClr>
                <a:srgbClr val="000000"/>
              </a:buClr>
              <a:buSzPts val="2800"/>
              <a:buFont typeface="Arial" panose="020B0604020202020204"/>
              <a:buAutoNum type="arabicPeriod"/>
            </a:pPr>
            <a:r>
              <a:rPr lang="en-IN" sz="2800" dirty="0">
                <a:solidFill>
                  <a:srgbClr val="000000"/>
                </a:solidFill>
                <a:latin typeface="Times New Roman" panose="02020603050405020304"/>
                <a:ea typeface="Times New Roman" panose="02020603050405020304"/>
                <a:cs typeface="Times New Roman" panose="02020603050405020304"/>
                <a:sym typeface="Times New Roman" panose="02020603050405020304"/>
              </a:rPr>
              <a:t>Requirements</a:t>
            </a:r>
          </a:p>
          <a:p>
            <a:pPr marL="514350" lvl="0" indent="-514350" algn="l" rtl="0">
              <a:lnSpc>
                <a:spcPct val="90000"/>
              </a:lnSpc>
              <a:spcBef>
                <a:spcPts val="1000"/>
              </a:spcBef>
              <a:spcAft>
                <a:spcPts val="0"/>
              </a:spcAft>
              <a:buClr>
                <a:srgbClr val="000000"/>
              </a:buClr>
              <a:buSzPts val="2800"/>
              <a:buFont typeface="Arial" panose="020B0604020202020204"/>
              <a:buAutoNum type="arabicPeriod"/>
            </a:pPr>
            <a:r>
              <a:rPr lang="en-IN" sz="2800" dirty="0">
                <a:solidFill>
                  <a:srgbClr val="000000"/>
                </a:solidFill>
                <a:latin typeface="Times New Roman" panose="02020603050405020304"/>
                <a:ea typeface="Times New Roman" panose="02020603050405020304"/>
                <a:cs typeface="Times New Roman" panose="02020603050405020304"/>
                <a:sym typeface="Times New Roman" panose="02020603050405020304"/>
              </a:rPr>
              <a:t>Work Flow</a:t>
            </a:r>
          </a:p>
          <a:p>
            <a:pPr marL="514350" lvl="0" indent="-514350" algn="l" rtl="0">
              <a:lnSpc>
                <a:spcPct val="90000"/>
              </a:lnSpc>
              <a:spcBef>
                <a:spcPts val="1000"/>
              </a:spcBef>
              <a:spcAft>
                <a:spcPts val="0"/>
              </a:spcAft>
              <a:buClr>
                <a:srgbClr val="000000"/>
              </a:buClr>
              <a:buSzPts val="2800"/>
              <a:buFont typeface="Arial" panose="020B0604020202020204"/>
              <a:buAutoNum type="arabicPeriod"/>
            </a:pPr>
            <a:r>
              <a:rPr lang="en-IN" sz="2800" dirty="0">
                <a:solidFill>
                  <a:srgbClr val="000000"/>
                </a:solidFill>
                <a:latin typeface="Times New Roman" panose="02020603050405020304"/>
                <a:ea typeface="Times New Roman" panose="02020603050405020304"/>
                <a:cs typeface="Times New Roman" panose="02020603050405020304"/>
                <a:sym typeface="Times New Roman" panose="02020603050405020304"/>
              </a:rPr>
              <a:t>Results</a:t>
            </a:r>
          </a:p>
          <a:p>
            <a:pPr marL="514350" lvl="0" indent="-514350" algn="l" rtl="0">
              <a:lnSpc>
                <a:spcPct val="90000"/>
              </a:lnSpc>
              <a:spcBef>
                <a:spcPts val="1000"/>
              </a:spcBef>
              <a:spcAft>
                <a:spcPts val="0"/>
              </a:spcAft>
              <a:buClr>
                <a:srgbClr val="000000"/>
              </a:buClr>
              <a:buSzPts val="2800"/>
              <a:buFont typeface="Arial" panose="020B0604020202020204"/>
              <a:buAutoNum type="arabicPeriod"/>
            </a:pPr>
            <a:r>
              <a:rPr lang="en-IN" sz="2800" dirty="0">
                <a:solidFill>
                  <a:srgbClr val="000000"/>
                </a:solidFill>
                <a:latin typeface="Times New Roman" panose="02020603050405020304"/>
                <a:ea typeface="Times New Roman" panose="02020603050405020304"/>
                <a:cs typeface="Times New Roman" panose="02020603050405020304"/>
                <a:sym typeface="Times New Roman" panose="02020603050405020304"/>
              </a:rPr>
              <a:t>Conclusion</a:t>
            </a:r>
          </a:p>
          <a:p>
            <a:pPr marL="0" lvl="0" indent="0" algn="l" rtl="0">
              <a:lnSpc>
                <a:spcPct val="90000"/>
              </a:lnSpc>
              <a:spcBef>
                <a:spcPts val="1000"/>
              </a:spcBef>
              <a:spcAft>
                <a:spcPts val="0"/>
              </a:spcAft>
              <a:buClr>
                <a:srgbClr val="000000"/>
              </a:buClr>
              <a:buSzPts val="2800"/>
            </a:pPr>
            <a:endParaRPr lang="en-IN" sz="2800" dirty="0">
              <a:solidFill>
                <a:srgbClr val="000000"/>
              </a:solidFill>
              <a:latin typeface="Times New Roman" panose="02020603050405020304"/>
              <a:ea typeface="Times New Roman" panose="02020603050405020304"/>
              <a:cs typeface="Times New Roman" panose="02020603050405020304"/>
              <a:sym typeface="Times New Roman" panose="02020603050405020304"/>
            </a:endParaRPr>
          </a:p>
          <a:p>
            <a:pPr marL="514350" lvl="0" indent="-514350" algn="l" rtl="0">
              <a:lnSpc>
                <a:spcPct val="90000"/>
              </a:lnSpc>
              <a:spcBef>
                <a:spcPts val="1000"/>
              </a:spcBef>
              <a:spcAft>
                <a:spcPts val="0"/>
              </a:spcAft>
              <a:buClr>
                <a:srgbClr val="000000"/>
              </a:buClr>
              <a:buSzPts val="2800"/>
              <a:buFont typeface="Arial" panose="020B0604020202020204"/>
              <a:buAutoNum type="arabicPeriod"/>
            </a:pPr>
            <a:endParaRPr lang="en-IN" sz="2800" dirty="0">
              <a:solidFill>
                <a:srgbClr val="000000"/>
              </a:solidFill>
              <a:latin typeface="Times New Roman" panose="02020603050405020304"/>
              <a:ea typeface="Times New Roman" panose="02020603050405020304"/>
              <a:cs typeface="Times New Roman" panose="02020603050405020304"/>
              <a:sym typeface="Times New Roman" panose="02020603050405020304"/>
            </a:endParaRPr>
          </a:p>
          <a:p>
            <a:pPr marL="514350" lvl="0" indent="-514350" algn="l" rtl="0">
              <a:lnSpc>
                <a:spcPct val="90000"/>
              </a:lnSpc>
              <a:spcBef>
                <a:spcPts val="1000"/>
              </a:spcBef>
              <a:spcAft>
                <a:spcPts val="0"/>
              </a:spcAft>
              <a:buClr>
                <a:srgbClr val="000000"/>
              </a:buClr>
              <a:buSzPts val="2800"/>
              <a:buFont typeface="Arial" panose="020B0604020202020204"/>
              <a:buAutoNum type="arabicPeriod"/>
            </a:pPr>
            <a:endParaRPr sz="1800" dirty="0">
              <a:solidFill>
                <a:srgbClr val="000000"/>
              </a:solidFill>
              <a:latin typeface="Times New Roman" panose="02020603050405020304"/>
              <a:ea typeface="Times New Roman" panose="02020603050405020304"/>
              <a:cs typeface="Times New Roman" panose="02020603050405020304"/>
              <a:sym typeface="Times New Roman" panose="02020603050405020304"/>
            </a:endParaRPr>
          </a:p>
        </p:txBody>
      </p:sp>
      <p:pic>
        <p:nvPicPr>
          <p:cNvPr id="86" name="Google Shape;86;p16"/>
          <p:cNvPicPr preferRelativeResize="0"/>
          <p:nvPr/>
        </p:nvPicPr>
        <p:blipFill rotWithShape="1">
          <a:blip r:embed="rId3"/>
          <a:srcRect/>
          <a:stretch>
            <a:fillRect/>
          </a:stretch>
        </p:blipFill>
        <p:spPr>
          <a:xfrm>
            <a:off x="70372" y="110938"/>
            <a:ext cx="1581008" cy="795094"/>
          </a:xfrm>
          <a:prstGeom prst="rect">
            <a:avLst/>
          </a:prstGeom>
          <a:noFill/>
          <a:ln>
            <a:noFill/>
          </a:ln>
        </p:spPr>
      </p:pic>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9"/>
          <p:cNvSpPr txBox="1">
            <a:spLocks noGrp="1"/>
          </p:cNvSpPr>
          <p:nvPr>
            <p:ph type="title"/>
          </p:nvPr>
        </p:nvSpPr>
        <p:spPr>
          <a:xfrm>
            <a:off x="2054050" y="397245"/>
            <a:ext cx="9199200" cy="755700"/>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Clr>
                <a:srgbClr val="3E1C69"/>
              </a:buClr>
              <a:buSzPts val="3600"/>
              <a:buFont typeface="Courier New" panose="02070309020205020404"/>
              <a:buNone/>
            </a:pPr>
            <a:r>
              <a:rPr lang="en-US" sz="3600" b="1" i="1" dirty="0">
                <a:solidFill>
                  <a:schemeClr val="tx1"/>
                </a:solidFill>
                <a:latin typeface="Courier New" panose="02070309020205020404"/>
                <a:ea typeface="Courier New" panose="02070309020205020404"/>
                <a:cs typeface="Courier New" panose="02070309020205020404"/>
                <a:sym typeface="Courier New" panose="02070309020205020404"/>
              </a:rPr>
              <a:t>Abstract</a:t>
            </a:r>
            <a:endParaRPr sz="3240" b="1" dirty="0">
              <a:solidFill>
                <a:schemeClr val="tx1"/>
              </a:solidFill>
            </a:endParaRPr>
          </a:p>
        </p:txBody>
      </p:sp>
      <p:sp>
        <p:nvSpPr>
          <p:cNvPr id="107" name="Google Shape;107;p19"/>
          <p:cNvSpPr txBox="1">
            <a:spLocks noGrp="1"/>
          </p:cNvSpPr>
          <p:nvPr>
            <p:ph type="body" idx="1"/>
          </p:nvPr>
        </p:nvSpPr>
        <p:spPr>
          <a:xfrm>
            <a:off x="1348572" y="1152945"/>
            <a:ext cx="9834300" cy="4469100"/>
          </a:xfrm>
          <a:prstGeom prst="rect">
            <a:avLst/>
          </a:prstGeom>
          <a:noFill/>
          <a:ln>
            <a:noFill/>
          </a:ln>
        </p:spPr>
        <p:txBody>
          <a:bodyPr spcFirstLastPara="1" wrap="square" lIns="91425" tIns="45700" rIns="91425" bIns="45700" anchor="t" anchorCtr="0">
            <a:noAutofit/>
          </a:bodyPr>
          <a:lstStyle/>
          <a:p>
            <a:pPr algn="just"/>
            <a:r>
              <a:rPr lang="en-US" sz="1800" i="1" dirty="0">
                <a:effectLst/>
                <a:latin typeface="Times New Roman" panose="02020603050405020304" pitchFamily="18" charset="0"/>
                <a:ea typeface="Times New Roman" panose="02020603050405020304" pitchFamily="18" charset="0"/>
              </a:rPr>
              <a:t> </a:t>
            </a:r>
            <a:r>
              <a:rPr lang="en-US" sz="1600" i="1" dirty="0">
                <a:solidFill>
                  <a:schemeClr val="bg2">
                    <a:lumMod val="50000"/>
                  </a:schemeClr>
                </a:solidFill>
                <a:effectLst/>
                <a:latin typeface="Times New Roman" panose="02020603050405020304" pitchFamily="18" charset="0"/>
                <a:ea typeface="Times New Roman" panose="02020603050405020304" pitchFamily="18" charset="0"/>
              </a:rPr>
              <a:t>   </a:t>
            </a:r>
            <a:r>
              <a:rPr lang="en-US" sz="1600" dirty="0">
                <a:solidFill>
                  <a:srgbClr val="444444"/>
                </a:solidFill>
                <a:effectLst/>
                <a:latin typeface="Times New Roman" panose="02020603050405020304" pitchFamily="18" charset="0"/>
                <a:ea typeface="Times New Roman" panose="02020603050405020304" pitchFamily="18" charset="0"/>
              </a:rPr>
              <a:t>Machine learning has earned a remarkable position in healthcare sector because of its capability to enhance the disease prediction in healthcare sector. Artificial intelligence and Machine learning techniques are being used in healthcare sector. Nowadays, kidney disease (KD) is becoming a major public health problem worldwide. It is increasing day by day because of not maintaining proper food habits, drinking less amount of water and lack of health consciousness. For that reason, there should have one or more approaches that can effectively keep tracking and monitoring people’s kidney and health condition in an application view. Here, we have proposed an approach for real time kidney disease prediction. Our aim is to find the best and efficient machine learning (ML) application that can effectively recognize and predict the condition of chronic kidney disease. In this work, five important machine learning classification techniques were considered for predicting chronic kidney disease which are KNN, Logistic Regression, Random Forest Classifier, SVM and Decision Tree Classifier. In this process, the data has been divided into two sections. In one section train dataset got trained and another section got evaluated by test dataset. The analysis results show that Decision Tree Classifier and Logistic Regression algorithms achieved highest performance than the other classifiers, obtaining the accuracy of 98.75% followed by random Forest, which stands at 97.5%. </a:t>
            </a:r>
            <a:endParaRPr lang="en-IN" sz="1600" dirty="0">
              <a:effectLst/>
              <a:latin typeface="Times New Roman" panose="02020603050405020304" pitchFamily="18" charset="0"/>
              <a:ea typeface="Times New Roman" panose="02020603050405020304" pitchFamily="18" charset="0"/>
            </a:endParaRPr>
          </a:p>
          <a:p>
            <a:endParaRPr lang="en-IN" sz="1800" dirty="0">
              <a:effectLst/>
              <a:latin typeface="Times New Roman" panose="02020603050405020304" pitchFamily="18" charset="0"/>
              <a:ea typeface="Times New Roman" panose="02020603050405020304" pitchFamily="18" charset="0"/>
            </a:endParaRPr>
          </a:p>
        </p:txBody>
      </p:sp>
      <p:pic>
        <p:nvPicPr>
          <p:cNvPr id="4" name="Google Shape;86;p16"/>
          <p:cNvPicPr preferRelativeResize="0"/>
          <p:nvPr/>
        </p:nvPicPr>
        <p:blipFill rotWithShape="1">
          <a:blip r:embed="rId3"/>
          <a:srcRect/>
          <a:stretch>
            <a:fillRect/>
          </a:stretch>
        </p:blipFill>
        <p:spPr>
          <a:xfrm>
            <a:off x="70372" y="110938"/>
            <a:ext cx="1581008" cy="795094"/>
          </a:xfrm>
          <a:prstGeom prst="rect">
            <a:avLst/>
          </a:prstGeom>
          <a:noFill/>
          <a:ln>
            <a:noFill/>
          </a:ln>
        </p:spPr>
      </p:pic>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8"/>
          <p:cNvSpPr txBox="1">
            <a:spLocks noGrp="1"/>
          </p:cNvSpPr>
          <p:nvPr>
            <p:ph type="title"/>
          </p:nvPr>
        </p:nvSpPr>
        <p:spPr>
          <a:xfrm>
            <a:off x="2054050" y="397245"/>
            <a:ext cx="9199200" cy="7557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3E1C69"/>
              </a:buClr>
              <a:buSzPts val="3600"/>
              <a:buFont typeface="Courier New" panose="02070309020205020404"/>
              <a:buNone/>
            </a:pPr>
            <a:r>
              <a:rPr lang="en-US" sz="3600" b="1" i="1" dirty="0">
                <a:solidFill>
                  <a:schemeClr val="tx1"/>
                </a:solidFill>
                <a:latin typeface="Courier New" panose="02070309020205020404"/>
                <a:cs typeface="Courier New" panose="02070309020205020404"/>
                <a:sym typeface="Courier New" panose="02070309020205020404"/>
              </a:rPr>
              <a:t>Introduction</a:t>
            </a:r>
            <a:endParaRPr sz="3240" b="1" dirty="0">
              <a:solidFill>
                <a:schemeClr val="tx1"/>
              </a:solidFill>
            </a:endParaRPr>
          </a:p>
        </p:txBody>
      </p:sp>
      <p:sp>
        <p:nvSpPr>
          <p:cNvPr id="100" name="Google Shape;100;p18"/>
          <p:cNvSpPr txBox="1">
            <a:spLocks noGrp="1"/>
          </p:cNvSpPr>
          <p:nvPr>
            <p:ph type="body" idx="1"/>
          </p:nvPr>
        </p:nvSpPr>
        <p:spPr>
          <a:xfrm>
            <a:off x="1651380" y="1194450"/>
            <a:ext cx="9834300" cy="4469100"/>
          </a:xfrm>
          <a:prstGeom prst="rect">
            <a:avLst/>
          </a:prstGeom>
          <a:noFill/>
          <a:ln>
            <a:noFill/>
          </a:ln>
        </p:spPr>
        <p:txBody>
          <a:bodyPr spcFirstLastPara="1" wrap="square" lIns="91425" tIns="45700" rIns="91425" bIns="45700" anchor="t" anchorCtr="0">
            <a:noAutofit/>
          </a:bodyPr>
          <a:lstStyle/>
          <a:p>
            <a:pPr marL="457200" lvl="0" indent="-349250" algn="l" rtl="0">
              <a:lnSpc>
                <a:spcPct val="200000"/>
              </a:lnSpc>
              <a:spcBef>
                <a:spcPts val="0"/>
              </a:spcBef>
              <a:spcAft>
                <a:spcPts val="0"/>
              </a:spcAft>
              <a:buClr>
                <a:srgbClr val="000000"/>
              </a:buClr>
              <a:buSzPts val="1900"/>
              <a:buFont typeface="Times New Roman" panose="02020603050405020304"/>
              <a:buChar char="●"/>
            </a:pPr>
            <a:r>
              <a:rPr lang="en-US" sz="1600" dirty="0">
                <a:solidFill>
                  <a:schemeClr val="tx2">
                    <a:lumMod val="10000"/>
                  </a:schemeClr>
                </a:solidFill>
                <a:effectLst/>
                <a:latin typeface="Times New Roman" panose="02020603050405020304" pitchFamily="18" charset="0"/>
                <a:ea typeface="Times New Roman" panose="02020603050405020304" pitchFamily="18" charset="0"/>
              </a:rPr>
              <a:t>Kidney disease, also called kidney failure, describes the gradual loss of kidney function.</a:t>
            </a:r>
          </a:p>
          <a:p>
            <a:pPr marL="457200" lvl="0" indent="-349250" algn="l" rtl="0">
              <a:lnSpc>
                <a:spcPct val="200000"/>
              </a:lnSpc>
              <a:spcBef>
                <a:spcPts val="0"/>
              </a:spcBef>
              <a:spcAft>
                <a:spcPts val="0"/>
              </a:spcAft>
              <a:buClr>
                <a:srgbClr val="000000"/>
              </a:buClr>
              <a:buSzPts val="1900"/>
              <a:buFont typeface="Times New Roman" panose="02020603050405020304"/>
              <a:buChar char="●"/>
            </a:pPr>
            <a:r>
              <a:rPr lang="en-US" sz="1600" dirty="0">
                <a:solidFill>
                  <a:schemeClr val="tx2">
                    <a:lumMod val="10000"/>
                  </a:schemeClr>
                </a:solidFill>
                <a:effectLst/>
                <a:latin typeface="Times New Roman" panose="02020603050405020304" pitchFamily="18" charset="0"/>
                <a:ea typeface="Times New Roman" panose="02020603050405020304" pitchFamily="18" charset="0"/>
              </a:rPr>
              <a:t>Chronic kidney disease includes conditions that damage your kidneys and decrease their ability to keep the person healthy by doing the jobs listed.</a:t>
            </a:r>
          </a:p>
          <a:p>
            <a:pPr marL="457200" lvl="0" indent="-349250" algn="l" rtl="0">
              <a:lnSpc>
                <a:spcPct val="200000"/>
              </a:lnSpc>
              <a:spcBef>
                <a:spcPts val="0"/>
              </a:spcBef>
              <a:spcAft>
                <a:spcPts val="0"/>
              </a:spcAft>
              <a:buClr>
                <a:srgbClr val="000000"/>
              </a:buClr>
              <a:buSzPts val="1900"/>
              <a:buFont typeface="Times New Roman" panose="02020603050405020304"/>
              <a:buChar char="●"/>
            </a:pPr>
            <a:r>
              <a:rPr lang="en-US" sz="1600" dirty="0">
                <a:solidFill>
                  <a:schemeClr val="tx2">
                    <a:lumMod val="10000"/>
                  </a:schemeClr>
                </a:solidFill>
                <a:effectLst/>
                <a:latin typeface="Times New Roman" panose="02020603050405020304" pitchFamily="18" charset="0"/>
                <a:ea typeface="Times New Roman" panose="02020603050405020304" pitchFamily="18" charset="0"/>
              </a:rPr>
              <a:t> Kidney disease can progress to end-stage kidney failure, which is fatal without artificial filtering (dialysis) or a kidney transplant.</a:t>
            </a:r>
            <a:endParaRPr lang="en-IN" sz="1600" dirty="0">
              <a:solidFill>
                <a:schemeClr val="tx2">
                  <a:lumMod val="10000"/>
                </a:schemeClr>
              </a:solidFill>
              <a:effectLst/>
              <a:latin typeface="Times New Roman" panose="02020603050405020304" pitchFamily="18" charset="0"/>
              <a:ea typeface="Times New Roman" panose="02020603050405020304" pitchFamily="18" charset="0"/>
            </a:endParaRPr>
          </a:p>
          <a:p>
            <a:pPr indent="-349250">
              <a:lnSpc>
                <a:spcPct val="200000"/>
              </a:lnSpc>
              <a:spcBef>
                <a:spcPts val="0"/>
              </a:spcBef>
              <a:buClr>
                <a:srgbClr val="000000"/>
              </a:buClr>
              <a:buSzPts val="1900"/>
              <a:buFont typeface="Times New Roman" panose="02020603050405020304"/>
              <a:buChar char="●"/>
            </a:pPr>
            <a:r>
              <a:rPr lang="en-US" sz="1600" dirty="0">
                <a:solidFill>
                  <a:schemeClr val="tx2">
                    <a:lumMod val="10000"/>
                  </a:schemeClr>
                </a:solidFill>
                <a:effectLst/>
                <a:latin typeface="Times New Roman" panose="02020603050405020304" pitchFamily="18" charset="0"/>
                <a:ea typeface="Times New Roman" panose="02020603050405020304" pitchFamily="18" charset="0"/>
              </a:rPr>
              <a:t>Our aim is to predict the kidney disease, analyzing the data using five classification techniques of machine learning that which techniques give us the maximum rate of accuracy to predict the disease. </a:t>
            </a:r>
          </a:p>
          <a:p>
            <a:pPr indent="-349250">
              <a:lnSpc>
                <a:spcPct val="200000"/>
              </a:lnSpc>
              <a:spcBef>
                <a:spcPts val="0"/>
              </a:spcBef>
              <a:buClr>
                <a:srgbClr val="000000"/>
              </a:buClr>
              <a:buSzPts val="1900"/>
              <a:buFont typeface="Times New Roman" panose="02020603050405020304"/>
              <a:buChar char="●"/>
            </a:pPr>
            <a:r>
              <a:rPr lang="en-US" sz="1600" dirty="0">
                <a:solidFill>
                  <a:schemeClr val="tx2">
                    <a:lumMod val="10000"/>
                  </a:schemeClr>
                </a:solidFill>
                <a:latin typeface="Times New Roman" panose="02020603050405020304" pitchFamily="18" charset="0"/>
                <a:ea typeface="Times New Roman" panose="02020603050405020304" pitchFamily="18" charset="0"/>
              </a:rPr>
              <a:t>F</a:t>
            </a:r>
            <a:r>
              <a:rPr lang="en-IN" sz="1600" dirty="0" err="1">
                <a:solidFill>
                  <a:schemeClr val="tx2">
                    <a:lumMod val="10000"/>
                  </a:schemeClr>
                </a:solidFill>
                <a:effectLst/>
                <a:latin typeface="Times New Roman" panose="02020603050405020304" pitchFamily="18" charset="0"/>
                <a:ea typeface="Times New Roman" panose="02020603050405020304" pitchFamily="18" charset="0"/>
              </a:rPr>
              <a:t>ive</a:t>
            </a:r>
            <a:r>
              <a:rPr lang="en-IN" sz="1600" dirty="0">
                <a:solidFill>
                  <a:schemeClr val="tx2">
                    <a:lumMod val="10000"/>
                  </a:schemeClr>
                </a:solidFill>
                <a:effectLst/>
                <a:latin typeface="Times New Roman" panose="02020603050405020304" pitchFamily="18" charset="0"/>
                <a:ea typeface="Times New Roman" panose="02020603050405020304" pitchFamily="18" charset="0"/>
              </a:rPr>
              <a:t> classification techniques are </a:t>
            </a:r>
            <a:r>
              <a:rPr lang="en-IN" sz="1600" dirty="0">
                <a:solidFill>
                  <a:schemeClr val="tx2">
                    <a:lumMod val="10000"/>
                  </a:schemeClr>
                </a:solidFill>
                <a:latin typeface="Times New Roman" panose="02020603050405020304" pitchFamily="18" charset="0"/>
                <a:ea typeface="Times New Roman" panose="02020603050405020304" pitchFamily="18" charset="0"/>
              </a:rPr>
              <a:t>used, namely</a:t>
            </a:r>
            <a:r>
              <a:rPr lang="en-IN" sz="1600" dirty="0">
                <a:solidFill>
                  <a:schemeClr val="tx2">
                    <a:lumMod val="10000"/>
                  </a:schemeClr>
                </a:solidFill>
                <a:effectLst/>
                <a:latin typeface="Times New Roman" panose="02020603050405020304" pitchFamily="18" charset="0"/>
                <a:ea typeface="Times New Roman" panose="02020603050405020304" pitchFamily="18" charset="0"/>
              </a:rPr>
              <a:t> K- Nearest Neighbours Classifier, Support Vector Classifier (SVC), Decision Tree Classifier (DT), Random Forest Classifier (RF), and Logistic Regression.</a:t>
            </a:r>
          </a:p>
          <a:p>
            <a:pPr marL="457200" lvl="0" indent="-349250" algn="l" rtl="0">
              <a:lnSpc>
                <a:spcPct val="200000"/>
              </a:lnSpc>
              <a:spcBef>
                <a:spcPts val="0"/>
              </a:spcBef>
              <a:spcAft>
                <a:spcPts val="0"/>
              </a:spcAft>
              <a:buClr>
                <a:srgbClr val="000000"/>
              </a:buClr>
              <a:buSzPts val="1900"/>
              <a:buFont typeface="Times New Roman" panose="02020603050405020304"/>
              <a:buChar char="●"/>
            </a:pPr>
            <a:endParaRPr lang="en-US" dirty="0">
              <a:solidFill>
                <a:schemeClr val="tx2">
                  <a:lumMod val="10000"/>
                </a:schemeClr>
              </a:solidFill>
              <a:latin typeface="Times New Roman" panose="02020603050405020304" pitchFamily="18" charset="0"/>
              <a:ea typeface="Arial" panose="020B0604020202020204"/>
              <a:cs typeface="Times New Roman" panose="02020603050405020304" pitchFamily="18" charset="0"/>
              <a:sym typeface="Arial" panose="020B0604020202020204"/>
            </a:endParaRPr>
          </a:p>
          <a:p>
            <a:pPr marL="101600" lvl="0" indent="0" algn="l" rtl="0">
              <a:lnSpc>
                <a:spcPct val="200000"/>
              </a:lnSpc>
              <a:spcBef>
                <a:spcPts val="0"/>
              </a:spcBef>
              <a:spcAft>
                <a:spcPts val="0"/>
              </a:spcAft>
              <a:buClr>
                <a:srgbClr val="000000"/>
              </a:buClr>
              <a:buSzPts val="2000"/>
            </a:pPr>
            <a:endParaRPr dirty="0">
              <a:solidFill>
                <a:srgbClr val="000000"/>
              </a:solidFill>
              <a:latin typeface="Arial" panose="020B0604020202020204"/>
              <a:ea typeface="Arial" panose="020B0604020202020204"/>
              <a:cs typeface="Arial" panose="020B0604020202020204"/>
              <a:sym typeface="Arial" panose="020B0604020202020204"/>
            </a:endParaRPr>
          </a:p>
          <a:p>
            <a:pPr marL="0" lvl="0" indent="0" algn="l" rtl="0">
              <a:lnSpc>
                <a:spcPct val="200000"/>
              </a:lnSpc>
              <a:spcBef>
                <a:spcPts val="0"/>
              </a:spcBef>
              <a:spcAft>
                <a:spcPts val="0"/>
              </a:spcAft>
              <a:buSzPts val="2000"/>
              <a:buNone/>
            </a:pPr>
            <a:endParaRPr dirty="0">
              <a:solidFill>
                <a:srgbClr val="000000"/>
              </a:solidFill>
              <a:latin typeface="Arial" panose="020B0604020202020204"/>
              <a:ea typeface="Arial" panose="020B0604020202020204"/>
              <a:cs typeface="Arial" panose="020B0604020202020204"/>
              <a:sym typeface="Arial" panose="020B0604020202020204"/>
            </a:endParaRPr>
          </a:p>
          <a:p>
            <a:pPr marL="0" lvl="0" indent="0" algn="just" rtl="0">
              <a:lnSpc>
                <a:spcPct val="115000"/>
              </a:lnSpc>
              <a:spcBef>
                <a:spcPts val="1000"/>
              </a:spcBef>
              <a:spcAft>
                <a:spcPts val="0"/>
              </a:spcAft>
              <a:buSzPts val="2800"/>
              <a:buNone/>
            </a:pPr>
            <a:endParaRPr sz="2600" b="1" i="1" dirty="0">
              <a:solidFill>
                <a:srgbClr val="3E1C69"/>
              </a:solidFill>
              <a:latin typeface="Courier New" panose="02070309020205020404"/>
              <a:ea typeface="Courier New" panose="02070309020205020404"/>
              <a:cs typeface="Courier New" panose="02070309020205020404"/>
              <a:sym typeface="Courier New" panose="02070309020205020404"/>
            </a:endParaRPr>
          </a:p>
        </p:txBody>
      </p:sp>
      <p:pic>
        <p:nvPicPr>
          <p:cNvPr id="4" name="Google Shape;86;p16"/>
          <p:cNvPicPr preferRelativeResize="0"/>
          <p:nvPr/>
        </p:nvPicPr>
        <p:blipFill rotWithShape="1">
          <a:blip r:embed="rId3"/>
          <a:srcRect/>
          <a:stretch>
            <a:fillRect/>
          </a:stretch>
        </p:blipFill>
        <p:spPr>
          <a:xfrm>
            <a:off x="70372" y="110938"/>
            <a:ext cx="1581008" cy="795094"/>
          </a:xfrm>
          <a:prstGeom prst="rect">
            <a:avLst/>
          </a:prstGeom>
          <a:noFill/>
          <a:ln>
            <a:noFill/>
          </a:ln>
        </p:spPr>
      </p:pic>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2"/>
          <p:cNvSpPr txBox="1">
            <a:spLocks noGrp="1"/>
          </p:cNvSpPr>
          <p:nvPr>
            <p:ph type="title"/>
          </p:nvPr>
        </p:nvSpPr>
        <p:spPr>
          <a:xfrm>
            <a:off x="-956436" y="708867"/>
            <a:ext cx="9199200" cy="755700"/>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Clr>
                <a:srgbClr val="3E1C69"/>
              </a:buClr>
              <a:buSzPts val="3600"/>
              <a:buFont typeface="Courier New" panose="02070309020205020404"/>
              <a:buNone/>
            </a:pPr>
            <a:r>
              <a:rPr lang="en-US" sz="3600" b="1" i="1" dirty="0">
                <a:solidFill>
                  <a:schemeClr val="tx1"/>
                </a:solidFill>
                <a:latin typeface="Courier New" panose="02070309020205020404"/>
                <a:ea typeface="Courier New" panose="02070309020205020404"/>
                <a:cs typeface="Courier New" panose="02070309020205020404"/>
                <a:sym typeface="Courier New" panose="02070309020205020404"/>
              </a:rPr>
              <a:t>Proposed idea</a:t>
            </a:r>
            <a:endParaRPr sz="3240" b="1" dirty="0">
              <a:solidFill>
                <a:schemeClr val="tx1"/>
              </a:solidFill>
            </a:endParaRPr>
          </a:p>
        </p:txBody>
      </p:sp>
      <p:sp>
        <p:nvSpPr>
          <p:cNvPr id="129" name="Google Shape;129;p22"/>
          <p:cNvSpPr txBox="1">
            <a:spLocks noGrp="1"/>
          </p:cNvSpPr>
          <p:nvPr>
            <p:ph type="body" idx="1"/>
          </p:nvPr>
        </p:nvSpPr>
        <p:spPr>
          <a:xfrm>
            <a:off x="1670150" y="1699800"/>
            <a:ext cx="9834300" cy="4469100"/>
          </a:xfrm>
          <a:prstGeom prst="rect">
            <a:avLst/>
          </a:prstGeom>
          <a:noFill/>
          <a:ln>
            <a:noFill/>
          </a:ln>
        </p:spPr>
        <p:txBody>
          <a:bodyPr spcFirstLastPara="1" wrap="square" lIns="91425" tIns="45700" rIns="91425" bIns="45700" anchor="t" anchorCtr="0">
            <a:noAutofit/>
          </a:bodyPr>
          <a:lstStyle/>
          <a:p>
            <a:pPr marL="342900" lvl="0" indent="-342900" algn="l" rtl="0">
              <a:lnSpc>
                <a:spcPct val="100000"/>
              </a:lnSpc>
              <a:spcBef>
                <a:spcPts val="0"/>
              </a:spcBef>
              <a:spcAft>
                <a:spcPts val="0"/>
              </a:spcAft>
              <a:buFont typeface="Arial" panose="020B0604020202020204" pitchFamily="34" charset="0"/>
              <a:buChar char="•"/>
            </a:pPr>
            <a:r>
              <a:rPr lang="en-US" dirty="0">
                <a:solidFill>
                  <a:srgbClr val="000000"/>
                </a:solidFill>
                <a:latin typeface="Times New Roman" panose="02020603050405020304"/>
                <a:ea typeface="Times New Roman" panose="02020603050405020304"/>
                <a:cs typeface="Times New Roman" panose="02020603050405020304"/>
                <a:sym typeface="Times New Roman" panose="02020603050405020304"/>
              </a:rPr>
              <a:t>We use five algorithms viz KNN ,DT, SVC, RF and Logistic Regression which are trained on dataset which contains different indices like age, bp, sugar, blood urea, pus cell, hypertension.</a:t>
            </a:r>
          </a:p>
          <a:p>
            <a:pPr marL="342900" lvl="0" indent="-342900" algn="l" rtl="0">
              <a:lnSpc>
                <a:spcPct val="100000"/>
              </a:lnSpc>
              <a:spcBef>
                <a:spcPts val="0"/>
              </a:spcBef>
              <a:spcAft>
                <a:spcPts val="0"/>
              </a:spcAft>
              <a:buFont typeface="Arial" panose="020B0604020202020204" pitchFamily="34" charset="0"/>
              <a:buChar char="•"/>
            </a:pPr>
            <a:r>
              <a:rPr lang="en-US" dirty="0">
                <a:solidFill>
                  <a:srgbClr val="000000"/>
                </a:solidFill>
                <a:latin typeface="Times New Roman" panose="02020603050405020304"/>
                <a:ea typeface="Times New Roman" panose="02020603050405020304"/>
                <a:cs typeface="Times New Roman" panose="02020603050405020304"/>
                <a:sym typeface="Times New Roman" panose="02020603050405020304"/>
              </a:rPr>
              <a:t>Dataset is analyzed and the algorithms are trained.</a:t>
            </a:r>
          </a:p>
          <a:p>
            <a:pPr marL="342900" lvl="0" indent="-342900" algn="l" rtl="0">
              <a:lnSpc>
                <a:spcPct val="100000"/>
              </a:lnSpc>
              <a:spcBef>
                <a:spcPts val="0"/>
              </a:spcBef>
              <a:spcAft>
                <a:spcPts val="0"/>
              </a:spcAft>
              <a:buFont typeface="Arial" panose="020B0604020202020204" pitchFamily="34" charset="0"/>
              <a:buChar char="•"/>
            </a:pPr>
            <a:r>
              <a:rPr lang="en-US" dirty="0">
                <a:solidFill>
                  <a:srgbClr val="000000"/>
                </a:solidFill>
                <a:latin typeface="Times New Roman" panose="02020603050405020304"/>
                <a:ea typeface="Times New Roman" panose="02020603050405020304"/>
                <a:cs typeface="Times New Roman" panose="02020603050405020304"/>
                <a:sym typeface="Times New Roman" panose="02020603050405020304"/>
              </a:rPr>
              <a:t>These trained algorithms are then used to predict weather a person will suffer from kidney disease or not.</a:t>
            </a:r>
          </a:p>
          <a:p>
            <a:pPr marL="342900" lvl="0" indent="-342900" algn="l" rtl="0">
              <a:lnSpc>
                <a:spcPct val="100000"/>
              </a:lnSpc>
              <a:spcBef>
                <a:spcPts val="0"/>
              </a:spcBef>
              <a:spcAft>
                <a:spcPts val="0"/>
              </a:spcAft>
              <a:buFont typeface="Arial" panose="020B0604020202020204" pitchFamily="34" charset="0"/>
              <a:buChar char="•"/>
            </a:pPr>
            <a:r>
              <a:rPr lang="en-US" dirty="0">
                <a:solidFill>
                  <a:srgbClr val="000000"/>
                </a:solidFill>
                <a:latin typeface="Times New Roman" panose="02020603050405020304"/>
                <a:ea typeface="Times New Roman" panose="02020603050405020304"/>
                <a:cs typeface="Times New Roman" panose="02020603050405020304"/>
                <a:sym typeface="Times New Roman" panose="02020603050405020304"/>
              </a:rPr>
              <a:t>The best algorithm will be chosen among them.</a:t>
            </a:r>
          </a:p>
          <a:p>
            <a:pPr marL="0" lvl="0" indent="0" algn="l" rtl="0">
              <a:lnSpc>
                <a:spcPct val="100000"/>
              </a:lnSpc>
              <a:spcBef>
                <a:spcPts val="0"/>
              </a:spcBef>
              <a:spcAft>
                <a:spcPts val="0"/>
              </a:spcAft>
              <a:buNone/>
            </a:pPr>
            <a:endParaRPr lang="en-US" dirty="0">
              <a:solidFill>
                <a:srgbClr val="000000"/>
              </a:solidFill>
              <a:latin typeface="Times New Roman" panose="02020603050405020304"/>
              <a:ea typeface="Times New Roman" panose="02020603050405020304"/>
              <a:cs typeface="Times New Roman" panose="02020603050405020304"/>
              <a:sym typeface="Times New Roman" panose="02020603050405020304"/>
            </a:endParaRPr>
          </a:p>
        </p:txBody>
      </p:sp>
      <p:pic>
        <p:nvPicPr>
          <p:cNvPr id="5" name="Google Shape;86;p16"/>
          <p:cNvPicPr preferRelativeResize="0"/>
          <p:nvPr/>
        </p:nvPicPr>
        <p:blipFill rotWithShape="1">
          <a:blip r:embed="rId3"/>
          <a:srcRect/>
          <a:stretch>
            <a:fillRect/>
          </a:stretch>
        </p:blipFill>
        <p:spPr>
          <a:xfrm>
            <a:off x="70372" y="110938"/>
            <a:ext cx="1581008" cy="795094"/>
          </a:xfrm>
          <a:prstGeom prst="rect">
            <a:avLst/>
          </a:prstGeom>
          <a:noFill/>
          <a:ln>
            <a:noFill/>
          </a:ln>
        </p:spPr>
      </p:pic>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8"/>
          <p:cNvSpPr txBox="1">
            <a:spLocks noGrp="1"/>
          </p:cNvSpPr>
          <p:nvPr>
            <p:ph type="title"/>
          </p:nvPr>
        </p:nvSpPr>
        <p:spPr>
          <a:xfrm>
            <a:off x="2054050" y="397245"/>
            <a:ext cx="9199200" cy="7557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3E1C69"/>
              </a:buClr>
              <a:buSzPts val="3600"/>
              <a:buFont typeface="Courier New" panose="02070309020205020404"/>
              <a:buNone/>
            </a:pPr>
            <a:r>
              <a:rPr lang="en-US" sz="3600" b="1" i="1" dirty="0">
                <a:solidFill>
                  <a:schemeClr val="tx1"/>
                </a:solidFill>
                <a:latin typeface="Courier New" panose="02070309020205020404"/>
                <a:ea typeface="Courier New" panose="02070309020205020404"/>
                <a:cs typeface="Courier New" panose="02070309020205020404"/>
                <a:sym typeface="Courier New" panose="02070309020205020404"/>
              </a:rPr>
              <a:t>Requirements</a:t>
            </a:r>
            <a:endParaRPr sz="3240" b="1">
              <a:solidFill>
                <a:schemeClr val="tx1"/>
              </a:solidFill>
            </a:endParaRPr>
          </a:p>
        </p:txBody>
      </p:sp>
      <p:sp>
        <p:nvSpPr>
          <p:cNvPr id="100" name="Google Shape;100;p18"/>
          <p:cNvSpPr txBox="1">
            <a:spLocks noGrp="1"/>
          </p:cNvSpPr>
          <p:nvPr>
            <p:ph type="body" idx="1"/>
          </p:nvPr>
        </p:nvSpPr>
        <p:spPr>
          <a:xfrm>
            <a:off x="1736500" y="1194450"/>
            <a:ext cx="9834300" cy="4469100"/>
          </a:xfrm>
          <a:prstGeom prst="rect">
            <a:avLst/>
          </a:prstGeom>
          <a:noFill/>
          <a:ln>
            <a:noFill/>
          </a:ln>
        </p:spPr>
        <p:txBody>
          <a:bodyPr spcFirstLastPara="1" wrap="square" lIns="91425" tIns="45700" rIns="91425" bIns="45700" anchor="t" anchorCtr="0">
            <a:noAutofit/>
          </a:bodyPr>
          <a:lstStyle/>
          <a:p>
            <a:pPr marL="107950" lvl="0" indent="0" algn="l" rtl="0">
              <a:lnSpc>
                <a:spcPct val="200000"/>
              </a:lnSpc>
              <a:spcBef>
                <a:spcPts val="0"/>
              </a:spcBef>
              <a:spcAft>
                <a:spcPts val="0"/>
              </a:spcAft>
              <a:buClr>
                <a:srgbClr val="000000"/>
              </a:buClr>
              <a:buSzPts val="1900"/>
            </a:pPr>
            <a:r>
              <a:rPr lang="en-US" b="1" dirty="0">
                <a:solidFill>
                  <a:srgbClr val="000000"/>
                </a:solidFill>
                <a:latin typeface="Arial" panose="020B0604020202020204"/>
                <a:ea typeface="Arial" panose="020B0604020202020204"/>
                <a:cs typeface="Arial" panose="020B0604020202020204"/>
                <a:sym typeface="Arial" panose="020B0604020202020204"/>
              </a:rPr>
              <a:t>HARDWARE:</a:t>
            </a:r>
          </a:p>
          <a:p>
            <a:pPr marL="107950" lvl="0" indent="0" algn="l" rtl="0">
              <a:lnSpc>
                <a:spcPct val="200000"/>
              </a:lnSpc>
              <a:spcBef>
                <a:spcPts val="0"/>
              </a:spcBef>
              <a:spcAft>
                <a:spcPts val="0"/>
              </a:spcAft>
              <a:buClr>
                <a:srgbClr val="000000"/>
              </a:buClr>
              <a:buSzPts val="1900"/>
            </a:pPr>
            <a:r>
              <a:rPr lang="en-US" dirty="0">
                <a:solidFill>
                  <a:srgbClr val="000000"/>
                </a:solidFill>
                <a:latin typeface="Arial" panose="020B0604020202020204"/>
                <a:ea typeface="Arial" panose="020B0604020202020204"/>
                <a:cs typeface="Arial" panose="020B0604020202020204"/>
                <a:sym typeface="Arial" panose="020B0604020202020204"/>
              </a:rPr>
              <a:t>Processor: Intel i5</a:t>
            </a:r>
          </a:p>
          <a:p>
            <a:pPr marL="107950" lvl="0" indent="0" algn="l" rtl="0">
              <a:lnSpc>
                <a:spcPct val="200000"/>
              </a:lnSpc>
              <a:spcBef>
                <a:spcPts val="0"/>
              </a:spcBef>
              <a:spcAft>
                <a:spcPts val="0"/>
              </a:spcAft>
              <a:buClr>
                <a:srgbClr val="000000"/>
              </a:buClr>
              <a:buSzPts val="1900"/>
            </a:pPr>
            <a:r>
              <a:rPr lang="en-US" dirty="0">
                <a:solidFill>
                  <a:srgbClr val="000000"/>
                </a:solidFill>
                <a:latin typeface="Arial" panose="020B0604020202020204"/>
                <a:ea typeface="Arial" panose="020B0604020202020204"/>
                <a:cs typeface="Arial" panose="020B0604020202020204"/>
                <a:sym typeface="Arial" panose="020B0604020202020204"/>
              </a:rPr>
              <a:t>Ram: 8gb</a:t>
            </a:r>
          </a:p>
          <a:p>
            <a:pPr marL="107950" lvl="0" indent="0" algn="l" rtl="0">
              <a:lnSpc>
                <a:spcPct val="200000"/>
              </a:lnSpc>
              <a:spcBef>
                <a:spcPts val="0"/>
              </a:spcBef>
              <a:spcAft>
                <a:spcPts val="0"/>
              </a:spcAft>
              <a:buClr>
                <a:srgbClr val="000000"/>
              </a:buClr>
              <a:buSzPts val="1900"/>
            </a:pPr>
            <a:r>
              <a:rPr lang="en-US" dirty="0">
                <a:solidFill>
                  <a:srgbClr val="000000"/>
                </a:solidFill>
                <a:latin typeface="Arial" panose="020B0604020202020204"/>
                <a:ea typeface="Arial" panose="020B0604020202020204"/>
                <a:cs typeface="Arial" panose="020B0604020202020204"/>
                <a:sym typeface="Arial" panose="020B0604020202020204"/>
              </a:rPr>
              <a:t>Hard Disk 1TB</a:t>
            </a:r>
          </a:p>
          <a:p>
            <a:pPr marL="107950" lvl="0" indent="0" algn="l" rtl="0">
              <a:lnSpc>
                <a:spcPct val="200000"/>
              </a:lnSpc>
              <a:spcBef>
                <a:spcPts val="0"/>
              </a:spcBef>
              <a:spcAft>
                <a:spcPts val="0"/>
              </a:spcAft>
              <a:buClr>
                <a:srgbClr val="000000"/>
              </a:buClr>
              <a:buSzPts val="1900"/>
            </a:pPr>
            <a:r>
              <a:rPr lang="en-US" b="1" dirty="0">
                <a:solidFill>
                  <a:srgbClr val="000000"/>
                </a:solidFill>
                <a:latin typeface="Arial" panose="020B0604020202020204"/>
                <a:ea typeface="Arial" panose="020B0604020202020204"/>
                <a:cs typeface="Arial" panose="020B0604020202020204"/>
                <a:sym typeface="Arial" panose="020B0604020202020204"/>
              </a:rPr>
              <a:t>SOFTWARE:</a:t>
            </a:r>
          </a:p>
          <a:p>
            <a:pPr marL="107950" lvl="0" indent="0" algn="l" rtl="0">
              <a:lnSpc>
                <a:spcPct val="200000"/>
              </a:lnSpc>
              <a:spcBef>
                <a:spcPts val="0"/>
              </a:spcBef>
              <a:spcAft>
                <a:spcPts val="0"/>
              </a:spcAft>
              <a:buClr>
                <a:srgbClr val="000000"/>
              </a:buClr>
              <a:buSzPts val="1900"/>
            </a:pPr>
            <a:r>
              <a:rPr lang="en-US" dirty="0">
                <a:solidFill>
                  <a:srgbClr val="000000"/>
                </a:solidFill>
                <a:latin typeface="Arial" panose="020B0604020202020204"/>
                <a:ea typeface="Arial" panose="020B0604020202020204"/>
                <a:cs typeface="Arial" panose="020B0604020202020204"/>
                <a:sym typeface="Arial" panose="020B0604020202020204"/>
              </a:rPr>
              <a:t>Python v3.7</a:t>
            </a:r>
          </a:p>
          <a:p>
            <a:pPr marL="0" marR="0">
              <a:lnSpc>
                <a:spcPct val="115000"/>
              </a:lnSpc>
              <a:spcBef>
                <a:spcPts val="0"/>
              </a:spcBef>
              <a:spcAft>
                <a:spcPts val="1000"/>
              </a:spcAft>
            </a:pPr>
            <a:endParaRPr lang="en-US" b="1" dirty="0">
              <a:solidFill>
                <a:srgbClr val="000000"/>
              </a:solidFill>
              <a:latin typeface="Arial" panose="020B0604020202020204"/>
              <a:ea typeface="Arial" panose="020B0604020202020204"/>
              <a:cs typeface="Arial" panose="020B0604020202020204"/>
              <a:sym typeface="Arial" panose="020B0604020202020204"/>
            </a:endParaRPr>
          </a:p>
          <a:p>
            <a:pPr marL="0" marR="0">
              <a:lnSpc>
                <a:spcPct val="115000"/>
              </a:lnSpc>
              <a:spcBef>
                <a:spcPts val="0"/>
              </a:spcBef>
              <a:spcAft>
                <a:spcPts val="1000"/>
              </a:spcAft>
            </a:pPr>
            <a:r>
              <a:rPr lang="en-US" b="1" dirty="0">
                <a:solidFill>
                  <a:srgbClr val="000000"/>
                </a:solidFill>
                <a:latin typeface="Arial" panose="020B0604020202020204"/>
                <a:ea typeface="Arial" panose="020B0604020202020204"/>
                <a:cs typeface="Arial" panose="020B0604020202020204"/>
                <a:sym typeface="Arial" panose="020B0604020202020204"/>
              </a:rPr>
              <a:t>  </a:t>
            </a:r>
            <a:r>
              <a:rPr lang="en-US" b="1" dirty="0" err="1">
                <a:solidFill>
                  <a:srgbClr val="000000"/>
                </a:solidFill>
                <a:latin typeface="Arial" panose="020B0604020202020204"/>
                <a:ea typeface="Arial" panose="020B0604020202020204"/>
                <a:cs typeface="Arial" panose="020B0604020202020204"/>
                <a:sym typeface="Arial" panose="020B0604020202020204"/>
              </a:rPr>
              <a:t>Libiraries</a:t>
            </a:r>
            <a:r>
              <a:rPr lang="en-US" b="1" dirty="0">
                <a:solidFill>
                  <a:srgbClr val="000000"/>
                </a:solidFill>
                <a:latin typeface="Arial" panose="020B0604020202020204"/>
                <a:ea typeface="Arial" panose="020B0604020202020204"/>
                <a:cs typeface="Arial" panose="020B0604020202020204"/>
                <a:sym typeface="Arial" panose="020B0604020202020204"/>
              </a:rPr>
              <a:t> Required: </a:t>
            </a:r>
            <a:r>
              <a:rPr lang="en-IN" sz="1800" dirty="0">
                <a:solidFill>
                  <a:schemeClr val="bg2">
                    <a:lumMod val="50000"/>
                  </a:schemeClr>
                </a:solidFill>
                <a:latin typeface="Calibri" panose="020F0502020204030204" pitchFamily="34" charset="0"/>
                <a:ea typeface="Arial" panose="020B0604020202020204"/>
                <a:cs typeface="Calibri" panose="020F0502020204030204" pitchFamily="34" charset="0"/>
                <a:sym typeface="Arial" panose="020B0604020202020204"/>
              </a:rPr>
              <a:t>Pandas, </a:t>
            </a:r>
            <a:r>
              <a:rPr lang="en-IN" sz="1800" dirty="0" err="1">
                <a:solidFill>
                  <a:schemeClr val="bg2">
                    <a:lumMod val="50000"/>
                  </a:schemeClr>
                </a:solidFill>
                <a:latin typeface="Calibri" panose="020F0502020204030204" pitchFamily="34" charset="0"/>
                <a:ea typeface="Arial" panose="020B0604020202020204"/>
                <a:cs typeface="Calibri" panose="020F0502020204030204" pitchFamily="34" charset="0"/>
                <a:sym typeface="Arial" panose="020B0604020202020204"/>
              </a:rPr>
              <a:t>Sklearn</a:t>
            </a:r>
            <a:r>
              <a:rPr lang="en-IN" sz="1800" dirty="0">
                <a:solidFill>
                  <a:schemeClr val="bg2">
                    <a:lumMod val="50000"/>
                  </a:schemeClr>
                </a:solidFill>
                <a:latin typeface="Calibri" panose="020F0502020204030204" pitchFamily="34" charset="0"/>
                <a:ea typeface="Arial" panose="020B0604020202020204"/>
                <a:cs typeface="Calibri" panose="020F0502020204030204" pitchFamily="34" charset="0"/>
                <a:sym typeface="Arial" panose="020B0604020202020204"/>
              </a:rPr>
              <a:t>, Matplotlib</a:t>
            </a:r>
            <a:endParaRPr lang="en-IN" sz="1800" dirty="0">
              <a:solidFill>
                <a:schemeClr val="bg2">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p>
            <a:pPr marL="107950" lvl="0" indent="0" algn="l" rtl="0">
              <a:lnSpc>
                <a:spcPct val="200000"/>
              </a:lnSpc>
              <a:spcBef>
                <a:spcPts val="0"/>
              </a:spcBef>
              <a:spcAft>
                <a:spcPts val="0"/>
              </a:spcAft>
              <a:buClr>
                <a:srgbClr val="000000"/>
              </a:buClr>
              <a:buSzPts val="1900"/>
            </a:pPr>
            <a:endParaRPr b="1" dirty="0">
              <a:solidFill>
                <a:srgbClr val="000000"/>
              </a:solidFill>
              <a:latin typeface="Arial" panose="020B0604020202020204"/>
              <a:ea typeface="Arial" panose="020B0604020202020204"/>
              <a:cs typeface="Arial" panose="020B0604020202020204"/>
              <a:sym typeface="Arial" panose="020B0604020202020204"/>
            </a:endParaRPr>
          </a:p>
          <a:p>
            <a:pPr marL="0" lvl="0" indent="0" algn="just" rtl="0">
              <a:lnSpc>
                <a:spcPct val="115000"/>
              </a:lnSpc>
              <a:spcBef>
                <a:spcPts val="1000"/>
              </a:spcBef>
              <a:spcAft>
                <a:spcPts val="0"/>
              </a:spcAft>
              <a:buSzPts val="2800"/>
              <a:buNone/>
            </a:pPr>
            <a:endParaRPr sz="2600" b="1" i="1" dirty="0">
              <a:solidFill>
                <a:srgbClr val="3E1C69"/>
              </a:solidFill>
              <a:latin typeface="Courier New" panose="02070309020205020404"/>
              <a:ea typeface="Courier New" panose="02070309020205020404"/>
              <a:cs typeface="Courier New" panose="02070309020205020404"/>
              <a:sym typeface="Courier New" panose="02070309020205020404"/>
            </a:endParaRPr>
          </a:p>
        </p:txBody>
      </p:sp>
      <p:pic>
        <p:nvPicPr>
          <p:cNvPr id="4" name="Google Shape;86;p16"/>
          <p:cNvPicPr preferRelativeResize="0"/>
          <p:nvPr/>
        </p:nvPicPr>
        <p:blipFill rotWithShape="1">
          <a:blip r:embed="rId3"/>
          <a:srcRect/>
          <a:stretch>
            <a:fillRect/>
          </a:stretch>
        </p:blipFill>
        <p:spPr>
          <a:xfrm>
            <a:off x="70372" y="110938"/>
            <a:ext cx="1581008" cy="795094"/>
          </a:xfrm>
          <a:prstGeom prst="rect">
            <a:avLst/>
          </a:prstGeom>
          <a:noFill/>
          <a:ln>
            <a:noFill/>
          </a:ln>
        </p:spPr>
      </p:pic>
    </p:spTree>
    <p:extLst>
      <p:ext uri="{BB962C8B-B14F-4D97-AF65-F5344CB8AC3E}">
        <p14:creationId xmlns:p14="http://schemas.microsoft.com/office/powerpoint/2010/main" val="2379052879"/>
      </p:ext>
    </p:extLst>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24"/>
          <p:cNvSpPr txBox="1">
            <a:spLocks noGrp="1"/>
          </p:cNvSpPr>
          <p:nvPr>
            <p:ph type="title"/>
          </p:nvPr>
        </p:nvSpPr>
        <p:spPr>
          <a:xfrm>
            <a:off x="1651380" y="422793"/>
            <a:ext cx="8911687" cy="874490"/>
          </a:xfrm>
          <a:prstGeom prst="rect">
            <a:avLst/>
          </a:prstGeom>
          <a:noFill/>
          <a:ln>
            <a:noFill/>
          </a:ln>
        </p:spPr>
        <p:txBody>
          <a:bodyPr spcFirstLastPara="1" wrap="square" lIns="91425" tIns="45700" rIns="91425" bIns="45700" anchor="t" anchorCtr="0">
            <a:noAutofit/>
          </a:bodyPr>
          <a:lstStyle/>
          <a:p>
            <a:pPr marL="0" lvl="0" indent="0" algn="l" rtl="0">
              <a:lnSpc>
                <a:spcPct val="250000"/>
              </a:lnSpc>
              <a:spcBef>
                <a:spcPts val="0"/>
              </a:spcBef>
              <a:spcAft>
                <a:spcPts val="0"/>
              </a:spcAft>
              <a:buClr>
                <a:schemeClr val="dk1"/>
              </a:buClr>
              <a:buSzPts val="1100"/>
              <a:buFont typeface="Arial" panose="020B0604020202020204"/>
              <a:buNone/>
            </a:pPr>
            <a:r>
              <a:rPr lang="en-IN" sz="3200" b="1" i="1" dirty="0">
                <a:solidFill>
                  <a:schemeClr val="tx1"/>
                </a:solidFill>
                <a:latin typeface="Courier New" panose="02070309020205020404" pitchFamily="49" charset="0"/>
                <a:ea typeface="Times New Roman" panose="02020603050405020304"/>
                <a:cs typeface="Courier New" panose="02070309020205020404" pitchFamily="49" charset="0"/>
                <a:sym typeface="Times New Roman" panose="02020603050405020304"/>
              </a:rPr>
              <a:t>Work Flow</a:t>
            </a:r>
            <a:endParaRPr sz="3200" b="1" i="1" dirty="0">
              <a:solidFill>
                <a:schemeClr val="tx1"/>
              </a:solidFill>
              <a:latin typeface="Courier New" panose="02070309020205020404" pitchFamily="49" charset="0"/>
              <a:ea typeface="Times New Roman" panose="02020603050405020304"/>
              <a:cs typeface="Courier New" panose="02070309020205020404" pitchFamily="49" charset="0"/>
              <a:sym typeface="Times New Roman" panose="02020603050405020304"/>
            </a:endParaRPr>
          </a:p>
        </p:txBody>
      </p:sp>
      <p:sp>
        <p:nvSpPr>
          <p:cNvPr id="144" name="Google Shape;144;p24"/>
          <p:cNvSpPr txBox="1">
            <a:spLocks noGrp="1"/>
          </p:cNvSpPr>
          <p:nvPr>
            <p:ph type="body" idx="1"/>
          </p:nvPr>
        </p:nvSpPr>
        <p:spPr>
          <a:xfrm>
            <a:off x="1625825" y="1498600"/>
            <a:ext cx="9923750" cy="5093400"/>
          </a:xfrm>
          <a:prstGeom prst="rect">
            <a:avLst/>
          </a:prstGeom>
          <a:noFill/>
          <a:ln>
            <a:noFill/>
          </a:ln>
        </p:spPr>
        <p:txBody>
          <a:bodyPr spcFirstLastPara="1" wrap="square" lIns="91425" tIns="45700" rIns="91425" bIns="45700" anchor="t" anchorCtr="0">
            <a:noAutofit/>
          </a:bodyPr>
          <a:lstStyle/>
          <a:p>
            <a:pPr marL="0" indent="0" algn="just">
              <a:lnSpc>
                <a:spcPct val="150000"/>
              </a:lnSpc>
              <a:spcBef>
                <a:spcPts val="0"/>
              </a:spcBef>
              <a:buNone/>
            </a:pPr>
            <a:r>
              <a:rPr lang="en-US" sz="2800" b="1" dirty="0">
                <a:solidFill>
                  <a:schemeClr val="tx2">
                    <a:lumMod val="10000"/>
                  </a:schemeClr>
                </a:solidFill>
                <a:latin typeface="Times New Roman" panose="02020603050405020304"/>
                <a:ea typeface="Times New Roman" panose="02020603050405020304"/>
                <a:cs typeface="Times New Roman" panose="02020603050405020304"/>
                <a:sym typeface="Times New Roman" panose="02020603050405020304"/>
              </a:rPr>
              <a:t>Module 1: </a:t>
            </a:r>
            <a:r>
              <a:rPr lang="en-US" sz="2800" b="1" dirty="0">
                <a:solidFill>
                  <a:schemeClr val="tx2">
                    <a:lumMod val="10000"/>
                  </a:schemeClr>
                </a:solidFill>
                <a:effectLst/>
                <a:latin typeface="Times New Roman" panose="02020603050405020304" pitchFamily="18" charset="0"/>
                <a:ea typeface="Times New Roman" panose="02020603050405020304" pitchFamily="18" charset="0"/>
              </a:rPr>
              <a:t>Data Collection</a:t>
            </a:r>
            <a:r>
              <a:rPr lang="en-US" sz="1800" dirty="0">
                <a:solidFill>
                  <a:schemeClr val="tx2">
                    <a:lumMod val="10000"/>
                  </a:schemeClr>
                </a:solidFill>
                <a:effectLst/>
                <a:latin typeface="Times New Roman" panose="02020603050405020304" pitchFamily="18" charset="0"/>
                <a:ea typeface="Times New Roman" panose="02020603050405020304" pitchFamily="18" charset="0"/>
              </a:rPr>
              <a:t>: </a:t>
            </a:r>
          </a:p>
          <a:p>
            <a:pPr marL="285750" indent="-285750">
              <a:spcBef>
                <a:spcPts val="0"/>
              </a:spcBef>
            </a:pPr>
            <a:r>
              <a:rPr lang="en-US" sz="1800" dirty="0">
                <a:solidFill>
                  <a:schemeClr val="tx2">
                    <a:lumMod val="10000"/>
                  </a:schemeClr>
                </a:solidFill>
                <a:effectLst/>
                <a:latin typeface="Times New Roman" panose="02020603050405020304" pitchFamily="18" charset="0"/>
                <a:ea typeface="Times New Roman" panose="02020603050405020304" pitchFamily="18" charset="0"/>
              </a:rPr>
              <a:t>First, the data was obtained from the UCI Machine Learning Repository..</a:t>
            </a:r>
          </a:p>
          <a:p>
            <a:pPr marL="285750" indent="-285750" algn="just">
              <a:lnSpc>
                <a:spcPct val="150000"/>
              </a:lnSpc>
              <a:spcBef>
                <a:spcPts val="0"/>
              </a:spcBef>
            </a:pPr>
            <a:r>
              <a:rPr lang="en-IN" sz="1800" dirty="0">
                <a:solidFill>
                  <a:schemeClr val="tx2">
                    <a:lumMod val="10000"/>
                  </a:schemeClr>
                </a:solidFill>
                <a:effectLst/>
                <a:latin typeface="Calibri" panose="020F0502020204030204" pitchFamily="34" charset="0"/>
                <a:ea typeface="Times New Roman" panose="02020603050405020304" pitchFamily="18" charset="0"/>
              </a:rPr>
              <a:t>The dataset </a:t>
            </a:r>
            <a:r>
              <a:rPr lang="en-IN" sz="1800" dirty="0">
                <a:solidFill>
                  <a:schemeClr val="tx2">
                    <a:lumMod val="10000"/>
                  </a:schemeClr>
                </a:solidFill>
                <a:latin typeface="Calibri" panose="020F0502020204030204" pitchFamily="34" charset="0"/>
                <a:ea typeface="Times New Roman" panose="02020603050405020304" pitchFamily="18" charset="0"/>
              </a:rPr>
              <a:t>contained 25 indices which relate to kidney disease</a:t>
            </a:r>
            <a:r>
              <a:rPr lang="en-IN" sz="1800" dirty="0">
                <a:solidFill>
                  <a:schemeClr val="tx2">
                    <a:lumMod val="10000"/>
                  </a:schemeClr>
                </a:solidFill>
                <a:effectLst/>
                <a:latin typeface="Calibri" panose="020F0502020204030204" pitchFamily="34" charset="0"/>
                <a:ea typeface="Times New Roman" panose="02020603050405020304" pitchFamily="18" charset="0"/>
              </a:rPr>
              <a:t>.</a:t>
            </a:r>
            <a:endParaRPr lang="en-IN" sz="1800" dirty="0">
              <a:solidFill>
                <a:schemeClr val="tx2">
                  <a:lumMod val="10000"/>
                </a:schemeClr>
              </a:solidFill>
              <a:latin typeface="Calibri" panose="020F0502020204030204" pitchFamily="34" charset="0"/>
              <a:ea typeface="Times New Roman" panose="02020603050405020304" pitchFamily="18" charset="0"/>
            </a:endParaRPr>
          </a:p>
          <a:p>
            <a:pPr marL="228600" marR="0" fontAlgn="base">
              <a:spcBef>
                <a:spcPts val="0"/>
              </a:spcBef>
              <a:spcAft>
                <a:spcPts val="0"/>
              </a:spcAft>
            </a:pPr>
            <a:r>
              <a:rPr lang="en-US" sz="1800" dirty="0">
                <a:solidFill>
                  <a:schemeClr val="tx2">
                    <a:lumMod val="10000"/>
                  </a:schemeClr>
                </a:solidFill>
                <a:effectLst/>
                <a:latin typeface="Times New Roman" panose="02020603050405020304" pitchFamily="18" charset="0"/>
                <a:ea typeface="Times New Roman" panose="02020603050405020304" pitchFamily="18" charset="0"/>
              </a:rPr>
              <a:t>Next, the shape of the dataset was obtained and it was found to be 400X26, </a:t>
            </a:r>
            <a:r>
              <a:rPr lang="en-US" sz="1800" dirty="0" err="1">
                <a:solidFill>
                  <a:schemeClr val="tx2">
                    <a:lumMod val="10000"/>
                  </a:schemeClr>
                </a:solidFill>
                <a:effectLst/>
                <a:latin typeface="Times New Roman" panose="02020603050405020304" pitchFamily="18" charset="0"/>
                <a:ea typeface="Times New Roman" panose="02020603050405020304" pitchFamily="18" charset="0"/>
              </a:rPr>
              <a:t>i.e</a:t>
            </a:r>
            <a:r>
              <a:rPr lang="en-US" sz="1800" dirty="0">
                <a:solidFill>
                  <a:schemeClr val="tx2">
                    <a:lumMod val="10000"/>
                  </a:schemeClr>
                </a:solidFill>
                <a:effectLst/>
                <a:latin typeface="Times New Roman" panose="02020603050405020304" pitchFamily="18" charset="0"/>
                <a:ea typeface="Times New Roman" panose="02020603050405020304" pitchFamily="18" charset="0"/>
              </a:rPr>
              <a:t> 400 records and 26   features were given.</a:t>
            </a:r>
            <a:endParaRPr lang="en-IN" sz="1800" dirty="0">
              <a:solidFill>
                <a:schemeClr val="tx2">
                  <a:lumMod val="10000"/>
                </a:schemeClr>
              </a:solidFill>
              <a:latin typeface="Times New Roman" panose="02020603050405020304" pitchFamily="18" charset="0"/>
              <a:ea typeface="Times New Roman" panose="02020603050405020304" pitchFamily="18" charset="0"/>
            </a:endParaRPr>
          </a:p>
          <a:p>
            <a:pPr marL="228600" marR="0" fontAlgn="base">
              <a:spcBef>
                <a:spcPts val="0"/>
              </a:spcBef>
              <a:spcAft>
                <a:spcPts val="0"/>
              </a:spcAft>
            </a:pPr>
            <a:r>
              <a:rPr lang="en-US" sz="1800" dirty="0">
                <a:solidFill>
                  <a:schemeClr val="tx2">
                    <a:lumMod val="10000"/>
                  </a:schemeClr>
                </a:solidFill>
                <a:effectLst/>
                <a:latin typeface="Times New Roman" panose="02020603050405020304" pitchFamily="18" charset="0"/>
                <a:ea typeface="Times New Roman" panose="02020603050405020304" pitchFamily="18" charset="0"/>
              </a:rPr>
              <a:t>In the given dataset, classification was the target and the others were predictors.</a:t>
            </a:r>
            <a:endParaRPr lang="en-IN" sz="1800" dirty="0">
              <a:solidFill>
                <a:schemeClr val="tx2">
                  <a:lumMod val="10000"/>
                </a:schemeClr>
              </a:solidFill>
              <a:effectLst/>
              <a:latin typeface="Times New Roman" panose="02020603050405020304" pitchFamily="18" charset="0"/>
              <a:ea typeface="Times New Roman" panose="02020603050405020304" pitchFamily="18" charset="0"/>
            </a:endParaRPr>
          </a:p>
        </p:txBody>
      </p:sp>
      <p:pic>
        <p:nvPicPr>
          <p:cNvPr id="6" name="Google Shape;86;p16"/>
          <p:cNvPicPr preferRelativeResize="0"/>
          <p:nvPr/>
        </p:nvPicPr>
        <p:blipFill rotWithShape="1">
          <a:blip r:embed="rId3"/>
          <a:srcRect/>
          <a:stretch>
            <a:fillRect/>
          </a:stretch>
        </p:blipFill>
        <p:spPr>
          <a:xfrm>
            <a:off x="70372" y="110938"/>
            <a:ext cx="1581008" cy="79509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25"/>
          <p:cNvSpPr txBox="1"/>
          <p:nvPr/>
        </p:nvSpPr>
        <p:spPr>
          <a:xfrm>
            <a:off x="798124" y="1300650"/>
            <a:ext cx="9274343" cy="5173200"/>
          </a:xfrm>
          <a:prstGeom prst="rect">
            <a:avLst/>
          </a:prstGeom>
          <a:noFill/>
          <a:ln>
            <a:noFill/>
          </a:ln>
        </p:spPr>
        <p:txBody>
          <a:bodyPr spcFirstLastPara="1" wrap="square" lIns="91425" tIns="91425" rIns="91425" bIns="91425" anchor="t" anchorCtr="0">
            <a:noAutofit/>
          </a:bodyPr>
          <a:lstStyle/>
          <a:p>
            <a:pPr marL="0" marR="0">
              <a:spcBef>
                <a:spcPts val="0"/>
              </a:spcBef>
              <a:spcAft>
                <a:spcPts val="0"/>
              </a:spcAft>
            </a:pPr>
            <a:r>
              <a:rPr lang="en-US" sz="2600" b="1" i="0" u="none" strike="noStrike" cap="none" dirty="0">
                <a:solidFill>
                  <a:srgbClr val="000000"/>
                </a:solidFill>
                <a:latin typeface="Times New Roman" panose="02020603050405020304"/>
                <a:ea typeface="Times New Roman" panose="02020603050405020304"/>
                <a:cs typeface="Times New Roman" panose="02020603050405020304"/>
                <a:sym typeface="Times New Roman" panose="02020603050405020304"/>
              </a:rPr>
              <a:t>Module 2: </a:t>
            </a:r>
            <a:r>
              <a:rPr lang="en-US" sz="2400" b="1" dirty="0">
                <a:solidFill>
                  <a:srgbClr val="000000"/>
                </a:solidFill>
                <a:effectLst/>
                <a:latin typeface="Times New Roman" panose="02020603050405020304" pitchFamily="18" charset="0"/>
                <a:ea typeface="Times New Roman" panose="02020603050405020304" pitchFamily="18" charset="0"/>
              </a:rPr>
              <a:t>: Data pre-processing and Analysis:</a:t>
            </a:r>
            <a:endParaRPr lang="en-IN" sz="2400" dirty="0">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Times New Roman" panose="02020603050405020304" pitchFamily="18" charset="0"/>
              </a:rPr>
              <a:t>It was found that some categorical data was missing in the dataset.</a:t>
            </a:r>
            <a:endParaRPr lang="en-IN" sz="1800" dirty="0">
              <a:solidFill>
                <a:srgbClr val="000000"/>
              </a:solidFill>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Times New Roman" panose="02020603050405020304" pitchFamily="18" charset="0"/>
              </a:rPr>
              <a:t>The index id did not have any effect on the disease, so it was dropped.</a:t>
            </a:r>
            <a:endParaRPr lang="en-IN" sz="1800" dirty="0">
              <a:solidFill>
                <a:srgbClr val="000000"/>
              </a:solidFill>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100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Times New Roman" panose="02020603050405020304" pitchFamily="18" charset="0"/>
              </a:rPr>
              <a:t>A set of operations were performed to remove the presence of the missing categorical values and then all the values in it were converted into numerical.</a:t>
            </a: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Times New Roman" panose="02020603050405020304" pitchFamily="18" charset="0"/>
              </a:rPr>
              <a:t>First, a heat map of the categories was generated and it was found that sg, </a:t>
            </a:r>
            <a:r>
              <a:rPr lang="en-US" sz="1800" dirty="0" err="1">
                <a:solidFill>
                  <a:srgbClr val="000000"/>
                </a:solidFill>
                <a:effectLst/>
                <a:latin typeface="Times New Roman" panose="02020603050405020304" pitchFamily="18" charset="0"/>
                <a:ea typeface="Times New Roman" panose="02020603050405020304" pitchFamily="18" charset="0"/>
              </a:rPr>
              <a:t>hemo</a:t>
            </a:r>
            <a:r>
              <a:rPr lang="en-US" sz="1800" dirty="0">
                <a:solidFill>
                  <a:srgbClr val="000000"/>
                </a:solidFill>
                <a:effectLst/>
                <a:latin typeface="Times New Roman" panose="02020603050405020304" pitchFamily="18" charset="0"/>
                <a:ea typeface="Times New Roman" panose="02020603050405020304" pitchFamily="18" charset="0"/>
              </a:rPr>
              <a:t>, sod, </a:t>
            </a:r>
            <a:r>
              <a:rPr lang="en-US" sz="1800" dirty="0" err="1">
                <a:solidFill>
                  <a:srgbClr val="000000"/>
                </a:solidFill>
                <a:effectLst/>
                <a:latin typeface="Times New Roman" panose="02020603050405020304" pitchFamily="18" charset="0"/>
                <a:ea typeface="Times New Roman" panose="02020603050405020304" pitchFamily="18" charset="0"/>
              </a:rPr>
              <a:t>pcv</a:t>
            </a:r>
            <a:r>
              <a:rPr lang="en-US" sz="1800" dirty="0">
                <a:solidFill>
                  <a:srgbClr val="000000"/>
                </a:solidFill>
                <a:effectLst/>
                <a:latin typeface="Times New Roman" panose="02020603050405020304" pitchFamily="18" charset="0"/>
                <a:ea typeface="Times New Roman" panose="02020603050405020304" pitchFamily="18" charset="0"/>
              </a:rPr>
              <a:t> and </a:t>
            </a:r>
            <a:r>
              <a:rPr lang="en-US" sz="1800" dirty="0" err="1">
                <a:solidFill>
                  <a:srgbClr val="000000"/>
                </a:solidFill>
                <a:effectLst/>
                <a:latin typeface="Times New Roman" panose="02020603050405020304" pitchFamily="18" charset="0"/>
                <a:ea typeface="Times New Roman" panose="02020603050405020304" pitchFamily="18" charset="0"/>
              </a:rPr>
              <a:t>rc</a:t>
            </a:r>
            <a:r>
              <a:rPr lang="en-US" sz="1800" dirty="0">
                <a:solidFill>
                  <a:srgbClr val="000000"/>
                </a:solidFill>
                <a:effectLst/>
                <a:latin typeface="Times New Roman" panose="02020603050405020304" pitchFamily="18" charset="0"/>
                <a:ea typeface="Times New Roman" panose="02020603050405020304" pitchFamily="18" charset="0"/>
              </a:rPr>
              <a:t> indices are negatively correlated with classification, </a:t>
            </a:r>
            <a:r>
              <a:rPr lang="en-US" sz="1800" dirty="0" err="1">
                <a:solidFill>
                  <a:srgbClr val="000000"/>
                </a:solidFill>
                <a:effectLst/>
                <a:latin typeface="Times New Roman" panose="02020603050405020304" pitchFamily="18" charset="0"/>
                <a:ea typeface="Times New Roman" panose="02020603050405020304" pitchFamily="18" charset="0"/>
              </a:rPr>
              <a:t>i.e</a:t>
            </a:r>
            <a:r>
              <a:rPr lang="en-US" sz="1800" dirty="0">
                <a:solidFill>
                  <a:srgbClr val="000000"/>
                </a:solidFill>
                <a:effectLst/>
                <a:latin typeface="Times New Roman" panose="02020603050405020304" pitchFamily="18" charset="0"/>
                <a:ea typeface="Times New Roman" panose="02020603050405020304" pitchFamily="18" charset="0"/>
              </a:rPr>
              <a:t> with their decrease, the disease was found to be decreasing.</a:t>
            </a:r>
            <a:endParaRPr lang="en-IN" sz="1800" dirty="0">
              <a:solidFill>
                <a:srgbClr val="000000"/>
              </a:solidFill>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Times New Roman" panose="02020603050405020304" pitchFamily="18" charset="0"/>
              </a:rPr>
              <a:t>Next, boxplots were grouped for al, </a:t>
            </a:r>
            <a:r>
              <a:rPr lang="en-US" sz="1800" dirty="0" err="1">
                <a:solidFill>
                  <a:srgbClr val="000000"/>
                </a:solidFill>
                <a:effectLst/>
                <a:latin typeface="Times New Roman" panose="02020603050405020304" pitchFamily="18" charset="0"/>
                <a:ea typeface="Times New Roman" panose="02020603050405020304" pitchFamily="18" charset="0"/>
              </a:rPr>
              <a:t>htn</a:t>
            </a:r>
            <a:r>
              <a:rPr lang="en-US" sz="1800" dirty="0">
                <a:solidFill>
                  <a:srgbClr val="000000"/>
                </a:solidFill>
                <a:effectLst/>
                <a:latin typeface="Times New Roman" panose="02020603050405020304" pitchFamily="18" charset="0"/>
                <a:ea typeface="Times New Roman" panose="02020603050405020304" pitchFamily="18" charset="0"/>
              </a:rPr>
              <a:t> and dm indices by the classification.</a:t>
            </a:r>
            <a:endParaRPr lang="en-IN" sz="1800" dirty="0">
              <a:solidFill>
                <a:srgbClr val="000000"/>
              </a:solidFill>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Times New Roman" panose="02020603050405020304" pitchFamily="18" charset="0"/>
              </a:rPr>
              <a:t>Next, Histograms were plotted for all the indices.</a:t>
            </a:r>
            <a:endParaRPr lang="en-IN" sz="1800" dirty="0">
              <a:solidFill>
                <a:srgbClr val="000000"/>
              </a:solidFill>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Times New Roman" panose="02020603050405020304" pitchFamily="18" charset="0"/>
              </a:rPr>
              <a:t>Then, the data was normalized using minmax function </a:t>
            </a:r>
            <a:endParaRPr lang="en-IN" sz="1800" dirty="0">
              <a:solidFill>
                <a:srgbClr val="000000"/>
              </a:solidFill>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1000"/>
              </a:spcAft>
              <a:buSzPts val="1000"/>
              <a:buFont typeface="Symbol" panose="05050102010706020507" pitchFamily="18" charset="2"/>
              <a:buChar char=""/>
              <a:tabLst>
                <a:tab pos="457200" algn="l"/>
              </a:tabLst>
            </a:pPr>
            <a:endParaRPr lang="en-IN" sz="2000" dirty="0">
              <a:solidFill>
                <a:srgbClr val="000000"/>
              </a:solidFill>
              <a:effectLst/>
              <a:latin typeface="Times New Roman" panose="02020603050405020304" pitchFamily="18" charset="0"/>
              <a:ea typeface="Times New Roman" panose="02020603050405020304" pitchFamily="18" charset="0"/>
            </a:endParaRPr>
          </a:p>
          <a:p>
            <a:pPr marL="0" marR="0">
              <a:spcBef>
                <a:spcPts val="0"/>
              </a:spcBef>
              <a:spcAft>
                <a:spcPts val="0"/>
              </a:spcAft>
            </a:pPr>
            <a:endParaRPr lang="en-IN" sz="1800" dirty="0">
              <a:effectLst/>
              <a:latin typeface="Times New Roman" panose="02020603050405020304" pitchFamily="18" charset="0"/>
              <a:ea typeface="Times New Roman" panose="02020603050405020304" pitchFamily="18" charset="0"/>
            </a:endParaRPr>
          </a:p>
        </p:txBody>
      </p:sp>
      <p:pic>
        <p:nvPicPr>
          <p:cNvPr id="5" name="Google Shape;86;p16"/>
          <p:cNvPicPr preferRelativeResize="0"/>
          <p:nvPr/>
        </p:nvPicPr>
        <p:blipFill rotWithShape="1">
          <a:blip r:embed="rId3"/>
          <a:srcRect/>
          <a:stretch>
            <a:fillRect/>
          </a:stretch>
        </p:blipFill>
        <p:spPr>
          <a:xfrm>
            <a:off x="70372" y="110938"/>
            <a:ext cx="1581008" cy="79509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26"/>
          <p:cNvSpPr txBox="1"/>
          <p:nvPr/>
        </p:nvSpPr>
        <p:spPr>
          <a:xfrm>
            <a:off x="1839300" y="709900"/>
            <a:ext cx="9385200" cy="5371200"/>
          </a:xfrm>
          <a:prstGeom prst="rect">
            <a:avLst/>
          </a:prstGeom>
          <a:noFill/>
          <a:ln>
            <a:noFill/>
          </a:ln>
        </p:spPr>
        <p:txBody>
          <a:bodyPr spcFirstLastPara="1" wrap="square" lIns="91425" tIns="91425" rIns="91425" bIns="91425" anchor="t" anchorCtr="0">
            <a:noAutofit/>
          </a:bodyPr>
          <a:lstStyle/>
          <a:p>
            <a:pPr marL="0" marR="0" lvl="0" indent="0" algn="just" rtl="0">
              <a:lnSpc>
                <a:spcPct val="150000"/>
              </a:lnSpc>
              <a:spcBef>
                <a:spcPts val="0"/>
              </a:spcBef>
              <a:spcAft>
                <a:spcPts val="0"/>
              </a:spcAft>
              <a:buClr>
                <a:srgbClr val="000000"/>
              </a:buClr>
              <a:buSzPts val="2300"/>
              <a:buFont typeface="Arial" panose="020B0604020202020204"/>
              <a:buNone/>
            </a:pPr>
            <a:r>
              <a:rPr lang="en-US" sz="2300" b="1" i="0" u="none" strike="noStrike" cap="none" dirty="0">
                <a:solidFill>
                  <a:srgbClr val="000000"/>
                </a:solidFill>
                <a:latin typeface="Times New Roman" panose="02020603050405020304"/>
                <a:ea typeface="Times New Roman" panose="02020603050405020304"/>
                <a:cs typeface="Times New Roman" panose="02020603050405020304"/>
                <a:sym typeface="Times New Roman" panose="02020603050405020304"/>
              </a:rPr>
              <a:t>Module 3: </a:t>
            </a:r>
            <a:r>
              <a:rPr lang="en-US" sz="2300" b="1" dirty="0">
                <a:latin typeface="Times New Roman" panose="02020603050405020304"/>
                <a:ea typeface="Times New Roman" panose="02020603050405020304"/>
                <a:cs typeface="Times New Roman" panose="02020603050405020304"/>
                <a:sym typeface="Times New Roman" panose="02020603050405020304"/>
              </a:rPr>
              <a:t>Applying Algorithms</a:t>
            </a:r>
            <a:r>
              <a:rPr lang="en-US" sz="2300" b="1" i="0" u="none" strike="noStrike" cap="none" dirty="0">
                <a:solidFill>
                  <a:srgbClr val="000000"/>
                </a:solidFill>
                <a:latin typeface="Times New Roman" panose="02020603050405020304"/>
                <a:ea typeface="Times New Roman" panose="02020603050405020304"/>
                <a:cs typeface="Times New Roman" panose="02020603050405020304"/>
                <a:sym typeface="Times New Roman" panose="02020603050405020304"/>
              </a:rPr>
              <a:t>:</a:t>
            </a: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2000" dirty="0">
                <a:solidFill>
                  <a:srgbClr val="000000"/>
                </a:solidFill>
                <a:effectLst/>
                <a:latin typeface="Times New Roman" panose="02020603050405020304" pitchFamily="18" charset="0"/>
                <a:ea typeface="Times New Roman" panose="02020603050405020304" pitchFamily="18" charset="0"/>
              </a:rPr>
              <a:t>The dataset is split into Training and Testing Dataset.</a:t>
            </a:r>
            <a:endParaRPr lang="en-IN" sz="2000" dirty="0">
              <a:solidFill>
                <a:srgbClr val="000000"/>
              </a:solidFill>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2000" dirty="0">
                <a:solidFill>
                  <a:srgbClr val="000000"/>
                </a:solidFill>
                <a:effectLst/>
                <a:latin typeface="Times New Roman" panose="02020603050405020304" pitchFamily="18" charset="0"/>
                <a:ea typeface="Times New Roman" panose="02020603050405020304" pitchFamily="18" charset="0"/>
              </a:rPr>
              <a:t>Five models viz Decision Tree, KNN, SVC, Logistic Regression and Random Forest models are trained with the training data.</a:t>
            </a:r>
            <a:endParaRPr lang="en-IN" sz="2000" dirty="0">
              <a:solidFill>
                <a:srgbClr val="000000"/>
              </a:solidFill>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2000" dirty="0">
                <a:solidFill>
                  <a:srgbClr val="000000"/>
                </a:solidFill>
                <a:effectLst/>
                <a:latin typeface="Times New Roman" panose="02020603050405020304" pitchFamily="18" charset="0"/>
                <a:ea typeface="Times New Roman" panose="02020603050405020304" pitchFamily="18" charset="0"/>
              </a:rPr>
              <a:t>The normalized data previously generated, is given as input for the model for training.</a:t>
            </a:r>
            <a:endParaRPr lang="en-IN" sz="2000" dirty="0">
              <a:solidFill>
                <a:srgbClr val="000000"/>
              </a:solidFill>
              <a:effectLst/>
              <a:latin typeface="Times New Roman" panose="02020603050405020304" pitchFamily="18" charset="0"/>
              <a:ea typeface="Times New Roman" panose="02020603050405020304" pitchFamily="18" charset="0"/>
            </a:endParaRPr>
          </a:p>
          <a:p>
            <a:pPr marR="0" lvl="0" algn="just" rtl="0">
              <a:lnSpc>
                <a:spcPct val="150000"/>
              </a:lnSpc>
              <a:spcBef>
                <a:spcPts val="0"/>
              </a:spcBef>
              <a:spcAft>
                <a:spcPts val="0"/>
              </a:spcAft>
              <a:buClr>
                <a:srgbClr val="000000"/>
              </a:buClr>
              <a:buSzPts val="2300"/>
            </a:pPr>
            <a:endParaRPr lang="en-US" sz="2000" dirty="0">
              <a:latin typeface="Times New Roman" panose="02020603050405020304"/>
              <a:ea typeface="Times New Roman" panose="02020603050405020304"/>
              <a:cs typeface="Times New Roman" panose="02020603050405020304"/>
              <a:sym typeface="Times New Roman" panose="02020603050405020304"/>
            </a:endParaRPr>
          </a:p>
          <a:p>
            <a:pPr marR="0" lvl="0" algn="just" rtl="0">
              <a:lnSpc>
                <a:spcPct val="150000"/>
              </a:lnSpc>
              <a:spcBef>
                <a:spcPts val="0"/>
              </a:spcBef>
              <a:spcAft>
                <a:spcPts val="0"/>
              </a:spcAft>
              <a:buClr>
                <a:srgbClr val="000000"/>
              </a:buClr>
              <a:buSzPts val="2300"/>
            </a:pPr>
            <a:endParaRPr lang="en-US" sz="2000" i="0" u="none" strike="noStrike" cap="none" dirty="0">
              <a:solidFill>
                <a:srgbClr val="000000"/>
              </a:solidFill>
              <a:latin typeface="Times New Roman" panose="02020603050405020304"/>
              <a:ea typeface="Times New Roman" panose="02020603050405020304"/>
              <a:cs typeface="Times New Roman" panose="02020603050405020304"/>
              <a:sym typeface="Times New Roman" panose="02020603050405020304"/>
            </a:endParaRPr>
          </a:p>
          <a:p>
            <a:pPr marL="0" marR="0" lvl="0" indent="0" algn="l" rtl="0">
              <a:lnSpc>
                <a:spcPct val="115000"/>
              </a:lnSpc>
              <a:spcBef>
                <a:spcPts val="2000"/>
              </a:spcBef>
              <a:spcAft>
                <a:spcPts val="0"/>
              </a:spcAft>
              <a:buClr>
                <a:srgbClr val="000000"/>
              </a:buClr>
              <a:buSzPts val="1600"/>
              <a:buFont typeface="Arial" panose="020B0604020202020204"/>
              <a:buNone/>
            </a:pPr>
            <a:endParaRPr sz="1600" b="0" i="0" u="none" strike="noStrike" cap="none" dirty="0">
              <a:solidFill>
                <a:srgbClr val="222222"/>
              </a:solidFill>
              <a:highlight>
                <a:srgbClr val="FFFFFF"/>
              </a:highlight>
              <a:latin typeface="Roboto" panose="02000000000000000000"/>
              <a:ea typeface="Roboto" panose="02000000000000000000"/>
              <a:cs typeface="Roboto" panose="02000000000000000000"/>
              <a:sym typeface="Roboto" panose="02000000000000000000"/>
            </a:endParaRPr>
          </a:p>
          <a:p>
            <a:pPr marL="152400" marR="152400" lvl="0" indent="0" algn="l" rtl="0">
              <a:lnSpc>
                <a:spcPct val="150000"/>
              </a:lnSpc>
              <a:spcBef>
                <a:spcPts val="4000"/>
              </a:spcBef>
              <a:spcAft>
                <a:spcPts val="0"/>
              </a:spcAft>
              <a:buClr>
                <a:srgbClr val="000000"/>
              </a:buClr>
              <a:buSzPts val="1200"/>
              <a:buFont typeface="Arial" panose="020B0604020202020204"/>
              <a:buNone/>
            </a:pPr>
            <a:endParaRPr sz="1200" b="0" i="0" u="none" strike="noStrike" cap="none" dirty="0">
              <a:solidFill>
                <a:srgbClr val="66D9EF"/>
              </a:solidFill>
              <a:highlight>
                <a:srgbClr val="272822"/>
              </a:highlight>
              <a:latin typeface="Courier New" panose="02070309020205020404"/>
              <a:ea typeface="Courier New" panose="02070309020205020404"/>
              <a:cs typeface="Courier New" panose="02070309020205020404"/>
              <a:sym typeface="Courier New" panose="02070309020205020404"/>
            </a:endParaRPr>
          </a:p>
          <a:p>
            <a:pPr marL="0" marR="0" lvl="0" indent="0" algn="just" rtl="0">
              <a:lnSpc>
                <a:spcPct val="150000"/>
              </a:lnSpc>
              <a:spcBef>
                <a:spcPts val="800"/>
              </a:spcBef>
              <a:spcAft>
                <a:spcPts val="800"/>
              </a:spcAft>
              <a:buClr>
                <a:srgbClr val="000000"/>
              </a:buClr>
              <a:buSzPts val="1400"/>
              <a:buFont typeface="Arial" panose="020B0604020202020204"/>
              <a:buNone/>
            </a:pPr>
            <a:endParaRPr sz="1400" b="0" i="0" u="none" strike="noStrike" cap="none" dirty="0">
              <a:solidFill>
                <a:srgbClr val="000000"/>
              </a:solidFill>
              <a:latin typeface="Times New Roman" panose="02020603050405020304"/>
              <a:ea typeface="Times New Roman" panose="02020603050405020304"/>
              <a:cs typeface="Times New Roman" panose="02020603050405020304"/>
              <a:sym typeface="Times New Roman" panose="02020603050405020304"/>
            </a:endParaRPr>
          </a:p>
        </p:txBody>
      </p:sp>
      <p:pic>
        <p:nvPicPr>
          <p:cNvPr id="3" name="Google Shape;86;p16"/>
          <p:cNvPicPr preferRelativeResize="0"/>
          <p:nvPr/>
        </p:nvPicPr>
        <p:blipFill rotWithShape="1">
          <a:blip r:embed="rId3"/>
          <a:srcRect/>
          <a:stretch>
            <a:fillRect/>
          </a:stretch>
        </p:blipFill>
        <p:spPr>
          <a:xfrm>
            <a:off x="70372" y="110938"/>
            <a:ext cx="1581008" cy="795094"/>
          </a:xfrm>
          <a:prstGeom prst="rect">
            <a:avLst/>
          </a:prstGeom>
          <a:noFill/>
          <a:ln>
            <a:noFill/>
          </a:ln>
        </p:spPr>
      </p:pic>
    </p:spTree>
  </p:cSld>
  <p:clrMapOvr>
    <a:masterClrMapping/>
  </p:clrMapOvr>
</p:sld>
</file>

<file path=ppt/theme/theme1.xml><?xml version="1.0" encoding="utf-8"?>
<a:theme xmlns:a="http://schemas.openxmlformats.org/drawingml/2006/main" name="Gameday">
  <a:themeElements>
    <a:clrScheme name="Gameday">
      <a:dk1>
        <a:srgbClr val="4285F4"/>
      </a:dk1>
      <a:lt1>
        <a:srgbClr val="FFFFFF"/>
      </a:lt1>
      <a:dk2>
        <a:srgbClr val="666666"/>
      </a:dk2>
      <a:lt2>
        <a:srgbClr val="D9D9D9"/>
      </a:lt2>
      <a:accent1>
        <a:srgbClr val="455A64"/>
      </a:accent1>
      <a:accent2>
        <a:srgbClr val="607D8B"/>
      </a:accent2>
      <a:accent3>
        <a:srgbClr val="FF5722"/>
      </a:accent3>
      <a:accent4>
        <a:srgbClr val="D84315"/>
      </a:accent4>
      <a:accent5>
        <a:srgbClr val="1C3AA9"/>
      </a:accent5>
      <a:accent6>
        <a:srgbClr val="FFAB40"/>
      </a:accent6>
      <a:hlink>
        <a:srgbClr val="1C3AA9"/>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350</TotalTime>
  <Words>1268</Words>
  <Application>Microsoft Office PowerPoint</Application>
  <PresentationFormat>Widescreen</PresentationFormat>
  <Paragraphs>165</Paragraphs>
  <Slides>18</Slides>
  <Notes>11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18</vt:i4>
      </vt:variant>
    </vt:vector>
  </HeadingPairs>
  <TitlesOfParts>
    <vt:vector size="28" baseType="lpstr">
      <vt:lpstr>Proxima Nova</vt:lpstr>
      <vt:lpstr>Courier New</vt:lpstr>
      <vt:lpstr>Calibri</vt:lpstr>
      <vt:lpstr>Times New Roman</vt:lpstr>
      <vt:lpstr>Arial</vt:lpstr>
      <vt:lpstr>Alfa Slab One</vt:lpstr>
      <vt:lpstr>Roboto</vt:lpstr>
      <vt:lpstr>Century Gothic</vt:lpstr>
      <vt:lpstr>Symbol</vt:lpstr>
      <vt:lpstr>Gameday</vt:lpstr>
      <vt:lpstr>Presentation On  Detection of Chronic Kidney Diseases Using Machine Learning  PROJECT BATCH NO : xxx</vt:lpstr>
      <vt:lpstr>CONTENTS</vt:lpstr>
      <vt:lpstr>Abstract</vt:lpstr>
      <vt:lpstr>Introduction</vt:lpstr>
      <vt:lpstr>Proposed idea</vt:lpstr>
      <vt:lpstr>Requirements</vt:lpstr>
      <vt:lpstr>Work Flow</vt:lpstr>
      <vt:lpstr>PowerPoint Presentation</vt:lpstr>
      <vt:lpstr>PowerPoint Presentation</vt:lpstr>
      <vt:lpstr>PowerPoint Presentation</vt:lpstr>
      <vt:lpstr>Results</vt:lpstr>
      <vt:lpstr>PowerPoint Presentation</vt:lpstr>
      <vt:lpstr>PowerPoint Presentation</vt:lpstr>
      <vt:lpstr>PowerPoint Presentation</vt:lpstr>
      <vt:lpstr>PowerPoint Presentation</vt:lpstr>
      <vt:lpstr>PowerPoint Presentation</vt:lpstr>
      <vt:lpstr>Conclusion</vt:lpstr>
      <vt:lpstr>Thanks to All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On   Gesture based control of mouse and keyboard</dc:title>
  <dc:creator>HP</dc:creator>
  <cp:lastModifiedBy>dravidam sreeteja</cp:lastModifiedBy>
  <cp:revision>39</cp:revision>
  <dcterms:created xsi:type="dcterms:W3CDTF">2020-10-10T15:46:39Z</dcterms:created>
  <dcterms:modified xsi:type="dcterms:W3CDTF">2020-11-29T18:44:44Z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2057-11.2.0.9684</vt:lpwstr>
  </property>
</Properties>
</file>