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4"/>
  </p:sldMasterIdLst>
  <p:notesMasterIdLst>
    <p:notesMasterId r:id="rId17"/>
  </p:notesMasterIdLst>
  <p:sldIdLst>
    <p:sldId id="257" r:id="rId5"/>
    <p:sldId id="269" r:id="rId6"/>
    <p:sldId id="259" r:id="rId7"/>
    <p:sldId id="270" r:id="rId8"/>
    <p:sldId id="268" r:id="rId9"/>
    <p:sldId id="271" r:id="rId10"/>
    <p:sldId id="272" r:id="rId11"/>
    <p:sldId id="267" r:id="rId12"/>
    <p:sldId id="264" r:id="rId13"/>
    <p:sldId id="262" r:id="rId14"/>
    <p:sldId id="265" r:id="rId15"/>
    <p:sldId id="26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DACC2A-7DCD-48A2-B8C4-1A3B49E781FF}" v="1" dt="2021-05-14T10:30:23.626"/>
    <p1510:client id="{5094EAF6-3316-4A70-823B-20DD1AA9246E}" v="234" dt="2021-05-17T17:45:02.401"/>
    <p1510:client id="{5927FE34-F3C5-17B0-6B80-9093E2965253}" v="28" dt="2021-05-14T11:16:53.112"/>
    <p1510:client id="{6911B107-49C9-418B-9C54-93EC3B170499}" v="9" dt="2021-05-14T15:37:39.702"/>
    <p1510:client id="{95333D30-24CD-4065-9E8E-F8E505D4AE83}" v="1" dt="2021-05-14T11:17:48.484"/>
    <p1510:client id="{97EB3BE7-C9E8-4491-8BC2-CA30C77FEDD7}" v="25" dt="2021-05-18T08:13:03.906"/>
    <p1510:client id="{9ED59B13-3995-42EC-AD71-D9155F94CF6E}" v="512" dt="2021-05-14T15:37:06.072"/>
    <p1510:client id="{F3CD9D66-2324-44B6-B720-23570029902C}" v="7" dt="2021-05-14T11:15:24.2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or, Kasha" userId="S::sm20793@cardiffmet.ac.uk::23eae04f-257e-43c6-87a6-d3dd6d56d1a7" providerId="AD" clId="Web-{95333D30-24CD-4065-9E8E-F8E505D4AE83}"/>
    <pc:docChg chg="sldOrd">
      <pc:chgData name="Minor, Kasha" userId="S::sm20793@cardiffmet.ac.uk::23eae04f-257e-43c6-87a6-d3dd6d56d1a7" providerId="AD" clId="Web-{95333D30-24CD-4065-9E8E-F8E505D4AE83}" dt="2021-05-14T11:17:48.484" v="0"/>
      <pc:docMkLst>
        <pc:docMk/>
      </pc:docMkLst>
      <pc:sldChg chg="ord">
        <pc:chgData name="Minor, Kasha" userId="S::sm20793@cardiffmet.ac.uk::23eae04f-257e-43c6-87a6-d3dd6d56d1a7" providerId="AD" clId="Web-{95333D30-24CD-4065-9E8E-F8E505D4AE83}" dt="2021-05-14T11:17:48.484" v="0"/>
        <pc:sldMkLst>
          <pc:docMk/>
          <pc:sldMk cId="1354509459" sldId="272"/>
        </pc:sldMkLst>
      </pc:sldChg>
    </pc:docChg>
  </pc:docChgLst>
  <pc:docChgLst>
    <pc:chgData name="Minor, Kasha" userId="S::sm20793@cardiffmet.ac.uk::23eae04f-257e-43c6-87a6-d3dd6d56d1a7" providerId="AD" clId="Web-{5927FE34-F3C5-17B0-6B80-9093E2965253}"/>
    <pc:docChg chg="modSld">
      <pc:chgData name="Minor, Kasha" userId="S::sm20793@cardiffmet.ac.uk::23eae04f-257e-43c6-87a6-d3dd6d56d1a7" providerId="AD" clId="Web-{5927FE34-F3C5-17B0-6B80-9093E2965253}" dt="2021-05-14T11:16:59.471" v="18"/>
      <pc:docMkLst>
        <pc:docMk/>
      </pc:docMkLst>
      <pc:sldChg chg="addSp delSp modSp mod setBg">
        <pc:chgData name="Minor, Kasha" userId="S::sm20793@cardiffmet.ac.uk::23eae04f-257e-43c6-87a6-d3dd6d56d1a7" providerId="AD" clId="Web-{5927FE34-F3C5-17B0-6B80-9093E2965253}" dt="2021-05-14T11:16:59.471" v="18"/>
        <pc:sldMkLst>
          <pc:docMk/>
          <pc:sldMk cId="1354509459" sldId="272"/>
        </pc:sldMkLst>
        <pc:spChg chg="add del mod ord">
          <ac:chgData name="Minor, Kasha" userId="S::sm20793@cardiffmet.ac.uk::23eae04f-257e-43c6-87a6-d3dd6d56d1a7" providerId="AD" clId="Web-{5927FE34-F3C5-17B0-6B80-9093E2965253}" dt="2021-05-14T11:16:59.471" v="18"/>
          <ac:spMkLst>
            <pc:docMk/>
            <pc:sldMk cId="1354509459" sldId="272"/>
            <ac:spMk id="2" creationId="{0CA96299-60C9-44FA-AFC6-58C37C7A3389}"/>
          </ac:spMkLst>
        </pc:spChg>
        <pc:spChg chg="add del">
          <ac:chgData name="Minor, Kasha" userId="S::sm20793@cardiffmet.ac.uk::23eae04f-257e-43c6-87a6-d3dd6d56d1a7" providerId="AD" clId="Web-{5927FE34-F3C5-17B0-6B80-9093E2965253}" dt="2021-05-14T11:16:59.471" v="18"/>
          <ac:spMkLst>
            <pc:docMk/>
            <pc:sldMk cId="1354509459" sldId="272"/>
            <ac:spMk id="6" creationId="{282E2A95-1A08-4118-83C6-B1CA5648E075}"/>
          </ac:spMkLst>
        </pc:spChg>
        <pc:spChg chg="add del">
          <ac:chgData name="Minor, Kasha" userId="S::sm20793@cardiffmet.ac.uk::23eae04f-257e-43c6-87a6-d3dd6d56d1a7" providerId="AD" clId="Web-{5927FE34-F3C5-17B0-6B80-9093E2965253}" dt="2021-05-14T11:16:59.471" v="18"/>
          <ac:spMkLst>
            <pc:docMk/>
            <pc:sldMk cId="1354509459" sldId="272"/>
            <ac:spMk id="7" creationId="{68DC0EC7-60EA-4BD3-BC04-D547DE1B2891}"/>
          </ac:spMkLst>
        </pc:spChg>
        <pc:spChg chg="add del">
          <ac:chgData name="Minor, Kasha" userId="S::sm20793@cardiffmet.ac.uk::23eae04f-257e-43c6-87a6-d3dd6d56d1a7" providerId="AD" clId="Web-{5927FE34-F3C5-17B0-6B80-9093E2965253}" dt="2021-05-14T11:16:53.112" v="17"/>
          <ac:spMkLst>
            <pc:docMk/>
            <pc:sldMk cId="1354509459" sldId="272"/>
            <ac:spMk id="8" creationId="{F12FF07F-AB36-463A-9B19-CA01CF8CA3CD}"/>
          </ac:spMkLst>
        </pc:spChg>
        <pc:spChg chg="add del">
          <ac:chgData name="Minor, Kasha" userId="S::sm20793@cardiffmet.ac.uk::23eae04f-257e-43c6-87a6-d3dd6d56d1a7" providerId="AD" clId="Web-{5927FE34-F3C5-17B0-6B80-9093E2965253}" dt="2021-05-14T11:16:39.736" v="3"/>
          <ac:spMkLst>
            <pc:docMk/>
            <pc:sldMk cId="1354509459" sldId="272"/>
            <ac:spMk id="9" creationId="{1E94681D-2A4C-4A8D-B9B5-31D440D0328D}"/>
          </ac:spMkLst>
        </pc:spChg>
        <pc:spChg chg="add del">
          <ac:chgData name="Minor, Kasha" userId="S::sm20793@cardiffmet.ac.uk::23eae04f-257e-43c6-87a6-d3dd6d56d1a7" providerId="AD" clId="Web-{5927FE34-F3C5-17B0-6B80-9093E2965253}" dt="2021-05-14T11:16:59.471" v="18"/>
          <ac:spMkLst>
            <pc:docMk/>
            <pc:sldMk cId="1354509459" sldId="272"/>
            <ac:spMk id="10" creationId="{2FFEFC7E-85EE-4AC9-A351-FBEB13A1D622}"/>
          </ac:spMkLst>
        </pc:spChg>
        <pc:spChg chg="add del">
          <ac:chgData name="Minor, Kasha" userId="S::sm20793@cardiffmet.ac.uk::23eae04f-257e-43c6-87a6-d3dd6d56d1a7" providerId="AD" clId="Web-{5927FE34-F3C5-17B0-6B80-9093E2965253}" dt="2021-05-14T11:16:39.736" v="3"/>
          <ac:spMkLst>
            <pc:docMk/>
            <pc:sldMk cId="1354509459" sldId="272"/>
            <ac:spMk id="11" creationId="{4EC7E010-C712-408D-9787-0842AFC9F4BB}"/>
          </ac:spMkLst>
        </pc:spChg>
        <pc:spChg chg="add del">
          <ac:chgData name="Minor, Kasha" userId="S::sm20793@cardiffmet.ac.uk::23eae04f-257e-43c6-87a6-d3dd6d56d1a7" providerId="AD" clId="Web-{5927FE34-F3C5-17B0-6B80-9093E2965253}" dt="2021-05-14T11:16:59.471" v="18"/>
          <ac:spMkLst>
            <pc:docMk/>
            <pc:sldMk cId="1354509459" sldId="272"/>
            <ac:spMk id="12" creationId="{CB2511BB-FC4C-45F3-94EB-661D6806C942}"/>
          </ac:spMkLst>
        </pc:spChg>
        <pc:spChg chg="add del">
          <ac:chgData name="Minor, Kasha" userId="S::sm20793@cardiffmet.ac.uk::23eae04f-257e-43c6-87a6-d3dd6d56d1a7" providerId="AD" clId="Web-{5927FE34-F3C5-17B0-6B80-9093E2965253}" dt="2021-05-14T11:16:39.736" v="3"/>
          <ac:spMkLst>
            <pc:docMk/>
            <pc:sldMk cId="1354509459" sldId="272"/>
            <ac:spMk id="13" creationId="{0503FCEF-A9BA-4991-9220-E36615FB8B53}"/>
          </ac:spMkLst>
        </pc:spChg>
        <pc:spChg chg="add">
          <ac:chgData name="Minor, Kasha" userId="S::sm20793@cardiffmet.ac.uk::23eae04f-257e-43c6-87a6-d3dd6d56d1a7" providerId="AD" clId="Web-{5927FE34-F3C5-17B0-6B80-9093E2965253}" dt="2021-05-14T11:16:59.471" v="18"/>
          <ac:spMkLst>
            <pc:docMk/>
            <pc:sldMk cId="1354509459" sldId="272"/>
            <ac:spMk id="14" creationId="{904DB13E-F722-4ED6-BB00-556651E95281}"/>
          </ac:spMkLst>
        </pc:spChg>
        <pc:spChg chg="add del">
          <ac:chgData name="Minor, Kasha" userId="S::sm20793@cardiffmet.ac.uk::23eae04f-257e-43c6-87a6-d3dd6d56d1a7" providerId="AD" clId="Web-{5927FE34-F3C5-17B0-6B80-9093E2965253}" dt="2021-05-14T11:16:39.736" v="3"/>
          <ac:spMkLst>
            <pc:docMk/>
            <pc:sldMk cId="1354509459" sldId="272"/>
            <ac:spMk id="15" creationId="{9664D085-C814-4D74-BCE0-2059F0DC0434}"/>
          </ac:spMkLst>
        </pc:spChg>
        <pc:spChg chg="add del">
          <ac:chgData name="Minor, Kasha" userId="S::sm20793@cardiffmet.ac.uk::23eae04f-257e-43c6-87a6-d3dd6d56d1a7" providerId="AD" clId="Web-{5927FE34-F3C5-17B0-6B80-9093E2965253}" dt="2021-05-14T11:16:39.736" v="3"/>
          <ac:spMkLst>
            <pc:docMk/>
            <pc:sldMk cId="1354509459" sldId="272"/>
            <ac:spMk id="17" creationId="{DDA5539E-D8B4-4F5A-B46F-C304F5D7A847}"/>
          </ac:spMkLst>
        </pc:spChg>
        <pc:spChg chg="add">
          <ac:chgData name="Minor, Kasha" userId="S::sm20793@cardiffmet.ac.uk::23eae04f-257e-43c6-87a6-d3dd6d56d1a7" providerId="AD" clId="Web-{5927FE34-F3C5-17B0-6B80-9093E2965253}" dt="2021-05-14T11:16:59.471" v="18"/>
          <ac:spMkLst>
            <pc:docMk/>
            <pc:sldMk cId="1354509459" sldId="272"/>
            <ac:spMk id="19" creationId="{1E8D93C5-28EB-42D0-86CE-D804955653CC}"/>
          </ac:spMkLst>
        </pc:spChg>
        <pc:spChg chg="add">
          <ac:chgData name="Minor, Kasha" userId="S::sm20793@cardiffmet.ac.uk::23eae04f-257e-43c6-87a6-d3dd6d56d1a7" providerId="AD" clId="Web-{5927FE34-F3C5-17B0-6B80-9093E2965253}" dt="2021-05-14T11:16:59.471" v="18"/>
          <ac:spMkLst>
            <pc:docMk/>
            <pc:sldMk cId="1354509459" sldId="272"/>
            <ac:spMk id="21" creationId="{AB1B1E7D-F76D-4744-AF85-239E6998A4C5}"/>
          </ac:spMkLst>
        </pc:spChg>
        <pc:spChg chg="add">
          <ac:chgData name="Minor, Kasha" userId="S::sm20793@cardiffmet.ac.uk::23eae04f-257e-43c6-87a6-d3dd6d56d1a7" providerId="AD" clId="Web-{5927FE34-F3C5-17B0-6B80-9093E2965253}" dt="2021-05-14T11:16:59.471" v="18"/>
          <ac:spMkLst>
            <pc:docMk/>
            <pc:sldMk cId="1354509459" sldId="272"/>
            <ac:spMk id="23" creationId="{3BB65211-00DB-45B6-A223-033B2D19CBE8}"/>
          </ac:spMkLst>
        </pc:spChg>
        <pc:spChg chg="add">
          <ac:chgData name="Minor, Kasha" userId="S::sm20793@cardiffmet.ac.uk::23eae04f-257e-43c6-87a6-d3dd6d56d1a7" providerId="AD" clId="Web-{5927FE34-F3C5-17B0-6B80-9093E2965253}" dt="2021-05-14T11:16:59.471" v="18"/>
          <ac:spMkLst>
            <pc:docMk/>
            <pc:sldMk cId="1354509459" sldId="272"/>
            <ac:spMk id="30" creationId="{EA4E4267-CAF0-4C38-8DC6-CD3B1A9F046E}"/>
          </ac:spMkLst>
        </pc:spChg>
        <pc:spChg chg="add">
          <ac:chgData name="Minor, Kasha" userId="S::sm20793@cardiffmet.ac.uk::23eae04f-257e-43c6-87a6-d3dd6d56d1a7" providerId="AD" clId="Web-{5927FE34-F3C5-17B0-6B80-9093E2965253}" dt="2021-05-14T11:16:59.471" v="18"/>
          <ac:spMkLst>
            <pc:docMk/>
            <pc:sldMk cId="1354509459" sldId="272"/>
            <ac:spMk id="32" creationId="{0EE3ACC5-126D-4BA4-8B45-7F0B5B839C51}"/>
          </ac:spMkLst>
        </pc:spChg>
        <pc:spChg chg="add">
          <ac:chgData name="Minor, Kasha" userId="S::sm20793@cardiffmet.ac.uk::23eae04f-257e-43c6-87a6-d3dd6d56d1a7" providerId="AD" clId="Web-{5927FE34-F3C5-17B0-6B80-9093E2965253}" dt="2021-05-14T11:16:59.471" v="18"/>
          <ac:spMkLst>
            <pc:docMk/>
            <pc:sldMk cId="1354509459" sldId="272"/>
            <ac:spMk id="34" creationId="{AB2868F7-FE10-4289-A5BD-90763C7A2F5A}"/>
          </ac:spMkLst>
        </pc:spChg>
        <pc:spChg chg="add">
          <ac:chgData name="Minor, Kasha" userId="S::sm20793@cardiffmet.ac.uk::23eae04f-257e-43c6-87a6-d3dd6d56d1a7" providerId="AD" clId="Web-{5927FE34-F3C5-17B0-6B80-9093E2965253}" dt="2021-05-14T11:16:59.471" v="18"/>
          <ac:spMkLst>
            <pc:docMk/>
            <pc:sldMk cId="1354509459" sldId="272"/>
            <ac:spMk id="36" creationId="{BD94142C-10EE-487C-A327-404FDF358F22}"/>
          </ac:spMkLst>
        </pc:spChg>
        <pc:spChg chg="add">
          <ac:chgData name="Minor, Kasha" userId="S::sm20793@cardiffmet.ac.uk::23eae04f-257e-43c6-87a6-d3dd6d56d1a7" providerId="AD" clId="Web-{5927FE34-F3C5-17B0-6B80-9093E2965253}" dt="2021-05-14T11:16:59.471" v="18"/>
          <ac:spMkLst>
            <pc:docMk/>
            <pc:sldMk cId="1354509459" sldId="272"/>
            <ac:spMk id="38" creationId="{5F7FAC2D-7A74-4939-A917-A1A5AF935685}"/>
          </ac:spMkLst>
        </pc:spChg>
        <pc:grpChg chg="add">
          <ac:chgData name="Minor, Kasha" userId="S::sm20793@cardiffmet.ac.uk::23eae04f-257e-43c6-87a6-d3dd6d56d1a7" providerId="AD" clId="Web-{5927FE34-F3C5-17B0-6B80-9093E2965253}" dt="2021-05-14T11:16:59.471" v="18"/>
          <ac:grpSpMkLst>
            <pc:docMk/>
            <pc:sldMk cId="1354509459" sldId="272"/>
            <ac:grpSpMk id="25" creationId="{E26428D7-C6F3-473D-A360-A3F5C3E8728C}"/>
          </ac:grpSpMkLst>
        </pc:grpChg>
        <pc:picChg chg="mod modCrop">
          <ac:chgData name="Minor, Kasha" userId="S::sm20793@cardiffmet.ac.uk::23eae04f-257e-43c6-87a6-d3dd6d56d1a7" providerId="AD" clId="Web-{5927FE34-F3C5-17B0-6B80-9093E2965253}" dt="2021-05-14T11:16:59.471" v="18"/>
          <ac:picMkLst>
            <pc:docMk/>
            <pc:sldMk cId="1354509459" sldId="272"/>
            <ac:picMk id="4" creationId="{9D11A753-9812-4A23-802A-430B7C83E383}"/>
          </ac:picMkLst>
        </pc:picChg>
      </pc:sldChg>
    </pc:docChg>
  </pc:docChgLst>
  <pc:docChgLst>
    <pc:chgData name="McLoughlin, Emmet" userId="S::sm22829@cardiffmet.ac.uk::41dbfed6-eeb4-489f-afae-c3b822f2723e" providerId="AD" clId="Web-{9ED59B13-3995-42EC-AD71-D9155F94CF6E}"/>
    <pc:docChg chg="modSld">
      <pc:chgData name="McLoughlin, Emmet" userId="S::sm22829@cardiffmet.ac.uk::41dbfed6-eeb4-489f-afae-c3b822f2723e" providerId="AD" clId="Web-{9ED59B13-3995-42EC-AD71-D9155F94CF6E}" dt="2021-05-14T15:37:06.072" v="241" actId="20577"/>
      <pc:docMkLst>
        <pc:docMk/>
      </pc:docMkLst>
      <pc:sldChg chg="modSp">
        <pc:chgData name="McLoughlin, Emmet" userId="S::sm22829@cardiffmet.ac.uk::41dbfed6-eeb4-489f-afae-c3b822f2723e" providerId="AD" clId="Web-{9ED59B13-3995-42EC-AD71-D9155F94CF6E}" dt="2021-05-14T15:37:06.072" v="241" actId="20577"/>
        <pc:sldMkLst>
          <pc:docMk/>
          <pc:sldMk cId="2075754332" sldId="265"/>
        </pc:sldMkLst>
        <pc:spChg chg="mod">
          <ac:chgData name="McLoughlin, Emmet" userId="S::sm22829@cardiffmet.ac.uk::41dbfed6-eeb4-489f-afae-c3b822f2723e" providerId="AD" clId="Web-{9ED59B13-3995-42EC-AD71-D9155F94CF6E}" dt="2021-05-14T15:37:06.072" v="241" actId="20577"/>
          <ac:spMkLst>
            <pc:docMk/>
            <pc:sldMk cId="2075754332" sldId="265"/>
            <ac:spMk id="4" creationId="{1DCD923B-CFDE-45C8-AC47-A9F8948C58AE}"/>
          </ac:spMkLst>
        </pc:spChg>
      </pc:sldChg>
    </pc:docChg>
  </pc:docChgLst>
  <pc:docChgLst>
    <pc:chgData name="Minor, Kasha" userId="S::sm20793@cardiffmet.ac.uk::23eae04f-257e-43c6-87a6-d3dd6d56d1a7" providerId="AD" clId="Web-{F3CD9D66-2324-44B6-B720-23570029902C}"/>
    <pc:docChg chg="addSld delSld modSld sldOrd">
      <pc:chgData name="Minor, Kasha" userId="S::sm20793@cardiffmet.ac.uk::23eae04f-257e-43c6-87a6-d3dd6d56d1a7" providerId="AD" clId="Web-{F3CD9D66-2324-44B6-B720-23570029902C}" dt="2021-05-14T11:15:23.459" v="5"/>
      <pc:docMkLst>
        <pc:docMk/>
      </pc:docMkLst>
      <pc:sldChg chg="ord">
        <pc:chgData name="Minor, Kasha" userId="S::sm20793@cardiffmet.ac.uk::23eae04f-257e-43c6-87a6-d3dd6d56d1a7" providerId="AD" clId="Web-{F3CD9D66-2324-44B6-B720-23570029902C}" dt="2021-05-14T11:11:56.206" v="2"/>
        <pc:sldMkLst>
          <pc:docMk/>
          <pc:sldMk cId="1394032752" sldId="267"/>
        </pc:sldMkLst>
      </pc:sldChg>
      <pc:sldChg chg="ord">
        <pc:chgData name="Minor, Kasha" userId="S::sm20793@cardiffmet.ac.uk::23eae04f-257e-43c6-87a6-d3dd6d56d1a7" providerId="AD" clId="Web-{F3CD9D66-2324-44B6-B720-23570029902C}" dt="2021-05-14T11:11:54.941" v="1"/>
        <pc:sldMkLst>
          <pc:docMk/>
          <pc:sldMk cId="659887493" sldId="271"/>
        </pc:sldMkLst>
      </pc:sldChg>
      <pc:sldChg chg="addSp delSp modSp new">
        <pc:chgData name="Minor, Kasha" userId="S::sm20793@cardiffmet.ac.uk::23eae04f-257e-43c6-87a6-d3dd6d56d1a7" providerId="AD" clId="Web-{F3CD9D66-2324-44B6-B720-23570029902C}" dt="2021-05-14T11:15:23.459" v="5"/>
        <pc:sldMkLst>
          <pc:docMk/>
          <pc:sldMk cId="1354509459" sldId="272"/>
        </pc:sldMkLst>
        <pc:spChg chg="del">
          <ac:chgData name="Minor, Kasha" userId="S::sm20793@cardiffmet.ac.uk::23eae04f-257e-43c6-87a6-d3dd6d56d1a7" providerId="AD" clId="Web-{F3CD9D66-2324-44B6-B720-23570029902C}" dt="2021-05-14T11:15:23.459" v="5"/>
          <ac:spMkLst>
            <pc:docMk/>
            <pc:sldMk cId="1354509459" sldId="272"/>
            <ac:spMk id="3" creationId="{6CAE6864-A642-4147-A1F6-9AA5F8F2EA2B}"/>
          </ac:spMkLst>
        </pc:spChg>
        <pc:picChg chg="add mod ord">
          <ac:chgData name="Minor, Kasha" userId="S::sm20793@cardiffmet.ac.uk::23eae04f-257e-43c6-87a6-d3dd6d56d1a7" providerId="AD" clId="Web-{F3CD9D66-2324-44B6-B720-23570029902C}" dt="2021-05-14T11:15:23.459" v="5"/>
          <ac:picMkLst>
            <pc:docMk/>
            <pc:sldMk cId="1354509459" sldId="272"/>
            <ac:picMk id="4" creationId="{9D11A753-9812-4A23-802A-430B7C83E383}"/>
          </ac:picMkLst>
        </pc:picChg>
      </pc:sldChg>
      <pc:sldChg chg="new del">
        <pc:chgData name="Minor, Kasha" userId="S::sm20793@cardiffmet.ac.uk::23eae04f-257e-43c6-87a6-d3dd6d56d1a7" providerId="AD" clId="Web-{F3CD9D66-2324-44B6-B720-23570029902C}" dt="2021-05-14T11:13:54.067" v="3"/>
        <pc:sldMkLst>
          <pc:docMk/>
          <pc:sldMk cId="3287875933" sldId="272"/>
        </pc:sldMkLst>
      </pc:sldChg>
    </pc:docChg>
  </pc:docChgLst>
  <pc:docChgLst>
    <pc:chgData name="Richards, Vicky" userId="S::sm19116@cardiffmet.ac.uk::d4a3117e-7a19-40f7-93e0-5421c833021e" providerId="AD" clId="Web-{25DACC2A-7DCD-48A2-B8C4-1A3B49E781FF}"/>
    <pc:docChg chg="sldOrd">
      <pc:chgData name="Richards, Vicky" userId="S::sm19116@cardiffmet.ac.uk::d4a3117e-7a19-40f7-93e0-5421c833021e" providerId="AD" clId="Web-{25DACC2A-7DCD-48A2-B8C4-1A3B49E781FF}" dt="2021-05-14T10:30:23.626" v="0"/>
      <pc:docMkLst>
        <pc:docMk/>
      </pc:docMkLst>
      <pc:sldChg chg="ord">
        <pc:chgData name="Richards, Vicky" userId="S::sm19116@cardiffmet.ac.uk::d4a3117e-7a19-40f7-93e0-5421c833021e" providerId="AD" clId="Web-{25DACC2A-7DCD-48A2-B8C4-1A3B49E781FF}" dt="2021-05-14T10:30:23.626" v="0"/>
        <pc:sldMkLst>
          <pc:docMk/>
          <pc:sldMk cId="2672573629" sldId="259"/>
        </pc:sldMkLst>
      </pc:sldChg>
    </pc:docChg>
  </pc:docChgLst>
  <pc:docChgLst>
    <pc:chgData name="Richards, Vicky" userId="S::sm19116@cardiffmet.ac.uk::d4a3117e-7a19-40f7-93e0-5421c833021e" providerId="AD" clId="Web-{5094EAF6-3316-4A70-823B-20DD1AA9246E}"/>
    <pc:docChg chg="modSld">
      <pc:chgData name="Richards, Vicky" userId="S::sm19116@cardiffmet.ac.uk::d4a3117e-7a19-40f7-93e0-5421c833021e" providerId="AD" clId="Web-{5094EAF6-3316-4A70-823B-20DD1AA9246E}" dt="2021-05-17T17:45:02.401" v="128" actId="20577"/>
      <pc:docMkLst>
        <pc:docMk/>
      </pc:docMkLst>
      <pc:sldChg chg="addSp modSp">
        <pc:chgData name="Richards, Vicky" userId="S::sm19116@cardiffmet.ac.uk::d4a3117e-7a19-40f7-93e0-5421c833021e" providerId="AD" clId="Web-{5094EAF6-3316-4A70-823B-20DD1AA9246E}" dt="2021-05-17T17:45:02.401" v="128" actId="20577"/>
        <pc:sldMkLst>
          <pc:docMk/>
          <pc:sldMk cId="1033959576" sldId="270"/>
        </pc:sldMkLst>
        <pc:spChg chg="mod">
          <ac:chgData name="Richards, Vicky" userId="S::sm19116@cardiffmet.ac.uk::d4a3117e-7a19-40f7-93e0-5421c833021e" providerId="AD" clId="Web-{5094EAF6-3316-4A70-823B-20DD1AA9246E}" dt="2021-05-17T17:43:38.365" v="121" actId="1076"/>
          <ac:spMkLst>
            <pc:docMk/>
            <pc:sldMk cId="1033959576" sldId="270"/>
            <ac:spMk id="2" creationId="{2726B292-F393-491F-B927-A95AC9BA3B37}"/>
          </ac:spMkLst>
        </pc:spChg>
        <pc:spChg chg="mod">
          <ac:chgData name="Richards, Vicky" userId="S::sm19116@cardiffmet.ac.uk::d4a3117e-7a19-40f7-93e0-5421c833021e" providerId="AD" clId="Web-{5094EAF6-3316-4A70-823B-20DD1AA9246E}" dt="2021-05-17T17:45:02.401" v="128" actId="20577"/>
          <ac:spMkLst>
            <pc:docMk/>
            <pc:sldMk cId="1033959576" sldId="270"/>
            <ac:spMk id="3" creationId="{C05F145A-16F6-4D82-8C0F-647FAA2D2244}"/>
          </ac:spMkLst>
        </pc:spChg>
        <pc:spChg chg="add mod">
          <ac:chgData name="Richards, Vicky" userId="S::sm19116@cardiffmet.ac.uk::d4a3117e-7a19-40f7-93e0-5421c833021e" providerId="AD" clId="Web-{5094EAF6-3316-4A70-823B-20DD1AA9246E}" dt="2021-05-17T17:43:41.349" v="122" actId="1076"/>
          <ac:spMkLst>
            <pc:docMk/>
            <pc:sldMk cId="1033959576" sldId="270"/>
            <ac:spMk id="4" creationId="{EBD5F954-4B8F-4908-B8C6-18AF1A3C4491}"/>
          </ac:spMkLst>
        </pc:spChg>
        <pc:picChg chg="add mod">
          <ac:chgData name="Richards, Vicky" userId="S::sm19116@cardiffmet.ac.uk::d4a3117e-7a19-40f7-93e0-5421c833021e" providerId="AD" clId="Web-{5094EAF6-3316-4A70-823B-20DD1AA9246E}" dt="2021-05-17T17:43:53.194" v="125" actId="1076"/>
          <ac:picMkLst>
            <pc:docMk/>
            <pc:sldMk cId="1033959576" sldId="270"/>
            <ac:picMk id="5" creationId="{5C72DD47-29DC-4EC3-A0C2-A8B81EBEE205}"/>
          </ac:picMkLst>
        </pc:picChg>
      </pc:sldChg>
    </pc:docChg>
  </pc:docChgLst>
  <pc:docChgLst>
    <pc:chgData name="Minor, Kasha" userId="S::sm20793@cardiffmet.ac.uk::23eae04f-257e-43c6-87a6-d3dd6d56d1a7" providerId="AD" clId="Web-{97EB3BE7-C9E8-4491-8BC2-CA30C77FEDD7}"/>
    <pc:docChg chg="modSld">
      <pc:chgData name="Minor, Kasha" userId="S::sm20793@cardiffmet.ac.uk::23eae04f-257e-43c6-87a6-d3dd6d56d1a7" providerId="AD" clId="Web-{97EB3BE7-C9E8-4491-8BC2-CA30C77FEDD7}" dt="2021-05-18T08:13:03.906" v="16" actId="20577"/>
      <pc:docMkLst>
        <pc:docMk/>
      </pc:docMkLst>
      <pc:sldChg chg="modSp">
        <pc:chgData name="Minor, Kasha" userId="S::sm20793@cardiffmet.ac.uk::23eae04f-257e-43c6-87a6-d3dd6d56d1a7" providerId="AD" clId="Web-{97EB3BE7-C9E8-4491-8BC2-CA30C77FEDD7}" dt="2021-05-18T08:13:03.906" v="16" actId="20577"/>
        <pc:sldMkLst>
          <pc:docMk/>
          <pc:sldMk cId="39891850" sldId="257"/>
        </pc:sldMkLst>
        <pc:spChg chg="mod">
          <ac:chgData name="Minor, Kasha" userId="S::sm20793@cardiffmet.ac.uk::23eae04f-257e-43c6-87a6-d3dd6d56d1a7" providerId="AD" clId="Web-{97EB3BE7-C9E8-4491-8BC2-CA30C77FEDD7}" dt="2021-05-18T08:13:03.906" v="16" actId="20577"/>
          <ac:spMkLst>
            <pc:docMk/>
            <pc:sldMk cId="39891850" sldId="257"/>
            <ac:spMk id="5" creationId="{D903EDAE-BB1C-4EA6-A665-5B8A9CC0FDBD}"/>
          </ac:spMkLst>
        </pc:spChg>
      </pc:sldChg>
    </pc:docChg>
  </pc:docChgLst>
  <pc:docChgLst>
    <pc:chgData name="McLoughlin, Emmet" userId="S::sm22829@cardiffmet.ac.uk::41dbfed6-eeb4-489f-afae-c3b822f2723e" providerId="AD" clId="Web-{6911B107-49C9-418B-9C54-93EC3B170499}"/>
    <pc:docChg chg="modSld">
      <pc:chgData name="McLoughlin, Emmet" userId="S::sm22829@cardiffmet.ac.uk::41dbfed6-eeb4-489f-afae-c3b822f2723e" providerId="AD" clId="Web-{6911B107-49C9-418B-9C54-93EC3B170499}" dt="2021-05-14T15:37:38.280" v="3" actId="20577"/>
      <pc:docMkLst>
        <pc:docMk/>
      </pc:docMkLst>
      <pc:sldChg chg="modSp">
        <pc:chgData name="McLoughlin, Emmet" userId="S::sm22829@cardiffmet.ac.uk::41dbfed6-eeb4-489f-afae-c3b822f2723e" providerId="AD" clId="Web-{6911B107-49C9-418B-9C54-93EC3B170499}" dt="2021-05-14T15:37:38.280" v="3" actId="20577"/>
        <pc:sldMkLst>
          <pc:docMk/>
          <pc:sldMk cId="2075754332" sldId="265"/>
        </pc:sldMkLst>
        <pc:spChg chg="mod">
          <ac:chgData name="McLoughlin, Emmet" userId="S::sm22829@cardiffmet.ac.uk::41dbfed6-eeb4-489f-afae-c3b822f2723e" providerId="AD" clId="Web-{6911B107-49C9-418B-9C54-93EC3B170499}" dt="2021-05-14T15:37:38.280" v="3" actId="20577"/>
          <ac:spMkLst>
            <pc:docMk/>
            <pc:sldMk cId="2075754332" sldId="265"/>
            <ac:spMk id="4" creationId="{1DCD923B-CFDE-45C8-AC47-A9F8948C58AE}"/>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neutralicon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dgm:fillClrLst>
    <dgm:linClrLst meth="repeat">
      <a:schemeClr val="lt1">
        <a:alpha val="0"/>
      </a:schemeClr>
    </dgm:linClrLst>
    <dgm:effectClrLst/>
    <dgm:txLinClrLst/>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116AE5-95F6-481C-B1F6-DF6CF60832EE}" type="doc">
      <dgm:prSet loTypeId="urn:microsoft.com/office/officeart/2018/2/layout/IconCircleList" loCatId="icon" qsTypeId="urn:microsoft.com/office/officeart/2005/8/quickstyle/simple1" qsCatId="simple" csTypeId="urn:microsoft.com/office/officeart/2018/5/colors/Iconchunking_neutralicon_accent1_2" csCatId="accent1" phldr="1"/>
      <dgm:spPr/>
      <dgm:t>
        <a:bodyPr/>
        <a:lstStyle/>
        <a:p>
          <a:endParaRPr lang="en-US"/>
        </a:p>
      </dgm:t>
    </dgm:pt>
    <dgm:pt modelId="{ED1AD0DE-9487-4FF4-BB0F-FFC68AED129C}">
      <dgm:prSet custT="1"/>
      <dgm:spPr/>
      <dgm:t>
        <a:bodyPr/>
        <a:lstStyle/>
        <a:p>
          <a:pPr>
            <a:lnSpc>
              <a:spcPct val="100000"/>
            </a:lnSpc>
          </a:pPr>
          <a:r>
            <a:rPr lang="en-GB" sz="1800"/>
            <a:t>Robots to reduce human contact </a:t>
          </a:r>
          <a:endParaRPr lang="en-US" sz="1800"/>
        </a:p>
      </dgm:t>
    </dgm:pt>
    <dgm:pt modelId="{752F6603-07C7-425C-BA93-97B588855541}" type="parTrans" cxnId="{C5B39956-0A21-4533-AC97-DB22BFC0F1CF}">
      <dgm:prSet/>
      <dgm:spPr/>
      <dgm:t>
        <a:bodyPr/>
        <a:lstStyle/>
        <a:p>
          <a:endParaRPr lang="en-US"/>
        </a:p>
      </dgm:t>
    </dgm:pt>
    <dgm:pt modelId="{1561BC43-C35E-4C91-9938-C5DB2F3B3F3D}" type="sibTrans" cxnId="{C5B39956-0A21-4533-AC97-DB22BFC0F1CF}">
      <dgm:prSet/>
      <dgm:spPr/>
      <dgm:t>
        <a:bodyPr/>
        <a:lstStyle/>
        <a:p>
          <a:pPr>
            <a:lnSpc>
              <a:spcPct val="100000"/>
            </a:lnSpc>
          </a:pPr>
          <a:endParaRPr lang="en-US"/>
        </a:p>
      </dgm:t>
    </dgm:pt>
    <dgm:pt modelId="{417C61B1-2E44-4196-B0E6-3B0C2144F884}">
      <dgm:prSet custT="1"/>
      <dgm:spPr/>
      <dgm:t>
        <a:bodyPr/>
        <a:lstStyle/>
        <a:p>
          <a:pPr>
            <a:lnSpc>
              <a:spcPct val="100000"/>
            </a:lnSpc>
          </a:pPr>
          <a:r>
            <a:rPr lang="en-GB" sz="1800"/>
            <a:t>Robots &amp; AI represent major innovation opportunity for the tourism sector &amp; can act as USP</a:t>
          </a:r>
          <a:endParaRPr lang="en-US" sz="1800"/>
        </a:p>
      </dgm:t>
    </dgm:pt>
    <dgm:pt modelId="{3E22A61B-1202-40BD-AE49-7F68966E65EF}" type="parTrans" cxnId="{ADD4B808-8DFF-43BF-9F9D-3166C2D34CD6}">
      <dgm:prSet/>
      <dgm:spPr/>
      <dgm:t>
        <a:bodyPr/>
        <a:lstStyle/>
        <a:p>
          <a:endParaRPr lang="en-US"/>
        </a:p>
      </dgm:t>
    </dgm:pt>
    <dgm:pt modelId="{B268C484-B29F-4A4F-A360-707029B968E5}" type="sibTrans" cxnId="{ADD4B808-8DFF-43BF-9F9D-3166C2D34CD6}">
      <dgm:prSet/>
      <dgm:spPr/>
      <dgm:t>
        <a:bodyPr/>
        <a:lstStyle/>
        <a:p>
          <a:pPr>
            <a:lnSpc>
              <a:spcPct val="100000"/>
            </a:lnSpc>
          </a:pPr>
          <a:endParaRPr lang="en-US"/>
        </a:p>
      </dgm:t>
    </dgm:pt>
    <dgm:pt modelId="{D5612621-AE1B-4C25-ACAC-5521706FC193}">
      <dgm:prSet custT="1"/>
      <dgm:spPr/>
      <dgm:t>
        <a:bodyPr/>
        <a:lstStyle/>
        <a:p>
          <a:pPr>
            <a:lnSpc>
              <a:spcPct val="100000"/>
            </a:lnSpc>
          </a:pPr>
          <a:r>
            <a:rPr lang="en-GB" sz="1800"/>
            <a:t>Universal design  &amp; the value of the ‘purple pound’</a:t>
          </a:r>
          <a:endParaRPr lang="en-US" sz="1800"/>
        </a:p>
      </dgm:t>
    </dgm:pt>
    <dgm:pt modelId="{1648132D-BEED-4403-8137-4F2F0F408E88}" type="parTrans" cxnId="{FE5E273B-4965-4601-BE1F-6C2822FB799E}">
      <dgm:prSet/>
      <dgm:spPr/>
      <dgm:t>
        <a:bodyPr/>
        <a:lstStyle/>
        <a:p>
          <a:endParaRPr lang="en-US"/>
        </a:p>
      </dgm:t>
    </dgm:pt>
    <dgm:pt modelId="{7D8C87BC-F310-4BBA-8060-E8EEF0EA6DA0}" type="sibTrans" cxnId="{FE5E273B-4965-4601-BE1F-6C2822FB799E}">
      <dgm:prSet/>
      <dgm:spPr/>
      <dgm:t>
        <a:bodyPr/>
        <a:lstStyle/>
        <a:p>
          <a:pPr>
            <a:lnSpc>
              <a:spcPct val="100000"/>
            </a:lnSpc>
          </a:pPr>
          <a:endParaRPr lang="en-US"/>
        </a:p>
      </dgm:t>
    </dgm:pt>
    <dgm:pt modelId="{4C96FDB2-BA36-42B1-980B-B9215965D072}">
      <dgm:prSet custT="1"/>
      <dgm:spPr/>
      <dgm:t>
        <a:bodyPr/>
        <a:lstStyle/>
        <a:p>
          <a:pPr>
            <a:lnSpc>
              <a:spcPct val="100000"/>
            </a:lnSpc>
          </a:pPr>
          <a:r>
            <a:rPr lang="en-GB" sz="1800"/>
            <a:t>So it is a good idea? </a:t>
          </a:r>
          <a:endParaRPr lang="en-US" sz="1800"/>
        </a:p>
      </dgm:t>
    </dgm:pt>
    <dgm:pt modelId="{126D0A4D-7A75-4D18-80C6-AD883184BDC3}" type="parTrans" cxnId="{A939C199-348C-4BA7-BA18-C7D37462740B}">
      <dgm:prSet/>
      <dgm:spPr/>
      <dgm:t>
        <a:bodyPr/>
        <a:lstStyle/>
        <a:p>
          <a:endParaRPr lang="en-US"/>
        </a:p>
      </dgm:t>
    </dgm:pt>
    <dgm:pt modelId="{F03976B9-0199-4259-B4BC-C0BD23FF0E8F}" type="sibTrans" cxnId="{A939C199-348C-4BA7-BA18-C7D37462740B}">
      <dgm:prSet/>
      <dgm:spPr/>
      <dgm:t>
        <a:bodyPr/>
        <a:lstStyle/>
        <a:p>
          <a:endParaRPr lang="en-US"/>
        </a:p>
      </dgm:t>
    </dgm:pt>
    <dgm:pt modelId="{B077E3B4-25F5-4D28-AA0E-5324D890B992}" type="pres">
      <dgm:prSet presAssocID="{76116AE5-95F6-481C-B1F6-DF6CF60832EE}" presName="root" presStyleCnt="0">
        <dgm:presLayoutVars>
          <dgm:dir/>
          <dgm:resizeHandles val="exact"/>
        </dgm:presLayoutVars>
      </dgm:prSet>
      <dgm:spPr/>
    </dgm:pt>
    <dgm:pt modelId="{C836719C-494F-44CE-A4DB-E50D0DE15E35}" type="pres">
      <dgm:prSet presAssocID="{76116AE5-95F6-481C-B1F6-DF6CF60832EE}" presName="container" presStyleCnt="0">
        <dgm:presLayoutVars>
          <dgm:dir/>
          <dgm:resizeHandles val="exact"/>
        </dgm:presLayoutVars>
      </dgm:prSet>
      <dgm:spPr/>
    </dgm:pt>
    <dgm:pt modelId="{6D059894-3BBF-4E89-9A02-FA3A8D987F5A}" type="pres">
      <dgm:prSet presAssocID="{ED1AD0DE-9487-4FF4-BB0F-FFC68AED129C}" presName="compNode" presStyleCnt="0"/>
      <dgm:spPr/>
    </dgm:pt>
    <dgm:pt modelId="{09C545CB-C4E3-4686-BA3D-296B489CB837}" type="pres">
      <dgm:prSet presAssocID="{ED1AD0DE-9487-4FF4-BB0F-FFC68AED129C}" presName="iconBgRect" presStyleLbl="bgShp" presStyleIdx="0" presStyleCnt="4"/>
      <dgm:spPr/>
    </dgm:pt>
    <dgm:pt modelId="{9600235A-F570-4ECC-B891-1D86BE195883}" type="pres">
      <dgm:prSet presAssocID="{ED1AD0DE-9487-4FF4-BB0F-FFC68AED129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ll center"/>
        </a:ext>
      </dgm:extLst>
    </dgm:pt>
    <dgm:pt modelId="{F9B720A5-20A3-4FCF-A34E-1B9C0C4E8204}" type="pres">
      <dgm:prSet presAssocID="{ED1AD0DE-9487-4FF4-BB0F-FFC68AED129C}" presName="spaceRect" presStyleCnt="0"/>
      <dgm:spPr/>
    </dgm:pt>
    <dgm:pt modelId="{761D6304-68D1-4C35-8420-3CA6B3E4C1C8}" type="pres">
      <dgm:prSet presAssocID="{ED1AD0DE-9487-4FF4-BB0F-FFC68AED129C}" presName="textRect" presStyleLbl="revTx" presStyleIdx="0" presStyleCnt="4">
        <dgm:presLayoutVars>
          <dgm:chMax val="1"/>
          <dgm:chPref val="1"/>
        </dgm:presLayoutVars>
      </dgm:prSet>
      <dgm:spPr/>
    </dgm:pt>
    <dgm:pt modelId="{9D397065-0DC4-4B18-B6AE-F8AFEEBBC6A5}" type="pres">
      <dgm:prSet presAssocID="{1561BC43-C35E-4C91-9938-C5DB2F3B3F3D}" presName="sibTrans" presStyleLbl="sibTrans2D1" presStyleIdx="0" presStyleCnt="0"/>
      <dgm:spPr/>
    </dgm:pt>
    <dgm:pt modelId="{7BBCCF8C-8BB2-49E3-B332-73755701EEDF}" type="pres">
      <dgm:prSet presAssocID="{417C61B1-2E44-4196-B0E6-3B0C2144F884}" presName="compNode" presStyleCnt="0"/>
      <dgm:spPr/>
    </dgm:pt>
    <dgm:pt modelId="{74E1F734-D9EE-464D-9D6D-57C797EAAB97}" type="pres">
      <dgm:prSet presAssocID="{417C61B1-2E44-4196-B0E6-3B0C2144F884}" presName="iconBgRect" presStyleLbl="bgShp" presStyleIdx="1" presStyleCnt="4"/>
      <dgm:spPr/>
    </dgm:pt>
    <dgm:pt modelId="{F4F1C05C-7E3C-4B39-B44F-FA2F21716C97}" type="pres">
      <dgm:prSet presAssocID="{417C61B1-2E44-4196-B0E6-3B0C2144F88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ot"/>
        </a:ext>
      </dgm:extLst>
    </dgm:pt>
    <dgm:pt modelId="{92A51E4B-7F79-4181-80C8-3B0E7FF3475B}" type="pres">
      <dgm:prSet presAssocID="{417C61B1-2E44-4196-B0E6-3B0C2144F884}" presName="spaceRect" presStyleCnt="0"/>
      <dgm:spPr/>
    </dgm:pt>
    <dgm:pt modelId="{92F9EE54-8D22-4E16-BC5A-3C402EA6D6DE}" type="pres">
      <dgm:prSet presAssocID="{417C61B1-2E44-4196-B0E6-3B0C2144F884}" presName="textRect" presStyleLbl="revTx" presStyleIdx="1" presStyleCnt="4">
        <dgm:presLayoutVars>
          <dgm:chMax val="1"/>
          <dgm:chPref val="1"/>
        </dgm:presLayoutVars>
      </dgm:prSet>
      <dgm:spPr/>
    </dgm:pt>
    <dgm:pt modelId="{3BE4B930-E0D6-4701-9FF9-D67E15B94729}" type="pres">
      <dgm:prSet presAssocID="{B268C484-B29F-4A4F-A360-707029B968E5}" presName="sibTrans" presStyleLbl="sibTrans2D1" presStyleIdx="0" presStyleCnt="0"/>
      <dgm:spPr/>
    </dgm:pt>
    <dgm:pt modelId="{7AF1898D-138F-4B67-9C40-BDC86F66CF80}" type="pres">
      <dgm:prSet presAssocID="{D5612621-AE1B-4C25-ACAC-5521706FC193}" presName="compNode" presStyleCnt="0"/>
      <dgm:spPr/>
    </dgm:pt>
    <dgm:pt modelId="{C5845358-0D3F-495F-8242-9CB76EDB910E}" type="pres">
      <dgm:prSet presAssocID="{D5612621-AE1B-4C25-ACAC-5521706FC193}" presName="iconBgRect" presStyleLbl="bgShp" presStyleIdx="2" presStyleCnt="4"/>
      <dgm:spPr/>
    </dgm:pt>
    <dgm:pt modelId="{11EDBC34-E91F-4B69-A635-8B5598EF4F2E}" type="pres">
      <dgm:prSet presAssocID="{D5612621-AE1B-4C25-ACAC-5521706FC19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ound"/>
        </a:ext>
      </dgm:extLst>
    </dgm:pt>
    <dgm:pt modelId="{8C9AE5EC-A9AB-421F-8A23-B3AE3B25B4FB}" type="pres">
      <dgm:prSet presAssocID="{D5612621-AE1B-4C25-ACAC-5521706FC193}" presName="spaceRect" presStyleCnt="0"/>
      <dgm:spPr/>
    </dgm:pt>
    <dgm:pt modelId="{03AB011F-7D0C-42F5-B1E1-A886E7D17CEE}" type="pres">
      <dgm:prSet presAssocID="{D5612621-AE1B-4C25-ACAC-5521706FC193}" presName="textRect" presStyleLbl="revTx" presStyleIdx="2" presStyleCnt="4">
        <dgm:presLayoutVars>
          <dgm:chMax val="1"/>
          <dgm:chPref val="1"/>
        </dgm:presLayoutVars>
      </dgm:prSet>
      <dgm:spPr/>
    </dgm:pt>
    <dgm:pt modelId="{653D0D4F-0DCA-4C42-8C13-7EE8C85F3546}" type="pres">
      <dgm:prSet presAssocID="{7D8C87BC-F310-4BBA-8060-E8EEF0EA6DA0}" presName="sibTrans" presStyleLbl="sibTrans2D1" presStyleIdx="0" presStyleCnt="0"/>
      <dgm:spPr/>
    </dgm:pt>
    <dgm:pt modelId="{DB73A8A4-FA05-424A-A8E6-2423D937522D}" type="pres">
      <dgm:prSet presAssocID="{4C96FDB2-BA36-42B1-980B-B9215965D072}" presName="compNode" presStyleCnt="0"/>
      <dgm:spPr/>
    </dgm:pt>
    <dgm:pt modelId="{6BACF24B-DB1E-4844-9FCC-AD950238A492}" type="pres">
      <dgm:prSet presAssocID="{4C96FDB2-BA36-42B1-980B-B9215965D072}" presName="iconBgRect" presStyleLbl="bgShp" presStyleIdx="3" presStyleCnt="4"/>
      <dgm:spPr/>
    </dgm:pt>
    <dgm:pt modelId="{CA3C4B1F-0F4C-4640-81C9-8FF641EFD91A}" type="pres">
      <dgm:prSet presAssocID="{4C96FDB2-BA36-42B1-980B-B9215965D07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ightbulb"/>
        </a:ext>
      </dgm:extLst>
    </dgm:pt>
    <dgm:pt modelId="{6D07A0FB-B5D1-43C9-B590-B4829F1818F6}" type="pres">
      <dgm:prSet presAssocID="{4C96FDB2-BA36-42B1-980B-B9215965D072}" presName="spaceRect" presStyleCnt="0"/>
      <dgm:spPr/>
    </dgm:pt>
    <dgm:pt modelId="{3F6E5C4F-7E28-4EFA-90F8-6D9A26A9598A}" type="pres">
      <dgm:prSet presAssocID="{4C96FDB2-BA36-42B1-980B-B9215965D072}" presName="textRect" presStyleLbl="revTx" presStyleIdx="3" presStyleCnt="4">
        <dgm:presLayoutVars>
          <dgm:chMax val="1"/>
          <dgm:chPref val="1"/>
        </dgm:presLayoutVars>
      </dgm:prSet>
      <dgm:spPr/>
    </dgm:pt>
  </dgm:ptLst>
  <dgm:cxnLst>
    <dgm:cxn modelId="{ADD4B808-8DFF-43BF-9F9D-3166C2D34CD6}" srcId="{76116AE5-95F6-481C-B1F6-DF6CF60832EE}" destId="{417C61B1-2E44-4196-B0E6-3B0C2144F884}" srcOrd="1" destOrd="0" parTransId="{3E22A61B-1202-40BD-AE49-7F68966E65EF}" sibTransId="{B268C484-B29F-4A4F-A360-707029B968E5}"/>
    <dgm:cxn modelId="{D1E3B80D-34D1-4BC4-AE29-8780859B7959}" type="presOf" srcId="{D5612621-AE1B-4C25-ACAC-5521706FC193}" destId="{03AB011F-7D0C-42F5-B1E1-A886E7D17CEE}" srcOrd="0" destOrd="0" presId="urn:microsoft.com/office/officeart/2018/2/layout/IconCircleList"/>
    <dgm:cxn modelId="{B5DE970E-C571-4EC2-A54F-BF1318AE670B}" type="presOf" srcId="{ED1AD0DE-9487-4FF4-BB0F-FFC68AED129C}" destId="{761D6304-68D1-4C35-8420-3CA6B3E4C1C8}" srcOrd="0" destOrd="0" presId="urn:microsoft.com/office/officeart/2018/2/layout/IconCircleList"/>
    <dgm:cxn modelId="{2D2D2236-8280-42F9-B922-0C89EAD4FD8B}" type="presOf" srcId="{417C61B1-2E44-4196-B0E6-3B0C2144F884}" destId="{92F9EE54-8D22-4E16-BC5A-3C402EA6D6DE}" srcOrd="0" destOrd="0" presId="urn:microsoft.com/office/officeart/2018/2/layout/IconCircleList"/>
    <dgm:cxn modelId="{FE5E273B-4965-4601-BE1F-6C2822FB799E}" srcId="{76116AE5-95F6-481C-B1F6-DF6CF60832EE}" destId="{D5612621-AE1B-4C25-ACAC-5521706FC193}" srcOrd="2" destOrd="0" parTransId="{1648132D-BEED-4403-8137-4F2F0F408E88}" sibTransId="{7D8C87BC-F310-4BBA-8060-E8EEF0EA6DA0}"/>
    <dgm:cxn modelId="{8B128652-E828-4B68-9D3D-7ED8B9F5F7BF}" type="presOf" srcId="{7D8C87BC-F310-4BBA-8060-E8EEF0EA6DA0}" destId="{653D0D4F-0DCA-4C42-8C13-7EE8C85F3546}" srcOrd="0" destOrd="0" presId="urn:microsoft.com/office/officeart/2018/2/layout/IconCircleList"/>
    <dgm:cxn modelId="{C5B39956-0A21-4533-AC97-DB22BFC0F1CF}" srcId="{76116AE5-95F6-481C-B1F6-DF6CF60832EE}" destId="{ED1AD0DE-9487-4FF4-BB0F-FFC68AED129C}" srcOrd="0" destOrd="0" parTransId="{752F6603-07C7-425C-BA93-97B588855541}" sibTransId="{1561BC43-C35E-4C91-9938-C5DB2F3B3F3D}"/>
    <dgm:cxn modelId="{788C9C56-50EB-457D-B8B5-7D54C615E46E}" type="presOf" srcId="{76116AE5-95F6-481C-B1F6-DF6CF60832EE}" destId="{B077E3B4-25F5-4D28-AA0E-5324D890B992}" srcOrd="0" destOrd="0" presId="urn:microsoft.com/office/officeart/2018/2/layout/IconCircleList"/>
    <dgm:cxn modelId="{0B23F577-0DA0-452D-91E7-AF9CFCCB511D}" type="presOf" srcId="{B268C484-B29F-4A4F-A360-707029B968E5}" destId="{3BE4B930-E0D6-4701-9FF9-D67E15B94729}" srcOrd="0" destOrd="0" presId="urn:microsoft.com/office/officeart/2018/2/layout/IconCircleList"/>
    <dgm:cxn modelId="{A939C199-348C-4BA7-BA18-C7D37462740B}" srcId="{76116AE5-95F6-481C-B1F6-DF6CF60832EE}" destId="{4C96FDB2-BA36-42B1-980B-B9215965D072}" srcOrd="3" destOrd="0" parTransId="{126D0A4D-7A75-4D18-80C6-AD883184BDC3}" sibTransId="{F03976B9-0199-4259-B4BC-C0BD23FF0E8F}"/>
    <dgm:cxn modelId="{47BEA4A2-8758-4E48-A936-B2D59FFF8B06}" type="presOf" srcId="{1561BC43-C35E-4C91-9938-C5DB2F3B3F3D}" destId="{9D397065-0DC4-4B18-B6AE-F8AFEEBBC6A5}" srcOrd="0" destOrd="0" presId="urn:microsoft.com/office/officeart/2018/2/layout/IconCircleList"/>
    <dgm:cxn modelId="{A2CE3CC0-8164-464B-813C-7CF51864D2E1}" type="presOf" srcId="{4C96FDB2-BA36-42B1-980B-B9215965D072}" destId="{3F6E5C4F-7E28-4EFA-90F8-6D9A26A9598A}" srcOrd="0" destOrd="0" presId="urn:microsoft.com/office/officeart/2018/2/layout/IconCircleList"/>
    <dgm:cxn modelId="{92182B45-F294-4078-BDF1-DC1A7C916665}" type="presParOf" srcId="{B077E3B4-25F5-4D28-AA0E-5324D890B992}" destId="{C836719C-494F-44CE-A4DB-E50D0DE15E35}" srcOrd="0" destOrd="0" presId="urn:microsoft.com/office/officeart/2018/2/layout/IconCircleList"/>
    <dgm:cxn modelId="{9EE9CA4C-A97E-4D0A-B8B3-24EFF00F0DFC}" type="presParOf" srcId="{C836719C-494F-44CE-A4DB-E50D0DE15E35}" destId="{6D059894-3BBF-4E89-9A02-FA3A8D987F5A}" srcOrd="0" destOrd="0" presId="urn:microsoft.com/office/officeart/2018/2/layout/IconCircleList"/>
    <dgm:cxn modelId="{918C11FD-299D-4F2F-BAA3-8BBECC99E7E3}" type="presParOf" srcId="{6D059894-3BBF-4E89-9A02-FA3A8D987F5A}" destId="{09C545CB-C4E3-4686-BA3D-296B489CB837}" srcOrd="0" destOrd="0" presId="urn:microsoft.com/office/officeart/2018/2/layout/IconCircleList"/>
    <dgm:cxn modelId="{40F74590-BB90-4626-9457-8F9BD8EAA692}" type="presParOf" srcId="{6D059894-3BBF-4E89-9A02-FA3A8D987F5A}" destId="{9600235A-F570-4ECC-B891-1D86BE195883}" srcOrd="1" destOrd="0" presId="urn:microsoft.com/office/officeart/2018/2/layout/IconCircleList"/>
    <dgm:cxn modelId="{9157CE82-E665-4F35-945D-36E063F3A171}" type="presParOf" srcId="{6D059894-3BBF-4E89-9A02-FA3A8D987F5A}" destId="{F9B720A5-20A3-4FCF-A34E-1B9C0C4E8204}" srcOrd="2" destOrd="0" presId="urn:microsoft.com/office/officeart/2018/2/layout/IconCircleList"/>
    <dgm:cxn modelId="{233BA917-8AFB-4F31-A2BD-EFAE0048E219}" type="presParOf" srcId="{6D059894-3BBF-4E89-9A02-FA3A8D987F5A}" destId="{761D6304-68D1-4C35-8420-3CA6B3E4C1C8}" srcOrd="3" destOrd="0" presId="urn:microsoft.com/office/officeart/2018/2/layout/IconCircleList"/>
    <dgm:cxn modelId="{FEA3E77C-1918-4557-AE19-3001CEFCAB24}" type="presParOf" srcId="{C836719C-494F-44CE-A4DB-E50D0DE15E35}" destId="{9D397065-0DC4-4B18-B6AE-F8AFEEBBC6A5}" srcOrd="1" destOrd="0" presId="urn:microsoft.com/office/officeart/2018/2/layout/IconCircleList"/>
    <dgm:cxn modelId="{001D04FC-B509-443F-8A9E-89F07D3408B1}" type="presParOf" srcId="{C836719C-494F-44CE-A4DB-E50D0DE15E35}" destId="{7BBCCF8C-8BB2-49E3-B332-73755701EEDF}" srcOrd="2" destOrd="0" presId="urn:microsoft.com/office/officeart/2018/2/layout/IconCircleList"/>
    <dgm:cxn modelId="{0CDBD4DD-79F4-455E-BCEF-BC6B6C512233}" type="presParOf" srcId="{7BBCCF8C-8BB2-49E3-B332-73755701EEDF}" destId="{74E1F734-D9EE-464D-9D6D-57C797EAAB97}" srcOrd="0" destOrd="0" presId="urn:microsoft.com/office/officeart/2018/2/layout/IconCircleList"/>
    <dgm:cxn modelId="{66DD96E7-A10C-4106-8C14-386B1524DA5C}" type="presParOf" srcId="{7BBCCF8C-8BB2-49E3-B332-73755701EEDF}" destId="{F4F1C05C-7E3C-4B39-B44F-FA2F21716C97}" srcOrd="1" destOrd="0" presId="urn:microsoft.com/office/officeart/2018/2/layout/IconCircleList"/>
    <dgm:cxn modelId="{0777BDEA-C275-44C6-A72C-E93D61A3757B}" type="presParOf" srcId="{7BBCCF8C-8BB2-49E3-B332-73755701EEDF}" destId="{92A51E4B-7F79-4181-80C8-3B0E7FF3475B}" srcOrd="2" destOrd="0" presId="urn:microsoft.com/office/officeart/2018/2/layout/IconCircleList"/>
    <dgm:cxn modelId="{B7082DCE-8ABB-476A-8733-726D88E44A39}" type="presParOf" srcId="{7BBCCF8C-8BB2-49E3-B332-73755701EEDF}" destId="{92F9EE54-8D22-4E16-BC5A-3C402EA6D6DE}" srcOrd="3" destOrd="0" presId="urn:microsoft.com/office/officeart/2018/2/layout/IconCircleList"/>
    <dgm:cxn modelId="{FFEA74F8-7758-45CF-AFF6-2C5710E8B873}" type="presParOf" srcId="{C836719C-494F-44CE-A4DB-E50D0DE15E35}" destId="{3BE4B930-E0D6-4701-9FF9-D67E15B94729}" srcOrd="3" destOrd="0" presId="urn:microsoft.com/office/officeart/2018/2/layout/IconCircleList"/>
    <dgm:cxn modelId="{1E9312B2-6CA7-4C7B-BED3-4C432467AAF5}" type="presParOf" srcId="{C836719C-494F-44CE-A4DB-E50D0DE15E35}" destId="{7AF1898D-138F-4B67-9C40-BDC86F66CF80}" srcOrd="4" destOrd="0" presId="urn:microsoft.com/office/officeart/2018/2/layout/IconCircleList"/>
    <dgm:cxn modelId="{09BE65B0-7836-42FD-AD6C-C32FC920DF34}" type="presParOf" srcId="{7AF1898D-138F-4B67-9C40-BDC86F66CF80}" destId="{C5845358-0D3F-495F-8242-9CB76EDB910E}" srcOrd="0" destOrd="0" presId="urn:microsoft.com/office/officeart/2018/2/layout/IconCircleList"/>
    <dgm:cxn modelId="{BA5E7B37-9F83-4325-8542-0A5EB9B7197D}" type="presParOf" srcId="{7AF1898D-138F-4B67-9C40-BDC86F66CF80}" destId="{11EDBC34-E91F-4B69-A635-8B5598EF4F2E}" srcOrd="1" destOrd="0" presId="urn:microsoft.com/office/officeart/2018/2/layout/IconCircleList"/>
    <dgm:cxn modelId="{45A98A16-6E66-447E-9ED3-02CCA42B80E9}" type="presParOf" srcId="{7AF1898D-138F-4B67-9C40-BDC86F66CF80}" destId="{8C9AE5EC-A9AB-421F-8A23-B3AE3B25B4FB}" srcOrd="2" destOrd="0" presId="urn:microsoft.com/office/officeart/2018/2/layout/IconCircleList"/>
    <dgm:cxn modelId="{E0BB5547-1644-4F10-BCA9-8C465E470407}" type="presParOf" srcId="{7AF1898D-138F-4B67-9C40-BDC86F66CF80}" destId="{03AB011F-7D0C-42F5-B1E1-A886E7D17CEE}" srcOrd="3" destOrd="0" presId="urn:microsoft.com/office/officeart/2018/2/layout/IconCircleList"/>
    <dgm:cxn modelId="{90F520A2-31B5-44BC-92F7-BE00D34C42D5}" type="presParOf" srcId="{C836719C-494F-44CE-A4DB-E50D0DE15E35}" destId="{653D0D4F-0DCA-4C42-8C13-7EE8C85F3546}" srcOrd="5" destOrd="0" presId="urn:microsoft.com/office/officeart/2018/2/layout/IconCircleList"/>
    <dgm:cxn modelId="{3E713A7E-89B6-4903-A3E1-49358E5D6179}" type="presParOf" srcId="{C836719C-494F-44CE-A4DB-E50D0DE15E35}" destId="{DB73A8A4-FA05-424A-A8E6-2423D937522D}" srcOrd="6" destOrd="0" presId="urn:microsoft.com/office/officeart/2018/2/layout/IconCircleList"/>
    <dgm:cxn modelId="{4CA63415-C782-4201-AA99-9EA26D651F13}" type="presParOf" srcId="{DB73A8A4-FA05-424A-A8E6-2423D937522D}" destId="{6BACF24B-DB1E-4844-9FCC-AD950238A492}" srcOrd="0" destOrd="0" presId="urn:microsoft.com/office/officeart/2018/2/layout/IconCircleList"/>
    <dgm:cxn modelId="{769B178C-0AF9-48CE-97DC-8D03FD2ED118}" type="presParOf" srcId="{DB73A8A4-FA05-424A-A8E6-2423D937522D}" destId="{CA3C4B1F-0F4C-4640-81C9-8FF641EFD91A}" srcOrd="1" destOrd="0" presId="urn:microsoft.com/office/officeart/2018/2/layout/IconCircleList"/>
    <dgm:cxn modelId="{2E1EEA57-656A-42A4-8831-54EBF0AEA502}" type="presParOf" srcId="{DB73A8A4-FA05-424A-A8E6-2423D937522D}" destId="{6D07A0FB-B5D1-43C9-B590-B4829F1818F6}" srcOrd="2" destOrd="0" presId="urn:microsoft.com/office/officeart/2018/2/layout/IconCircleList"/>
    <dgm:cxn modelId="{961188F1-89DC-4897-90A2-C94BEB26F77F}" type="presParOf" srcId="{DB73A8A4-FA05-424A-A8E6-2423D937522D}" destId="{3F6E5C4F-7E28-4EFA-90F8-6D9A26A9598A}"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0E99D4-4B46-4056-88A5-2D27E022B566}" type="doc">
      <dgm:prSet loTypeId="urn:microsoft.com/office/officeart/2008/layout/LinedList" loCatId="list" qsTypeId="urn:microsoft.com/office/officeart/2005/8/quickstyle/simple2" qsCatId="simple" csTypeId="urn:microsoft.com/office/officeart/2005/8/colors/colorful2" csCatId="colorful" phldr="1"/>
      <dgm:spPr/>
      <dgm:t>
        <a:bodyPr/>
        <a:lstStyle/>
        <a:p>
          <a:endParaRPr lang="en-US"/>
        </a:p>
      </dgm:t>
    </dgm:pt>
    <dgm:pt modelId="{30A05F80-1AD8-43D1-95ED-AC4BA7CAB58C}">
      <dgm:prSet/>
      <dgm:spPr/>
      <dgm:t>
        <a:bodyPr/>
        <a:lstStyle/>
        <a:p>
          <a:r>
            <a:rPr lang="en-GB"/>
            <a:t>1) explore the attitudes tourists have towards humanoid robot interactions in a tourist setting, such as obtaining information about local area, tourist routes, local attraction, etc.; </a:t>
          </a:r>
          <a:endParaRPr lang="en-US"/>
        </a:p>
      </dgm:t>
    </dgm:pt>
    <dgm:pt modelId="{34178B32-7069-4B42-8C4E-F4C59F2506F7}" type="parTrans" cxnId="{942E9D02-3AE0-4592-942D-0BED3B5C1649}">
      <dgm:prSet/>
      <dgm:spPr/>
      <dgm:t>
        <a:bodyPr/>
        <a:lstStyle/>
        <a:p>
          <a:endParaRPr lang="en-US"/>
        </a:p>
      </dgm:t>
    </dgm:pt>
    <dgm:pt modelId="{610A9BA6-C3E6-42D8-8DAE-D4F413E6BB19}" type="sibTrans" cxnId="{942E9D02-3AE0-4592-942D-0BED3B5C1649}">
      <dgm:prSet/>
      <dgm:spPr/>
      <dgm:t>
        <a:bodyPr/>
        <a:lstStyle/>
        <a:p>
          <a:endParaRPr lang="en-US"/>
        </a:p>
      </dgm:t>
    </dgm:pt>
    <dgm:pt modelId="{59277AE0-0D8E-45DF-AC1B-DB326F9FDF58}">
      <dgm:prSet/>
      <dgm:spPr/>
      <dgm:t>
        <a:bodyPr/>
        <a:lstStyle/>
        <a:p>
          <a:r>
            <a:rPr lang="en-GB"/>
            <a:t>2) map out accessibility barriers tourist have in relation to obtaining tourist information and services; </a:t>
          </a:r>
          <a:endParaRPr lang="en-US"/>
        </a:p>
      </dgm:t>
    </dgm:pt>
    <dgm:pt modelId="{21D7C7CE-C51F-4B9B-B29F-5A6341425D59}" type="parTrans" cxnId="{E37B819F-6615-41ED-BBF4-BD31EEB1F1CB}">
      <dgm:prSet/>
      <dgm:spPr/>
      <dgm:t>
        <a:bodyPr/>
        <a:lstStyle/>
        <a:p>
          <a:endParaRPr lang="en-US"/>
        </a:p>
      </dgm:t>
    </dgm:pt>
    <dgm:pt modelId="{9D55D3FF-2923-4359-B359-31FB8DC0EF49}" type="sibTrans" cxnId="{E37B819F-6615-41ED-BBF4-BD31EEB1F1CB}">
      <dgm:prSet/>
      <dgm:spPr/>
      <dgm:t>
        <a:bodyPr/>
        <a:lstStyle/>
        <a:p>
          <a:endParaRPr lang="en-US"/>
        </a:p>
      </dgm:t>
    </dgm:pt>
    <dgm:pt modelId="{7020476F-5405-483F-AEE7-1789958EDE47}">
      <dgm:prSet/>
      <dgm:spPr/>
      <dgm:t>
        <a:bodyPr/>
        <a:lstStyle/>
        <a:p>
          <a:r>
            <a:rPr lang="en-GB"/>
            <a:t>3) inform a roadmap relating to accessibility features of robot tour-guides.</a:t>
          </a:r>
          <a:endParaRPr lang="en-US"/>
        </a:p>
      </dgm:t>
    </dgm:pt>
    <dgm:pt modelId="{76DDA895-AA49-4F41-B493-9A51588C80EF}" type="parTrans" cxnId="{AD484F2A-4161-4A86-AAA6-C83A700CB54B}">
      <dgm:prSet/>
      <dgm:spPr/>
      <dgm:t>
        <a:bodyPr/>
        <a:lstStyle/>
        <a:p>
          <a:endParaRPr lang="en-US"/>
        </a:p>
      </dgm:t>
    </dgm:pt>
    <dgm:pt modelId="{885C88E4-5F02-441F-8A80-87C6563E3865}" type="sibTrans" cxnId="{AD484F2A-4161-4A86-AAA6-C83A700CB54B}">
      <dgm:prSet/>
      <dgm:spPr/>
      <dgm:t>
        <a:bodyPr/>
        <a:lstStyle/>
        <a:p>
          <a:endParaRPr lang="en-US"/>
        </a:p>
      </dgm:t>
    </dgm:pt>
    <dgm:pt modelId="{89C4BDDB-2E8C-4D68-982F-3DA6C1B12A27}" type="pres">
      <dgm:prSet presAssocID="{F70E99D4-4B46-4056-88A5-2D27E022B566}" presName="vert0" presStyleCnt="0">
        <dgm:presLayoutVars>
          <dgm:dir/>
          <dgm:animOne val="branch"/>
          <dgm:animLvl val="lvl"/>
        </dgm:presLayoutVars>
      </dgm:prSet>
      <dgm:spPr/>
    </dgm:pt>
    <dgm:pt modelId="{8FD35AD6-E1A3-490F-8ED4-2DEE8EBADD9D}" type="pres">
      <dgm:prSet presAssocID="{30A05F80-1AD8-43D1-95ED-AC4BA7CAB58C}" presName="thickLine" presStyleLbl="alignNode1" presStyleIdx="0" presStyleCnt="3"/>
      <dgm:spPr/>
    </dgm:pt>
    <dgm:pt modelId="{4F647498-B1DA-4E27-AFB0-EF4FB381CE9D}" type="pres">
      <dgm:prSet presAssocID="{30A05F80-1AD8-43D1-95ED-AC4BA7CAB58C}" presName="horz1" presStyleCnt="0"/>
      <dgm:spPr/>
    </dgm:pt>
    <dgm:pt modelId="{B22F67FE-22B4-43C9-9B4C-E06E51A208DB}" type="pres">
      <dgm:prSet presAssocID="{30A05F80-1AD8-43D1-95ED-AC4BA7CAB58C}" presName="tx1" presStyleLbl="revTx" presStyleIdx="0" presStyleCnt="3"/>
      <dgm:spPr/>
    </dgm:pt>
    <dgm:pt modelId="{D7A7237F-FF49-45BA-8CF0-92EEA3EDDCE1}" type="pres">
      <dgm:prSet presAssocID="{30A05F80-1AD8-43D1-95ED-AC4BA7CAB58C}" presName="vert1" presStyleCnt="0"/>
      <dgm:spPr/>
    </dgm:pt>
    <dgm:pt modelId="{2C906830-1B89-400B-B0AD-44A9EA469E52}" type="pres">
      <dgm:prSet presAssocID="{59277AE0-0D8E-45DF-AC1B-DB326F9FDF58}" presName="thickLine" presStyleLbl="alignNode1" presStyleIdx="1" presStyleCnt="3"/>
      <dgm:spPr/>
    </dgm:pt>
    <dgm:pt modelId="{87E0B4B3-FC5B-4A86-820A-445A7A2CB34C}" type="pres">
      <dgm:prSet presAssocID="{59277AE0-0D8E-45DF-AC1B-DB326F9FDF58}" presName="horz1" presStyleCnt="0"/>
      <dgm:spPr/>
    </dgm:pt>
    <dgm:pt modelId="{2C97A5DE-D408-430A-8D10-0A73688D1936}" type="pres">
      <dgm:prSet presAssocID="{59277AE0-0D8E-45DF-AC1B-DB326F9FDF58}" presName="tx1" presStyleLbl="revTx" presStyleIdx="1" presStyleCnt="3"/>
      <dgm:spPr/>
    </dgm:pt>
    <dgm:pt modelId="{F917C35C-2D53-41EA-A06F-AD745F12FFAB}" type="pres">
      <dgm:prSet presAssocID="{59277AE0-0D8E-45DF-AC1B-DB326F9FDF58}" presName="vert1" presStyleCnt="0"/>
      <dgm:spPr/>
    </dgm:pt>
    <dgm:pt modelId="{17638F20-84D6-4D97-A567-CA6D772080DA}" type="pres">
      <dgm:prSet presAssocID="{7020476F-5405-483F-AEE7-1789958EDE47}" presName="thickLine" presStyleLbl="alignNode1" presStyleIdx="2" presStyleCnt="3"/>
      <dgm:spPr/>
    </dgm:pt>
    <dgm:pt modelId="{47EC2C60-9CA6-43CC-94A6-47B5D15B233E}" type="pres">
      <dgm:prSet presAssocID="{7020476F-5405-483F-AEE7-1789958EDE47}" presName="horz1" presStyleCnt="0"/>
      <dgm:spPr/>
    </dgm:pt>
    <dgm:pt modelId="{87353374-7AA4-4B4B-9E31-4E6A21453EA7}" type="pres">
      <dgm:prSet presAssocID="{7020476F-5405-483F-AEE7-1789958EDE47}" presName="tx1" presStyleLbl="revTx" presStyleIdx="2" presStyleCnt="3"/>
      <dgm:spPr/>
    </dgm:pt>
    <dgm:pt modelId="{568AD312-6294-4E08-B452-EEF61A9E5688}" type="pres">
      <dgm:prSet presAssocID="{7020476F-5405-483F-AEE7-1789958EDE47}" presName="vert1" presStyleCnt="0"/>
      <dgm:spPr/>
    </dgm:pt>
  </dgm:ptLst>
  <dgm:cxnLst>
    <dgm:cxn modelId="{942E9D02-3AE0-4592-942D-0BED3B5C1649}" srcId="{F70E99D4-4B46-4056-88A5-2D27E022B566}" destId="{30A05F80-1AD8-43D1-95ED-AC4BA7CAB58C}" srcOrd="0" destOrd="0" parTransId="{34178B32-7069-4B42-8C4E-F4C59F2506F7}" sibTransId="{610A9BA6-C3E6-42D8-8DAE-D4F413E6BB19}"/>
    <dgm:cxn modelId="{58807007-ECC5-45AE-A51C-55AAD6406166}" type="presOf" srcId="{59277AE0-0D8E-45DF-AC1B-DB326F9FDF58}" destId="{2C97A5DE-D408-430A-8D10-0A73688D1936}" srcOrd="0" destOrd="0" presId="urn:microsoft.com/office/officeart/2008/layout/LinedList"/>
    <dgm:cxn modelId="{F378890C-1391-4B2E-B262-EAD4A07C0441}" type="presOf" srcId="{7020476F-5405-483F-AEE7-1789958EDE47}" destId="{87353374-7AA4-4B4B-9E31-4E6A21453EA7}" srcOrd="0" destOrd="0" presId="urn:microsoft.com/office/officeart/2008/layout/LinedList"/>
    <dgm:cxn modelId="{AD484F2A-4161-4A86-AAA6-C83A700CB54B}" srcId="{F70E99D4-4B46-4056-88A5-2D27E022B566}" destId="{7020476F-5405-483F-AEE7-1789958EDE47}" srcOrd="2" destOrd="0" parTransId="{76DDA895-AA49-4F41-B493-9A51588C80EF}" sibTransId="{885C88E4-5F02-441F-8A80-87C6563E3865}"/>
    <dgm:cxn modelId="{0E74804C-410E-49D5-846D-7FF623B2A7DD}" type="presOf" srcId="{30A05F80-1AD8-43D1-95ED-AC4BA7CAB58C}" destId="{B22F67FE-22B4-43C9-9B4C-E06E51A208DB}" srcOrd="0" destOrd="0" presId="urn:microsoft.com/office/officeart/2008/layout/LinedList"/>
    <dgm:cxn modelId="{E37B819F-6615-41ED-BBF4-BD31EEB1F1CB}" srcId="{F70E99D4-4B46-4056-88A5-2D27E022B566}" destId="{59277AE0-0D8E-45DF-AC1B-DB326F9FDF58}" srcOrd="1" destOrd="0" parTransId="{21D7C7CE-C51F-4B9B-B29F-5A6341425D59}" sibTransId="{9D55D3FF-2923-4359-B359-31FB8DC0EF49}"/>
    <dgm:cxn modelId="{871E83FA-574A-462D-8188-B56C3909910C}" type="presOf" srcId="{F70E99D4-4B46-4056-88A5-2D27E022B566}" destId="{89C4BDDB-2E8C-4D68-982F-3DA6C1B12A27}" srcOrd="0" destOrd="0" presId="urn:microsoft.com/office/officeart/2008/layout/LinedList"/>
    <dgm:cxn modelId="{FC80D5E0-5415-41D7-8F12-20400268ED11}" type="presParOf" srcId="{89C4BDDB-2E8C-4D68-982F-3DA6C1B12A27}" destId="{8FD35AD6-E1A3-490F-8ED4-2DEE8EBADD9D}" srcOrd="0" destOrd="0" presId="urn:microsoft.com/office/officeart/2008/layout/LinedList"/>
    <dgm:cxn modelId="{4F778CE4-A104-402F-8BF7-B0E27BC06B42}" type="presParOf" srcId="{89C4BDDB-2E8C-4D68-982F-3DA6C1B12A27}" destId="{4F647498-B1DA-4E27-AFB0-EF4FB381CE9D}" srcOrd="1" destOrd="0" presId="urn:microsoft.com/office/officeart/2008/layout/LinedList"/>
    <dgm:cxn modelId="{84BFCA56-7ED6-4452-B34A-E5900EE75A57}" type="presParOf" srcId="{4F647498-B1DA-4E27-AFB0-EF4FB381CE9D}" destId="{B22F67FE-22B4-43C9-9B4C-E06E51A208DB}" srcOrd="0" destOrd="0" presId="urn:microsoft.com/office/officeart/2008/layout/LinedList"/>
    <dgm:cxn modelId="{5B9BA34E-14AC-4DCA-BAEC-5601203A3179}" type="presParOf" srcId="{4F647498-B1DA-4E27-AFB0-EF4FB381CE9D}" destId="{D7A7237F-FF49-45BA-8CF0-92EEA3EDDCE1}" srcOrd="1" destOrd="0" presId="urn:microsoft.com/office/officeart/2008/layout/LinedList"/>
    <dgm:cxn modelId="{DEA342B5-D177-4184-BCD9-71408741E5D3}" type="presParOf" srcId="{89C4BDDB-2E8C-4D68-982F-3DA6C1B12A27}" destId="{2C906830-1B89-400B-B0AD-44A9EA469E52}" srcOrd="2" destOrd="0" presId="urn:microsoft.com/office/officeart/2008/layout/LinedList"/>
    <dgm:cxn modelId="{AE80A285-DB6F-40F1-84DD-574979B66187}" type="presParOf" srcId="{89C4BDDB-2E8C-4D68-982F-3DA6C1B12A27}" destId="{87E0B4B3-FC5B-4A86-820A-445A7A2CB34C}" srcOrd="3" destOrd="0" presId="urn:microsoft.com/office/officeart/2008/layout/LinedList"/>
    <dgm:cxn modelId="{7AA4B5FB-032B-48EB-B490-8DEA1A24398E}" type="presParOf" srcId="{87E0B4B3-FC5B-4A86-820A-445A7A2CB34C}" destId="{2C97A5DE-D408-430A-8D10-0A73688D1936}" srcOrd="0" destOrd="0" presId="urn:microsoft.com/office/officeart/2008/layout/LinedList"/>
    <dgm:cxn modelId="{61DD4F7E-9EA6-4646-A9F1-D1B5A691587E}" type="presParOf" srcId="{87E0B4B3-FC5B-4A86-820A-445A7A2CB34C}" destId="{F917C35C-2D53-41EA-A06F-AD745F12FFAB}" srcOrd="1" destOrd="0" presId="urn:microsoft.com/office/officeart/2008/layout/LinedList"/>
    <dgm:cxn modelId="{6A0BABA7-3AF4-4857-84EB-19509D47B0DB}" type="presParOf" srcId="{89C4BDDB-2E8C-4D68-982F-3DA6C1B12A27}" destId="{17638F20-84D6-4D97-A567-CA6D772080DA}" srcOrd="4" destOrd="0" presId="urn:microsoft.com/office/officeart/2008/layout/LinedList"/>
    <dgm:cxn modelId="{285368BA-29A2-4030-9652-D4AC29690CE5}" type="presParOf" srcId="{89C4BDDB-2E8C-4D68-982F-3DA6C1B12A27}" destId="{47EC2C60-9CA6-43CC-94A6-47B5D15B233E}" srcOrd="5" destOrd="0" presId="urn:microsoft.com/office/officeart/2008/layout/LinedList"/>
    <dgm:cxn modelId="{ECF93F67-5D6E-4328-A38E-93265AEE1173}" type="presParOf" srcId="{47EC2C60-9CA6-43CC-94A6-47B5D15B233E}" destId="{87353374-7AA4-4B4B-9E31-4E6A21453EA7}" srcOrd="0" destOrd="0" presId="urn:microsoft.com/office/officeart/2008/layout/LinedList"/>
    <dgm:cxn modelId="{B58FB0A7-F93B-4F2D-AB1D-990D666E5066}" type="presParOf" srcId="{47EC2C60-9CA6-43CC-94A6-47B5D15B233E}" destId="{568AD312-6294-4E08-B452-EEF61A9E568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E17730-7AD0-4011-8E76-A51EA7B2B134}"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en-GB"/>
        </a:p>
      </dgm:t>
    </dgm:pt>
    <dgm:pt modelId="{0E870B3E-5FC0-4A9D-84C0-C3F9CDC9B57D}">
      <dgm:prSet custT="1"/>
      <dgm:spPr/>
      <dgm:t>
        <a:bodyPr/>
        <a:lstStyle/>
        <a:p>
          <a:r>
            <a:rPr lang="en-GB" sz="1800"/>
            <a:t>Exploring general attitudes to robots </a:t>
          </a:r>
          <a:r>
            <a:rPr lang="en-GB" sz="1200"/>
            <a:t> </a:t>
          </a:r>
          <a:endParaRPr lang="en-GB" sz="1800"/>
        </a:p>
      </dgm:t>
    </dgm:pt>
    <dgm:pt modelId="{234E8BB4-382B-4065-80DF-6B57CB768612}" type="parTrans" cxnId="{8C12F33C-FF18-44C5-AAFB-4E6BCF93BE9E}">
      <dgm:prSet/>
      <dgm:spPr/>
      <dgm:t>
        <a:bodyPr/>
        <a:lstStyle/>
        <a:p>
          <a:endParaRPr lang="en-GB"/>
        </a:p>
      </dgm:t>
    </dgm:pt>
    <dgm:pt modelId="{F4094569-6D91-4EC8-9114-2D6399FEA5B9}" type="sibTrans" cxnId="{8C12F33C-FF18-44C5-AAFB-4E6BCF93BE9E}">
      <dgm:prSet/>
      <dgm:spPr/>
      <dgm:t>
        <a:bodyPr/>
        <a:lstStyle/>
        <a:p>
          <a:endParaRPr lang="en-GB"/>
        </a:p>
      </dgm:t>
    </dgm:pt>
    <dgm:pt modelId="{544BE9B3-7331-4F28-BDA9-4400AF679E9A}">
      <dgm:prSet custT="1"/>
      <dgm:spPr/>
      <dgm:t>
        <a:bodyPr/>
        <a:lstStyle/>
        <a:p>
          <a:r>
            <a:rPr lang="en-GB" sz="1800"/>
            <a:t>  Exploring appropriateness of robots to fulfil various tasks in tourism setting </a:t>
          </a:r>
        </a:p>
      </dgm:t>
    </dgm:pt>
    <dgm:pt modelId="{6458901F-8EA6-419F-88A1-7C76D10532B3}" type="parTrans" cxnId="{101FD70E-F75F-4638-B783-748C7B692B35}">
      <dgm:prSet/>
      <dgm:spPr/>
      <dgm:t>
        <a:bodyPr/>
        <a:lstStyle/>
        <a:p>
          <a:endParaRPr lang="en-GB"/>
        </a:p>
      </dgm:t>
    </dgm:pt>
    <dgm:pt modelId="{92BC7553-BF25-436D-AC29-838B17A502EA}" type="sibTrans" cxnId="{101FD70E-F75F-4638-B783-748C7B692B35}">
      <dgm:prSet/>
      <dgm:spPr/>
      <dgm:t>
        <a:bodyPr/>
        <a:lstStyle/>
        <a:p>
          <a:endParaRPr lang="en-GB"/>
        </a:p>
      </dgm:t>
    </dgm:pt>
    <dgm:pt modelId="{7977DA89-5C95-43EF-95DE-1696E284A4E9}">
      <dgm:prSet custT="1"/>
      <dgm:spPr/>
      <dgm:t>
        <a:bodyPr/>
        <a:lstStyle/>
        <a:p>
          <a:r>
            <a:rPr lang="en-GB" sz="1800"/>
            <a:t>Mapping information provision relating to tourist facilities </a:t>
          </a:r>
        </a:p>
      </dgm:t>
    </dgm:pt>
    <dgm:pt modelId="{A81C0AA3-172F-46BA-B235-C24F22FC426B}" type="parTrans" cxnId="{9A0EC38C-81F5-4AB9-B1C8-525468BD898C}">
      <dgm:prSet/>
      <dgm:spPr/>
      <dgm:t>
        <a:bodyPr/>
        <a:lstStyle/>
        <a:p>
          <a:endParaRPr lang="en-GB"/>
        </a:p>
      </dgm:t>
    </dgm:pt>
    <dgm:pt modelId="{65E549C4-6FDA-4C7D-AAC7-913EA38B2551}" type="sibTrans" cxnId="{9A0EC38C-81F5-4AB9-B1C8-525468BD898C}">
      <dgm:prSet/>
      <dgm:spPr/>
      <dgm:t>
        <a:bodyPr/>
        <a:lstStyle/>
        <a:p>
          <a:endParaRPr lang="en-GB"/>
        </a:p>
      </dgm:t>
    </dgm:pt>
    <dgm:pt modelId="{1D28D8B9-7E19-4CA0-BDF8-B4456A72B72E}">
      <dgm:prSet custT="1"/>
      <dgm:spPr/>
      <dgm:t>
        <a:bodyPr/>
        <a:lstStyle/>
        <a:p>
          <a:r>
            <a:rPr lang="en-GB" sz="1800"/>
            <a:t>Where would be appropriate to have the robots placed</a:t>
          </a:r>
        </a:p>
      </dgm:t>
    </dgm:pt>
    <dgm:pt modelId="{C25EE0CD-BFC9-4D59-8159-CB8EDD25F591}" type="parTrans" cxnId="{849DEF7A-5B8D-4976-9E36-82E9D3BBCEA1}">
      <dgm:prSet/>
      <dgm:spPr/>
      <dgm:t>
        <a:bodyPr/>
        <a:lstStyle/>
        <a:p>
          <a:endParaRPr lang="en-GB"/>
        </a:p>
      </dgm:t>
    </dgm:pt>
    <dgm:pt modelId="{65B23C1B-D8BF-474E-BA9A-771792554759}" type="sibTrans" cxnId="{849DEF7A-5B8D-4976-9E36-82E9D3BBCEA1}">
      <dgm:prSet/>
      <dgm:spPr/>
      <dgm:t>
        <a:bodyPr/>
        <a:lstStyle/>
        <a:p>
          <a:endParaRPr lang="en-GB"/>
        </a:p>
      </dgm:t>
    </dgm:pt>
    <dgm:pt modelId="{4BBBA1B3-85A9-4553-9CAB-1AA12EE3110B}">
      <dgm:prSet custT="1"/>
      <dgm:spPr/>
      <dgm:t>
        <a:bodyPr/>
        <a:lstStyle/>
        <a:p>
          <a:r>
            <a:rPr lang="en-GB" sz="1800"/>
            <a:t>Mapping comfort of interactions</a:t>
          </a:r>
        </a:p>
      </dgm:t>
    </dgm:pt>
    <dgm:pt modelId="{593A70AB-F98B-459C-A5E5-51B27234D67D}" type="parTrans" cxnId="{EBEDF48E-9FE2-4E9E-B2D0-747FFD561278}">
      <dgm:prSet/>
      <dgm:spPr/>
      <dgm:t>
        <a:bodyPr/>
        <a:lstStyle/>
        <a:p>
          <a:endParaRPr lang="en-GB"/>
        </a:p>
      </dgm:t>
    </dgm:pt>
    <dgm:pt modelId="{34A81C42-C93B-4EA3-A6D2-1FD1B040FC26}" type="sibTrans" cxnId="{EBEDF48E-9FE2-4E9E-B2D0-747FFD561278}">
      <dgm:prSet/>
      <dgm:spPr/>
      <dgm:t>
        <a:bodyPr/>
        <a:lstStyle/>
        <a:p>
          <a:endParaRPr lang="en-GB"/>
        </a:p>
      </dgm:t>
    </dgm:pt>
    <dgm:pt modelId="{5C7061A5-E69F-4DCD-B1CC-0EC1495A5110}">
      <dgm:prSet custT="1"/>
      <dgm:spPr/>
      <dgm:t>
        <a:bodyPr/>
        <a:lstStyle/>
        <a:p>
          <a:r>
            <a:rPr lang="en-GB" sz="1800"/>
            <a:t>Exploring accessibility of technology</a:t>
          </a:r>
        </a:p>
      </dgm:t>
    </dgm:pt>
    <dgm:pt modelId="{027FEBEA-0609-4BFB-BF29-CCDC679835E7}" type="parTrans" cxnId="{CFFD6688-7247-430B-9DC2-246D6BA42F72}">
      <dgm:prSet/>
      <dgm:spPr/>
      <dgm:t>
        <a:bodyPr/>
        <a:lstStyle/>
        <a:p>
          <a:endParaRPr lang="en-GB"/>
        </a:p>
      </dgm:t>
    </dgm:pt>
    <dgm:pt modelId="{BE017F18-8987-4E4F-9B89-D65B67C8FAA3}" type="sibTrans" cxnId="{CFFD6688-7247-430B-9DC2-246D6BA42F72}">
      <dgm:prSet/>
      <dgm:spPr/>
      <dgm:t>
        <a:bodyPr/>
        <a:lstStyle/>
        <a:p>
          <a:endParaRPr lang="en-GB"/>
        </a:p>
      </dgm:t>
    </dgm:pt>
    <dgm:pt modelId="{90DE0EE2-B211-4265-93E6-F3CC204FB531}">
      <dgm:prSet custT="1"/>
      <dgm:spPr/>
      <dgm:t>
        <a:bodyPr/>
        <a:lstStyle/>
        <a:p>
          <a:r>
            <a:rPr lang="en-GB" sz="1800"/>
            <a:t>Mapping robot functionalities</a:t>
          </a:r>
        </a:p>
      </dgm:t>
    </dgm:pt>
    <dgm:pt modelId="{C72949AB-FA3E-4042-A9E1-50B09439B2A7}" type="parTrans" cxnId="{49D46BF4-4E8E-4497-AC08-D6C0C4360EF4}">
      <dgm:prSet/>
      <dgm:spPr/>
      <dgm:t>
        <a:bodyPr/>
        <a:lstStyle/>
        <a:p>
          <a:endParaRPr lang="en-GB"/>
        </a:p>
      </dgm:t>
    </dgm:pt>
    <dgm:pt modelId="{74B45B21-45CC-451D-A992-0AB9AE996C47}" type="sibTrans" cxnId="{49D46BF4-4E8E-4497-AC08-D6C0C4360EF4}">
      <dgm:prSet/>
      <dgm:spPr/>
      <dgm:t>
        <a:bodyPr/>
        <a:lstStyle/>
        <a:p>
          <a:endParaRPr lang="en-GB"/>
        </a:p>
      </dgm:t>
    </dgm:pt>
    <dgm:pt modelId="{7F179746-55B6-48FB-A49D-6F2F42CF441B}" type="pres">
      <dgm:prSet presAssocID="{37E17730-7AD0-4011-8E76-A51EA7B2B134}" presName="diagram" presStyleCnt="0">
        <dgm:presLayoutVars>
          <dgm:dir/>
          <dgm:resizeHandles val="exact"/>
        </dgm:presLayoutVars>
      </dgm:prSet>
      <dgm:spPr/>
    </dgm:pt>
    <dgm:pt modelId="{43310944-DE81-43B5-B40C-2762C73D05E0}" type="pres">
      <dgm:prSet presAssocID="{0E870B3E-5FC0-4A9D-84C0-C3F9CDC9B57D}" presName="node" presStyleLbl="node1" presStyleIdx="0" presStyleCnt="7">
        <dgm:presLayoutVars>
          <dgm:bulletEnabled val="1"/>
        </dgm:presLayoutVars>
      </dgm:prSet>
      <dgm:spPr/>
    </dgm:pt>
    <dgm:pt modelId="{8D2EDBAB-5387-4065-9DC2-CA985FD0D6AD}" type="pres">
      <dgm:prSet presAssocID="{F4094569-6D91-4EC8-9114-2D6399FEA5B9}" presName="sibTrans" presStyleCnt="0"/>
      <dgm:spPr/>
    </dgm:pt>
    <dgm:pt modelId="{47C0B0E6-2BF3-44C7-900C-CB12BF508E03}" type="pres">
      <dgm:prSet presAssocID="{544BE9B3-7331-4F28-BDA9-4400AF679E9A}" presName="node" presStyleLbl="node1" presStyleIdx="1" presStyleCnt="7">
        <dgm:presLayoutVars>
          <dgm:bulletEnabled val="1"/>
        </dgm:presLayoutVars>
      </dgm:prSet>
      <dgm:spPr/>
    </dgm:pt>
    <dgm:pt modelId="{DFA62FE8-10FD-4D10-B58B-AB19C0DD908B}" type="pres">
      <dgm:prSet presAssocID="{92BC7553-BF25-436D-AC29-838B17A502EA}" presName="sibTrans" presStyleCnt="0"/>
      <dgm:spPr/>
    </dgm:pt>
    <dgm:pt modelId="{CCFFFA30-DC7F-4CF2-91DC-C9295F68B938}" type="pres">
      <dgm:prSet presAssocID="{7977DA89-5C95-43EF-95DE-1696E284A4E9}" presName="node" presStyleLbl="node1" presStyleIdx="2" presStyleCnt="7">
        <dgm:presLayoutVars>
          <dgm:bulletEnabled val="1"/>
        </dgm:presLayoutVars>
      </dgm:prSet>
      <dgm:spPr/>
    </dgm:pt>
    <dgm:pt modelId="{C9B83FCA-FBEB-4A92-AAFC-EACAA068075F}" type="pres">
      <dgm:prSet presAssocID="{65E549C4-6FDA-4C7D-AAC7-913EA38B2551}" presName="sibTrans" presStyleCnt="0"/>
      <dgm:spPr/>
    </dgm:pt>
    <dgm:pt modelId="{F367EE64-015C-4B27-A524-1BCDA0E9EEDA}" type="pres">
      <dgm:prSet presAssocID="{1D28D8B9-7E19-4CA0-BDF8-B4456A72B72E}" presName="node" presStyleLbl="node1" presStyleIdx="3" presStyleCnt="7">
        <dgm:presLayoutVars>
          <dgm:bulletEnabled val="1"/>
        </dgm:presLayoutVars>
      </dgm:prSet>
      <dgm:spPr/>
    </dgm:pt>
    <dgm:pt modelId="{CED5F527-220F-4FCF-B492-B721A48024C6}" type="pres">
      <dgm:prSet presAssocID="{65B23C1B-D8BF-474E-BA9A-771792554759}" presName="sibTrans" presStyleCnt="0"/>
      <dgm:spPr/>
    </dgm:pt>
    <dgm:pt modelId="{635524D7-CC2F-4447-B217-C3E4E76189AC}" type="pres">
      <dgm:prSet presAssocID="{4BBBA1B3-85A9-4553-9CAB-1AA12EE3110B}" presName="node" presStyleLbl="node1" presStyleIdx="4" presStyleCnt="7">
        <dgm:presLayoutVars>
          <dgm:bulletEnabled val="1"/>
        </dgm:presLayoutVars>
      </dgm:prSet>
      <dgm:spPr/>
    </dgm:pt>
    <dgm:pt modelId="{C7AD0E2F-5C03-4F8E-BFC1-D6771F14B973}" type="pres">
      <dgm:prSet presAssocID="{34A81C42-C93B-4EA3-A6D2-1FD1B040FC26}" presName="sibTrans" presStyleCnt="0"/>
      <dgm:spPr/>
    </dgm:pt>
    <dgm:pt modelId="{DF6E227D-4E57-4695-A1B5-43D807C8577A}" type="pres">
      <dgm:prSet presAssocID="{5C7061A5-E69F-4DCD-B1CC-0EC1495A5110}" presName="node" presStyleLbl="node1" presStyleIdx="5" presStyleCnt="7">
        <dgm:presLayoutVars>
          <dgm:bulletEnabled val="1"/>
        </dgm:presLayoutVars>
      </dgm:prSet>
      <dgm:spPr/>
    </dgm:pt>
    <dgm:pt modelId="{E05888F0-DEF7-42F7-8CDE-6E2939221456}" type="pres">
      <dgm:prSet presAssocID="{BE017F18-8987-4E4F-9B89-D65B67C8FAA3}" presName="sibTrans" presStyleCnt="0"/>
      <dgm:spPr/>
    </dgm:pt>
    <dgm:pt modelId="{B289D107-1611-432B-8510-683225B7CD75}" type="pres">
      <dgm:prSet presAssocID="{90DE0EE2-B211-4265-93E6-F3CC204FB531}" presName="node" presStyleLbl="node1" presStyleIdx="6" presStyleCnt="7">
        <dgm:presLayoutVars>
          <dgm:bulletEnabled val="1"/>
        </dgm:presLayoutVars>
      </dgm:prSet>
      <dgm:spPr/>
    </dgm:pt>
  </dgm:ptLst>
  <dgm:cxnLst>
    <dgm:cxn modelId="{17227A05-4E36-492B-9C86-869F3D5E08ED}" type="presOf" srcId="{37E17730-7AD0-4011-8E76-A51EA7B2B134}" destId="{7F179746-55B6-48FB-A49D-6F2F42CF441B}" srcOrd="0" destOrd="0" presId="urn:microsoft.com/office/officeart/2005/8/layout/default"/>
    <dgm:cxn modelId="{101FD70E-F75F-4638-B783-748C7B692B35}" srcId="{37E17730-7AD0-4011-8E76-A51EA7B2B134}" destId="{544BE9B3-7331-4F28-BDA9-4400AF679E9A}" srcOrd="1" destOrd="0" parTransId="{6458901F-8EA6-419F-88A1-7C76D10532B3}" sibTransId="{92BC7553-BF25-436D-AC29-838B17A502EA}"/>
    <dgm:cxn modelId="{8C12F33C-FF18-44C5-AAFB-4E6BCF93BE9E}" srcId="{37E17730-7AD0-4011-8E76-A51EA7B2B134}" destId="{0E870B3E-5FC0-4A9D-84C0-C3F9CDC9B57D}" srcOrd="0" destOrd="0" parTransId="{234E8BB4-382B-4065-80DF-6B57CB768612}" sibTransId="{F4094569-6D91-4EC8-9114-2D6399FEA5B9}"/>
    <dgm:cxn modelId="{650C4766-E122-44B3-A883-365D7072BC81}" type="presOf" srcId="{544BE9B3-7331-4F28-BDA9-4400AF679E9A}" destId="{47C0B0E6-2BF3-44C7-900C-CB12BF508E03}" srcOrd="0" destOrd="0" presId="urn:microsoft.com/office/officeart/2005/8/layout/default"/>
    <dgm:cxn modelId="{9848F571-F487-49E2-B2F0-B56A2701A4C5}" type="presOf" srcId="{0E870B3E-5FC0-4A9D-84C0-C3F9CDC9B57D}" destId="{43310944-DE81-43B5-B40C-2762C73D05E0}" srcOrd="0" destOrd="0" presId="urn:microsoft.com/office/officeart/2005/8/layout/default"/>
    <dgm:cxn modelId="{72BA2873-DD37-4066-94D5-688594D546CB}" type="presOf" srcId="{4BBBA1B3-85A9-4553-9CAB-1AA12EE3110B}" destId="{635524D7-CC2F-4447-B217-C3E4E76189AC}" srcOrd="0" destOrd="0" presId="urn:microsoft.com/office/officeart/2005/8/layout/default"/>
    <dgm:cxn modelId="{849DEF7A-5B8D-4976-9E36-82E9D3BBCEA1}" srcId="{37E17730-7AD0-4011-8E76-A51EA7B2B134}" destId="{1D28D8B9-7E19-4CA0-BDF8-B4456A72B72E}" srcOrd="3" destOrd="0" parTransId="{C25EE0CD-BFC9-4D59-8159-CB8EDD25F591}" sibTransId="{65B23C1B-D8BF-474E-BA9A-771792554759}"/>
    <dgm:cxn modelId="{252E517F-C627-429A-A0CA-6B37DD99C554}" type="presOf" srcId="{7977DA89-5C95-43EF-95DE-1696E284A4E9}" destId="{CCFFFA30-DC7F-4CF2-91DC-C9295F68B938}" srcOrd="0" destOrd="0" presId="urn:microsoft.com/office/officeart/2005/8/layout/default"/>
    <dgm:cxn modelId="{CFFD6688-7247-430B-9DC2-246D6BA42F72}" srcId="{37E17730-7AD0-4011-8E76-A51EA7B2B134}" destId="{5C7061A5-E69F-4DCD-B1CC-0EC1495A5110}" srcOrd="5" destOrd="0" parTransId="{027FEBEA-0609-4BFB-BF29-CCDC679835E7}" sibTransId="{BE017F18-8987-4E4F-9B89-D65B67C8FAA3}"/>
    <dgm:cxn modelId="{9A0EC38C-81F5-4AB9-B1C8-525468BD898C}" srcId="{37E17730-7AD0-4011-8E76-A51EA7B2B134}" destId="{7977DA89-5C95-43EF-95DE-1696E284A4E9}" srcOrd="2" destOrd="0" parTransId="{A81C0AA3-172F-46BA-B235-C24F22FC426B}" sibTransId="{65E549C4-6FDA-4C7D-AAC7-913EA38B2551}"/>
    <dgm:cxn modelId="{EBEDF48E-9FE2-4E9E-B2D0-747FFD561278}" srcId="{37E17730-7AD0-4011-8E76-A51EA7B2B134}" destId="{4BBBA1B3-85A9-4553-9CAB-1AA12EE3110B}" srcOrd="4" destOrd="0" parTransId="{593A70AB-F98B-459C-A5E5-51B27234D67D}" sibTransId="{34A81C42-C93B-4EA3-A6D2-1FD1B040FC26}"/>
    <dgm:cxn modelId="{5D71B09A-7D97-4090-AC86-8692AF64E553}" type="presOf" srcId="{1D28D8B9-7E19-4CA0-BDF8-B4456A72B72E}" destId="{F367EE64-015C-4B27-A524-1BCDA0E9EEDA}" srcOrd="0" destOrd="0" presId="urn:microsoft.com/office/officeart/2005/8/layout/default"/>
    <dgm:cxn modelId="{79694C9D-DF27-4C19-A2FC-A60503D02EE2}" type="presOf" srcId="{5C7061A5-E69F-4DCD-B1CC-0EC1495A5110}" destId="{DF6E227D-4E57-4695-A1B5-43D807C8577A}" srcOrd="0" destOrd="0" presId="urn:microsoft.com/office/officeart/2005/8/layout/default"/>
    <dgm:cxn modelId="{B0F9E0F3-47CC-428D-8231-729BAE5DDB72}" type="presOf" srcId="{90DE0EE2-B211-4265-93E6-F3CC204FB531}" destId="{B289D107-1611-432B-8510-683225B7CD75}" srcOrd="0" destOrd="0" presId="urn:microsoft.com/office/officeart/2005/8/layout/default"/>
    <dgm:cxn modelId="{49D46BF4-4E8E-4497-AC08-D6C0C4360EF4}" srcId="{37E17730-7AD0-4011-8E76-A51EA7B2B134}" destId="{90DE0EE2-B211-4265-93E6-F3CC204FB531}" srcOrd="6" destOrd="0" parTransId="{C72949AB-FA3E-4042-A9E1-50B09439B2A7}" sibTransId="{74B45B21-45CC-451D-A992-0AB9AE996C47}"/>
    <dgm:cxn modelId="{C196086F-8337-40D4-A4B1-503B86C76635}" type="presParOf" srcId="{7F179746-55B6-48FB-A49D-6F2F42CF441B}" destId="{43310944-DE81-43B5-B40C-2762C73D05E0}" srcOrd="0" destOrd="0" presId="urn:microsoft.com/office/officeart/2005/8/layout/default"/>
    <dgm:cxn modelId="{0E2AF786-4EEF-4598-999D-3C80CF68EB06}" type="presParOf" srcId="{7F179746-55B6-48FB-A49D-6F2F42CF441B}" destId="{8D2EDBAB-5387-4065-9DC2-CA985FD0D6AD}" srcOrd="1" destOrd="0" presId="urn:microsoft.com/office/officeart/2005/8/layout/default"/>
    <dgm:cxn modelId="{4C00AF15-84BB-4821-8F73-6398F6DBCB9E}" type="presParOf" srcId="{7F179746-55B6-48FB-A49D-6F2F42CF441B}" destId="{47C0B0E6-2BF3-44C7-900C-CB12BF508E03}" srcOrd="2" destOrd="0" presId="urn:microsoft.com/office/officeart/2005/8/layout/default"/>
    <dgm:cxn modelId="{C7A40F5B-5F8E-48CC-B276-642B8830C9AA}" type="presParOf" srcId="{7F179746-55B6-48FB-A49D-6F2F42CF441B}" destId="{DFA62FE8-10FD-4D10-B58B-AB19C0DD908B}" srcOrd="3" destOrd="0" presId="urn:microsoft.com/office/officeart/2005/8/layout/default"/>
    <dgm:cxn modelId="{B9B95F2E-310E-4EC7-AABC-BF788080A21F}" type="presParOf" srcId="{7F179746-55B6-48FB-A49D-6F2F42CF441B}" destId="{CCFFFA30-DC7F-4CF2-91DC-C9295F68B938}" srcOrd="4" destOrd="0" presId="urn:microsoft.com/office/officeart/2005/8/layout/default"/>
    <dgm:cxn modelId="{873318E8-651F-448D-A7A5-58FD2C23689D}" type="presParOf" srcId="{7F179746-55B6-48FB-A49D-6F2F42CF441B}" destId="{C9B83FCA-FBEB-4A92-AAFC-EACAA068075F}" srcOrd="5" destOrd="0" presId="urn:microsoft.com/office/officeart/2005/8/layout/default"/>
    <dgm:cxn modelId="{4AEB0F02-475A-4634-9CDE-FEACE8C4FA8C}" type="presParOf" srcId="{7F179746-55B6-48FB-A49D-6F2F42CF441B}" destId="{F367EE64-015C-4B27-A524-1BCDA0E9EEDA}" srcOrd="6" destOrd="0" presId="urn:microsoft.com/office/officeart/2005/8/layout/default"/>
    <dgm:cxn modelId="{8F958044-FE5A-4706-8953-F9960E5AD19B}" type="presParOf" srcId="{7F179746-55B6-48FB-A49D-6F2F42CF441B}" destId="{CED5F527-220F-4FCF-B492-B721A48024C6}" srcOrd="7" destOrd="0" presId="urn:microsoft.com/office/officeart/2005/8/layout/default"/>
    <dgm:cxn modelId="{3B2888D4-5173-48F0-8A58-38B6670682FF}" type="presParOf" srcId="{7F179746-55B6-48FB-A49D-6F2F42CF441B}" destId="{635524D7-CC2F-4447-B217-C3E4E76189AC}" srcOrd="8" destOrd="0" presId="urn:microsoft.com/office/officeart/2005/8/layout/default"/>
    <dgm:cxn modelId="{A704C1D4-0FB2-4C12-9934-D606CF041874}" type="presParOf" srcId="{7F179746-55B6-48FB-A49D-6F2F42CF441B}" destId="{C7AD0E2F-5C03-4F8E-BFC1-D6771F14B973}" srcOrd="9" destOrd="0" presId="urn:microsoft.com/office/officeart/2005/8/layout/default"/>
    <dgm:cxn modelId="{90E7FE0C-DAF5-4CA1-9DDD-A5C60FAD0C44}" type="presParOf" srcId="{7F179746-55B6-48FB-A49D-6F2F42CF441B}" destId="{DF6E227D-4E57-4695-A1B5-43D807C8577A}" srcOrd="10" destOrd="0" presId="urn:microsoft.com/office/officeart/2005/8/layout/default"/>
    <dgm:cxn modelId="{367A51BE-2861-4B55-807A-00EC209E190B}" type="presParOf" srcId="{7F179746-55B6-48FB-A49D-6F2F42CF441B}" destId="{E05888F0-DEF7-42F7-8CDE-6E2939221456}" srcOrd="11" destOrd="0" presId="urn:microsoft.com/office/officeart/2005/8/layout/default"/>
    <dgm:cxn modelId="{E2246A7B-60C3-4A0E-858D-90443FF21657}" type="presParOf" srcId="{7F179746-55B6-48FB-A49D-6F2F42CF441B}" destId="{B289D107-1611-432B-8510-683225B7CD75}"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58191B5A-2716-484C-BA07-3E8A495EA53C}" type="doc">
      <dgm:prSet loTypeId="urn:microsoft.com/office/officeart/2005/8/layout/list1" loCatId="list" qsTypeId="urn:microsoft.com/office/officeart/2005/8/quickstyle/simple5" qsCatId="simple" csTypeId="urn:microsoft.com/office/officeart/2005/8/colors/colorful5" csCatId="colorful" phldr="1"/>
      <dgm:spPr/>
      <dgm:t>
        <a:bodyPr/>
        <a:lstStyle/>
        <a:p>
          <a:endParaRPr lang="en-US"/>
        </a:p>
      </dgm:t>
    </dgm:pt>
    <dgm:pt modelId="{EBFDAA91-0035-4B3B-B0CE-9C039D99539C}">
      <dgm:prSet/>
      <dgm:spPr/>
      <dgm:t>
        <a:bodyPr/>
        <a:lstStyle/>
        <a:p>
          <a:r>
            <a:rPr lang="en-GB"/>
            <a:t>Situational</a:t>
          </a:r>
          <a:endParaRPr lang="en-US"/>
        </a:p>
      </dgm:t>
    </dgm:pt>
    <dgm:pt modelId="{6AA55B2E-EB3F-429C-8B14-2A5BB4457319}" type="parTrans" cxnId="{BDCA93C8-B4B0-4DC3-84A1-BC7C1C479A9A}">
      <dgm:prSet/>
      <dgm:spPr/>
      <dgm:t>
        <a:bodyPr/>
        <a:lstStyle/>
        <a:p>
          <a:endParaRPr lang="en-US"/>
        </a:p>
      </dgm:t>
    </dgm:pt>
    <dgm:pt modelId="{8A13E446-71F4-4A9F-A77E-2C7ADCA85849}" type="sibTrans" cxnId="{BDCA93C8-B4B0-4DC3-84A1-BC7C1C479A9A}">
      <dgm:prSet/>
      <dgm:spPr/>
      <dgm:t>
        <a:bodyPr/>
        <a:lstStyle/>
        <a:p>
          <a:endParaRPr lang="en-US"/>
        </a:p>
      </dgm:t>
    </dgm:pt>
    <dgm:pt modelId="{24F24137-CDC5-4A99-99BE-2E8AEDAF0C32}">
      <dgm:prSet/>
      <dgm:spPr/>
      <dgm:t>
        <a:bodyPr/>
        <a:lstStyle/>
        <a:p>
          <a:r>
            <a:rPr lang="en-GB"/>
            <a:t>Cultural</a:t>
          </a:r>
          <a:endParaRPr lang="en-US"/>
        </a:p>
      </dgm:t>
    </dgm:pt>
    <dgm:pt modelId="{959DDE26-DD7F-4048-BB96-A22CFD327CCF}" type="parTrans" cxnId="{1F385BCB-F99F-4DF7-B1CE-B37E5B8EBF6A}">
      <dgm:prSet/>
      <dgm:spPr/>
      <dgm:t>
        <a:bodyPr/>
        <a:lstStyle/>
        <a:p>
          <a:endParaRPr lang="en-US"/>
        </a:p>
      </dgm:t>
    </dgm:pt>
    <dgm:pt modelId="{5035F685-1DEF-4EFE-9C10-A3EBA9DFBF83}" type="sibTrans" cxnId="{1F385BCB-F99F-4DF7-B1CE-B37E5B8EBF6A}">
      <dgm:prSet/>
      <dgm:spPr/>
      <dgm:t>
        <a:bodyPr/>
        <a:lstStyle/>
        <a:p>
          <a:endParaRPr lang="en-US"/>
        </a:p>
      </dgm:t>
    </dgm:pt>
    <dgm:pt modelId="{91259FAD-25EE-423F-A911-D965CD0296AF}">
      <dgm:prSet/>
      <dgm:spPr/>
      <dgm:t>
        <a:bodyPr/>
        <a:lstStyle/>
        <a:p>
          <a:r>
            <a:rPr lang="en-GB"/>
            <a:t>Actual</a:t>
          </a:r>
          <a:endParaRPr lang="en-US"/>
        </a:p>
      </dgm:t>
    </dgm:pt>
    <dgm:pt modelId="{D74E3B49-7C28-49A1-8837-3358A3211ED6}" type="parTrans" cxnId="{AF74C120-F253-43FC-8861-30C2FDCC8C9C}">
      <dgm:prSet/>
      <dgm:spPr/>
      <dgm:t>
        <a:bodyPr/>
        <a:lstStyle/>
        <a:p>
          <a:endParaRPr lang="en-US"/>
        </a:p>
      </dgm:t>
    </dgm:pt>
    <dgm:pt modelId="{637488A3-1809-4EFA-8A1F-AD4176145C9F}" type="sibTrans" cxnId="{AF74C120-F253-43FC-8861-30C2FDCC8C9C}">
      <dgm:prSet/>
      <dgm:spPr/>
      <dgm:t>
        <a:bodyPr/>
        <a:lstStyle/>
        <a:p>
          <a:endParaRPr lang="en-US"/>
        </a:p>
      </dgm:t>
    </dgm:pt>
    <dgm:pt modelId="{A7582ED0-8245-440C-A6C9-B1B15B38ECEC}">
      <dgm:prSet/>
      <dgm:spPr/>
      <dgm:t>
        <a:bodyPr/>
        <a:lstStyle/>
        <a:p>
          <a:r>
            <a:rPr lang="en-GB"/>
            <a:t>Realtime experience of robots in ‘natural’ setting</a:t>
          </a:r>
        </a:p>
        <a:p>
          <a:r>
            <a:rPr lang="en-GB"/>
            <a:t>Real interactions of tourists with the technology</a:t>
          </a:r>
        </a:p>
        <a:p>
          <a:r>
            <a:rPr lang="en-GB"/>
            <a:t> </a:t>
          </a:r>
          <a:endParaRPr lang="en-US"/>
        </a:p>
      </dgm:t>
    </dgm:pt>
    <dgm:pt modelId="{B155A3FC-B303-4E24-8DD4-5DBE157A85AF}" type="parTrans" cxnId="{48DA4CB9-06D9-4D02-AF6B-19991EE62FC3}">
      <dgm:prSet/>
      <dgm:spPr/>
      <dgm:t>
        <a:bodyPr/>
        <a:lstStyle/>
        <a:p>
          <a:endParaRPr lang="en-GB"/>
        </a:p>
      </dgm:t>
    </dgm:pt>
    <dgm:pt modelId="{D8A158E5-628D-460F-A8EB-51094D22CEB3}" type="sibTrans" cxnId="{48DA4CB9-06D9-4D02-AF6B-19991EE62FC3}">
      <dgm:prSet/>
      <dgm:spPr/>
      <dgm:t>
        <a:bodyPr/>
        <a:lstStyle/>
        <a:p>
          <a:endParaRPr lang="en-GB"/>
        </a:p>
      </dgm:t>
    </dgm:pt>
    <dgm:pt modelId="{66B5E6EB-5337-4FFC-8763-4EF6CFDF8B2C}">
      <dgm:prSet/>
      <dgm:spPr/>
      <dgm:t>
        <a:bodyPr/>
        <a:lstStyle/>
        <a:p>
          <a:r>
            <a:rPr lang="en-US"/>
            <a:t>Attitudes to technology within cultural context </a:t>
          </a:r>
        </a:p>
        <a:p>
          <a:r>
            <a:rPr lang="en-US"/>
            <a:t>Acceptance of technologies within the specific tourist setting</a:t>
          </a:r>
        </a:p>
      </dgm:t>
    </dgm:pt>
    <dgm:pt modelId="{8A042D87-295F-4A29-84CB-5A1BB95E570F}" type="parTrans" cxnId="{DF26FB48-8C97-47F6-95A7-C833C5E9877D}">
      <dgm:prSet/>
      <dgm:spPr/>
      <dgm:t>
        <a:bodyPr/>
        <a:lstStyle/>
        <a:p>
          <a:endParaRPr lang="en-GB"/>
        </a:p>
      </dgm:t>
    </dgm:pt>
    <dgm:pt modelId="{E7D16144-C91C-4701-9AD6-4200A9C9FD40}" type="sibTrans" cxnId="{DF26FB48-8C97-47F6-95A7-C833C5E9877D}">
      <dgm:prSet/>
      <dgm:spPr/>
      <dgm:t>
        <a:bodyPr/>
        <a:lstStyle/>
        <a:p>
          <a:endParaRPr lang="en-GB"/>
        </a:p>
      </dgm:t>
    </dgm:pt>
    <dgm:pt modelId="{12A6C692-1E71-4248-B548-C3DCE4DCD956}">
      <dgm:prSet/>
      <dgm:spPr/>
      <dgm:t>
        <a:bodyPr/>
        <a:lstStyle/>
        <a:p>
          <a:r>
            <a:rPr lang="en-US"/>
            <a:t>Broader tourism application</a:t>
          </a:r>
        </a:p>
        <a:p>
          <a:r>
            <a:rPr lang="en-US"/>
            <a:t>Customised to the destination &amp; all tourist groups </a:t>
          </a:r>
        </a:p>
      </dgm:t>
    </dgm:pt>
    <dgm:pt modelId="{F513FF26-9C94-4806-BF2D-E8F06CEDE7EF}" type="parTrans" cxnId="{93A30D69-B29F-419D-B016-8CBFFBE10094}">
      <dgm:prSet/>
      <dgm:spPr/>
      <dgm:t>
        <a:bodyPr/>
        <a:lstStyle/>
        <a:p>
          <a:endParaRPr lang="en-GB"/>
        </a:p>
      </dgm:t>
    </dgm:pt>
    <dgm:pt modelId="{38C41C0A-3C02-4929-BB8A-9A53F26B1EAF}" type="sibTrans" cxnId="{93A30D69-B29F-419D-B016-8CBFFBE10094}">
      <dgm:prSet/>
      <dgm:spPr/>
      <dgm:t>
        <a:bodyPr/>
        <a:lstStyle/>
        <a:p>
          <a:endParaRPr lang="en-GB"/>
        </a:p>
      </dgm:t>
    </dgm:pt>
    <dgm:pt modelId="{F13EFB52-4A34-4173-8466-997395382E87}">
      <dgm:prSet/>
      <dgm:spPr/>
      <dgm:t>
        <a:bodyPr/>
        <a:lstStyle/>
        <a:p>
          <a:r>
            <a:rPr lang="en-US" i="1"/>
            <a:t>Leading to</a:t>
          </a:r>
        </a:p>
      </dgm:t>
    </dgm:pt>
    <dgm:pt modelId="{FC5B7902-137C-409F-8250-E0BB29024CAB}" type="parTrans" cxnId="{EF885871-E421-4CD2-BBD6-D1853C7AE60A}">
      <dgm:prSet/>
      <dgm:spPr/>
      <dgm:t>
        <a:bodyPr/>
        <a:lstStyle/>
        <a:p>
          <a:endParaRPr lang="en-GB"/>
        </a:p>
      </dgm:t>
    </dgm:pt>
    <dgm:pt modelId="{337922A2-544F-4A52-AB3E-D5F144AA6461}" type="sibTrans" cxnId="{EF885871-E421-4CD2-BBD6-D1853C7AE60A}">
      <dgm:prSet/>
      <dgm:spPr/>
      <dgm:t>
        <a:bodyPr/>
        <a:lstStyle/>
        <a:p>
          <a:endParaRPr lang="en-GB"/>
        </a:p>
      </dgm:t>
    </dgm:pt>
    <dgm:pt modelId="{04F0085C-2E5A-42E4-A90D-FEF5E65BC87D}" type="pres">
      <dgm:prSet presAssocID="{58191B5A-2716-484C-BA07-3E8A495EA53C}" presName="linear" presStyleCnt="0">
        <dgm:presLayoutVars>
          <dgm:dir/>
          <dgm:animLvl val="lvl"/>
          <dgm:resizeHandles val="exact"/>
        </dgm:presLayoutVars>
      </dgm:prSet>
      <dgm:spPr/>
    </dgm:pt>
    <dgm:pt modelId="{A9B4371C-0A54-4C9E-B93D-0E27A411A602}" type="pres">
      <dgm:prSet presAssocID="{EBFDAA91-0035-4B3B-B0CE-9C039D99539C}" presName="parentLin" presStyleCnt="0"/>
      <dgm:spPr/>
    </dgm:pt>
    <dgm:pt modelId="{9268E0F0-A517-4820-9CBD-C7D951C58554}" type="pres">
      <dgm:prSet presAssocID="{EBFDAA91-0035-4B3B-B0CE-9C039D99539C}" presName="parentLeftMargin" presStyleLbl="node1" presStyleIdx="0" presStyleCnt="4"/>
      <dgm:spPr/>
    </dgm:pt>
    <dgm:pt modelId="{D3ED33C5-553B-4C35-9140-98C5094BE16B}" type="pres">
      <dgm:prSet presAssocID="{EBFDAA91-0035-4B3B-B0CE-9C039D99539C}" presName="parentText" presStyleLbl="node1" presStyleIdx="0" presStyleCnt="4">
        <dgm:presLayoutVars>
          <dgm:chMax val="0"/>
          <dgm:bulletEnabled val="1"/>
        </dgm:presLayoutVars>
      </dgm:prSet>
      <dgm:spPr/>
    </dgm:pt>
    <dgm:pt modelId="{1A81BBE3-7C7E-4700-9ACB-18F03B7F2CDC}" type="pres">
      <dgm:prSet presAssocID="{EBFDAA91-0035-4B3B-B0CE-9C039D99539C}" presName="negativeSpace" presStyleCnt="0"/>
      <dgm:spPr/>
    </dgm:pt>
    <dgm:pt modelId="{80B6F818-8339-400D-B184-4C64BBF7D10C}" type="pres">
      <dgm:prSet presAssocID="{EBFDAA91-0035-4B3B-B0CE-9C039D99539C}" presName="childText" presStyleLbl="conFgAcc1" presStyleIdx="0" presStyleCnt="4">
        <dgm:presLayoutVars>
          <dgm:bulletEnabled val="1"/>
        </dgm:presLayoutVars>
      </dgm:prSet>
      <dgm:spPr/>
    </dgm:pt>
    <dgm:pt modelId="{4F5B310F-2EF6-4306-AA02-373704B4CA3B}" type="pres">
      <dgm:prSet presAssocID="{8A13E446-71F4-4A9F-A77E-2C7ADCA85849}" presName="spaceBetweenRectangles" presStyleCnt="0"/>
      <dgm:spPr/>
    </dgm:pt>
    <dgm:pt modelId="{83C32162-3AE9-4F2A-99F2-4E9DE5D5BD76}" type="pres">
      <dgm:prSet presAssocID="{24F24137-CDC5-4A99-99BE-2E8AEDAF0C32}" presName="parentLin" presStyleCnt="0"/>
      <dgm:spPr/>
    </dgm:pt>
    <dgm:pt modelId="{88C4EF9A-69B9-4C3B-8182-456ABC08D8DE}" type="pres">
      <dgm:prSet presAssocID="{24F24137-CDC5-4A99-99BE-2E8AEDAF0C32}" presName="parentLeftMargin" presStyleLbl="node1" presStyleIdx="0" presStyleCnt="4"/>
      <dgm:spPr/>
    </dgm:pt>
    <dgm:pt modelId="{4B06DD19-ADAC-4A2A-99EF-7FC8110CA2BD}" type="pres">
      <dgm:prSet presAssocID="{24F24137-CDC5-4A99-99BE-2E8AEDAF0C32}" presName="parentText" presStyleLbl="node1" presStyleIdx="1" presStyleCnt="4">
        <dgm:presLayoutVars>
          <dgm:chMax val="0"/>
          <dgm:bulletEnabled val="1"/>
        </dgm:presLayoutVars>
      </dgm:prSet>
      <dgm:spPr/>
    </dgm:pt>
    <dgm:pt modelId="{1A8B7DC9-7923-4C35-942D-E86B7C1A79E7}" type="pres">
      <dgm:prSet presAssocID="{24F24137-CDC5-4A99-99BE-2E8AEDAF0C32}" presName="negativeSpace" presStyleCnt="0"/>
      <dgm:spPr/>
    </dgm:pt>
    <dgm:pt modelId="{A93E707A-26C8-47F0-B534-004390ED09F8}" type="pres">
      <dgm:prSet presAssocID="{24F24137-CDC5-4A99-99BE-2E8AEDAF0C32}" presName="childText" presStyleLbl="conFgAcc1" presStyleIdx="1" presStyleCnt="4">
        <dgm:presLayoutVars>
          <dgm:bulletEnabled val="1"/>
        </dgm:presLayoutVars>
      </dgm:prSet>
      <dgm:spPr/>
    </dgm:pt>
    <dgm:pt modelId="{742BC0EA-3470-431C-AFB3-125F3AA179DA}" type="pres">
      <dgm:prSet presAssocID="{5035F685-1DEF-4EFE-9C10-A3EBA9DFBF83}" presName="spaceBetweenRectangles" presStyleCnt="0"/>
      <dgm:spPr/>
    </dgm:pt>
    <dgm:pt modelId="{BAC9F9C0-767E-4EF5-935C-686F81BF2A82}" type="pres">
      <dgm:prSet presAssocID="{F13EFB52-4A34-4173-8466-997395382E87}" presName="parentLin" presStyleCnt="0"/>
      <dgm:spPr/>
    </dgm:pt>
    <dgm:pt modelId="{E3F098EA-F139-4F6C-A44F-EBAA23896DCC}" type="pres">
      <dgm:prSet presAssocID="{F13EFB52-4A34-4173-8466-997395382E87}" presName="parentLeftMargin" presStyleLbl="node1" presStyleIdx="1" presStyleCnt="4"/>
      <dgm:spPr/>
    </dgm:pt>
    <dgm:pt modelId="{CC853CC7-8F83-4FF5-B39A-95CCE705996B}" type="pres">
      <dgm:prSet presAssocID="{F13EFB52-4A34-4173-8466-997395382E87}" presName="parentText" presStyleLbl="node1" presStyleIdx="2" presStyleCnt="4">
        <dgm:presLayoutVars>
          <dgm:chMax val="0"/>
          <dgm:bulletEnabled val="1"/>
        </dgm:presLayoutVars>
      </dgm:prSet>
      <dgm:spPr/>
    </dgm:pt>
    <dgm:pt modelId="{174FB4CE-6C42-4B83-B71A-B9A5C2203341}" type="pres">
      <dgm:prSet presAssocID="{F13EFB52-4A34-4173-8466-997395382E87}" presName="negativeSpace" presStyleCnt="0"/>
      <dgm:spPr/>
    </dgm:pt>
    <dgm:pt modelId="{388FD3A6-8026-4BD5-A7E0-DAEC0613EF08}" type="pres">
      <dgm:prSet presAssocID="{F13EFB52-4A34-4173-8466-997395382E87}" presName="childText" presStyleLbl="conFgAcc1" presStyleIdx="2" presStyleCnt="4">
        <dgm:presLayoutVars>
          <dgm:bulletEnabled val="1"/>
        </dgm:presLayoutVars>
      </dgm:prSet>
      <dgm:spPr/>
    </dgm:pt>
    <dgm:pt modelId="{04D5143B-96A7-4E66-92D4-DB901F2D7BCE}" type="pres">
      <dgm:prSet presAssocID="{337922A2-544F-4A52-AB3E-D5F144AA6461}" presName="spaceBetweenRectangles" presStyleCnt="0"/>
      <dgm:spPr/>
    </dgm:pt>
    <dgm:pt modelId="{A4945475-B9A7-4E83-9DE0-F0285337BD8D}" type="pres">
      <dgm:prSet presAssocID="{91259FAD-25EE-423F-A911-D965CD0296AF}" presName="parentLin" presStyleCnt="0"/>
      <dgm:spPr/>
    </dgm:pt>
    <dgm:pt modelId="{EF2318BD-9035-45BA-B9EF-1AD3E0D6FBD7}" type="pres">
      <dgm:prSet presAssocID="{91259FAD-25EE-423F-A911-D965CD0296AF}" presName="parentLeftMargin" presStyleLbl="node1" presStyleIdx="2" presStyleCnt="4"/>
      <dgm:spPr/>
    </dgm:pt>
    <dgm:pt modelId="{4FA33EE8-2660-470E-A954-98E3B48D407B}" type="pres">
      <dgm:prSet presAssocID="{91259FAD-25EE-423F-A911-D965CD0296AF}" presName="parentText" presStyleLbl="node1" presStyleIdx="3" presStyleCnt="4">
        <dgm:presLayoutVars>
          <dgm:chMax val="0"/>
          <dgm:bulletEnabled val="1"/>
        </dgm:presLayoutVars>
      </dgm:prSet>
      <dgm:spPr/>
    </dgm:pt>
    <dgm:pt modelId="{4D117CE3-A19E-4F6D-A6F1-574C63688F3C}" type="pres">
      <dgm:prSet presAssocID="{91259FAD-25EE-423F-A911-D965CD0296AF}" presName="negativeSpace" presStyleCnt="0"/>
      <dgm:spPr/>
    </dgm:pt>
    <dgm:pt modelId="{923D91FA-E412-4E22-83F4-E5D0B50C8B78}" type="pres">
      <dgm:prSet presAssocID="{91259FAD-25EE-423F-A911-D965CD0296AF}" presName="childText" presStyleLbl="conFgAcc1" presStyleIdx="3" presStyleCnt="4">
        <dgm:presLayoutVars>
          <dgm:bulletEnabled val="1"/>
        </dgm:presLayoutVars>
      </dgm:prSet>
      <dgm:spPr/>
    </dgm:pt>
  </dgm:ptLst>
  <dgm:cxnLst>
    <dgm:cxn modelId="{26561510-7329-40EA-A844-7322F72DA1FD}" type="presOf" srcId="{24F24137-CDC5-4A99-99BE-2E8AEDAF0C32}" destId="{88C4EF9A-69B9-4C3B-8182-456ABC08D8DE}" srcOrd="0" destOrd="0" presId="urn:microsoft.com/office/officeart/2005/8/layout/list1"/>
    <dgm:cxn modelId="{23D83916-95AC-46EB-B2DE-36CF0944F3E7}" type="presOf" srcId="{12A6C692-1E71-4248-B548-C3DCE4DCD956}" destId="{80B6F818-8339-400D-B184-4C64BBF7D10C}" srcOrd="0" destOrd="0" presId="urn:microsoft.com/office/officeart/2005/8/layout/list1"/>
    <dgm:cxn modelId="{3836421C-073D-404C-AA21-17AC6A154121}" type="presOf" srcId="{F13EFB52-4A34-4173-8466-997395382E87}" destId="{CC853CC7-8F83-4FF5-B39A-95CCE705996B}" srcOrd="1" destOrd="0" presId="urn:microsoft.com/office/officeart/2005/8/layout/list1"/>
    <dgm:cxn modelId="{AF74C120-F253-43FC-8861-30C2FDCC8C9C}" srcId="{58191B5A-2716-484C-BA07-3E8A495EA53C}" destId="{91259FAD-25EE-423F-A911-D965CD0296AF}" srcOrd="3" destOrd="0" parTransId="{D74E3B49-7C28-49A1-8837-3358A3211ED6}" sibTransId="{637488A3-1809-4EFA-8A1F-AD4176145C9F}"/>
    <dgm:cxn modelId="{AF7B9824-B899-4972-9791-7168288518B2}" type="presOf" srcId="{91259FAD-25EE-423F-A911-D965CD0296AF}" destId="{4FA33EE8-2660-470E-A954-98E3B48D407B}" srcOrd="1" destOrd="0" presId="urn:microsoft.com/office/officeart/2005/8/layout/list1"/>
    <dgm:cxn modelId="{695D7D35-D845-4FAD-938F-94400A081914}" type="presOf" srcId="{A7582ED0-8245-440C-A6C9-B1B15B38ECEC}" destId="{923D91FA-E412-4E22-83F4-E5D0B50C8B78}" srcOrd="0" destOrd="0" presId="urn:microsoft.com/office/officeart/2005/8/layout/list1"/>
    <dgm:cxn modelId="{6BA3003C-BC8E-44B3-A495-69E6E895A21B}" type="presOf" srcId="{91259FAD-25EE-423F-A911-D965CD0296AF}" destId="{EF2318BD-9035-45BA-B9EF-1AD3E0D6FBD7}" srcOrd="0" destOrd="0" presId="urn:microsoft.com/office/officeart/2005/8/layout/list1"/>
    <dgm:cxn modelId="{8F9B4741-AB9C-4EBC-852E-358CBECF324A}" type="presOf" srcId="{EBFDAA91-0035-4B3B-B0CE-9C039D99539C}" destId="{9268E0F0-A517-4820-9CBD-C7D951C58554}" srcOrd="0" destOrd="0" presId="urn:microsoft.com/office/officeart/2005/8/layout/list1"/>
    <dgm:cxn modelId="{DF26FB48-8C97-47F6-95A7-C833C5E9877D}" srcId="{24F24137-CDC5-4A99-99BE-2E8AEDAF0C32}" destId="{66B5E6EB-5337-4FFC-8763-4EF6CFDF8B2C}" srcOrd="0" destOrd="0" parTransId="{8A042D87-295F-4A29-84CB-5A1BB95E570F}" sibTransId="{E7D16144-C91C-4701-9AD6-4200A9C9FD40}"/>
    <dgm:cxn modelId="{93A30D69-B29F-419D-B016-8CBFFBE10094}" srcId="{EBFDAA91-0035-4B3B-B0CE-9C039D99539C}" destId="{12A6C692-1E71-4248-B548-C3DCE4DCD956}" srcOrd="0" destOrd="0" parTransId="{F513FF26-9C94-4806-BF2D-E8F06CEDE7EF}" sibTransId="{38C41C0A-3C02-4929-BB8A-9A53F26B1EAF}"/>
    <dgm:cxn modelId="{B6AE3B4A-E6C7-4BE8-B0E6-7045D89CB923}" type="presOf" srcId="{58191B5A-2716-484C-BA07-3E8A495EA53C}" destId="{04F0085C-2E5A-42E4-A90D-FEF5E65BC87D}" srcOrd="0" destOrd="0" presId="urn:microsoft.com/office/officeart/2005/8/layout/list1"/>
    <dgm:cxn modelId="{D22F3351-7838-429B-AD77-0007A1EECF1C}" type="presOf" srcId="{F13EFB52-4A34-4173-8466-997395382E87}" destId="{E3F098EA-F139-4F6C-A44F-EBAA23896DCC}" srcOrd="0" destOrd="0" presId="urn:microsoft.com/office/officeart/2005/8/layout/list1"/>
    <dgm:cxn modelId="{EF885871-E421-4CD2-BBD6-D1853C7AE60A}" srcId="{58191B5A-2716-484C-BA07-3E8A495EA53C}" destId="{F13EFB52-4A34-4173-8466-997395382E87}" srcOrd="2" destOrd="0" parTransId="{FC5B7902-137C-409F-8250-E0BB29024CAB}" sibTransId="{337922A2-544F-4A52-AB3E-D5F144AA6461}"/>
    <dgm:cxn modelId="{838CDD79-9675-4B3C-97C2-B206F211CFE5}" type="presOf" srcId="{EBFDAA91-0035-4B3B-B0CE-9C039D99539C}" destId="{D3ED33C5-553B-4C35-9140-98C5094BE16B}" srcOrd="1" destOrd="0" presId="urn:microsoft.com/office/officeart/2005/8/layout/list1"/>
    <dgm:cxn modelId="{48DA4CB9-06D9-4D02-AF6B-19991EE62FC3}" srcId="{91259FAD-25EE-423F-A911-D965CD0296AF}" destId="{A7582ED0-8245-440C-A6C9-B1B15B38ECEC}" srcOrd="0" destOrd="0" parTransId="{B155A3FC-B303-4E24-8DD4-5DBE157A85AF}" sibTransId="{D8A158E5-628D-460F-A8EB-51094D22CEB3}"/>
    <dgm:cxn modelId="{BDCA93C8-B4B0-4DC3-84A1-BC7C1C479A9A}" srcId="{58191B5A-2716-484C-BA07-3E8A495EA53C}" destId="{EBFDAA91-0035-4B3B-B0CE-9C039D99539C}" srcOrd="0" destOrd="0" parTransId="{6AA55B2E-EB3F-429C-8B14-2A5BB4457319}" sibTransId="{8A13E446-71F4-4A9F-A77E-2C7ADCA85849}"/>
    <dgm:cxn modelId="{1F385BCB-F99F-4DF7-B1CE-B37E5B8EBF6A}" srcId="{58191B5A-2716-484C-BA07-3E8A495EA53C}" destId="{24F24137-CDC5-4A99-99BE-2E8AEDAF0C32}" srcOrd="1" destOrd="0" parTransId="{959DDE26-DD7F-4048-BB96-A22CFD327CCF}" sibTransId="{5035F685-1DEF-4EFE-9C10-A3EBA9DFBF83}"/>
    <dgm:cxn modelId="{D9A7E8F5-ADFA-4AA8-86E9-D3348473DE88}" type="presOf" srcId="{24F24137-CDC5-4A99-99BE-2E8AEDAF0C32}" destId="{4B06DD19-ADAC-4A2A-99EF-7FC8110CA2BD}" srcOrd="1" destOrd="0" presId="urn:microsoft.com/office/officeart/2005/8/layout/list1"/>
    <dgm:cxn modelId="{2632EFF5-FE22-4938-ABAD-F6FCFC95B7C6}" type="presOf" srcId="{66B5E6EB-5337-4FFC-8763-4EF6CFDF8B2C}" destId="{A93E707A-26C8-47F0-B534-004390ED09F8}" srcOrd="0" destOrd="0" presId="urn:microsoft.com/office/officeart/2005/8/layout/list1"/>
    <dgm:cxn modelId="{B4836DB0-2767-476E-A6FF-282712780E5E}" type="presParOf" srcId="{04F0085C-2E5A-42E4-A90D-FEF5E65BC87D}" destId="{A9B4371C-0A54-4C9E-B93D-0E27A411A602}" srcOrd="0" destOrd="0" presId="urn:microsoft.com/office/officeart/2005/8/layout/list1"/>
    <dgm:cxn modelId="{65FC32F4-CEAC-4A33-92F1-6FC0A264958D}" type="presParOf" srcId="{A9B4371C-0A54-4C9E-B93D-0E27A411A602}" destId="{9268E0F0-A517-4820-9CBD-C7D951C58554}" srcOrd="0" destOrd="0" presId="urn:microsoft.com/office/officeart/2005/8/layout/list1"/>
    <dgm:cxn modelId="{A901F81D-10BF-4652-875B-DBEC3EFDE3E2}" type="presParOf" srcId="{A9B4371C-0A54-4C9E-B93D-0E27A411A602}" destId="{D3ED33C5-553B-4C35-9140-98C5094BE16B}" srcOrd="1" destOrd="0" presId="urn:microsoft.com/office/officeart/2005/8/layout/list1"/>
    <dgm:cxn modelId="{C8C0EA4D-BB97-438D-AAE8-917F364EFF11}" type="presParOf" srcId="{04F0085C-2E5A-42E4-A90D-FEF5E65BC87D}" destId="{1A81BBE3-7C7E-4700-9ACB-18F03B7F2CDC}" srcOrd="1" destOrd="0" presId="urn:microsoft.com/office/officeart/2005/8/layout/list1"/>
    <dgm:cxn modelId="{77E67882-0916-4084-B62D-93A5F596FE54}" type="presParOf" srcId="{04F0085C-2E5A-42E4-A90D-FEF5E65BC87D}" destId="{80B6F818-8339-400D-B184-4C64BBF7D10C}" srcOrd="2" destOrd="0" presId="urn:microsoft.com/office/officeart/2005/8/layout/list1"/>
    <dgm:cxn modelId="{1C129E89-FD3D-4DAD-A5A8-EB90C267A161}" type="presParOf" srcId="{04F0085C-2E5A-42E4-A90D-FEF5E65BC87D}" destId="{4F5B310F-2EF6-4306-AA02-373704B4CA3B}" srcOrd="3" destOrd="0" presId="urn:microsoft.com/office/officeart/2005/8/layout/list1"/>
    <dgm:cxn modelId="{EA4B9D38-E6DC-47AA-8196-295A968D3562}" type="presParOf" srcId="{04F0085C-2E5A-42E4-A90D-FEF5E65BC87D}" destId="{83C32162-3AE9-4F2A-99F2-4E9DE5D5BD76}" srcOrd="4" destOrd="0" presId="urn:microsoft.com/office/officeart/2005/8/layout/list1"/>
    <dgm:cxn modelId="{B5024447-CD98-4D15-9FE7-94D51566FDDC}" type="presParOf" srcId="{83C32162-3AE9-4F2A-99F2-4E9DE5D5BD76}" destId="{88C4EF9A-69B9-4C3B-8182-456ABC08D8DE}" srcOrd="0" destOrd="0" presId="urn:microsoft.com/office/officeart/2005/8/layout/list1"/>
    <dgm:cxn modelId="{913D15DC-975F-48BA-A899-3EE57A926FFD}" type="presParOf" srcId="{83C32162-3AE9-4F2A-99F2-4E9DE5D5BD76}" destId="{4B06DD19-ADAC-4A2A-99EF-7FC8110CA2BD}" srcOrd="1" destOrd="0" presId="urn:microsoft.com/office/officeart/2005/8/layout/list1"/>
    <dgm:cxn modelId="{D31AF011-4150-40DB-B71A-9139C27A109F}" type="presParOf" srcId="{04F0085C-2E5A-42E4-A90D-FEF5E65BC87D}" destId="{1A8B7DC9-7923-4C35-942D-E86B7C1A79E7}" srcOrd="5" destOrd="0" presId="urn:microsoft.com/office/officeart/2005/8/layout/list1"/>
    <dgm:cxn modelId="{04EACDE4-F2E2-4665-B95E-70E7632EA51D}" type="presParOf" srcId="{04F0085C-2E5A-42E4-A90D-FEF5E65BC87D}" destId="{A93E707A-26C8-47F0-B534-004390ED09F8}" srcOrd="6" destOrd="0" presId="urn:microsoft.com/office/officeart/2005/8/layout/list1"/>
    <dgm:cxn modelId="{61140DC1-EF30-4092-AC33-06629407FBE2}" type="presParOf" srcId="{04F0085C-2E5A-42E4-A90D-FEF5E65BC87D}" destId="{742BC0EA-3470-431C-AFB3-125F3AA179DA}" srcOrd="7" destOrd="0" presId="urn:microsoft.com/office/officeart/2005/8/layout/list1"/>
    <dgm:cxn modelId="{235CAD8E-C42E-4748-B56C-F9DA89A8AE25}" type="presParOf" srcId="{04F0085C-2E5A-42E4-A90D-FEF5E65BC87D}" destId="{BAC9F9C0-767E-4EF5-935C-686F81BF2A82}" srcOrd="8" destOrd="0" presId="urn:microsoft.com/office/officeart/2005/8/layout/list1"/>
    <dgm:cxn modelId="{4ADCE40A-7BF1-442A-8699-EAFE2136FF98}" type="presParOf" srcId="{BAC9F9C0-767E-4EF5-935C-686F81BF2A82}" destId="{E3F098EA-F139-4F6C-A44F-EBAA23896DCC}" srcOrd="0" destOrd="0" presId="urn:microsoft.com/office/officeart/2005/8/layout/list1"/>
    <dgm:cxn modelId="{DD9164C3-D8FC-434B-8225-819B70534672}" type="presParOf" srcId="{BAC9F9C0-767E-4EF5-935C-686F81BF2A82}" destId="{CC853CC7-8F83-4FF5-B39A-95CCE705996B}" srcOrd="1" destOrd="0" presId="urn:microsoft.com/office/officeart/2005/8/layout/list1"/>
    <dgm:cxn modelId="{F19B0C3F-CD4C-4345-AD02-202BA8345E5A}" type="presParOf" srcId="{04F0085C-2E5A-42E4-A90D-FEF5E65BC87D}" destId="{174FB4CE-6C42-4B83-B71A-B9A5C2203341}" srcOrd="9" destOrd="0" presId="urn:microsoft.com/office/officeart/2005/8/layout/list1"/>
    <dgm:cxn modelId="{A863D146-C964-404E-B04B-3A542128AC71}" type="presParOf" srcId="{04F0085C-2E5A-42E4-A90D-FEF5E65BC87D}" destId="{388FD3A6-8026-4BD5-A7E0-DAEC0613EF08}" srcOrd="10" destOrd="0" presId="urn:microsoft.com/office/officeart/2005/8/layout/list1"/>
    <dgm:cxn modelId="{A40F8329-A9B2-4CF2-BB6B-41B45579AA1C}" type="presParOf" srcId="{04F0085C-2E5A-42E4-A90D-FEF5E65BC87D}" destId="{04D5143B-96A7-4E66-92D4-DB901F2D7BCE}" srcOrd="11" destOrd="0" presId="urn:microsoft.com/office/officeart/2005/8/layout/list1"/>
    <dgm:cxn modelId="{24989DF0-811F-45A6-8268-E9C8815EB640}" type="presParOf" srcId="{04F0085C-2E5A-42E4-A90D-FEF5E65BC87D}" destId="{A4945475-B9A7-4E83-9DE0-F0285337BD8D}" srcOrd="12" destOrd="0" presId="urn:microsoft.com/office/officeart/2005/8/layout/list1"/>
    <dgm:cxn modelId="{876DDC22-5D57-49B2-8174-8BB6CB8C095B}" type="presParOf" srcId="{A4945475-B9A7-4E83-9DE0-F0285337BD8D}" destId="{EF2318BD-9035-45BA-B9EF-1AD3E0D6FBD7}" srcOrd="0" destOrd="0" presId="urn:microsoft.com/office/officeart/2005/8/layout/list1"/>
    <dgm:cxn modelId="{56767ACE-6F49-4E49-9206-704831859304}" type="presParOf" srcId="{A4945475-B9A7-4E83-9DE0-F0285337BD8D}" destId="{4FA33EE8-2660-470E-A954-98E3B48D407B}" srcOrd="1" destOrd="0" presId="urn:microsoft.com/office/officeart/2005/8/layout/list1"/>
    <dgm:cxn modelId="{0B056F6F-877D-4016-BA14-965481E4BD7E}" type="presParOf" srcId="{04F0085C-2E5A-42E4-A90D-FEF5E65BC87D}" destId="{4D117CE3-A19E-4F6D-A6F1-574C63688F3C}" srcOrd="13" destOrd="0" presId="urn:microsoft.com/office/officeart/2005/8/layout/list1"/>
    <dgm:cxn modelId="{4A657A0D-67DF-48C1-96BB-EB077B48054C}" type="presParOf" srcId="{04F0085C-2E5A-42E4-A90D-FEF5E65BC87D}" destId="{923D91FA-E412-4E22-83F4-E5D0B50C8B78}"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C545CB-C4E3-4686-BA3D-296B489CB837}">
      <dsp:nvSpPr>
        <dsp:cNvPr id="0" name=""/>
        <dsp:cNvSpPr/>
      </dsp:nvSpPr>
      <dsp:spPr>
        <a:xfrm>
          <a:off x="96584" y="1483128"/>
          <a:ext cx="831140" cy="831140"/>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00235A-F570-4ECC-B891-1D86BE195883}">
      <dsp:nvSpPr>
        <dsp:cNvPr id="0" name=""/>
        <dsp:cNvSpPr/>
      </dsp:nvSpPr>
      <dsp:spPr>
        <a:xfrm>
          <a:off x="271123" y="1657668"/>
          <a:ext cx="482061" cy="48206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61D6304-68D1-4C35-8420-3CA6B3E4C1C8}">
      <dsp:nvSpPr>
        <dsp:cNvPr id="0" name=""/>
        <dsp:cNvSpPr/>
      </dsp:nvSpPr>
      <dsp:spPr>
        <a:xfrm>
          <a:off x="1105826" y="1483128"/>
          <a:ext cx="1959116" cy="8311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a:t>Robots to reduce human contact </a:t>
          </a:r>
          <a:endParaRPr lang="en-US" sz="1800" kern="1200"/>
        </a:p>
      </dsp:txBody>
      <dsp:txXfrm>
        <a:off x="1105826" y="1483128"/>
        <a:ext cx="1959116" cy="831140"/>
      </dsp:txXfrm>
    </dsp:sp>
    <dsp:sp modelId="{74E1F734-D9EE-464D-9D6D-57C797EAAB97}">
      <dsp:nvSpPr>
        <dsp:cNvPr id="0" name=""/>
        <dsp:cNvSpPr/>
      </dsp:nvSpPr>
      <dsp:spPr>
        <a:xfrm>
          <a:off x="3406304" y="1483128"/>
          <a:ext cx="831140" cy="831140"/>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F1C05C-7E3C-4B39-B44F-FA2F21716C97}">
      <dsp:nvSpPr>
        <dsp:cNvPr id="0" name=""/>
        <dsp:cNvSpPr/>
      </dsp:nvSpPr>
      <dsp:spPr>
        <a:xfrm>
          <a:off x="3580843" y="1657668"/>
          <a:ext cx="482061" cy="48206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2F9EE54-8D22-4E16-BC5A-3C402EA6D6DE}">
      <dsp:nvSpPr>
        <dsp:cNvPr id="0" name=""/>
        <dsp:cNvSpPr/>
      </dsp:nvSpPr>
      <dsp:spPr>
        <a:xfrm>
          <a:off x="4415546" y="1483128"/>
          <a:ext cx="1959116" cy="8311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a:t>Robots &amp; AI represent major innovation opportunity for the tourism sector &amp; can act as USP</a:t>
          </a:r>
          <a:endParaRPr lang="en-US" sz="1800" kern="1200"/>
        </a:p>
      </dsp:txBody>
      <dsp:txXfrm>
        <a:off x="4415546" y="1483128"/>
        <a:ext cx="1959116" cy="831140"/>
      </dsp:txXfrm>
    </dsp:sp>
    <dsp:sp modelId="{C5845358-0D3F-495F-8242-9CB76EDB910E}">
      <dsp:nvSpPr>
        <dsp:cNvPr id="0" name=""/>
        <dsp:cNvSpPr/>
      </dsp:nvSpPr>
      <dsp:spPr>
        <a:xfrm>
          <a:off x="96584" y="3262282"/>
          <a:ext cx="831140" cy="831140"/>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EDBC34-E91F-4B69-A635-8B5598EF4F2E}">
      <dsp:nvSpPr>
        <dsp:cNvPr id="0" name=""/>
        <dsp:cNvSpPr/>
      </dsp:nvSpPr>
      <dsp:spPr>
        <a:xfrm>
          <a:off x="271123" y="3436822"/>
          <a:ext cx="482061" cy="48206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3AB011F-7D0C-42F5-B1E1-A886E7D17CEE}">
      <dsp:nvSpPr>
        <dsp:cNvPr id="0" name=""/>
        <dsp:cNvSpPr/>
      </dsp:nvSpPr>
      <dsp:spPr>
        <a:xfrm>
          <a:off x="1105826" y="3262282"/>
          <a:ext cx="1959116" cy="8311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a:t>Universal design  &amp; the value of the ‘purple pound’</a:t>
          </a:r>
          <a:endParaRPr lang="en-US" sz="1800" kern="1200"/>
        </a:p>
      </dsp:txBody>
      <dsp:txXfrm>
        <a:off x="1105826" y="3262282"/>
        <a:ext cx="1959116" cy="831140"/>
      </dsp:txXfrm>
    </dsp:sp>
    <dsp:sp modelId="{6BACF24B-DB1E-4844-9FCC-AD950238A492}">
      <dsp:nvSpPr>
        <dsp:cNvPr id="0" name=""/>
        <dsp:cNvSpPr/>
      </dsp:nvSpPr>
      <dsp:spPr>
        <a:xfrm>
          <a:off x="3406304" y="3262282"/>
          <a:ext cx="831140" cy="831140"/>
        </a:xfrm>
        <a:prstGeom prst="ellipse">
          <a:avLst/>
        </a:prstGeom>
        <a:solidFill>
          <a:schemeClr val="accent1">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3C4B1F-0F4C-4640-81C9-8FF641EFD91A}">
      <dsp:nvSpPr>
        <dsp:cNvPr id="0" name=""/>
        <dsp:cNvSpPr/>
      </dsp:nvSpPr>
      <dsp:spPr>
        <a:xfrm>
          <a:off x="3580843" y="3436822"/>
          <a:ext cx="482061" cy="48206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F6E5C4F-7E28-4EFA-90F8-6D9A26A9598A}">
      <dsp:nvSpPr>
        <dsp:cNvPr id="0" name=""/>
        <dsp:cNvSpPr/>
      </dsp:nvSpPr>
      <dsp:spPr>
        <a:xfrm>
          <a:off x="4415546" y="3262282"/>
          <a:ext cx="1959116" cy="8311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GB" sz="1800" kern="1200"/>
            <a:t>So it is a good idea? </a:t>
          </a:r>
          <a:endParaRPr lang="en-US" sz="1800" kern="1200"/>
        </a:p>
      </dsp:txBody>
      <dsp:txXfrm>
        <a:off x="4415546" y="3262282"/>
        <a:ext cx="1959116" cy="8311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D35AD6-E1A3-490F-8ED4-2DEE8EBADD9D}">
      <dsp:nvSpPr>
        <dsp:cNvPr id="0" name=""/>
        <dsp:cNvSpPr/>
      </dsp:nvSpPr>
      <dsp:spPr>
        <a:xfrm>
          <a:off x="0" y="1781"/>
          <a:ext cx="6280825"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B22F67FE-22B4-43C9-9B4C-E06E51A208DB}">
      <dsp:nvSpPr>
        <dsp:cNvPr id="0" name=""/>
        <dsp:cNvSpPr/>
      </dsp:nvSpPr>
      <dsp:spPr>
        <a:xfrm>
          <a:off x="0" y="1781"/>
          <a:ext cx="6280825" cy="1214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a:t>1) explore the attitudes tourists have towards humanoid robot interactions in a tourist setting, such as obtaining information about local area, tourist routes, local attraction, etc.; </a:t>
          </a:r>
          <a:endParaRPr lang="en-US" sz="2000" kern="1200"/>
        </a:p>
      </dsp:txBody>
      <dsp:txXfrm>
        <a:off x="0" y="1781"/>
        <a:ext cx="6280825" cy="1214964"/>
      </dsp:txXfrm>
    </dsp:sp>
    <dsp:sp modelId="{2C906830-1B89-400B-B0AD-44A9EA469E52}">
      <dsp:nvSpPr>
        <dsp:cNvPr id="0" name=""/>
        <dsp:cNvSpPr/>
      </dsp:nvSpPr>
      <dsp:spPr>
        <a:xfrm>
          <a:off x="0" y="1216745"/>
          <a:ext cx="6280825" cy="0"/>
        </a:xfrm>
        <a:prstGeom prst="line">
          <a:avLst/>
        </a:prstGeom>
        <a:solidFill>
          <a:schemeClr val="accent2">
            <a:hueOff val="560596"/>
            <a:satOff val="-25182"/>
            <a:lumOff val="3334"/>
            <a:alphaOff val="0"/>
          </a:schemeClr>
        </a:solidFill>
        <a:ln w="12700" cap="flat" cmpd="sng" algn="ctr">
          <a:solidFill>
            <a:schemeClr val="accent2">
              <a:hueOff val="560596"/>
              <a:satOff val="-25182"/>
              <a:lumOff val="3334"/>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2C97A5DE-D408-430A-8D10-0A73688D1936}">
      <dsp:nvSpPr>
        <dsp:cNvPr id="0" name=""/>
        <dsp:cNvSpPr/>
      </dsp:nvSpPr>
      <dsp:spPr>
        <a:xfrm>
          <a:off x="0" y="1216745"/>
          <a:ext cx="6280825" cy="1214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a:t>2) map out accessibility barriers tourist have in relation to obtaining tourist information and services; </a:t>
          </a:r>
          <a:endParaRPr lang="en-US" sz="2000" kern="1200"/>
        </a:p>
      </dsp:txBody>
      <dsp:txXfrm>
        <a:off x="0" y="1216745"/>
        <a:ext cx="6280825" cy="1214964"/>
      </dsp:txXfrm>
    </dsp:sp>
    <dsp:sp modelId="{17638F20-84D6-4D97-A567-CA6D772080DA}">
      <dsp:nvSpPr>
        <dsp:cNvPr id="0" name=""/>
        <dsp:cNvSpPr/>
      </dsp:nvSpPr>
      <dsp:spPr>
        <a:xfrm>
          <a:off x="0" y="2431710"/>
          <a:ext cx="6280825" cy="0"/>
        </a:xfrm>
        <a:prstGeom prst="line">
          <a:avLst/>
        </a:prstGeom>
        <a:solidFill>
          <a:schemeClr val="accent2">
            <a:hueOff val="1121191"/>
            <a:satOff val="-50365"/>
            <a:lumOff val="6667"/>
            <a:alphaOff val="0"/>
          </a:schemeClr>
        </a:solidFill>
        <a:ln w="12700" cap="flat" cmpd="sng" algn="ctr">
          <a:solidFill>
            <a:schemeClr val="accent2">
              <a:hueOff val="1121191"/>
              <a:satOff val="-50365"/>
              <a:lumOff val="6667"/>
              <a:alphaOff val="0"/>
            </a:schemeClr>
          </a:solidFill>
          <a:prstDash val="solid"/>
        </a:ln>
        <a:effectLst/>
      </dsp:spPr>
      <dsp:style>
        <a:lnRef idx="2">
          <a:scrgbClr r="0" g="0" b="0"/>
        </a:lnRef>
        <a:fillRef idx="1">
          <a:scrgbClr r="0" g="0" b="0"/>
        </a:fillRef>
        <a:effectRef idx="1">
          <a:scrgbClr r="0" g="0" b="0"/>
        </a:effectRef>
        <a:fontRef idx="minor">
          <a:schemeClr val="lt1"/>
        </a:fontRef>
      </dsp:style>
    </dsp:sp>
    <dsp:sp modelId="{87353374-7AA4-4B4B-9E31-4E6A21453EA7}">
      <dsp:nvSpPr>
        <dsp:cNvPr id="0" name=""/>
        <dsp:cNvSpPr/>
      </dsp:nvSpPr>
      <dsp:spPr>
        <a:xfrm>
          <a:off x="0" y="2431710"/>
          <a:ext cx="6280825" cy="1214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kern="1200"/>
            <a:t>3) inform a roadmap relating to accessibility features of robot tour-guides.</a:t>
          </a:r>
          <a:endParaRPr lang="en-US" sz="2000" kern="1200"/>
        </a:p>
      </dsp:txBody>
      <dsp:txXfrm>
        <a:off x="0" y="2431710"/>
        <a:ext cx="6280825" cy="12149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310944-DE81-43B5-B40C-2762C73D05E0}">
      <dsp:nvSpPr>
        <dsp:cNvPr id="0" name=""/>
        <dsp:cNvSpPr/>
      </dsp:nvSpPr>
      <dsp:spPr>
        <a:xfrm>
          <a:off x="36234" y="342"/>
          <a:ext cx="2047913" cy="1228748"/>
        </a:xfrm>
        <a:prstGeom prst="rect">
          <a:avLst/>
        </a:prstGeom>
        <a:gradFill rotWithShape="0">
          <a:gsLst>
            <a:gs pos="0">
              <a:schemeClr val="accent2">
                <a:hueOff val="0"/>
                <a:satOff val="0"/>
                <a:lumOff val="0"/>
                <a:alphaOff val="0"/>
                <a:satMod val="100000"/>
                <a:lumMod val="100000"/>
              </a:schemeClr>
            </a:gs>
            <a:gs pos="50000">
              <a:schemeClr val="accent2">
                <a:hueOff val="0"/>
                <a:satOff val="0"/>
                <a:lumOff val="0"/>
                <a:alphaOff val="0"/>
                <a:shade val="99000"/>
                <a:satMod val="105000"/>
                <a:lumMod val="100000"/>
              </a:schemeClr>
            </a:gs>
            <a:gs pos="100000">
              <a:schemeClr val="accent2">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Exploring general attitudes to robots </a:t>
          </a:r>
          <a:r>
            <a:rPr lang="en-GB" sz="1200" kern="1200"/>
            <a:t> </a:t>
          </a:r>
          <a:endParaRPr lang="en-GB" sz="1800" kern="1200"/>
        </a:p>
      </dsp:txBody>
      <dsp:txXfrm>
        <a:off x="36234" y="342"/>
        <a:ext cx="2047913" cy="1228748"/>
      </dsp:txXfrm>
    </dsp:sp>
    <dsp:sp modelId="{47C0B0E6-2BF3-44C7-900C-CB12BF508E03}">
      <dsp:nvSpPr>
        <dsp:cNvPr id="0" name=""/>
        <dsp:cNvSpPr/>
      </dsp:nvSpPr>
      <dsp:spPr>
        <a:xfrm>
          <a:off x="2288940" y="342"/>
          <a:ext cx="2047913" cy="1228748"/>
        </a:xfrm>
        <a:prstGeom prst="rect">
          <a:avLst/>
        </a:prstGeom>
        <a:gradFill rotWithShape="0">
          <a:gsLst>
            <a:gs pos="0">
              <a:schemeClr val="accent3">
                <a:hueOff val="0"/>
                <a:satOff val="0"/>
                <a:lumOff val="0"/>
                <a:alphaOff val="0"/>
                <a:satMod val="100000"/>
                <a:lumMod val="100000"/>
              </a:schemeClr>
            </a:gs>
            <a:gs pos="50000">
              <a:schemeClr val="accent3">
                <a:hueOff val="0"/>
                <a:satOff val="0"/>
                <a:lumOff val="0"/>
                <a:alphaOff val="0"/>
                <a:shade val="99000"/>
                <a:satMod val="105000"/>
                <a:lumMod val="100000"/>
              </a:schemeClr>
            </a:gs>
            <a:gs pos="100000">
              <a:schemeClr val="accent3">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  Exploring appropriateness of robots to fulfil various tasks in tourism setting </a:t>
          </a:r>
        </a:p>
      </dsp:txBody>
      <dsp:txXfrm>
        <a:off x="2288940" y="342"/>
        <a:ext cx="2047913" cy="1228748"/>
      </dsp:txXfrm>
    </dsp:sp>
    <dsp:sp modelId="{CCFFFA30-DC7F-4CF2-91DC-C9295F68B938}">
      <dsp:nvSpPr>
        <dsp:cNvPr id="0" name=""/>
        <dsp:cNvSpPr/>
      </dsp:nvSpPr>
      <dsp:spPr>
        <a:xfrm>
          <a:off x="4541645" y="342"/>
          <a:ext cx="2047913" cy="1228748"/>
        </a:xfrm>
        <a:prstGeom prst="rect">
          <a:avLst/>
        </a:prstGeom>
        <a:gradFill rotWithShape="0">
          <a:gsLst>
            <a:gs pos="0">
              <a:schemeClr val="accent4">
                <a:hueOff val="0"/>
                <a:satOff val="0"/>
                <a:lumOff val="0"/>
                <a:alphaOff val="0"/>
                <a:satMod val="100000"/>
                <a:lumMod val="100000"/>
              </a:schemeClr>
            </a:gs>
            <a:gs pos="50000">
              <a:schemeClr val="accent4">
                <a:hueOff val="0"/>
                <a:satOff val="0"/>
                <a:lumOff val="0"/>
                <a:alphaOff val="0"/>
                <a:shade val="99000"/>
                <a:satMod val="105000"/>
                <a:lumMod val="100000"/>
              </a:schemeClr>
            </a:gs>
            <a:gs pos="100000">
              <a:schemeClr val="accent4">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Mapping information provision relating to tourist facilities </a:t>
          </a:r>
        </a:p>
      </dsp:txBody>
      <dsp:txXfrm>
        <a:off x="4541645" y="342"/>
        <a:ext cx="2047913" cy="1228748"/>
      </dsp:txXfrm>
    </dsp:sp>
    <dsp:sp modelId="{F367EE64-015C-4B27-A524-1BCDA0E9EEDA}">
      <dsp:nvSpPr>
        <dsp:cNvPr id="0" name=""/>
        <dsp:cNvSpPr/>
      </dsp:nvSpPr>
      <dsp:spPr>
        <a:xfrm>
          <a:off x="36234" y="1433882"/>
          <a:ext cx="2047913" cy="1228748"/>
        </a:xfrm>
        <a:prstGeom prst="rect">
          <a:avLst/>
        </a:prstGeom>
        <a:gradFill rotWithShape="0">
          <a:gsLst>
            <a:gs pos="0">
              <a:schemeClr val="accent5">
                <a:hueOff val="0"/>
                <a:satOff val="0"/>
                <a:lumOff val="0"/>
                <a:alphaOff val="0"/>
                <a:satMod val="100000"/>
                <a:lumMod val="100000"/>
              </a:schemeClr>
            </a:gs>
            <a:gs pos="50000">
              <a:schemeClr val="accent5">
                <a:hueOff val="0"/>
                <a:satOff val="0"/>
                <a:lumOff val="0"/>
                <a:alphaOff val="0"/>
                <a:shade val="99000"/>
                <a:satMod val="105000"/>
                <a:lumMod val="100000"/>
              </a:schemeClr>
            </a:gs>
            <a:gs pos="100000">
              <a:schemeClr val="accent5">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Where would be appropriate to have the robots placed</a:t>
          </a:r>
        </a:p>
      </dsp:txBody>
      <dsp:txXfrm>
        <a:off x="36234" y="1433882"/>
        <a:ext cx="2047913" cy="1228748"/>
      </dsp:txXfrm>
    </dsp:sp>
    <dsp:sp modelId="{635524D7-CC2F-4447-B217-C3E4E76189AC}">
      <dsp:nvSpPr>
        <dsp:cNvPr id="0" name=""/>
        <dsp:cNvSpPr/>
      </dsp:nvSpPr>
      <dsp:spPr>
        <a:xfrm>
          <a:off x="2288940" y="1433882"/>
          <a:ext cx="2047913" cy="1228748"/>
        </a:xfrm>
        <a:prstGeom prst="rect">
          <a:avLst/>
        </a:prstGeom>
        <a:gradFill rotWithShape="0">
          <a:gsLst>
            <a:gs pos="0">
              <a:schemeClr val="accent6">
                <a:hueOff val="0"/>
                <a:satOff val="0"/>
                <a:lumOff val="0"/>
                <a:alphaOff val="0"/>
                <a:satMod val="100000"/>
                <a:lumMod val="100000"/>
              </a:schemeClr>
            </a:gs>
            <a:gs pos="50000">
              <a:schemeClr val="accent6">
                <a:hueOff val="0"/>
                <a:satOff val="0"/>
                <a:lumOff val="0"/>
                <a:alphaOff val="0"/>
                <a:shade val="99000"/>
                <a:satMod val="105000"/>
                <a:lumMod val="100000"/>
              </a:schemeClr>
            </a:gs>
            <a:gs pos="100000">
              <a:schemeClr val="accent6">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Mapping comfort of interactions</a:t>
          </a:r>
        </a:p>
      </dsp:txBody>
      <dsp:txXfrm>
        <a:off x="2288940" y="1433882"/>
        <a:ext cx="2047913" cy="1228748"/>
      </dsp:txXfrm>
    </dsp:sp>
    <dsp:sp modelId="{DF6E227D-4E57-4695-A1B5-43D807C8577A}">
      <dsp:nvSpPr>
        <dsp:cNvPr id="0" name=""/>
        <dsp:cNvSpPr/>
      </dsp:nvSpPr>
      <dsp:spPr>
        <a:xfrm>
          <a:off x="4541645" y="1433882"/>
          <a:ext cx="2047913" cy="1228748"/>
        </a:xfrm>
        <a:prstGeom prst="rect">
          <a:avLst/>
        </a:prstGeom>
        <a:gradFill rotWithShape="0">
          <a:gsLst>
            <a:gs pos="0">
              <a:schemeClr val="accent2">
                <a:hueOff val="0"/>
                <a:satOff val="0"/>
                <a:lumOff val="0"/>
                <a:alphaOff val="0"/>
                <a:satMod val="100000"/>
                <a:lumMod val="100000"/>
              </a:schemeClr>
            </a:gs>
            <a:gs pos="50000">
              <a:schemeClr val="accent2">
                <a:hueOff val="0"/>
                <a:satOff val="0"/>
                <a:lumOff val="0"/>
                <a:alphaOff val="0"/>
                <a:shade val="99000"/>
                <a:satMod val="105000"/>
                <a:lumMod val="100000"/>
              </a:schemeClr>
            </a:gs>
            <a:gs pos="100000">
              <a:schemeClr val="accent2">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Exploring accessibility of technology</a:t>
          </a:r>
        </a:p>
      </dsp:txBody>
      <dsp:txXfrm>
        <a:off x="4541645" y="1433882"/>
        <a:ext cx="2047913" cy="1228748"/>
      </dsp:txXfrm>
    </dsp:sp>
    <dsp:sp modelId="{B289D107-1611-432B-8510-683225B7CD75}">
      <dsp:nvSpPr>
        <dsp:cNvPr id="0" name=""/>
        <dsp:cNvSpPr/>
      </dsp:nvSpPr>
      <dsp:spPr>
        <a:xfrm>
          <a:off x="2288940" y="2867422"/>
          <a:ext cx="2047913" cy="1228748"/>
        </a:xfrm>
        <a:prstGeom prst="rect">
          <a:avLst/>
        </a:prstGeom>
        <a:gradFill rotWithShape="0">
          <a:gsLst>
            <a:gs pos="0">
              <a:schemeClr val="accent3">
                <a:hueOff val="0"/>
                <a:satOff val="0"/>
                <a:lumOff val="0"/>
                <a:alphaOff val="0"/>
                <a:satMod val="100000"/>
                <a:lumMod val="100000"/>
              </a:schemeClr>
            </a:gs>
            <a:gs pos="50000">
              <a:schemeClr val="accent3">
                <a:hueOff val="0"/>
                <a:satOff val="0"/>
                <a:lumOff val="0"/>
                <a:alphaOff val="0"/>
                <a:shade val="99000"/>
                <a:satMod val="105000"/>
                <a:lumMod val="100000"/>
              </a:schemeClr>
            </a:gs>
            <a:gs pos="100000">
              <a:schemeClr val="accent3">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a:t>Mapping robot functionalities</a:t>
          </a:r>
        </a:p>
      </dsp:txBody>
      <dsp:txXfrm>
        <a:off x="2288940" y="2867422"/>
        <a:ext cx="2047913" cy="12287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B6F818-8339-400D-B184-4C64BBF7D10C}">
      <dsp:nvSpPr>
        <dsp:cNvPr id="0" name=""/>
        <dsp:cNvSpPr/>
      </dsp:nvSpPr>
      <dsp:spPr>
        <a:xfrm>
          <a:off x="0" y="240510"/>
          <a:ext cx="5101688" cy="90720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ln>
        <a:effectLst>
          <a:outerShdw blurRad="38100" dist="12700" dir="5400000" algn="ctr" rotWithShape="0">
            <a:srgbClr val="000000">
              <a:alpha val="63000"/>
            </a:srgbClr>
          </a:outerShdw>
        </a:effectLst>
      </dsp:spPr>
      <dsp:style>
        <a:lnRef idx="1">
          <a:scrgbClr r="0" g="0" b="0"/>
        </a:lnRef>
        <a:fillRef idx="1">
          <a:scrgbClr r="0" g="0" b="0"/>
        </a:fillRef>
        <a:effectRef idx="2">
          <a:scrgbClr r="0" g="0" b="0"/>
        </a:effectRef>
        <a:fontRef idx="minor"/>
      </dsp:style>
      <dsp:txBody>
        <a:bodyPr spcFirstLastPara="0" vert="horz" wrap="square" lIns="395948" tIns="333248" rIns="39594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Broader tourism application</a:t>
          </a:r>
        </a:p>
        <a:p>
          <a:pPr marL="171450" lvl="1" indent="-171450" algn="l" defTabSz="711200">
            <a:lnSpc>
              <a:spcPct val="90000"/>
            </a:lnSpc>
            <a:spcBef>
              <a:spcPct val="0"/>
            </a:spcBef>
            <a:spcAft>
              <a:spcPct val="15000"/>
            </a:spcAft>
            <a:buChar char="•"/>
          </a:pPr>
          <a:r>
            <a:rPr lang="en-US" sz="1600" kern="1200"/>
            <a:t>Customised to the destination &amp; all tourist groups </a:t>
          </a:r>
        </a:p>
      </dsp:txBody>
      <dsp:txXfrm>
        <a:off x="0" y="240510"/>
        <a:ext cx="5101688" cy="907200"/>
      </dsp:txXfrm>
    </dsp:sp>
    <dsp:sp modelId="{D3ED33C5-553B-4C35-9140-98C5094BE16B}">
      <dsp:nvSpPr>
        <dsp:cNvPr id="0" name=""/>
        <dsp:cNvSpPr/>
      </dsp:nvSpPr>
      <dsp:spPr>
        <a:xfrm>
          <a:off x="255084" y="4350"/>
          <a:ext cx="3571181" cy="472320"/>
        </a:xfrm>
        <a:prstGeom prst="roundRect">
          <a:avLst/>
        </a:prstGeom>
        <a:gradFill rotWithShape="0">
          <a:gsLst>
            <a:gs pos="0">
              <a:schemeClr val="accent5">
                <a:hueOff val="0"/>
                <a:satOff val="0"/>
                <a:lumOff val="0"/>
                <a:alphaOff val="0"/>
                <a:satMod val="100000"/>
                <a:lumMod val="100000"/>
              </a:schemeClr>
            </a:gs>
            <a:gs pos="50000">
              <a:schemeClr val="accent5">
                <a:hueOff val="0"/>
                <a:satOff val="0"/>
                <a:lumOff val="0"/>
                <a:alphaOff val="0"/>
                <a:shade val="99000"/>
                <a:satMod val="105000"/>
                <a:lumMod val="100000"/>
              </a:schemeClr>
            </a:gs>
            <a:gs pos="100000">
              <a:schemeClr val="accent5">
                <a:hueOff val="0"/>
                <a:satOff val="0"/>
                <a:lumOff val="0"/>
                <a:alphaOff val="0"/>
                <a:shade val="98000"/>
                <a:satMod val="105000"/>
                <a:lumMod val="100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134982" tIns="0" rIns="134982" bIns="0" numCol="1" spcCol="1270" anchor="ctr" anchorCtr="0">
          <a:noAutofit/>
        </a:bodyPr>
        <a:lstStyle/>
        <a:p>
          <a:pPr marL="0" lvl="0" indent="0" algn="l" defTabSz="711200">
            <a:lnSpc>
              <a:spcPct val="90000"/>
            </a:lnSpc>
            <a:spcBef>
              <a:spcPct val="0"/>
            </a:spcBef>
            <a:spcAft>
              <a:spcPct val="35000"/>
            </a:spcAft>
            <a:buNone/>
          </a:pPr>
          <a:r>
            <a:rPr lang="en-GB" sz="1600" kern="1200"/>
            <a:t>Situational</a:t>
          </a:r>
          <a:endParaRPr lang="en-US" sz="1600" kern="1200"/>
        </a:p>
      </dsp:txBody>
      <dsp:txXfrm>
        <a:off x="278141" y="27407"/>
        <a:ext cx="3525067" cy="426206"/>
      </dsp:txXfrm>
    </dsp:sp>
    <dsp:sp modelId="{A93E707A-26C8-47F0-B534-004390ED09F8}">
      <dsp:nvSpPr>
        <dsp:cNvPr id="0" name=""/>
        <dsp:cNvSpPr/>
      </dsp:nvSpPr>
      <dsp:spPr>
        <a:xfrm>
          <a:off x="0" y="1470270"/>
          <a:ext cx="5101688" cy="1108800"/>
        </a:xfrm>
        <a:prstGeom prst="rect">
          <a:avLst/>
        </a:prstGeom>
        <a:solidFill>
          <a:schemeClr val="lt1">
            <a:alpha val="90000"/>
            <a:hueOff val="0"/>
            <a:satOff val="0"/>
            <a:lumOff val="0"/>
            <a:alphaOff val="0"/>
          </a:schemeClr>
        </a:solidFill>
        <a:ln w="6350" cap="flat" cmpd="sng" algn="ctr">
          <a:solidFill>
            <a:schemeClr val="accent5">
              <a:hueOff val="-7107707"/>
              <a:satOff val="4040"/>
              <a:lumOff val="-3333"/>
              <a:alphaOff val="0"/>
            </a:schemeClr>
          </a:solidFill>
          <a:prstDash val="solid"/>
        </a:ln>
        <a:effectLst>
          <a:outerShdw blurRad="38100" dist="12700" dir="5400000" algn="ctr" rotWithShape="0">
            <a:srgbClr val="000000">
              <a:alpha val="63000"/>
            </a:srgbClr>
          </a:outerShdw>
        </a:effectLst>
      </dsp:spPr>
      <dsp:style>
        <a:lnRef idx="1">
          <a:scrgbClr r="0" g="0" b="0"/>
        </a:lnRef>
        <a:fillRef idx="1">
          <a:scrgbClr r="0" g="0" b="0"/>
        </a:fillRef>
        <a:effectRef idx="2">
          <a:scrgbClr r="0" g="0" b="0"/>
        </a:effectRef>
        <a:fontRef idx="minor"/>
      </dsp:style>
      <dsp:txBody>
        <a:bodyPr spcFirstLastPara="0" vert="horz" wrap="square" lIns="395948" tIns="333248" rIns="39594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Attitudes to technology within cultural context </a:t>
          </a:r>
        </a:p>
        <a:p>
          <a:pPr marL="171450" lvl="1" indent="-171450" algn="l" defTabSz="711200">
            <a:lnSpc>
              <a:spcPct val="90000"/>
            </a:lnSpc>
            <a:spcBef>
              <a:spcPct val="0"/>
            </a:spcBef>
            <a:spcAft>
              <a:spcPct val="15000"/>
            </a:spcAft>
            <a:buChar char="•"/>
          </a:pPr>
          <a:r>
            <a:rPr lang="en-US" sz="1600" kern="1200"/>
            <a:t>Acceptance of technologies within the specific tourist setting</a:t>
          </a:r>
        </a:p>
      </dsp:txBody>
      <dsp:txXfrm>
        <a:off x="0" y="1470270"/>
        <a:ext cx="5101688" cy="1108800"/>
      </dsp:txXfrm>
    </dsp:sp>
    <dsp:sp modelId="{4B06DD19-ADAC-4A2A-99EF-7FC8110CA2BD}">
      <dsp:nvSpPr>
        <dsp:cNvPr id="0" name=""/>
        <dsp:cNvSpPr/>
      </dsp:nvSpPr>
      <dsp:spPr>
        <a:xfrm>
          <a:off x="255084" y="1234110"/>
          <a:ext cx="3571181" cy="472320"/>
        </a:xfrm>
        <a:prstGeom prst="roundRect">
          <a:avLst/>
        </a:prstGeom>
        <a:gradFill rotWithShape="0">
          <a:gsLst>
            <a:gs pos="0">
              <a:schemeClr val="accent5">
                <a:hueOff val="-7107707"/>
                <a:satOff val="4040"/>
                <a:lumOff val="-3333"/>
                <a:alphaOff val="0"/>
                <a:satMod val="100000"/>
                <a:lumMod val="100000"/>
              </a:schemeClr>
            </a:gs>
            <a:gs pos="50000">
              <a:schemeClr val="accent5">
                <a:hueOff val="-7107707"/>
                <a:satOff val="4040"/>
                <a:lumOff val="-3333"/>
                <a:alphaOff val="0"/>
                <a:shade val="99000"/>
                <a:satMod val="105000"/>
                <a:lumMod val="100000"/>
              </a:schemeClr>
            </a:gs>
            <a:gs pos="100000">
              <a:schemeClr val="accent5">
                <a:hueOff val="-7107707"/>
                <a:satOff val="4040"/>
                <a:lumOff val="-3333"/>
                <a:alphaOff val="0"/>
                <a:shade val="98000"/>
                <a:satMod val="105000"/>
                <a:lumMod val="100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134982" tIns="0" rIns="134982" bIns="0" numCol="1" spcCol="1270" anchor="ctr" anchorCtr="0">
          <a:noAutofit/>
        </a:bodyPr>
        <a:lstStyle/>
        <a:p>
          <a:pPr marL="0" lvl="0" indent="0" algn="l" defTabSz="711200">
            <a:lnSpc>
              <a:spcPct val="90000"/>
            </a:lnSpc>
            <a:spcBef>
              <a:spcPct val="0"/>
            </a:spcBef>
            <a:spcAft>
              <a:spcPct val="35000"/>
            </a:spcAft>
            <a:buNone/>
          </a:pPr>
          <a:r>
            <a:rPr lang="en-GB" sz="1600" kern="1200"/>
            <a:t>Cultural</a:t>
          </a:r>
          <a:endParaRPr lang="en-US" sz="1600" kern="1200"/>
        </a:p>
      </dsp:txBody>
      <dsp:txXfrm>
        <a:off x="278141" y="1257167"/>
        <a:ext cx="3525067" cy="426206"/>
      </dsp:txXfrm>
    </dsp:sp>
    <dsp:sp modelId="{388FD3A6-8026-4BD5-A7E0-DAEC0613EF08}">
      <dsp:nvSpPr>
        <dsp:cNvPr id="0" name=""/>
        <dsp:cNvSpPr/>
      </dsp:nvSpPr>
      <dsp:spPr>
        <a:xfrm>
          <a:off x="0" y="2901630"/>
          <a:ext cx="5101688" cy="403200"/>
        </a:xfrm>
        <a:prstGeom prst="rect">
          <a:avLst/>
        </a:prstGeom>
        <a:solidFill>
          <a:schemeClr val="lt1">
            <a:alpha val="90000"/>
            <a:hueOff val="0"/>
            <a:satOff val="0"/>
            <a:lumOff val="0"/>
            <a:alphaOff val="0"/>
          </a:schemeClr>
        </a:solidFill>
        <a:ln w="6350" cap="flat" cmpd="sng" algn="ctr">
          <a:solidFill>
            <a:schemeClr val="accent5">
              <a:hueOff val="-14215414"/>
              <a:satOff val="8079"/>
              <a:lumOff val="-6667"/>
              <a:alphaOff val="0"/>
            </a:schemeClr>
          </a:solidFill>
          <a:prstDash val="solid"/>
        </a:ln>
        <a:effectLst>
          <a:outerShdw blurRad="38100" dist="12700" dir="5400000" algn="ctr" rotWithShape="0">
            <a:srgbClr val="000000">
              <a:alpha val="63000"/>
            </a:srgbClr>
          </a:outerShdw>
        </a:effectLst>
      </dsp:spPr>
      <dsp:style>
        <a:lnRef idx="1">
          <a:scrgbClr r="0" g="0" b="0"/>
        </a:lnRef>
        <a:fillRef idx="1">
          <a:scrgbClr r="0" g="0" b="0"/>
        </a:fillRef>
        <a:effectRef idx="2">
          <a:scrgbClr r="0" g="0" b="0"/>
        </a:effectRef>
        <a:fontRef idx="minor"/>
      </dsp:style>
    </dsp:sp>
    <dsp:sp modelId="{CC853CC7-8F83-4FF5-B39A-95CCE705996B}">
      <dsp:nvSpPr>
        <dsp:cNvPr id="0" name=""/>
        <dsp:cNvSpPr/>
      </dsp:nvSpPr>
      <dsp:spPr>
        <a:xfrm>
          <a:off x="255084" y="2665470"/>
          <a:ext cx="3571181" cy="472320"/>
        </a:xfrm>
        <a:prstGeom prst="roundRect">
          <a:avLst/>
        </a:prstGeom>
        <a:gradFill rotWithShape="0">
          <a:gsLst>
            <a:gs pos="0">
              <a:schemeClr val="accent5">
                <a:hueOff val="-14215414"/>
                <a:satOff val="8079"/>
                <a:lumOff val="-6667"/>
                <a:alphaOff val="0"/>
                <a:satMod val="100000"/>
                <a:lumMod val="100000"/>
              </a:schemeClr>
            </a:gs>
            <a:gs pos="50000">
              <a:schemeClr val="accent5">
                <a:hueOff val="-14215414"/>
                <a:satOff val="8079"/>
                <a:lumOff val="-6667"/>
                <a:alphaOff val="0"/>
                <a:shade val="99000"/>
                <a:satMod val="105000"/>
                <a:lumMod val="100000"/>
              </a:schemeClr>
            </a:gs>
            <a:gs pos="100000">
              <a:schemeClr val="accent5">
                <a:hueOff val="-14215414"/>
                <a:satOff val="8079"/>
                <a:lumOff val="-6667"/>
                <a:alphaOff val="0"/>
                <a:shade val="98000"/>
                <a:satMod val="105000"/>
                <a:lumMod val="100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134982" tIns="0" rIns="134982" bIns="0" numCol="1" spcCol="1270" anchor="ctr" anchorCtr="0">
          <a:noAutofit/>
        </a:bodyPr>
        <a:lstStyle/>
        <a:p>
          <a:pPr marL="0" lvl="0" indent="0" algn="l" defTabSz="711200">
            <a:lnSpc>
              <a:spcPct val="90000"/>
            </a:lnSpc>
            <a:spcBef>
              <a:spcPct val="0"/>
            </a:spcBef>
            <a:spcAft>
              <a:spcPct val="35000"/>
            </a:spcAft>
            <a:buNone/>
          </a:pPr>
          <a:r>
            <a:rPr lang="en-US" sz="1600" i="1" kern="1200"/>
            <a:t>Leading to</a:t>
          </a:r>
        </a:p>
      </dsp:txBody>
      <dsp:txXfrm>
        <a:off x="278141" y="2688527"/>
        <a:ext cx="3525067" cy="426206"/>
      </dsp:txXfrm>
    </dsp:sp>
    <dsp:sp modelId="{923D91FA-E412-4E22-83F4-E5D0B50C8B78}">
      <dsp:nvSpPr>
        <dsp:cNvPr id="0" name=""/>
        <dsp:cNvSpPr/>
      </dsp:nvSpPr>
      <dsp:spPr>
        <a:xfrm>
          <a:off x="0" y="3627390"/>
          <a:ext cx="5101688" cy="1159200"/>
        </a:xfrm>
        <a:prstGeom prst="rect">
          <a:avLst/>
        </a:prstGeom>
        <a:solidFill>
          <a:schemeClr val="lt1">
            <a:alpha val="90000"/>
            <a:hueOff val="0"/>
            <a:satOff val="0"/>
            <a:lumOff val="0"/>
            <a:alphaOff val="0"/>
          </a:schemeClr>
        </a:solidFill>
        <a:ln w="6350" cap="flat" cmpd="sng" algn="ctr">
          <a:solidFill>
            <a:schemeClr val="accent5">
              <a:hueOff val="-21323121"/>
              <a:satOff val="12119"/>
              <a:lumOff val="-10000"/>
              <a:alphaOff val="0"/>
            </a:schemeClr>
          </a:solidFill>
          <a:prstDash val="solid"/>
        </a:ln>
        <a:effectLst>
          <a:outerShdw blurRad="38100" dist="12700" dir="5400000" algn="ctr" rotWithShape="0">
            <a:srgbClr val="000000">
              <a:alpha val="63000"/>
            </a:srgbClr>
          </a:outerShdw>
        </a:effectLst>
      </dsp:spPr>
      <dsp:style>
        <a:lnRef idx="1">
          <a:scrgbClr r="0" g="0" b="0"/>
        </a:lnRef>
        <a:fillRef idx="1">
          <a:scrgbClr r="0" g="0" b="0"/>
        </a:fillRef>
        <a:effectRef idx="2">
          <a:scrgbClr r="0" g="0" b="0"/>
        </a:effectRef>
        <a:fontRef idx="minor"/>
      </dsp:style>
      <dsp:txBody>
        <a:bodyPr spcFirstLastPara="0" vert="horz" wrap="square" lIns="395948" tIns="333248" rIns="395948" bIns="113792" numCol="1" spcCol="1270" anchor="t" anchorCtr="0">
          <a:noAutofit/>
        </a:bodyPr>
        <a:lstStyle/>
        <a:p>
          <a:pPr marL="171450" lvl="1" indent="-171450" algn="l" defTabSz="711200">
            <a:lnSpc>
              <a:spcPct val="90000"/>
            </a:lnSpc>
            <a:spcBef>
              <a:spcPct val="0"/>
            </a:spcBef>
            <a:spcAft>
              <a:spcPct val="15000"/>
            </a:spcAft>
            <a:buChar char="•"/>
          </a:pPr>
          <a:r>
            <a:rPr lang="en-GB" sz="1600" kern="1200"/>
            <a:t>Realtime experience of robots in ‘natural’ setting</a:t>
          </a:r>
        </a:p>
        <a:p>
          <a:pPr marL="171450" lvl="1" indent="-171450" algn="l" defTabSz="711200">
            <a:lnSpc>
              <a:spcPct val="90000"/>
            </a:lnSpc>
            <a:spcBef>
              <a:spcPct val="0"/>
            </a:spcBef>
            <a:spcAft>
              <a:spcPct val="15000"/>
            </a:spcAft>
            <a:buChar char="•"/>
          </a:pPr>
          <a:r>
            <a:rPr lang="en-GB" sz="1600" kern="1200"/>
            <a:t>Real interactions of tourists with the technology</a:t>
          </a:r>
        </a:p>
        <a:p>
          <a:pPr marL="171450" lvl="1" indent="-171450" algn="l" defTabSz="711200">
            <a:lnSpc>
              <a:spcPct val="90000"/>
            </a:lnSpc>
            <a:spcBef>
              <a:spcPct val="0"/>
            </a:spcBef>
            <a:spcAft>
              <a:spcPct val="15000"/>
            </a:spcAft>
            <a:buChar char="•"/>
          </a:pPr>
          <a:r>
            <a:rPr lang="en-GB" sz="1600" kern="1200"/>
            <a:t> </a:t>
          </a:r>
          <a:endParaRPr lang="en-US" sz="1600" kern="1200"/>
        </a:p>
      </dsp:txBody>
      <dsp:txXfrm>
        <a:off x="0" y="3627390"/>
        <a:ext cx="5101688" cy="1159200"/>
      </dsp:txXfrm>
    </dsp:sp>
    <dsp:sp modelId="{4FA33EE8-2660-470E-A954-98E3B48D407B}">
      <dsp:nvSpPr>
        <dsp:cNvPr id="0" name=""/>
        <dsp:cNvSpPr/>
      </dsp:nvSpPr>
      <dsp:spPr>
        <a:xfrm>
          <a:off x="255084" y="3391230"/>
          <a:ext cx="3571181" cy="472320"/>
        </a:xfrm>
        <a:prstGeom prst="roundRect">
          <a:avLst/>
        </a:prstGeom>
        <a:gradFill rotWithShape="0">
          <a:gsLst>
            <a:gs pos="0">
              <a:schemeClr val="accent5">
                <a:hueOff val="-21323121"/>
                <a:satOff val="12119"/>
                <a:lumOff val="-10000"/>
                <a:alphaOff val="0"/>
                <a:satMod val="100000"/>
                <a:lumMod val="100000"/>
              </a:schemeClr>
            </a:gs>
            <a:gs pos="50000">
              <a:schemeClr val="accent5">
                <a:hueOff val="-21323121"/>
                <a:satOff val="12119"/>
                <a:lumOff val="-10000"/>
                <a:alphaOff val="0"/>
                <a:shade val="99000"/>
                <a:satMod val="105000"/>
                <a:lumMod val="100000"/>
              </a:schemeClr>
            </a:gs>
            <a:gs pos="100000">
              <a:schemeClr val="accent5">
                <a:hueOff val="-21323121"/>
                <a:satOff val="12119"/>
                <a:lumOff val="-10000"/>
                <a:alphaOff val="0"/>
                <a:shade val="98000"/>
                <a:satMod val="105000"/>
                <a:lumMod val="100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dsp:spPr>
      <dsp:style>
        <a:lnRef idx="0">
          <a:scrgbClr r="0" g="0" b="0"/>
        </a:lnRef>
        <a:fillRef idx="3">
          <a:scrgbClr r="0" g="0" b="0"/>
        </a:fillRef>
        <a:effectRef idx="3">
          <a:scrgbClr r="0" g="0" b="0"/>
        </a:effectRef>
        <a:fontRef idx="minor">
          <a:schemeClr val="lt1"/>
        </a:fontRef>
      </dsp:style>
      <dsp:txBody>
        <a:bodyPr spcFirstLastPara="0" vert="horz" wrap="square" lIns="134982" tIns="0" rIns="134982" bIns="0" numCol="1" spcCol="1270" anchor="ctr" anchorCtr="0">
          <a:noAutofit/>
        </a:bodyPr>
        <a:lstStyle/>
        <a:p>
          <a:pPr marL="0" lvl="0" indent="0" algn="l" defTabSz="711200">
            <a:lnSpc>
              <a:spcPct val="90000"/>
            </a:lnSpc>
            <a:spcBef>
              <a:spcPct val="0"/>
            </a:spcBef>
            <a:spcAft>
              <a:spcPct val="35000"/>
            </a:spcAft>
            <a:buNone/>
          </a:pPr>
          <a:r>
            <a:rPr lang="en-GB" sz="1600" kern="1200"/>
            <a:t>Actual</a:t>
          </a:r>
          <a:endParaRPr lang="en-US" sz="1600" kern="1200"/>
        </a:p>
      </dsp:txBody>
      <dsp:txXfrm>
        <a:off x="278141" y="3414287"/>
        <a:ext cx="3525067" cy="426206"/>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788756-383C-47AD-BEEB-7EA8F833A41A}" type="datetimeFigureOut">
              <a:rPr lang="en-GB" smtClean="0"/>
              <a:t>18/05/2021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92F4FA-9C48-4B99-8533-D0A642367846}" type="slidenum">
              <a:rPr lang="en-GB" smtClean="0"/>
              <a:t>‹#›</a:t>
            </a:fld>
            <a:endParaRPr lang="en-GB"/>
          </a:p>
        </p:txBody>
      </p:sp>
    </p:spTree>
    <p:extLst>
      <p:ext uri="{BB962C8B-B14F-4D97-AF65-F5344CB8AC3E}">
        <p14:creationId xmlns:p14="http://schemas.microsoft.com/office/powerpoint/2010/main" val="17816641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Times New Roman" panose="02020603050405020304" pitchFamily="18" charset="0"/>
                <a:ea typeface="Times New Roman" panose="02020603050405020304" pitchFamily="18" charset="0"/>
              </a:rPr>
              <a:t>Furthermore, restaurants, hotels, airports and bars dominated the sector focus of the reviewed studies, indicating relative lack of broader tourism application of robotics.  This may be caused by only a few destinations embracing this technology, mostly concentrated in Asia and commercialisation of the technologies in places such as Hen </a:t>
            </a:r>
            <a:r>
              <a:rPr lang="en-GB" sz="1800" err="1">
                <a:effectLst/>
                <a:latin typeface="Times New Roman" panose="02020603050405020304" pitchFamily="18" charset="0"/>
                <a:ea typeface="Times New Roman" panose="02020603050405020304" pitchFamily="18" charset="0"/>
              </a:rPr>
              <a:t>na</a:t>
            </a:r>
            <a:r>
              <a:rPr lang="en-GB" sz="1800">
                <a:effectLst/>
                <a:latin typeface="Times New Roman" panose="02020603050405020304" pitchFamily="18" charset="0"/>
                <a:ea typeface="Times New Roman" panose="02020603050405020304" pitchFamily="18" charset="0"/>
              </a:rPr>
              <a:t> Hotel in Nagasaki or FlyZoo Hotel in Hangzhou. This in part may be explained by a greater acceptance of automation rooted in Eastern cultures when compared with Western cultures</a:t>
            </a:r>
            <a:endParaRPr lang="en-GB"/>
          </a:p>
        </p:txBody>
      </p:sp>
      <p:sp>
        <p:nvSpPr>
          <p:cNvPr id="4" name="Slide Number Placeholder 3"/>
          <p:cNvSpPr>
            <a:spLocks noGrp="1"/>
          </p:cNvSpPr>
          <p:nvPr>
            <p:ph type="sldNum" sz="quarter" idx="5"/>
          </p:nvPr>
        </p:nvSpPr>
        <p:spPr/>
        <p:txBody>
          <a:bodyPr/>
          <a:lstStyle/>
          <a:p>
            <a:fld id="{E892F4FA-9C48-4B99-8533-D0A642367846}" type="slidenum">
              <a:rPr lang="en-GB" smtClean="0"/>
              <a:t>2</a:t>
            </a:fld>
            <a:endParaRPr lang="en-GB"/>
          </a:p>
        </p:txBody>
      </p:sp>
    </p:spTree>
    <p:extLst>
      <p:ext uri="{BB962C8B-B14F-4D97-AF65-F5344CB8AC3E}">
        <p14:creationId xmlns:p14="http://schemas.microsoft.com/office/powerpoint/2010/main" val="2460284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892F4FA-9C48-4B99-8533-D0A642367846}" type="slidenum">
              <a:rPr lang="en-GB" smtClean="0"/>
              <a:t>3</a:t>
            </a:fld>
            <a:endParaRPr lang="en-GB"/>
          </a:p>
        </p:txBody>
      </p:sp>
    </p:spTree>
    <p:extLst>
      <p:ext uri="{BB962C8B-B14F-4D97-AF65-F5344CB8AC3E}">
        <p14:creationId xmlns:p14="http://schemas.microsoft.com/office/powerpoint/2010/main" val="2253049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Times New Roman" panose="02020603050405020304" pitchFamily="18" charset="0"/>
              </a:rPr>
              <a:t>Despite legal requirements set out in the UK through the Equality Act (2010), the industry is still working towards equal participation for disabled people. Thus, whilst the industry talks of the value of the ‘purple pound’ (disabled people); disabled citizens still encounter barriers to their participation in tourism experiences as amongst other areas of life. It is anticipated that this study will help in addressing many of the concerns about accessibility in tourism and leisure settings and bias issues related to technologies and AI. This is in line with [24] observations that technology and visitor information alike must be accessible to people with a wide range of disabilities, as well as Welsh Government policies aimed at accessibility to all.  As [28] research argues that the industry is missing out on a potential £116.7 million as a result of inaccessible infrastructure, the accessible nature of the project creates an opportunity for the Pembrokeshire destination to tap into new tourist markets, thus providing a much-needed economic advantage. </a:t>
            </a:r>
          </a:p>
          <a:p>
            <a:endParaRPr lang="en-GB"/>
          </a:p>
        </p:txBody>
      </p:sp>
      <p:sp>
        <p:nvSpPr>
          <p:cNvPr id="4" name="Slide Number Placeholder 3"/>
          <p:cNvSpPr>
            <a:spLocks noGrp="1"/>
          </p:cNvSpPr>
          <p:nvPr>
            <p:ph type="sldNum" sz="quarter" idx="5"/>
          </p:nvPr>
        </p:nvSpPr>
        <p:spPr/>
        <p:txBody>
          <a:bodyPr/>
          <a:lstStyle/>
          <a:p>
            <a:fld id="{E892F4FA-9C48-4B99-8533-D0A642367846}" type="slidenum">
              <a:rPr lang="en-GB" smtClean="0"/>
              <a:t>4</a:t>
            </a:fld>
            <a:endParaRPr lang="en-GB"/>
          </a:p>
        </p:txBody>
      </p:sp>
    </p:spTree>
    <p:extLst>
      <p:ext uri="{BB962C8B-B14F-4D97-AF65-F5344CB8AC3E}">
        <p14:creationId xmlns:p14="http://schemas.microsoft.com/office/powerpoint/2010/main" val="3235339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mj-lt"/>
              <a:buAutoNum type="arabicPeriod"/>
            </a:pPr>
            <a:r>
              <a:rPr lang="en-GB" sz="1800">
                <a:effectLst/>
                <a:latin typeface="Calibri" panose="020F0502020204030204" pitchFamily="34" charset="0"/>
                <a:ea typeface="Calibri" panose="020F0502020204030204" pitchFamily="34" charset="0"/>
                <a:cs typeface="Times New Roman" panose="02020603050405020304" pitchFamily="18" charset="0"/>
              </a:rPr>
              <a:t>Previous studies identified that robots can be successfully utilised in hospitality and healthcare setting to reduce transmission of covid and allow for safe operations. </a:t>
            </a:r>
          </a:p>
          <a:p>
            <a:pPr marL="457200">
              <a:lnSpc>
                <a:spcPct val="107000"/>
              </a:lnSpc>
            </a:pPr>
            <a:r>
              <a:rPr lang="en-GB" sz="1800">
                <a:effectLst/>
                <a:latin typeface="Calibri" panose="020F0502020204030204" pitchFamily="34" charset="0"/>
                <a:ea typeface="Calibri" panose="020F0502020204030204" pitchFamily="34" charset="0"/>
                <a:cs typeface="Times New Roman" panose="02020603050405020304" pitchFamily="18" charset="0"/>
              </a:rPr>
              <a:t>Robots have been identified as having a potential to offer new avenues to enhance and develop tourism experience. Particularly in light of lack of external funding and nature of the businesses they will prioritise own survival over overall regional marketing efforts of creating Pembrokeshire narrative. The technology can be customised to provide just that and can contribute to the creation of sense of place or at least USP</a:t>
            </a:r>
          </a:p>
          <a:p>
            <a:pPr marL="457200">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Since the robots can be customised and be voice operated they can not only serve as a unique attraction but provide information to people who will struggle otherwise. Visit England suggests that 430 000 thousand people do not take holiday as a result of accessibility issues despite legal requirements towards equal participation of disabled people. Research suggests that that the technology as well as the information it provides needs to be accessible to people with a wide range of disabilities, this is in line with welsh government policies. From economic perspective it is estimated that the industry is missing out on !116.7 million as a result of inaccessible infrastructure.  </a:t>
            </a:r>
          </a:p>
          <a:p>
            <a:endParaRPr lang="en-GB"/>
          </a:p>
        </p:txBody>
      </p:sp>
      <p:sp>
        <p:nvSpPr>
          <p:cNvPr id="4" name="Slide Number Placeholder 3"/>
          <p:cNvSpPr>
            <a:spLocks noGrp="1"/>
          </p:cNvSpPr>
          <p:nvPr>
            <p:ph type="sldNum" sz="quarter" idx="5"/>
          </p:nvPr>
        </p:nvSpPr>
        <p:spPr/>
        <p:txBody>
          <a:bodyPr/>
          <a:lstStyle/>
          <a:p>
            <a:fld id="{E892F4FA-9C48-4B99-8533-D0A642367846}" type="slidenum">
              <a:rPr lang="en-GB" smtClean="0"/>
              <a:t>5</a:t>
            </a:fld>
            <a:endParaRPr lang="en-GB"/>
          </a:p>
        </p:txBody>
      </p:sp>
    </p:spTree>
    <p:extLst>
      <p:ext uri="{BB962C8B-B14F-4D97-AF65-F5344CB8AC3E}">
        <p14:creationId xmlns:p14="http://schemas.microsoft.com/office/powerpoint/2010/main" val="3621610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Likert scales exploring comfort, ease of use, trust, etc</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e.g. handling payments, booking process,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e.g. walking &amp; cycling routes, history &amp; culture,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Cafes, information centres,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e.g. will you be comfortable giving voice commands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e.g. booking process</a:t>
            </a:r>
          </a:p>
          <a:p>
            <a:pPr lvl="0"/>
            <a:r>
              <a:rPr lang="en-GB" sz="1800"/>
              <a:t>functionalities </a:t>
            </a:r>
            <a:r>
              <a:rPr lang="en-GB" sz="1200"/>
              <a:t>e.g. voice control, text displays, adjustable volume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endParaRPr lang="en-GB"/>
          </a:p>
        </p:txBody>
      </p:sp>
      <p:sp>
        <p:nvSpPr>
          <p:cNvPr id="4" name="Slide Number Placeholder 3"/>
          <p:cNvSpPr>
            <a:spLocks noGrp="1"/>
          </p:cNvSpPr>
          <p:nvPr>
            <p:ph type="sldNum" sz="quarter" idx="5"/>
          </p:nvPr>
        </p:nvSpPr>
        <p:spPr/>
        <p:txBody>
          <a:bodyPr/>
          <a:lstStyle/>
          <a:p>
            <a:fld id="{E892F4FA-9C48-4B99-8533-D0A642367846}" type="slidenum">
              <a:rPr lang="en-GB" smtClean="0"/>
              <a:t>9</a:t>
            </a:fld>
            <a:endParaRPr lang="en-GB"/>
          </a:p>
        </p:txBody>
      </p:sp>
    </p:spTree>
    <p:extLst>
      <p:ext uri="{BB962C8B-B14F-4D97-AF65-F5344CB8AC3E}">
        <p14:creationId xmlns:p14="http://schemas.microsoft.com/office/powerpoint/2010/main" val="1250858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5/18/2021</a:t>
            </a:fld>
            <a:endParaRPr lang="en-US"/>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3011551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34F40B7-36AB-4376-BE14-EF7004D79BB9}" type="datetime1">
              <a:rPr lang="en-US" smtClean="0"/>
              <a:t>5/18/2021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73406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87CAB8-DCAE-46A5-AADA-B3FAD11A54E0}" type="datetime1">
              <a:rPr lang="en-US" smtClean="0"/>
              <a:t>5/18/2021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58760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32B432-ACDA-4023-A761-2BAB76577B62}" type="datetime1">
              <a:rPr lang="en-US" smtClean="0"/>
              <a:t>5/18/2021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124958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5/18/2021</a:t>
            </a:fld>
            <a:endParaRPr lang="en-US"/>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3906248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9186D26-FA5F-4637-B602-B7C2DC34CFD4}" type="datetime1">
              <a:rPr lang="en-US" smtClean="0"/>
              <a:t>5/18/2021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279724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A7F15D8-96D1-4781-BC50-CA8A088B2FE4}" type="datetime1">
              <a:rPr lang="en-US" smtClean="0"/>
              <a:t>5/18/2021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52540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9A96C99-B8F8-4528-BD05-0E16E943DC09}" type="datetime1">
              <a:rPr lang="en-US" smtClean="0"/>
              <a:t>5/18/2021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619614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5/18/2021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264158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5/18/2021</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2495548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5/18/2021</a:t>
            </a:fld>
            <a:endParaRPr lang="en-US"/>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21441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F6FA2B21-3FCD-4721-B95C-427943F61125}" type="datetime1">
              <a:rPr lang="en-US" smtClean="0"/>
              <a:t>5/18/2021</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1000">
                <a:solidFill>
                  <a:schemeClr val="tx1">
                    <a:lumMod val="85000"/>
                    <a:lumOff val="15000"/>
                  </a:schemeClr>
                </a:solidFill>
              </a:defRPr>
            </a:lvl1pPr>
          </a:lstStyle>
          <a:p>
            <a:endParaRPr lang="en-US"/>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228874421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26" r:id="rId5"/>
    <p:sldLayoutId id="2147483732" r:id="rId6"/>
    <p:sldLayoutId id="2147483727" r:id="rId7"/>
    <p:sldLayoutId id="2147483728" r:id="rId8"/>
    <p:sldLayoutId id="2147483729" r:id="rId9"/>
    <p:sldLayoutId id="2147483730" r:id="rId10"/>
    <p:sldLayoutId id="2147483731" r:id="rId11"/>
  </p:sldLayoutIdLst>
  <p:hf sldNum="0" hdr="0" ftr="0" dt="0"/>
  <p:txStyles>
    <p:titleStyle>
      <a:lvl1pPr algn="l" defTabSz="914400" rtl="0" eaLnBrk="1" latinLnBrk="0" hangingPunct="1">
        <a:lnSpc>
          <a:spcPct val="90000"/>
        </a:lnSpc>
        <a:spcBef>
          <a:spcPct val="0"/>
        </a:spcBef>
        <a:buNone/>
        <a:defRPr lang="en-US" sz="4800" b="1"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0.jpe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 name="Rectangle 93">
            <a:extLst>
              <a:ext uri="{FF2B5EF4-FFF2-40B4-BE49-F238E27FC236}">
                <a16:creationId xmlns:a16="http://schemas.microsoft.com/office/drawing/2014/main" id="{391159B2-3847-4541-BAAE-D93F71723E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useBgFill="1">
        <p:nvSpPr>
          <p:cNvPr id="96" name="Rectangle 95">
            <a:extLst>
              <a:ext uri="{FF2B5EF4-FFF2-40B4-BE49-F238E27FC236}">
                <a16:creationId xmlns:a16="http://schemas.microsoft.com/office/drawing/2014/main" id="{93BDF953-B1FC-408F-A14E-33A8C1DC1B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ln w="6350" cap="sq" cmpd="sng" algn="ctr">
            <a:solidFill>
              <a:schemeClr val="tx1">
                <a:lumMod val="75000"/>
                <a:lumOff val="25000"/>
              </a:schemeClr>
            </a:solidFill>
            <a:prstDash val="solid"/>
            <a:miter lim="800000"/>
          </a:ln>
          <a:effectLst/>
        </p:spPr>
      </p:sp>
      <p:sp>
        <p:nvSpPr>
          <p:cNvPr id="4" name="Title 3">
            <a:extLst>
              <a:ext uri="{FF2B5EF4-FFF2-40B4-BE49-F238E27FC236}">
                <a16:creationId xmlns:a16="http://schemas.microsoft.com/office/drawing/2014/main" id="{04D196F9-0746-45FC-8EBE-2D7BF21D5B4D}"/>
              </a:ext>
            </a:extLst>
          </p:cNvPr>
          <p:cNvSpPr>
            <a:spLocks noGrp="1"/>
          </p:cNvSpPr>
          <p:nvPr>
            <p:ph type="ctrTitle"/>
          </p:nvPr>
        </p:nvSpPr>
        <p:spPr>
          <a:xfrm>
            <a:off x="1241170" y="3716860"/>
            <a:ext cx="9732773" cy="1465112"/>
          </a:xfrm>
        </p:spPr>
        <p:txBody>
          <a:bodyPr vert="horz" lIns="91440" tIns="45720" rIns="91440" bIns="45720" rtlCol="0">
            <a:normAutofit/>
          </a:bodyPr>
          <a:lstStyle/>
          <a:p>
            <a:r>
              <a:rPr lang="en-GB" sz="5100" b="1" cap="none" spc="0"/>
              <a:t>Accessible Robot Tour Guides - An Exploratory Study</a:t>
            </a:r>
            <a:endParaRPr lang="en-US" sz="5100" cap="none" spc="0"/>
          </a:p>
        </p:txBody>
      </p:sp>
      <p:sp>
        <p:nvSpPr>
          <p:cNvPr id="5" name="Subtitle 4">
            <a:extLst>
              <a:ext uri="{FF2B5EF4-FFF2-40B4-BE49-F238E27FC236}">
                <a16:creationId xmlns:a16="http://schemas.microsoft.com/office/drawing/2014/main" id="{D903EDAE-BB1C-4EA6-A665-5B8A9CC0FDBD}"/>
              </a:ext>
            </a:extLst>
          </p:cNvPr>
          <p:cNvSpPr>
            <a:spLocks noGrp="1"/>
          </p:cNvSpPr>
          <p:nvPr>
            <p:ph type="subTitle" idx="1"/>
          </p:nvPr>
        </p:nvSpPr>
        <p:spPr>
          <a:xfrm>
            <a:off x="1371600" y="5181972"/>
            <a:ext cx="9517450" cy="638904"/>
          </a:xfrm>
        </p:spPr>
        <p:txBody>
          <a:bodyPr vert="horz" lIns="91440" tIns="45720" rIns="91440" bIns="45720" rtlCol="0" anchor="t">
            <a:noAutofit/>
          </a:bodyPr>
          <a:lstStyle/>
          <a:p>
            <a:pPr>
              <a:lnSpc>
                <a:spcPct val="90000"/>
              </a:lnSpc>
              <a:spcAft>
                <a:spcPts val="600"/>
              </a:spcAft>
            </a:pPr>
            <a:r>
              <a:rPr lang="en-US" dirty="0"/>
              <a:t>Dr Kasha Minor,  Dr Emmet McLoughlin , Dr Vicky Richards, Dr Nic Matthews </a:t>
            </a:r>
            <a:endParaRPr lang="en-US"/>
          </a:p>
          <a:p>
            <a:pPr>
              <a:lnSpc>
                <a:spcPct val="90000"/>
              </a:lnSpc>
              <a:spcAft>
                <a:spcPts val="600"/>
              </a:spcAft>
            </a:pPr>
            <a:r>
              <a:rPr lang="en-US" dirty="0"/>
              <a:t>kminor@cardiffmet.ac.uk</a:t>
            </a:r>
          </a:p>
        </p:txBody>
      </p:sp>
      <p:sp>
        <p:nvSpPr>
          <p:cNvPr id="98" name="Rectangle 97">
            <a:extLst>
              <a:ext uri="{FF2B5EF4-FFF2-40B4-BE49-F238E27FC236}">
                <a16:creationId xmlns:a16="http://schemas.microsoft.com/office/drawing/2014/main" id="{17C4AC30-431E-4860-8128-139F9F61E2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00" name="Straight Connector 99">
            <a:extLst>
              <a:ext uri="{FF2B5EF4-FFF2-40B4-BE49-F238E27FC236}">
                <a16:creationId xmlns:a16="http://schemas.microsoft.com/office/drawing/2014/main" id="{D0C35C70-8DD1-457D-85E7-728F1B0C528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B71691B1-EF90-41BA-A886-9331EB0364C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EB77709-9ED2-4392-8D1E-91E4AB9644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5612BBB0-928F-40AB-86F6-30B1214B2A96}"/>
              </a:ext>
            </a:extLst>
          </p:cNvPr>
          <p:cNvPicPr>
            <a:picLocks noChangeAspect="1"/>
          </p:cNvPicPr>
          <p:nvPr/>
        </p:nvPicPr>
        <p:blipFill rotWithShape="1">
          <a:blip r:embed="rId2"/>
          <a:srcRect t="2797" r="3" b="25938"/>
          <a:stretch/>
        </p:blipFill>
        <p:spPr>
          <a:xfrm>
            <a:off x="3116580" y="1395172"/>
            <a:ext cx="5969424" cy="2148392"/>
          </a:xfrm>
          <a:prstGeom prst="rect">
            <a:avLst/>
          </a:prstGeom>
        </p:spPr>
      </p:pic>
    </p:spTree>
    <p:extLst>
      <p:ext uri="{BB962C8B-B14F-4D97-AF65-F5344CB8AC3E}">
        <p14:creationId xmlns:p14="http://schemas.microsoft.com/office/powerpoint/2010/main" val="39891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65FB3-E699-434A-8E58-8C4159EDC0EA}"/>
              </a:ext>
            </a:extLst>
          </p:cNvPr>
          <p:cNvSpPr>
            <a:spLocks noGrp="1"/>
          </p:cNvSpPr>
          <p:nvPr>
            <p:ph type="title"/>
          </p:nvPr>
        </p:nvSpPr>
        <p:spPr>
          <a:xfrm>
            <a:off x="6579449" y="208638"/>
            <a:ext cx="4957553" cy="1645920"/>
          </a:xfrm>
        </p:spPr>
        <p:txBody>
          <a:bodyPr>
            <a:normAutofit/>
          </a:bodyPr>
          <a:lstStyle/>
          <a:p>
            <a:r>
              <a:rPr lang="en-GB"/>
              <a:t>Why this study?</a:t>
            </a:r>
          </a:p>
        </p:txBody>
      </p:sp>
      <p:sp>
        <p:nvSpPr>
          <p:cNvPr id="27" name="Rectangle 26">
            <a:extLst>
              <a:ext uri="{FF2B5EF4-FFF2-40B4-BE49-F238E27FC236}">
                <a16:creationId xmlns:a16="http://schemas.microsoft.com/office/drawing/2014/main" id="{0BBB6B01-5B73-410C-B70E-8CF2FA470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8836" y="721224"/>
            <a:ext cx="5367164" cy="5415552"/>
          </a:xfrm>
          <a:prstGeom prst="rect">
            <a:avLst/>
          </a:prstGeom>
          <a:solidFill>
            <a:srgbClr val="FFFFFF"/>
          </a:solidFill>
          <a:ln w="6350" cap="flat" cmpd="sng" algn="ctr">
            <a:noFill/>
            <a:prstDash val="solid"/>
          </a:ln>
          <a:effectLst>
            <a:softEdge rad="0"/>
          </a:effectLst>
        </p:spPr>
      </p:sp>
      <p:sp>
        <p:nvSpPr>
          <p:cNvPr id="29" name="Rectangle 28">
            <a:extLst>
              <a:ext uri="{FF2B5EF4-FFF2-40B4-BE49-F238E27FC236}">
                <a16:creationId xmlns:a16="http://schemas.microsoft.com/office/drawing/2014/main" id="{8712F587-12D0-435C-8E3F-F44C36EE71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5217" y="892220"/>
            <a:ext cx="5054517" cy="5097085"/>
          </a:xfrm>
          <a:prstGeom prst="rect">
            <a:avLst/>
          </a:prstGeom>
          <a:noFill/>
          <a:ln w="6350" cap="sq" cmpd="sng" algn="ctr">
            <a:solidFill>
              <a:srgbClr val="404040"/>
            </a:solidFill>
            <a:prstDash val="solid"/>
            <a:miter lim="800000"/>
          </a:ln>
          <a:effectLst/>
        </p:spPr>
      </p:sp>
      <p:pic>
        <p:nvPicPr>
          <p:cNvPr id="4" name="Picture 3">
            <a:extLst>
              <a:ext uri="{FF2B5EF4-FFF2-40B4-BE49-F238E27FC236}">
                <a16:creationId xmlns:a16="http://schemas.microsoft.com/office/drawing/2014/main" id="{A9BFBE30-FE08-4EBE-ABAC-9CFEBF8243CD}"/>
              </a:ext>
            </a:extLst>
          </p:cNvPr>
          <p:cNvPicPr>
            <a:picLocks noChangeAspect="1"/>
          </p:cNvPicPr>
          <p:nvPr/>
        </p:nvPicPr>
        <p:blipFill>
          <a:blip r:embed="rId2"/>
          <a:stretch>
            <a:fillRect/>
          </a:stretch>
        </p:blipFill>
        <p:spPr>
          <a:xfrm>
            <a:off x="1205256" y="1230863"/>
            <a:ext cx="4414438" cy="4414438"/>
          </a:xfrm>
          <a:prstGeom prst="rect">
            <a:avLst/>
          </a:prstGeom>
        </p:spPr>
      </p:pic>
      <p:graphicFrame>
        <p:nvGraphicFramePr>
          <p:cNvPr id="5" name="Content Placeholder 2">
            <a:extLst>
              <a:ext uri="{FF2B5EF4-FFF2-40B4-BE49-F238E27FC236}">
                <a16:creationId xmlns:a16="http://schemas.microsoft.com/office/drawing/2014/main" id="{C8DE8C12-5974-4C38-97AC-3FB369C8ED58}"/>
              </a:ext>
            </a:extLst>
          </p:cNvPr>
          <p:cNvGraphicFramePr>
            <a:graphicFrameLocks noGrp="1"/>
          </p:cNvGraphicFramePr>
          <p:nvPr>
            <p:ph idx="1"/>
            <p:extLst>
              <p:ext uri="{D42A27DB-BD31-4B8C-83A1-F6EECF244321}">
                <p14:modId xmlns:p14="http://schemas.microsoft.com/office/powerpoint/2010/main" val="1823256480"/>
              </p:ext>
            </p:extLst>
          </p:nvPr>
        </p:nvGraphicFramePr>
        <p:xfrm>
          <a:off x="6579450" y="1506828"/>
          <a:ext cx="5101688" cy="47909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95280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E94681D-2A4C-4A8D-B9B5-31D440D03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B65ABA3-820C-4D75-9437-9EFA1ADFE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14" name="Rectangle 13">
            <a:extLst>
              <a:ext uri="{FF2B5EF4-FFF2-40B4-BE49-F238E27FC236}">
                <a16:creationId xmlns:a16="http://schemas.microsoft.com/office/drawing/2014/main" id="{036BF2FB-90D8-48DB-BD34-D040CDCFF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16" name="Rectangle 15">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a:extLst>
              <a:ext uri="{FF2B5EF4-FFF2-40B4-BE49-F238E27FC236}">
                <a16:creationId xmlns:a16="http://schemas.microsoft.com/office/drawing/2014/main" id="{230EC501-1A1F-4BBB-822D-ED4CAF5E2BA6}"/>
              </a:ext>
            </a:extLst>
          </p:cNvPr>
          <p:cNvPicPr>
            <a:picLocks noGrp="1" noChangeAspect="1"/>
          </p:cNvPicPr>
          <p:nvPr>
            <p:ph type="pic" idx="1"/>
          </p:nvPr>
        </p:nvPicPr>
        <p:blipFill rotWithShape="1">
          <a:blip r:embed="rId2"/>
          <a:srcRect t="14415" r="9091" b="17403"/>
          <a:stretch/>
        </p:blipFill>
        <p:spPr>
          <a:xfrm>
            <a:off x="20" y="-152401"/>
            <a:ext cx="12191980" cy="6857999"/>
          </a:xfrm>
          <a:prstGeom prst="rect">
            <a:avLst/>
          </a:prstGeom>
        </p:spPr>
      </p:pic>
      <p:sp>
        <p:nvSpPr>
          <p:cNvPr id="18" name="Rectangle 17">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3012C26-0071-4351-AA24-B1941BA4EE0B}"/>
              </a:ext>
            </a:extLst>
          </p:cNvPr>
          <p:cNvSpPr>
            <a:spLocks noGrp="1"/>
          </p:cNvSpPr>
          <p:nvPr>
            <p:ph type="title"/>
          </p:nvPr>
        </p:nvSpPr>
        <p:spPr>
          <a:xfrm>
            <a:off x="774043" y="582953"/>
            <a:ext cx="4602152" cy="1718225"/>
          </a:xfrm>
        </p:spPr>
        <p:txBody>
          <a:bodyPr vert="horz" lIns="91440" tIns="45720" rIns="91440" bIns="45720" rtlCol="0" anchor="ctr">
            <a:normAutofit/>
          </a:bodyPr>
          <a:lstStyle/>
          <a:p>
            <a:pPr>
              <a:lnSpc>
                <a:spcPct val="90000"/>
              </a:lnSpc>
            </a:pPr>
            <a:r>
              <a:rPr lang="en-US" sz="4400">
                <a:solidFill>
                  <a:schemeClr val="tx1">
                    <a:lumMod val="85000"/>
                    <a:lumOff val="15000"/>
                  </a:schemeClr>
                </a:solidFill>
              </a:rPr>
              <a:t>Concluding Thoughts</a:t>
            </a:r>
          </a:p>
        </p:txBody>
      </p:sp>
      <p:sp>
        <p:nvSpPr>
          <p:cNvPr id="4" name="Text Placeholder 3">
            <a:extLst>
              <a:ext uri="{FF2B5EF4-FFF2-40B4-BE49-F238E27FC236}">
                <a16:creationId xmlns:a16="http://schemas.microsoft.com/office/drawing/2014/main" id="{1DCD923B-CFDE-45C8-AC47-A9F8948C58AE}"/>
              </a:ext>
            </a:extLst>
          </p:cNvPr>
          <p:cNvSpPr>
            <a:spLocks noGrp="1"/>
          </p:cNvSpPr>
          <p:nvPr>
            <p:ph type="body" sz="half" idx="2"/>
          </p:nvPr>
        </p:nvSpPr>
        <p:spPr>
          <a:xfrm>
            <a:off x="774043" y="2162175"/>
            <a:ext cx="4602152" cy="4112872"/>
          </a:xfrm>
        </p:spPr>
        <p:txBody>
          <a:bodyPr vert="horz" lIns="91440" tIns="45720" rIns="91440" bIns="45720" rtlCol="0" anchor="t">
            <a:normAutofit/>
          </a:bodyPr>
          <a:lstStyle/>
          <a:p>
            <a:pPr>
              <a:lnSpc>
                <a:spcPct val="100000"/>
              </a:lnSpc>
              <a:buClr>
                <a:prstClr val="black">
                  <a:lumMod val="85000"/>
                  <a:lumOff val="15000"/>
                </a:prstClr>
              </a:buClr>
            </a:pPr>
            <a:endParaRPr lang="en-US" dirty="0">
              <a:ea typeface="+mn-lt"/>
              <a:cs typeface="+mn-lt"/>
            </a:endParaRPr>
          </a:p>
          <a:p>
            <a:pPr marL="285750" indent="-285750">
              <a:lnSpc>
                <a:spcPct val="100000"/>
              </a:lnSpc>
              <a:buFont typeface="Arial" pitchFamily="18" charset="0"/>
              <a:buChar char="•"/>
            </a:pPr>
            <a:r>
              <a:rPr lang="en-US" dirty="0">
                <a:ea typeface="+mn-lt"/>
                <a:cs typeface="+mn-lt"/>
              </a:rPr>
              <a:t>There is now a greater need to enhance the tourist experience in a safe and engaging manner</a:t>
            </a:r>
          </a:p>
          <a:p>
            <a:pPr marL="285750" indent="-285750">
              <a:lnSpc>
                <a:spcPct val="100000"/>
              </a:lnSpc>
              <a:buClr>
                <a:srgbClr val="262626"/>
              </a:buClr>
              <a:buFont typeface="Arial" pitchFamily="18" charset="0"/>
              <a:buChar char="•"/>
            </a:pPr>
            <a:r>
              <a:rPr lang="en-US" dirty="0">
                <a:ea typeface="+mn-lt"/>
                <a:cs typeface="+mn-lt"/>
              </a:rPr>
              <a:t>Such advances need to acknowledge that tourism needs to remain as "accessible" as possible </a:t>
            </a:r>
            <a:endParaRPr lang="en-US" dirty="0"/>
          </a:p>
          <a:p>
            <a:pPr marL="285750" indent="-285750">
              <a:lnSpc>
                <a:spcPct val="100000"/>
              </a:lnSpc>
              <a:buFont typeface="Arial" pitchFamily="18" charset="0"/>
              <a:buChar char="•"/>
            </a:pPr>
            <a:r>
              <a:rPr lang="en-US" dirty="0"/>
              <a:t>Three stages to our proposed project (development, implementations and evaluation)</a:t>
            </a:r>
          </a:p>
          <a:p>
            <a:pPr marL="285750" indent="-285750">
              <a:lnSpc>
                <a:spcPct val="100000"/>
              </a:lnSpc>
              <a:buFont typeface="Arial" pitchFamily="18" charset="0"/>
              <a:buChar char="•"/>
            </a:pPr>
            <a:r>
              <a:rPr lang="en-US" dirty="0"/>
              <a:t>This study will contribute to broader tourism applications, while also helping to identify any potential cultural attitudes to such technology </a:t>
            </a:r>
          </a:p>
          <a:p>
            <a:pPr indent="-182880">
              <a:lnSpc>
                <a:spcPct val="100000"/>
              </a:lnSpc>
              <a:buClr>
                <a:srgbClr val="262626"/>
              </a:buClr>
              <a:buChar char="◦"/>
            </a:pPr>
            <a:endParaRPr lang="en-US" dirty="0"/>
          </a:p>
        </p:txBody>
      </p:sp>
      <p:pic>
        <p:nvPicPr>
          <p:cNvPr id="6" name="Picture 5">
            <a:extLst>
              <a:ext uri="{FF2B5EF4-FFF2-40B4-BE49-F238E27FC236}">
                <a16:creationId xmlns:a16="http://schemas.microsoft.com/office/drawing/2014/main" id="{54671386-AC60-40C4-9A50-144D8A47F566}"/>
              </a:ext>
            </a:extLst>
          </p:cNvPr>
          <p:cNvPicPr>
            <a:picLocks noChangeAspect="1"/>
          </p:cNvPicPr>
          <p:nvPr/>
        </p:nvPicPr>
        <p:blipFill rotWithShape="1">
          <a:blip r:embed="rId3"/>
          <a:srcRect l="14792" t="3633" r="19792"/>
          <a:stretch/>
        </p:blipFill>
        <p:spPr>
          <a:xfrm>
            <a:off x="3884805" y="1061927"/>
            <a:ext cx="1534982" cy="1271935"/>
          </a:xfrm>
          <a:prstGeom prst="rect">
            <a:avLst/>
          </a:prstGeom>
        </p:spPr>
      </p:pic>
    </p:spTree>
    <p:extLst>
      <p:ext uri="{BB962C8B-B14F-4D97-AF65-F5344CB8AC3E}">
        <p14:creationId xmlns:p14="http://schemas.microsoft.com/office/powerpoint/2010/main" val="20757543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Video 16">
            <a:extLst>
              <a:ext uri="{FF2B5EF4-FFF2-40B4-BE49-F238E27FC236}">
                <a16:creationId xmlns:a16="http://schemas.microsoft.com/office/drawing/2014/main" id="{5F346D53-1D95-4AAD-B69D-23BB1AFED93A}"/>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3" y="-22"/>
            <a:ext cx="12191997" cy="6858022"/>
          </a:xfrm>
          <a:prstGeom prst="rect">
            <a:avLst/>
          </a:prstGeom>
        </p:spPr>
      </p:pic>
      <p:sp>
        <p:nvSpPr>
          <p:cNvPr id="18" name="Rectangle 10">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397938" y="1397930"/>
            <a:ext cx="6858003" cy="4062128"/>
          </a:xfrm>
          <a:prstGeom prst="rect">
            <a:avLst/>
          </a:prstGeom>
          <a:gradFill flip="none" rotWithShape="1">
            <a:gsLst>
              <a:gs pos="48000">
                <a:schemeClr val="tx1">
                  <a:alpha val="24000"/>
                </a:schemeClr>
              </a:gs>
              <a:gs pos="85000">
                <a:schemeClr val="tx1">
                  <a:alpha val="4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2">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37374" y="1100316"/>
            <a:ext cx="6858003" cy="4657347"/>
          </a:xfrm>
          <a:prstGeom prst="rect">
            <a:avLst/>
          </a:prstGeom>
          <a:gradFill flip="none" rotWithShape="1">
            <a:gsLst>
              <a:gs pos="48000">
                <a:schemeClr val="tx1">
                  <a:alpha val="24000"/>
                </a:schemeClr>
              </a:gs>
              <a:gs pos="85000">
                <a:schemeClr val="tx1">
                  <a:alpha val="4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EFE6396-B9C5-4281-B682-2B8417B5ACB6}"/>
              </a:ext>
            </a:extLst>
          </p:cNvPr>
          <p:cNvSpPr>
            <a:spLocks noGrp="1"/>
          </p:cNvSpPr>
          <p:nvPr>
            <p:ph type="ctrTitle"/>
          </p:nvPr>
        </p:nvSpPr>
        <p:spPr>
          <a:xfrm>
            <a:off x="3638551" y="752474"/>
            <a:ext cx="7709960" cy="2098159"/>
          </a:xfrm>
        </p:spPr>
        <p:txBody>
          <a:bodyPr anchor="t">
            <a:normAutofit fontScale="90000"/>
          </a:bodyPr>
          <a:lstStyle/>
          <a:p>
            <a:pPr algn="r"/>
            <a:r>
              <a:rPr lang="en-GB" sz="6000">
                <a:solidFill>
                  <a:schemeClr val="bg1"/>
                </a:solidFill>
              </a:rPr>
              <a:t>Thank you</a:t>
            </a:r>
            <a:br>
              <a:rPr lang="en-GB" sz="6000">
                <a:solidFill>
                  <a:schemeClr val="bg1"/>
                </a:solidFill>
              </a:rPr>
            </a:br>
            <a:br>
              <a:rPr lang="en-GB" sz="6000">
                <a:solidFill>
                  <a:schemeClr val="bg1"/>
                </a:solidFill>
              </a:rPr>
            </a:br>
            <a:r>
              <a:rPr lang="en-GB" sz="6000">
                <a:solidFill>
                  <a:schemeClr val="bg1"/>
                </a:solidFill>
              </a:rPr>
              <a:t>questions, comments &amp; advice welcome  </a:t>
            </a:r>
            <a:br>
              <a:rPr lang="en-GB" sz="6000">
                <a:solidFill>
                  <a:schemeClr val="bg1"/>
                </a:solidFill>
                <a:effectLst>
                  <a:outerShdw blurRad="50800" dist="50800" dir="5400000" algn="ctr" rotWithShape="0">
                    <a:srgbClr val="C00000"/>
                  </a:outerShdw>
                </a:effectLst>
              </a:rPr>
            </a:br>
            <a:endParaRPr lang="en-GB" sz="6000">
              <a:solidFill>
                <a:schemeClr val="bg1"/>
              </a:solidFill>
              <a:effectLst>
                <a:outerShdw blurRad="50800" dist="50800" dir="5400000" algn="ctr" rotWithShape="0">
                  <a:srgbClr val="C00000"/>
                </a:outerShdw>
              </a:effectLst>
            </a:endParaRPr>
          </a:p>
        </p:txBody>
      </p:sp>
      <p:pic>
        <p:nvPicPr>
          <p:cNvPr id="10" name="Picture 9">
            <a:extLst>
              <a:ext uri="{FF2B5EF4-FFF2-40B4-BE49-F238E27FC236}">
                <a16:creationId xmlns:a16="http://schemas.microsoft.com/office/drawing/2014/main" id="{D0E76FD3-3C15-4E51-BEDF-21968B9DD8C5}"/>
              </a:ext>
            </a:extLst>
          </p:cNvPr>
          <p:cNvPicPr>
            <a:picLocks noChangeAspect="1"/>
          </p:cNvPicPr>
          <p:nvPr/>
        </p:nvPicPr>
        <p:blipFill>
          <a:blip r:embed="rId5"/>
          <a:stretch>
            <a:fillRect/>
          </a:stretch>
        </p:blipFill>
        <p:spPr>
          <a:xfrm>
            <a:off x="-1" y="5020522"/>
            <a:ext cx="3638551" cy="1837469"/>
          </a:xfrm>
          <a:prstGeom prst="rect">
            <a:avLst/>
          </a:prstGeom>
        </p:spPr>
      </p:pic>
    </p:spTree>
    <p:extLst>
      <p:ext uri="{BB962C8B-B14F-4D97-AF65-F5344CB8AC3E}">
        <p14:creationId xmlns:p14="http://schemas.microsoft.com/office/powerpoint/2010/main" val="62783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30"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hold" display="0">
                  <p:stCondLst>
                    <p:cond delay="indefinite"/>
                  </p:stCondLst>
                </p:cTn>
                <p:tgtEl>
                  <p:spTgt spid="1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9" name="Rectangle 138">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41" name="Rectangle 140">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43" name="Rectangle 142">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45" name="Group 144">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146" name="Straight Connector 145">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150" name="Rectangle 149">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3074" name="Picture 2" descr="Robots: Hotel customers like them (mostly)! | By Lina Zhong and Rohit Verma  – Hospitality Net">
            <a:extLst>
              <a:ext uri="{FF2B5EF4-FFF2-40B4-BE49-F238E27FC236}">
                <a16:creationId xmlns:a16="http://schemas.microsoft.com/office/drawing/2014/main" id="{F4394FCD-DC52-4D98-934F-0E0F452A62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0" r="-3" b="10183"/>
          <a:stretch/>
        </p:blipFill>
        <p:spPr bwMode="auto">
          <a:xfrm>
            <a:off x="616734" y="617981"/>
            <a:ext cx="5739744" cy="299389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I in the Hospitality Industry: Pros and Cons – Hotel-Online">
            <a:extLst>
              <a:ext uri="{FF2B5EF4-FFF2-40B4-BE49-F238E27FC236}">
                <a16:creationId xmlns:a16="http://schemas.microsoft.com/office/drawing/2014/main" id="{8B57034F-253A-42EE-97E7-00BBCFEAD0B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 b="6767"/>
          <a:stretch/>
        </p:blipFill>
        <p:spPr bwMode="auto">
          <a:xfrm>
            <a:off x="6356484" y="621793"/>
            <a:ext cx="5214769" cy="2990087"/>
          </a:xfrm>
          <a:prstGeom prst="rect">
            <a:avLst/>
          </a:prstGeom>
          <a:noFill/>
          <a:extLst>
            <a:ext uri="{909E8E84-426E-40DD-AFC4-6F175D3DCCD1}">
              <a14:hiddenFill xmlns:a14="http://schemas.microsoft.com/office/drawing/2010/main">
                <a:solidFill>
                  <a:srgbClr val="FFFFFF"/>
                </a:solidFill>
              </a14:hiddenFill>
            </a:ext>
          </a:extLst>
        </p:spPr>
      </p:pic>
      <p:sp>
        <p:nvSpPr>
          <p:cNvPr id="152" name="Rectangle 151">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5EC95FD5-3D69-4CCD-A84A-0A1F91CDE8E9}"/>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6000" b="0" cap="all" spc="-100"/>
              <a:t>Robots in tourism? </a:t>
            </a:r>
          </a:p>
        </p:txBody>
      </p:sp>
      <p:sp>
        <p:nvSpPr>
          <p:cNvPr id="4" name="Content Placeholder 3">
            <a:extLst>
              <a:ext uri="{FF2B5EF4-FFF2-40B4-BE49-F238E27FC236}">
                <a16:creationId xmlns:a16="http://schemas.microsoft.com/office/drawing/2014/main" id="{16FB8FA2-A9A0-44A2-86FB-0073E9A28F7F}"/>
              </a:ext>
            </a:extLst>
          </p:cNvPr>
          <p:cNvSpPr>
            <a:spLocks noGrp="1"/>
          </p:cNvSpPr>
          <p:nvPr>
            <p:ph idx="1"/>
          </p:nvPr>
        </p:nvSpPr>
        <p:spPr>
          <a:xfrm>
            <a:off x="1371600" y="5191597"/>
            <a:ext cx="9517450" cy="638904"/>
          </a:xfrm>
        </p:spPr>
        <p:txBody>
          <a:bodyPr vert="horz" lIns="91440" tIns="45720" rIns="91440" bIns="45720" rtlCol="0">
            <a:normAutofit/>
          </a:bodyPr>
          <a:lstStyle/>
          <a:p>
            <a:pPr marL="0" indent="0" algn="ctr">
              <a:spcBef>
                <a:spcPts val="0"/>
              </a:spcBef>
              <a:spcAft>
                <a:spcPts val="600"/>
              </a:spcAft>
              <a:buNone/>
            </a:pPr>
            <a:r>
              <a:rPr lang="en-US" spc="80">
                <a:solidFill>
                  <a:schemeClr val="tx1">
                    <a:lumMod val="95000"/>
                    <a:lumOff val="5000"/>
                  </a:schemeClr>
                </a:solidFill>
              </a:rPr>
              <a:t>Hospitality applications</a:t>
            </a:r>
          </a:p>
          <a:p>
            <a:pPr marL="0" indent="0" algn="ctr">
              <a:spcBef>
                <a:spcPts val="0"/>
              </a:spcBef>
              <a:spcAft>
                <a:spcPts val="600"/>
              </a:spcAft>
              <a:buNone/>
            </a:pPr>
            <a:endParaRPr lang="en-US" spc="80">
              <a:solidFill>
                <a:schemeClr val="tx1">
                  <a:lumMod val="95000"/>
                  <a:lumOff val="5000"/>
                </a:schemeClr>
              </a:solidFill>
            </a:endParaRPr>
          </a:p>
        </p:txBody>
      </p:sp>
      <p:sp>
        <p:nvSpPr>
          <p:cNvPr id="154" name="Rectangle 153">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56" name="Straight Connector 155">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02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1E94681D-2A4C-4A8D-B9B5-31D440D03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FB65ABA3-820C-4D75-9437-9EFA1ADFE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79" name="Rectangle 78">
            <a:extLst>
              <a:ext uri="{FF2B5EF4-FFF2-40B4-BE49-F238E27FC236}">
                <a16:creationId xmlns:a16="http://schemas.microsoft.com/office/drawing/2014/main" id="{036BF2FB-90D8-48DB-BD34-D040CDCFF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81" name="Rectangle 80">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2" name="Picture 6" descr="Food Safety and the Coronavirus Disease 2019 (COVID-19) | FDA">
            <a:extLst>
              <a:ext uri="{FF2B5EF4-FFF2-40B4-BE49-F238E27FC236}">
                <a16:creationId xmlns:a16="http://schemas.microsoft.com/office/drawing/2014/main" id="{E76CA71D-EA11-4C35-9EB9-B33FAAC633B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437" r="9091" b="3654"/>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83" name="Rectangle 82">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7615"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448"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2129A5-BE8F-4B95-89B1-091386201A6C}"/>
              </a:ext>
            </a:extLst>
          </p:cNvPr>
          <p:cNvSpPr>
            <a:spLocks noGrp="1"/>
          </p:cNvSpPr>
          <p:nvPr>
            <p:ph type="title"/>
          </p:nvPr>
        </p:nvSpPr>
        <p:spPr>
          <a:xfrm>
            <a:off x="774043" y="727626"/>
            <a:ext cx="4602152" cy="1718225"/>
          </a:xfrm>
        </p:spPr>
        <p:txBody>
          <a:bodyPr vert="horz" lIns="91440" tIns="45720" rIns="91440" bIns="45720" rtlCol="0" anchor="ctr">
            <a:normAutofit/>
          </a:bodyPr>
          <a:lstStyle/>
          <a:p>
            <a:r>
              <a:rPr lang="en-US" sz="4400"/>
              <a:t>How to safely ‘re-open’ tourism?</a:t>
            </a:r>
          </a:p>
        </p:txBody>
      </p:sp>
      <p:sp>
        <p:nvSpPr>
          <p:cNvPr id="3" name="Content Placeholder 2">
            <a:extLst>
              <a:ext uri="{FF2B5EF4-FFF2-40B4-BE49-F238E27FC236}">
                <a16:creationId xmlns:a16="http://schemas.microsoft.com/office/drawing/2014/main" id="{8CB5AC05-96DB-4EAD-918A-A25EE93027EB}"/>
              </a:ext>
            </a:extLst>
          </p:cNvPr>
          <p:cNvSpPr>
            <a:spLocks noGrp="1"/>
          </p:cNvSpPr>
          <p:nvPr>
            <p:ph sz="half" idx="1"/>
          </p:nvPr>
        </p:nvSpPr>
        <p:spPr>
          <a:xfrm>
            <a:off x="774043" y="2538920"/>
            <a:ext cx="4602152" cy="3480066"/>
          </a:xfrm>
        </p:spPr>
        <p:txBody>
          <a:bodyPr vert="horz" lIns="91440" tIns="45720" rIns="91440" bIns="45720" rtlCol="0">
            <a:normAutofit/>
          </a:bodyPr>
          <a:lstStyle/>
          <a:p>
            <a:r>
              <a:rPr lang="en-US"/>
              <a:t>Social distancing </a:t>
            </a:r>
          </a:p>
          <a:p>
            <a:endParaRPr lang="en-US"/>
          </a:p>
          <a:p>
            <a:r>
              <a:rPr lang="en-US"/>
              <a:t>‘At risk’  tourist base </a:t>
            </a:r>
          </a:p>
          <a:p>
            <a:endParaRPr lang="en-US"/>
          </a:p>
          <a:p>
            <a:r>
              <a:rPr lang="en-US"/>
              <a:t>Unique tourism experience </a:t>
            </a:r>
          </a:p>
          <a:p>
            <a:endParaRPr lang="en-US"/>
          </a:p>
          <a:p>
            <a:r>
              <a:rPr lang="en-US"/>
              <a:t>Possibility of ‘new’ markets</a:t>
            </a:r>
          </a:p>
        </p:txBody>
      </p:sp>
    </p:spTree>
    <p:extLst>
      <p:ext uri="{BB962C8B-B14F-4D97-AF65-F5344CB8AC3E}">
        <p14:creationId xmlns:p14="http://schemas.microsoft.com/office/powerpoint/2010/main" val="2672573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6B292-F393-491F-B927-A95AC9BA3B37}"/>
              </a:ext>
            </a:extLst>
          </p:cNvPr>
          <p:cNvSpPr>
            <a:spLocks noGrp="1"/>
          </p:cNvSpPr>
          <p:nvPr>
            <p:ph type="title"/>
          </p:nvPr>
        </p:nvSpPr>
        <p:spPr>
          <a:xfrm>
            <a:off x="1066800" y="532305"/>
            <a:ext cx="10058400" cy="1371600"/>
          </a:xfrm>
        </p:spPr>
        <p:txBody>
          <a:bodyPr/>
          <a:lstStyle/>
          <a:p>
            <a:pPr algn="ctr"/>
            <a:r>
              <a:rPr lang="en-GB"/>
              <a:t>ALL Tourists Matter </a:t>
            </a:r>
            <a:endParaRPr lang="en-US"/>
          </a:p>
        </p:txBody>
      </p:sp>
      <p:sp>
        <p:nvSpPr>
          <p:cNvPr id="3" name="Content Placeholder 2">
            <a:extLst>
              <a:ext uri="{FF2B5EF4-FFF2-40B4-BE49-F238E27FC236}">
                <a16:creationId xmlns:a16="http://schemas.microsoft.com/office/drawing/2014/main" id="{C05F145A-16F6-4D82-8C0F-647FAA2D2244}"/>
              </a:ext>
            </a:extLst>
          </p:cNvPr>
          <p:cNvSpPr>
            <a:spLocks noGrp="1"/>
          </p:cNvSpPr>
          <p:nvPr>
            <p:ph idx="1"/>
          </p:nvPr>
        </p:nvSpPr>
        <p:spPr>
          <a:xfrm>
            <a:off x="1066800" y="3426592"/>
            <a:ext cx="10248900" cy="2846993"/>
          </a:xfrm>
        </p:spPr>
        <p:txBody>
          <a:bodyPr vert="horz" lIns="91440" tIns="45720" rIns="91440" bIns="45720" rtlCol="0" anchor="t">
            <a:noAutofit/>
          </a:bodyPr>
          <a:lstStyle/>
          <a:p>
            <a:endParaRPr lang="en-GB" dirty="0"/>
          </a:p>
          <a:p>
            <a:pPr>
              <a:buClr>
                <a:srgbClr val="262626"/>
              </a:buClr>
            </a:pPr>
            <a:r>
              <a:rPr lang="en-GB" sz="2400" dirty="0">
                <a:ea typeface="+mn-lt"/>
                <a:cs typeface="+mn-lt"/>
              </a:rPr>
              <a:t> 4</a:t>
            </a:r>
            <a:r>
              <a:rPr lang="en-GB" sz="2100" dirty="0">
                <a:ea typeface="+mn-lt"/>
                <a:cs typeface="+mn-lt"/>
              </a:rPr>
              <a:t>30,000 British adults with disabilities did not take a domestic holiday because of accessibility issues (</a:t>
            </a:r>
            <a:r>
              <a:rPr lang="en-GB" sz="2100" err="1">
                <a:ea typeface="+mn-lt"/>
                <a:cs typeface="+mn-lt"/>
              </a:rPr>
              <a:t>VisitEngland</a:t>
            </a:r>
            <a:r>
              <a:rPr lang="en-GB" sz="2100" dirty="0">
                <a:ea typeface="+mn-lt"/>
                <a:cs typeface="+mn-lt"/>
              </a:rPr>
              <a:t> 2018)</a:t>
            </a:r>
            <a:endParaRPr lang="en-GB" sz="2100" dirty="0"/>
          </a:p>
          <a:p>
            <a:pPr>
              <a:buClr>
                <a:srgbClr val="262626"/>
              </a:buClr>
            </a:pPr>
            <a:r>
              <a:rPr lang="en-GB" sz="2100" dirty="0"/>
              <a:t>The pandemic has </a:t>
            </a:r>
            <a:r>
              <a:rPr lang="en-GB" sz="2100"/>
              <a:t>disproportionately</a:t>
            </a:r>
            <a:r>
              <a:rPr lang="en-GB" sz="2100" dirty="0"/>
              <a:t> impacted disabled people</a:t>
            </a:r>
          </a:p>
          <a:p>
            <a:pPr>
              <a:buClr>
                <a:srgbClr val="262626"/>
              </a:buClr>
            </a:pPr>
            <a:r>
              <a:rPr lang="en-GB" sz="2100" dirty="0"/>
              <a:t>Industry still working towards inclusion and accessibility</a:t>
            </a:r>
          </a:p>
          <a:p>
            <a:pPr>
              <a:buClr>
                <a:srgbClr val="262626"/>
              </a:buClr>
            </a:pPr>
            <a:r>
              <a:rPr lang="en-GB" sz="2100" dirty="0"/>
              <a:t>Opportunity to embed Universal Design</a:t>
            </a:r>
          </a:p>
          <a:p>
            <a:pPr>
              <a:buClr>
                <a:srgbClr val="262626"/>
              </a:buClr>
            </a:pPr>
            <a:r>
              <a:rPr lang="en-GB" sz="2100" dirty="0"/>
              <a:t>Universal design approach to the research methodology</a:t>
            </a:r>
          </a:p>
        </p:txBody>
      </p:sp>
      <p:sp>
        <p:nvSpPr>
          <p:cNvPr id="4" name="TextBox 3">
            <a:extLst>
              <a:ext uri="{FF2B5EF4-FFF2-40B4-BE49-F238E27FC236}">
                <a16:creationId xmlns:a16="http://schemas.microsoft.com/office/drawing/2014/main" id="{EBD5F954-4B8F-4908-B8C6-18AF1A3C4491}"/>
              </a:ext>
            </a:extLst>
          </p:cNvPr>
          <p:cNvSpPr txBox="1"/>
          <p:nvPr/>
        </p:nvSpPr>
        <p:spPr>
          <a:xfrm>
            <a:off x="1265321" y="1616242"/>
            <a:ext cx="9841831"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dirty="0"/>
              <a:t>‘Everyone has the right to access tourism services on an equal basis. Even with modern technologies, those with visual, hearing, mobility and cognitive impairments are being left behind in many tourism destinations’ (United Nations, 2016). ​</a:t>
            </a:r>
            <a:endParaRPr lang="en-US"/>
          </a:p>
        </p:txBody>
      </p:sp>
      <p:pic>
        <p:nvPicPr>
          <p:cNvPr id="5" name="Picture 5" descr="Icon&#10;&#10;Description automatically generated">
            <a:extLst>
              <a:ext uri="{FF2B5EF4-FFF2-40B4-BE49-F238E27FC236}">
                <a16:creationId xmlns:a16="http://schemas.microsoft.com/office/drawing/2014/main" id="{5C72DD47-29DC-4EC3-A0C2-A8B81EBEE205}"/>
              </a:ext>
            </a:extLst>
          </p:cNvPr>
          <p:cNvPicPr>
            <a:picLocks noChangeAspect="1"/>
          </p:cNvPicPr>
          <p:nvPr/>
        </p:nvPicPr>
        <p:blipFill>
          <a:blip r:embed="rId3"/>
          <a:stretch>
            <a:fillRect/>
          </a:stretch>
        </p:blipFill>
        <p:spPr>
          <a:xfrm>
            <a:off x="7241006" y="5070250"/>
            <a:ext cx="4227094" cy="1052211"/>
          </a:xfrm>
          <a:prstGeom prst="rect">
            <a:avLst/>
          </a:prstGeom>
        </p:spPr>
      </p:pic>
    </p:spTree>
    <p:extLst>
      <p:ext uri="{BB962C8B-B14F-4D97-AF65-F5344CB8AC3E}">
        <p14:creationId xmlns:p14="http://schemas.microsoft.com/office/powerpoint/2010/main" val="1033959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2E3493C-9EE5-40C5-9902-4A0416374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C93C2DD8-0EC6-4B41-91E6-4A8E336AF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122" name="Picture 2" descr="30.04.2020 10 ways robots fight against the COVID-19 pandemic">
            <a:extLst>
              <a:ext uri="{FF2B5EF4-FFF2-40B4-BE49-F238E27FC236}">
                <a16:creationId xmlns:a16="http://schemas.microsoft.com/office/drawing/2014/main" id="{4A8F39C4-18AC-49EA-A294-5D674A1A7D1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603" r="35605" b="2"/>
          <a:stretch/>
        </p:blipFill>
        <p:spPr bwMode="auto">
          <a:xfrm>
            <a:off x="234696" y="237744"/>
            <a:ext cx="3996183" cy="6382512"/>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D5E3F933-FC69-4374-A35F-CF40365370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9494" y="374904"/>
            <a:ext cx="7440649" cy="6108192"/>
          </a:xfrm>
          <a:prstGeom prst="rect">
            <a:avLst/>
          </a:prstGeom>
          <a:noFill/>
          <a:ln w="6350" cap="sq" cmpd="sng" algn="ctr">
            <a:solidFill>
              <a:schemeClr val="tx1">
                <a:lumMod val="75000"/>
                <a:lumOff val="25000"/>
              </a:schemeClr>
            </a:solidFill>
            <a:prstDash val="solid"/>
            <a:miter lim="800000"/>
          </a:ln>
          <a:effectLst/>
        </p:spPr>
      </p:sp>
      <p:graphicFrame>
        <p:nvGraphicFramePr>
          <p:cNvPr id="8" name="Content Placeholder 5">
            <a:extLst>
              <a:ext uri="{FF2B5EF4-FFF2-40B4-BE49-F238E27FC236}">
                <a16:creationId xmlns:a16="http://schemas.microsoft.com/office/drawing/2014/main" id="{BABE1828-9A70-48C9-8DFD-E287F7875E07}"/>
              </a:ext>
            </a:extLst>
          </p:cNvPr>
          <p:cNvGraphicFramePr>
            <a:graphicFrameLocks noGrp="1"/>
          </p:cNvGraphicFramePr>
          <p:nvPr>
            <p:ph idx="1"/>
            <p:extLst>
              <p:ext uri="{D42A27DB-BD31-4B8C-83A1-F6EECF244321}">
                <p14:modId xmlns:p14="http://schemas.microsoft.com/office/powerpoint/2010/main" val="4285278473"/>
              </p:ext>
            </p:extLst>
          </p:nvPr>
        </p:nvGraphicFramePr>
        <p:xfrm>
          <a:off x="4965191" y="605307"/>
          <a:ext cx="6471247" cy="5576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6534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8632963-757B-40C2-BB84-FC6107A54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Italy's robot concierge a novelty on the way to better AI – The Denver Post">
            <a:extLst>
              <a:ext uri="{FF2B5EF4-FFF2-40B4-BE49-F238E27FC236}">
                <a16:creationId xmlns:a16="http://schemas.microsoft.com/office/drawing/2014/main" id="{F1CBC1A8-68DF-4AA2-BB25-66E1161D13B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683" b="17246"/>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2853AE55-7E35-44B0-89F1-3F52B262A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39709" y="253548"/>
            <a:ext cx="5612193" cy="6361598"/>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DBC4BE4D-4B50-4F51-9F85-4B5D60B02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87542" y="407588"/>
            <a:ext cx="5299768" cy="6022878"/>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94BF07-6CE0-4253-A775-9FA2A65A20DB}"/>
              </a:ext>
            </a:extLst>
          </p:cNvPr>
          <p:cNvSpPr>
            <a:spLocks noGrp="1"/>
          </p:cNvSpPr>
          <p:nvPr>
            <p:ph type="title"/>
          </p:nvPr>
        </p:nvSpPr>
        <p:spPr>
          <a:xfrm>
            <a:off x="6846137" y="727626"/>
            <a:ext cx="4602152" cy="1718225"/>
          </a:xfrm>
        </p:spPr>
        <p:txBody>
          <a:bodyPr>
            <a:normAutofit/>
          </a:bodyPr>
          <a:lstStyle/>
          <a:p>
            <a:r>
              <a:rPr lang="en-GB" sz="2400"/>
              <a:t>Enhancing the Visitor Experience in the time of COVID 19: The use of AI Robotics in Pembrokeshire Coastal Pathway</a:t>
            </a:r>
          </a:p>
        </p:txBody>
      </p:sp>
      <p:sp>
        <p:nvSpPr>
          <p:cNvPr id="3" name="Content Placeholder 2">
            <a:extLst>
              <a:ext uri="{FF2B5EF4-FFF2-40B4-BE49-F238E27FC236}">
                <a16:creationId xmlns:a16="http://schemas.microsoft.com/office/drawing/2014/main" id="{C0DC1645-F96B-498E-8698-EFB0E82B627D}"/>
              </a:ext>
            </a:extLst>
          </p:cNvPr>
          <p:cNvSpPr>
            <a:spLocks noGrp="1"/>
          </p:cNvSpPr>
          <p:nvPr>
            <p:ph idx="1"/>
          </p:nvPr>
        </p:nvSpPr>
        <p:spPr>
          <a:xfrm>
            <a:off x="6846137" y="2538920"/>
            <a:ext cx="4602152" cy="3480066"/>
          </a:xfrm>
        </p:spPr>
        <p:txBody>
          <a:bodyPr>
            <a:normAutofit/>
          </a:bodyPr>
          <a:lstStyle/>
          <a:p>
            <a:pPr>
              <a:lnSpc>
                <a:spcPct val="90000"/>
              </a:lnSpc>
            </a:pPr>
            <a:r>
              <a:rPr lang="en-GB" sz="1500" b="1"/>
              <a:t>Forms a part of a bigger study aiming to investigate the use of robotics as a novel tourist attraction and explore if it can mitigate the damage caused to the Welsh Tourism sector as a result of the lockdown across the UK</a:t>
            </a:r>
            <a:endParaRPr lang="en-US" sz="1500" b="1"/>
          </a:p>
          <a:p>
            <a:pPr>
              <a:lnSpc>
                <a:spcPct val="90000"/>
              </a:lnSpc>
            </a:pPr>
            <a:r>
              <a:rPr lang="en-GB" sz="1500"/>
              <a:t>3 stages: </a:t>
            </a:r>
          </a:p>
          <a:p>
            <a:pPr lvl="1">
              <a:lnSpc>
                <a:spcPct val="90000"/>
              </a:lnSpc>
            </a:pPr>
            <a:r>
              <a:rPr lang="en-GB" sz="1500">
                <a:effectLst/>
                <a:latin typeface="Times New Roman" panose="02020603050405020304" pitchFamily="18" charset="0"/>
                <a:ea typeface="Times New Roman" panose="02020603050405020304" pitchFamily="18" charset="0"/>
              </a:rPr>
              <a:t>1) development</a:t>
            </a:r>
          </a:p>
          <a:p>
            <a:pPr lvl="2">
              <a:lnSpc>
                <a:spcPct val="90000"/>
              </a:lnSpc>
            </a:pPr>
            <a:r>
              <a:rPr lang="en-GB" sz="1500">
                <a:latin typeface="Times New Roman" panose="02020603050405020304" pitchFamily="18" charset="0"/>
                <a:ea typeface="Times New Roman" panose="02020603050405020304" pitchFamily="18" charset="0"/>
              </a:rPr>
              <a:t>Mapping the requirements</a:t>
            </a:r>
          </a:p>
          <a:p>
            <a:pPr lvl="2">
              <a:lnSpc>
                <a:spcPct val="90000"/>
              </a:lnSpc>
            </a:pPr>
            <a:r>
              <a:rPr lang="en-GB" sz="1500">
                <a:latin typeface="Times New Roman" panose="02020603050405020304" pitchFamily="18" charset="0"/>
                <a:ea typeface="Times New Roman" panose="02020603050405020304" pitchFamily="18" charset="0"/>
              </a:rPr>
              <a:t>Coding </a:t>
            </a:r>
            <a:endParaRPr lang="en-GB" sz="1500">
              <a:effectLst/>
              <a:latin typeface="Times New Roman" panose="02020603050405020304" pitchFamily="18" charset="0"/>
              <a:ea typeface="Times New Roman" panose="02020603050405020304" pitchFamily="18" charset="0"/>
            </a:endParaRPr>
          </a:p>
          <a:p>
            <a:pPr lvl="1">
              <a:lnSpc>
                <a:spcPct val="90000"/>
              </a:lnSpc>
            </a:pPr>
            <a:r>
              <a:rPr lang="en-GB" sz="1500">
                <a:effectLst/>
                <a:latin typeface="Times New Roman" panose="02020603050405020304" pitchFamily="18" charset="0"/>
                <a:ea typeface="Times New Roman" panose="02020603050405020304" pitchFamily="18" charset="0"/>
              </a:rPr>
              <a:t>2) implementations</a:t>
            </a:r>
          </a:p>
          <a:p>
            <a:pPr lvl="2">
              <a:lnSpc>
                <a:spcPct val="90000"/>
              </a:lnSpc>
            </a:pPr>
            <a:r>
              <a:rPr lang="en-GB" sz="1500">
                <a:effectLst/>
                <a:latin typeface="Times New Roman" panose="02020603050405020304" pitchFamily="18" charset="0"/>
                <a:ea typeface="Times New Roman" panose="02020603050405020304" pitchFamily="18" charset="0"/>
              </a:rPr>
              <a:t>Pembrokeshire Coastal pathway </a:t>
            </a:r>
          </a:p>
          <a:p>
            <a:pPr lvl="1">
              <a:lnSpc>
                <a:spcPct val="90000"/>
              </a:lnSpc>
            </a:pPr>
            <a:r>
              <a:rPr lang="en-GB" sz="1500">
                <a:effectLst/>
                <a:latin typeface="Times New Roman" panose="02020603050405020304" pitchFamily="18" charset="0"/>
                <a:ea typeface="Times New Roman" panose="02020603050405020304" pitchFamily="18" charset="0"/>
              </a:rPr>
              <a:t>3) evaluation </a:t>
            </a:r>
          </a:p>
          <a:p>
            <a:pPr lvl="2">
              <a:lnSpc>
                <a:spcPct val="90000"/>
              </a:lnSpc>
            </a:pPr>
            <a:r>
              <a:rPr lang="en-GB" sz="1500">
                <a:latin typeface="Times New Roman" panose="02020603050405020304" pitchFamily="18" charset="0"/>
              </a:rPr>
              <a:t>Do they work? </a:t>
            </a:r>
            <a:endParaRPr lang="en-GB" sz="1500"/>
          </a:p>
        </p:txBody>
      </p:sp>
    </p:spTree>
    <p:extLst>
      <p:ext uri="{BB962C8B-B14F-4D97-AF65-F5344CB8AC3E}">
        <p14:creationId xmlns:p14="http://schemas.microsoft.com/office/powerpoint/2010/main" val="659887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6">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1E8D93C5-28EB-42D0-86CE-D804955653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1" name="Rectangle 20">
            <a:extLst>
              <a:ext uri="{FF2B5EF4-FFF2-40B4-BE49-F238E27FC236}">
                <a16:creationId xmlns:a16="http://schemas.microsoft.com/office/drawing/2014/main" id="{AB1B1E7D-F76D-4744-AF85-239E6998A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3" name="Rectangle 22">
            <a:extLst>
              <a:ext uri="{FF2B5EF4-FFF2-40B4-BE49-F238E27FC236}">
                <a16:creationId xmlns:a16="http://schemas.microsoft.com/office/drawing/2014/main" id="{3BB65211-00DB-45B6-A223-033B2D19C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5" name="Group 24">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6" name="Straight Connector 25">
              <a:extLst>
                <a:ext uri="{FF2B5EF4-FFF2-40B4-BE49-F238E27FC236}">
                  <a16:creationId xmlns:a16="http://schemas.microsoft.com/office/drawing/2014/main" id="{14DF524F-3FEF-4236-90C6-820E876A94E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400A003-1BE9-49C2-8E57-DCD9B870FC8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3BF0991-F9A1-4282-99DB-92D70239F6A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0" name="Rectangle 29">
            <a:extLst>
              <a:ext uri="{FF2B5EF4-FFF2-40B4-BE49-F238E27FC236}">
                <a16:creationId xmlns:a16="http://schemas.microsoft.com/office/drawing/2014/main" id="{EA4E4267-CAF0-4C38-8DC6-CD3B1A9F04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0EE3ACC5-126D-4BA4-8B45-7F0B5B839C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384"/>
            <a:ext cx="12192000" cy="6858000"/>
          </a:xfrm>
          <a:prstGeom prst="rect">
            <a:avLst/>
          </a:prstGeom>
          <a:blipFill dpi="0" rotWithShape="1">
            <a:blip r:embed="rId2">
              <a:alphaModFix amt="40000"/>
              <a:duotone>
                <a:schemeClr val="accent1">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a:extLst>
              <a:ext uri="{FF2B5EF4-FFF2-40B4-BE49-F238E27FC236}">
                <a16:creationId xmlns:a16="http://schemas.microsoft.com/office/drawing/2014/main" id="{AB2868F7-FE10-4289-A5BD-90763C7A2F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1219386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a:extLst>
              <a:ext uri="{FF2B5EF4-FFF2-40B4-BE49-F238E27FC236}">
                <a16:creationId xmlns:a16="http://schemas.microsoft.com/office/drawing/2014/main" id="{9D11A753-9812-4A23-802A-430B7C83E383}"/>
              </a:ext>
            </a:extLst>
          </p:cNvPr>
          <p:cNvPicPr>
            <a:picLocks noChangeAspect="1"/>
          </p:cNvPicPr>
          <p:nvPr/>
        </p:nvPicPr>
        <p:blipFill rotWithShape="1">
          <a:blip r:embed="rId3"/>
          <a:srcRect t="35396" r="139"/>
          <a:stretch/>
        </p:blipFill>
        <p:spPr>
          <a:xfrm>
            <a:off x="1652502" y="645106"/>
            <a:ext cx="8873989" cy="3229275"/>
          </a:xfrm>
          <a:prstGeom prst="rect">
            <a:avLst/>
          </a:prstGeom>
        </p:spPr>
      </p:pic>
      <p:sp>
        <p:nvSpPr>
          <p:cNvPr id="36" name="Rectangle 35">
            <a:extLst>
              <a:ext uri="{FF2B5EF4-FFF2-40B4-BE49-F238E27FC236}">
                <a16:creationId xmlns:a16="http://schemas.microsoft.com/office/drawing/2014/main" id="{BD94142C-10EE-487C-A327-404FDF358F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0501" y="4212709"/>
            <a:ext cx="10905302" cy="1997060"/>
          </a:xfrm>
          <a:prstGeom prst="rect">
            <a:avLst/>
          </a:prstGeom>
          <a:solidFill>
            <a:schemeClr val="tx1">
              <a:lumMod val="75000"/>
              <a:lumOff val="25000"/>
            </a:schemeClr>
          </a:solidFill>
          <a:ln w="6350" cap="flat" cmpd="sng" algn="ctr">
            <a:noFill/>
            <a:prstDash val="solid"/>
          </a:ln>
          <a:effectLst>
            <a:outerShdw blurRad="50800" algn="ctr" rotWithShape="0">
              <a:prstClr val="black">
                <a:alpha val="66000"/>
              </a:prstClr>
            </a:outerShdw>
            <a:softEdge rad="0"/>
          </a:effectLst>
        </p:spPr>
      </p:sp>
      <p:sp>
        <p:nvSpPr>
          <p:cNvPr id="38" name="Rectangle 37">
            <a:extLst>
              <a:ext uri="{FF2B5EF4-FFF2-40B4-BE49-F238E27FC236}">
                <a16:creationId xmlns:a16="http://schemas.microsoft.com/office/drawing/2014/main" id="{5F7FAC2D-7A74-4939-A917-A1A5AF935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348" y="4379135"/>
            <a:ext cx="10579608" cy="1664208"/>
          </a:xfrm>
          <a:prstGeom prst="rect">
            <a:avLst/>
          </a:prstGeom>
          <a:noFill/>
          <a:ln w="6350" cap="sq" cmpd="sng" algn="ctr">
            <a:solidFill>
              <a:schemeClr val="bg1"/>
            </a:solidFill>
            <a:prstDash val="solid"/>
            <a:miter lim="800000"/>
          </a:ln>
          <a:effectLst/>
        </p:spPr>
      </p:sp>
      <p:sp>
        <p:nvSpPr>
          <p:cNvPr id="2" name="Title 1">
            <a:extLst>
              <a:ext uri="{FF2B5EF4-FFF2-40B4-BE49-F238E27FC236}">
                <a16:creationId xmlns:a16="http://schemas.microsoft.com/office/drawing/2014/main" id="{0CA96299-60C9-44FA-AFC6-58C37C7A3389}"/>
              </a:ext>
            </a:extLst>
          </p:cNvPr>
          <p:cNvSpPr>
            <a:spLocks noGrp="1"/>
          </p:cNvSpPr>
          <p:nvPr>
            <p:ph type="title"/>
          </p:nvPr>
        </p:nvSpPr>
        <p:spPr>
          <a:xfrm>
            <a:off x="925032" y="4519486"/>
            <a:ext cx="10366743" cy="1054907"/>
          </a:xfrm>
        </p:spPr>
        <p:txBody>
          <a:bodyPr vert="horz" lIns="91440" tIns="45720" rIns="91440" bIns="45720" rtlCol="0" anchor="ctr">
            <a:normAutofit/>
          </a:bodyPr>
          <a:lstStyle/>
          <a:p>
            <a:pPr algn="ctr">
              <a:lnSpc>
                <a:spcPct val="83000"/>
              </a:lnSpc>
            </a:pPr>
            <a:r>
              <a:rPr lang="en-US" b="0" cap="all" spc="-100">
                <a:solidFill>
                  <a:schemeClr val="bg1"/>
                </a:solidFill>
              </a:rPr>
              <a:t>Study road map</a:t>
            </a:r>
          </a:p>
        </p:txBody>
      </p:sp>
    </p:spTree>
    <p:extLst>
      <p:ext uri="{BB962C8B-B14F-4D97-AF65-F5344CB8AC3E}">
        <p14:creationId xmlns:p14="http://schemas.microsoft.com/office/powerpoint/2010/main" val="1354509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2E3493C-9EE5-40C5-9902-4A0416374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C93C2DD8-0EC6-4B41-91E6-4A8E336AF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050" name="Picture 2" descr="Robots Of London">
            <a:extLst>
              <a:ext uri="{FF2B5EF4-FFF2-40B4-BE49-F238E27FC236}">
                <a16:creationId xmlns:a16="http://schemas.microsoft.com/office/drawing/2014/main" id="{0137C56E-089D-4597-BFC5-7A637A2BFE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388" r="26819" b="2"/>
          <a:stretch/>
        </p:blipFill>
        <p:spPr bwMode="auto">
          <a:xfrm>
            <a:off x="234696" y="237744"/>
            <a:ext cx="3996183" cy="6382512"/>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D5E3F933-FC69-4374-A35F-CF40365370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9494" y="374904"/>
            <a:ext cx="7440649" cy="6108192"/>
          </a:xfrm>
          <a:prstGeom prst="rect">
            <a:avLst/>
          </a:prstGeom>
          <a:noFill/>
          <a:ln w="6350" cap="sq" cmpd="sng" algn="ctr">
            <a:solidFill>
              <a:schemeClr val="tx1">
                <a:lumMod val="75000"/>
                <a:lumOff val="25000"/>
              </a:schemeClr>
            </a:solidFill>
            <a:prstDash val="solid"/>
            <a:miter lim="800000"/>
          </a:ln>
          <a:effectLst/>
        </p:spPr>
      </p:sp>
      <p:sp>
        <p:nvSpPr>
          <p:cNvPr id="5" name="Title 4">
            <a:extLst>
              <a:ext uri="{FF2B5EF4-FFF2-40B4-BE49-F238E27FC236}">
                <a16:creationId xmlns:a16="http://schemas.microsoft.com/office/drawing/2014/main" id="{292DC923-533B-4790-8264-82A368B185C6}"/>
              </a:ext>
            </a:extLst>
          </p:cNvPr>
          <p:cNvSpPr>
            <a:spLocks noGrp="1"/>
          </p:cNvSpPr>
          <p:nvPr>
            <p:ph type="title"/>
          </p:nvPr>
        </p:nvSpPr>
        <p:spPr>
          <a:xfrm>
            <a:off x="4965192" y="642593"/>
            <a:ext cx="6280826" cy="1746504"/>
          </a:xfrm>
        </p:spPr>
        <p:txBody>
          <a:bodyPr>
            <a:normAutofit/>
          </a:bodyPr>
          <a:lstStyle/>
          <a:p>
            <a:r>
              <a:rPr lang="en-GB"/>
              <a:t>The aim of the study </a:t>
            </a:r>
          </a:p>
        </p:txBody>
      </p:sp>
      <p:graphicFrame>
        <p:nvGraphicFramePr>
          <p:cNvPr id="8" name="Content Placeholder 5">
            <a:extLst>
              <a:ext uri="{FF2B5EF4-FFF2-40B4-BE49-F238E27FC236}">
                <a16:creationId xmlns:a16="http://schemas.microsoft.com/office/drawing/2014/main" id="{74C00200-5008-4D32-BA17-7D659D9761BA}"/>
              </a:ext>
            </a:extLst>
          </p:cNvPr>
          <p:cNvGraphicFramePr>
            <a:graphicFrameLocks noGrp="1"/>
          </p:cNvGraphicFramePr>
          <p:nvPr>
            <p:ph idx="1"/>
            <p:extLst>
              <p:ext uri="{D42A27DB-BD31-4B8C-83A1-F6EECF244321}">
                <p14:modId xmlns:p14="http://schemas.microsoft.com/office/powerpoint/2010/main" val="3866221086"/>
              </p:ext>
            </p:extLst>
          </p:nvPr>
        </p:nvGraphicFramePr>
        <p:xfrm>
          <a:off x="4965192" y="2386584"/>
          <a:ext cx="6280826" cy="3648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94032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134">
            <a:extLst>
              <a:ext uri="{FF2B5EF4-FFF2-40B4-BE49-F238E27FC236}">
                <a16:creationId xmlns:a16="http://schemas.microsoft.com/office/drawing/2014/main" id="{62E3493C-9EE5-40C5-9902-4A0416374C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9" name="Rectangle 136">
            <a:extLst>
              <a:ext uri="{FF2B5EF4-FFF2-40B4-BE49-F238E27FC236}">
                <a16:creationId xmlns:a16="http://schemas.microsoft.com/office/drawing/2014/main" id="{C93C2DD8-0EC6-4B41-91E6-4A8E336AF8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26" name="Picture 2" descr="Robots will destroy our jobs – and we're not ready for it | Technology |  The Guardian">
            <a:extLst>
              <a:ext uri="{FF2B5EF4-FFF2-40B4-BE49-F238E27FC236}">
                <a16:creationId xmlns:a16="http://schemas.microsoft.com/office/drawing/2014/main" id="{1BDE9F67-131E-4531-80BF-9B6BFC15A7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007" r="30034"/>
          <a:stretch/>
        </p:blipFill>
        <p:spPr bwMode="auto">
          <a:xfrm>
            <a:off x="234696" y="237744"/>
            <a:ext cx="3996183" cy="6382512"/>
          </a:xfrm>
          <a:prstGeom prst="rect">
            <a:avLst/>
          </a:prstGeom>
          <a:noFill/>
          <a:extLst>
            <a:ext uri="{909E8E84-426E-40DD-AFC4-6F175D3DCCD1}">
              <a14:hiddenFill xmlns:a14="http://schemas.microsoft.com/office/drawing/2010/main">
                <a:solidFill>
                  <a:srgbClr val="FFFFFF"/>
                </a:solidFill>
              </a14:hiddenFill>
            </a:ext>
          </a:extLst>
        </p:spPr>
      </p:pic>
      <p:sp>
        <p:nvSpPr>
          <p:cNvPr id="1030" name="Rectangle 138">
            <a:extLst>
              <a:ext uri="{FF2B5EF4-FFF2-40B4-BE49-F238E27FC236}">
                <a16:creationId xmlns:a16="http://schemas.microsoft.com/office/drawing/2014/main" id="{D5E3F933-FC69-4374-A35F-CF40365370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9494" y="374904"/>
            <a:ext cx="7440649" cy="6108192"/>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8BE1942A-438E-4AC3-A334-B150C2C0A19C}"/>
              </a:ext>
            </a:extLst>
          </p:cNvPr>
          <p:cNvSpPr>
            <a:spLocks noGrp="1"/>
          </p:cNvSpPr>
          <p:nvPr>
            <p:ph type="title"/>
          </p:nvPr>
        </p:nvSpPr>
        <p:spPr>
          <a:xfrm>
            <a:off x="4965192" y="642593"/>
            <a:ext cx="6280826" cy="1746504"/>
          </a:xfrm>
        </p:spPr>
        <p:txBody>
          <a:bodyPr>
            <a:normAutofit/>
          </a:bodyPr>
          <a:lstStyle/>
          <a:p>
            <a:r>
              <a:rPr lang="en-GB" sz="4400"/>
              <a:t>Proposed methodology- questionnaire </a:t>
            </a:r>
          </a:p>
        </p:txBody>
      </p:sp>
      <p:graphicFrame>
        <p:nvGraphicFramePr>
          <p:cNvPr id="5" name="Content Placeholder 4">
            <a:extLst>
              <a:ext uri="{FF2B5EF4-FFF2-40B4-BE49-F238E27FC236}">
                <a16:creationId xmlns:a16="http://schemas.microsoft.com/office/drawing/2014/main" id="{7EDCC354-494B-4A25-B862-B6DF7CD90EF9}"/>
              </a:ext>
            </a:extLst>
          </p:cNvPr>
          <p:cNvGraphicFramePr>
            <a:graphicFrameLocks noGrp="1"/>
          </p:cNvGraphicFramePr>
          <p:nvPr>
            <p:ph idx="1"/>
            <p:extLst>
              <p:ext uri="{D42A27DB-BD31-4B8C-83A1-F6EECF244321}">
                <p14:modId xmlns:p14="http://schemas.microsoft.com/office/powerpoint/2010/main" val="4041523516"/>
              </p:ext>
            </p:extLst>
          </p:nvPr>
        </p:nvGraphicFramePr>
        <p:xfrm>
          <a:off x="4965192" y="2386583"/>
          <a:ext cx="6625794" cy="40965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383984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Custom 8">
      <a:dk1>
        <a:sysClr val="windowText" lastClr="000000"/>
      </a:dk1>
      <a:lt1>
        <a:sysClr val="window" lastClr="FFFFFF"/>
      </a:lt1>
      <a:dk2>
        <a:srgbClr val="696464"/>
      </a:dk2>
      <a:lt2>
        <a:srgbClr val="E9E5DC"/>
      </a:lt2>
      <a:accent1>
        <a:srgbClr val="96A9A9"/>
      </a:accent1>
      <a:accent2>
        <a:srgbClr val="CB581F"/>
      </a:accent2>
      <a:accent3>
        <a:srgbClr val="A28E6A"/>
      </a:accent3>
      <a:accent4>
        <a:srgbClr val="956251"/>
      </a:accent4>
      <a:accent5>
        <a:srgbClr val="918485"/>
      </a:accent5>
      <a:accent6>
        <a:srgbClr val="855D5D"/>
      </a:accent6>
      <a:hlink>
        <a:srgbClr val="D0690C"/>
      </a:hlink>
      <a:folHlink>
        <a:srgbClr val="9696A0"/>
      </a:folHlink>
    </a:clrScheme>
    <a:fontScheme name="Savon">
      <a:maj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6B1D0CBFFF90043B5EDD882E957647F" ma:contentTypeVersion="4" ma:contentTypeDescription="Create a new document." ma:contentTypeScope="" ma:versionID="ee3004e998ff62fc23a8eb5e6a787ebd">
  <xsd:schema xmlns:xsd="http://www.w3.org/2001/XMLSchema" xmlns:xs="http://www.w3.org/2001/XMLSchema" xmlns:p="http://schemas.microsoft.com/office/2006/metadata/properties" xmlns:ns2="f4ca20ed-7149-4016-b828-35c61acccd33" targetNamespace="http://schemas.microsoft.com/office/2006/metadata/properties" ma:root="true" ma:fieldsID="8d398b166b9cb938ba08c5b08bf9c7b1" ns2:_="">
    <xsd:import namespace="f4ca20ed-7149-4016-b828-35c61acccd3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ca20ed-7149-4016-b828-35c61acccd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0F5733-4FED-4545-88D9-3E99B63BC56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8AEFEA-A76B-43EA-B7F9-866E747EC03A}">
  <ds:schemaRefs>
    <ds:schemaRef ds:uri="http://schemas.microsoft.com/sharepoint/v3/contenttype/forms"/>
  </ds:schemaRefs>
</ds:datastoreItem>
</file>

<file path=customXml/itemProps3.xml><?xml version="1.0" encoding="utf-8"?>
<ds:datastoreItem xmlns:ds="http://schemas.openxmlformats.org/officeDocument/2006/customXml" ds:itemID="{D2010036-6DE3-4187-ABAC-77B07F65C998}">
  <ds:schemaRefs>
    <ds:schemaRef ds:uri="f4ca20ed-7149-4016-b828-35c61acccd3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12</Slides>
  <Notes>5</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SavonVTI</vt:lpstr>
      <vt:lpstr>Accessible Robot Tour Guides - An Exploratory Study</vt:lpstr>
      <vt:lpstr>Robots in tourism? </vt:lpstr>
      <vt:lpstr>How to safely ‘re-open’ tourism?</vt:lpstr>
      <vt:lpstr>ALL Tourists Matter </vt:lpstr>
      <vt:lpstr>PowerPoint Presentation</vt:lpstr>
      <vt:lpstr>Enhancing the Visitor Experience in the time of COVID 19: The use of AI Robotics in Pembrokeshire Coastal Pathway</vt:lpstr>
      <vt:lpstr>Study road map</vt:lpstr>
      <vt:lpstr>The aim of the study </vt:lpstr>
      <vt:lpstr>Proposed methodology- questionnaire </vt:lpstr>
      <vt:lpstr>Why this study?</vt:lpstr>
      <vt:lpstr>Concluding Thoughts</vt:lpstr>
      <vt:lpstr>Thank you  questions, comments &amp; advice welcome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Accessible Robot Tour Guides - An Exploratory Study</dc:title>
  <dc:creator>Minor, Kasha</dc:creator>
  <cp:revision>119</cp:revision>
  <dcterms:created xsi:type="dcterms:W3CDTF">2021-05-11T15:17:43Z</dcterms:created>
  <dcterms:modified xsi:type="dcterms:W3CDTF">2021-05-18T08:13:10Z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0x01010096B1D0CBFFF90043B5EDD882E957647F</vt:lpwstr>
  </property>
</Properties>
</file>