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1"/>
  </p:sldMasterIdLst>
  <p:notesMasterIdLst>
    <p:notesMasterId r:id="rId20"/>
  </p:notesMasterIdLst>
  <p:sldIdLst>
    <p:sldId id="294" r:id="rId2"/>
    <p:sldId id="295" r:id="rId3"/>
    <p:sldId id="292" r:id="rId4"/>
    <p:sldId id="293" r:id="rId5"/>
    <p:sldId id="281" r:id="rId6"/>
    <p:sldId id="280" r:id="rId7"/>
    <p:sldId id="282" r:id="rId8"/>
    <p:sldId id="283" r:id="rId9"/>
    <p:sldId id="284" r:id="rId10"/>
    <p:sldId id="289" r:id="rId11"/>
    <p:sldId id="287" r:id="rId12"/>
    <p:sldId id="291" r:id="rId13"/>
    <p:sldId id="286" r:id="rId14"/>
    <p:sldId id="265" r:id="rId15"/>
    <p:sldId id="273" r:id="rId16"/>
    <p:sldId id="296" r:id="rId17"/>
    <p:sldId id="277" r:id="rId18"/>
    <p:sldId id="272" r:id="rId19"/>
  </p:sldIdLst>
  <p:sldSz cx="9144000" cy="5715000" type="screen16x1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8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160">
          <p15:clr>
            <a:srgbClr val="A4A3A4"/>
          </p15:clr>
        </p15:guide>
        <p15:guide id="4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CC66FF"/>
    <a:srgbClr val="FF7C80"/>
    <a:srgbClr val="99FF33"/>
    <a:srgbClr val="FF9933"/>
    <a:srgbClr val="CC9900"/>
    <a:srgbClr val="00CC00"/>
    <a:srgbClr val="CCCC00"/>
    <a:srgbClr val="00CC66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20" autoAdjust="0"/>
    <p:restoredTop sz="93416" autoAdjust="0"/>
  </p:normalViewPr>
  <p:slideViewPr>
    <p:cSldViewPr>
      <p:cViewPr varScale="1">
        <p:scale>
          <a:sx n="83" d="100"/>
          <a:sy n="83" d="100"/>
        </p:scale>
        <p:origin x="740" y="52"/>
      </p:cViewPr>
      <p:guideLst>
        <p:guide orient="horz" pos="2160"/>
        <p:guide pos="2880"/>
        <p:guide orient="horz" pos="1800"/>
      </p:guideLst>
    </p:cSldViewPr>
  </p:slideViewPr>
  <p:outlineViewPr>
    <p:cViewPr>
      <p:scale>
        <a:sx n="50" d="100"/>
        <a:sy n="50" d="100"/>
      </p:scale>
      <p:origin x="60" y="106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44" y="-102"/>
      </p:cViewPr>
      <p:guideLst>
        <p:guide orient="horz" pos="2880"/>
        <p:guide pos="2160"/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35DDB3-5275-4DDB-9486-38301CDFB9CB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1805F9FB-29C6-492D-A25B-A18508B560E6}">
      <dgm:prSet phldrT="[Text]"/>
      <dgm:spPr/>
      <dgm:t>
        <a:bodyPr anchor="t"/>
        <a:lstStyle/>
        <a:p>
          <a:pPr marL="0" indent="0"/>
          <a:r>
            <a:rPr lang="en-GB"/>
            <a:t>No proper CG structure for SMEs</a:t>
          </a:r>
        </a:p>
      </dgm:t>
    </dgm:pt>
    <dgm:pt modelId="{EC81B477-CF5A-475C-8D3B-4669C17B7392}" type="parTrans" cxnId="{A19E7FBA-D49D-48D5-B0FD-FBD6275491F1}">
      <dgm:prSet/>
      <dgm:spPr/>
      <dgm:t>
        <a:bodyPr/>
        <a:lstStyle/>
        <a:p>
          <a:endParaRPr lang="en-GB"/>
        </a:p>
      </dgm:t>
    </dgm:pt>
    <dgm:pt modelId="{6F55EFBB-BBF6-4CB2-9C9F-76F3329050AD}" type="sibTrans" cxnId="{A19E7FBA-D49D-48D5-B0FD-FBD6275491F1}">
      <dgm:prSet/>
      <dgm:spPr/>
      <dgm:t>
        <a:bodyPr/>
        <a:lstStyle/>
        <a:p>
          <a:endParaRPr lang="en-GB"/>
        </a:p>
      </dgm:t>
    </dgm:pt>
    <dgm:pt modelId="{B591929D-A3A2-4909-9D0E-CBEFCBE06BFE}">
      <dgm:prSet phldrT="[Text]"/>
      <dgm:spPr/>
      <dgm:t>
        <a:bodyPr/>
        <a:lstStyle/>
        <a:p>
          <a:pPr marL="0" indent="0">
            <a:buNone/>
          </a:pPr>
          <a:r>
            <a:rPr lang="en-GB"/>
            <a:t>(Arora &amp; Singh, 2020)</a:t>
          </a:r>
        </a:p>
      </dgm:t>
    </dgm:pt>
    <dgm:pt modelId="{31584E18-942D-44EE-8CF3-B95CCCBCD8E6}" type="parTrans" cxnId="{8133FF4E-E129-4734-B7BF-5CD41C90EBEB}">
      <dgm:prSet/>
      <dgm:spPr/>
      <dgm:t>
        <a:bodyPr/>
        <a:lstStyle/>
        <a:p>
          <a:endParaRPr lang="en-GB"/>
        </a:p>
      </dgm:t>
    </dgm:pt>
    <dgm:pt modelId="{EB85FC24-0CE5-4CF2-A30A-C1504FD38453}" type="sibTrans" cxnId="{8133FF4E-E129-4734-B7BF-5CD41C90EBEB}">
      <dgm:prSet/>
      <dgm:spPr/>
      <dgm:t>
        <a:bodyPr/>
        <a:lstStyle/>
        <a:p>
          <a:endParaRPr lang="en-GB"/>
        </a:p>
      </dgm:t>
    </dgm:pt>
    <dgm:pt modelId="{B060D192-A294-45DE-9985-789E7B0F4C60}">
      <dgm:prSet phldrT="[Text]"/>
      <dgm:spPr/>
      <dgm:t>
        <a:bodyPr anchor="t"/>
        <a:lstStyle/>
        <a:p>
          <a:r>
            <a:rPr lang="en-GB"/>
            <a:t>Lack of consensus result in relation to CG and FP</a:t>
          </a:r>
        </a:p>
      </dgm:t>
    </dgm:pt>
    <dgm:pt modelId="{12CF67B4-74F7-4192-935A-A9836192BF53}" type="parTrans" cxnId="{73E70253-C4E1-40BC-ABC9-0604A75275FF}">
      <dgm:prSet/>
      <dgm:spPr/>
      <dgm:t>
        <a:bodyPr/>
        <a:lstStyle/>
        <a:p>
          <a:endParaRPr lang="en-GB"/>
        </a:p>
      </dgm:t>
    </dgm:pt>
    <dgm:pt modelId="{13020358-379A-405A-B686-271CC7EC770E}" type="sibTrans" cxnId="{73E70253-C4E1-40BC-ABC9-0604A75275FF}">
      <dgm:prSet/>
      <dgm:spPr/>
      <dgm:t>
        <a:bodyPr/>
        <a:lstStyle/>
        <a:p>
          <a:endParaRPr lang="en-GB"/>
        </a:p>
      </dgm:t>
    </dgm:pt>
    <dgm:pt modelId="{42C4D558-B69A-4DBC-9A3F-BA55DD50E6B1}">
      <dgm:prSet phldrT="[Text]"/>
      <dgm:spPr/>
      <dgm:t>
        <a:bodyPr/>
        <a:lstStyle/>
        <a:p>
          <a:pPr>
            <a:buNone/>
          </a:pPr>
          <a:r>
            <a:rPr lang="en-GB" dirty="0"/>
            <a:t>(Aggarwal, et al., 2019)</a:t>
          </a:r>
        </a:p>
      </dgm:t>
    </dgm:pt>
    <dgm:pt modelId="{12D670DE-5FA7-4BE8-9650-547A54858C06}" type="parTrans" cxnId="{448609E7-61A8-4FBA-BA87-6B395A2F2DCF}">
      <dgm:prSet/>
      <dgm:spPr/>
      <dgm:t>
        <a:bodyPr/>
        <a:lstStyle/>
        <a:p>
          <a:endParaRPr lang="en-GB"/>
        </a:p>
      </dgm:t>
    </dgm:pt>
    <dgm:pt modelId="{688BDA35-D044-4192-B554-DD4A96470F46}" type="sibTrans" cxnId="{448609E7-61A8-4FBA-BA87-6B395A2F2DCF}">
      <dgm:prSet/>
      <dgm:spPr/>
      <dgm:t>
        <a:bodyPr/>
        <a:lstStyle/>
        <a:p>
          <a:endParaRPr lang="en-GB"/>
        </a:p>
      </dgm:t>
    </dgm:pt>
    <dgm:pt modelId="{99F6429F-19E2-4B88-9961-B34D8E925B4E}">
      <dgm:prSet phldrT="[Text]"/>
      <dgm:spPr/>
      <dgm:t>
        <a:bodyPr/>
        <a:lstStyle/>
        <a:p>
          <a:r>
            <a:rPr lang="en-GB"/>
            <a:t>QCA CG Code has not  been empirically tested yet</a:t>
          </a:r>
        </a:p>
      </dgm:t>
    </dgm:pt>
    <dgm:pt modelId="{90224FFF-8990-41EE-8AE5-C35B594DE78B}" type="parTrans" cxnId="{E36E81EC-63C4-49BB-A5D1-F4A85A88A293}">
      <dgm:prSet/>
      <dgm:spPr/>
      <dgm:t>
        <a:bodyPr/>
        <a:lstStyle/>
        <a:p>
          <a:endParaRPr lang="en-GB"/>
        </a:p>
      </dgm:t>
    </dgm:pt>
    <dgm:pt modelId="{DB32D18D-8616-4F01-A89D-DA308E399335}" type="sibTrans" cxnId="{E36E81EC-63C4-49BB-A5D1-F4A85A88A293}">
      <dgm:prSet/>
      <dgm:spPr/>
      <dgm:t>
        <a:bodyPr/>
        <a:lstStyle/>
        <a:p>
          <a:endParaRPr lang="en-GB"/>
        </a:p>
      </dgm:t>
    </dgm:pt>
    <dgm:pt modelId="{CB6F5A55-A449-4EA5-B4C0-A1D8DB0615CF}">
      <dgm:prSet phldrT="[Text]"/>
      <dgm:spPr/>
      <dgm:t>
        <a:bodyPr/>
        <a:lstStyle/>
        <a:p>
          <a:r>
            <a:rPr lang="en-GB" dirty="0"/>
            <a:t>Less attention has been paid to AIM listed companies</a:t>
          </a:r>
        </a:p>
      </dgm:t>
    </dgm:pt>
    <dgm:pt modelId="{EF66D28E-4D1C-43B1-81BC-1F1E653AC454}" type="parTrans" cxnId="{9E6CFEB2-81DC-44BF-9450-770644DBF139}">
      <dgm:prSet/>
      <dgm:spPr/>
      <dgm:t>
        <a:bodyPr/>
        <a:lstStyle/>
        <a:p>
          <a:endParaRPr lang="en-GB"/>
        </a:p>
      </dgm:t>
    </dgm:pt>
    <dgm:pt modelId="{7FFA4DE2-7422-4A35-9AD2-272AFFD9899C}" type="sibTrans" cxnId="{9E6CFEB2-81DC-44BF-9450-770644DBF139}">
      <dgm:prSet/>
      <dgm:spPr/>
      <dgm:t>
        <a:bodyPr/>
        <a:lstStyle/>
        <a:p>
          <a:endParaRPr lang="en-GB"/>
        </a:p>
      </dgm:t>
    </dgm:pt>
    <dgm:pt modelId="{EA3D461E-39F8-4888-8ECD-3C4EE0D51DCC}">
      <dgm:prSet phldrT="[Text]"/>
      <dgm:spPr/>
      <dgm:t>
        <a:bodyPr anchor="b"/>
        <a:lstStyle/>
        <a:p>
          <a:pPr marL="171450" indent="0">
            <a:buNone/>
          </a:pPr>
          <a:endParaRPr lang="en-GB" dirty="0"/>
        </a:p>
      </dgm:t>
    </dgm:pt>
    <dgm:pt modelId="{A362D1F4-974F-40E0-8D63-6497AC828A6E}" type="parTrans" cxnId="{9ECB58E8-6832-43F5-BC6A-AF8556500BB0}">
      <dgm:prSet/>
      <dgm:spPr/>
      <dgm:t>
        <a:bodyPr/>
        <a:lstStyle/>
        <a:p>
          <a:endParaRPr lang="en-GB"/>
        </a:p>
      </dgm:t>
    </dgm:pt>
    <dgm:pt modelId="{F4CBA44A-D319-499C-A2B8-B24B40491B71}" type="sibTrans" cxnId="{9ECB58E8-6832-43F5-BC6A-AF8556500BB0}">
      <dgm:prSet/>
      <dgm:spPr/>
      <dgm:t>
        <a:bodyPr/>
        <a:lstStyle/>
        <a:p>
          <a:endParaRPr lang="en-GB"/>
        </a:p>
      </dgm:t>
    </dgm:pt>
    <dgm:pt modelId="{96CBB51A-588C-483F-A04C-73F8BC778A7A}">
      <dgm:prSet/>
      <dgm:spPr/>
      <dgm:t>
        <a:bodyPr anchor="b"/>
        <a:lstStyle/>
        <a:p>
          <a:pPr marL="0" indent="0">
            <a:buNone/>
          </a:pPr>
          <a:r>
            <a:rPr lang="en-GB" dirty="0"/>
            <a:t>(</a:t>
          </a:r>
          <a:r>
            <a:rPr lang="en-GB" dirty="0" err="1"/>
            <a:t>Mallin</a:t>
          </a:r>
          <a:r>
            <a:rPr lang="en-GB" dirty="0"/>
            <a:t> &amp; Ow Yong, 2013)</a:t>
          </a:r>
        </a:p>
      </dgm:t>
    </dgm:pt>
    <dgm:pt modelId="{92A20E52-D217-47E8-85C2-8097F58F337A}" type="parTrans" cxnId="{772525F4-85B5-4B2C-8D61-5209A21D2AA0}">
      <dgm:prSet/>
      <dgm:spPr/>
      <dgm:t>
        <a:bodyPr/>
        <a:lstStyle/>
        <a:p>
          <a:endParaRPr lang="en-GB"/>
        </a:p>
      </dgm:t>
    </dgm:pt>
    <dgm:pt modelId="{D7015699-F695-46A2-8725-A83F4EA503BE}" type="sibTrans" cxnId="{772525F4-85B5-4B2C-8D61-5209A21D2AA0}">
      <dgm:prSet/>
      <dgm:spPr/>
      <dgm:t>
        <a:bodyPr/>
        <a:lstStyle/>
        <a:p>
          <a:endParaRPr lang="en-GB"/>
        </a:p>
      </dgm:t>
    </dgm:pt>
    <dgm:pt modelId="{48A62E06-E0D6-44A3-B47A-EA09C1E7D17C}" type="pres">
      <dgm:prSet presAssocID="{7035DDB3-5275-4DDB-9486-38301CDFB9CB}" presName="linear" presStyleCnt="0">
        <dgm:presLayoutVars>
          <dgm:animLvl val="lvl"/>
          <dgm:resizeHandles val="exact"/>
        </dgm:presLayoutVars>
      </dgm:prSet>
      <dgm:spPr/>
    </dgm:pt>
    <dgm:pt modelId="{0DAFFA77-B877-4A99-A647-B37E6C834A8D}" type="pres">
      <dgm:prSet presAssocID="{1805F9FB-29C6-492D-A25B-A18508B560E6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9F1769A-7AB0-4B3B-ABB3-06E63E807B20}" type="pres">
      <dgm:prSet presAssocID="{1805F9FB-29C6-492D-A25B-A18508B560E6}" presName="childText" presStyleLbl="revTx" presStyleIdx="0" presStyleCnt="3">
        <dgm:presLayoutVars>
          <dgm:bulletEnabled val="1"/>
        </dgm:presLayoutVars>
      </dgm:prSet>
      <dgm:spPr/>
    </dgm:pt>
    <dgm:pt modelId="{4879F212-E2BB-429D-B9B5-3DE0FDDAA17C}" type="pres">
      <dgm:prSet presAssocID="{B060D192-A294-45DE-9985-789E7B0F4C60}" presName="parentText" presStyleLbl="node1" presStyleIdx="1" presStyleCnt="4" custLinFactNeighborX="-515" custLinFactNeighborY="4536">
        <dgm:presLayoutVars>
          <dgm:chMax val="0"/>
          <dgm:bulletEnabled val="1"/>
        </dgm:presLayoutVars>
      </dgm:prSet>
      <dgm:spPr/>
    </dgm:pt>
    <dgm:pt modelId="{DA05E9A1-6E03-4A9F-A4C5-EE8F3015A33E}" type="pres">
      <dgm:prSet presAssocID="{B060D192-A294-45DE-9985-789E7B0F4C60}" presName="childText" presStyleLbl="revTx" presStyleIdx="1" presStyleCnt="3" custScaleY="129720">
        <dgm:presLayoutVars>
          <dgm:bulletEnabled val="1"/>
        </dgm:presLayoutVars>
      </dgm:prSet>
      <dgm:spPr/>
    </dgm:pt>
    <dgm:pt modelId="{842715AB-F607-4FB9-84BB-3A40340ED190}" type="pres">
      <dgm:prSet presAssocID="{99F6429F-19E2-4B88-9961-B34D8E925B4E}" presName="parentText" presStyleLbl="node1" presStyleIdx="2" presStyleCnt="4" custLinFactY="8845" custLinFactNeighborX="-109" custLinFactNeighborY="100000">
        <dgm:presLayoutVars>
          <dgm:chMax val="0"/>
          <dgm:bulletEnabled val="1"/>
        </dgm:presLayoutVars>
      </dgm:prSet>
      <dgm:spPr/>
    </dgm:pt>
    <dgm:pt modelId="{732BDF06-A199-4E71-862D-4FDA50141FF3}" type="pres">
      <dgm:prSet presAssocID="{DB32D18D-8616-4F01-A89D-DA308E399335}" presName="spacer" presStyleCnt="0"/>
      <dgm:spPr/>
    </dgm:pt>
    <dgm:pt modelId="{D3EE1CCB-C1C4-4F9F-8320-8FBAB66B3CCC}" type="pres">
      <dgm:prSet presAssocID="{CB6F5A55-A449-4EA5-B4C0-A1D8DB0615CF}" presName="parentText" presStyleLbl="node1" presStyleIdx="3" presStyleCnt="4" custLinFactNeighborX="-239" custLinFactNeighborY="39337">
        <dgm:presLayoutVars>
          <dgm:chMax val="0"/>
          <dgm:bulletEnabled val="1"/>
        </dgm:presLayoutVars>
      </dgm:prSet>
      <dgm:spPr/>
    </dgm:pt>
    <dgm:pt modelId="{F11AF539-CCDC-4B4A-A3B4-2E228CA51DB2}" type="pres">
      <dgm:prSet presAssocID="{CB6F5A55-A449-4EA5-B4C0-A1D8DB0615CF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8133FF4E-E129-4734-B7BF-5CD41C90EBEB}" srcId="{1805F9FB-29C6-492D-A25B-A18508B560E6}" destId="{B591929D-A3A2-4909-9D0E-CBEFCBE06BFE}" srcOrd="0" destOrd="0" parTransId="{31584E18-942D-44EE-8CF3-B95CCCBCD8E6}" sibTransId="{EB85FC24-0CE5-4CF2-A30A-C1504FD38453}"/>
    <dgm:cxn modelId="{73E70253-C4E1-40BC-ABC9-0604A75275FF}" srcId="{7035DDB3-5275-4DDB-9486-38301CDFB9CB}" destId="{B060D192-A294-45DE-9985-789E7B0F4C60}" srcOrd="1" destOrd="0" parTransId="{12CF67B4-74F7-4192-935A-A9836192BF53}" sibTransId="{13020358-379A-405A-B686-271CC7EC770E}"/>
    <dgm:cxn modelId="{12746057-4241-4820-B472-839C9029A8FF}" type="presOf" srcId="{B060D192-A294-45DE-9985-789E7B0F4C60}" destId="{4879F212-E2BB-429D-B9B5-3DE0FDDAA17C}" srcOrd="0" destOrd="0" presId="urn:microsoft.com/office/officeart/2005/8/layout/vList2"/>
    <dgm:cxn modelId="{BE4C2680-6C22-451E-A402-3146B34D7638}" type="presOf" srcId="{42C4D558-B69A-4DBC-9A3F-BA55DD50E6B1}" destId="{DA05E9A1-6E03-4A9F-A4C5-EE8F3015A33E}" srcOrd="0" destOrd="0" presId="urn:microsoft.com/office/officeart/2005/8/layout/vList2"/>
    <dgm:cxn modelId="{72FF6989-89DC-4825-A0F2-95C93FF86282}" type="presOf" srcId="{EA3D461E-39F8-4888-8ECD-3C4EE0D51DCC}" destId="{F11AF539-CCDC-4B4A-A3B4-2E228CA51DB2}" srcOrd="0" destOrd="0" presId="urn:microsoft.com/office/officeart/2005/8/layout/vList2"/>
    <dgm:cxn modelId="{37FB6691-C2FB-4207-B429-C10D6FD16634}" type="presOf" srcId="{B591929D-A3A2-4909-9D0E-CBEFCBE06BFE}" destId="{A9F1769A-7AB0-4B3B-ABB3-06E63E807B20}" srcOrd="0" destOrd="0" presId="urn:microsoft.com/office/officeart/2005/8/layout/vList2"/>
    <dgm:cxn modelId="{A1725798-D6CB-4AB2-9F0C-CABE469DB12B}" type="presOf" srcId="{96CBB51A-588C-483F-A04C-73F8BC778A7A}" destId="{F11AF539-CCDC-4B4A-A3B4-2E228CA51DB2}" srcOrd="0" destOrd="1" presId="urn:microsoft.com/office/officeart/2005/8/layout/vList2"/>
    <dgm:cxn modelId="{CC24DF9D-13ED-481A-96CF-8B884187DDC6}" type="presOf" srcId="{99F6429F-19E2-4B88-9961-B34D8E925B4E}" destId="{842715AB-F607-4FB9-84BB-3A40340ED190}" srcOrd="0" destOrd="0" presId="urn:microsoft.com/office/officeart/2005/8/layout/vList2"/>
    <dgm:cxn modelId="{A7B489A4-D491-471F-8DEA-B056F2994C28}" type="presOf" srcId="{CB6F5A55-A449-4EA5-B4C0-A1D8DB0615CF}" destId="{D3EE1CCB-C1C4-4F9F-8320-8FBAB66B3CCC}" srcOrd="0" destOrd="0" presId="urn:microsoft.com/office/officeart/2005/8/layout/vList2"/>
    <dgm:cxn modelId="{9E6CFEB2-81DC-44BF-9450-770644DBF139}" srcId="{7035DDB3-5275-4DDB-9486-38301CDFB9CB}" destId="{CB6F5A55-A449-4EA5-B4C0-A1D8DB0615CF}" srcOrd="3" destOrd="0" parTransId="{EF66D28E-4D1C-43B1-81BC-1F1E653AC454}" sibTransId="{7FFA4DE2-7422-4A35-9AD2-272AFFD9899C}"/>
    <dgm:cxn modelId="{A19E7FBA-D49D-48D5-B0FD-FBD6275491F1}" srcId="{7035DDB3-5275-4DDB-9486-38301CDFB9CB}" destId="{1805F9FB-29C6-492D-A25B-A18508B560E6}" srcOrd="0" destOrd="0" parTransId="{EC81B477-CF5A-475C-8D3B-4669C17B7392}" sibTransId="{6F55EFBB-BBF6-4CB2-9C9F-76F3329050AD}"/>
    <dgm:cxn modelId="{20FE93C4-F088-447C-B2BF-B430DAF37D1B}" type="presOf" srcId="{7035DDB3-5275-4DDB-9486-38301CDFB9CB}" destId="{48A62E06-E0D6-44A3-B47A-EA09C1E7D17C}" srcOrd="0" destOrd="0" presId="urn:microsoft.com/office/officeart/2005/8/layout/vList2"/>
    <dgm:cxn modelId="{46EE2ED2-8577-4B26-A814-9C6ADC9C33B6}" type="presOf" srcId="{1805F9FB-29C6-492D-A25B-A18508B560E6}" destId="{0DAFFA77-B877-4A99-A647-B37E6C834A8D}" srcOrd="0" destOrd="0" presId="urn:microsoft.com/office/officeart/2005/8/layout/vList2"/>
    <dgm:cxn modelId="{448609E7-61A8-4FBA-BA87-6B395A2F2DCF}" srcId="{B060D192-A294-45DE-9985-789E7B0F4C60}" destId="{42C4D558-B69A-4DBC-9A3F-BA55DD50E6B1}" srcOrd="0" destOrd="0" parTransId="{12D670DE-5FA7-4BE8-9650-547A54858C06}" sibTransId="{688BDA35-D044-4192-B554-DD4A96470F46}"/>
    <dgm:cxn modelId="{9ECB58E8-6832-43F5-BC6A-AF8556500BB0}" srcId="{CB6F5A55-A449-4EA5-B4C0-A1D8DB0615CF}" destId="{EA3D461E-39F8-4888-8ECD-3C4EE0D51DCC}" srcOrd="0" destOrd="0" parTransId="{A362D1F4-974F-40E0-8D63-6497AC828A6E}" sibTransId="{F4CBA44A-D319-499C-A2B8-B24B40491B71}"/>
    <dgm:cxn modelId="{E36E81EC-63C4-49BB-A5D1-F4A85A88A293}" srcId="{7035DDB3-5275-4DDB-9486-38301CDFB9CB}" destId="{99F6429F-19E2-4B88-9961-B34D8E925B4E}" srcOrd="2" destOrd="0" parTransId="{90224FFF-8990-41EE-8AE5-C35B594DE78B}" sibTransId="{DB32D18D-8616-4F01-A89D-DA308E399335}"/>
    <dgm:cxn modelId="{772525F4-85B5-4B2C-8D61-5209A21D2AA0}" srcId="{EA3D461E-39F8-4888-8ECD-3C4EE0D51DCC}" destId="{96CBB51A-588C-483F-A04C-73F8BC778A7A}" srcOrd="0" destOrd="0" parTransId="{92A20E52-D217-47E8-85C2-8097F58F337A}" sibTransId="{D7015699-F695-46A2-8725-A83F4EA503BE}"/>
    <dgm:cxn modelId="{B9CC5CBD-FE27-4AC8-A3A7-C2E0D31A12F7}" type="presParOf" srcId="{48A62E06-E0D6-44A3-B47A-EA09C1E7D17C}" destId="{0DAFFA77-B877-4A99-A647-B37E6C834A8D}" srcOrd="0" destOrd="0" presId="urn:microsoft.com/office/officeart/2005/8/layout/vList2"/>
    <dgm:cxn modelId="{182F5DE6-251A-4138-ACB9-4121BBCB2536}" type="presParOf" srcId="{48A62E06-E0D6-44A3-B47A-EA09C1E7D17C}" destId="{A9F1769A-7AB0-4B3B-ABB3-06E63E807B20}" srcOrd="1" destOrd="0" presId="urn:microsoft.com/office/officeart/2005/8/layout/vList2"/>
    <dgm:cxn modelId="{EA3E4F47-0866-427B-A799-2684349CE0E4}" type="presParOf" srcId="{48A62E06-E0D6-44A3-B47A-EA09C1E7D17C}" destId="{4879F212-E2BB-429D-B9B5-3DE0FDDAA17C}" srcOrd="2" destOrd="0" presId="urn:microsoft.com/office/officeart/2005/8/layout/vList2"/>
    <dgm:cxn modelId="{98D58B07-8AEC-4C4F-9DB1-639B7EB8C264}" type="presParOf" srcId="{48A62E06-E0D6-44A3-B47A-EA09C1E7D17C}" destId="{DA05E9A1-6E03-4A9F-A4C5-EE8F3015A33E}" srcOrd="3" destOrd="0" presId="urn:microsoft.com/office/officeart/2005/8/layout/vList2"/>
    <dgm:cxn modelId="{7AA5C442-41C1-42A4-8E63-91EDD7F69317}" type="presParOf" srcId="{48A62E06-E0D6-44A3-B47A-EA09C1E7D17C}" destId="{842715AB-F607-4FB9-84BB-3A40340ED190}" srcOrd="4" destOrd="0" presId="urn:microsoft.com/office/officeart/2005/8/layout/vList2"/>
    <dgm:cxn modelId="{FDFE4D0B-65F2-462A-AA55-3B81646CDE25}" type="presParOf" srcId="{48A62E06-E0D6-44A3-B47A-EA09C1E7D17C}" destId="{732BDF06-A199-4E71-862D-4FDA50141FF3}" srcOrd="5" destOrd="0" presId="urn:microsoft.com/office/officeart/2005/8/layout/vList2"/>
    <dgm:cxn modelId="{D1E6B422-D291-4782-9508-D29F89F6BD1B}" type="presParOf" srcId="{48A62E06-E0D6-44A3-B47A-EA09C1E7D17C}" destId="{D3EE1CCB-C1C4-4F9F-8320-8FBAB66B3CCC}" srcOrd="6" destOrd="0" presId="urn:microsoft.com/office/officeart/2005/8/layout/vList2"/>
    <dgm:cxn modelId="{0DE844C5-E591-48D8-9EDE-92541BF87FF5}" type="presParOf" srcId="{48A62E06-E0D6-44A3-B47A-EA09C1E7D17C}" destId="{F11AF539-CCDC-4B4A-A3B4-2E228CA51DB2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8E3AA21-ECF9-4021-998C-77356EFBB0B4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DE83B9FB-64A4-42BB-A77A-AD3247E88B0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300" dirty="0"/>
            <a:t>The cross-sectional data will only be able to provide results for a single point of time, but things may differ in a wider range of period.</a:t>
          </a:r>
        </a:p>
      </dgm:t>
    </dgm:pt>
    <dgm:pt modelId="{671756A0-83D4-42DB-9C4D-68CC47919631}" type="parTrans" cxnId="{7AC7588D-645A-4640-AF5E-7A7924C6E46C}">
      <dgm:prSet/>
      <dgm:spPr/>
      <dgm:t>
        <a:bodyPr/>
        <a:lstStyle/>
        <a:p>
          <a:endParaRPr lang="en-US"/>
        </a:p>
      </dgm:t>
    </dgm:pt>
    <dgm:pt modelId="{A231ACC0-5603-4E38-A183-F2DF51EB666A}" type="sibTrans" cxnId="{7AC7588D-645A-4640-AF5E-7A7924C6E46C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08BBCBCA-8367-421C-B4A4-E5995BBCFDC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300" dirty="0"/>
            <a:t>Research area was limited; therefore, research results are applicable to listed SMEs only.</a:t>
          </a:r>
        </a:p>
      </dgm:t>
    </dgm:pt>
    <dgm:pt modelId="{3BCDD88C-719B-492E-B68C-AEBE38CBC3AE}" type="parTrans" cxnId="{C4043AB8-C39C-42D6-9AEE-A9EF802B68C3}">
      <dgm:prSet/>
      <dgm:spPr/>
      <dgm:t>
        <a:bodyPr/>
        <a:lstStyle/>
        <a:p>
          <a:endParaRPr lang="en-US"/>
        </a:p>
      </dgm:t>
    </dgm:pt>
    <dgm:pt modelId="{A77AAF22-3333-4AB6-B392-3D911A4E2013}" type="sibTrans" cxnId="{C4043AB8-C39C-42D6-9AEE-A9EF802B68C3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4BAC7F39-9399-45C0-8D37-C22D028F370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300" dirty="0"/>
            <a:t>The principals related to the demography of board of directors has been tested only.</a:t>
          </a:r>
        </a:p>
      </dgm:t>
    </dgm:pt>
    <dgm:pt modelId="{82C137E0-BEA7-4C10-83FE-AA4B056DFF82}" type="parTrans" cxnId="{40A37B3D-12C2-4DFC-9F17-D8D287CF47E7}">
      <dgm:prSet/>
      <dgm:spPr/>
      <dgm:t>
        <a:bodyPr/>
        <a:lstStyle/>
        <a:p>
          <a:endParaRPr lang="en-US"/>
        </a:p>
      </dgm:t>
    </dgm:pt>
    <dgm:pt modelId="{9F4532AD-B836-4ED7-B7CD-6DBD67D263C8}" type="sibTrans" cxnId="{40A37B3D-12C2-4DFC-9F17-D8D287CF47E7}">
      <dgm:prSet/>
      <dgm:spPr/>
      <dgm:t>
        <a:bodyPr/>
        <a:lstStyle/>
        <a:p>
          <a:endParaRPr lang="en-US"/>
        </a:p>
      </dgm:t>
    </dgm:pt>
    <dgm:pt modelId="{8FA038FF-F443-47BA-AAD5-F30B02ADB41A}" type="pres">
      <dgm:prSet presAssocID="{48E3AA21-ECF9-4021-998C-77356EFBB0B4}" presName="root" presStyleCnt="0">
        <dgm:presLayoutVars>
          <dgm:dir/>
          <dgm:resizeHandles val="exact"/>
        </dgm:presLayoutVars>
      </dgm:prSet>
      <dgm:spPr/>
    </dgm:pt>
    <dgm:pt modelId="{0D231427-585B-4DDB-BFB2-9CE703DD7187}" type="pres">
      <dgm:prSet presAssocID="{48E3AA21-ECF9-4021-998C-77356EFBB0B4}" presName="container" presStyleCnt="0">
        <dgm:presLayoutVars>
          <dgm:dir/>
          <dgm:resizeHandles val="exact"/>
        </dgm:presLayoutVars>
      </dgm:prSet>
      <dgm:spPr/>
    </dgm:pt>
    <dgm:pt modelId="{3C98FFF8-06ED-4DAC-95D3-1BFB57FC3F73}" type="pres">
      <dgm:prSet presAssocID="{DE83B9FB-64A4-42BB-A77A-AD3247E88B00}" presName="compNode" presStyleCnt="0"/>
      <dgm:spPr/>
    </dgm:pt>
    <dgm:pt modelId="{77768AB6-A85B-4E02-A73B-EAC2C684DB89}" type="pres">
      <dgm:prSet presAssocID="{DE83B9FB-64A4-42BB-A77A-AD3247E88B00}" presName="iconBgRect" presStyleLbl="bgShp" presStyleIdx="0" presStyleCnt="3" custLinFactNeighborX="11822" custLinFactNeighborY="7969"/>
      <dgm:spPr/>
    </dgm:pt>
    <dgm:pt modelId="{8F1D8031-6B02-4F5D-9F6D-E1325A80EDA7}" type="pres">
      <dgm:prSet presAssocID="{DE83B9FB-64A4-42BB-A77A-AD3247E88B00}" presName="iconRect" presStyleLbl="node1" presStyleIdx="0" presStyleCnt="3" custLinFactNeighborX="28974" custLinFactNeighborY="1537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atistics"/>
        </a:ext>
      </dgm:extLst>
    </dgm:pt>
    <dgm:pt modelId="{ED9C898A-2702-4565-83BB-F559426E06C6}" type="pres">
      <dgm:prSet presAssocID="{DE83B9FB-64A4-42BB-A77A-AD3247E88B00}" presName="spaceRect" presStyleCnt="0"/>
      <dgm:spPr/>
    </dgm:pt>
    <dgm:pt modelId="{B3D737EF-11B4-4303-A873-AB7BF0C1581E}" type="pres">
      <dgm:prSet presAssocID="{DE83B9FB-64A4-42BB-A77A-AD3247E88B00}" presName="textRect" presStyleLbl="revTx" presStyleIdx="0" presStyleCnt="3" custScaleY="127954" custLinFactNeighborX="1234" custLinFactNeighborY="21946">
        <dgm:presLayoutVars>
          <dgm:chMax val="1"/>
          <dgm:chPref val="1"/>
        </dgm:presLayoutVars>
      </dgm:prSet>
      <dgm:spPr/>
    </dgm:pt>
    <dgm:pt modelId="{3CDB3265-C6E5-4F8C-AB13-2646B295D66B}" type="pres">
      <dgm:prSet presAssocID="{A231ACC0-5603-4E38-A183-F2DF51EB666A}" presName="sibTrans" presStyleLbl="sibTrans2D1" presStyleIdx="0" presStyleCnt="0"/>
      <dgm:spPr/>
    </dgm:pt>
    <dgm:pt modelId="{2A081BAF-34B3-4941-BB6A-7122EAF00002}" type="pres">
      <dgm:prSet presAssocID="{08BBCBCA-8367-421C-B4A4-E5995BBCFDC4}" presName="compNode" presStyleCnt="0"/>
      <dgm:spPr/>
    </dgm:pt>
    <dgm:pt modelId="{0919167B-D77C-4E78-B989-84F2ABE30BB1}" type="pres">
      <dgm:prSet presAssocID="{08BBCBCA-8367-421C-B4A4-E5995BBCFDC4}" presName="iconBgRect" presStyleLbl="bgShp" presStyleIdx="1" presStyleCnt="3" custLinFactNeighborX="-2338" custLinFactNeighborY="-4247"/>
      <dgm:spPr/>
    </dgm:pt>
    <dgm:pt modelId="{D70C5C2B-7247-43CA-9ADC-EA04B1C943F6}" type="pres">
      <dgm:prSet presAssocID="{08BBCBCA-8367-421C-B4A4-E5995BBCFDC4}" presName="iconRect" presStyleLbl="node1" presStyleIdx="1" presStyleCnt="3" custLinFactNeighborX="-2401" custLinFactNeighborY="-354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82455DC7-A210-4800-9C7F-D002200D8FB1}" type="pres">
      <dgm:prSet presAssocID="{08BBCBCA-8367-421C-B4A4-E5995BBCFDC4}" presName="spaceRect" presStyleCnt="0"/>
      <dgm:spPr/>
    </dgm:pt>
    <dgm:pt modelId="{07CF334B-DF02-4030-A457-64947E7BA325}" type="pres">
      <dgm:prSet presAssocID="{08BBCBCA-8367-421C-B4A4-E5995BBCFDC4}" presName="textRect" presStyleLbl="revTx" presStyleIdx="1" presStyleCnt="3" custLinFactNeighborX="-2065" custLinFactNeighborY="7969">
        <dgm:presLayoutVars>
          <dgm:chMax val="1"/>
          <dgm:chPref val="1"/>
        </dgm:presLayoutVars>
      </dgm:prSet>
      <dgm:spPr/>
    </dgm:pt>
    <dgm:pt modelId="{81892377-E06C-47B8-9204-904B6C1D4675}" type="pres">
      <dgm:prSet presAssocID="{A77AAF22-3333-4AB6-B392-3D911A4E2013}" presName="sibTrans" presStyleLbl="sibTrans2D1" presStyleIdx="0" presStyleCnt="0"/>
      <dgm:spPr/>
    </dgm:pt>
    <dgm:pt modelId="{304B9F0F-E37D-41D6-80CC-15C223989A76}" type="pres">
      <dgm:prSet presAssocID="{4BAC7F39-9399-45C0-8D37-C22D028F3700}" presName="compNode" presStyleCnt="0"/>
      <dgm:spPr/>
    </dgm:pt>
    <dgm:pt modelId="{47D6CA86-66AF-4A06-9CDE-136132BD05D1}" type="pres">
      <dgm:prSet presAssocID="{4BAC7F39-9399-45C0-8D37-C22D028F3700}" presName="iconBgRect" presStyleLbl="bgShp" presStyleIdx="2" presStyleCnt="3" custLinFactNeighborX="849" custLinFactNeighborY="55175"/>
      <dgm:spPr/>
    </dgm:pt>
    <dgm:pt modelId="{4802C52C-AAD7-43A9-AC15-814E593B6628}" type="pres">
      <dgm:prSet presAssocID="{4BAC7F39-9399-45C0-8D37-C22D028F3700}" presName="iconRect" presStyleLbl="node1" presStyleIdx="2" presStyleCnt="3" custLinFactNeighborX="3095" custLinFactNeighborY="77842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ientist"/>
        </a:ext>
      </dgm:extLst>
    </dgm:pt>
    <dgm:pt modelId="{9E38B80E-B448-4F98-B047-1DA69D64082B}" type="pres">
      <dgm:prSet presAssocID="{4BAC7F39-9399-45C0-8D37-C22D028F3700}" presName="spaceRect" presStyleCnt="0"/>
      <dgm:spPr/>
    </dgm:pt>
    <dgm:pt modelId="{14E73CF1-FEF6-4840-AE13-B07244163085}" type="pres">
      <dgm:prSet presAssocID="{4BAC7F39-9399-45C0-8D37-C22D028F3700}" presName="textRect" presStyleLbl="revTx" presStyleIdx="2" presStyleCnt="3" custLinFactNeighborX="1234" custLinFactNeighborY="55175">
        <dgm:presLayoutVars>
          <dgm:chMax val="1"/>
          <dgm:chPref val="1"/>
        </dgm:presLayoutVars>
      </dgm:prSet>
      <dgm:spPr/>
    </dgm:pt>
  </dgm:ptLst>
  <dgm:cxnLst>
    <dgm:cxn modelId="{D6DB0F2F-7C3B-4382-BC6C-9DF9BAC6E230}" type="presOf" srcId="{08BBCBCA-8367-421C-B4A4-E5995BBCFDC4}" destId="{07CF334B-DF02-4030-A457-64947E7BA325}" srcOrd="0" destOrd="0" presId="urn:microsoft.com/office/officeart/2018/2/layout/IconCircleList"/>
    <dgm:cxn modelId="{40A37B3D-12C2-4DFC-9F17-D8D287CF47E7}" srcId="{48E3AA21-ECF9-4021-998C-77356EFBB0B4}" destId="{4BAC7F39-9399-45C0-8D37-C22D028F3700}" srcOrd="2" destOrd="0" parTransId="{82C137E0-BEA7-4C10-83FE-AA4B056DFF82}" sibTransId="{9F4532AD-B836-4ED7-B7CD-6DBD67D263C8}"/>
    <dgm:cxn modelId="{A7F3DA5D-0687-441A-8EB6-EB48EB862EFC}" type="presOf" srcId="{48E3AA21-ECF9-4021-998C-77356EFBB0B4}" destId="{8FA038FF-F443-47BA-AAD5-F30B02ADB41A}" srcOrd="0" destOrd="0" presId="urn:microsoft.com/office/officeart/2018/2/layout/IconCircleList"/>
    <dgm:cxn modelId="{CBB9F941-1A96-41B1-93AF-025C08745312}" type="presOf" srcId="{A231ACC0-5603-4E38-A183-F2DF51EB666A}" destId="{3CDB3265-C6E5-4F8C-AB13-2646B295D66B}" srcOrd="0" destOrd="0" presId="urn:microsoft.com/office/officeart/2018/2/layout/IconCircleList"/>
    <dgm:cxn modelId="{7AC7588D-645A-4640-AF5E-7A7924C6E46C}" srcId="{48E3AA21-ECF9-4021-998C-77356EFBB0B4}" destId="{DE83B9FB-64A4-42BB-A77A-AD3247E88B00}" srcOrd="0" destOrd="0" parTransId="{671756A0-83D4-42DB-9C4D-68CC47919631}" sibTransId="{A231ACC0-5603-4E38-A183-F2DF51EB666A}"/>
    <dgm:cxn modelId="{25A00498-59BA-4A3B-B0B5-5A8152B50986}" type="presOf" srcId="{A77AAF22-3333-4AB6-B392-3D911A4E2013}" destId="{81892377-E06C-47B8-9204-904B6C1D4675}" srcOrd="0" destOrd="0" presId="urn:microsoft.com/office/officeart/2018/2/layout/IconCircleList"/>
    <dgm:cxn modelId="{C4043AB8-C39C-42D6-9AEE-A9EF802B68C3}" srcId="{48E3AA21-ECF9-4021-998C-77356EFBB0B4}" destId="{08BBCBCA-8367-421C-B4A4-E5995BBCFDC4}" srcOrd="1" destOrd="0" parTransId="{3BCDD88C-719B-492E-B68C-AEBE38CBC3AE}" sibTransId="{A77AAF22-3333-4AB6-B392-3D911A4E2013}"/>
    <dgm:cxn modelId="{5810EAD9-3DBA-49E7-9E07-94DE9AC47EDF}" type="presOf" srcId="{4BAC7F39-9399-45C0-8D37-C22D028F3700}" destId="{14E73CF1-FEF6-4840-AE13-B07244163085}" srcOrd="0" destOrd="0" presId="urn:microsoft.com/office/officeart/2018/2/layout/IconCircleList"/>
    <dgm:cxn modelId="{3E406DE0-492D-480A-9FC4-92EC5B3E362D}" type="presOf" srcId="{DE83B9FB-64A4-42BB-A77A-AD3247E88B00}" destId="{B3D737EF-11B4-4303-A873-AB7BF0C1581E}" srcOrd="0" destOrd="0" presId="urn:microsoft.com/office/officeart/2018/2/layout/IconCircleList"/>
    <dgm:cxn modelId="{6C93B839-8181-4C93-BFE1-97476784C2E2}" type="presParOf" srcId="{8FA038FF-F443-47BA-AAD5-F30B02ADB41A}" destId="{0D231427-585B-4DDB-BFB2-9CE703DD7187}" srcOrd="0" destOrd="0" presId="urn:microsoft.com/office/officeart/2018/2/layout/IconCircleList"/>
    <dgm:cxn modelId="{B6C7C47C-37E8-42E0-951B-6A76E3E4A1C2}" type="presParOf" srcId="{0D231427-585B-4DDB-BFB2-9CE703DD7187}" destId="{3C98FFF8-06ED-4DAC-95D3-1BFB57FC3F73}" srcOrd="0" destOrd="0" presId="urn:microsoft.com/office/officeart/2018/2/layout/IconCircleList"/>
    <dgm:cxn modelId="{2D4D7FC3-9A4D-43B6-B9B4-1E7C195F12BB}" type="presParOf" srcId="{3C98FFF8-06ED-4DAC-95D3-1BFB57FC3F73}" destId="{77768AB6-A85B-4E02-A73B-EAC2C684DB89}" srcOrd="0" destOrd="0" presId="urn:microsoft.com/office/officeart/2018/2/layout/IconCircleList"/>
    <dgm:cxn modelId="{DCE25B1D-4115-4E9B-863E-02A94094CE6F}" type="presParOf" srcId="{3C98FFF8-06ED-4DAC-95D3-1BFB57FC3F73}" destId="{8F1D8031-6B02-4F5D-9F6D-E1325A80EDA7}" srcOrd="1" destOrd="0" presId="urn:microsoft.com/office/officeart/2018/2/layout/IconCircleList"/>
    <dgm:cxn modelId="{811182E7-C784-4D51-B5D2-7D5F23ECD4D9}" type="presParOf" srcId="{3C98FFF8-06ED-4DAC-95D3-1BFB57FC3F73}" destId="{ED9C898A-2702-4565-83BB-F559426E06C6}" srcOrd="2" destOrd="0" presId="urn:microsoft.com/office/officeart/2018/2/layout/IconCircleList"/>
    <dgm:cxn modelId="{320824AF-1161-4A9C-8CB5-2AF3CBD38A56}" type="presParOf" srcId="{3C98FFF8-06ED-4DAC-95D3-1BFB57FC3F73}" destId="{B3D737EF-11B4-4303-A873-AB7BF0C1581E}" srcOrd="3" destOrd="0" presId="urn:microsoft.com/office/officeart/2018/2/layout/IconCircleList"/>
    <dgm:cxn modelId="{9E7AF664-5630-4448-AF81-5F1C66A520E4}" type="presParOf" srcId="{0D231427-585B-4DDB-BFB2-9CE703DD7187}" destId="{3CDB3265-C6E5-4F8C-AB13-2646B295D66B}" srcOrd="1" destOrd="0" presId="urn:microsoft.com/office/officeart/2018/2/layout/IconCircleList"/>
    <dgm:cxn modelId="{141D659D-2FF7-4B4E-AF84-1C2E7BFB4424}" type="presParOf" srcId="{0D231427-585B-4DDB-BFB2-9CE703DD7187}" destId="{2A081BAF-34B3-4941-BB6A-7122EAF00002}" srcOrd="2" destOrd="0" presId="urn:microsoft.com/office/officeart/2018/2/layout/IconCircleList"/>
    <dgm:cxn modelId="{876F402A-9342-4925-877A-28E932C53BE7}" type="presParOf" srcId="{2A081BAF-34B3-4941-BB6A-7122EAF00002}" destId="{0919167B-D77C-4E78-B989-84F2ABE30BB1}" srcOrd="0" destOrd="0" presId="urn:microsoft.com/office/officeart/2018/2/layout/IconCircleList"/>
    <dgm:cxn modelId="{918406DE-9469-4EA3-8D34-3FDFAEA00C85}" type="presParOf" srcId="{2A081BAF-34B3-4941-BB6A-7122EAF00002}" destId="{D70C5C2B-7247-43CA-9ADC-EA04B1C943F6}" srcOrd="1" destOrd="0" presId="urn:microsoft.com/office/officeart/2018/2/layout/IconCircleList"/>
    <dgm:cxn modelId="{B289CD13-FA63-49DD-BC80-20921D10404B}" type="presParOf" srcId="{2A081BAF-34B3-4941-BB6A-7122EAF00002}" destId="{82455DC7-A210-4800-9C7F-D002200D8FB1}" srcOrd="2" destOrd="0" presId="urn:microsoft.com/office/officeart/2018/2/layout/IconCircleList"/>
    <dgm:cxn modelId="{E1829E2E-A0FA-4546-8558-FE8B8B0F7F6D}" type="presParOf" srcId="{2A081BAF-34B3-4941-BB6A-7122EAF00002}" destId="{07CF334B-DF02-4030-A457-64947E7BA325}" srcOrd="3" destOrd="0" presId="urn:microsoft.com/office/officeart/2018/2/layout/IconCircleList"/>
    <dgm:cxn modelId="{4AC239A1-2DAF-4AEC-B79C-E2500B27100B}" type="presParOf" srcId="{0D231427-585B-4DDB-BFB2-9CE703DD7187}" destId="{81892377-E06C-47B8-9204-904B6C1D4675}" srcOrd="3" destOrd="0" presId="urn:microsoft.com/office/officeart/2018/2/layout/IconCircleList"/>
    <dgm:cxn modelId="{3723C80D-ADD1-474F-949D-49BC2600DC03}" type="presParOf" srcId="{0D231427-585B-4DDB-BFB2-9CE703DD7187}" destId="{304B9F0F-E37D-41D6-80CC-15C223989A76}" srcOrd="4" destOrd="0" presId="urn:microsoft.com/office/officeart/2018/2/layout/IconCircleList"/>
    <dgm:cxn modelId="{AC39F0E2-FB71-4125-9B81-ABBC351AA1A6}" type="presParOf" srcId="{304B9F0F-E37D-41D6-80CC-15C223989A76}" destId="{47D6CA86-66AF-4A06-9CDE-136132BD05D1}" srcOrd="0" destOrd="0" presId="urn:microsoft.com/office/officeart/2018/2/layout/IconCircleList"/>
    <dgm:cxn modelId="{393CEFA5-DACF-41E0-B50D-AB0CB8992B7D}" type="presParOf" srcId="{304B9F0F-E37D-41D6-80CC-15C223989A76}" destId="{4802C52C-AAD7-43A9-AC15-814E593B6628}" srcOrd="1" destOrd="0" presId="urn:microsoft.com/office/officeart/2018/2/layout/IconCircleList"/>
    <dgm:cxn modelId="{B23B91A3-CB74-48F8-BA2D-9FC57A7E80AB}" type="presParOf" srcId="{304B9F0F-E37D-41D6-80CC-15C223989A76}" destId="{9E38B80E-B448-4F98-B047-1DA69D64082B}" srcOrd="2" destOrd="0" presId="urn:microsoft.com/office/officeart/2018/2/layout/IconCircleList"/>
    <dgm:cxn modelId="{5EB0DB38-1FF9-4C6D-A8CF-296313CBC542}" type="presParOf" srcId="{304B9F0F-E37D-41D6-80CC-15C223989A76}" destId="{14E73CF1-FEF6-4840-AE13-B07244163085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BD7399E-7013-4B89-92ED-2609B8CFF66D}" type="doc">
      <dgm:prSet loTypeId="urn:microsoft.com/office/officeart/2005/8/layout/target3" loCatId="list" qsTypeId="urn:microsoft.com/office/officeart/2005/8/quickstyle/simple5" qsCatId="simple" csTypeId="urn:microsoft.com/office/officeart/2005/8/colors/accent6_4" csCatId="accent6" phldr="1"/>
      <dgm:spPr/>
    </dgm:pt>
    <dgm:pt modelId="{EAA46109-15E0-43A0-9259-BBAB35F59095}">
      <dgm:prSet phldrT="[Text]"/>
      <dgm:spPr/>
      <dgm:t>
        <a:bodyPr/>
        <a:lstStyle/>
        <a:p>
          <a:r>
            <a:rPr lang="en-GB" dirty="0"/>
            <a:t>Longitudinal research would be interesting to do in future</a:t>
          </a:r>
        </a:p>
      </dgm:t>
    </dgm:pt>
    <dgm:pt modelId="{DCEFCABC-B667-4B2D-AA23-C85B01004AD6}" type="parTrans" cxnId="{25D7B1E4-CACB-4D0A-A497-4A9733043738}">
      <dgm:prSet/>
      <dgm:spPr/>
      <dgm:t>
        <a:bodyPr/>
        <a:lstStyle/>
        <a:p>
          <a:endParaRPr lang="en-GB"/>
        </a:p>
      </dgm:t>
    </dgm:pt>
    <dgm:pt modelId="{85D62038-37A1-4496-A889-3BAAEB0158AD}" type="sibTrans" cxnId="{25D7B1E4-CACB-4D0A-A497-4A9733043738}">
      <dgm:prSet/>
      <dgm:spPr/>
      <dgm:t>
        <a:bodyPr/>
        <a:lstStyle/>
        <a:p>
          <a:endParaRPr lang="en-GB"/>
        </a:p>
      </dgm:t>
    </dgm:pt>
    <dgm:pt modelId="{C5E5458A-2681-4C2D-8E66-992B563AF22F}">
      <dgm:prSet phldrT="[Text]"/>
      <dgm:spPr/>
      <dgm:t>
        <a:bodyPr/>
        <a:lstStyle/>
        <a:p>
          <a:r>
            <a:rPr lang="en-GB" dirty="0"/>
            <a:t>Remaining principals of QCA CG Code should also examine </a:t>
          </a:r>
        </a:p>
      </dgm:t>
    </dgm:pt>
    <dgm:pt modelId="{9B12DDF6-5281-4127-83F9-372B81325069}" type="parTrans" cxnId="{722904FC-B872-4045-BB15-3502CE9A791B}">
      <dgm:prSet/>
      <dgm:spPr/>
      <dgm:t>
        <a:bodyPr/>
        <a:lstStyle/>
        <a:p>
          <a:endParaRPr lang="en-GB"/>
        </a:p>
      </dgm:t>
    </dgm:pt>
    <dgm:pt modelId="{48E2EC6F-5684-4DE8-9AC9-452D7AE8AA90}" type="sibTrans" cxnId="{722904FC-B872-4045-BB15-3502CE9A791B}">
      <dgm:prSet/>
      <dgm:spPr/>
      <dgm:t>
        <a:bodyPr/>
        <a:lstStyle/>
        <a:p>
          <a:endParaRPr lang="en-GB"/>
        </a:p>
      </dgm:t>
    </dgm:pt>
    <dgm:pt modelId="{C815BB0F-D951-46C3-94B7-AA365B83F5C9}">
      <dgm:prSet phldrT="[Text]"/>
      <dgm:spPr/>
      <dgm:t>
        <a:bodyPr/>
        <a:lstStyle/>
        <a:p>
          <a:r>
            <a:rPr lang="en-GB" dirty="0"/>
            <a:t>In future, it will also exciting to know the opinion of top management about this change</a:t>
          </a:r>
        </a:p>
      </dgm:t>
    </dgm:pt>
    <dgm:pt modelId="{9B8A9C5F-A5BD-4481-AE92-64EDA2AEC3A2}" type="parTrans" cxnId="{C43477F2-BE36-4A5C-AFA8-2148D1FA1ACF}">
      <dgm:prSet/>
      <dgm:spPr/>
      <dgm:t>
        <a:bodyPr/>
        <a:lstStyle/>
        <a:p>
          <a:endParaRPr lang="en-GB"/>
        </a:p>
      </dgm:t>
    </dgm:pt>
    <dgm:pt modelId="{802F901C-B3B4-488A-9772-967FBE930636}" type="sibTrans" cxnId="{C43477F2-BE36-4A5C-AFA8-2148D1FA1ACF}">
      <dgm:prSet/>
      <dgm:spPr/>
      <dgm:t>
        <a:bodyPr/>
        <a:lstStyle/>
        <a:p>
          <a:endParaRPr lang="en-GB"/>
        </a:p>
      </dgm:t>
    </dgm:pt>
    <dgm:pt modelId="{36836F05-DEEF-438A-A7EC-675760B0298C}" type="pres">
      <dgm:prSet presAssocID="{EBD7399E-7013-4B89-92ED-2609B8CFF66D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CCA55FFD-A71E-4BC7-A0AF-4A54056B8D9A}" type="pres">
      <dgm:prSet presAssocID="{EAA46109-15E0-43A0-9259-BBAB35F59095}" presName="circle1" presStyleLbl="node1" presStyleIdx="0" presStyleCnt="3"/>
      <dgm:spPr/>
    </dgm:pt>
    <dgm:pt modelId="{8F31CADD-8290-4CA7-83E5-B69D5DBE480A}" type="pres">
      <dgm:prSet presAssocID="{EAA46109-15E0-43A0-9259-BBAB35F59095}" presName="space" presStyleCnt="0"/>
      <dgm:spPr/>
    </dgm:pt>
    <dgm:pt modelId="{8882F013-AFD7-40D5-8830-631A9D2A4AC5}" type="pres">
      <dgm:prSet presAssocID="{EAA46109-15E0-43A0-9259-BBAB35F59095}" presName="rect1" presStyleLbl="alignAcc1" presStyleIdx="0" presStyleCnt="3" custLinFactNeighborX="4392" custLinFactNeighborY="581"/>
      <dgm:spPr/>
    </dgm:pt>
    <dgm:pt modelId="{AD0DAF73-6FCE-4616-AD10-5422EFA2F451}" type="pres">
      <dgm:prSet presAssocID="{C5E5458A-2681-4C2D-8E66-992B563AF22F}" presName="vertSpace2" presStyleLbl="node1" presStyleIdx="0" presStyleCnt="3"/>
      <dgm:spPr/>
    </dgm:pt>
    <dgm:pt modelId="{E40EB407-73B3-4B28-A395-529224366C8F}" type="pres">
      <dgm:prSet presAssocID="{C5E5458A-2681-4C2D-8E66-992B563AF22F}" presName="circle2" presStyleLbl="node1" presStyleIdx="1" presStyleCnt="3"/>
      <dgm:spPr/>
    </dgm:pt>
    <dgm:pt modelId="{97A00A66-6989-4977-AEA1-D0DE573C26D6}" type="pres">
      <dgm:prSet presAssocID="{C5E5458A-2681-4C2D-8E66-992B563AF22F}" presName="rect2" presStyleLbl="alignAcc1" presStyleIdx="1" presStyleCnt="3"/>
      <dgm:spPr/>
    </dgm:pt>
    <dgm:pt modelId="{D4E078D6-D44F-470C-9374-B9F25CD926EC}" type="pres">
      <dgm:prSet presAssocID="{C815BB0F-D951-46C3-94B7-AA365B83F5C9}" presName="vertSpace3" presStyleLbl="node1" presStyleIdx="1" presStyleCnt="3"/>
      <dgm:spPr/>
    </dgm:pt>
    <dgm:pt modelId="{8ED56AD6-C2D3-4EC4-B1DA-0A03969909D9}" type="pres">
      <dgm:prSet presAssocID="{C815BB0F-D951-46C3-94B7-AA365B83F5C9}" presName="circle3" presStyleLbl="node1" presStyleIdx="2" presStyleCnt="3"/>
      <dgm:spPr/>
    </dgm:pt>
    <dgm:pt modelId="{A2D310C1-2AC2-4FD9-A002-6B53FB9ABACD}" type="pres">
      <dgm:prSet presAssocID="{C815BB0F-D951-46C3-94B7-AA365B83F5C9}" presName="rect3" presStyleLbl="alignAcc1" presStyleIdx="2" presStyleCnt="3"/>
      <dgm:spPr/>
    </dgm:pt>
    <dgm:pt modelId="{16E05441-8B8C-4D3D-94A9-DDF29264D9B1}" type="pres">
      <dgm:prSet presAssocID="{EAA46109-15E0-43A0-9259-BBAB35F59095}" presName="rect1ParTxNoCh" presStyleLbl="alignAcc1" presStyleIdx="2" presStyleCnt="3">
        <dgm:presLayoutVars>
          <dgm:chMax val="1"/>
          <dgm:bulletEnabled val="1"/>
        </dgm:presLayoutVars>
      </dgm:prSet>
      <dgm:spPr/>
    </dgm:pt>
    <dgm:pt modelId="{32B491D1-62F2-4207-A1A9-C8B73B790DA7}" type="pres">
      <dgm:prSet presAssocID="{C5E5458A-2681-4C2D-8E66-992B563AF22F}" presName="rect2ParTxNoCh" presStyleLbl="alignAcc1" presStyleIdx="2" presStyleCnt="3">
        <dgm:presLayoutVars>
          <dgm:chMax val="1"/>
          <dgm:bulletEnabled val="1"/>
        </dgm:presLayoutVars>
      </dgm:prSet>
      <dgm:spPr/>
    </dgm:pt>
    <dgm:pt modelId="{A4042696-C0DD-40BE-B121-45989E94AB66}" type="pres">
      <dgm:prSet presAssocID="{C815BB0F-D951-46C3-94B7-AA365B83F5C9}" presName="rect3ParTxNoCh" presStyleLbl="alignAcc1" presStyleIdx="2" presStyleCnt="3">
        <dgm:presLayoutVars>
          <dgm:chMax val="1"/>
          <dgm:bulletEnabled val="1"/>
        </dgm:presLayoutVars>
      </dgm:prSet>
      <dgm:spPr/>
    </dgm:pt>
  </dgm:ptLst>
  <dgm:cxnLst>
    <dgm:cxn modelId="{A137B072-3F51-4D38-8CED-557C1C118B0F}" type="presOf" srcId="{EAA46109-15E0-43A0-9259-BBAB35F59095}" destId="{8882F013-AFD7-40D5-8830-631A9D2A4AC5}" srcOrd="0" destOrd="0" presId="urn:microsoft.com/office/officeart/2005/8/layout/target3"/>
    <dgm:cxn modelId="{B905B752-230B-4521-B3BB-7B82E15483C1}" type="presOf" srcId="{C5E5458A-2681-4C2D-8E66-992B563AF22F}" destId="{32B491D1-62F2-4207-A1A9-C8B73B790DA7}" srcOrd="1" destOrd="0" presId="urn:microsoft.com/office/officeart/2005/8/layout/target3"/>
    <dgm:cxn modelId="{C62E6157-C8F0-4914-A244-FF0E90032634}" type="presOf" srcId="{C815BB0F-D951-46C3-94B7-AA365B83F5C9}" destId="{A4042696-C0DD-40BE-B121-45989E94AB66}" srcOrd="1" destOrd="0" presId="urn:microsoft.com/office/officeart/2005/8/layout/target3"/>
    <dgm:cxn modelId="{C8B71AA9-3D95-4DAD-BB57-E0B2D7537610}" type="presOf" srcId="{EAA46109-15E0-43A0-9259-BBAB35F59095}" destId="{16E05441-8B8C-4D3D-94A9-DDF29264D9B1}" srcOrd="1" destOrd="0" presId="urn:microsoft.com/office/officeart/2005/8/layout/target3"/>
    <dgm:cxn modelId="{130F2FD3-343F-4682-B245-8B88BE15E371}" type="presOf" srcId="{C815BB0F-D951-46C3-94B7-AA365B83F5C9}" destId="{A2D310C1-2AC2-4FD9-A002-6B53FB9ABACD}" srcOrd="0" destOrd="0" presId="urn:microsoft.com/office/officeart/2005/8/layout/target3"/>
    <dgm:cxn modelId="{40B2C8DB-65BC-4A62-B117-C841B0DCD04D}" type="presOf" srcId="{EBD7399E-7013-4B89-92ED-2609B8CFF66D}" destId="{36836F05-DEEF-438A-A7EC-675760B0298C}" srcOrd="0" destOrd="0" presId="urn:microsoft.com/office/officeart/2005/8/layout/target3"/>
    <dgm:cxn modelId="{20984CDD-2013-45DF-909F-B7CC8CE1CC5D}" type="presOf" srcId="{C5E5458A-2681-4C2D-8E66-992B563AF22F}" destId="{97A00A66-6989-4977-AEA1-D0DE573C26D6}" srcOrd="0" destOrd="0" presId="urn:microsoft.com/office/officeart/2005/8/layout/target3"/>
    <dgm:cxn modelId="{25D7B1E4-CACB-4D0A-A497-4A9733043738}" srcId="{EBD7399E-7013-4B89-92ED-2609B8CFF66D}" destId="{EAA46109-15E0-43A0-9259-BBAB35F59095}" srcOrd="0" destOrd="0" parTransId="{DCEFCABC-B667-4B2D-AA23-C85B01004AD6}" sibTransId="{85D62038-37A1-4496-A889-3BAAEB0158AD}"/>
    <dgm:cxn modelId="{C43477F2-BE36-4A5C-AFA8-2148D1FA1ACF}" srcId="{EBD7399E-7013-4B89-92ED-2609B8CFF66D}" destId="{C815BB0F-D951-46C3-94B7-AA365B83F5C9}" srcOrd="2" destOrd="0" parTransId="{9B8A9C5F-A5BD-4481-AE92-64EDA2AEC3A2}" sibTransId="{802F901C-B3B4-488A-9772-967FBE930636}"/>
    <dgm:cxn modelId="{722904FC-B872-4045-BB15-3502CE9A791B}" srcId="{EBD7399E-7013-4B89-92ED-2609B8CFF66D}" destId="{C5E5458A-2681-4C2D-8E66-992B563AF22F}" srcOrd="1" destOrd="0" parTransId="{9B12DDF6-5281-4127-83F9-372B81325069}" sibTransId="{48E2EC6F-5684-4DE8-9AC9-452D7AE8AA90}"/>
    <dgm:cxn modelId="{914216B2-0B01-4EC1-9888-F621D4EED5E7}" type="presParOf" srcId="{36836F05-DEEF-438A-A7EC-675760B0298C}" destId="{CCA55FFD-A71E-4BC7-A0AF-4A54056B8D9A}" srcOrd="0" destOrd="0" presId="urn:microsoft.com/office/officeart/2005/8/layout/target3"/>
    <dgm:cxn modelId="{99590C63-1B00-4B0D-B72A-244FC75D1D03}" type="presParOf" srcId="{36836F05-DEEF-438A-A7EC-675760B0298C}" destId="{8F31CADD-8290-4CA7-83E5-B69D5DBE480A}" srcOrd="1" destOrd="0" presId="urn:microsoft.com/office/officeart/2005/8/layout/target3"/>
    <dgm:cxn modelId="{8D6EBFAE-DB0B-413A-995F-ACC058FA5108}" type="presParOf" srcId="{36836F05-DEEF-438A-A7EC-675760B0298C}" destId="{8882F013-AFD7-40D5-8830-631A9D2A4AC5}" srcOrd="2" destOrd="0" presId="urn:microsoft.com/office/officeart/2005/8/layout/target3"/>
    <dgm:cxn modelId="{39B0BCF0-4D12-4916-AB48-726BA57D71D8}" type="presParOf" srcId="{36836F05-DEEF-438A-A7EC-675760B0298C}" destId="{AD0DAF73-6FCE-4616-AD10-5422EFA2F451}" srcOrd="3" destOrd="0" presId="urn:microsoft.com/office/officeart/2005/8/layout/target3"/>
    <dgm:cxn modelId="{F413B826-BD04-43FB-81BA-715D41D3E4B8}" type="presParOf" srcId="{36836F05-DEEF-438A-A7EC-675760B0298C}" destId="{E40EB407-73B3-4B28-A395-529224366C8F}" srcOrd="4" destOrd="0" presId="urn:microsoft.com/office/officeart/2005/8/layout/target3"/>
    <dgm:cxn modelId="{B25F4A41-EE52-4C18-BB3C-25C171260507}" type="presParOf" srcId="{36836F05-DEEF-438A-A7EC-675760B0298C}" destId="{97A00A66-6989-4977-AEA1-D0DE573C26D6}" srcOrd="5" destOrd="0" presId="urn:microsoft.com/office/officeart/2005/8/layout/target3"/>
    <dgm:cxn modelId="{01B0AD5A-3A87-4CEF-92AB-109D6E1E0F4D}" type="presParOf" srcId="{36836F05-DEEF-438A-A7EC-675760B0298C}" destId="{D4E078D6-D44F-470C-9374-B9F25CD926EC}" srcOrd="6" destOrd="0" presId="urn:microsoft.com/office/officeart/2005/8/layout/target3"/>
    <dgm:cxn modelId="{423B9A38-9D4C-42D1-8C0E-4B40B79824F5}" type="presParOf" srcId="{36836F05-DEEF-438A-A7EC-675760B0298C}" destId="{8ED56AD6-C2D3-4EC4-B1DA-0A03969909D9}" srcOrd="7" destOrd="0" presId="urn:microsoft.com/office/officeart/2005/8/layout/target3"/>
    <dgm:cxn modelId="{C8A5B4DF-4C79-41A2-93DB-8D2EDE1F8B46}" type="presParOf" srcId="{36836F05-DEEF-438A-A7EC-675760B0298C}" destId="{A2D310C1-2AC2-4FD9-A002-6B53FB9ABACD}" srcOrd="8" destOrd="0" presId="urn:microsoft.com/office/officeart/2005/8/layout/target3"/>
    <dgm:cxn modelId="{62B1B8FD-9B32-4D23-8EA4-26C105CF8415}" type="presParOf" srcId="{36836F05-DEEF-438A-A7EC-675760B0298C}" destId="{16E05441-8B8C-4D3D-94A9-DDF29264D9B1}" srcOrd="9" destOrd="0" presId="urn:microsoft.com/office/officeart/2005/8/layout/target3"/>
    <dgm:cxn modelId="{9A6140CE-2EB4-4EDE-BBEC-76418BF1E888}" type="presParOf" srcId="{36836F05-DEEF-438A-A7EC-675760B0298C}" destId="{32B491D1-62F2-4207-A1A9-C8B73B790DA7}" srcOrd="10" destOrd="0" presId="urn:microsoft.com/office/officeart/2005/8/layout/target3"/>
    <dgm:cxn modelId="{85FACD23-DE59-4D9D-816D-E54BC175394A}" type="presParOf" srcId="{36836F05-DEEF-438A-A7EC-675760B0298C}" destId="{A4042696-C0DD-40BE-B121-45989E94AB66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9C9E53-1831-454D-BC3A-498EAF866CEC}" type="doc">
      <dgm:prSet loTypeId="urn:microsoft.com/office/officeart/2005/8/layout/hierarchy3" loCatId="list" qsTypeId="urn:microsoft.com/office/officeart/2005/8/quickstyle/simple5" qsCatId="simple" csTypeId="urn:microsoft.com/office/officeart/2005/8/colors/accent5_4" csCatId="accent5" phldr="1"/>
      <dgm:spPr/>
      <dgm:t>
        <a:bodyPr/>
        <a:lstStyle/>
        <a:p>
          <a:endParaRPr lang="en-GB"/>
        </a:p>
      </dgm:t>
    </dgm:pt>
    <dgm:pt modelId="{C3C39E00-72BC-456A-AA4E-3FCF311171E8}">
      <dgm:prSet phldrT="[Text]" custT="1"/>
      <dgm:spPr/>
      <dgm:t>
        <a:bodyPr/>
        <a:lstStyle/>
        <a:p>
          <a:r>
            <a:rPr lang="en-GB" sz="1600" dirty="0"/>
            <a:t>Accounting Based Measures</a:t>
          </a:r>
        </a:p>
      </dgm:t>
    </dgm:pt>
    <dgm:pt modelId="{41A093C0-235D-4FC6-A8C9-12CED03D29A7}" type="parTrans" cxnId="{EE31840A-3BCB-4EB6-B278-DEA9F8BBBE69}">
      <dgm:prSet/>
      <dgm:spPr/>
      <dgm:t>
        <a:bodyPr/>
        <a:lstStyle/>
        <a:p>
          <a:endParaRPr lang="en-GB"/>
        </a:p>
      </dgm:t>
    </dgm:pt>
    <dgm:pt modelId="{DE6A6DAD-E639-4E02-83F0-B3B97AC109AB}" type="sibTrans" cxnId="{EE31840A-3BCB-4EB6-B278-DEA9F8BBBE69}">
      <dgm:prSet/>
      <dgm:spPr/>
      <dgm:t>
        <a:bodyPr/>
        <a:lstStyle/>
        <a:p>
          <a:endParaRPr lang="en-GB"/>
        </a:p>
      </dgm:t>
    </dgm:pt>
    <dgm:pt modelId="{BE616FF0-B3E7-41C4-BE34-270ACBA04A2E}">
      <dgm:prSet phldrT="[Text]" custT="1"/>
      <dgm:spPr/>
      <dgm:t>
        <a:bodyPr/>
        <a:lstStyle/>
        <a:p>
          <a:r>
            <a:rPr lang="en-GB" sz="1600" dirty="0"/>
            <a:t>Return on Assets (ROA)</a:t>
          </a:r>
        </a:p>
      </dgm:t>
    </dgm:pt>
    <dgm:pt modelId="{DA72AAF3-80D6-441B-B576-73675BB4C015}" type="parTrans" cxnId="{D917508B-174F-492E-BA74-DBF43A08D2F1}">
      <dgm:prSet/>
      <dgm:spPr/>
      <dgm:t>
        <a:bodyPr/>
        <a:lstStyle/>
        <a:p>
          <a:endParaRPr lang="en-GB"/>
        </a:p>
      </dgm:t>
    </dgm:pt>
    <dgm:pt modelId="{AC0DB586-A8ED-4033-B000-BB663E3D3C0C}" type="sibTrans" cxnId="{D917508B-174F-492E-BA74-DBF43A08D2F1}">
      <dgm:prSet/>
      <dgm:spPr/>
      <dgm:t>
        <a:bodyPr/>
        <a:lstStyle/>
        <a:p>
          <a:endParaRPr lang="en-GB"/>
        </a:p>
      </dgm:t>
    </dgm:pt>
    <dgm:pt modelId="{DAF63C3A-0CA8-4749-BE99-95A116D1646F}">
      <dgm:prSet phldrT="[Text]" custT="1"/>
      <dgm:spPr/>
      <dgm:t>
        <a:bodyPr/>
        <a:lstStyle/>
        <a:p>
          <a:r>
            <a:rPr lang="en-GB" sz="1600" dirty="0"/>
            <a:t>Return on Equity (ROE)</a:t>
          </a:r>
        </a:p>
      </dgm:t>
    </dgm:pt>
    <dgm:pt modelId="{F1632869-5195-4F51-8CE3-4459D93DAE40}" type="parTrans" cxnId="{FA997043-03CB-43FA-9CBD-876F770DD8F9}">
      <dgm:prSet/>
      <dgm:spPr/>
      <dgm:t>
        <a:bodyPr/>
        <a:lstStyle/>
        <a:p>
          <a:endParaRPr lang="en-GB"/>
        </a:p>
      </dgm:t>
    </dgm:pt>
    <dgm:pt modelId="{47B79C74-F17F-48A0-8F34-7342B4E908B6}" type="sibTrans" cxnId="{FA997043-03CB-43FA-9CBD-876F770DD8F9}">
      <dgm:prSet/>
      <dgm:spPr/>
      <dgm:t>
        <a:bodyPr/>
        <a:lstStyle/>
        <a:p>
          <a:endParaRPr lang="en-GB"/>
        </a:p>
      </dgm:t>
    </dgm:pt>
    <dgm:pt modelId="{CCBABF3C-4D3B-45BA-8D56-06E89DC275E8}">
      <dgm:prSet phldrT="[Text]" custT="1"/>
      <dgm:spPr/>
      <dgm:t>
        <a:bodyPr/>
        <a:lstStyle/>
        <a:p>
          <a:r>
            <a:rPr lang="en-GB" sz="1600" dirty="0"/>
            <a:t>Market Based Measures</a:t>
          </a:r>
        </a:p>
      </dgm:t>
    </dgm:pt>
    <dgm:pt modelId="{62C96940-ABBE-4F3D-94F4-B5C21760660F}" type="parTrans" cxnId="{25BD5455-037E-440E-BC44-2182EC85108C}">
      <dgm:prSet/>
      <dgm:spPr/>
      <dgm:t>
        <a:bodyPr/>
        <a:lstStyle/>
        <a:p>
          <a:endParaRPr lang="en-GB"/>
        </a:p>
      </dgm:t>
    </dgm:pt>
    <dgm:pt modelId="{7C520171-6DF0-4EF2-BDB8-CE708A30DE16}" type="sibTrans" cxnId="{25BD5455-037E-440E-BC44-2182EC85108C}">
      <dgm:prSet/>
      <dgm:spPr/>
      <dgm:t>
        <a:bodyPr/>
        <a:lstStyle/>
        <a:p>
          <a:endParaRPr lang="en-GB"/>
        </a:p>
      </dgm:t>
    </dgm:pt>
    <dgm:pt modelId="{29F003CD-9BA0-4CC0-97A6-A2745BC08E12}">
      <dgm:prSet phldrT="[Text]" custT="1"/>
      <dgm:spPr/>
      <dgm:t>
        <a:bodyPr/>
        <a:lstStyle/>
        <a:p>
          <a:r>
            <a:rPr lang="en-GB" sz="1600" dirty="0"/>
            <a:t>Tobin’s Q</a:t>
          </a:r>
        </a:p>
      </dgm:t>
    </dgm:pt>
    <dgm:pt modelId="{213912AF-4484-46F9-9662-5747D03F82D2}" type="parTrans" cxnId="{4374A580-274A-46D3-85D8-359D3DDE6439}">
      <dgm:prSet/>
      <dgm:spPr/>
      <dgm:t>
        <a:bodyPr/>
        <a:lstStyle/>
        <a:p>
          <a:endParaRPr lang="en-GB"/>
        </a:p>
      </dgm:t>
    </dgm:pt>
    <dgm:pt modelId="{195AAEB2-07EA-4D87-AEBE-824D6D238642}" type="sibTrans" cxnId="{4374A580-274A-46D3-85D8-359D3DDE6439}">
      <dgm:prSet/>
      <dgm:spPr/>
      <dgm:t>
        <a:bodyPr/>
        <a:lstStyle/>
        <a:p>
          <a:endParaRPr lang="en-GB"/>
        </a:p>
      </dgm:t>
    </dgm:pt>
    <dgm:pt modelId="{3E797E8D-C518-4419-B718-92FDB4972EEC}">
      <dgm:prSet phldrT="[Text]" custT="1"/>
      <dgm:spPr/>
      <dgm:t>
        <a:bodyPr/>
        <a:lstStyle/>
        <a:p>
          <a:r>
            <a:rPr lang="en-GB" sz="1600" dirty="0"/>
            <a:t>Market to Book Value</a:t>
          </a:r>
        </a:p>
      </dgm:t>
    </dgm:pt>
    <dgm:pt modelId="{ECCBC6B2-2460-4E37-B17B-FD462C82C666}" type="parTrans" cxnId="{9C15E8BA-88A1-41B0-BB01-0A91FBBFD713}">
      <dgm:prSet/>
      <dgm:spPr/>
      <dgm:t>
        <a:bodyPr/>
        <a:lstStyle/>
        <a:p>
          <a:endParaRPr lang="en-GB"/>
        </a:p>
      </dgm:t>
    </dgm:pt>
    <dgm:pt modelId="{2BE9D26E-E6E1-405C-9979-45FE4B96CBE9}" type="sibTrans" cxnId="{9C15E8BA-88A1-41B0-BB01-0A91FBBFD713}">
      <dgm:prSet/>
      <dgm:spPr/>
      <dgm:t>
        <a:bodyPr/>
        <a:lstStyle/>
        <a:p>
          <a:endParaRPr lang="en-GB"/>
        </a:p>
      </dgm:t>
    </dgm:pt>
    <dgm:pt modelId="{88C10839-13B5-4CFD-AE02-FB03B62CD205}" type="pres">
      <dgm:prSet presAssocID="{1E9C9E53-1831-454D-BC3A-498EAF866CE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DA64A69-B238-4559-8EFA-F8DC70EA8894}" type="pres">
      <dgm:prSet presAssocID="{C3C39E00-72BC-456A-AA4E-3FCF311171E8}" presName="root" presStyleCnt="0"/>
      <dgm:spPr/>
    </dgm:pt>
    <dgm:pt modelId="{C0C4251E-DB12-42AC-B5F5-4C1C28EAC57D}" type="pres">
      <dgm:prSet presAssocID="{C3C39E00-72BC-456A-AA4E-3FCF311171E8}" presName="rootComposite" presStyleCnt="0"/>
      <dgm:spPr/>
    </dgm:pt>
    <dgm:pt modelId="{B3E485A0-6C8C-442B-B57D-7B3972395A87}" type="pres">
      <dgm:prSet presAssocID="{C3C39E00-72BC-456A-AA4E-3FCF311171E8}" presName="rootText" presStyleLbl="node1" presStyleIdx="0" presStyleCnt="2" custScaleY="66735" custLinFactNeighborX="5829" custLinFactNeighborY="-54021"/>
      <dgm:spPr/>
    </dgm:pt>
    <dgm:pt modelId="{A1EC4B11-4FD5-499E-A5B2-C7B38F299238}" type="pres">
      <dgm:prSet presAssocID="{C3C39E00-72BC-456A-AA4E-3FCF311171E8}" presName="rootConnector" presStyleLbl="node1" presStyleIdx="0" presStyleCnt="2"/>
      <dgm:spPr/>
    </dgm:pt>
    <dgm:pt modelId="{735F86E7-2C6B-4B42-BF94-B7E4E29E9A2B}" type="pres">
      <dgm:prSet presAssocID="{C3C39E00-72BC-456A-AA4E-3FCF311171E8}" presName="childShape" presStyleCnt="0"/>
      <dgm:spPr/>
    </dgm:pt>
    <dgm:pt modelId="{BC8D03AE-0E43-4A99-A698-936794CE1ACB}" type="pres">
      <dgm:prSet presAssocID="{DA72AAF3-80D6-441B-B576-73675BB4C015}" presName="Name13" presStyleLbl="parChTrans1D2" presStyleIdx="0" presStyleCnt="4"/>
      <dgm:spPr/>
    </dgm:pt>
    <dgm:pt modelId="{7405DEEA-7D91-4C82-8009-EC918BF7FF19}" type="pres">
      <dgm:prSet presAssocID="{BE616FF0-B3E7-41C4-BE34-270ACBA04A2E}" presName="childText" presStyleLbl="bgAcc1" presStyleIdx="0" presStyleCnt="4" custLinFactNeighborX="8339" custLinFactNeighborY="4306">
        <dgm:presLayoutVars>
          <dgm:bulletEnabled val="1"/>
        </dgm:presLayoutVars>
      </dgm:prSet>
      <dgm:spPr/>
    </dgm:pt>
    <dgm:pt modelId="{69892615-F28B-4148-9B6F-C9A4A65FC754}" type="pres">
      <dgm:prSet presAssocID="{F1632869-5195-4F51-8CE3-4459D93DAE40}" presName="Name13" presStyleLbl="parChTrans1D2" presStyleIdx="1" presStyleCnt="4"/>
      <dgm:spPr/>
    </dgm:pt>
    <dgm:pt modelId="{33C180F1-EC2F-4292-997D-91A32B4F6BFB}" type="pres">
      <dgm:prSet presAssocID="{DAF63C3A-0CA8-4749-BE99-95A116D1646F}" presName="childText" presStyleLbl="bgAcc1" presStyleIdx="1" presStyleCnt="4" custLinFactNeighborX="8339" custLinFactNeighborY="-3980">
        <dgm:presLayoutVars>
          <dgm:bulletEnabled val="1"/>
        </dgm:presLayoutVars>
      </dgm:prSet>
      <dgm:spPr/>
    </dgm:pt>
    <dgm:pt modelId="{4B6C69BE-CFC6-4ADD-9AF5-3014FBDFBCC2}" type="pres">
      <dgm:prSet presAssocID="{CCBABF3C-4D3B-45BA-8D56-06E89DC275E8}" presName="root" presStyleCnt="0"/>
      <dgm:spPr/>
    </dgm:pt>
    <dgm:pt modelId="{CF43E0CC-1AB1-4C49-9CBC-98A9EDCB5C4E}" type="pres">
      <dgm:prSet presAssocID="{CCBABF3C-4D3B-45BA-8D56-06E89DC275E8}" presName="rootComposite" presStyleCnt="0"/>
      <dgm:spPr/>
    </dgm:pt>
    <dgm:pt modelId="{556B577C-CAF7-46B8-AC36-A57B696D0B77}" type="pres">
      <dgm:prSet presAssocID="{CCBABF3C-4D3B-45BA-8D56-06E89DC275E8}" presName="rootText" presStyleLbl="node1" presStyleIdx="1" presStyleCnt="2" custScaleY="66735" custLinFactNeighborX="-2511" custLinFactNeighborY="-53990"/>
      <dgm:spPr/>
    </dgm:pt>
    <dgm:pt modelId="{5CD367C2-E6C1-4CF4-B0DD-3D3522BA9C2A}" type="pres">
      <dgm:prSet presAssocID="{CCBABF3C-4D3B-45BA-8D56-06E89DC275E8}" presName="rootConnector" presStyleLbl="node1" presStyleIdx="1" presStyleCnt="2"/>
      <dgm:spPr/>
    </dgm:pt>
    <dgm:pt modelId="{EC39D31A-FEF2-40FE-A1C7-06DB489412D9}" type="pres">
      <dgm:prSet presAssocID="{CCBABF3C-4D3B-45BA-8D56-06E89DC275E8}" presName="childShape" presStyleCnt="0"/>
      <dgm:spPr/>
    </dgm:pt>
    <dgm:pt modelId="{1B5E815F-13A9-433C-85C8-CD0FC51BCE5E}" type="pres">
      <dgm:prSet presAssocID="{213912AF-4484-46F9-9662-5747D03F82D2}" presName="Name13" presStyleLbl="parChTrans1D2" presStyleIdx="2" presStyleCnt="4"/>
      <dgm:spPr/>
    </dgm:pt>
    <dgm:pt modelId="{4013C5E2-3D3F-4654-BA6C-7F5C840EE6F2}" type="pres">
      <dgm:prSet presAssocID="{29F003CD-9BA0-4CC0-97A6-A2745BC08E12}" presName="childText" presStyleLbl="bgAcc1" presStyleIdx="2" presStyleCnt="4" custLinFactNeighborX="-2292" custLinFactNeighborY="4306">
        <dgm:presLayoutVars>
          <dgm:bulletEnabled val="1"/>
        </dgm:presLayoutVars>
      </dgm:prSet>
      <dgm:spPr/>
    </dgm:pt>
    <dgm:pt modelId="{91D7EB45-C43B-46FC-8B7E-DEB6401D08A5}" type="pres">
      <dgm:prSet presAssocID="{ECCBC6B2-2460-4E37-B17B-FD462C82C666}" presName="Name13" presStyleLbl="parChTrans1D2" presStyleIdx="3" presStyleCnt="4"/>
      <dgm:spPr/>
    </dgm:pt>
    <dgm:pt modelId="{3A51B4C3-4495-449D-BE95-E359FFAE71F5}" type="pres">
      <dgm:prSet presAssocID="{3E797E8D-C518-4419-B718-92FDB4972EEC}" presName="childText" presStyleLbl="bgAcc1" presStyleIdx="3" presStyleCnt="4">
        <dgm:presLayoutVars>
          <dgm:bulletEnabled val="1"/>
        </dgm:presLayoutVars>
      </dgm:prSet>
      <dgm:spPr/>
    </dgm:pt>
  </dgm:ptLst>
  <dgm:cxnLst>
    <dgm:cxn modelId="{08472604-9A3D-47D0-AEA4-67B8B44D0166}" type="presOf" srcId="{BE616FF0-B3E7-41C4-BE34-270ACBA04A2E}" destId="{7405DEEA-7D91-4C82-8009-EC918BF7FF19}" srcOrd="0" destOrd="0" presId="urn:microsoft.com/office/officeart/2005/8/layout/hierarchy3"/>
    <dgm:cxn modelId="{EE31840A-3BCB-4EB6-B278-DEA9F8BBBE69}" srcId="{1E9C9E53-1831-454D-BC3A-498EAF866CEC}" destId="{C3C39E00-72BC-456A-AA4E-3FCF311171E8}" srcOrd="0" destOrd="0" parTransId="{41A093C0-235D-4FC6-A8C9-12CED03D29A7}" sibTransId="{DE6A6DAD-E639-4E02-83F0-B3B97AC109AB}"/>
    <dgm:cxn modelId="{0C3BDC10-84E9-4A99-9648-09B7A5B0FDA3}" type="presOf" srcId="{C3C39E00-72BC-456A-AA4E-3FCF311171E8}" destId="{A1EC4B11-4FD5-499E-A5B2-C7B38F299238}" srcOrd="1" destOrd="0" presId="urn:microsoft.com/office/officeart/2005/8/layout/hierarchy3"/>
    <dgm:cxn modelId="{40D2AD11-C6D6-4874-87F9-523BD456B349}" type="presOf" srcId="{1E9C9E53-1831-454D-BC3A-498EAF866CEC}" destId="{88C10839-13B5-4CFD-AE02-FB03B62CD205}" srcOrd="0" destOrd="0" presId="urn:microsoft.com/office/officeart/2005/8/layout/hierarchy3"/>
    <dgm:cxn modelId="{107B4223-B58D-4222-9962-20E6190E8507}" type="presOf" srcId="{DAF63C3A-0CA8-4749-BE99-95A116D1646F}" destId="{33C180F1-EC2F-4292-997D-91A32B4F6BFB}" srcOrd="0" destOrd="0" presId="urn:microsoft.com/office/officeart/2005/8/layout/hierarchy3"/>
    <dgm:cxn modelId="{B1D59225-741B-4648-85D9-482D0760477C}" type="presOf" srcId="{CCBABF3C-4D3B-45BA-8D56-06E89DC275E8}" destId="{556B577C-CAF7-46B8-AC36-A57B696D0B77}" srcOrd="0" destOrd="0" presId="urn:microsoft.com/office/officeart/2005/8/layout/hierarchy3"/>
    <dgm:cxn modelId="{94527526-5AE9-45D6-A534-B625221E7C10}" type="presOf" srcId="{29F003CD-9BA0-4CC0-97A6-A2745BC08E12}" destId="{4013C5E2-3D3F-4654-BA6C-7F5C840EE6F2}" srcOrd="0" destOrd="0" presId="urn:microsoft.com/office/officeart/2005/8/layout/hierarchy3"/>
    <dgm:cxn modelId="{0E79633F-0C8E-4CDF-8B82-DE388C9BD676}" type="presOf" srcId="{213912AF-4484-46F9-9662-5747D03F82D2}" destId="{1B5E815F-13A9-433C-85C8-CD0FC51BCE5E}" srcOrd="0" destOrd="0" presId="urn:microsoft.com/office/officeart/2005/8/layout/hierarchy3"/>
    <dgm:cxn modelId="{FA997043-03CB-43FA-9CBD-876F770DD8F9}" srcId="{C3C39E00-72BC-456A-AA4E-3FCF311171E8}" destId="{DAF63C3A-0CA8-4749-BE99-95A116D1646F}" srcOrd="1" destOrd="0" parTransId="{F1632869-5195-4F51-8CE3-4459D93DAE40}" sibTransId="{47B79C74-F17F-48A0-8F34-7342B4E908B6}"/>
    <dgm:cxn modelId="{0661894D-53FB-4562-9E5C-174354B50778}" type="presOf" srcId="{DA72AAF3-80D6-441B-B576-73675BB4C015}" destId="{BC8D03AE-0E43-4A99-A698-936794CE1ACB}" srcOrd="0" destOrd="0" presId="urn:microsoft.com/office/officeart/2005/8/layout/hierarchy3"/>
    <dgm:cxn modelId="{C323D66D-59CA-44ED-9FC5-96CAC5517390}" type="presOf" srcId="{CCBABF3C-4D3B-45BA-8D56-06E89DC275E8}" destId="{5CD367C2-E6C1-4CF4-B0DD-3D3522BA9C2A}" srcOrd="1" destOrd="0" presId="urn:microsoft.com/office/officeart/2005/8/layout/hierarchy3"/>
    <dgm:cxn modelId="{87705752-C109-402D-8130-97C26340B306}" type="presOf" srcId="{ECCBC6B2-2460-4E37-B17B-FD462C82C666}" destId="{91D7EB45-C43B-46FC-8B7E-DEB6401D08A5}" srcOrd="0" destOrd="0" presId="urn:microsoft.com/office/officeart/2005/8/layout/hierarchy3"/>
    <dgm:cxn modelId="{25BD5455-037E-440E-BC44-2182EC85108C}" srcId="{1E9C9E53-1831-454D-BC3A-498EAF866CEC}" destId="{CCBABF3C-4D3B-45BA-8D56-06E89DC275E8}" srcOrd="1" destOrd="0" parTransId="{62C96940-ABBE-4F3D-94F4-B5C21760660F}" sibTransId="{7C520171-6DF0-4EF2-BDB8-CE708A30DE16}"/>
    <dgm:cxn modelId="{4374A580-274A-46D3-85D8-359D3DDE6439}" srcId="{CCBABF3C-4D3B-45BA-8D56-06E89DC275E8}" destId="{29F003CD-9BA0-4CC0-97A6-A2745BC08E12}" srcOrd="0" destOrd="0" parTransId="{213912AF-4484-46F9-9662-5747D03F82D2}" sibTransId="{195AAEB2-07EA-4D87-AEBE-824D6D238642}"/>
    <dgm:cxn modelId="{D917508B-174F-492E-BA74-DBF43A08D2F1}" srcId="{C3C39E00-72BC-456A-AA4E-3FCF311171E8}" destId="{BE616FF0-B3E7-41C4-BE34-270ACBA04A2E}" srcOrd="0" destOrd="0" parTransId="{DA72AAF3-80D6-441B-B576-73675BB4C015}" sibTransId="{AC0DB586-A8ED-4033-B000-BB663E3D3C0C}"/>
    <dgm:cxn modelId="{AE2A71A0-54A7-41AA-AFBA-D224FE2FD56D}" type="presOf" srcId="{3E797E8D-C518-4419-B718-92FDB4972EEC}" destId="{3A51B4C3-4495-449D-BE95-E359FFAE71F5}" srcOrd="0" destOrd="0" presId="urn:microsoft.com/office/officeart/2005/8/layout/hierarchy3"/>
    <dgm:cxn modelId="{44A6E3B8-80BA-4185-824F-A17CAA97BA21}" type="presOf" srcId="{F1632869-5195-4F51-8CE3-4459D93DAE40}" destId="{69892615-F28B-4148-9B6F-C9A4A65FC754}" srcOrd="0" destOrd="0" presId="urn:microsoft.com/office/officeart/2005/8/layout/hierarchy3"/>
    <dgm:cxn modelId="{9C15E8BA-88A1-41B0-BB01-0A91FBBFD713}" srcId="{CCBABF3C-4D3B-45BA-8D56-06E89DC275E8}" destId="{3E797E8D-C518-4419-B718-92FDB4972EEC}" srcOrd="1" destOrd="0" parTransId="{ECCBC6B2-2460-4E37-B17B-FD462C82C666}" sibTransId="{2BE9D26E-E6E1-405C-9979-45FE4B96CBE9}"/>
    <dgm:cxn modelId="{63F1A3DD-6937-43FD-8AB7-7D1B8B7598A3}" type="presOf" srcId="{C3C39E00-72BC-456A-AA4E-3FCF311171E8}" destId="{B3E485A0-6C8C-442B-B57D-7B3972395A87}" srcOrd="0" destOrd="0" presId="urn:microsoft.com/office/officeart/2005/8/layout/hierarchy3"/>
    <dgm:cxn modelId="{D65A6779-CA6F-4B36-8D4B-552E46D024F6}" type="presParOf" srcId="{88C10839-13B5-4CFD-AE02-FB03B62CD205}" destId="{4DA64A69-B238-4559-8EFA-F8DC70EA8894}" srcOrd="0" destOrd="0" presId="urn:microsoft.com/office/officeart/2005/8/layout/hierarchy3"/>
    <dgm:cxn modelId="{B34B6447-E6D5-4A9B-9E6B-363087BF1510}" type="presParOf" srcId="{4DA64A69-B238-4559-8EFA-F8DC70EA8894}" destId="{C0C4251E-DB12-42AC-B5F5-4C1C28EAC57D}" srcOrd="0" destOrd="0" presId="urn:microsoft.com/office/officeart/2005/8/layout/hierarchy3"/>
    <dgm:cxn modelId="{390B5C24-E5D1-4E16-BA97-421C4F335B63}" type="presParOf" srcId="{C0C4251E-DB12-42AC-B5F5-4C1C28EAC57D}" destId="{B3E485A0-6C8C-442B-B57D-7B3972395A87}" srcOrd="0" destOrd="0" presId="urn:microsoft.com/office/officeart/2005/8/layout/hierarchy3"/>
    <dgm:cxn modelId="{F8128A82-1522-4C74-A3B7-038C608D8457}" type="presParOf" srcId="{C0C4251E-DB12-42AC-B5F5-4C1C28EAC57D}" destId="{A1EC4B11-4FD5-499E-A5B2-C7B38F299238}" srcOrd="1" destOrd="0" presId="urn:microsoft.com/office/officeart/2005/8/layout/hierarchy3"/>
    <dgm:cxn modelId="{E6671AF8-6A5E-4E1B-A2CD-1D80F1BC15E3}" type="presParOf" srcId="{4DA64A69-B238-4559-8EFA-F8DC70EA8894}" destId="{735F86E7-2C6B-4B42-BF94-B7E4E29E9A2B}" srcOrd="1" destOrd="0" presId="urn:microsoft.com/office/officeart/2005/8/layout/hierarchy3"/>
    <dgm:cxn modelId="{636AFF7B-69EA-449F-83EC-4095825C6CE6}" type="presParOf" srcId="{735F86E7-2C6B-4B42-BF94-B7E4E29E9A2B}" destId="{BC8D03AE-0E43-4A99-A698-936794CE1ACB}" srcOrd="0" destOrd="0" presId="urn:microsoft.com/office/officeart/2005/8/layout/hierarchy3"/>
    <dgm:cxn modelId="{5C611307-8CC3-41FC-9CEC-CA3E4E25C90B}" type="presParOf" srcId="{735F86E7-2C6B-4B42-BF94-B7E4E29E9A2B}" destId="{7405DEEA-7D91-4C82-8009-EC918BF7FF19}" srcOrd="1" destOrd="0" presId="urn:microsoft.com/office/officeart/2005/8/layout/hierarchy3"/>
    <dgm:cxn modelId="{C67A6880-FE26-45C0-975A-E51F21046459}" type="presParOf" srcId="{735F86E7-2C6B-4B42-BF94-B7E4E29E9A2B}" destId="{69892615-F28B-4148-9B6F-C9A4A65FC754}" srcOrd="2" destOrd="0" presId="urn:microsoft.com/office/officeart/2005/8/layout/hierarchy3"/>
    <dgm:cxn modelId="{71E92FEA-DBF2-4F66-9BA2-5760C0511FED}" type="presParOf" srcId="{735F86E7-2C6B-4B42-BF94-B7E4E29E9A2B}" destId="{33C180F1-EC2F-4292-997D-91A32B4F6BFB}" srcOrd="3" destOrd="0" presId="urn:microsoft.com/office/officeart/2005/8/layout/hierarchy3"/>
    <dgm:cxn modelId="{2B1456D8-1F2E-410E-A3B8-7B1F1B90219E}" type="presParOf" srcId="{88C10839-13B5-4CFD-AE02-FB03B62CD205}" destId="{4B6C69BE-CFC6-4ADD-9AF5-3014FBDFBCC2}" srcOrd="1" destOrd="0" presId="urn:microsoft.com/office/officeart/2005/8/layout/hierarchy3"/>
    <dgm:cxn modelId="{0350D95A-D0D2-42B2-8E34-0D65454C570D}" type="presParOf" srcId="{4B6C69BE-CFC6-4ADD-9AF5-3014FBDFBCC2}" destId="{CF43E0CC-1AB1-4C49-9CBC-98A9EDCB5C4E}" srcOrd="0" destOrd="0" presId="urn:microsoft.com/office/officeart/2005/8/layout/hierarchy3"/>
    <dgm:cxn modelId="{CE6DDE79-91EE-4726-B842-945CA35B1276}" type="presParOf" srcId="{CF43E0CC-1AB1-4C49-9CBC-98A9EDCB5C4E}" destId="{556B577C-CAF7-46B8-AC36-A57B696D0B77}" srcOrd="0" destOrd="0" presId="urn:microsoft.com/office/officeart/2005/8/layout/hierarchy3"/>
    <dgm:cxn modelId="{AC1C2DA1-D205-4BB5-AAF4-8D0EB6C19D8C}" type="presParOf" srcId="{CF43E0CC-1AB1-4C49-9CBC-98A9EDCB5C4E}" destId="{5CD367C2-E6C1-4CF4-B0DD-3D3522BA9C2A}" srcOrd="1" destOrd="0" presId="urn:microsoft.com/office/officeart/2005/8/layout/hierarchy3"/>
    <dgm:cxn modelId="{F4137620-8F79-4D98-962C-573CE5AD2B46}" type="presParOf" srcId="{4B6C69BE-CFC6-4ADD-9AF5-3014FBDFBCC2}" destId="{EC39D31A-FEF2-40FE-A1C7-06DB489412D9}" srcOrd="1" destOrd="0" presId="urn:microsoft.com/office/officeart/2005/8/layout/hierarchy3"/>
    <dgm:cxn modelId="{13252E56-246F-48F7-AC95-1E391183EBD1}" type="presParOf" srcId="{EC39D31A-FEF2-40FE-A1C7-06DB489412D9}" destId="{1B5E815F-13A9-433C-85C8-CD0FC51BCE5E}" srcOrd="0" destOrd="0" presId="urn:microsoft.com/office/officeart/2005/8/layout/hierarchy3"/>
    <dgm:cxn modelId="{DCAB9450-F8B8-4948-B7EA-3C319ADA0335}" type="presParOf" srcId="{EC39D31A-FEF2-40FE-A1C7-06DB489412D9}" destId="{4013C5E2-3D3F-4654-BA6C-7F5C840EE6F2}" srcOrd="1" destOrd="0" presId="urn:microsoft.com/office/officeart/2005/8/layout/hierarchy3"/>
    <dgm:cxn modelId="{CFDE0748-FD10-4DC4-B400-BE78E385C13B}" type="presParOf" srcId="{EC39D31A-FEF2-40FE-A1C7-06DB489412D9}" destId="{91D7EB45-C43B-46FC-8B7E-DEB6401D08A5}" srcOrd="2" destOrd="0" presId="urn:microsoft.com/office/officeart/2005/8/layout/hierarchy3"/>
    <dgm:cxn modelId="{4D074F64-B02C-46A7-8195-A4668CA1CF45}" type="presParOf" srcId="{EC39D31A-FEF2-40FE-A1C7-06DB489412D9}" destId="{3A51B4C3-4495-449D-BE95-E359FFAE71F5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041BFEA-28FE-4A8F-8EFD-52DD665341FD}" type="doc">
      <dgm:prSet loTypeId="urn:microsoft.com/office/officeart/2005/8/layout/hierarchy3" loCatId="hierarchy" qsTypeId="urn:microsoft.com/office/officeart/2005/8/quickstyle/simple5" qsCatId="simple" csTypeId="urn:microsoft.com/office/officeart/2005/8/colors/accent4_4" csCatId="accent4" phldr="1"/>
      <dgm:spPr/>
      <dgm:t>
        <a:bodyPr/>
        <a:lstStyle/>
        <a:p>
          <a:endParaRPr lang="en-GB"/>
        </a:p>
      </dgm:t>
    </dgm:pt>
    <dgm:pt modelId="{209B25A1-120C-4890-B96C-081D612EB56C}">
      <dgm:prSet phldrT="[Text]" custT="1"/>
      <dgm:spPr/>
      <dgm:t>
        <a:bodyPr/>
        <a:lstStyle/>
        <a:p>
          <a:r>
            <a:rPr lang="en-GB" sz="1800" dirty="0"/>
            <a:t>Internal CG Mechanisms</a:t>
          </a:r>
        </a:p>
      </dgm:t>
    </dgm:pt>
    <dgm:pt modelId="{3956327A-D430-439B-90E5-8BDD2C87C29B}" type="parTrans" cxnId="{870EC307-804B-427C-A220-AA625341895D}">
      <dgm:prSet/>
      <dgm:spPr/>
      <dgm:t>
        <a:bodyPr/>
        <a:lstStyle/>
        <a:p>
          <a:endParaRPr lang="en-GB"/>
        </a:p>
      </dgm:t>
    </dgm:pt>
    <dgm:pt modelId="{E7AF6A47-A740-4E6E-AD1B-97038673A683}" type="sibTrans" cxnId="{870EC307-804B-427C-A220-AA625341895D}">
      <dgm:prSet/>
      <dgm:spPr/>
      <dgm:t>
        <a:bodyPr/>
        <a:lstStyle/>
        <a:p>
          <a:endParaRPr lang="en-GB"/>
        </a:p>
      </dgm:t>
    </dgm:pt>
    <dgm:pt modelId="{1839C6D9-A345-4852-869C-A13B440E6DC4}">
      <dgm:prSet phldrT="[Text]" custT="1"/>
      <dgm:spPr/>
      <dgm:t>
        <a:bodyPr/>
        <a:lstStyle/>
        <a:p>
          <a:r>
            <a:rPr lang="en-GB" sz="1600" dirty="0"/>
            <a:t>Board of Directors</a:t>
          </a:r>
        </a:p>
      </dgm:t>
    </dgm:pt>
    <dgm:pt modelId="{765C110F-9454-408E-8362-246460DCE686}" type="parTrans" cxnId="{0F860238-127B-4BC7-98F6-E07B6D95682A}">
      <dgm:prSet/>
      <dgm:spPr/>
      <dgm:t>
        <a:bodyPr/>
        <a:lstStyle/>
        <a:p>
          <a:endParaRPr lang="en-GB"/>
        </a:p>
      </dgm:t>
    </dgm:pt>
    <dgm:pt modelId="{53AEA94C-6A3E-470E-86D8-2A6A63A65D27}" type="sibTrans" cxnId="{0F860238-127B-4BC7-98F6-E07B6D95682A}">
      <dgm:prSet/>
      <dgm:spPr/>
      <dgm:t>
        <a:bodyPr/>
        <a:lstStyle/>
        <a:p>
          <a:endParaRPr lang="en-GB"/>
        </a:p>
      </dgm:t>
    </dgm:pt>
    <dgm:pt modelId="{F1E78D0A-AE29-450A-8CB4-93DA5D2058E4}">
      <dgm:prSet phldrT="[Text]" custT="1"/>
      <dgm:spPr/>
      <dgm:t>
        <a:bodyPr/>
        <a:lstStyle/>
        <a:p>
          <a:r>
            <a:rPr lang="en-GB" sz="1600" dirty="0"/>
            <a:t>Managerial Incentives</a:t>
          </a:r>
        </a:p>
      </dgm:t>
    </dgm:pt>
    <dgm:pt modelId="{29F0DEDA-0F18-4F80-B053-5A4BE7D54A33}" type="parTrans" cxnId="{EB7EBA60-9955-4FEC-BFD7-013E88CC8172}">
      <dgm:prSet/>
      <dgm:spPr/>
      <dgm:t>
        <a:bodyPr/>
        <a:lstStyle/>
        <a:p>
          <a:endParaRPr lang="en-GB"/>
        </a:p>
      </dgm:t>
    </dgm:pt>
    <dgm:pt modelId="{61326425-696A-41A2-BAF1-F1145CF35F59}" type="sibTrans" cxnId="{EB7EBA60-9955-4FEC-BFD7-013E88CC8172}">
      <dgm:prSet/>
      <dgm:spPr/>
      <dgm:t>
        <a:bodyPr/>
        <a:lstStyle/>
        <a:p>
          <a:endParaRPr lang="en-GB"/>
        </a:p>
      </dgm:t>
    </dgm:pt>
    <dgm:pt modelId="{137935D4-FE39-43F9-B369-57463EB836DF}">
      <dgm:prSet phldrT="[Text]" custT="1"/>
      <dgm:spPr/>
      <dgm:t>
        <a:bodyPr/>
        <a:lstStyle/>
        <a:p>
          <a:r>
            <a:rPr lang="en-GB" sz="1800" dirty="0"/>
            <a:t>External CG Mechanisms</a:t>
          </a:r>
        </a:p>
      </dgm:t>
    </dgm:pt>
    <dgm:pt modelId="{B2C25C30-B66F-4202-871D-1BA2245C641A}" type="parTrans" cxnId="{443D36A6-E022-4363-9753-FD5EFC91613A}">
      <dgm:prSet/>
      <dgm:spPr/>
      <dgm:t>
        <a:bodyPr/>
        <a:lstStyle/>
        <a:p>
          <a:endParaRPr lang="en-GB"/>
        </a:p>
      </dgm:t>
    </dgm:pt>
    <dgm:pt modelId="{3F1A4D84-109E-4DFF-AD89-95DE65642860}" type="sibTrans" cxnId="{443D36A6-E022-4363-9753-FD5EFC91613A}">
      <dgm:prSet/>
      <dgm:spPr/>
      <dgm:t>
        <a:bodyPr/>
        <a:lstStyle/>
        <a:p>
          <a:endParaRPr lang="en-GB"/>
        </a:p>
      </dgm:t>
    </dgm:pt>
    <dgm:pt modelId="{8E72429C-C8D0-4487-A18A-DCBF7D1B48FF}">
      <dgm:prSet phldrT="[Text]" custT="1"/>
      <dgm:spPr/>
      <dgm:t>
        <a:bodyPr/>
        <a:lstStyle/>
        <a:p>
          <a:r>
            <a:rPr lang="en-GB" sz="1600" dirty="0"/>
            <a:t>External Environment</a:t>
          </a:r>
        </a:p>
      </dgm:t>
    </dgm:pt>
    <dgm:pt modelId="{03C00537-4DBD-4E36-8D0B-4261172C09DA}" type="parTrans" cxnId="{1592A475-1CB9-4D9E-9C1A-849F064EBC57}">
      <dgm:prSet/>
      <dgm:spPr/>
      <dgm:t>
        <a:bodyPr/>
        <a:lstStyle/>
        <a:p>
          <a:endParaRPr lang="en-GB"/>
        </a:p>
      </dgm:t>
    </dgm:pt>
    <dgm:pt modelId="{FB4CBC1D-4FD2-40D8-BCBD-1C84EE885D0D}" type="sibTrans" cxnId="{1592A475-1CB9-4D9E-9C1A-849F064EBC57}">
      <dgm:prSet/>
      <dgm:spPr/>
      <dgm:t>
        <a:bodyPr/>
        <a:lstStyle/>
        <a:p>
          <a:endParaRPr lang="en-GB"/>
        </a:p>
      </dgm:t>
    </dgm:pt>
    <dgm:pt modelId="{5CBC3755-C12C-4BC3-916C-66E29F1482B3}">
      <dgm:prSet phldrT="[Text]" custT="1"/>
      <dgm:spPr/>
      <dgm:t>
        <a:bodyPr/>
        <a:lstStyle/>
        <a:p>
          <a:r>
            <a:rPr lang="en-GB" sz="1600" dirty="0"/>
            <a:t>Government Policies</a:t>
          </a:r>
        </a:p>
      </dgm:t>
    </dgm:pt>
    <dgm:pt modelId="{966B48D6-DFE5-40EA-8CB4-20890A07F2AD}" type="parTrans" cxnId="{B3A427F0-3DB4-4EBE-9175-47E6350BE85E}">
      <dgm:prSet/>
      <dgm:spPr/>
      <dgm:t>
        <a:bodyPr/>
        <a:lstStyle/>
        <a:p>
          <a:endParaRPr lang="en-GB"/>
        </a:p>
      </dgm:t>
    </dgm:pt>
    <dgm:pt modelId="{03C55D92-37E8-463C-8E27-153826D1A75B}" type="sibTrans" cxnId="{B3A427F0-3DB4-4EBE-9175-47E6350BE85E}">
      <dgm:prSet/>
      <dgm:spPr/>
      <dgm:t>
        <a:bodyPr/>
        <a:lstStyle/>
        <a:p>
          <a:endParaRPr lang="en-GB"/>
        </a:p>
      </dgm:t>
    </dgm:pt>
    <dgm:pt modelId="{5AAC32FF-2776-42E1-B6CC-DB1BB8FBE663}" type="pres">
      <dgm:prSet presAssocID="{1041BFEA-28FE-4A8F-8EFD-52DD665341F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108EA77-E057-4945-8111-0004710E2385}" type="pres">
      <dgm:prSet presAssocID="{209B25A1-120C-4890-B96C-081D612EB56C}" presName="root" presStyleCnt="0"/>
      <dgm:spPr/>
    </dgm:pt>
    <dgm:pt modelId="{FAEB0AA9-1D9D-470C-A392-683A02C46CDA}" type="pres">
      <dgm:prSet presAssocID="{209B25A1-120C-4890-B96C-081D612EB56C}" presName="rootComposite" presStyleCnt="0"/>
      <dgm:spPr/>
    </dgm:pt>
    <dgm:pt modelId="{25EAEC48-5CE2-47FA-8CFE-7789F3694A5B}" type="pres">
      <dgm:prSet presAssocID="{209B25A1-120C-4890-B96C-081D612EB56C}" presName="rootText" presStyleLbl="node1" presStyleIdx="0" presStyleCnt="2" custScaleX="103399" custScaleY="66478" custLinFactNeighborX="1639" custLinFactNeighborY="-54786"/>
      <dgm:spPr/>
    </dgm:pt>
    <dgm:pt modelId="{9BF2F622-1C05-4116-A769-12D3988EEF2A}" type="pres">
      <dgm:prSet presAssocID="{209B25A1-120C-4890-B96C-081D612EB56C}" presName="rootConnector" presStyleLbl="node1" presStyleIdx="0" presStyleCnt="2"/>
      <dgm:spPr/>
    </dgm:pt>
    <dgm:pt modelId="{4820A3D0-B0B6-45BF-BC33-865630075AEF}" type="pres">
      <dgm:prSet presAssocID="{209B25A1-120C-4890-B96C-081D612EB56C}" presName="childShape" presStyleCnt="0"/>
      <dgm:spPr/>
    </dgm:pt>
    <dgm:pt modelId="{4F3E3A4B-526F-4A6A-B8CB-0D4B94111241}" type="pres">
      <dgm:prSet presAssocID="{765C110F-9454-408E-8362-246460DCE686}" presName="Name13" presStyleLbl="parChTrans1D2" presStyleIdx="0" presStyleCnt="4"/>
      <dgm:spPr/>
    </dgm:pt>
    <dgm:pt modelId="{DE62C31D-3D0D-404B-9B1F-5C9774D40E84}" type="pres">
      <dgm:prSet presAssocID="{1839C6D9-A345-4852-869C-A13B440E6DC4}" presName="childText" presStyleLbl="bgAcc1" presStyleIdx="0" presStyleCnt="4">
        <dgm:presLayoutVars>
          <dgm:bulletEnabled val="1"/>
        </dgm:presLayoutVars>
      </dgm:prSet>
      <dgm:spPr/>
    </dgm:pt>
    <dgm:pt modelId="{DE4B63EC-02CF-4088-88CF-EF8899182ACD}" type="pres">
      <dgm:prSet presAssocID="{29F0DEDA-0F18-4F80-B053-5A4BE7D54A33}" presName="Name13" presStyleLbl="parChTrans1D2" presStyleIdx="1" presStyleCnt="4"/>
      <dgm:spPr/>
    </dgm:pt>
    <dgm:pt modelId="{707A0748-B454-4FFF-9D47-2BFC4E14DA92}" type="pres">
      <dgm:prSet presAssocID="{F1E78D0A-AE29-450A-8CB4-93DA5D2058E4}" presName="childText" presStyleLbl="bgAcc1" presStyleIdx="1" presStyleCnt="4">
        <dgm:presLayoutVars>
          <dgm:bulletEnabled val="1"/>
        </dgm:presLayoutVars>
      </dgm:prSet>
      <dgm:spPr/>
    </dgm:pt>
    <dgm:pt modelId="{B49AD963-169E-4C0E-9EA9-3D70DAEB727C}" type="pres">
      <dgm:prSet presAssocID="{137935D4-FE39-43F9-B369-57463EB836DF}" presName="root" presStyleCnt="0"/>
      <dgm:spPr/>
    </dgm:pt>
    <dgm:pt modelId="{E7E91C62-560F-441E-80EA-82D48023ECC8}" type="pres">
      <dgm:prSet presAssocID="{137935D4-FE39-43F9-B369-57463EB836DF}" presName="rootComposite" presStyleCnt="0"/>
      <dgm:spPr/>
    </dgm:pt>
    <dgm:pt modelId="{D720B3DB-8748-4115-BF9B-BFBD4B5635EC}" type="pres">
      <dgm:prSet presAssocID="{137935D4-FE39-43F9-B369-57463EB836DF}" presName="rootText" presStyleLbl="node1" presStyleIdx="1" presStyleCnt="2" custScaleX="100209" custScaleY="68845" custLinFactNeighborX="-7505" custLinFactNeighborY="-57208"/>
      <dgm:spPr/>
    </dgm:pt>
    <dgm:pt modelId="{626DBB72-52CF-4953-99CA-36EB15FE9007}" type="pres">
      <dgm:prSet presAssocID="{137935D4-FE39-43F9-B369-57463EB836DF}" presName="rootConnector" presStyleLbl="node1" presStyleIdx="1" presStyleCnt="2"/>
      <dgm:spPr/>
    </dgm:pt>
    <dgm:pt modelId="{DD4C876E-3337-4F50-A85C-5FBFEEA23810}" type="pres">
      <dgm:prSet presAssocID="{137935D4-FE39-43F9-B369-57463EB836DF}" presName="childShape" presStyleCnt="0"/>
      <dgm:spPr/>
    </dgm:pt>
    <dgm:pt modelId="{62BC90BE-A73C-4568-82E5-5A9A3B51DE17}" type="pres">
      <dgm:prSet presAssocID="{03C00537-4DBD-4E36-8D0B-4261172C09DA}" presName="Name13" presStyleLbl="parChTrans1D2" presStyleIdx="2" presStyleCnt="4"/>
      <dgm:spPr/>
    </dgm:pt>
    <dgm:pt modelId="{1D629368-97BD-4400-9B20-3A9264ACC808}" type="pres">
      <dgm:prSet presAssocID="{8E72429C-C8D0-4487-A18A-DCBF7D1B48FF}" presName="childText" presStyleLbl="bgAcc1" presStyleIdx="2" presStyleCnt="4" custLinFactNeighborX="-7814" custLinFactNeighborY="1894">
        <dgm:presLayoutVars>
          <dgm:bulletEnabled val="1"/>
        </dgm:presLayoutVars>
      </dgm:prSet>
      <dgm:spPr/>
    </dgm:pt>
    <dgm:pt modelId="{802A8877-7B70-4308-A8A5-9EA2FDEFA995}" type="pres">
      <dgm:prSet presAssocID="{966B48D6-DFE5-40EA-8CB4-20890A07F2AD}" presName="Name13" presStyleLbl="parChTrans1D2" presStyleIdx="3" presStyleCnt="4"/>
      <dgm:spPr/>
    </dgm:pt>
    <dgm:pt modelId="{2A71F951-14BF-41F8-B10E-21F1139C9669}" type="pres">
      <dgm:prSet presAssocID="{5CBC3755-C12C-4BC3-916C-66E29F1482B3}" presName="childText" presStyleLbl="bgAcc1" presStyleIdx="3" presStyleCnt="4" custLinFactNeighborX="-7814" custLinFactNeighborY="-3851">
        <dgm:presLayoutVars>
          <dgm:bulletEnabled val="1"/>
        </dgm:presLayoutVars>
      </dgm:prSet>
      <dgm:spPr/>
    </dgm:pt>
  </dgm:ptLst>
  <dgm:cxnLst>
    <dgm:cxn modelId="{870EC307-804B-427C-A220-AA625341895D}" srcId="{1041BFEA-28FE-4A8F-8EFD-52DD665341FD}" destId="{209B25A1-120C-4890-B96C-081D612EB56C}" srcOrd="0" destOrd="0" parTransId="{3956327A-D430-439B-90E5-8BDD2C87C29B}" sibTransId="{E7AF6A47-A740-4E6E-AD1B-97038673A683}"/>
    <dgm:cxn modelId="{82E82A2B-2153-40B7-9731-32D2091E50EF}" type="presOf" srcId="{209B25A1-120C-4890-B96C-081D612EB56C}" destId="{9BF2F622-1C05-4116-A769-12D3988EEF2A}" srcOrd="1" destOrd="0" presId="urn:microsoft.com/office/officeart/2005/8/layout/hierarchy3"/>
    <dgm:cxn modelId="{5E30A237-B714-4ECC-90CE-A9654DC6CABE}" type="presOf" srcId="{137935D4-FE39-43F9-B369-57463EB836DF}" destId="{626DBB72-52CF-4953-99CA-36EB15FE9007}" srcOrd="1" destOrd="0" presId="urn:microsoft.com/office/officeart/2005/8/layout/hierarchy3"/>
    <dgm:cxn modelId="{0F860238-127B-4BC7-98F6-E07B6D95682A}" srcId="{209B25A1-120C-4890-B96C-081D612EB56C}" destId="{1839C6D9-A345-4852-869C-A13B440E6DC4}" srcOrd="0" destOrd="0" parTransId="{765C110F-9454-408E-8362-246460DCE686}" sibTransId="{53AEA94C-6A3E-470E-86D8-2A6A63A65D27}"/>
    <dgm:cxn modelId="{2928FC3D-5C81-452C-8557-1F1B8F4B5799}" type="presOf" srcId="{8E72429C-C8D0-4487-A18A-DCBF7D1B48FF}" destId="{1D629368-97BD-4400-9B20-3A9264ACC808}" srcOrd="0" destOrd="0" presId="urn:microsoft.com/office/officeart/2005/8/layout/hierarchy3"/>
    <dgm:cxn modelId="{EB7EBA60-9955-4FEC-BFD7-013E88CC8172}" srcId="{209B25A1-120C-4890-B96C-081D612EB56C}" destId="{F1E78D0A-AE29-450A-8CB4-93DA5D2058E4}" srcOrd="1" destOrd="0" parTransId="{29F0DEDA-0F18-4F80-B053-5A4BE7D54A33}" sibTransId="{61326425-696A-41A2-BAF1-F1145CF35F59}"/>
    <dgm:cxn modelId="{0318FA4B-071A-4240-B440-98535837A69D}" type="presOf" srcId="{1839C6D9-A345-4852-869C-A13B440E6DC4}" destId="{DE62C31D-3D0D-404B-9B1F-5C9774D40E84}" srcOrd="0" destOrd="0" presId="urn:microsoft.com/office/officeart/2005/8/layout/hierarchy3"/>
    <dgm:cxn modelId="{6A616571-EEF2-4829-8E85-2B0127060305}" type="presOf" srcId="{5CBC3755-C12C-4BC3-916C-66E29F1482B3}" destId="{2A71F951-14BF-41F8-B10E-21F1139C9669}" srcOrd="0" destOrd="0" presId="urn:microsoft.com/office/officeart/2005/8/layout/hierarchy3"/>
    <dgm:cxn modelId="{1592A475-1CB9-4D9E-9C1A-849F064EBC57}" srcId="{137935D4-FE39-43F9-B369-57463EB836DF}" destId="{8E72429C-C8D0-4487-A18A-DCBF7D1B48FF}" srcOrd="0" destOrd="0" parTransId="{03C00537-4DBD-4E36-8D0B-4261172C09DA}" sibTransId="{FB4CBC1D-4FD2-40D8-BCBD-1C84EE885D0D}"/>
    <dgm:cxn modelId="{B5E98056-A54B-4436-A278-49153374C1AE}" type="presOf" srcId="{765C110F-9454-408E-8362-246460DCE686}" destId="{4F3E3A4B-526F-4A6A-B8CB-0D4B94111241}" srcOrd="0" destOrd="0" presId="urn:microsoft.com/office/officeart/2005/8/layout/hierarchy3"/>
    <dgm:cxn modelId="{D7BA377C-CFD5-4BB9-B265-8DF8D9A305EC}" type="presOf" srcId="{F1E78D0A-AE29-450A-8CB4-93DA5D2058E4}" destId="{707A0748-B454-4FFF-9D47-2BFC4E14DA92}" srcOrd="0" destOrd="0" presId="urn:microsoft.com/office/officeart/2005/8/layout/hierarchy3"/>
    <dgm:cxn modelId="{89AEFE9E-75F6-4782-BEDF-0A6A3260D643}" type="presOf" srcId="{1041BFEA-28FE-4A8F-8EFD-52DD665341FD}" destId="{5AAC32FF-2776-42E1-B6CC-DB1BB8FBE663}" srcOrd="0" destOrd="0" presId="urn:microsoft.com/office/officeart/2005/8/layout/hierarchy3"/>
    <dgm:cxn modelId="{443D36A6-E022-4363-9753-FD5EFC91613A}" srcId="{1041BFEA-28FE-4A8F-8EFD-52DD665341FD}" destId="{137935D4-FE39-43F9-B369-57463EB836DF}" srcOrd="1" destOrd="0" parTransId="{B2C25C30-B66F-4202-871D-1BA2245C641A}" sibTransId="{3F1A4D84-109E-4DFF-AD89-95DE65642860}"/>
    <dgm:cxn modelId="{139EF8AB-88CE-4D1B-AB88-31D9010938FB}" type="presOf" srcId="{29F0DEDA-0F18-4F80-B053-5A4BE7D54A33}" destId="{DE4B63EC-02CF-4088-88CF-EF8899182ACD}" srcOrd="0" destOrd="0" presId="urn:microsoft.com/office/officeart/2005/8/layout/hierarchy3"/>
    <dgm:cxn modelId="{385674AE-3857-43E4-AF65-16AEAB80E0F9}" type="presOf" srcId="{137935D4-FE39-43F9-B369-57463EB836DF}" destId="{D720B3DB-8748-4115-BF9B-BFBD4B5635EC}" srcOrd="0" destOrd="0" presId="urn:microsoft.com/office/officeart/2005/8/layout/hierarchy3"/>
    <dgm:cxn modelId="{E04E66C1-06BE-491A-959B-F14E3202DD67}" type="presOf" srcId="{966B48D6-DFE5-40EA-8CB4-20890A07F2AD}" destId="{802A8877-7B70-4308-A8A5-9EA2FDEFA995}" srcOrd="0" destOrd="0" presId="urn:microsoft.com/office/officeart/2005/8/layout/hierarchy3"/>
    <dgm:cxn modelId="{E05B37E6-B1DB-4883-AD7C-767F122BB764}" type="presOf" srcId="{209B25A1-120C-4890-B96C-081D612EB56C}" destId="{25EAEC48-5CE2-47FA-8CFE-7789F3694A5B}" srcOrd="0" destOrd="0" presId="urn:microsoft.com/office/officeart/2005/8/layout/hierarchy3"/>
    <dgm:cxn modelId="{43D6E4EA-A566-48EE-95D9-2107BF1CCA81}" type="presOf" srcId="{03C00537-4DBD-4E36-8D0B-4261172C09DA}" destId="{62BC90BE-A73C-4568-82E5-5A9A3B51DE17}" srcOrd="0" destOrd="0" presId="urn:microsoft.com/office/officeart/2005/8/layout/hierarchy3"/>
    <dgm:cxn modelId="{B3A427F0-3DB4-4EBE-9175-47E6350BE85E}" srcId="{137935D4-FE39-43F9-B369-57463EB836DF}" destId="{5CBC3755-C12C-4BC3-916C-66E29F1482B3}" srcOrd="1" destOrd="0" parTransId="{966B48D6-DFE5-40EA-8CB4-20890A07F2AD}" sibTransId="{03C55D92-37E8-463C-8E27-153826D1A75B}"/>
    <dgm:cxn modelId="{5114978E-6A48-4A40-B3D6-B9291FB17EBA}" type="presParOf" srcId="{5AAC32FF-2776-42E1-B6CC-DB1BB8FBE663}" destId="{6108EA77-E057-4945-8111-0004710E2385}" srcOrd="0" destOrd="0" presId="urn:microsoft.com/office/officeart/2005/8/layout/hierarchy3"/>
    <dgm:cxn modelId="{AA3C6010-0155-49CF-80AF-C43792873B15}" type="presParOf" srcId="{6108EA77-E057-4945-8111-0004710E2385}" destId="{FAEB0AA9-1D9D-470C-A392-683A02C46CDA}" srcOrd="0" destOrd="0" presId="urn:microsoft.com/office/officeart/2005/8/layout/hierarchy3"/>
    <dgm:cxn modelId="{1E0778FF-2182-4B42-8CCE-808C509BF766}" type="presParOf" srcId="{FAEB0AA9-1D9D-470C-A392-683A02C46CDA}" destId="{25EAEC48-5CE2-47FA-8CFE-7789F3694A5B}" srcOrd="0" destOrd="0" presId="urn:microsoft.com/office/officeart/2005/8/layout/hierarchy3"/>
    <dgm:cxn modelId="{B5530F9A-864C-4D49-ACE2-62220D8D94C3}" type="presParOf" srcId="{FAEB0AA9-1D9D-470C-A392-683A02C46CDA}" destId="{9BF2F622-1C05-4116-A769-12D3988EEF2A}" srcOrd="1" destOrd="0" presId="urn:microsoft.com/office/officeart/2005/8/layout/hierarchy3"/>
    <dgm:cxn modelId="{69E7CADB-3D00-4911-9E91-B4BFE88FA566}" type="presParOf" srcId="{6108EA77-E057-4945-8111-0004710E2385}" destId="{4820A3D0-B0B6-45BF-BC33-865630075AEF}" srcOrd="1" destOrd="0" presId="urn:microsoft.com/office/officeart/2005/8/layout/hierarchy3"/>
    <dgm:cxn modelId="{9DE0124E-E9E5-4D25-922D-DE04E1A61FCB}" type="presParOf" srcId="{4820A3D0-B0B6-45BF-BC33-865630075AEF}" destId="{4F3E3A4B-526F-4A6A-B8CB-0D4B94111241}" srcOrd="0" destOrd="0" presId="urn:microsoft.com/office/officeart/2005/8/layout/hierarchy3"/>
    <dgm:cxn modelId="{3496F1F9-6A0B-4BFB-982D-C204E68C9CE0}" type="presParOf" srcId="{4820A3D0-B0B6-45BF-BC33-865630075AEF}" destId="{DE62C31D-3D0D-404B-9B1F-5C9774D40E84}" srcOrd="1" destOrd="0" presId="urn:microsoft.com/office/officeart/2005/8/layout/hierarchy3"/>
    <dgm:cxn modelId="{5B8BBA84-CEFE-43C5-B978-6658DB5D2C4D}" type="presParOf" srcId="{4820A3D0-B0B6-45BF-BC33-865630075AEF}" destId="{DE4B63EC-02CF-4088-88CF-EF8899182ACD}" srcOrd="2" destOrd="0" presId="urn:microsoft.com/office/officeart/2005/8/layout/hierarchy3"/>
    <dgm:cxn modelId="{CB16CF2E-E8AE-49F1-8B77-ABDFF04C119B}" type="presParOf" srcId="{4820A3D0-B0B6-45BF-BC33-865630075AEF}" destId="{707A0748-B454-4FFF-9D47-2BFC4E14DA92}" srcOrd="3" destOrd="0" presId="urn:microsoft.com/office/officeart/2005/8/layout/hierarchy3"/>
    <dgm:cxn modelId="{6C727FAB-1FE8-4531-8153-56492340022F}" type="presParOf" srcId="{5AAC32FF-2776-42E1-B6CC-DB1BB8FBE663}" destId="{B49AD963-169E-4C0E-9EA9-3D70DAEB727C}" srcOrd="1" destOrd="0" presId="urn:microsoft.com/office/officeart/2005/8/layout/hierarchy3"/>
    <dgm:cxn modelId="{AB2D157A-85F2-40DB-BE3F-1F877692B93F}" type="presParOf" srcId="{B49AD963-169E-4C0E-9EA9-3D70DAEB727C}" destId="{E7E91C62-560F-441E-80EA-82D48023ECC8}" srcOrd="0" destOrd="0" presId="urn:microsoft.com/office/officeart/2005/8/layout/hierarchy3"/>
    <dgm:cxn modelId="{E2D0E160-2ABC-4675-87AD-93498FA4F42B}" type="presParOf" srcId="{E7E91C62-560F-441E-80EA-82D48023ECC8}" destId="{D720B3DB-8748-4115-BF9B-BFBD4B5635EC}" srcOrd="0" destOrd="0" presId="urn:microsoft.com/office/officeart/2005/8/layout/hierarchy3"/>
    <dgm:cxn modelId="{846C1A77-3842-47DE-9696-4763AB9606A9}" type="presParOf" srcId="{E7E91C62-560F-441E-80EA-82D48023ECC8}" destId="{626DBB72-52CF-4953-99CA-36EB15FE9007}" srcOrd="1" destOrd="0" presId="urn:microsoft.com/office/officeart/2005/8/layout/hierarchy3"/>
    <dgm:cxn modelId="{6B7CB804-8F74-4FDA-8C99-979A40959C9F}" type="presParOf" srcId="{B49AD963-169E-4C0E-9EA9-3D70DAEB727C}" destId="{DD4C876E-3337-4F50-A85C-5FBFEEA23810}" srcOrd="1" destOrd="0" presId="urn:microsoft.com/office/officeart/2005/8/layout/hierarchy3"/>
    <dgm:cxn modelId="{D15AD7C6-F518-445D-A824-8AC24DB5D448}" type="presParOf" srcId="{DD4C876E-3337-4F50-A85C-5FBFEEA23810}" destId="{62BC90BE-A73C-4568-82E5-5A9A3B51DE17}" srcOrd="0" destOrd="0" presId="urn:microsoft.com/office/officeart/2005/8/layout/hierarchy3"/>
    <dgm:cxn modelId="{3834A20A-30C2-485A-94B1-BD698B9A8FB6}" type="presParOf" srcId="{DD4C876E-3337-4F50-A85C-5FBFEEA23810}" destId="{1D629368-97BD-4400-9B20-3A9264ACC808}" srcOrd="1" destOrd="0" presId="urn:microsoft.com/office/officeart/2005/8/layout/hierarchy3"/>
    <dgm:cxn modelId="{FB560D97-7D23-4163-9F04-0554EDB08204}" type="presParOf" srcId="{DD4C876E-3337-4F50-A85C-5FBFEEA23810}" destId="{802A8877-7B70-4308-A8A5-9EA2FDEFA995}" srcOrd="2" destOrd="0" presId="urn:microsoft.com/office/officeart/2005/8/layout/hierarchy3"/>
    <dgm:cxn modelId="{58F6E3CA-FCBB-473C-91FB-0D195037DB34}" type="presParOf" srcId="{DD4C876E-3337-4F50-A85C-5FBFEEA23810}" destId="{2A71F951-14BF-41F8-B10E-21F1139C966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967E052-74F8-476E-AEAC-F1CCDB03CA4A}" type="doc">
      <dgm:prSet loTypeId="urn:microsoft.com/office/officeart/2005/8/layout/lProcess2" loCatId="list" qsTypeId="urn:microsoft.com/office/officeart/2005/8/quickstyle/simple5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12B2A97C-DAEC-4D4F-B8BE-B508169D38C1}">
      <dgm:prSet phldrT="[Text]" custT="1"/>
      <dgm:spPr/>
      <dgm:t>
        <a:bodyPr/>
        <a:lstStyle/>
        <a:p>
          <a:r>
            <a:rPr lang="en-GB" sz="1600" b="1" dirty="0"/>
            <a:t>Agency Theory</a:t>
          </a:r>
        </a:p>
      </dgm:t>
    </dgm:pt>
    <dgm:pt modelId="{92245C6A-DABC-45AB-9FCB-3107161DD6CF}" type="parTrans" cxnId="{C00205BA-4DED-47E1-B396-ED3AF93572CA}">
      <dgm:prSet/>
      <dgm:spPr/>
      <dgm:t>
        <a:bodyPr/>
        <a:lstStyle/>
        <a:p>
          <a:endParaRPr lang="en-GB"/>
        </a:p>
      </dgm:t>
    </dgm:pt>
    <dgm:pt modelId="{37B50145-76CD-4049-BEFB-5BBB0DC4DD35}" type="sibTrans" cxnId="{C00205BA-4DED-47E1-B396-ED3AF93572CA}">
      <dgm:prSet/>
      <dgm:spPr/>
      <dgm:t>
        <a:bodyPr/>
        <a:lstStyle/>
        <a:p>
          <a:endParaRPr lang="en-GB"/>
        </a:p>
      </dgm:t>
    </dgm:pt>
    <dgm:pt modelId="{0CED4486-8689-4B7C-98C3-041F2EB61741}">
      <dgm:prSet phldrT="[Text]" custT="1"/>
      <dgm:spPr/>
      <dgm:t>
        <a:bodyPr anchor="t"/>
        <a:lstStyle/>
        <a:p>
          <a:pPr algn="l">
            <a:buFont typeface="Wingdings" panose="05000000000000000000" pitchFamily="2" charset="2"/>
            <a:buChar char="Ø"/>
          </a:pPr>
          <a:r>
            <a:rPr lang="en-GB" sz="1600" dirty="0"/>
            <a:t>Agency problem exists</a:t>
          </a:r>
        </a:p>
        <a:p>
          <a:pPr algn="l">
            <a:buFont typeface="Wingdings" panose="05000000000000000000" pitchFamily="2" charset="2"/>
            <a:buChar char="Ø"/>
          </a:pPr>
          <a:r>
            <a:rPr lang="en-GB" sz="1600" dirty="0"/>
            <a:t>Supports the existence of board of directors</a:t>
          </a:r>
        </a:p>
      </dgm:t>
    </dgm:pt>
    <dgm:pt modelId="{E6EFDC5D-B1CF-43C7-9B9B-2E5CE213D981}" type="parTrans" cxnId="{78FA983F-D8F5-4548-A82C-9B7E6F922F2F}">
      <dgm:prSet/>
      <dgm:spPr/>
      <dgm:t>
        <a:bodyPr/>
        <a:lstStyle/>
        <a:p>
          <a:endParaRPr lang="en-GB"/>
        </a:p>
      </dgm:t>
    </dgm:pt>
    <dgm:pt modelId="{82BAC6EF-04D3-4692-B436-9FF96B40BA3C}" type="sibTrans" cxnId="{78FA983F-D8F5-4548-A82C-9B7E6F922F2F}">
      <dgm:prSet/>
      <dgm:spPr/>
      <dgm:t>
        <a:bodyPr/>
        <a:lstStyle/>
        <a:p>
          <a:endParaRPr lang="en-GB"/>
        </a:p>
      </dgm:t>
    </dgm:pt>
    <dgm:pt modelId="{F7020458-D345-4009-A5C1-AA283CBFCF82}">
      <dgm:prSet phldrT="[Text]" custT="1"/>
      <dgm:spPr/>
      <dgm:t>
        <a:bodyPr anchor="t"/>
        <a:lstStyle/>
        <a:p>
          <a:pPr algn="l"/>
          <a:r>
            <a:rPr lang="en-GB" sz="1600" dirty="0"/>
            <a:t>Narrow concept as only paid attention to shareholders (Al Mamun, Yasser and Rahman, 2013).</a:t>
          </a:r>
        </a:p>
      </dgm:t>
    </dgm:pt>
    <dgm:pt modelId="{45474BE9-867E-4505-BEA1-FB16886ECA53}" type="parTrans" cxnId="{7F050AE7-CF3F-41CC-B1AE-A7967DB0D6AB}">
      <dgm:prSet/>
      <dgm:spPr/>
      <dgm:t>
        <a:bodyPr/>
        <a:lstStyle/>
        <a:p>
          <a:endParaRPr lang="en-GB"/>
        </a:p>
      </dgm:t>
    </dgm:pt>
    <dgm:pt modelId="{AB5A0C2A-ABB2-42A3-A1CD-121B9C2D2AFA}" type="sibTrans" cxnId="{7F050AE7-CF3F-41CC-B1AE-A7967DB0D6AB}">
      <dgm:prSet/>
      <dgm:spPr/>
      <dgm:t>
        <a:bodyPr/>
        <a:lstStyle/>
        <a:p>
          <a:endParaRPr lang="en-GB"/>
        </a:p>
      </dgm:t>
    </dgm:pt>
    <dgm:pt modelId="{B53134B0-E304-4406-BA13-B2DED94532BB}">
      <dgm:prSet phldrT="[Text]" custT="1"/>
      <dgm:spPr/>
      <dgm:t>
        <a:bodyPr/>
        <a:lstStyle/>
        <a:p>
          <a:r>
            <a:rPr lang="en-GB" sz="1600" b="1" dirty="0"/>
            <a:t>Stakeholder Theory</a:t>
          </a:r>
        </a:p>
      </dgm:t>
    </dgm:pt>
    <dgm:pt modelId="{CC3F8596-553A-47FD-9593-7BB9A72BE19C}" type="parTrans" cxnId="{79587F0B-EA8D-4B28-B8F5-39D594FDB756}">
      <dgm:prSet/>
      <dgm:spPr/>
      <dgm:t>
        <a:bodyPr/>
        <a:lstStyle/>
        <a:p>
          <a:endParaRPr lang="en-GB"/>
        </a:p>
      </dgm:t>
    </dgm:pt>
    <dgm:pt modelId="{FE0BA195-72A2-4250-8CE8-7D4958CE3921}" type="sibTrans" cxnId="{79587F0B-EA8D-4B28-B8F5-39D594FDB756}">
      <dgm:prSet/>
      <dgm:spPr/>
      <dgm:t>
        <a:bodyPr/>
        <a:lstStyle/>
        <a:p>
          <a:endParaRPr lang="en-GB"/>
        </a:p>
      </dgm:t>
    </dgm:pt>
    <dgm:pt modelId="{E13673BB-2900-43A7-8277-94DEB5B47A80}">
      <dgm:prSet phldrT="[Text]" custT="1"/>
      <dgm:spPr/>
      <dgm:t>
        <a:bodyPr anchor="t"/>
        <a:lstStyle/>
        <a:p>
          <a:pPr algn="l">
            <a:buFont typeface="+mj-lt"/>
            <a:buAutoNum type="arabicPeriod"/>
          </a:pPr>
          <a:r>
            <a:rPr lang="en-GB" sz="1600" dirty="0"/>
            <a:t>Wider Concept</a:t>
          </a:r>
        </a:p>
        <a:p>
          <a:pPr algn="l">
            <a:buFont typeface="Arial" panose="020B0604020202020204" pitchFamily="34" charset="0"/>
            <a:buChar char="•"/>
          </a:pPr>
          <a:r>
            <a:rPr lang="en-GB" sz="1600" dirty="0"/>
            <a:t>Related to social responsibilities (Freeman and Reed, 1983)</a:t>
          </a:r>
        </a:p>
      </dgm:t>
    </dgm:pt>
    <dgm:pt modelId="{F907DCDF-AC06-47C5-A384-3DC3BDB24CD3}" type="parTrans" cxnId="{11651A4C-E6E1-48FA-A5E4-691F122DF0BC}">
      <dgm:prSet/>
      <dgm:spPr/>
      <dgm:t>
        <a:bodyPr/>
        <a:lstStyle/>
        <a:p>
          <a:endParaRPr lang="en-GB"/>
        </a:p>
      </dgm:t>
    </dgm:pt>
    <dgm:pt modelId="{A4A22EA8-7F25-495F-9F02-4B62B82AB1D3}" type="sibTrans" cxnId="{11651A4C-E6E1-48FA-A5E4-691F122DF0BC}">
      <dgm:prSet/>
      <dgm:spPr/>
      <dgm:t>
        <a:bodyPr/>
        <a:lstStyle/>
        <a:p>
          <a:endParaRPr lang="en-GB"/>
        </a:p>
      </dgm:t>
    </dgm:pt>
    <dgm:pt modelId="{755B8699-041A-482E-9254-E3121A621FBB}">
      <dgm:prSet phldrT="[Text]" custT="1"/>
      <dgm:spPr/>
      <dgm:t>
        <a:bodyPr anchor="t"/>
        <a:lstStyle/>
        <a:p>
          <a:pPr algn="l"/>
          <a:r>
            <a:rPr lang="en-GB" sz="1600" dirty="0"/>
            <a:t>Does not specifically related to board of directors </a:t>
          </a:r>
        </a:p>
      </dgm:t>
    </dgm:pt>
    <dgm:pt modelId="{53299AE0-241B-48B6-BA0F-A5163884E37D}" type="parTrans" cxnId="{CD8FC1E0-E236-4519-8C66-8ECECEF0036C}">
      <dgm:prSet/>
      <dgm:spPr/>
      <dgm:t>
        <a:bodyPr/>
        <a:lstStyle/>
        <a:p>
          <a:endParaRPr lang="en-GB"/>
        </a:p>
      </dgm:t>
    </dgm:pt>
    <dgm:pt modelId="{94A90840-F886-494C-9673-261AA5845584}" type="sibTrans" cxnId="{CD8FC1E0-E236-4519-8C66-8ECECEF0036C}">
      <dgm:prSet/>
      <dgm:spPr/>
      <dgm:t>
        <a:bodyPr/>
        <a:lstStyle/>
        <a:p>
          <a:endParaRPr lang="en-GB"/>
        </a:p>
      </dgm:t>
    </dgm:pt>
    <dgm:pt modelId="{1CE50691-3B5A-4EB8-847D-80F2C3709895}">
      <dgm:prSet phldrT="[Text]" custT="1"/>
      <dgm:spPr/>
      <dgm:t>
        <a:bodyPr/>
        <a:lstStyle/>
        <a:p>
          <a:r>
            <a:rPr lang="en-GB" sz="1600" b="1" dirty="0"/>
            <a:t>Stewardship Theory</a:t>
          </a:r>
        </a:p>
      </dgm:t>
    </dgm:pt>
    <dgm:pt modelId="{1B61172A-3A22-42AD-89CD-5AFEB4B07181}" type="parTrans" cxnId="{D3D65644-6E37-4D50-B708-17AE890D9F03}">
      <dgm:prSet/>
      <dgm:spPr/>
      <dgm:t>
        <a:bodyPr/>
        <a:lstStyle/>
        <a:p>
          <a:endParaRPr lang="en-GB"/>
        </a:p>
      </dgm:t>
    </dgm:pt>
    <dgm:pt modelId="{37709F67-86FB-4D37-B9BC-AB6B3C7F478C}" type="sibTrans" cxnId="{D3D65644-6E37-4D50-B708-17AE890D9F03}">
      <dgm:prSet/>
      <dgm:spPr/>
      <dgm:t>
        <a:bodyPr/>
        <a:lstStyle/>
        <a:p>
          <a:endParaRPr lang="en-GB"/>
        </a:p>
      </dgm:t>
    </dgm:pt>
    <dgm:pt modelId="{61C03016-37A6-460C-B541-E9C62EF93E5A}">
      <dgm:prSet phldrT="[Text]" custT="1"/>
      <dgm:spPr/>
      <dgm:t>
        <a:bodyPr anchor="t"/>
        <a:lstStyle/>
        <a:p>
          <a:pPr algn="l">
            <a:buFont typeface="Arial" panose="020B0604020202020204" pitchFamily="34" charset="0"/>
            <a:buChar char="•"/>
          </a:pPr>
          <a:r>
            <a:rPr lang="en-GB" sz="1600" dirty="0"/>
            <a:t>Supports Stewards/ Managers</a:t>
          </a:r>
        </a:p>
        <a:p>
          <a:pPr algn="l">
            <a:buFont typeface="Arial" panose="020B0604020202020204" pitchFamily="34" charset="0"/>
            <a:buChar char="•"/>
          </a:pPr>
          <a:r>
            <a:rPr lang="en-GB" sz="1600" dirty="0"/>
            <a:t>Not in favour of Non-executive directors</a:t>
          </a:r>
        </a:p>
      </dgm:t>
    </dgm:pt>
    <dgm:pt modelId="{B30EA195-EAAA-4FDE-85C7-B3A2469135C5}" type="parTrans" cxnId="{16572360-EE76-4EDD-8AF7-1098569B4D8A}">
      <dgm:prSet/>
      <dgm:spPr/>
      <dgm:t>
        <a:bodyPr/>
        <a:lstStyle/>
        <a:p>
          <a:endParaRPr lang="en-GB"/>
        </a:p>
      </dgm:t>
    </dgm:pt>
    <dgm:pt modelId="{37647F45-6EE5-4C07-B601-AA3F57F15232}" type="sibTrans" cxnId="{16572360-EE76-4EDD-8AF7-1098569B4D8A}">
      <dgm:prSet/>
      <dgm:spPr/>
      <dgm:t>
        <a:bodyPr/>
        <a:lstStyle/>
        <a:p>
          <a:endParaRPr lang="en-GB"/>
        </a:p>
      </dgm:t>
    </dgm:pt>
    <dgm:pt modelId="{615C77F1-848A-41FE-9E86-AF8C6A75E72E}">
      <dgm:prSet phldrT="[Text]" custT="1"/>
      <dgm:spPr/>
      <dgm:t>
        <a:bodyPr anchor="t"/>
        <a:lstStyle/>
        <a:p>
          <a:pPr algn="l"/>
          <a:r>
            <a:rPr lang="en-GB" sz="1600" dirty="0"/>
            <a:t>Did neglect the other variables of board of directors (Camilleri, 2018)</a:t>
          </a:r>
        </a:p>
      </dgm:t>
    </dgm:pt>
    <dgm:pt modelId="{21811A4F-06DF-4775-B093-C15623CA5FC4}" type="parTrans" cxnId="{B29761C2-4BCC-42F4-A6FB-BB45E1116318}">
      <dgm:prSet/>
      <dgm:spPr/>
      <dgm:t>
        <a:bodyPr/>
        <a:lstStyle/>
        <a:p>
          <a:endParaRPr lang="en-GB"/>
        </a:p>
      </dgm:t>
    </dgm:pt>
    <dgm:pt modelId="{C6B17FC6-105B-499E-B8D1-CC4D4DC0D473}" type="sibTrans" cxnId="{B29761C2-4BCC-42F4-A6FB-BB45E1116318}">
      <dgm:prSet/>
      <dgm:spPr/>
      <dgm:t>
        <a:bodyPr/>
        <a:lstStyle/>
        <a:p>
          <a:endParaRPr lang="en-GB"/>
        </a:p>
      </dgm:t>
    </dgm:pt>
    <dgm:pt modelId="{47EFA639-3D5C-48F5-8DFE-DC43A1569A3E}">
      <dgm:prSet phldrT="[Text]" custT="1"/>
      <dgm:spPr/>
      <dgm:t>
        <a:bodyPr/>
        <a:lstStyle/>
        <a:p>
          <a:r>
            <a:rPr lang="en-GB" sz="1600" b="1" dirty="0"/>
            <a:t>Resource Dependency Theory</a:t>
          </a:r>
        </a:p>
      </dgm:t>
    </dgm:pt>
    <dgm:pt modelId="{36FD5957-F0AD-41F4-B3B0-79021BE74A5A}" type="parTrans" cxnId="{41701902-82BA-4377-B43E-33202EC0CBB3}">
      <dgm:prSet/>
      <dgm:spPr/>
      <dgm:t>
        <a:bodyPr/>
        <a:lstStyle/>
        <a:p>
          <a:endParaRPr lang="en-GB"/>
        </a:p>
      </dgm:t>
    </dgm:pt>
    <dgm:pt modelId="{390E48A4-89EE-4A50-B469-2C756FE9505D}" type="sibTrans" cxnId="{41701902-82BA-4377-B43E-33202EC0CBB3}">
      <dgm:prSet/>
      <dgm:spPr/>
      <dgm:t>
        <a:bodyPr/>
        <a:lstStyle/>
        <a:p>
          <a:endParaRPr lang="en-GB"/>
        </a:p>
      </dgm:t>
    </dgm:pt>
    <dgm:pt modelId="{F64D74FF-DF58-487C-AD9D-5E1672288DB1}">
      <dgm:prSet phldrT="[Text]" custT="1"/>
      <dgm:spPr/>
      <dgm:t>
        <a:bodyPr anchor="t"/>
        <a:lstStyle/>
        <a:p>
          <a:pPr algn="l">
            <a:buFont typeface="Arial" panose="020B0604020202020204" pitchFamily="34" charset="0"/>
            <a:buChar char="•"/>
          </a:pPr>
          <a:r>
            <a:rPr lang="en-GB" sz="1600" dirty="0"/>
            <a:t>Considered board of directors as essential resources of the company</a:t>
          </a:r>
        </a:p>
      </dgm:t>
    </dgm:pt>
    <dgm:pt modelId="{D8EE50DE-9CA6-405C-A524-C13893083F93}" type="parTrans" cxnId="{77155B16-6B33-4215-85DE-5759F7811D24}">
      <dgm:prSet/>
      <dgm:spPr/>
      <dgm:t>
        <a:bodyPr/>
        <a:lstStyle/>
        <a:p>
          <a:endParaRPr lang="en-GB"/>
        </a:p>
      </dgm:t>
    </dgm:pt>
    <dgm:pt modelId="{A9640D64-21F4-488B-A94D-01E33B01C4C1}" type="sibTrans" cxnId="{77155B16-6B33-4215-85DE-5759F7811D24}">
      <dgm:prSet/>
      <dgm:spPr/>
      <dgm:t>
        <a:bodyPr/>
        <a:lstStyle/>
        <a:p>
          <a:endParaRPr lang="en-GB"/>
        </a:p>
      </dgm:t>
    </dgm:pt>
    <dgm:pt modelId="{3986CA69-109A-4698-B1E9-1ED2B07D7B02}">
      <dgm:prSet phldrT="[Text]" custT="1"/>
      <dgm:spPr/>
      <dgm:t>
        <a:bodyPr anchor="t"/>
        <a:lstStyle/>
        <a:p>
          <a:pPr algn="l"/>
          <a:r>
            <a:rPr lang="en-GB" sz="1600" dirty="0"/>
            <a:t>Probably, not much suitable for SMEs due to financial limitation (Peters and Bagshaw, 2014)</a:t>
          </a:r>
        </a:p>
      </dgm:t>
    </dgm:pt>
    <dgm:pt modelId="{D00203ED-B59A-4216-8CEE-71292A6ACD2C}" type="sibTrans" cxnId="{20BEF2B9-68D8-44CC-8C2B-2A0CEB32AE59}">
      <dgm:prSet/>
      <dgm:spPr/>
      <dgm:t>
        <a:bodyPr/>
        <a:lstStyle/>
        <a:p>
          <a:endParaRPr lang="en-GB"/>
        </a:p>
      </dgm:t>
    </dgm:pt>
    <dgm:pt modelId="{59B12149-3C06-4C68-A5F8-26C362007760}" type="parTrans" cxnId="{20BEF2B9-68D8-44CC-8C2B-2A0CEB32AE59}">
      <dgm:prSet/>
      <dgm:spPr/>
      <dgm:t>
        <a:bodyPr/>
        <a:lstStyle/>
        <a:p>
          <a:endParaRPr lang="en-GB"/>
        </a:p>
      </dgm:t>
    </dgm:pt>
    <dgm:pt modelId="{FA9F4263-3ADE-4E41-BF53-DEBF7A05081E}" type="pres">
      <dgm:prSet presAssocID="{A967E052-74F8-476E-AEAC-F1CCDB03CA4A}" presName="theList" presStyleCnt="0">
        <dgm:presLayoutVars>
          <dgm:dir/>
          <dgm:animLvl val="lvl"/>
          <dgm:resizeHandles val="exact"/>
        </dgm:presLayoutVars>
      </dgm:prSet>
      <dgm:spPr/>
    </dgm:pt>
    <dgm:pt modelId="{EA93EC57-8F2A-45FE-A5D1-D7874EC6AB39}" type="pres">
      <dgm:prSet presAssocID="{12B2A97C-DAEC-4D4F-B8BE-B508169D38C1}" presName="compNode" presStyleCnt="0"/>
      <dgm:spPr/>
    </dgm:pt>
    <dgm:pt modelId="{08A6D0CA-683E-4F30-84E3-8CF6AD2E7CA9}" type="pres">
      <dgm:prSet presAssocID="{12B2A97C-DAEC-4D4F-B8BE-B508169D38C1}" presName="aNode" presStyleLbl="bgShp" presStyleIdx="0" presStyleCnt="4" custLinFactNeighborY="342"/>
      <dgm:spPr/>
    </dgm:pt>
    <dgm:pt modelId="{7824D23C-837F-4F05-A294-A6C80AEB586B}" type="pres">
      <dgm:prSet presAssocID="{12B2A97C-DAEC-4D4F-B8BE-B508169D38C1}" presName="textNode" presStyleLbl="bgShp" presStyleIdx="0" presStyleCnt="4"/>
      <dgm:spPr/>
    </dgm:pt>
    <dgm:pt modelId="{44969172-B299-45C7-88DD-FDE3FF45C0E1}" type="pres">
      <dgm:prSet presAssocID="{12B2A97C-DAEC-4D4F-B8BE-B508169D38C1}" presName="compChildNode" presStyleCnt="0"/>
      <dgm:spPr/>
    </dgm:pt>
    <dgm:pt modelId="{3D4BF230-B53B-4F13-8E3C-D86FC46C1A0B}" type="pres">
      <dgm:prSet presAssocID="{12B2A97C-DAEC-4D4F-B8BE-B508169D38C1}" presName="theInnerList" presStyleCnt="0"/>
      <dgm:spPr/>
    </dgm:pt>
    <dgm:pt modelId="{163B49B6-6989-4C96-8BDB-9F8C8E442D05}" type="pres">
      <dgm:prSet presAssocID="{0CED4486-8689-4B7C-98C3-041F2EB61741}" presName="childNode" presStyleLbl="node1" presStyleIdx="0" presStyleCnt="8" custScaleX="119298" custScaleY="138689" custLinFactY="-19475" custLinFactNeighborX="701" custLinFactNeighborY="-100000">
        <dgm:presLayoutVars>
          <dgm:bulletEnabled val="1"/>
        </dgm:presLayoutVars>
      </dgm:prSet>
      <dgm:spPr/>
    </dgm:pt>
    <dgm:pt modelId="{13CE200D-BC61-46DD-A3A7-D450B65FABC1}" type="pres">
      <dgm:prSet presAssocID="{0CED4486-8689-4B7C-98C3-041F2EB61741}" presName="aSpace2" presStyleCnt="0"/>
      <dgm:spPr/>
    </dgm:pt>
    <dgm:pt modelId="{5315C78F-3CD0-40C8-BCF2-04B1EEE6AD2E}" type="pres">
      <dgm:prSet presAssocID="{F7020458-D345-4009-A5C1-AA283CBFCF82}" presName="childNode" presStyleLbl="node1" presStyleIdx="1" presStyleCnt="8" custScaleX="119296" custScaleY="125304" custLinFactY="-1022" custLinFactNeighborX="-915" custLinFactNeighborY="-100000">
        <dgm:presLayoutVars>
          <dgm:bulletEnabled val="1"/>
        </dgm:presLayoutVars>
      </dgm:prSet>
      <dgm:spPr/>
    </dgm:pt>
    <dgm:pt modelId="{9BD0D809-E3E2-43DF-A9AB-B6720D1ECAAB}" type="pres">
      <dgm:prSet presAssocID="{12B2A97C-DAEC-4D4F-B8BE-B508169D38C1}" presName="aSpace" presStyleCnt="0"/>
      <dgm:spPr/>
    </dgm:pt>
    <dgm:pt modelId="{6FAE7947-B7D6-42F9-AF8E-02C2CE6D2AE4}" type="pres">
      <dgm:prSet presAssocID="{B53134B0-E304-4406-BA13-B2DED94532BB}" presName="compNode" presStyleCnt="0"/>
      <dgm:spPr/>
    </dgm:pt>
    <dgm:pt modelId="{A66FED34-075B-477A-81A2-0E12140C5FC9}" type="pres">
      <dgm:prSet presAssocID="{B53134B0-E304-4406-BA13-B2DED94532BB}" presName="aNode" presStyleLbl="bgShp" presStyleIdx="1" presStyleCnt="4"/>
      <dgm:spPr/>
    </dgm:pt>
    <dgm:pt modelId="{806B9B00-2A84-42F1-AE73-408D32FCC26D}" type="pres">
      <dgm:prSet presAssocID="{B53134B0-E304-4406-BA13-B2DED94532BB}" presName="textNode" presStyleLbl="bgShp" presStyleIdx="1" presStyleCnt="4"/>
      <dgm:spPr/>
    </dgm:pt>
    <dgm:pt modelId="{0BC88D01-BB14-4F17-87CA-0A1D74B4BEF8}" type="pres">
      <dgm:prSet presAssocID="{B53134B0-E304-4406-BA13-B2DED94532BB}" presName="compChildNode" presStyleCnt="0"/>
      <dgm:spPr/>
    </dgm:pt>
    <dgm:pt modelId="{CDFAA9AB-7CC5-4FED-B676-F0FCFC66120D}" type="pres">
      <dgm:prSet presAssocID="{B53134B0-E304-4406-BA13-B2DED94532BB}" presName="theInnerList" presStyleCnt="0"/>
      <dgm:spPr/>
    </dgm:pt>
    <dgm:pt modelId="{F3D6775D-2748-4069-9746-0FC851A0B9EC}" type="pres">
      <dgm:prSet presAssocID="{E13673BB-2900-43A7-8277-94DEB5B47A80}" presName="childNode" presStyleLbl="node1" presStyleIdx="2" presStyleCnt="8" custScaleX="119297" custScaleY="118037" custLinFactY="-10987" custLinFactNeighborX="1405" custLinFactNeighborY="-100000">
        <dgm:presLayoutVars>
          <dgm:bulletEnabled val="1"/>
        </dgm:presLayoutVars>
      </dgm:prSet>
      <dgm:spPr/>
    </dgm:pt>
    <dgm:pt modelId="{A4EA0859-12AD-4988-83D1-4BA2DFE3A63C}" type="pres">
      <dgm:prSet presAssocID="{E13673BB-2900-43A7-8277-94DEB5B47A80}" presName="aSpace2" presStyleCnt="0"/>
      <dgm:spPr/>
    </dgm:pt>
    <dgm:pt modelId="{FFF07FF4-711A-4A13-8A93-3E2C212241FE}" type="pres">
      <dgm:prSet presAssocID="{755B8699-041A-482E-9254-E3121A621FBB}" presName="childNode" presStyleLbl="node1" presStyleIdx="3" presStyleCnt="8" custScaleX="115078" custScaleY="95906" custLinFactNeighborX="-704" custLinFactNeighborY="-90875">
        <dgm:presLayoutVars>
          <dgm:bulletEnabled val="1"/>
        </dgm:presLayoutVars>
      </dgm:prSet>
      <dgm:spPr/>
    </dgm:pt>
    <dgm:pt modelId="{64365EA2-4224-4F4A-AC61-3865A3F0ECC5}" type="pres">
      <dgm:prSet presAssocID="{B53134B0-E304-4406-BA13-B2DED94532BB}" presName="aSpace" presStyleCnt="0"/>
      <dgm:spPr/>
    </dgm:pt>
    <dgm:pt modelId="{08EC0E40-7FC4-4CAF-8A5C-3D2A33E39D7C}" type="pres">
      <dgm:prSet presAssocID="{1CE50691-3B5A-4EB8-847D-80F2C3709895}" presName="compNode" presStyleCnt="0"/>
      <dgm:spPr/>
    </dgm:pt>
    <dgm:pt modelId="{6F12BD3E-BAFF-443B-8372-544ECFE19258}" type="pres">
      <dgm:prSet presAssocID="{1CE50691-3B5A-4EB8-847D-80F2C3709895}" presName="aNode" presStyleLbl="bgShp" presStyleIdx="2" presStyleCnt="4" custLinFactNeighborX="109"/>
      <dgm:spPr/>
    </dgm:pt>
    <dgm:pt modelId="{2BDFCDC7-4092-4C34-BC42-50961BBFD195}" type="pres">
      <dgm:prSet presAssocID="{1CE50691-3B5A-4EB8-847D-80F2C3709895}" presName="textNode" presStyleLbl="bgShp" presStyleIdx="2" presStyleCnt="4"/>
      <dgm:spPr/>
    </dgm:pt>
    <dgm:pt modelId="{1FA15244-5BDF-422F-A508-E8C0F78C3A00}" type="pres">
      <dgm:prSet presAssocID="{1CE50691-3B5A-4EB8-847D-80F2C3709895}" presName="compChildNode" presStyleCnt="0"/>
      <dgm:spPr/>
    </dgm:pt>
    <dgm:pt modelId="{6BA5E1E9-F418-40E7-AA9E-C7ED60CD21EC}" type="pres">
      <dgm:prSet presAssocID="{1CE50691-3B5A-4EB8-847D-80F2C3709895}" presName="theInnerList" presStyleCnt="0"/>
      <dgm:spPr/>
    </dgm:pt>
    <dgm:pt modelId="{3F078E5A-2AEC-4F2E-AE9D-AA2EBE326B30}" type="pres">
      <dgm:prSet presAssocID="{61C03016-37A6-460C-B541-E9C62EF93E5A}" presName="childNode" presStyleLbl="node1" presStyleIdx="4" presStyleCnt="8" custScaleX="119297" custScaleY="111144" custLinFactY="-6523" custLinFactNeighborX="2110" custLinFactNeighborY="-100000">
        <dgm:presLayoutVars>
          <dgm:bulletEnabled val="1"/>
        </dgm:presLayoutVars>
      </dgm:prSet>
      <dgm:spPr/>
    </dgm:pt>
    <dgm:pt modelId="{DD6355BD-32B4-4512-86E6-698C1BB39B8B}" type="pres">
      <dgm:prSet presAssocID="{61C03016-37A6-460C-B541-E9C62EF93E5A}" presName="aSpace2" presStyleCnt="0"/>
      <dgm:spPr/>
    </dgm:pt>
    <dgm:pt modelId="{32704FF6-0A96-476C-879D-B7AA7C88C1BA}" type="pres">
      <dgm:prSet presAssocID="{615C77F1-848A-41FE-9E86-AF8C6A75E72E}" presName="childNode" presStyleLbl="node1" presStyleIdx="5" presStyleCnt="8" custScaleX="119298" custLinFactNeighborX="2110" custLinFactNeighborY="-60142">
        <dgm:presLayoutVars>
          <dgm:bulletEnabled val="1"/>
        </dgm:presLayoutVars>
      </dgm:prSet>
      <dgm:spPr/>
    </dgm:pt>
    <dgm:pt modelId="{9B1B6DFE-960E-4846-B718-ADD5BCB06F0E}" type="pres">
      <dgm:prSet presAssocID="{1CE50691-3B5A-4EB8-847D-80F2C3709895}" presName="aSpace" presStyleCnt="0"/>
      <dgm:spPr/>
    </dgm:pt>
    <dgm:pt modelId="{2B4A27F8-F470-4F5E-B184-F75815CE4594}" type="pres">
      <dgm:prSet presAssocID="{47EFA639-3D5C-48F5-8DFE-DC43A1569A3E}" presName="compNode" presStyleCnt="0"/>
      <dgm:spPr/>
    </dgm:pt>
    <dgm:pt modelId="{69BCC693-FFAF-40A8-92EE-E4325FC96679}" type="pres">
      <dgm:prSet presAssocID="{47EFA639-3D5C-48F5-8DFE-DC43A1569A3E}" presName="aNode" presStyleLbl="bgShp" presStyleIdx="3" presStyleCnt="4" custLinFactNeighborX="102"/>
      <dgm:spPr/>
    </dgm:pt>
    <dgm:pt modelId="{E8294AF9-42EB-4138-8152-52F7CB496188}" type="pres">
      <dgm:prSet presAssocID="{47EFA639-3D5C-48F5-8DFE-DC43A1569A3E}" presName="textNode" presStyleLbl="bgShp" presStyleIdx="3" presStyleCnt="4"/>
      <dgm:spPr/>
    </dgm:pt>
    <dgm:pt modelId="{5955DC79-0E65-412B-A228-9F2F17893843}" type="pres">
      <dgm:prSet presAssocID="{47EFA639-3D5C-48F5-8DFE-DC43A1569A3E}" presName="compChildNode" presStyleCnt="0"/>
      <dgm:spPr/>
    </dgm:pt>
    <dgm:pt modelId="{5015EED4-E1E2-4752-80D9-A059136B1895}" type="pres">
      <dgm:prSet presAssocID="{47EFA639-3D5C-48F5-8DFE-DC43A1569A3E}" presName="theInnerList" presStyleCnt="0"/>
      <dgm:spPr/>
    </dgm:pt>
    <dgm:pt modelId="{44302922-B65D-4C21-8C64-CACBD33CA798}" type="pres">
      <dgm:prSet presAssocID="{F64D74FF-DF58-487C-AD9D-5E1672288DB1}" presName="childNode" presStyleLbl="node1" presStyleIdx="6" presStyleCnt="8" custScaleX="121917" custScaleY="143285" custLinFactY="-16048" custLinFactNeighborX="1669" custLinFactNeighborY="-100000">
        <dgm:presLayoutVars>
          <dgm:bulletEnabled val="1"/>
        </dgm:presLayoutVars>
      </dgm:prSet>
      <dgm:spPr/>
    </dgm:pt>
    <dgm:pt modelId="{657B474A-7574-48E9-B0A7-F93D7FB389D7}" type="pres">
      <dgm:prSet presAssocID="{F64D74FF-DF58-487C-AD9D-5E1672288DB1}" presName="aSpace2" presStyleCnt="0"/>
      <dgm:spPr/>
    </dgm:pt>
    <dgm:pt modelId="{81CCA07C-D339-48FC-AE72-C8A5A468A58B}" type="pres">
      <dgm:prSet presAssocID="{3986CA69-109A-4698-B1E9-1ED2B07D7B02}" presName="childNode" presStyleLbl="node1" presStyleIdx="7" presStyleCnt="8" custScaleX="119297" custScaleY="198658" custLinFactNeighborX="2193" custLinFactNeighborY="7816">
        <dgm:presLayoutVars>
          <dgm:bulletEnabled val="1"/>
        </dgm:presLayoutVars>
      </dgm:prSet>
      <dgm:spPr/>
    </dgm:pt>
  </dgm:ptLst>
  <dgm:cxnLst>
    <dgm:cxn modelId="{0793C501-0077-49CC-9112-BBFF14659709}" type="presOf" srcId="{1CE50691-3B5A-4EB8-847D-80F2C3709895}" destId="{2BDFCDC7-4092-4C34-BC42-50961BBFD195}" srcOrd="1" destOrd="0" presId="urn:microsoft.com/office/officeart/2005/8/layout/lProcess2"/>
    <dgm:cxn modelId="{41701902-82BA-4377-B43E-33202EC0CBB3}" srcId="{A967E052-74F8-476E-AEAC-F1CCDB03CA4A}" destId="{47EFA639-3D5C-48F5-8DFE-DC43A1569A3E}" srcOrd="3" destOrd="0" parTransId="{36FD5957-F0AD-41F4-B3B0-79021BE74A5A}" sibTransId="{390E48A4-89EE-4A50-B469-2C756FE9505D}"/>
    <dgm:cxn modelId="{E17CDD03-FA77-41D2-9E86-B137CAD09D15}" type="presOf" srcId="{E13673BB-2900-43A7-8277-94DEB5B47A80}" destId="{F3D6775D-2748-4069-9746-0FC851A0B9EC}" srcOrd="0" destOrd="0" presId="urn:microsoft.com/office/officeart/2005/8/layout/lProcess2"/>
    <dgm:cxn modelId="{79587F0B-EA8D-4B28-B8F5-39D594FDB756}" srcId="{A967E052-74F8-476E-AEAC-F1CCDB03CA4A}" destId="{B53134B0-E304-4406-BA13-B2DED94532BB}" srcOrd="1" destOrd="0" parTransId="{CC3F8596-553A-47FD-9593-7BB9A72BE19C}" sibTransId="{FE0BA195-72A2-4250-8CE8-7D4958CE3921}"/>
    <dgm:cxn modelId="{77155B16-6B33-4215-85DE-5759F7811D24}" srcId="{47EFA639-3D5C-48F5-8DFE-DC43A1569A3E}" destId="{F64D74FF-DF58-487C-AD9D-5E1672288DB1}" srcOrd="0" destOrd="0" parTransId="{D8EE50DE-9CA6-405C-A524-C13893083F93}" sibTransId="{A9640D64-21F4-488B-A94D-01E33B01C4C1}"/>
    <dgm:cxn modelId="{70353C27-8CDA-46AE-88D5-7520539ED046}" type="presOf" srcId="{B53134B0-E304-4406-BA13-B2DED94532BB}" destId="{A66FED34-075B-477A-81A2-0E12140C5FC9}" srcOrd="0" destOrd="0" presId="urn:microsoft.com/office/officeart/2005/8/layout/lProcess2"/>
    <dgm:cxn modelId="{8ABE3231-1CAC-4B84-AAAB-2C496A69153A}" type="presOf" srcId="{61C03016-37A6-460C-B541-E9C62EF93E5A}" destId="{3F078E5A-2AEC-4F2E-AE9D-AA2EBE326B30}" srcOrd="0" destOrd="0" presId="urn:microsoft.com/office/officeart/2005/8/layout/lProcess2"/>
    <dgm:cxn modelId="{78FA983F-D8F5-4548-A82C-9B7E6F922F2F}" srcId="{12B2A97C-DAEC-4D4F-B8BE-B508169D38C1}" destId="{0CED4486-8689-4B7C-98C3-041F2EB61741}" srcOrd="0" destOrd="0" parTransId="{E6EFDC5D-B1CF-43C7-9B9B-2E5CE213D981}" sibTransId="{82BAC6EF-04D3-4692-B436-9FF96B40BA3C}"/>
    <dgm:cxn modelId="{16572360-EE76-4EDD-8AF7-1098569B4D8A}" srcId="{1CE50691-3B5A-4EB8-847D-80F2C3709895}" destId="{61C03016-37A6-460C-B541-E9C62EF93E5A}" srcOrd="0" destOrd="0" parTransId="{B30EA195-EAAA-4FDE-85C7-B3A2469135C5}" sibTransId="{37647F45-6EE5-4C07-B601-AA3F57F15232}"/>
    <dgm:cxn modelId="{D3D65644-6E37-4D50-B708-17AE890D9F03}" srcId="{A967E052-74F8-476E-AEAC-F1CCDB03CA4A}" destId="{1CE50691-3B5A-4EB8-847D-80F2C3709895}" srcOrd="2" destOrd="0" parTransId="{1B61172A-3A22-42AD-89CD-5AFEB4B07181}" sibTransId="{37709F67-86FB-4D37-B9BC-AB6B3C7F478C}"/>
    <dgm:cxn modelId="{3F82A167-F043-49EF-9E37-79C15CC48F25}" type="presOf" srcId="{F7020458-D345-4009-A5C1-AA283CBFCF82}" destId="{5315C78F-3CD0-40C8-BCF2-04B1EEE6AD2E}" srcOrd="0" destOrd="0" presId="urn:microsoft.com/office/officeart/2005/8/layout/lProcess2"/>
    <dgm:cxn modelId="{C0F0F14B-00BD-4C15-AEE1-4CC29A68EA1C}" type="presOf" srcId="{3986CA69-109A-4698-B1E9-1ED2B07D7B02}" destId="{81CCA07C-D339-48FC-AE72-C8A5A468A58B}" srcOrd="0" destOrd="0" presId="urn:microsoft.com/office/officeart/2005/8/layout/lProcess2"/>
    <dgm:cxn modelId="{11651A4C-E6E1-48FA-A5E4-691F122DF0BC}" srcId="{B53134B0-E304-4406-BA13-B2DED94532BB}" destId="{E13673BB-2900-43A7-8277-94DEB5B47A80}" srcOrd="0" destOrd="0" parTransId="{F907DCDF-AC06-47C5-A384-3DC3BDB24CD3}" sibTransId="{A4A22EA8-7F25-495F-9F02-4B62B82AB1D3}"/>
    <dgm:cxn modelId="{1C737459-229D-465A-82D6-F9D408C7DB91}" type="presOf" srcId="{47EFA639-3D5C-48F5-8DFE-DC43A1569A3E}" destId="{69BCC693-FFAF-40A8-92EE-E4325FC96679}" srcOrd="0" destOrd="0" presId="urn:microsoft.com/office/officeart/2005/8/layout/lProcess2"/>
    <dgm:cxn modelId="{927D325A-86F8-4302-A3AB-DABF7F906B28}" type="presOf" srcId="{12B2A97C-DAEC-4D4F-B8BE-B508169D38C1}" destId="{7824D23C-837F-4F05-A294-A6C80AEB586B}" srcOrd="1" destOrd="0" presId="urn:microsoft.com/office/officeart/2005/8/layout/lProcess2"/>
    <dgm:cxn modelId="{3B2C497A-234B-4ED5-A80E-854B7B8EFC43}" type="presOf" srcId="{47EFA639-3D5C-48F5-8DFE-DC43A1569A3E}" destId="{E8294AF9-42EB-4138-8152-52F7CB496188}" srcOrd="1" destOrd="0" presId="urn:microsoft.com/office/officeart/2005/8/layout/lProcess2"/>
    <dgm:cxn modelId="{7453F67E-BBDE-4B17-A673-F03DCD5BA14B}" type="presOf" srcId="{0CED4486-8689-4B7C-98C3-041F2EB61741}" destId="{163B49B6-6989-4C96-8BDB-9F8C8E442D05}" srcOrd="0" destOrd="0" presId="urn:microsoft.com/office/officeart/2005/8/layout/lProcess2"/>
    <dgm:cxn modelId="{5E0F0F80-BB40-4979-8BBB-4E7202CF4408}" type="presOf" srcId="{1CE50691-3B5A-4EB8-847D-80F2C3709895}" destId="{6F12BD3E-BAFF-443B-8372-544ECFE19258}" srcOrd="0" destOrd="0" presId="urn:microsoft.com/office/officeart/2005/8/layout/lProcess2"/>
    <dgm:cxn modelId="{20BEF2B9-68D8-44CC-8C2B-2A0CEB32AE59}" srcId="{47EFA639-3D5C-48F5-8DFE-DC43A1569A3E}" destId="{3986CA69-109A-4698-B1E9-1ED2B07D7B02}" srcOrd="1" destOrd="0" parTransId="{59B12149-3C06-4C68-A5F8-26C362007760}" sibTransId="{D00203ED-B59A-4216-8CEE-71292A6ACD2C}"/>
    <dgm:cxn modelId="{C00205BA-4DED-47E1-B396-ED3AF93572CA}" srcId="{A967E052-74F8-476E-AEAC-F1CCDB03CA4A}" destId="{12B2A97C-DAEC-4D4F-B8BE-B508169D38C1}" srcOrd="0" destOrd="0" parTransId="{92245C6A-DABC-45AB-9FCB-3107161DD6CF}" sibTransId="{37B50145-76CD-4049-BEFB-5BBB0DC4DD35}"/>
    <dgm:cxn modelId="{FD77E6BE-CF09-4660-8A06-D2288D601FEA}" type="presOf" srcId="{12B2A97C-DAEC-4D4F-B8BE-B508169D38C1}" destId="{08A6D0CA-683E-4F30-84E3-8CF6AD2E7CA9}" srcOrd="0" destOrd="0" presId="urn:microsoft.com/office/officeart/2005/8/layout/lProcess2"/>
    <dgm:cxn modelId="{49DE5BC2-8982-463F-9985-0AA06E36892C}" type="presOf" srcId="{B53134B0-E304-4406-BA13-B2DED94532BB}" destId="{806B9B00-2A84-42F1-AE73-408D32FCC26D}" srcOrd="1" destOrd="0" presId="urn:microsoft.com/office/officeart/2005/8/layout/lProcess2"/>
    <dgm:cxn modelId="{B29761C2-4BCC-42F4-A6FB-BB45E1116318}" srcId="{1CE50691-3B5A-4EB8-847D-80F2C3709895}" destId="{615C77F1-848A-41FE-9E86-AF8C6A75E72E}" srcOrd="1" destOrd="0" parTransId="{21811A4F-06DF-4775-B093-C15623CA5FC4}" sibTransId="{C6B17FC6-105B-499E-B8D1-CC4D4DC0D473}"/>
    <dgm:cxn modelId="{CD8FC1E0-E236-4519-8C66-8ECECEF0036C}" srcId="{B53134B0-E304-4406-BA13-B2DED94532BB}" destId="{755B8699-041A-482E-9254-E3121A621FBB}" srcOrd="1" destOrd="0" parTransId="{53299AE0-241B-48B6-BA0F-A5163884E37D}" sibTransId="{94A90840-F886-494C-9673-261AA5845584}"/>
    <dgm:cxn modelId="{11C700E3-B53C-408A-9CD0-78378131D7C2}" type="presOf" srcId="{A967E052-74F8-476E-AEAC-F1CCDB03CA4A}" destId="{FA9F4263-3ADE-4E41-BF53-DEBF7A05081E}" srcOrd="0" destOrd="0" presId="urn:microsoft.com/office/officeart/2005/8/layout/lProcess2"/>
    <dgm:cxn modelId="{7F050AE7-CF3F-41CC-B1AE-A7967DB0D6AB}" srcId="{12B2A97C-DAEC-4D4F-B8BE-B508169D38C1}" destId="{F7020458-D345-4009-A5C1-AA283CBFCF82}" srcOrd="1" destOrd="0" parTransId="{45474BE9-867E-4505-BEA1-FB16886ECA53}" sibTransId="{AB5A0C2A-ABB2-42A3-A1CD-121B9C2D2AFA}"/>
    <dgm:cxn modelId="{FF1E04F2-8C6B-40A1-86CA-E049F91327E9}" type="presOf" srcId="{755B8699-041A-482E-9254-E3121A621FBB}" destId="{FFF07FF4-711A-4A13-8A93-3E2C212241FE}" srcOrd="0" destOrd="0" presId="urn:microsoft.com/office/officeart/2005/8/layout/lProcess2"/>
    <dgm:cxn modelId="{F4764CF9-3217-44B6-85E9-2E3377D4F6EC}" type="presOf" srcId="{F64D74FF-DF58-487C-AD9D-5E1672288DB1}" destId="{44302922-B65D-4C21-8C64-CACBD33CA798}" srcOrd="0" destOrd="0" presId="urn:microsoft.com/office/officeart/2005/8/layout/lProcess2"/>
    <dgm:cxn modelId="{7CADD1FD-A37F-4988-8EB7-DFA19A01C1B9}" type="presOf" srcId="{615C77F1-848A-41FE-9E86-AF8C6A75E72E}" destId="{32704FF6-0A96-476C-879D-B7AA7C88C1BA}" srcOrd="0" destOrd="0" presId="urn:microsoft.com/office/officeart/2005/8/layout/lProcess2"/>
    <dgm:cxn modelId="{EEDF2167-EE38-4A7D-AD39-340337988685}" type="presParOf" srcId="{FA9F4263-3ADE-4E41-BF53-DEBF7A05081E}" destId="{EA93EC57-8F2A-45FE-A5D1-D7874EC6AB39}" srcOrd="0" destOrd="0" presId="urn:microsoft.com/office/officeart/2005/8/layout/lProcess2"/>
    <dgm:cxn modelId="{979A7CE4-0BCC-4826-9C52-FDB469B8CD0F}" type="presParOf" srcId="{EA93EC57-8F2A-45FE-A5D1-D7874EC6AB39}" destId="{08A6D0CA-683E-4F30-84E3-8CF6AD2E7CA9}" srcOrd="0" destOrd="0" presId="urn:microsoft.com/office/officeart/2005/8/layout/lProcess2"/>
    <dgm:cxn modelId="{8E62556D-2B53-479E-BC5C-20878CA05ECC}" type="presParOf" srcId="{EA93EC57-8F2A-45FE-A5D1-D7874EC6AB39}" destId="{7824D23C-837F-4F05-A294-A6C80AEB586B}" srcOrd="1" destOrd="0" presId="urn:microsoft.com/office/officeart/2005/8/layout/lProcess2"/>
    <dgm:cxn modelId="{8D292D82-9768-4DFE-9A35-B8074B722B2F}" type="presParOf" srcId="{EA93EC57-8F2A-45FE-A5D1-D7874EC6AB39}" destId="{44969172-B299-45C7-88DD-FDE3FF45C0E1}" srcOrd="2" destOrd="0" presId="urn:microsoft.com/office/officeart/2005/8/layout/lProcess2"/>
    <dgm:cxn modelId="{02DB2DAE-F77D-4CE6-AABB-6F38D3010681}" type="presParOf" srcId="{44969172-B299-45C7-88DD-FDE3FF45C0E1}" destId="{3D4BF230-B53B-4F13-8E3C-D86FC46C1A0B}" srcOrd="0" destOrd="0" presId="urn:microsoft.com/office/officeart/2005/8/layout/lProcess2"/>
    <dgm:cxn modelId="{53672CA1-9858-43A4-A729-30E9A577DF62}" type="presParOf" srcId="{3D4BF230-B53B-4F13-8E3C-D86FC46C1A0B}" destId="{163B49B6-6989-4C96-8BDB-9F8C8E442D05}" srcOrd="0" destOrd="0" presId="urn:microsoft.com/office/officeart/2005/8/layout/lProcess2"/>
    <dgm:cxn modelId="{75C88759-77F9-49E9-B437-277F65F1C7F1}" type="presParOf" srcId="{3D4BF230-B53B-4F13-8E3C-D86FC46C1A0B}" destId="{13CE200D-BC61-46DD-A3A7-D450B65FABC1}" srcOrd="1" destOrd="0" presId="urn:microsoft.com/office/officeart/2005/8/layout/lProcess2"/>
    <dgm:cxn modelId="{337CAF55-1484-43F1-BE3F-34B5EEB91E5E}" type="presParOf" srcId="{3D4BF230-B53B-4F13-8E3C-D86FC46C1A0B}" destId="{5315C78F-3CD0-40C8-BCF2-04B1EEE6AD2E}" srcOrd="2" destOrd="0" presId="urn:microsoft.com/office/officeart/2005/8/layout/lProcess2"/>
    <dgm:cxn modelId="{FC702B08-8039-494E-981E-D45C8F3D27F5}" type="presParOf" srcId="{FA9F4263-3ADE-4E41-BF53-DEBF7A05081E}" destId="{9BD0D809-E3E2-43DF-A9AB-B6720D1ECAAB}" srcOrd="1" destOrd="0" presId="urn:microsoft.com/office/officeart/2005/8/layout/lProcess2"/>
    <dgm:cxn modelId="{69AEB92C-1AD6-4D59-87DC-E10F39BDA5E6}" type="presParOf" srcId="{FA9F4263-3ADE-4E41-BF53-DEBF7A05081E}" destId="{6FAE7947-B7D6-42F9-AF8E-02C2CE6D2AE4}" srcOrd="2" destOrd="0" presId="urn:microsoft.com/office/officeart/2005/8/layout/lProcess2"/>
    <dgm:cxn modelId="{BC993B15-BEBD-480E-82A0-F3E31805D9FE}" type="presParOf" srcId="{6FAE7947-B7D6-42F9-AF8E-02C2CE6D2AE4}" destId="{A66FED34-075B-477A-81A2-0E12140C5FC9}" srcOrd="0" destOrd="0" presId="urn:microsoft.com/office/officeart/2005/8/layout/lProcess2"/>
    <dgm:cxn modelId="{34D554E5-D7F3-441E-98E9-2C49FB7D6CC1}" type="presParOf" srcId="{6FAE7947-B7D6-42F9-AF8E-02C2CE6D2AE4}" destId="{806B9B00-2A84-42F1-AE73-408D32FCC26D}" srcOrd="1" destOrd="0" presId="urn:microsoft.com/office/officeart/2005/8/layout/lProcess2"/>
    <dgm:cxn modelId="{F7895012-814D-41AA-9922-B3DD37BF0D90}" type="presParOf" srcId="{6FAE7947-B7D6-42F9-AF8E-02C2CE6D2AE4}" destId="{0BC88D01-BB14-4F17-87CA-0A1D74B4BEF8}" srcOrd="2" destOrd="0" presId="urn:microsoft.com/office/officeart/2005/8/layout/lProcess2"/>
    <dgm:cxn modelId="{76FE1D1A-133C-420B-AC3D-94034B6971E7}" type="presParOf" srcId="{0BC88D01-BB14-4F17-87CA-0A1D74B4BEF8}" destId="{CDFAA9AB-7CC5-4FED-B676-F0FCFC66120D}" srcOrd="0" destOrd="0" presId="urn:microsoft.com/office/officeart/2005/8/layout/lProcess2"/>
    <dgm:cxn modelId="{A34F9FDA-1EBE-453C-8F0A-CC7359BA5D87}" type="presParOf" srcId="{CDFAA9AB-7CC5-4FED-B676-F0FCFC66120D}" destId="{F3D6775D-2748-4069-9746-0FC851A0B9EC}" srcOrd="0" destOrd="0" presId="urn:microsoft.com/office/officeart/2005/8/layout/lProcess2"/>
    <dgm:cxn modelId="{D5AD34B7-BE85-4BA0-8DF7-97B7CF9B3B46}" type="presParOf" srcId="{CDFAA9AB-7CC5-4FED-B676-F0FCFC66120D}" destId="{A4EA0859-12AD-4988-83D1-4BA2DFE3A63C}" srcOrd="1" destOrd="0" presId="urn:microsoft.com/office/officeart/2005/8/layout/lProcess2"/>
    <dgm:cxn modelId="{C1904A5D-35E2-416C-A01B-BDA78AE3A965}" type="presParOf" srcId="{CDFAA9AB-7CC5-4FED-B676-F0FCFC66120D}" destId="{FFF07FF4-711A-4A13-8A93-3E2C212241FE}" srcOrd="2" destOrd="0" presId="urn:microsoft.com/office/officeart/2005/8/layout/lProcess2"/>
    <dgm:cxn modelId="{063827F2-6953-4A16-BC86-F61BF483D3F6}" type="presParOf" srcId="{FA9F4263-3ADE-4E41-BF53-DEBF7A05081E}" destId="{64365EA2-4224-4F4A-AC61-3865A3F0ECC5}" srcOrd="3" destOrd="0" presId="urn:microsoft.com/office/officeart/2005/8/layout/lProcess2"/>
    <dgm:cxn modelId="{794EEBDA-E50C-4FC7-AB2A-77DD6C3CD576}" type="presParOf" srcId="{FA9F4263-3ADE-4E41-BF53-DEBF7A05081E}" destId="{08EC0E40-7FC4-4CAF-8A5C-3D2A33E39D7C}" srcOrd="4" destOrd="0" presId="urn:microsoft.com/office/officeart/2005/8/layout/lProcess2"/>
    <dgm:cxn modelId="{F63629E6-A1D3-4E3D-BE7E-71DDE9BB98DB}" type="presParOf" srcId="{08EC0E40-7FC4-4CAF-8A5C-3D2A33E39D7C}" destId="{6F12BD3E-BAFF-443B-8372-544ECFE19258}" srcOrd="0" destOrd="0" presId="urn:microsoft.com/office/officeart/2005/8/layout/lProcess2"/>
    <dgm:cxn modelId="{B8148507-8FEB-4F0A-B987-6472F6CE10F4}" type="presParOf" srcId="{08EC0E40-7FC4-4CAF-8A5C-3D2A33E39D7C}" destId="{2BDFCDC7-4092-4C34-BC42-50961BBFD195}" srcOrd="1" destOrd="0" presId="urn:microsoft.com/office/officeart/2005/8/layout/lProcess2"/>
    <dgm:cxn modelId="{B9D4E402-CE3D-483D-A235-768CD0312C63}" type="presParOf" srcId="{08EC0E40-7FC4-4CAF-8A5C-3D2A33E39D7C}" destId="{1FA15244-5BDF-422F-A508-E8C0F78C3A00}" srcOrd="2" destOrd="0" presId="urn:microsoft.com/office/officeart/2005/8/layout/lProcess2"/>
    <dgm:cxn modelId="{369D0A3E-9BD5-4374-91C1-E65FFF9259E5}" type="presParOf" srcId="{1FA15244-5BDF-422F-A508-E8C0F78C3A00}" destId="{6BA5E1E9-F418-40E7-AA9E-C7ED60CD21EC}" srcOrd="0" destOrd="0" presId="urn:microsoft.com/office/officeart/2005/8/layout/lProcess2"/>
    <dgm:cxn modelId="{2DD23412-44AF-4741-9357-912EA006DA5E}" type="presParOf" srcId="{6BA5E1E9-F418-40E7-AA9E-C7ED60CD21EC}" destId="{3F078E5A-2AEC-4F2E-AE9D-AA2EBE326B30}" srcOrd="0" destOrd="0" presId="urn:microsoft.com/office/officeart/2005/8/layout/lProcess2"/>
    <dgm:cxn modelId="{4C97AA10-3496-47C2-AAF2-B57A5BCC268B}" type="presParOf" srcId="{6BA5E1E9-F418-40E7-AA9E-C7ED60CD21EC}" destId="{DD6355BD-32B4-4512-86E6-698C1BB39B8B}" srcOrd="1" destOrd="0" presId="urn:microsoft.com/office/officeart/2005/8/layout/lProcess2"/>
    <dgm:cxn modelId="{CAC3C1F9-79CF-4C1A-8B00-678F860006AF}" type="presParOf" srcId="{6BA5E1E9-F418-40E7-AA9E-C7ED60CD21EC}" destId="{32704FF6-0A96-476C-879D-B7AA7C88C1BA}" srcOrd="2" destOrd="0" presId="urn:microsoft.com/office/officeart/2005/8/layout/lProcess2"/>
    <dgm:cxn modelId="{9095AE9B-04A7-4ADD-B34B-E50FD628C8CA}" type="presParOf" srcId="{FA9F4263-3ADE-4E41-BF53-DEBF7A05081E}" destId="{9B1B6DFE-960E-4846-B718-ADD5BCB06F0E}" srcOrd="5" destOrd="0" presId="urn:microsoft.com/office/officeart/2005/8/layout/lProcess2"/>
    <dgm:cxn modelId="{47EFD2A0-CE18-4777-9BE4-281FFCB5A7AA}" type="presParOf" srcId="{FA9F4263-3ADE-4E41-BF53-DEBF7A05081E}" destId="{2B4A27F8-F470-4F5E-B184-F75815CE4594}" srcOrd="6" destOrd="0" presId="urn:microsoft.com/office/officeart/2005/8/layout/lProcess2"/>
    <dgm:cxn modelId="{BD212A8E-9C6D-43BF-9886-7715220E7181}" type="presParOf" srcId="{2B4A27F8-F470-4F5E-B184-F75815CE4594}" destId="{69BCC693-FFAF-40A8-92EE-E4325FC96679}" srcOrd="0" destOrd="0" presId="urn:microsoft.com/office/officeart/2005/8/layout/lProcess2"/>
    <dgm:cxn modelId="{2F364211-C69F-44CA-8F99-3AEFD82A810D}" type="presParOf" srcId="{2B4A27F8-F470-4F5E-B184-F75815CE4594}" destId="{E8294AF9-42EB-4138-8152-52F7CB496188}" srcOrd="1" destOrd="0" presId="urn:microsoft.com/office/officeart/2005/8/layout/lProcess2"/>
    <dgm:cxn modelId="{0CDCF558-4504-4637-9CBD-C27419624603}" type="presParOf" srcId="{2B4A27F8-F470-4F5E-B184-F75815CE4594}" destId="{5955DC79-0E65-412B-A228-9F2F17893843}" srcOrd="2" destOrd="0" presId="urn:microsoft.com/office/officeart/2005/8/layout/lProcess2"/>
    <dgm:cxn modelId="{9B4D2F4E-36A4-46E5-B083-6E6690190AE9}" type="presParOf" srcId="{5955DC79-0E65-412B-A228-9F2F17893843}" destId="{5015EED4-E1E2-4752-80D9-A059136B1895}" srcOrd="0" destOrd="0" presId="urn:microsoft.com/office/officeart/2005/8/layout/lProcess2"/>
    <dgm:cxn modelId="{2641DCBB-D90E-452D-972C-F452204529E0}" type="presParOf" srcId="{5015EED4-E1E2-4752-80D9-A059136B1895}" destId="{44302922-B65D-4C21-8C64-CACBD33CA798}" srcOrd="0" destOrd="0" presId="urn:microsoft.com/office/officeart/2005/8/layout/lProcess2"/>
    <dgm:cxn modelId="{C956BFC7-1B48-4442-8C4A-63ADA4FB6241}" type="presParOf" srcId="{5015EED4-E1E2-4752-80D9-A059136B1895}" destId="{657B474A-7574-48E9-B0A7-F93D7FB389D7}" srcOrd="1" destOrd="0" presId="urn:microsoft.com/office/officeart/2005/8/layout/lProcess2"/>
    <dgm:cxn modelId="{F46E14A4-52B7-44DB-98A9-8BCFAE8070D5}" type="presParOf" srcId="{5015EED4-E1E2-4752-80D9-A059136B1895}" destId="{81CCA07C-D339-48FC-AE72-C8A5A468A58B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5A7A1EC-44B0-4488-AFDD-C1CF44904691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86A4E644-D4FE-491C-8118-ADADB3A41E3F}">
      <dgm:prSet phldrT="[Text]"/>
      <dgm:spPr/>
      <dgm:t>
        <a:bodyPr/>
        <a:lstStyle/>
        <a:p>
          <a:r>
            <a:rPr lang="en-GB"/>
            <a:t>Research Philosophy (Epistemology)</a:t>
          </a:r>
        </a:p>
      </dgm:t>
    </dgm:pt>
    <dgm:pt modelId="{DE36C794-07D4-4350-BDDA-733D85EA4D41}" type="parTrans" cxnId="{BFA46C09-F6ED-4A80-9949-D55948A12F22}">
      <dgm:prSet/>
      <dgm:spPr/>
      <dgm:t>
        <a:bodyPr/>
        <a:lstStyle/>
        <a:p>
          <a:endParaRPr lang="en-GB"/>
        </a:p>
      </dgm:t>
    </dgm:pt>
    <dgm:pt modelId="{EF32C471-F76B-49DE-8E80-C59D9E5CF3A1}" type="sibTrans" cxnId="{BFA46C09-F6ED-4A80-9949-D55948A12F22}">
      <dgm:prSet/>
      <dgm:spPr/>
      <dgm:t>
        <a:bodyPr/>
        <a:lstStyle/>
        <a:p>
          <a:endParaRPr lang="en-GB"/>
        </a:p>
      </dgm:t>
    </dgm:pt>
    <dgm:pt modelId="{ADE28994-56BE-43E6-A243-B657F237B486}">
      <dgm:prSet phldrT="[Text]"/>
      <dgm:spPr/>
      <dgm:t>
        <a:bodyPr/>
        <a:lstStyle/>
        <a:p>
          <a:r>
            <a:rPr lang="en-GB"/>
            <a:t>Research Paradigm (Positivist)</a:t>
          </a:r>
        </a:p>
      </dgm:t>
    </dgm:pt>
    <dgm:pt modelId="{6E1E5EE4-AEE5-4316-9A23-FC1F8CC6C5BF}" type="parTrans" cxnId="{BE93C578-1330-41F2-A1F6-D5EA56EF1230}">
      <dgm:prSet/>
      <dgm:spPr/>
      <dgm:t>
        <a:bodyPr/>
        <a:lstStyle/>
        <a:p>
          <a:endParaRPr lang="en-GB"/>
        </a:p>
      </dgm:t>
    </dgm:pt>
    <dgm:pt modelId="{9EDAE946-1A4C-4724-BA22-0324BC61B45A}" type="sibTrans" cxnId="{BE93C578-1330-41F2-A1F6-D5EA56EF1230}">
      <dgm:prSet/>
      <dgm:spPr/>
      <dgm:t>
        <a:bodyPr/>
        <a:lstStyle/>
        <a:p>
          <a:endParaRPr lang="en-GB"/>
        </a:p>
      </dgm:t>
    </dgm:pt>
    <dgm:pt modelId="{1A905E4F-D33A-451A-951A-281DDBA8528B}">
      <dgm:prSet phldrT="[Text]"/>
      <dgm:spPr/>
      <dgm:t>
        <a:bodyPr/>
        <a:lstStyle/>
        <a:p>
          <a:r>
            <a:rPr lang="en-GB"/>
            <a:t>Research Approach (Deductive)</a:t>
          </a:r>
        </a:p>
      </dgm:t>
    </dgm:pt>
    <dgm:pt modelId="{692A53E8-6DA9-43E8-9CA0-B1784073B016}" type="parTrans" cxnId="{BB17B58A-72D6-4252-8763-6C219C53E926}">
      <dgm:prSet/>
      <dgm:spPr/>
      <dgm:t>
        <a:bodyPr/>
        <a:lstStyle/>
        <a:p>
          <a:endParaRPr lang="en-GB"/>
        </a:p>
      </dgm:t>
    </dgm:pt>
    <dgm:pt modelId="{076311A8-D951-4808-B455-835D8C7167CD}" type="sibTrans" cxnId="{BB17B58A-72D6-4252-8763-6C219C53E926}">
      <dgm:prSet/>
      <dgm:spPr/>
      <dgm:t>
        <a:bodyPr/>
        <a:lstStyle/>
        <a:p>
          <a:endParaRPr lang="en-GB"/>
        </a:p>
      </dgm:t>
    </dgm:pt>
    <dgm:pt modelId="{AD3DB2C3-ECE0-4201-AB3A-E4F9B0C89F6A}">
      <dgm:prSet phldrT="[Text]"/>
      <dgm:spPr/>
      <dgm:t>
        <a:bodyPr/>
        <a:lstStyle/>
        <a:p>
          <a:r>
            <a:rPr lang="en-GB"/>
            <a:t>Research Design (Quantitative)</a:t>
          </a:r>
        </a:p>
      </dgm:t>
    </dgm:pt>
    <dgm:pt modelId="{8CEF4C8D-3497-41C8-A726-C0F16B66656C}" type="parTrans" cxnId="{9971FDD5-EEC0-4264-BFDE-8A9E11B4EE37}">
      <dgm:prSet/>
      <dgm:spPr/>
      <dgm:t>
        <a:bodyPr/>
        <a:lstStyle/>
        <a:p>
          <a:endParaRPr lang="en-GB"/>
        </a:p>
      </dgm:t>
    </dgm:pt>
    <dgm:pt modelId="{26110545-B958-4C2C-AC99-B7EC249CA876}" type="sibTrans" cxnId="{9971FDD5-EEC0-4264-BFDE-8A9E11B4EE37}">
      <dgm:prSet/>
      <dgm:spPr/>
      <dgm:t>
        <a:bodyPr/>
        <a:lstStyle/>
        <a:p>
          <a:endParaRPr lang="en-GB"/>
        </a:p>
      </dgm:t>
    </dgm:pt>
    <dgm:pt modelId="{1AF62E0C-D2C1-4D5D-80AC-BB48A7110C26}">
      <dgm:prSet phldrT="[Text]"/>
      <dgm:spPr/>
      <dgm:t>
        <a:bodyPr/>
        <a:lstStyle/>
        <a:p>
          <a:r>
            <a:rPr lang="en-GB"/>
            <a:t>Research Strategy (Explanatory)</a:t>
          </a:r>
        </a:p>
      </dgm:t>
    </dgm:pt>
    <dgm:pt modelId="{6A23ABBE-0A6F-46EC-A957-64D6AFA33FED}" type="parTrans" cxnId="{ADDC224B-BCD8-47BE-8C61-193E8C76013E}">
      <dgm:prSet/>
      <dgm:spPr/>
      <dgm:t>
        <a:bodyPr/>
        <a:lstStyle/>
        <a:p>
          <a:endParaRPr lang="en-GB"/>
        </a:p>
      </dgm:t>
    </dgm:pt>
    <dgm:pt modelId="{9C17313E-6F53-4DB3-9FD1-1BA6F7C57D66}" type="sibTrans" cxnId="{ADDC224B-BCD8-47BE-8C61-193E8C76013E}">
      <dgm:prSet/>
      <dgm:spPr/>
      <dgm:t>
        <a:bodyPr/>
        <a:lstStyle/>
        <a:p>
          <a:endParaRPr lang="en-GB"/>
        </a:p>
      </dgm:t>
    </dgm:pt>
    <dgm:pt modelId="{B19738C0-21D8-40BD-B6E5-E481C9141756}">
      <dgm:prSet phldrT="[Text]"/>
      <dgm:spPr/>
      <dgm:t>
        <a:bodyPr/>
        <a:lstStyle/>
        <a:p>
          <a:r>
            <a:rPr lang="en-GB"/>
            <a:t>Time Horizons (Cross-Sectional Study)</a:t>
          </a:r>
        </a:p>
      </dgm:t>
    </dgm:pt>
    <dgm:pt modelId="{1F976041-E38B-4991-B69B-B4D24F719DFA}" type="parTrans" cxnId="{C22628DC-9161-4E13-9B19-1E73B3F880F0}">
      <dgm:prSet/>
      <dgm:spPr/>
      <dgm:t>
        <a:bodyPr/>
        <a:lstStyle/>
        <a:p>
          <a:endParaRPr lang="en-GB"/>
        </a:p>
      </dgm:t>
    </dgm:pt>
    <dgm:pt modelId="{618A7DA4-2158-4B39-A674-888D32C5B20D}" type="sibTrans" cxnId="{C22628DC-9161-4E13-9B19-1E73B3F880F0}">
      <dgm:prSet/>
      <dgm:spPr/>
      <dgm:t>
        <a:bodyPr/>
        <a:lstStyle/>
        <a:p>
          <a:endParaRPr lang="en-GB"/>
        </a:p>
      </dgm:t>
    </dgm:pt>
    <dgm:pt modelId="{2A978FDF-5739-4AE8-AC8D-5B77238B1712}">
      <dgm:prSet phldrT="[Text]"/>
      <dgm:spPr/>
      <dgm:t>
        <a:bodyPr/>
        <a:lstStyle/>
        <a:p>
          <a:r>
            <a:rPr lang="en-GB"/>
            <a:t>Sampling techniques (Simple + Purposive) hence Sample Size = 96 SMEs</a:t>
          </a:r>
        </a:p>
      </dgm:t>
    </dgm:pt>
    <dgm:pt modelId="{F32DC33D-DF90-4C96-A61F-4F2512BC42BD}" type="parTrans" cxnId="{B3126338-5784-45EB-B087-705B3F837958}">
      <dgm:prSet/>
      <dgm:spPr/>
      <dgm:t>
        <a:bodyPr/>
        <a:lstStyle/>
        <a:p>
          <a:endParaRPr lang="en-GB"/>
        </a:p>
      </dgm:t>
    </dgm:pt>
    <dgm:pt modelId="{45A1811C-ACBF-4954-916F-A48F40CD5109}" type="sibTrans" cxnId="{B3126338-5784-45EB-B087-705B3F837958}">
      <dgm:prSet/>
      <dgm:spPr/>
      <dgm:t>
        <a:bodyPr/>
        <a:lstStyle/>
        <a:p>
          <a:endParaRPr lang="en-GB"/>
        </a:p>
      </dgm:t>
    </dgm:pt>
    <dgm:pt modelId="{C43E9565-AB96-4D7B-9715-B4746DB43F5A}">
      <dgm:prSet phldrT="[Text]"/>
      <dgm:spPr/>
      <dgm:t>
        <a:bodyPr/>
        <a:lstStyle/>
        <a:p>
          <a:r>
            <a:rPr lang="en-GB" dirty="0"/>
            <a:t>Data Collection Methods (Desk Based Research)</a:t>
          </a:r>
        </a:p>
      </dgm:t>
    </dgm:pt>
    <dgm:pt modelId="{560C64DB-8A31-4B1D-AB0D-47F702ACDAFF}" type="parTrans" cxnId="{BC2C49CA-010C-4541-9707-739B5F128B98}">
      <dgm:prSet/>
      <dgm:spPr/>
      <dgm:t>
        <a:bodyPr/>
        <a:lstStyle/>
        <a:p>
          <a:endParaRPr lang="en-GB"/>
        </a:p>
      </dgm:t>
    </dgm:pt>
    <dgm:pt modelId="{F85A1D6E-072F-4266-8427-BABD22277494}" type="sibTrans" cxnId="{BC2C49CA-010C-4541-9707-739B5F128B98}">
      <dgm:prSet/>
      <dgm:spPr/>
      <dgm:t>
        <a:bodyPr/>
        <a:lstStyle/>
        <a:p>
          <a:endParaRPr lang="en-GB"/>
        </a:p>
      </dgm:t>
    </dgm:pt>
    <dgm:pt modelId="{6C808078-DFED-4057-A2BA-9738B6A68424}">
      <dgm:prSet phldrT="[Text]"/>
      <dgm:spPr/>
      <dgm:t>
        <a:bodyPr/>
        <a:lstStyle/>
        <a:p>
          <a:r>
            <a:rPr lang="en-GB" dirty="0"/>
            <a:t>Data Analysis techniques (Descriptive + Inferential)</a:t>
          </a:r>
        </a:p>
      </dgm:t>
    </dgm:pt>
    <dgm:pt modelId="{6A5E1B68-1AD8-47FE-B898-58A0398C8C1B}" type="parTrans" cxnId="{88700A13-7BB7-4A58-AD91-45B19B5B6C4D}">
      <dgm:prSet/>
      <dgm:spPr/>
      <dgm:t>
        <a:bodyPr/>
        <a:lstStyle/>
        <a:p>
          <a:endParaRPr lang="en-GB"/>
        </a:p>
      </dgm:t>
    </dgm:pt>
    <dgm:pt modelId="{61F02FE7-3DBE-4FE4-90C6-EC7430BF426F}" type="sibTrans" cxnId="{88700A13-7BB7-4A58-AD91-45B19B5B6C4D}">
      <dgm:prSet/>
      <dgm:spPr/>
      <dgm:t>
        <a:bodyPr/>
        <a:lstStyle/>
        <a:p>
          <a:endParaRPr lang="en-GB"/>
        </a:p>
      </dgm:t>
    </dgm:pt>
    <dgm:pt modelId="{FF7CFB41-5230-4183-9425-C6E973C31850}" type="pres">
      <dgm:prSet presAssocID="{35A7A1EC-44B0-4488-AFDD-C1CF44904691}" presName="diagram" presStyleCnt="0">
        <dgm:presLayoutVars>
          <dgm:dir/>
          <dgm:resizeHandles val="exact"/>
        </dgm:presLayoutVars>
      </dgm:prSet>
      <dgm:spPr/>
    </dgm:pt>
    <dgm:pt modelId="{B188D13D-1C57-44FE-A0A4-CE6C4C55448D}" type="pres">
      <dgm:prSet presAssocID="{86A4E644-D4FE-491C-8118-ADADB3A41E3F}" presName="node" presStyleLbl="node1" presStyleIdx="0" presStyleCnt="9">
        <dgm:presLayoutVars>
          <dgm:bulletEnabled val="1"/>
        </dgm:presLayoutVars>
      </dgm:prSet>
      <dgm:spPr/>
    </dgm:pt>
    <dgm:pt modelId="{B08194AD-5140-44E2-893D-AB74B851431D}" type="pres">
      <dgm:prSet presAssocID="{EF32C471-F76B-49DE-8E80-C59D9E5CF3A1}" presName="sibTrans" presStyleCnt="0"/>
      <dgm:spPr/>
    </dgm:pt>
    <dgm:pt modelId="{862EC2D8-9BBA-4F45-AEA4-01DFE174C082}" type="pres">
      <dgm:prSet presAssocID="{ADE28994-56BE-43E6-A243-B657F237B486}" presName="node" presStyleLbl="node1" presStyleIdx="1" presStyleCnt="9">
        <dgm:presLayoutVars>
          <dgm:bulletEnabled val="1"/>
        </dgm:presLayoutVars>
      </dgm:prSet>
      <dgm:spPr/>
    </dgm:pt>
    <dgm:pt modelId="{542DD100-E483-4EF4-BDD9-209E81F04DEB}" type="pres">
      <dgm:prSet presAssocID="{9EDAE946-1A4C-4724-BA22-0324BC61B45A}" presName="sibTrans" presStyleCnt="0"/>
      <dgm:spPr/>
    </dgm:pt>
    <dgm:pt modelId="{294AD215-704F-4AD4-8E46-AB03502F161A}" type="pres">
      <dgm:prSet presAssocID="{1A905E4F-D33A-451A-951A-281DDBA8528B}" presName="node" presStyleLbl="node1" presStyleIdx="2" presStyleCnt="9">
        <dgm:presLayoutVars>
          <dgm:bulletEnabled val="1"/>
        </dgm:presLayoutVars>
      </dgm:prSet>
      <dgm:spPr/>
    </dgm:pt>
    <dgm:pt modelId="{B6528CE7-FF14-4A16-9787-B4AAC3A4C9CB}" type="pres">
      <dgm:prSet presAssocID="{076311A8-D951-4808-B455-835D8C7167CD}" presName="sibTrans" presStyleCnt="0"/>
      <dgm:spPr/>
    </dgm:pt>
    <dgm:pt modelId="{754A27FB-F2EE-4727-8211-2A34C32BD804}" type="pres">
      <dgm:prSet presAssocID="{AD3DB2C3-ECE0-4201-AB3A-E4F9B0C89F6A}" presName="node" presStyleLbl="node1" presStyleIdx="3" presStyleCnt="9">
        <dgm:presLayoutVars>
          <dgm:bulletEnabled val="1"/>
        </dgm:presLayoutVars>
      </dgm:prSet>
      <dgm:spPr/>
    </dgm:pt>
    <dgm:pt modelId="{65EB106F-BF5B-4367-9DF6-4380EC7CD16B}" type="pres">
      <dgm:prSet presAssocID="{26110545-B958-4C2C-AC99-B7EC249CA876}" presName="sibTrans" presStyleCnt="0"/>
      <dgm:spPr/>
    </dgm:pt>
    <dgm:pt modelId="{5A4F03F3-3B61-43DB-9B31-1212C3DD7F5F}" type="pres">
      <dgm:prSet presAssocID="{1AF62E0C-D2C1-4D5D-80AC-BB48A7110C26}" presName="node" presStyleLbl="node1" presStyleIdx="4" presStyleCnt="9">
        <dgm:presLayoutVars>
          <dgm:bulletEnabled val="1"/>
        </dgm:presLayoutVars>
      </dgm:prSet>
      <dgm:spPr/>
    </dgm:pt>
    <dgm:pt modelId="{ABB03214-7882-4D22-8EBD-4AC1CD886FA2}" type="pres">
      <dgm:prSet presAssocID="{9C17313E-6F53-4DB3-9FD1-1BA6F7C57D66}" presName="sibTrans" presStyleCnt="0"/>
      <dgm:spPr/>
    </dgm:pt>
    <dgm:pt modelId="{053FAF38-4640-4E67-AED0-0E1291F2E5BF}" type="pres">
      <dgm:prSet presAssocID="{B19738C0-21D8-40BD-B6E5-E481C9141756}" presName="node" presStyleLbl="node1" presStyleIdx="5" presStyleCnt="9">
        <dgm:presLayoutVars>
          <dgm:bulletEnabled val="1"/>
        </dgm:presLayoutVars>
      </dgm:prSet>
      <dgm:spPr/>
    </dgm:pt>
    <dgm:pt modelId="{0394FD76-6E6E-4FE1-A0F9-7E1186575C6F}" type="pres">
      <dgm:prSet presAssocID="{618A7DA4-2158-4B39-A674-888D32C5B20D}" presName="sibTrans" presStyleCnt="0"/>
      <dgm:spPr/>
    </dgm:pt>
    <dgm:pt modelId="{9A21DE2D-23D9-4B20-B52B-04EF70FC45A8}" type="pres">
      <dgm:prSet presAssocID="{2A978FDF-5739-4AE8-AC8D-5B77238B1712}" presName="node" presStyleLbl="node1" presStyleIdx="6" presStyleCnt="9">
        <dgm:presLayoutVars>
          <dgm:bulletEnabled val="1"/>
        </dgm:presLayoutVars>
      </dgm:prSet>
      <dgm:spPr/>
    </dgm:pt>
    <dgm:pt modelId="{4FB4D252-F52A-4722-B094-EA804A10F130}" type="pres">
      <dgm:prSet presAssocID="{45A1811C-ACBF-4954-916F-A48F40CD5109}" presName="sibTrans" presStyleCnt="0"/>
      <dgm:spPr/>
    </dgm:pt>
    <dgm:pt modelId="{57E8AEC0-AF86-4B7B-B7C1-2BDB8C713A2C}" type="pres">
      <dgm:prSet presAssocID="{C43E9565-AB96-4D7B-9715-B4746DB43F5A}" presName="node" presStyleLbl="node1" presStyleIdx="7" presStyleCnt="9">
        <dgm:presLayoutVars>
          <dgm:bulletEnabled val="1"/>
        </dgm:presLayoutVars>
      </dgm:prSet>
      <dgm:spPr/>
    </dgm:pt>
    <dgm:pt modelId="{FCDDF06E-3066-4BE1-83D0-25D9050D5D68}" type="pres">
      <dgm:prSet presAssocID="{F85A1D6E-072F-4266-8427-BABD22277494}" presName="sibTrans" presStyleCnt="0"/>
      <dgm:spPr/>
    </dgm:pt>
    <dgm:pt modelId="{114BC739-7268-4BE3-8F58-CAFE17F2E095}" type="pres">
      <dgm:prSet presAssocID="{6C808078-DFED-4057-A2BA-9738B6A68424}" presName="node" presStyleLbl="node1" presStyleIdx="8" presStyleCnt="9">
        <dgm:presLayoutVars>
          <dgm:bulletEnabled val="1"/>
        </dgm:presLayoutVars>
      </dgm:prSet>
      <dgm:spPr/>
    </dgm:pt>
  </dgm:ptLst>
  <dgm:cxnLst>
    <dgm:cxn modelId="{3D043408-1B4F-4BF9-89C1-C0923607A8CD}" type="presOf" srcId="{ADE28994-56BE-43E6-A243-B657F237B486}" destId="{862EC2D8-9BBA-4F45-AEA4-01DFE174C082}" srcOrd="0" destOrd="0" presId="urn:microsoft.com/office/officeart/2005/8/layout/default"/>
    <dgm:cxn modelId="{BFA46C09-F6ED-4A80-9949-D55948A12F22}" srcId="{35A7A1EC-44B0-4488-AFDD-C1CF44904691}" destId="{86A4E644-D4FE-491C-8118-ADADB3A41E3F}" srcOrd="0" destOrd="0" parTransId="{DE36C794-07D4-4350-BDDA-733D85EA4D41}" sibTransId="{EF32C471-F76B-49DE-8E80-C59D9E5CF3A1}"/>
    <dgm:cxn modelId="{12719B0F-8564-4B16-854F-E7B43FF0DB5A}" type="presOf" srcId="{C43E9565-AB96-4D7B-9715-B4746DB43F5A}" destId="{57E8AEC0-AF86-4B7B-B7C1-2BDB8C713A2C}" srcOrd="0" destOrd="0" presId="urn:microsoft.com/office/officeart/2005/8/layout/default"/>
    <dgm:cxn modelId="{88700A13-7BB7-4A58-AD91-45B19B5B6C4D}" srcId="{35A7A1EC-44B0-4488-AFDD-C1CF44904691}" destId="{6C808078-DFED-4057-A2BA-9738B6A68424}" srcOrd="8" destOrd="0" parTransId="{6A5E1B68-1AD8-47FE-B898-58A0398C8C1B}" sibTransId="{61F02FE7-3DBE-4FE4-90C6-EC7430BF426F}"/>
    <dgm:cxn modelId="{EAE7EF37-4B83-4776-A334-54866D97094F}" type="presOf" srcId="{6C808078-DFED-4057-A2BA-9738B6A68424}" destId="{114BC739-7268-4BE3-8F58-CAFE17F2E095}" srcOrd="0" destOrd="0" presId="urn:microsoft.com/office/officeart/2005/8/layout/default"/>
    <dgm:cxn modelId="{B3126338-5784-45EB-B087-705B3F837958}" srcId="{35A7A1EC-44B0-4488-AFDD-C1CF44904691}" destId="{2A978FDF-5739-4AE8-AC8D-5B77238B1712}" srcOrd="6" destOrd="0" parTransId="{F32DC33D-DF90-4C96-A61F-4F2512BC42BD}" sibTransId="{45A1811C-ACBF-4954-916F-A48F40CD5109}"/>
    <dgm:cxn modelId="{A4241445-B530-424A-AA1E-AE3D965F76F5}" type="presOf" srcId="{86A4E644-D4FE-491C-8118-ADADB3A41E3F}" destId="{B188D13D-1C57-44FE-A0A4-CE6C4C55448D}" srcOrd="0" destOrd="0" presId="urn:microsoft.com/office/officeart/2005/8/layout/default"/>
    <dgm:cxn modelId="{91718948-490A-4059-8B99-5CE25FCF3C0B}" type="presOf" srcId="{35A7A1EC-44B0-4488-AFDD-C1CF44904691}" destId="{FF7CFB41-5230-4183-9425-C6E973C31850}" srcOrd="0" destOrd="0" presId="urn:microsoft.com/office/officeart/2005/8/layout/default"/>
    <dgm:cxn modelId="{ADDC224B-BCD8-47BE-8C61-193E8C76013E}" srcId="{35A7A1EC-44B0-4488-AFDD-C1CF44904691}" destId="{1AF62E0C-D2C1-4D5D-80AC-BB48A7110C26}" srcOrd="4" destOrd="0" parTransId="{6A23ABBE-0A6F-46EC-A957-64D6AFA33FED}" sibTransId="{9C17313E-6F53-4DB3-9FD1-1BA6F7C57D66}"/>
    <dgm:cxn modelId="{E5F54778-1FD1-43E6-B6B7-FD66817B63C3}" type="presOf" srcId="{1AF62E0C-D2C1-4D5D-80AC-BB48A7110C26}" destId="{5A4F03F3-3B61-43DB-9B31-1212C3DD7F5F}" srcOrd="0" destOrd="0" presId="urn:microsoft.com/office/officeart/2005/8/layout/default"/>
    <dgm:cxn modelId="{BE93C578-1330-41F2-A1F6-D5EA56EF1230}" srcId="{35A7A1EC-44B0-4488-AFDD-C1CF44904691}" destId="{ADE28994-56BE-43E6-A243-B657F237B486}" srcOrd="1" destOrd="0" parTransId="{6E1E5EE4-AEE5-4316-9A23-FC1F8CC6C5BF}" sibTransId="{9EDAE946-1A4C-4724-BA22-0324BC61B45A}"/>
    <dgm:cxn modelId="{BB17B58A-72D6-4252-8763-6C219C53E926}" srcId="{35A7A1EC-44B0-4488-AFDD-C1CF44904691}" destId="{1A905E4F-D33A-451A-951A-281DDBA8528B}" srcOrd="2" destOrd="0" parTransId="{692A53E8-6DA9-43E8-9CA0-B1784073B016}" sibTransId="{076311A8-D951-4808-B455-835D8C7167CD}"/>
    <dgm:cxn modelId="{58FBD298-5660-4227-A786-246ECA8CD9A6}" type="presOf" srcId="{2A978FDF-5739-4AE8-AC8D-5B77238B1712}" destId="{9A21DE2D-23D9-4B20-B52B-04EF70FC45A8}" srcOrd="0" destOrd="0" presId="urn:microsoft.com/office/officeart/2005/8/layout/default"/>
    <dgm:cxn modelId="{BC2C49CA-010C-4541-9707-739B5F128B98}" srcId="{35A7A1EC-44B0-4488-AFDD-C1CF44904691}" destId="{C43E9565-AB96-4D7B-9715-B4746DB43F5A}" srcOrd="7" destOrd="0" parTransId="{560C64DB-8A31-4B1D-AB0D-47F702ACDAFF}" sibTransId="{F85A1D6E-072F-4266-8427-BABD22277494}"/>
    <dgm:cxn modelId="{33D309D4-725A-4546-B16B-54E52FE6D215}" type="presOf" srcId="{AD3DB2C3-ECE0-4201-AB3A-E4F9B0C89F6A}" destId="{754A27FB-F2EE-4727-8211-2A34C32BD804}" srcOrd="0" destOrd="0" presId="urn:microsoft.com/office/officeart/2005/8/layout/default"/>
    <dgm:cxn modelId="{9971FDD5-EEC0-4264-BFDE-8A9E11B4EE37}" srcId="{35A7A1EC-44B0-4488-AFDD-C1CF44904691}" destId="{AD3DB2C3-ECE0-4201-AB3A-E4F9B0C89F6A}" srcOrd="3" destOrd="0" parTransId="{8CEF4C8D-3497-41C8-A726-C0F16B66656C}" sibTransId="{26110545-B958-4C2C-AC99-B7EC249CA876}"/>
    <dgm:cxn modelId="{C22628DC-9161-4E13-9B19-1E73B3F880F0}" srcId="{35A7A1EC-44B0-4488-AFDD-C1CF44904691}" destId="{B19738C0-21D8-40BD-B6E5-E481C9141756}" srcOrd="5" destOrd="0" parTransId="{1F976041-E38B-4991-B69B-B4D24F719DFA}" sibTransId="{618A7DA4-2158-4B39-A674-888D32C5B20D}"/>
    <dgm:cxn modelId="{D7327DE4-5F7B-4385-9327-98D0C7572FC4}" type="presOf" srcId="{1A905E4F-D33A-451A-951A-281DDBA8528B}" destId="{294AD215-704F-4AD4-8E46-AB03502F161A}" srcOrd="0" destOrd="0" presId="urn:microsoft.com/office/officeart/2005/8/layout/default"/>
    <dgm:cxn modelId="{5F0CCAE5-1A65-4AA6-890B-7783A08B869A}" type="presOf" srcId="{B19738C0-21D8-40BD-B6E5-E481C9141756}" destId="{053FAF38-4640-4E67-AED0-0E1291F2E5BF}" srcOrd="0" destOrd="0" presId="urn:microsoft.com/office/officeart/2005/8/layout/default"/>
    <dgm:cxn modelId="{8B946F60-7C0E-464C-ABA5-D6CBE8B86EAC}" type="presParOf" srcId="{FF7CFB41-5230-4183-9425-C6E973C31850}" destId="{B188D13D-1C57-44FE-A0A4-CE6C4C55448D}" srcOrd="0" destOrd="0" presId="urn:microsoft.com/office/officeart/2005/8/layout/default"/>
    <dgm:cxn modelId="{10366AC6-86D1-409E-882C-68833EE93DD0}" type="presParOf" srcId="{FF7CFB41-5230-4183-9425-C6E973C31850}" destId="{B08194AD-5140-44E2-893D-AB74B851431D}" srcOrd="1" destOrd="0" presId="urn:microsoft.com/office/officeart/2005/8/layout/default"/>
    <dgm:cxn modelId="{F1EA0903-63A8-418E-9E75-7E96D20D69C1}" type="presParOf" srcId="{FF7CFB41-5230-4183-9425-C6E973C31850}" destId="{862EC2D8-9BBA-4F45-AEA4-01DFE174C082}" srcOrd="2" destOrd="0" presId="urn:microsoft.com/office/officeart/2005/8/layout/default"/>
    <dgm:cxn modelId="{A2D6811C-93CF-4B37-9471-4BB2615D537C}" type="presParOf" srcId="{FF7CFB41-5230-4183-9425-C6E973C31850}" destId="{542DD100-E483-4EF4-BDD9-209E81F04DEB}" srcOrd="3" destOrd="0" presId="urn:microsoft.com/office/officeart/2005/8/layout/default"/>
    <dgm:cxn modelId="{9B596606-E02F-4607-9992-9F79D423BDCB}" type="presParOf" srcId="{FF7CFB41-5230-4183-9425-C6E973C31850}" destId="{294AD215-704F-4AD4-8E46-AB03502F161A}" srcOrd="4" destOrd="0" presId="urn:microsoft.com/office/officeart/2005/8/layout/default"/>
    <dgm:cxn modelId="{63151806-9B1E-4F1A-A4E0-AE7AF2348886}" type="presParOf" srcId="{FF7CFB41-5230-4183-9425-C6E973C31850}" destId="{B6528CE7-FF14-4A16-9787-B4AAC3A4C9CB}" srcOrd="5" destOrd="0" presId="urn:microsoft.com/office/officeart/2005/8/layout/default"/>
    <dgm:cxn modelId="{BF822374-E1D2-4D67-8FF4-A720D03764B9}" type="presParOf" srcId="{FF7CFB41-5230-4183-9425-C6E973C31850}" destId="{754A27FB-F2EE-4727-8211-2A34C32BD804}" srcOrd="6" destOrd="0" presId="urn:microsoft.com/office/officeart/2005/8/layout/default"/>
    <dgm:cxn modelId="{6E3B814A-B1B3-4D43-B669-448F6DCEF158}" type="presParOf" srcId="{FF7CFB41-5230-4183-9425-C6E973C31850}" destId="{65EB106F-BF5B-4367-9DF6-4380EC7CD16B}" srcOrd="7" destOrd="0" presId="urn:microsoft.com/office/officeart/2005/8/layout/default"/>
    <dgm:cxn modelId="{88D6A730-F381-49F8-94A5-7A08150CA337}" type="presParOf" srcId="{FF7CFB41-5230-4183-9425-C6E973C31850}" destId="{5A4F03F3-3B61-43DB-9B31-1212C3DD7F5F}" srcOrd="8" destOrd="0" presId="urn:microsoft.com/office/officeart/2005/8/layout/default"/>
    <dgm:cxn modelId="{E64F2DF5-C02A-48F3-9B28-54BB7E8B80A7}" type="presParOf" srcId="{FF7CFB41-5230-4183-9425-C6E973C31850}" destId="{ABB03214-7882-4D22-8EBD-4AC1CD886FA2}" srcOrd="9" destOrd="0" presId="urn:microsoft.com/office/officeart/2005/8/layout/default"/>
    <dgm:cxn modelId="{B2ADBC71-5ADE-4CFF-AD91-912B526DB01E}" type="presParOf" srcId="{FF7CFB41-5230-4183-9425-C6E973C31850}" destId="{053FAF38-4640-4E67-AED0-0E1291F2E5BF}" srcOrd="10" destOrd="0" presId="urn:microsoft.com/office/officeart/2005/8/layout/default"/>
    <dgm:cxn modelId="{40FAB458-264B-4AC0-800B-559FE9A422B1}" type="presParOf" srcId="{FF7CFB41-5230-4183-9425-C6E973C31850}" destId="{0394FD76-6E6E-4FE1-A0F9-7E1186575C6F}" srcOrd="11" destOrd="0" presId="urn:microsoft.com/office/officeart/2005/8/layout/default"/>
    <dgm:cxn modelId="{1E332F27-B1DF-450E-A80B-0AE52B76C4E0}" type="presParOf" srcId="{FF7CFB41-5230-4183-9425-C6E973C31850}" destId="{9A21DE2D-23D9-4B20-B52B-04EF70FC45A8}" srcOrd="12" destOrd="0" presId="urn:microsoft.com/office/officeart/2005/8/layout/default"/>
    <dgm:cxn modelId="{1D149633-6DC8-42F7-9596-1BCB640B0E9D}" type="presParOf" srcId="{FF7CFB41-5230-4183-9425-C6E973C31850}" destId="{4FB4D252-F52A-4722-B094-EA804A10F130}" srcOrd="13" destOrd="0" presId="urn:microsoft.com/office/officeart/2005/8/layout/default"/>
    <dgm:cxn modelId="{462CEB30-388A-47CC-A45C-59B0BF416B80}" type="presParOf" srcId="{FF7CFB41-5230-4183-9425-C6E973C31850}" destId="{57E8AEC0-AF86-4B7B-B7C1-2BDB8C713A2C}" srcOrd="14" destOrd="0" presId="urn:microsoft.com/office/officeart/2005/8/layout/default"/>
    <dgm:cxn modelId="{DD0C5D0E-4FC3-4BF7-9616-03F8500C0181}" type="presParOf" srcId="{FF7CFB41-5230-4183-9425-C6E973C31850}" destId="{FCDDF06E-3066-4BE1-83D0-25D9050D5D68}" srcOrd="15" destOrd="0" presId="urn:microsoft.com/office/officeart/2005/8/layout/default"/>
    <dgm:cxn modelId="{3B2E78D1-D789-47F3-9280-E583B92FECCE}" type="presParOf" srcId="{FF7CFB41-5230-4183-9425-C6E973C31850}" destId="{114BC739-7268-4BE3-8F58-CAFE17F2E095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4238A8C-1C5C-47E2-8716-CD33FC33BE95}" type="doc">
      <dgm:prSet loTypeId="urn:microsoft.com/office/officeart/2005/8/layout/hierarchy2" loCatId="hierarchy" qsTypeId="urn:microsoft.com/office/officeart/2005/8/quickstyle/simple5" qsCatId="simple" csTypeId="urn:microsoft.com/office/officeart/2005/8/colors/accent5_2" csCatId="accent5" phldr="1"/>
      <dgm:spPr/>
      <dgm:t>
        <a:bodyPr/>
        <a:lstStyle/>
        <a:p>
          <a:endParaRPr lang="en-GB"/>
        </a:p>
      </dgm:t>
    </dgm:pt>
    <dgm:pt modelId="{70468727-6AA2-4989-A536-39CA67E723EF}">
      <dgm:prSet phldrT="[Text]"/>
      <dgm:spPr/>
      <dgm:t>
        <a:bodyPr/>
        <a:lstStyle/>
        <a:p>
          <a:r>
            <a:rPr lang="en-GB"/>
            <a:t>Financial Performance (FP)</a:t>
          </a:r>
        </a:p>
      </dgm:t>
    </dgm:pt>
    <dgm:pt modelId="{313CB9B3-77CD-4524-8EC5-9EC731F6E2E2}" type="parTrans" cxnId="{3AA99C3B-1A70-4C6C-9F7B-A1B25882716C}">
      <dgm:prSet/>
      <dgm:spPr/>
      <dgm:t>
        <a:bodyPr/>
        <a:lstStyle/>
        <a:p>
          <a:endParaRPr lang="en-GB"/>
        </a:p>
      </dgm:t>
    </dgm:pt>
    <dgm:pt modelId="{E281F9A3-508B-4C4B-BBDF-C6FE5607CE0E}" type="sibTrans" cxnId="{3AA99C3B-1A70-4C6C-9F7B-A1B25882716C}">
      <dgm:prSet/>
      <dgm:spPr/>
      <dgm:t>
        <a:bodyPr/>
        <a:lstStyle/>
        <a:p>
          <a:endParaRPr lang="en-GB"/>
        </a:p>
      </dgm:t>
    </dgm:pt>
    <dgm:pt modelId="{C7B67988-1FE3-48CF-83A9-13FDCF651AE2}">
      <dgm:prSet phldrT="[Text]"/>
      <dgm:spPr/>
      <dgm:t>
        <a:bodyPr/>
        <a:lstStyle/>
        <a:p>
          <a:r>
            <a:rPr lang="en-GB"/>
            <a:t>Board Size</a:t>
          </a:r>
        </a:p>
      </dgm:t>
    </dgm:pt>
    <dgm:pt modelId="{F90D48B2-884D-438A-99E7-C35421E33A68}" type="parTrans" cxnId="{84466402-7943-4FD0-AB59-66FBAC4016D0}">
      <dgm:prSet/>
      <dgm:spPr/>
      <dgm:t>
        <a:bodyPr/>
        <a:lstStyle/>
        <a:p>
          <a:endParaRPr lang="en-GB"/>
        </a:p>
      </dgm:t>
    </dgm:pt>
    <dgm:pt modelId="{4B1E23BB-724A-423D-9E93-2AE7CFD3B1B4}" type="sibTrans" cxnId="{84466402-7943-4FD0-AB59-66FBAC4016D0}">
      <dgm:prSet/>
      <dgm:spPr/>
      <dgm:t>
        <a:bodyPr/>
        <a:lstStyle/>
        <a:p>
          <a:endParaRPr lang="en-GB"/>
        </a:p>
      </dgm:t>
    </dgm:pt>
    <dgm:pt modelId="{F5DE4857-8137-4BCB-82DD-E020692CD09D}">
      <dgm:prSet phldrT="[Text]"/>
      <dgm:spPr/>
      <dgm:t>
        <a:bodyPr/>
        <a:lstStyle/>
        <a:p>
          <a:r>
            <a:rPr lang="en-GB"/>
            <a:t>Weakly negatively related to FP </a:t>
          </a:r>
        </a:p>
      </dgm:t>
    </dgm:pt>
    <dgm:pt modelId="{CFEB2262-9CE6-4E25-8263-7E080C25B79C}" type="parTrans" cxnId="{2316DE77-5E0F-4FD6-AB2D-D4A27BCE1827}">
      <dgm:prSet/>
      <dgm:spPr/>
      <dgm:t>
        <a:bodyPr/>
        <a:lstStyle/>
        <a:p>
          <a:endParaRPr lang="en-GB"/>
        </a:p>
      </dgm:t>
    </dgm:pt>
    <dgm:pt modelId="{868DB4A7-8896-4705-BE45-0A9719D23B38}" type="sibTrans" cxnId="{2316DE77-5E0F-4FD6-AB2D-D4A27BCE1827}">
      <dgm:prSet/>
      <dgm:spPr/>
      <dgm:t>
        <a:bodyPr/>
        <a:lstStyle/>
        <a:p>
          <a:endParaRPr lang="en-GB"/>
        </a:p>
      </dgm:t>
    </dgm:pt>
    <dgm:pt modelId="{AA93996D-C7D9-42E5-8C71-A4C818A92A71}">
      <dgm:prSet phldrT="[Text]"/>
      <dgm:spPr/>
      <dgm:t>
        <a:bodyPr/>
        <a:lstStyle/>
        <a:p>
          <a:r>
            <a:rPr lang="en-GB"/>
            <a:t>Significant negative association</a:t>
          </a:r>
        </a:p>
      </dgm:t>
    </dgm:pt>
    <dgm:pt modelId="{719EB47F-22EB-49E0-BBE1-F3D18262997E}" type="parTrans" cxnId="{FE5AAD07-DD27-41F7-9597-35E1138B2B1C}">
      <dgm:prSet/>
      <dgm:spPr/>
      <dgm:t>
        <a:bodyPr/>
        <a:lstStyle/>
        <a:p>
          <a:endParaRPr lang="en-GB"/>
        </a:p>
      </dgm:t>
    </dgm:pt>
    <dgm:pt modelId="{4D576606-F888-45AA-9570-79E1B3C9F3B0}" type="sibTrans" cxnId="{FE5AAD07-DD27-41F7-9597-35E1138B2B1C}">
      <dgm:prSet/>
      <dgm:spPr/>
      <dgm:t>
        <a:bodyPr/>
        <a:lstStyle/>
        <a:p>
          <a:endParaRPr lang="en-GB"/>
        </a:p>
      </dgm:t>
    </dgm:pt>
    <dgm:pt modelId="{47F0007E-9855-4A68-98BF-D752E09E73AE}">
      <dgm:prSet phldrT="[Text]"/>
      <dgm:spPr/>
      <dgm:t>
        <a:bodyPr/>
        <a:lstStyle/>
        <a:p>
          <a:r>
            <a:rPr lang="en-GB"/>
            <a:t>Weak but negative relationship</a:t>
          </a:r>
        </a:p>
      </dgm:t>
    </dgm:pt>
    <dgm:pt modelId="{D44F9F44-A750-4152-A03E-4BDC0F91F12D}" type="parTrans" cxnId="{1D88E24E-A807-4C00-ACF3-91B16A8A82E4}">
      <dgm:prSet/>
      <dgm:spPr/>
      <dgm:t>
        <a:bodyPr/>
        <a:lstStyle/>
        <a:p>
          <a:endParaRPr lang="en-GB"/>
        </a:p>
      </dgm:t>
    </dgm:pt>
    <dgm:pt modelId="{CA858171-C932-4A95-8F36-9B0FF20D3E5F}" type="sibTrans" cxnId="{1D88E24E-A807-4C00-ACF3-91B16A8A82E4}">
      <dgm:prSet/>
      <dgm:spPr/>
      <dgm:t>
        <a:bodyPr/>
        <a:lstStyle/>
        <a:p>
          <a:endParaRPr lang="en-GB"/>
        </a:p>
      </dgm:t>
    </dgm:pt>
    <dgm:pt modelId="{E4337DFE-F1B1-4924-A20A-25273980CC8E}">
      <dgm:prSet phldrT="[Text]"/>
      <dgm:spPr/>
      <dgm:t>
        <a:bodyPr/>
        <a:lstStyle/>
        <a:p>
          <a:r>
            <a:rPr lang="en-GB"/>
            <a:t>Significant positive relationship</a:t>
          </a:r>
        </a:p>
      </dgm:t>
    </dgm:pt>
    <dgm:pt modelId="{39750CC5-43E8-4E59-8EB2-02084DF90E3C}" type="parTrans" cxnId="{808746C8-E524-440C-9F52-5E48874D538C}">
      <dgm:prSet/>
      <dgm:spPr/>
      <dgm:t>
        <a:bodyPr/>
        <a:lstStyle/>
        <a:p>
          <a:endParaRPr lang="en-GB"/>
        </a:p>
      </dgm:t>
    </dgm:pt>
    <dgm:pt modelId="{ABBCB78C-93FB-4F48-935F-689218024C14}" type="sibTrans" cxnId="{808746C8-E524-440C-9F52-5E48874D538C}">
      <dgm:prSet/>
      <dgm:spPr/>
      <dgm:t>
        <a:bodyPr/>
        <a:lstStyle/>
        <a:p>
          <a:endParaRPr lang="en-GB"/>
        </a:p>
      </dgm:t>
    </dgm:pt>
    <dgm:pt modelId="{7391467A-CFFF-458B-8C94-49D98D0E8728}">
      <dgm:prSet phldrT="[Text]"/>
      <dgm:spPr/>
      <dgm:t>
        <a:bodyPr/>
        <a:lstStyle/>
        <a:p>
          <a:r>
            <a:rPr lang="en-GB"/>
            <a:t>No significant relationship</a:t>
          </a:r>
        </a:p>
      </dgm:t>
    </dgm:pt>
    <dgm:pt modelId="{74CC3775-7752-4446-BDCB-64F1ACAB054D}" type="parTrans" cxnId="{0DF32177-5411-410C-AD6D-A76853C5717A}">
      <dgm:prSet/>
      <dgm:spPr/>
      <dgm:t>
        <a:bodyPr/>
        <a:lstStyle/>
        <a:p>
          <a:endParaRPr lang="en-GB"/>
        </a:p>
      </dgm:t>
    </dgm:pt>
    <dgm:pt modelId="{E240A466-4939-4442-A5FB-6FC53EAC10AA}" type="sibTrans" cxnId="{0DF32177-5411-410C-AD6D-A76853C5717A}">
      <dgm:prSet/>
      <dgm:spPr/>
      <dgm:t>
        <a:bodyPr/>
        <a:lstStyle/>
        <a:p>
          <a:endParaRPr lang="en-GB"/>
        </a:p>
      </dgm:t>
    </dgm:pt>
    <dgm:pt modelId="{B5873498-75AB-481D-94EA-15C7DB1AFB4F}">
      <dgm:prSet phldrT="[Text]"/>
      <dgm:spPr/>
      <dgm:t>
        <a:bodyPr/>
        <a:lstStyle/>
        <a:p>
          <a:r>
            <a:rPr lang="en-GB"/>
            <a:t>Board Independence</a:t>
          </a:r>
        </a:p>
      </dgm:t>
    </dgm:pt>
    <dgm:pt modelId="{AD5BFB9B-8FBC-4CD0-B527-0140D8C1EF77}" type="parTrans" cxnId="{5DD68C04-4FB9-45C6-AA06-6217A6F09805}">
      <dgm:prSet/>
      <dgm:spPr/>
      <dgm:t>
        <a:bodyPr/>
        <a:lstStyle/>
        <a:p>
          <a:endParaRPr lang="en-GB"/>
        </a:p>
      </dgm:t>
    </dgm:pt>
    <dgm:pt modelId="{8C74BFBC-4211-41F1-9931-7C6B3A86393E}" type="sibTrans" cxnId="{5DD68C04-4FB9-45C6-AA06-6217A6F09805}">
      <dgm:prSet/>
      <dgm:spPr/>
      <dgm:t>
        <a:bodyPr/>
        <a:lstStyle/>
        <a:p>
          <a:endParaRPr lang="en-GB"/>
        </a:p>
      </dgm:t>
    </dgm:pt>
    <dgm:pt modelId="{3B408F92-0B2B-4A4A-B392-DE8CC04D231C}">
      <dgm:prSet phldrT="[Text]"/>
      <dgm:spPr/>
      <dgm:t>
        <a:bodyPr/>
        <a:lstStyle/>
        <a:p>
          <a:r>
            <a:rPr lang="en-GB"/>
            <a:t>CEO-Duality</a:t>
          </a:r>
        </a:p>
      </dgm:t>
    </dgm:pt>
    <dgm:pt modelId="{003018D0-854E-4720-BB92-FB8A49CD92F7}" type="parTrans" cxnId="{7B74DD04-8586-4CC2-9839-D10AFEBB2356}">
      <dgm:prSet/>
      <dgm:spPr/>
      <dgm:t>
        <a:bodyPr/>
        <a:lstStyle/>
        <a:p>
          <a:endParaRPr lang="en-GB"/>
        </a:p>
      </dgm:t>
    </dgm:pt>
    <dgm:pt modelId="{7192CD32-7558-4EF4-9E83-5271AB1636CC}" type="sibTrans" cxnId="{7B74DD04-8586-4CC2-9839-D10AFEBB2356}">
      <dgm:prSet/>
      <dgm:spPr/>
      <dgm:t>
        <a:bodyPr/>
        <a:lstStyle/>
        <a:p>
          <a:endParaRPr lang="en-GB"/>
        </a:p>
      </dgm:t>
    </dgm:pt>
    <dgm:pt modelId="{29BF5001-B506-4F4F-B0AE-16E91A0DB6D0}">
      <dgm:prSet phldrT="[Text]"/>
      <dgm:spPr/>
      <dgm:t>
        <a:bodyPr/>
        <a:lstStyle/>
        <a:p>
          <a:r>
            <a:rPr lang="en-GB"/>
            <a:t>Board Gender Diversity</a:t>
          </a:r>
        </a:p>
      </dgm:t>
    </dgm:pt>
    <dgm:pt modelId="{9292A1C3-CCFA-47F0-B0AB-F053B9D2ADFF}" type="parTrans" cxnId="{595383E5-B609-450B-BBCB-1A1C9864FB9B}">
      <dgm:prSet/>
      <dgm:spPr/>
      <dgm:t>
        <a:bodyPr/>
        <a:lstStyle/>
        <a:p>
          <a:endParaRPr lang="en-GB"/>
        </a:p>
      </dgm:t>
    </dgm:pt>
    <dgm:pt modelId="{17F3E238-A7FA-4719-91F7-089852BB1FA0}" type="sibTrans" cxnId="{595383E5-B609-450B-BBCB-1A1C9864FB9B}">
      <dgm:prSet/>
      <dgm:spPr/>
      <dgm:t>
        <a:bodyPr/>
        <a:lstStyle/>
        <a:p>
          <a:endParaRPr lang="en-GB"/>
        </a:p>
      </dgm:t>
    </dgm:pt>
    <dgm:pt modelId="{A974CE90-16CE-41FA-9507-20B6AC732EBA}">
      <dgm:prSet phldrT="[Text]"/>
      <dgm:spPr/>
      <dgm:t>
        <a:bodyPr/>
        <a:lstStyle/>
        <a:p>
          <a:r>
            <a:rPr lang="en-GB"/>
            <a:t>Audit Committee Size</a:t>
          </a:r>
        </a:p>
      </dgm:t>
    </dgm:pt>
    <dgm:pt modelId="{A90F9C53-D40E-4BDF-BA46-A94CB60903FA}" type="parTrans" cxnId="{E1E4DCEF-A786-451B-99FD-2524BA70A0A6}">
      <dgm:prSet/>
      <dgm:spPr/>
      <dgm:t>
        <a:bodyPr/>
        <a:lstStyle/>
        <a:p>
          <a:endParaRPr lang="en-GB"/>
        </a:p>
      </dgm:t>
    </dgm:pt>
    <dgm:pt modelId="{809FCB4C-55CF-4E3B-8DBD-D52BD462AEC8}" type="sibTrans" cxnId="{E1E4DCEF-A786-451B-99FD-2524BA70A0A6}">
      <dgm:prSet/>
      <dgm:spPr/>
      <dgm:t>
        <a:bodyPr/>
        <a:lstStyle/>
        <a:p>
          <a:endParaRPr lang="en-GB"/>
        </a:p>
      </dgm:t>
    </dgm:pt>
    <dgm:pt modelId="{FD8CA6C4-4752-4FC6-8036-A36FA4225733}">
      <dgm:prSet phldrT="[Text]"/>
      <dgm:spPr/>
      <dgm:t>
        <a:bodyPr/>
        <a:lstStyle/>
        <a:p>
          <a:r>
            <a:rPr lang="en-GB"/>
            <a:t>Agency theory</a:t>
          </a:r>
        </a:p>
      </dgm:t>
    </dgm:pt>
    <dgm:pt modelId="{ECB9920C-8F59-4C25-8FF0-3A56977AA2A5}" type="parTrans" cxnId="{5D0C0C7A-3A4C-40F4-9C96-E8143E8425FA}">
      <dgm:prSet/>
      <dgm:spPr/>
      <dgm:t>
        <a:bodyPr/>
        <a:lstStyle/>
        <a:p>
          <a:endParaRPr lang="en-GB"/>
        </a:p>
      </dgm:t>
    </dgm:pt>
    <dgm:pt modelId="{68AD6587-32AA-41B5-8936-7FB683EE0C5E}" type="sibTrans" cxnId="{5D0C0C7A-3A4C-40F4-9C96-E8143E8425FA}">
      <dgm:prSet/>
      <dgm:spPr/>
      <dgm:t>
        <a:bodyPr/>
        <a:lstStyle/>
        <a:p>
          <a:endParaRPr lang="en-GB"/>
        </a:p>
      </dgm:t>
    </dgm:pt>
    <dgm:pt modelId="{68B39ED8-5220-4AA2-A136-B7F022319F4A}">
      <dgm:prSet phldrT="[Text]"/>
      <dgm:spPr/>
      <dgm:t>
        <a:bodyPr/>
        <a:lstStyle/>
        <a:p>
          <a:r>
            <a:rPr lang="en-GB"/>
            <a:t>Stewardship Theory</a:t>
          </a:r>
        </a:p>
      </dgm:t>
    </dgm:pt>
    <dgm:pt modelId="{529197C6-A202-4BE3-A476-B19A04573E72}" type="parTrans" cxnId="{B31B7BAC-705E-4F72-8096-680D8A13ABD8}">
      <dgm:prSet/>
      <dgm:spPr/>
      <dgm:t>
        <a:bodyPr/>
        <a:lstStyle/>
        <a:p>
          <a:endParaRPr lang="en-GB"/>
        </a:p>
      </dgm:t>
    </dgm:pt>
    <dgm:pt modelId="{970794F0-1B4A-43BC-B605-F5651FC09E15}" type="sibTrans" cxnId="{B31B7BAC-705E-4F72-8096-680D8A13ABD8}">
      <dgm:prSet/>
      <dgm:spPr/>
      <dgm:t>
        <a:bodyPr/>
        <a:lstStyle/>
        <a:p>
          <a:endParaRPr lang="en-GB"/>
        </a:p>
      </dgm:t>
    </dgm:pt>
    <dgm:pt modelId="{4611CDBB-FCF7-4D96-AB80-912E9A9AAE1B}">
      <dgm:prSet phldrT="[Text]"/>
      <dgm:spPr/>
      <dgm:t>
        <a:bodyPr/>
        <a:lstStyle/>
        <a:p>
          <a:r>
            <a:rPr lang="en-GB"/>
            <a:t>Agency Theory</a:t>
          </a:r>
        </a:p>
      </dgm:t>
    </dgm:pt>
    <dgm:pt modelId="{EC6C5BF7-DB34-4457-A9AC-342C8CDCC992}" type="parTrans" cxnId="{EDE800B8-F915-4EA8-8610-4143BAF99EA3}">
      <dgm:prSet/>
      <dgm:spPr/>
      <dgm:t>
        <a:bodyPr/>
        <a:lstStyle/>
        <a:p>
          <a:endParaRPr lang="en-GB"/>
        </a:p>
      </dgm:t>
    </dgm:pt>
    <dgm:pt modelId="{B7DC962F-A389-4EF2-B93C-E62FA9D9E7C7}" type="sibTrans" cxnId="{EDE800B8-F915-4EA8-8610-4143BAF99EA3}">
      <dgm:prSet/>
      <dgm:spPr/>
      <dgm:t>
        <a:bodyPr/>
        <a:lstStyle/>
        <a:p>
          <a:endParaRPr lang="en-GB"/>
        </a:p>
      </dgm:t>
    </dgm:pt>
    <dgm:pt modelId="{53FFCFDC-FE4E-4EBF-9CEA-B71669DD5A09}">
      <dgm:prSet phldrT="[Text]"/>
      <dgm:spPr/>
      <dgm:t>
        <a:bodyPr/>
        <a:lstStyle/>
        <a:p>
          <a:r>
            <a:rPr lang="en-GB"/>
            <a:t>Resource Dependency Theory</a:t>
          </a:r>
        </a:p>
      </dgm:t>
    </dgm:pt>
    <dgm:pt modelId="{2992D745-0556-4D83-BC09-F7F6D23EA8A2}" type="parTrans" cxnId="{71C93290-A56D-4E1C-BFB3-D18AC0BEB19E}">
      <dgm:prSet/>
      <dgm:spPr/>
      <dgm:t>
        <a:bodyPr/>
        <a:lstStyle/>
        <a:p>
          <a:endParaRPr lang="en-GB"/>
        </a:p>
      </dgm:t>
    </dgm:pt>
    <dgm:pt modelId="{536E8F94-86D1-4CDA-8BE9-7E38F93807FC}" type="sibTrans" cxnId="{71C93290-A56D-4E1C-BFB3-D18AC0BEB19E}">
      <dgm:prSet/>
      <dgm:spPr/>
      <dgm:t>
        <a:bodyPr/>
        <a:lstStyle/>
        <a:p>
          <a:endParaRPr lang="en-GB"/>
        </a:p>
      </dgm:t>
    </dgm:pt>
    <dgm:pt modelId="{F69F03AF-8C90-400F-85DA-A891B4975D3D}">
      <dgm:prSet phldrT="[Text]"/>
      <dgm:spPr/>
      <dgm:t>
        <a:bodyPr/>
        <a:lstStyle/>
        <a:p>
          <a:r>
            <a:rPr lang="en-GB"/>
            <a:t>Stewardship Theory</a:t>
          </a:r>
        </a:p>
      </dgm:t>
    </dgm:pt>
    <dgm:pt modelId="{92E99E5A-302E-470F-BC41-83D6995D983F}" type="parTrans" cxnId="{25704F98-4F28-46B8-A839-2A4C734E865F}">
      <dgm:prSet/>
      <dgm:spPr/>
      <dgm:t>
        <a:bodyPr/>
        <a:lstStyle/>
        <a:p>
          <a:endParaRPr lang="en-GB"/>
        </a:p>
      </dgm:t>
    </dgm:pt>
    <dgm:pt modelId="{F49CACE7-8620-43A8-867E-63E00A997358}" type="sibTrans" cxnId="{25704F98-4F28-46B8-A839-2A4C734E865F}">
      <dgm:prSet/>
      <dgm:spPr/>
      <dgm:t>
        <a:bodyPr/>
        <a:lstStyle/>
        <a:p>
          <a:endParaRPr lang="en-GB"/>
        </a:p>
      </dgm:t>
    </dgm:pt>
    <dgm:pt modelId="{AE743DCF-3643-489E-852F-A88E1485D4A5}" type="pres">
      <dgm:prSet presAssocID="{A4238A8C-1C5C-47E2-8716-CD33FC33BE9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A6EA28D-B27D-4A9A-8231-6793C6793B97}" type="pres">
      <dgm:prSet presAssocID="{70468727-6AA2-4989-A536-39CA67E723EF}" presName="root1" presStyleCnt="0"/>
      <dgm:spPr/>
    </dgm:pt>
    <dgm:pt modelId="{4EE09534-95A9-4D82-8E27-EC4E9814E68E}" type="pres">
      <dgm:prSet presAssocID="{70468727-6AA2-4989-A536-39CA67E723EF}" presName="LevelOneTextNode" presStyleLbl="node0" presStyleIdx="0" presStyleCnt="1" custLinFactNeighborX="-26497" custLinFactNeighborY="1777">
        <dgm:presLayoutVars>
          <dgm:chPref val="3"/>
        </dgm:presLayoutVars>
      </dgm:prSet>
      <dgm:spPr/>
    </dgm:pt>
    <dgm:pt modelId="{492F6A4A-2913-4C59-AB9F-0415395CEBA4}" type="pres">
      <dgm:prSet presAssocID="{70468727-6AA2-4989-A536-39CA67E723EF}" presName="level2hierChild" presStyleCnt="0"/>
      <dgm:spPr/>
    </dgm:pt>
    <dgm:pt modelId="{316D9869-5196-4F40-A366-ABB59236FFFC}" type="pres">
      <dgm:prSet presAssocID="{F90D48B2-884D-438A-99E7-C35421E33A68}" presName="conn2-1" presStyleLbl="parChTrans1D2" presStyleIdx="0" presStyleCnt="5"/>
      <dgm:spPr/>
    </dgm:pt>
    <dgm:pt modelId="{7AF63856-3833-47B9-B078-2278DB5C894E}" type="pres">
      <dgm:prSet presAssocID="{F90D48B2-884D-438A-99E7-C35421E33A68}" presName="connTx" presStyleLbl="parChTrans1D2" presStyleIdx="0" presStyleCnt="5"/>
      <dgm:spPr/>
    </dgm:pt>
    <dgm:pt modelId="{01C3CFA9-916C-4F34-8663-C11F76EFC149}" type="pres">
      <dgm:prSet presAssocID="{C7B67988-1FE3-48CF-83A9-13FDCF651AE2}" presName="root2" presStyleCnt="0"/>
      <dgm:spPr/>
    </dgm:pt>
    <dgm:pt modelId="{D032EA0B-C858-4CDA-87EA-2072348971F7}" type="pres">
      <dgm:prSet presAssocID="{C7B67988-1FE3-48CF-83A9-13FDCF651AE2}" presName="LevelTwoTextNode" presStyleLbl="node2" presStyleIdx="0" presStyleCnt="5">
        <dgm:presLayoutVars>
          <dgm:chPref val="3"/>
        </dgm:presLayoutVars>
      </dgm:prSet>
      <dgm:spPr/>
    </dgm:pt>
    <dgm:pt modelId="{023C376E-6738-4C50-B4D0-74228B256785}" type="pres">
      <dgm:prSet presAssocID="{C7B67988-1FE3-48CF-83A9-13FDCF651AE2}" presName="level3hierChild" presStyleCnt="0"/>
      <dgm:spPr/>
    </dgm:pt>
    <dgm:pt modelId="{5F7BF44D-2C2A-4F96-AB29-01C6DF2C6C85}" type="pres">
      <dgm:prSet presAssocID="{CFEB2262-9CE6-4E25-8263-7E080C25B79C}" presName="conn2-1" presStyleLbl="parChTrans1D3" presStyleIdx="0" presStyleCnt="5"/>
      <dgm:spPr/>
    </dgm:pt>
    <dgm:pt modelId="{2A1261AB-46A4-4219-854D-F113AA2C54F4}" type="pres">
      <dgm:prSet presAssocID="{CFEB2262-9CE6-4E25-8263-7E080C25B79C}" presName="connTx" presStyleLbl="parChTrans1D3" presStyleIdx="0" presStyleCnt="5"/>
      <dgm:spPr/>
    </dgm:pt>
    <dgm:pt modelId="{A7CB0D85-13C1-4256-8F7A-C515B4586A6F}" type="pres">
      <dgm:prSet presAssocID="{F5DE4857-8137-4BCB-82DD-E020692CD09D}" presName="root2" presStyleCnt="0"/>
      <dgm:spPr/>
    </dgm:pt>
    <dgm:pt modelId="{3649D982-2941-4F98-8002-D294B4452AE2}" type="pres">
      <dgm:prSet presAssocID="{F5DE4857-8137-4BCB-82DD-E020692CD09D}" presName="LevelTwoTextNode" presStyleLbl="node3" presStyleIdx="0" presStyleCnt="5">
        <dgm:presLayoutVars>
          <dgm:chPref val="3"/>
        </dgm:presLayoutVars>
      </dgm:prSet>
      <dgm:spPr/>
    </dgm:pt>
    <dgm:pt modelId="{56C54AC5-A9B5-437E-A1AF-2A1E080A71E0}" type="pres">
      <dgm:prSet presAssocID="{F5DE4857-8137-4BCB-82DD-E020692CD09D}" presName="level3hierChild" presStyleCnt="0"/>
      <dgm:spPr/>
    </dgm:pt>
    <dgm:pt modelId="{CD23EB4F-131F-4EDB-8BD4-ACA5570E89F4}" type="pres">
      <dgm:prSet presAssocID="{ECB9920C-8F59-4C25-8FF0-3A56977AA2A5}" presName="conn2-1" presStyleLbl="parChTrans1D4" presStyleIdx="0" presStyleCnt="5"/>
      <dgm:spPr/>
    </dgm:pt>
    <dgm:pt modelId="{53D7F1E5-5270-4351-A0B9-EF060B4FA8BA}" type="pres">
      <dgm:prSet presAssocID="{ECB9920C-8F59-4C25-8FF0-3A56977AA2A5}" presName="connTx" presStyleLbl="parChTrans1D4" presStyleIdx="0" presStyleCnt="5"/>
      <dgm:spPr/>
    </dgm:pt>
    <dgm:pt modelId="{1C818B99-E52C-40F8-AD09-743AD36A14EA}" type="pres">
      <dgm:prSet presAssocID="{FD8CA6C4-4752-4FC6-8036-A36FA4225733}" presName="root2" presStyleCnt="0"/>
      <dgm:spPr/>
    </dgm:pt>
    <dgm:pt modelId="{CBA0E9D7-7003-4F89-8BA0-7D0A042397E2}" type="pres">
      <dgm:prSet presAssocID="{FD8CA6C4-4752-4FC6-8036-A36FA4225733}" presName="LevelTwoTextNode" presStyleLbl="node4" presStyleIdx="0" presStyleCnt="5">
        <dgm:presLayoutVars>
          <dgm:chPref val="3"/>
        </dgm:presLayoutVars>
      </dgm:prSet>
      <dgm:spPr/>
    </dgm:pt>
    <dgm:pt modelId="{075D3F80-8452-4277-8F6D-AC5EA15CB54D}" type="pres">
      <dgm:prSet presAssocID="{FD8CA6C4-4752-4FC6-8036-A36FA4225733}" presName="level3hierChild" presStyleCnt="0"/>
      <dgm:spPr/>
    </dgm:pt>
    <dgm:pt modelId="{DF226E68-4CC8-4FF5-83D2-7C8111D61E96}" type="pres">
      <dgm:prSet presAssocID="{AD5BFB9B-8FBC-4CD0-B527-0140D8C1EF77}" presName="conn2-1" presStyleLbl="parChTrans1D2" presStyleIdx="1" presStyleCnt="5"/>
      <dgm:spPr/>
    </dgm:pt>
    <dgm:pt modelId="{269EA1FA-0BAD-4F03-A428-AA56324FB972}" type="pres">
      <dgm:prSet presAssocID="{AD5BFB9B-8FBC-4CD0-B527-0140D8C1EF77}" presName="connTx" presStyleLbl="parChTrans1D2" presStyleIdx="1" presStyleCnt="5"/>
      <dgm:spPr/>
    </dgm:pt>
    <dgm:pt modelId="{4BC2037E-F459-46AF-9BD7-14D885C4D1A1}" type="pres">
      <dgm:prSet presAssocID="{B5873498-75AB-481D-94EA-15C7DB1AFB4F}" presName="root2" presStyleCnt="0"/>
      <dgm:spPr/>
    </dgm:pt>
    <dgm:pt modelId="{2481A5A7-BA20-40F7-B557-8E451A5B4674}" type="pres">
      <dgm:prSet presAssocID="{B5873498-75AB-481D-94EA-15C7DB1AFB4F}" presName="LevelTwoTextNode" presStyleLbl="node2" presStyleIdx="1" presStyleCnt="5">
        <dgm:presLayoutVars>
          <dgm:chPref val="3"/>
        </dgm:presLayoutVars>
      </dgm:prSet>
      <dgm:spPr/>
    </dgm:pt>
    <dgm:pt modelId="{768A62DD-00AF-4653-9237-8A68E5EE6AEA}" type="pres">
      <dgm:prSet presAssocID="{B5873498-75AB-481D-94EA-15C7DB1AFB4F}" presName="level3hierChild" presStyleCnt="0"/>
      <dgm:spPr/>
    </dgm:pt>
    <dgm:pt modelId="{CC87C979-6229-45ED-9DFB-A4B6F65ED33D}" type="pres">
      <dgm:prSet presAssocID="{719EB47F-22EB-49E0-BBE1-F3D18262997E}" presName="conn2-1" presStyleLbl="parChTrans1D3" presStyleIdx="1" presStyleCnt="5"/>
      <dgm:spPr/>
    </dgm:pt>
    <dgm:pt modelId="{0D8EAB39-1C59-44BD-AB7E-B9BFEB0B1176}" type="pres">
      <dgm:prSet presAssocID="{719EB47F-22EB-49E0-BBE1-F3D18262997E}" presName="connTx" presStyleLbl="parChTrans1D3" presStyleIdx="1" presStyleCnt="5"/>
      <dgm:spPr/>
    </dgm:pt>
    <dgm:pt modelId="{C63A9FD4-9E7C-47DD-831C-849B3FFC7524}" type="pres">
      <dgm:prSet presAssocID="{AA93996D-C7D9-42E5-8C71-A4C818A92A71}" presName="root2" presStyleCnt="0"/>
      <dgm:spPr/>
    </dgm:pt>
    <dgm:pt modelId="{DC612A04-6829-4E6C-BBED-72706D8448BE}" type="pres">
      <dgm:prSet presAssocID="{AA93996D-C7D9-42E5-8C71-A4C818A92A71}" presName="LevelTwoTextNode" presStyleLbl="node3" presStyleIdx="1" presStyleCnt="5">
        <dgm:presLayoutVars>
          <dgm:chPref val="3"/>
        </dgm:presLayoutVars>
      </dgm:prSet>
      <dgm:spPr/>
    </dgm:pt>
    <dgm:pt modelId="{1ACA53F5-B899-4E43-ABE8-E7C4496E74A8}" type="pres">
      <dgm:prSet presAssocID="{AA93996D-C7D9-42E5-8C71-A4C818A92A71}" presName="level3hierChild" presStyleCnt="0"/>
      <dgm:spPr/>
    </dgm:pt>
    <dgm:pt modelId="{8C3FA178-5E0F-44C6-B46B-44E9AEAE9748}" type="pres">
      <dgm:prSet presAssocID="{529197C6-A202-4BE3-A476-B19A04573E72}" presName="conn2-1" presStyleLbl="parChTrans1D4" presStyleIdx="1" presStyleCnt="5"/>
      <dgm:spPr/>
    </dgm:pt>
    <dgm:pt modelId="{5B70C3AE-99C1-4E06-9AC2-FAA196A2BDEA}" type="pres">
      <dgm:prSet presAssocID="{529197C6-A202-4BE3-A476-B19A04573E72}" presName="connTx" presStyleLbl="parChTrans1D4" presStyleIdx="1" presStyleCnt="5"/>
      <dgm:spPr/>
    </dgm:pt>
    <dgm:pt modelId="{544B122D-C1B2-4E53-B275-B1082A6AC640}" type="pres">
      <dgm:prSet presAssocID="{68B39ED8-5220-4AA2-A136-B7F022319F4A}" presName="root2" presStyleCnt="0"/>
      <dgm:spPr/>
    </dgm:pt>
    <dgm:pt modelId="{2E517FC6-54E1-48C5-8445-C277A9CA5190}" type="pres">
      <dgm:prSet presAssocID="{68B39ED8-5220-4AA2-A136-B7F022319F4A}" presName="LevelTwoTextNode" presStyleLbl="node4" presStyleIdx="1" presStyleCnt="5">
        <dgm:presLayoutVars>
          <dgm:chPref val="3"/>
        </dgm:presLayoutVars>
      </dgm:prSet>
      <dgm:spPr/>
    </dgm:pt>
    <dgm:pt modelId="{EEB02859-BEDD-4B60-B674-F2699C25F0A0}" type="pres">
      <dgm:prSet presAssocID="{68B39ED8-5220-4AA2-A136-B7F022319F4A}" presName="level3hierChild" presStyleCnt="0"/>
      <dgm:spPr/>
    </dgm:pt>
    <dgm:pt modelId="{0DB606DF-84EA-436A-AFDF-89F90127242B}" type="pres">
      <dgm:prSet presAssocID="{003018D0-854E-4720-BB92-FB8A49CD92F7}" presName="conn2-1" presStyleLbl="parChTrans1D2" presStyleIdx="2" presStyleCnt="5"/>
      <dgm:spPr/>
    </dgm:pt>
    <dgm:pt modelId="{E538ECD9-B06F-4A3E-A60F-F777BC1653BA}" type="pres">
      <dgm:prSet presAssocID="{003018D0-854E-4720-BB92-FB8A49CD92F7}" presName="connTx" presStyleLbl="parChTrans1D2" presStyleIdx="2" presStyleCnt="5"/>
      <dgm:spPr/>
    </dgm:pt>
    <dgm:pt modelId="{ECC41C10-4563-4DB1-A5ED-D83605D14327}" type="pres">
      <dgm:prSet presAssocID="{3B408F92-0B2B-4A4A-B392-DE8CC04D231C}" presName="root2" presStyleCnt="0"/>
      <dgm:spPr/>
    </dgm:pt>
    <dgm:pt modelId="{9D991339-0AD4-4214-8E65-D494A59BADD7}" type="pres">
      <dgm:prSet presAssocID="{3B408F92-0B2B-4A4A-B392-DE8CC04D231C}" presName="LevelTwoTextNode" presStyleLbl="node2" presStyleIdx="2" presStyleCnt="5">
        <dgm:presLayoutVars>
          <dgm:chPref val="3"/>
        </dgm:presLayoutVars>
      </dgm:prSet>
      <dgm:spPr/>
    </dgm:pt>
    <dgm:pt modelId="{69188F2E-FFE3-4D51-9B05-724B6DC464C3}" type="pres">
      <dgm:prSet presAssocID="{3B408F92-0B2B-4A4A-B392-DE8CC04D231C}" presName="level3hierChild" presStyleCnt="0"/>
      <dgm:spPr/>
    </dgm:pt>
    <dgm:pt modelId="{AA820AE6-AC6E-4801-A4AA-749E1C898FAB}" type="pres">
      <dgm:prSet presAssocID="{D44F9F44-A750-4152-A03E-4BDC0F91F12D}" presName="conn2-1" presStyleLbl="parChTrans1D3" presStyleIdx="2" presStyleCnt="5"/>
      <dgm:spPr/>
    </dgm:pt>
    <dgm:pt modelId="{86EE7628-5B90-4923-AAC2-8C284A0B9E85}" type="pres">
      <dgm:prSet presAssocID="{D44F9F44-A750-4152-A03E-4BDC0F91F12D}" presName="connTx" presStyleLbl="parChTrans1D3" presStyleIdx="2" presStyleCnt="5"/>
      <dgm:spPr/>
    </dgm:pt>
    <dgm:pt modelId="{D3CEEC36-607F-42CB-9FBB-E78FDC8215A0}" type="pres">
      <dgm:prSet presAssocID="{47F0007E-9855-4A68-98BF-D752E09E73AE}" presName="root2" presStyleCnt="0"/>
      <dgm:spPr/>
    </dgm:pt>
    <dgm:pt modelId="{64A2C618-EC8E-477C-96B6-7EBE58817D2F}" type="pres">
      <dgm:prSet presAssocID="{47F0007E-9855-4A68-98BF-D752E09E73AE}" presName="LevelTwoTextNode" presStyleLbl="node3" presStyleIdx="2" presStyleCnt="5">
        <dgm:presLayoutVars>
          <dgm:chPref val="3"/>
        </dgm:presLayoutVars>
      </dgm:prSet>
      <dgm:spPr/>
    </dgm:pt>
    <dgm:pt modelId="{F860FAE8-007D-491B-BA67-0C8CF7840AA5}" type="pres">
      <dgm:prSet presAssocID="{47F0007E-9855-4A68-98BF-D752E09E73AE}" presName="level3hierChild" presStyleCnt="0"/>
      <dgm:spPr/>
    </dgm:pt>
    <dgm:pt modelId="{472D7090-9F26-4159-B530-3A8FE9D13F6B}" type="pres">
      <dgm:prSet presAssocID="{EC6C5BF7-DB34-4457-A9AC-342C8CDCC992}" presName="conn2-1" presStyleLbl="parChTrans1D4" presStyleIdx="2" presStyleCnt="5"/>
      <dgm:spPr/>
    </dgm:pt>
    <dgm:pt modelId="{9B6FBCC0-9A59-4828-9703-D4EE5034CCF7}" type="pres">
      <dgm:prSet presAssocID="{EC6C5BF7-DB34-4457-A9AC-342C8CDCC992}" presName="connTx" presStyleLbl="parChTrans1D4" presStyleIdx="2" presStyleCnt="5"/>
      <dgm:spPr/>
    </dgm:pt>
    <dgm:pt modelId="{07021140-8524-42CE-8AAD-83D5A3B8C7BC}" type="pres">
      <dgm:prSet presAssocID="{4611CDBB-FCF7-4D96-AB80-912E9A9AAE1B}" presName="root2" presStyleCnt="0"/>
      <dgm:spPr/>
    </dgm:pt>
    <dgm:pt modelId="{85358CFF-83B9-4583-8716-F9FEEE0402B0}" type="pres">
      <dgm:prSet presAssocID="{4611CDBB-FCF7-4D96-AB80-912E9A9AAE1B}" presName="LevelTwoTextNode" presStyleLbl="node4" presStyleIdx="2" presStyleCnt="5">
        <dgm:presLayoutVars>
          <dgm:chPref val="3"/>
        </dgm:presLayoutVars>
      </dgm:prSet>
      <dgm:spPr/>
    </dgm:pt>
    <dgm:pt modelId="{A8C6D91E-41CE-4B2A-9719-2E0A0B35148C}" type="pres">
      <dgm:prSet presAssocID="{4611CDBB-FCF7-4D96-AB80-912E9A9AAE1B}" presName="level3hierChild" presStyleCnt="0"/>
      <dgm:spPr/>
    </dgm:pt>
    <dgm:pt modelId="{A0E72A02-2A84-483C-B781-FD62DAEFE3DA}" type="pres">
      <dgm:prSet presAssocID="{9292A1C3-CCFA-47F0-B0AB-F053B9D2ADFF}" presName="conn2-1" presStyleLbl="parChTrans1D2" presStyleIdx="3" presStyleCnt="5"/>
      <dgm:spPr/>
    </dgm:pt>
    <dgm:pt modelId="{03ADF468-1C69-4635-B1EC-A5CEA2C41B9E}" type="pres">
      <dgm:prSet presAssocID="{9292A1C3-CCFA-47F0-B0AB-F053B9D2ADFF}" presName="connTx" presStyleLbl="parChTrans1D2" presStyleIdx="3" presStyleCnt="5"/>
      <dgm:spPr/>
    </dgm:pt>
    <dgm:pt modelId="{E1E11D18-475E-47B3-BEB2-80A11ED94747}" type="pres">
      <dgm:prSet presAssocID="{29BF5001-B506-4F4F-B0AE-16E91A0DB6D0}" presName="root2" presStyleCnt="0"/>
      <dgm:spPr/>
    </dgm:pt>
    <dgm:pt modelId="{BC5CAA97-C6E2-42C0-A79F-F4CC4A9ECE71}" type="pres">
      <dgm:prSet presAssocID="{29BF5001-B506-4F4F-B0AE-16E91A0DB6D0}" presName="LevelTwoTextNode" presStyleLbl="node2" presStyleIdx="3" presStyleCnt="5">
        <dgm:presLayoutVars>
          <dgm:chPref val="3"/>
        </dgm:presLayoutVars>
      </dgm:prSet>
      <dgm:spPr/>
    </dgm:pt>
    <dgm:pt modelId="{199471B2-8A76-4266-9DCC-716CEFB81BDC}" type="pres">
      <dgm:prSet presAssocID="{29BF5001-B506-4F4F-B0AE-16E91A0DB6D0}" presName="level3hierChild" presStyleCnt="0"/>
      <dgm:spPr/>
    </dgm:pt>
    <dgm:pt modelId="{99F56BA9-E62B-4A88-B755-FA0A37095C0A}" type="pres">
      <dgm:prSet presAssocID="{39750CC5-43E8-4E59-8EB2-02084DF90E3C}" presName="conn2-1" presStyleLbl="parChTrans1D3" presStyleIdx="3" presStyleCnt="5"/>
      <dgm:spPr/>
    </dgm:pt>
    <dgm:pt modelId="{27202395-A36D-4287-A31A-C229C9084E07}" type="pres">
      <dgm:prSet presAssocID="{39750CC5-43E8-4E59-8EB2-02084DF90E3C}" presName="connTx" presStyleLbl="parChTrans1D3" presStyleIdx="3" presStyleCnt="5"/>
      <dgm:spPr/>
    </dgm:pt>
    <dgm:pt modelId="{3451F01F-DDA0-4E1D-86EC-9B970BAF43E9}" type="pres">
      <dgm:prSet presAssocID="{E4337DFE-F1B1-4924-A20A-25273980CC8E}" presName="root2" presStyleCnt="0"/>
      <dgm:spPr/>
    </dgm:pt>
    <dgm:pt modelId="{62612CF0-4DB3-46B0-A004-F79820D9A8C5}" type="pres">
      <dgm:prSet presAssocID="{E4337DFE-F1B1-4924-A20A-25273980CC8E}" presName="LevelTwoTextNode" presStyleLbl="node3" presStyleIdx="3" presStyleCnt="5">
        <dgm:presLayoutVars>
          <dgm:chPref val="3"/>
        </dgm:presLayoutVars>
      </dgm:prSet>
      <dgm:spPr/>
    </dgm:pt>
    <dgm:pt modelId="{62C5C5C9-91C3-4CD9-9B3B-C32140F11792}" type="pres">
      <dgm:prSet presAssocID="{E4337DFE-F1B1-4924-A20A-25273980CC8E}" presName="level3hierChild" presStyleCnt="0"/>
      <dgm:spPr/>
    </dgm:pt>
    <dgm:pt modelId="{DF90901A-DFFB-44C8-AB60-0DB93DA8D9F2}" type="pres">
      <dgm:prSet presAssocID="{2992D745-0556-4D83-BC09-F7F6D23EA8A2}" presName="conn2-1" presStyleLbl="parChTrans1D4" presStyleIdx="3" presStyleCnt="5"/>
      <dgm:spPr/>
    </dgm:pt>
    <dgm:pt modelId="{DA944338-51E9-40FF-961A-C5508F628A9B}" type="pres">
      <dgm:prSet presAssocID="{2992D745-0556-4D83-BC09-F7F6D23EA8A2}" presName="connTx" presStyleLbl="parChTrans1D4" presStyleIdx="3" presStyleCnt="5"/>
      <dgm:spPr/>
    </dgm:pt>
    <dgm:pt modelId="{8786FC90-5010-4AD7-9E34-C04E6536DF41}" type="pres">
      <dgm:prSet presAssocID="{53FFCFDC-FE4E-4EBF-9CEA-B71669DD5A09}" presName="root2" presStyleCnt="0"/>
      <dgm:spPr/>
    </dgm:pt>
    <dgm:pt modelId="{21C559F2-DEBC-49EF-8933-08857790802E}" type="pres">
      <dgm:prSet presAssocID="{53FFCFDC-FE4E-4EBF-9CEA-B71669DD5A09}" presName="LevelTwoTextNode" presStyleLbl="node4" presStyleIdx="3" presStyleCnt="5">
        <dgm:presLayoutVars>
          <dgm:chPref val="3"/>
        </dgm:presLayoutVars>
      </dgm:prSet>
      <dgm:spPr/>
    </dgm:pt>
    <dgm:pt modelId="{AC7F7D0D-AC2C-4678-98E5-42DA707225E8}" type="pres">
      <dgm:prSet presAssocID="{53FFCFDC-FE4E-4EBF-9CEA-B71669DD5A09}" presName="level3hierChild" presStyleCnt="0"/>
      <dgm:spPr/>
    </dgm:pt>
    <dgm:pt modelId="{93788323-31BD-4986-9747-C989149E0B0E}" type="pres">
      <dgm:prSet presAssocID="{A90F9C53-D40E-4BDF-BA46-A94CB60903FA}" presName="conn2-1" presStyleLbl="parChTrans1D2" presStyleIdx="4" presStyleCnt="5"/>
      <dgm:spPr/>
    </dgm:pt>
    <dgm:pt modelId="{1843CA53-8686-4BA4-841D-C0EB51C7E8DA}" type="pres">
      <dgm:prSet presAssocID="{A90F9C53-D40E-4BDF-BA46-A94CB60903FA}" presName="connTx" presStyleLbl="parChTrans1D2" presStyleIdx="4" presStyleCnt="5"/>
      <dgm:spPr/>
    </dgm:pt>
    <dgm:pt modelId="{7151672B-1D6C-4973-B065-2680955A32CE}" type="pres">
      <dgm:prSet presAssocID="{A974CE90-16CE-41FA-9507-20B6AC732EBA}" presName="root2" presStyleCnt="0"/>
      <dgm:spPr/>
    </dgm:pt>
    <dgm:pt modelId="{AA893FB2-CE40-4B9F-953C-CC130F710EDD}" type="pres">
      <dgm:prSet presAssocID="{A974CE90-16CE-41FA-9507-20B6AC732EBA}" presName="LevelTwoTextNode" presStyleLbl="node2" presStyleIdx="4" presStyleCnt="5">
        <dgm:presLayoutVars>
          <dgm:chPref val="3"/>
        </dgm:presLayoutVars>
      </dgm:prSet>
      <dgm:spPr/>
    </dgm:pt>
    <dgm:pt modelId="{257D09B6-9F1C-428E-9710-9A00AB697E36}" type="pres">
      <dgm:prSet presAssocID="{A974CE90-16CE-41FA-9507-20B6AC732EBA}" presName="level3hierChild" presStyleCnt="0"/>
      <dgm:spPr/>
    </dgm:pt>
    <dgm:pt modelId="{B1CCE87E-C1C4-4AD1-822B-E56B879062A5}" type="pres">
      <dgm:prSet presAssocID="{74CC3775-7752-4446-BDCB-64F1ACAB054D}" presName="conn2-1" presStyleLbl="parChTrans1D3" presStyleIdx="4" presStyleCnt="5"/>
      <dgm:spPr/>
    </dgm:pt>
    <dgm:pt modelId="{4BE9B36F-14A6-409F-9491-261F6EEB7D93}" type="pres">
      <dgm:prSet presAssocID="{74CC3775-7752-4446-BDCB-64F1ACAB054D}" presName="connTx" presStyleLbl="parChTrans1D3" presStyleIdx="4" presStyleCnt="5"/>
      <dgm:spPr/>
    </dgm:pt>
    <dgm:pt modelId="{8EB6EE8C-7ADD-4014-874B-AE0894DD5CD2}" type="pres">
      <dgm:prSet presAssocID="{7391467A-CFFF-458B-8C94-49D98D0E8728}" presName="root2" presStyleCnt="0"/>
      <dgm:spPr/>
    </dgm:pt>
    <dgm:pt modelId="{63EDA982-C6FD-49FC-898E-C1755C3683AE}" type="pres">
      <dgm:prSet presAssocID="{7391467A-CFFF-458B-8C94-49D98D0E8728}" presName="LevelTwoTextNode" presStyleLbl="node3" presStyleIdx="4" presStyleCnt="5">
        <dgm:presLayoutVars>
          <dgm:chPref val="3"/>
        </dgm:presLayoutVars>
      </dgm:prSet>
      <dgm:spPr/>
    </dgm:pt>
    <dgm:pt modelId="{68EA30D0-6C2F-4007-A5CA-CAC187E02CB4}" type="pres">
      <dgm:prSet presAssocID="{7391467A-CFFF-458B-8C94-49D98D0E8728}" presName="level3hierChild" presStyleCnt="0"/>
      <dgm:spPr/>
    </dgm:pt>
    <dgm:pt modelId="{E078FB54-98E2-491C-89C3-AED755ED72D6}" type="pres">
      <dgm:prSet presAssocID="{92E99E5A-302E-470F-BC41-83D6995D983F}" presName="conn2-1" presStyleLbl="parChTrans1D4" presStyleIdx="4" presStyleCnt="5"/>
      <dgm:spPr/>
    </dgm:pt>
    <dgm:pt modelId="{6FD526E3-EDCA-406C-A894-AA3B34A62277}" type="pres">
      <dgm:prSet presAssocID="{92E99E5A-302E-470F-BC41-83D6995D983F}" presName="connTx" presStyleLbl="parChTrans1D4" presStyleIdx="4" presStyleCnt="5"/>
      <dgm:spPr/>
    </dgm:pt>
    <dgm:pt modelId="{61B32B38-0949-4B01-895E-598E122BA688}" type="pres">
      <dgm:prSet presAssocID="{F69F03AF-8C90-400F-85DA-A891B4975D3D}" presName="root2" presStyleCnt="0"/>
      <dgm:spPr/>
    </dgm:pt>
    <dgm:pt modelId="{4F07A114-8ED7-4BB1-960F-352362BBA843}" type="pres">
      <dgm:prSet presAssocID="{F69F03AF-8C90-400F-85DA-A891B4975D3D}" presName="LevelTwoTextNode" presStyleLbl="node4" presStyleIdx="4" presStyleCnt="5">
        <dgm:presLayoutVars>
          <dgm:chPref val="3"/>
        </dgm:presLayoutVars>
      </dgm:prSet>
      <dgm:spPr/>
    </dgm:pt>
    <dgm:pt modelId="{0DBBD7A6-68A2-441A-89ED-4EEB0BC828F2}" type="pres">
      <dgm:prSet presAssocID="{F69F03AF-8C90-400F-85DA-A891B4975D3D}" presName="level3hierChild" presStyleCnt="0"/>
      <dgm:spPr/>
    </dgm:pt>
  </dgm:ptLst>
  <dgm:cxnLst>
    <dgm:cxn modelId="{84466402-7943-4FD0-AB59-66FBAC4016D0}" srcId="{70468727-6AA2-4989-A536-39CA67E723EF}" destId="{C7B67988-1FE3-48CF-83A9-13FDCF651AE2}" srcOrd="0" destOrd="0" parTransId="{F90D48B2-884D-438A-99E7-C35421E33A68}" sibTransId="{4B1E23BB-724A-423D-9E93-2AE7CFD3B1B4}"/>
    <dgm:cxn modelId="{5DD68C04-4FB9-45C6-AA06-6217A6F09805}" srcId="{70468727-6AA2-4989-A536-39CA67E723EF}" destId="{B5873498-75AB-481D-94EA-15C7DB1AFB4F}" srcOrd="1" destOrd="0" parTransId="{AD5BFB9B-8FBC-4CD0-B527-0140D8C1EF77}" sibTransId="{8C74BFBC-4211-41F1-9931-7C6B3A86393E}"/>
    <dgm:cxn modelId="{7B74DD04-8586-4CC2-9839-D10AFEBB2356}" srcId="{70468727-6AA2-4989-A536-39CA67E723EF}" destId="{3B408F92-0B2B-4A4A-B392-DE8CC04D231C}" srcOrd="2" destOrd="0" parTransId="{003018D0-854E-4720-BB92-FB8A49CD92F7}" sibTransId="{7192CD32-7558-4EF4-9E83-5271AB1636CC}"/>
    <dgm:cxn modelId="{FE5AAD07-DD27-41F7-9597-35E1138B2B1C}" srcId="{B5873498-75AB-481D-94EA-15C7DB1AFB4F}" destId="{AA93996D-C7D9-42E5-8C71-A4C818A92A71}" srcOrd="0" destOrd="0" parTransId="{719EB47F-22EB-49E0-BBE1-F3D18262997E}" sibTransId="{4D576606-F888-45AA-9570-79E1B3C9F3B0}"/>
    <dgm:cxn modelId="{08062708-DAB1-41A7-97E4-1A10E597A64E}" type="presOf" srcId="{9292A1C3-CCFA-47F0-B0AB-F053B9D2ADFF}" destId="{A0E72A02-2A84-483C-B781-FD62DAEFE3DA}" srcOrd="0" destOrd="0" presId="urn:microsoft.com/office/officeart/2005/8/layout/hierarchy2"/>
    <dgm:cxn modelId="{4C11CE0B-7F12-4D33-BE21-A6C14CC95E2A}" type="presOf" srcId="{53FFCFDC-FE4E-4EBF-9CEA-B71669DD5A09}" destId="{21C559F2-DEBC-49EF-8933-08857790802E}" srcOrd="0" destOrd="0" presId="urn:microsoft.com/office/officeart/2005/8/layout/hierarchy2"/>
    <dgm:cxn modelId="{1B65EF10-59F5-446A-985D-FD664166590F}" type="presOf" srcId="{CFEB2262-9CE6-4E25-8263-7E080C25B79C}" destId="{2A1261AB-46A4-4219-854D-F113AA2C54F4}" srcOrd="1" destOrd="0" presId="urn:microsoft.com/office/officeart/2005/8/layout/hierarchy2"/>
    <dgm:cxn modelId="{F5F4241A-565D-4942-B211-2EE89A9764B8}" type="presOf" srcId="{529197C6-A202-4BE3-A476-B19A04573E72}" destId="{8C3FA178-5E0F-44C6-B46B-44E9AEAE9748}" srcOrd="0" destOrd="0" presId="urn:microsoft.com/office/officeart/2005/8/layout/hierarchy2"/>
    <dgm:cxn modelId="{AFF7402A-37BA-499F-933E-A094335865BE}" type="presOf" srcId="{7391467A-CFFF-458B-8C94-49D98D0E8728}" destId="{63EDA982-C6FD-49FC-898E-C1755C3683AE}" srcOrd="0" destOrd="0" presId="urn:microsoft.com/office/officeart/2005/8/layout/hierarchy2"/>
    <dgm:cxn modelId="{6C8BE02A-974E-422B-B4C3-293DA7A48B94}" type="presOf" srcId="{D44F9F44-A750-4152-A03E-4BDC0F91F12D}" destId="{86EE7628-5B90-4923-AAC2-8C284A0B9E85}" srcOrd="1" destOrd="0" presId="urn:microsoft.com/office/officeart/2005/8/layout/hierarchy2"/>
    <dgm:cxn modelId="{2D739F2E-784F-4901-9426-19E18522DDFF}" type="presOf" srcId="{EC6C5BF7-DB34-4457-A9AC-342C8CDCC992}" destId="{9B6FBCC0-9A59-4828-9703-D4EE5034CCF7}" srcOrd="1" destOrd="0" presId="urn:microsoft.com/office/officeart/2005/8/layout/hierarchy2"/>
    <dgm:cxn modelId="{3BF7982F-7E85-4355-B518-BC96C6C9CE55}" type="presOf" srcId="{F90D48B2-884D-438A-99E7-C35421E33A68}" destId="{7AF63856-3833-47B9-B078-2278DB5C894E}" srcOrd="1" destOrd="0" presId="urn:microsoft.com/office/officeart/2005/8/layout/hierarchy2"/>
    <dgm:cxn modelId="{BD50CF30-4E19-463B-8FB3-2C427EF58F00}" type="presOf" srcId="{68B39ED8-5220-4AA2-A136-B7F022319F4A}" destId="{2E517FC6-54E1-48C5-8445-C277A9CA5190}" srcOrd="0" destOrd="0" presId="urn:microsoft.com/office/officeart/2005/8/layout/hierarchy2"/>
    <dgm:cxn modelId="{7703BC31-600B-4C20-9436-7F7560001B5F}" type="presOf" srcId="{AD5BFB9B-8FBC-4CD0-B527-0140D8C1EF77}" destId="{DF226E68-4CC8-4FF5-83D2-7C8111D61E96}" srcOrd="0" destOrd="0" presId="urn:microsoft.com/office/officeart/2005/8/layout/hierarchy2"/>
    <dgm:cxn modelId="{F35E1534-7E3D-46D7-99EF-0FEBBD9CA186}" type="presOf" srcId="{74CC3775-7752-4446-BDCB-64F1ACAB054D}" destId="{4BE9B36F-14A6-409F-9491-261F6EEB7D93}" srcOrd="1" destOrd="0" presId="urn:microsoft.com/office/officeart/2005/8/layout/hierarchy2"/>
    <dgm:cxn modelId="{9BD0DE35-5196-4F08-B920-2706C0EBE6CF}" type="presOf" srcId="{39750CC5-43E8-4E59-8EB2-02084DF90E3C}" destId="{27202395-A36D-4287-A31A-C229C9084E07}" srcOrd="1" destOrd="0" presId="urn:microsoft.com/office/officeart/2005/8/layout/hierarchy2"/>
    <dgm:cxn modelId="{D9E23938-4A7B-49F8-B50A-EC5DD6722EBF}" type="presOf" srcId="{AD5BFB9B-8FBC-4CD0-B527-0140D8C1EF77}" destId="{269EA1FA-0BAD-4F03-A428-AA56324FB972}" srcOrd="1" destOrd="0" presId="urn:microsoft.com/office/officeart/2005/8/layout/hierarchy2"/>
    <dgm:cxn modelId="{3AA99C3B-1A70-4C6C-9F7B-A1B25882716C}" srcId="{A4238A8C-1C5C-47E2-8716-CD33FC33BE95}" destId="{70468727-6AA2-4989-A536-39CA67E723EF}" srcOrd="0" destOrd="0" parTransId="{313CB9B3-77CD-4524-8EC5-9EC731F6E2E2}" sibTransId="{E281F9A3-508B-4C4B-BBDF-C6FE5607CE0E}"/>
    <dgm:cxn modelId="{A3CE0C5F-C605-42C5-8E11-A0462C90CAA4}" type="presOf" srcId="{47F0007E-9855-4A68-98BF-D752E09E73AE}" destId="{64A2C618-EC8E-477C-96B6-7EBE58817D2F}" srcOrd="0" destOrd="0" presId="urn:microsoft.com/office/officeart/2005/8/layout/hierarchy2"/>
    <dgm:cxn modelId="{CC9E4A41-E188-4631-B00C-C0FAC54C4EF0}" type="presOf" srcId="{39750CC5-43E8-4E59-8EB2-02084DF90E3C}" destId="{99F56BA9-E62B-4A88-B755-FA0A37095C0A}" srcOrd="0" destOrd="0" presId="urn:microsoft.com/office/officeart/2005/8/layout/hierarchy2"/>
    <dgm:cxn modelId="{FA82C442-D461-4BFD-B6D7-6E8B822E326A}" type="presOf" srcId="{FD8CA6C4-4752-4FC6-8036-A36FA4225733}" destId="{CBA0E9D7-7003-4F89-8BA0-7D0A042397E2}" srcOrd="0" destOrd="0" presId="urn:microsoft.com/office/officeart/2005/8/layout/hierarchy2"/>
    <dgm:cxn modelId="{C7FBEA62-4B02-45FE-B3E7-C442C1570065}" type="presOf" srcId="{29BF5001-B506-4F4F-B0AE-16E91A0DB6D0}" destId="{BC5CAA97-C6E2-42C0-A79F-F4CC4A9ECE71}" srcOrd="0" destOrd="0" presId="urn:microsoft.com/office/officeart/2005/8/layout/hierarchy2"/>
    <dgm:cxn modelId="{554C0047-500E-478C-8C05-18E32A4E6241}" type="presOf" srcId="{D44F9F44-A750-4152-A03E-4BDC0F91F12D}" destId="{AA820AE6-AC6E-4801-A4AA-749E1C898FAB}" srcOrd="0" destOrd="0" presId="urn:microsoft.com/office/officeart/2005/8/layout/hierarchy2"/>
    <dgm:cxn modelId="{EA71046A-A6F1-4994-A787-FDD80208DD2E}" type="presOf" srcId="{AA93996D-C7D9-42E5-8C71-A4C818A92A71}" destId="{DC612A04-6829-4E6C-BBED-72706D8448BE}" srcOrd="0" destOrd="0" presId="urn:microsoft.com/office/officeart/2005/8/layout/hierarchy2"/>
    <dgm:cxn modelId="{88C93D6B-0BA1-4119-9115-6A4C4B09E619}" type="presOf" srcId="{92E99E5A-302E-470F-BC41-83D6995D983F}" destId="{E078FB54-98E2-491C-89C3-AED755ED72D6}" srcOrd="0" destOrd="0" presId="urn:microsoft.com/office/officeart/2005/8/layout/hierarchy2"/>
    <dgm:cxn modelId="{82EFF64C-09EF-4F96-9E0B-7A3851A7EA05}" type="presOf" srcId="{A974CE90-16CE-41FA-9507-20B6AC732EBA}" destId="{AA893FB2-CE40-4B9F-953C-CC130F710EDD}" srcOrd="0" destOrd="0" presId="urn:microsoft.com/office/officeart/2005/8/layout/hierarchy2"/>
    <dgm:cxn modelId="{9D72394D-20E1-4EA5-BF05-0C319AD92BDE}" type="presOf" srcId="{719EB47F-22EB-49E0-BBE1-F3D18262997E}" destId="{CC87C979-6229-45ED-9DFB-A4B6F65ED33D}" srcOrd="0" destOrd="0" presId="urn:microsoft.com/office/officeart/2005/8/layout/hierarchy2"/>
    <dgm:cxn modelId="{1D88E24E-A807-4C00-ACF3-91B16A8A82E4}" srcId="{3B408F92-0B2B-4A4A-B392-DE8CC04D231C}" destId="{47F0007E-9855-4A68-98BF-D752E09E73AE}" srcOrd="0" destOrd="0" parTransId="{D44F9F44-A750-4152-A03E-4BDC0F91F12D}" sibTransId="{CA858171-C932-4A95-8F36-9B0FF20D3E5F}"/>
    <dgm:cxn modelId="{987C1570-4DA3-4B3A-8061-74BA6E9C2002}" type="presOf" srcId="{C7B67988-1FE3-48CF-83A9-13FDCF651AE2}" destId="{D032EA0B-C858-4CDA-87EA-2072348971F7}" srcOrd="0" destOrd="0" presId="urn:microsoft.com/office/officeart/2005/8/layout/hierarchy2"/>
    <dgm:cxn modelId="{69F27A76-9DA6-4539-B033-DE8304450FA3}" type="presOf" srcId="{ECB9920C-8F59-4C25-8FF0-3A56977AA2A5}" destId="{CD23EB4F-131F-4EDB-8BD4-ACA5570E89F4}" srcOrd="0" destOrd="0" presId="urn:microsoft.com/office/officeart/2005/8/layout/hierarchy2"/>
    <dgm:cxn modelId="{0DF32177-5411-410C-AD6D-A76853C5717A}" srcId="{A974CE90-16CE-41FA-9507-20B6AC732EBA}" destId="{7391467A-CFFF-458B-8C94-49D98D0E8728}" srcOrd="0" destOrd="0" parTransId="{74CC3775-7752-4446-BDCB-64F1ACAB054D}" sibTransId="{E240A466-4939-4442-A5FB-6FC53EAC10AA}"/>
    <dgm:cxn modelId="{2316DE77-5E0F-4FD6-AB2D-D4A27BCE1827}" srcId="{C7B67988-1FE3-48CF-83A9-13FDCF651AE2}" destId="{F5DE4857-8137-4BCB-82DD-E020692CD09D}" srcOrd="0" destOrd="0" parTransId="{CFEB2262-9CE6-4E25-8263-7E080C25B79C}" sibTransId="{868DB4A7-8896-4705-BE45-0A9719D23B38}"/>
    <dgm:cxn modelId="{484EFB57-DA69-401C-9372-3898B5095029}" type="presOf" srcId="{3B408F92-0B2B-4A4A-B392-DE8CC04D231C}" destId="{9D991339-0AD4-4214-8E65-D494A59BADD7}" srcOrd="0" destOrd="0" presId="urn:microsoft.com/office/officeart/2005/8/layout/hierarchy2"/>
    <dgm:cxn modelId="{B8526459-57B7-4AFF-9620-4D1A6D3096BD}" type="presOf" srcId="{A4238A8C-1C5C-47E2-8716-CD33FC33BE95}" destId="{AE743DCF-3643-489E-852F-A88E1485D4A5}" srcOrd="0" destOrd="0" presId="urn:microsoft.com/office/officeart/2005/8/layout/hierarchy2"/>
    <dgm:cxn modelId="{5D0C0C7A-3A4C-40F4-9C96-E8143E8425FA}" srcId="{F5DE4857-8137-4BCB-82DD-E020692CD09D}" destId="{FD8CA6C4-4752-4FC6-8036-A36FA4225733}" srcOrd="0" destOrd="0" parTransId="{ECB9920C-8F59-4C25-8FF0-3A56977AA2A5}" sibTransId="{68AD6587-32AA-41B5-8936-7FB683EE0C5E}"/>
    <dgm:cxn modelId="{F9AD1E82-99BF-4E5F-A5E7-5BBE685D7506}" type="presOf" srcId="{ECB9920C-8F59-4C25-8FF0-3A56977AA2A5}" destId="{53D7F1E5-5270-4351-A0B9-EF060B4FA8BA}" srcOrd="1" destOrd="0" presId="urn:microsoft.com/office/officeart/2005/8/layout/hierarchy2"/>
    <dgm:cxn modelId="{90546787-A696-43B1-9796-91D24FC31198}" type="presOf" srcId="{74CC3775-7752-4446-BDCB-64F1ACAB054D}" destId="{B1CCE87E-C1C4-4AD1-822B-E56B879062A5}" srcOrd="0" destOrd="0" presId="urn:microsoft.com/office/officeart/2005/8/layout/hierarchy2"/>
    <dgm:cxn modelId="{98636488-D3FC-4534-9F2E-4D1E2A110B34}" type="presOf" srcId="{2992D745-0556-4D83-BC09-F7F6D23EA8A2}" destId="{DA944338-51E9-40FF-961A-C5508F628A9B}" srcOrd="1" destOrd="0" presId="urn:microsoft.com/office/officeart/2005/8/layout/hierarchy2"/>
    <dgm:cxn modelId="{3D348A8D-E602-47CF-987C-09CC8C328354}" type="presOf" srcId="{003018D0-854E-4720-BB92-FB8A49CD92F7}" destId="{0DB606DF-84EA-436A-AFDF-89F90127242B}" srcOrd="0" destOrd="0" presId="urn:microsoft.com/office/officeart/2005/8/layout/hierarchy2"/>
    <dgm:cxn modelId="{2A351590-2066-4F04-9D70-71F0C55891D8}" type="presOf" srcId="{E4337DFE-F1B1-4924-A20A-25273980CC8E}" destId="{62612CF0-4DB3-46B0-A004-F79820D9A8C5}" srcOrd="0" destOrd="0" presId="urn:microsoft.com/office/officeart/2005/8/layout/hierarchy2"/>
    <dgm:cxn modelId="{71C93290-A56D-4E1C-BFB3-D18AC0BEB19E}" srcId="{E4337DFE-F1B1-4924-A20A-25273980CC8E}" destId="{53FFCFDC-FE4E-4EBF-9CEA-B71669DD5A09}" srcOrd="0" destOrd="0" parTransId="{2992D745-0556-4D83-BC09-F7F6D23EA8A2}" sibTransId="{536E8F94-86D1-4CDA-8BE9-7E38F93807FC}"/>
    <dgm:cxn modelId="{FC822F92-ED1C-4F86-8F31-D3C5E246491D}" type="presOf" srcId="{F69F03AF-8C90-400F-85DA-A891B4975D3D}" destId="{4F07A114-8ED7-4BB1-960F-352362BBA843}" srcOrd="0" destOrd="0" presId="urn:microsoft.com/office/officeart/2005/8/layout/hierarchy2"/>
    <dgm:cxn modelId="{25704F98-4F28-46B8-A839-2A4C734E865F}" srcId="{7391467A-CFFF-458B-8C94-49D98D0E8728}" destId="{F69F03AF-8C90-400F-85DA-A891B4975D3D}" srcOrd="0" destOrd="0" parTransId="{92E99E5A-302E-470F-BC41-83D6995D983F}" sibTransId="{F49CACE7-8620-43A8-867E-63E00A997358}"/>
    <dgm:cxn modelId="{0866FFA1-D264-47ED-BF4B-FAAD401A8F46}" type="presOf" srcId="{4611CDBB-FCF7-4D96-AB80-912E9A9AAE1B}" destId="{85358CFF-83B9-4583-8716-F9FEEE0402B0}" srcOrd="0" destOrd="0" presId="urn:microsoft.com/office/officeart/2005/8/layout/hierarchy2"/>
    <dgm:cxn modelId="{0B1DE6A4-EEFF-4B56-B86F-BB3B87EB9A43}" type="presOf" srcId="{529197C6-A202-4BE3-A476-B19A04573E72}" destId="{5B70C3AE-99C1-4E06-9AC2-FAA196A2BDEA}" srcOrd="1" destOrd="0" presId="urn:microsoft.com/office/officeart/2005/8/layout/hierarchy2"/>
    <dgm:cxn modelId="{4118B9A6-6C71-4499-972C-B941B7F16083}" type="presOf" srcId="{F90D48B2-884D-438A-99E7-C35421E33A68}" destId="{316D9869-5196-4F40-A366-ABB59236FFFC}" srcOrd="0" destOrd="0" presId="urn:microsoft.com/office/officeart/2005/8/layout/hierarchy2"/>
    <dgm:cxn modelId="{C88222AA-CF20-42C1-B8CD-C01C2943D3DA}" type="presOf" srcId="{92E99E5A-302E-470F-BC41-83D6995D983F}" destId="{6FD526E3-EDCA-406C-A894-AA3B34A62277}" srcOrd="1" destOrd="0" presId="urn:microsoft.com/office/officeart/2005/8/layout/hierarchy2"/>
    <dgm:cxn modelId="{B31B7BAC-705E-4F72-8096-680D8A13ABD8}" srcId="{AA93996D-C7D9-42E5-8C71-A4C818A92A71}" destId="{68B39ED8-5220-4AA2-A136-B7F022319F4A}" srcOrd="0" destOrd="0" parTransId="{529197C6-A202-4BE3-A476-B19A04573E72}" sibTransId="{970794F0-1B4A-43BC-B605-F5651FC09E15}"/>
    <dgm:cxn modelId="{D3F39AB3-17E6-427B-AB95-2D737CA035A7}" type="presOf" srcId="{70468727-6AA2-4989-A536-39CA67E723EF}" destId="{4EE09534-95A9-4D82-8E27-EC4E9814E68E}" srcOrd="0" destOrd="0" presId="urn:microsoft.com/office/officeart/2005/8/layout/hierarchy2"/>
    <dgm:cxn modelId="{EDE800B8-F915-4EA8-8610-4143BAF99EA3}" srcId="{47F0007E-9855-4A68-98BF-D752E09E73AE}" destId="{4611CDBB-FCF7-4D96-AB80-912E9A9AAE1B}" srcOrd="0" destOrd="0" parTransId="{EC6C5BF7-DB34-4457-A9AC-342C8CDCC992}" sibTransId="{B7DC962F-A389-4EF2-B93C-E62FA9D9E7C7}"/>
    <dgm:cxn modelId="{594278BB-62D2-4452-922D-31F1ED45B8CB}" type="presOf" srcId="{EC6C5BF7-DB34-4457-A9AC-342C8CDCC992}" destId="{472D7090-9F26-4159-B530-3A8FE9D13F6B}" srcOrd="0" destOrd="0" presId="urn:microsoft.com/office/officeart/2005/8/layout/hierarchy2"/>
    <dgm:cxn modelId="{48130FC6-B19C-4E70-A014-72907ADCDBE8}" type="presOf" srcId="{9292A1C3-CCFA-47F0-B0AB-F053B9D2ADFF}" destId="{03ADF468-1C69-4635-B1EC-A5CEA2C41B9E}" srcOrd="1" destOrd="0" presId="urn:microsoft.com/office/officeart/2005/8/layout/hierarchy2"/>
    <dgm:cxn modelId="{808746C8-E524-440C-9F52-5E48874D538C}" srcId="{29BF5001-B506-4F4F-B0AE-16E91A0DB6D0}" destId="{E4337DFE-F1B1-4924-A20A-25273980CC8E}" srcOrd="0" destOrd="0" parTransId="{39750CC5-43E8-4E59-8EB2-02084DF90E3C}" sibTransId="{ABBCB78C-93FB-4F48-935F-689218024C14}"/>
    <dgm:cxn modelId="{363CCED6-5A0B-4AB9-B105-E7E7BFFE1B2D}" type="presOf" srcId="{F5DE4857-8137-4BCB-82DD-E020692CD09D}" destId="{3649D982-2941-4F98-8002-D294B4452AE2}" srcOrd="0" destOrd="0" presId="urn:microsoft.com/office/officeart/2005/8/layout/hierarchy2"/>
    <dgm:cxn modelId="{081E78DA-0ED3-454D-A039-113065C25D4D}" type="presOf" srcId="{003018D0-854E-4720-BB92-FB8A49CD92F7}" destId="{E538ECD9-B06F-4A3E-A60F-F777BC1653BA}" srcOrd="1" destOrd="0" presId="urn:microsoft.com/office/officeart/2005/8/layout/hierarchy2"/>
    <dgm:cxn modelId="{96CA67DE-3E75-49FE-A802-C62F3EB6C080}" type="presOf" srcId="{B5873498-75AB-481D-94EA-15C7DB1AFB4F}" destId="{2481A5A7-BA20-40F7-B557-8E451A5B4674}" srcOrd="0" destOrd="0" presId="urn:microsoft.com/office/officeart/2005/8/layout/hierarchy2"/>
    <dgm:cxn modelId="{1DC95ADF-F076-4640-85A2-FEAA9CE98CD0}" type="presOf" srcId="{A90F9C53-D40E-4BDF-BA46-A94CB60903FA}" destId="{93788323-31BD-4986-9747-C989149E0B0E}" srcOrd="0" destOrd="0" presId="urn:microsoft.com/office/officeart/2005/8/layout/hierarchy2"/>
    <dgm:cxn modelId="{595383E5-B609-450B-BBCB-1A1C9864FB9B}" srcId="{70468727-6AA2-4989-A536-39CA67E723EF}" destId="{29BF5001-B506-4F4F-B0AE-16E91A0DB6D0}" srcOrd="3" destOrd="0" parTransId="{9292A1C3-CCFA-47F0-B0AB-F053B9D2ADFF}" sibTransId="{17F3E238-A7FA-4719-91F7-089852BB1FA0}"/>
    <dgm:cxn modelId="{285200E6-0F2B-46D8-9C37-69979F4770EA}" type="presOf" srcId="{2992D745-0556-4D83-BC09-F7F6D23EA8A2}" destId="{DF90901A-DFFB-44C8-AB60-0DB93DA8D9F2}" srcOrd="0" destOrd="0" presId="urn:microsoft.com/office/officeart/2005/8/layout/hierarchy2"/>
    <dgm:cxn modelId="{54B266E6-5DD9-46C6-AFC2-0F306A60C855}" type="presOf" srcId="{719EB47F-22EB-49E0-BBE1-F3D18262997E}" destId="{0D8EAB39-1C59-44BD-AB7E-B9BFEB0B1176}" srcOrd="1" destOrd="0" presId="urn:microsoft.com/office/officeart/2005/8/layout/hierarchy2"/>
    <dgm:cxn modelId="{FD83D8E6-6337-4503-95D6-6BCE14A9089B}" type="presOf" srcId="{A90F9C53-D40E-4BDF-BA46-A94CB60903FA}" destId="{1843CA53-8686-4BA4-841D-C0EB51C7E8DA}" srcOrd="1" destOrd="0" presId="urn:microsoft.com/office/officeart/2005/8/layout/hierarchy2"/>
    <dgm:cxn modelId="{1138A6EA-D662-4FBF-A0E7-6BBCD410097D}" type="presOf" srcId="{CFEB2262-9CE6-4E25-8263-7E080C25B79C}" destId="{5F7BF44D-2C2A-4F96-AB29-01C6DF2C6C85}" srcOrd="0" destOrd="0" presId="urn:microsoft.com/office/officeart/2005/8/layout/hierarchy2"/>
    <dgm:cxn modelId="{E1E4DCEF-A786-451B-99FD-2524BA70A0A6}" srcId="{70468727-6AA2-4989-A536-39CA67E723EF}" destId="{A974CE90-16CE-41FA-9507-20B6AC732EBA}" srcOrd="4" destOrd="0" parTransId="{A90F9C53-D40E-4BDF-BA46-A94CB60903FA}" sibTransId="{809FCB4C-55CF-4E3B-8DBD-D52BD462AEC8}"/>
    <dgm:cxn modelId="{B7C57F37-D9FB-4079-8049-61F456B9552A}" type="presParOf" srcId="{AE743DCF-3643-489E-852F-A88E1485D4A5}" destId="{8A6EA28D-B27D-4A9A-8231-6793C6793B97}" srcOrd="0" destOrd="0" presId="urn:microsoft.com/office/officeart/2005/8/layout/hierarchy2"/>
    <dgm:cxn modelId="{DCDF15AC-59AD-4FB9-9A0A-9AC5E3D22CC7}" type="presParOf" srcId="{8A6EA28D-B27D-4A9A-8231-6793C6793B97}" destId="{4EE09534-95A9-4D82-8E27-EC4E9814E68E}" srcOrd="0" destOrd="0" presId="urn:microsoft.com/office/officeart/2005/8/layout/hierarchy2"/>
    <dgm:cxn modelId="{2C1565C3-BCF0-42B2-98DC-3B0FDB48C3FA}" type="presParOf" srcId="{8A6EA28D-B27D-4A9A-8231-6793C6793B97}" destId="{492F6A4A-2913-4C59-AB9F-0415395CEBA4}" srcOrd="1" destOrd="0" presId="urn:microsoft.com/office/officeart/2005/8/layout/hierarchy2"/>
    <dgm:cxn modelId="{3CB15EE0-53AA-48C7-ABB9-FFD44A6FE08B}" type="presParOf" srcId="{492F6A4A-2913-4C59-AB9F-0415395CEBA4}" destId="{316D9869-5196-4F40-A366-ABB59236FFFC}" srcOrd="0" destOrd="0" presId="urn:microsoft.com/office/officeart/2005/8/layout/hierarchy2"/>
    <dgm:cxn modelId="{277D39BF-637F-4718-B1F9-4221C6C055E5}" type="presParOf" srcId="{316D9869-5196-4F40-A366-ABB59236FFFC}" destId="{7AF63856-3833-47B9-B078-2278DB5C894E}" srcOrd="0" destOrd="0" presId="urn:microsoft.com/office/officeart/2005/8/layout/hierarchy2"/>
    <dgm:cxn modelId="{AC83FF34-0DAA-47C7-9437-D35F769AA787}" type="presParOf" srcId="{492F6A4A-2913-4C59-AB9F-0415395CEBA4}" destId="{01C3CFA9-916C-4F34-8663-C11F76EFC149}" srcOrd="1" destOrd="0" presId="urn:microsoft.com/office/officeart/2005/8/layout/hierarchy2"/>
    <dgm:cxn modelId="{153E22F1-1A10-4E9B-9545-D78129B5F06A}" type="presParOf" srcId="{01C3CFA9-916C-4F34-8663-C11F76EFC149}" destId="{D032EA0B-C858-4CDA-87EA-2072348971F7}" srcOrd="0" destOrd="0" presId="urn:microsoft.com/office/officeart/2005/8/layout/hierarchy2"/>
    <dgm:cxn modelId="{45FDA653-09B6-4E7C-88A5-BD7F6AE6D495}" type="presParOf" srcId="{01C3CFA9-916C-4F34-8663-C11F76EFC149}" destId="{023C376E-6738-4C50-B4D0-74228B256785}" srcOrd="1" destOrd="0" presId="urn:microsoft.com/office/officeart/2005/8/layout/hierarchy2"/>
    <dgm:cxn modelId="{D9CA2247-212E-41EB-B6C4-90069DDCC159}" type="presParOf" srcId="{023C376E-6738-4C50-B4D0-74228B256785}" destId="{5F7BF44D-2C2A-4F96-AB29-01C6DF2C6C85}" srcOrd="0" destOrd="0" presId="urn:microsoft.com/office/officeart/2005/8/layout/hierarchy2"/>
    <dgm:cxn modelId="{F537C618-0258-426C-933D-BA59F97490CA}" type="presParOf" srcId="{5F7BF44D-2C2A-4F96-AB29-01C6DF2C6C85}" destId="{2A1261AB-46A4-4219-854D-F113AA2C54F4}" srcOrd="0" destOrd="0" presId="urn:microsoft.com/office/officeart/2005/8/layout/hierarchy2"/>
    <dgm:cxn modelId="{39FEF132-EE2B-474D-B184-81CF4AD44646}" type="presParOf" srcId="{023C376E-6738-4C50-B4D0-74228B256785}" destId="{A7CB0D85-13C1-4256-8F7A-C515B4586A6F}" srcOrd="1" destOrd="0" presId="urn:microsoft.com/office/officeart/2005/8/layout/hierarchy2"/>
    <dgm:cxn modelId="{6DCCBB75-F1B6-4EAB-87C0-425B1C0EB4E7}" type="presParOf" srcId="{A7CB0D85-13C1-4256-8F7A-C515B4586A6F}" destId="{3649D982-2941-4F98-8002-D294B4452AE2}" srcOrd="0" destOrd="0" presId="urn:microsoft.com/office/officeart/2005/8/layout/hierarchy2"/>
    <dgm:cxn modelId="{F0077DCD-1146-47C4-9AEA-E7EDEC019532}" type="presParOf" srcId="{A7CB0D85-13C1-4256-8F7A-C515B4586A6F}" destId="{56C54AC5-A9B5-437E-A1AF-2A1E080A71E0}" srcOrd="1" destOrd="0" presId="urn:microsoft.com/office/officeart/2005/8/layout/hierarchy2"/>
    <dgm:cxn modelId="{A741B53C-74F0-4E18-A7AD-0CAF16E4A76B}" type="presParOf" srcId="{56C54AC5-A9B5-437E-A1AF-2A1E080A71E0}" destId="{CD23EB4F-131F-4EDB-8BD4-ACA5570E89F4}" srcOrd="0" destOrd="0" presId="urn:microsoft.com/office/officeart/2005/8/layout/hierarchy2"/>
    <dgm:cxn modelId="{17389221-0656-4307-97B3-5E6C8028B4F2}" type="presParOf" srcId="{CD23EB4F-131F-4EDB-8BD4-ACA5570E89F4}" destId="{53D7F1E5-5270-4351-A0B9-EF060B4FA8BA}" srcOrd="0" destOrd="0" presId="urn:microsoft.com/office/officeart/2005/8/layout/hierarchy2"/>
    <dgm:cxn modelId="{30278EE4-AA6B-4D6B-BAB8-8E8AEC7FA382}" type="presParOf" srcId="{56C54AC5-A9B5-437E-A1AF-2A1E080A71E0}" destId="{1C818B99-E52C-40F8-AD09-743AD36A14EA}" srcOrd="1" destOrd="0" presId="urn:microsoft.com/office/officeart/2005/8/layout/hierarchy2"/>
    <dgm:cxn modelId="{5C42A44E-8C66-4F6C-965E-DBEB3AB6E559}" type="presParOf" srcId="{1C818B99-E52C-40F8-AD09-743AD36A14EA}" destId="{CBA0E9D7-7003-4F89-8BA0-7D0A042397E2}" srcOrd="0" destOrd="0" presId="urn:microsoft.com/office/officeart/2005/8/layout/hierarchy2"/>
    <dgm:cxn modelId="{8BB045D6-5596-434D-A8DC-E70E6272557D}" type="presParOf" srcId="{1C818B99-E52C-40F8-AD09-743AD36A14EA}" destId="{075D3F80-8452-4277-8F6D-AC5EA15CB54D}" srcOrd="1" destOrd="0" presId="urn:microsoft.com/office/officeart/2005/8/layout/hierarchy2"/>
    <dgm:cxn modelId="{68B4E838-F002-4812-92A9-E82368A3E579}" type="presParOf" srcId="{492F6A4A-2913-4C59-AB9F-0415395CEBA4}" destId="{DF226E68-4CC8-4FF5-83D2-7C8111D61E96}" srcOrd="2" destOrd="0" presId="urn:microsoft.com/office/officeart/2005/8/layout/hierarchy2"/>
    <dgm:cxn modelId="{8687040E-C020-48E0-964A-D4B09B9F1BC7}" type="presParOf" srcId="{DF226E68-4CC8-4FF5-83D2-7C8111D61E96}" destId="{269EA1FA-0BAD-4F03-A428-AA56324FB972}" srcOrd="0" destOrd="0" presId="urn:microsoft.com/office/officeart/2005/8/layout/hierarchy2"/>
    <dgm:cxn modelId="{706C9756-BDC3-4505-8BFC-ABC67CA1823A}" type="presParOf" srcId="{492F6A4A-2913-4C59-AB9F-0415395CEBA4}" destId="{4BC2037E-F459-46AF-9BD7-14D885C4D1A1}" srcOrd="3" destOrd="0" presId="urn:microsoft.com/office/officeart/2005/8/layout/hierarchy2"/>
    <dgm:cxn modelId="{C91BFD78-1AEA-461B-8AE5-3577A92E299D}" type="presParOf" srcId="{4BC2037E-F459-46AF-9BD7-14D885C4D1A1}" destId="{2481A5A7-BA20-40F7-B557-8E451A5B4674}" srcOrd="0" destOrd="0" presId="urn:microsoft.com/office/officeart/2005/8/layout/hierarchy2"/>
    <dgm:cxn modelId="{58DBEA43-06B0-49C4-9664-AF0E58840600}" type="presParOf" srcId="{4BC2037E-F459-46AF-9BD7-14D885C4D1A1}" destId="{768A62DD-00AF-4653-9237-8A68E5EE6AEA}" srcOrd="1" destOrd="0" presId="urn:microsoft.com/office/officeart/2005/8/layout/hierarchy2"/>
    <dgm:cxn modelId="{11E7F6B4-AFD5-4F8C-8EEE-624A0D46293B}" type="presParOf" srcId="{768A62DD-00AF-4653-9237-8A68E5EE6AEA}" destId="{CC87C979-6229-45ED-9DFB-A4B6F65ED33D}" srcOrd="0" destOrd="0" presId="urn:microsoft.com/office/officeart/2005/8/layout/hierarchy2"/>
    <dgm:cxn modelId="{D6467576-AA69-4D87-A0AE-F6DFC43065CB}" type="presParOf" srcId="{CC87C979-6229-45ED-9DFB-A4B6F65ED33D}" destId="{0D8EAB39-1C59-44BD-AB7E-B9BFEB0B1176}" srcOrd="0" destOrd="0" presId="urn:microsoft.com/office/officeart/2005/8/layout/hierarchy2"/>
    <dgm:cxn modelId="{FC041814-3B63-4278-8E7F-C6FEC80DB7DD}" type="presParOf" srcId="{768A62DD-00AF-4653-9237-8A68E5EE6AEA}" destId="{C63A9FD4-9E7C-47DD-831C-849B3FFC7524}" srcOrd="1" destOrd="0" presId="urn:microsoft.com/office/officeart/2005/8/layout/hierarchy2"/>
    <dgm:cxn modelId="{479298AB-5DC3-48AC-B21B-BFA07D7F5DD8}" type="presParOf" srcId="{C63A9FD4-9E7C-47DD-831C-849B3FFC7524}" destId="{DC612A04-6829-4E6C-BBED-72706D8448BE}" srcOrd="0" destOrd="0" presId="urn:microsoft.com/office/officeart/2005/8/layout/hierarchy2"/>
    <dgm:cxn modelId="{9BDFC5D7-6411-44DE-BCB1-3EC157FE5D54}" type="presParOf" srcId="{C63A9FD4-9E7C-47DD-831C-849B3FFC7524}" destId="{1ACA53F5-B899-4E43-ABE8-E7C4496E74A8}" srcOrd="1" destOrd="0" presId="urn:microsoft.com/office/officeart/2005/8/layout/hierarchy2"/>
    <dgm:cxn modelId="{94FF97B3-20D2-4881-AF66-52E4DDCB187E}" type="presParOf" srcId="{1ACA53F5-B899-4E43-ABE8-E7C4496E74A8}" destId="{8C3FA178-5E0F-44C6-B46B-44E9AEAE9748}" srcOrd="0" destOrd="0" presId="urn:microsoft.com/office/officeart/2005/8/layout/hierarchy2"/>
    <dgm:cxn modelId="{BF92C504-2FCB-48A8-9851-75950FB4F650}" type="presParOf" srcId="{8C3FA178-5E0F-44C6-B46B-44E9AEAE9748}" destId="{5B70C3AE-99C1-4E06-9AC2-FAA196A2BDEA}" srcOrd="0" destOrd="0" presId="urn:microsoft.com/office/officeart/2005/8/layout/hierarchy2"/>
    <dgm:cxn modelId="{61C2C0EE-397D-4F9E-A189-9056C70F1D75}" type="presParOf" srcId="{1ACA53F5-B899-4E43-ABE8-E7C4496E74A8}" destId="{544B122D-C1B2-4E53-B275-B1082A6AC640}" srcOrd="1" destOrd="0" presId="urn:microsoft.com/office/officeart/2005/8/layout/hierarchy2"/>
    <dgm:cxn modelId="{AFD86884-FCA8-4446-9890-FF9B438A890E}" type="presParOf" srcId="{544B122D-C1B2-4E53-B275-B1082A6AC640}" destId="{2E517FC6-54E1-48C5-8445-C277A9CA5190}" srcOrd="0" destOrd="0" presId="urn:microsoft.com/office/officeart/2005/8/layout/hierarchy2"/>
    <dgm:cxn modelId="{F5B872EE-11D4-458B-B61F-9198FF41CF35}" type="presParOf" srcId="{544B122D-C1B2-4E53-B275-B1082A6AC640}" destId="{EEB02859-BEDD-4B60-B674-F2699C25F0A0}" srcOrd="1" destOrd="0" presId="urn:microsoft.com/office/officeart/2005/8/layout/hierarchy2"/>
    <dgm:cxn modelId="{CBD8F8AF-A387-4ED4-9D9D-EDF974EDA401}" type="presParOf" srcId="{492F6A4A-2913-4C59-AB9F-0415395CEBA4}" destId="{0DB606DF-84EA-436A-AFDF-89F90127242B}" srcOrd="4" destOrd="0" presId="urn:microsoft.com/office/officeart/2005/8/layout/hierarchy2"/>
    <dgm:cxn modelId="{22D9F71E-E53B-4973-B561-D7C6325B4F4F}" type="presParOf" srcId="{0DB606DF-84EA-436A-AFDF-89F90127242B}" destId="{E538ECD9-B06F-4A3E-A60F-F777BC1653BA}" srcOrd="0" destOrd="0" presId="urn:microsoft.com/office/officeart/2005/8/layout/hierarchy2"/>
    <dgm:cxn modelId="{90D9B77F-ADD6-4615-8CB4-7C983AF37940}" type="presParOf" srcId="{492F6A4A-2913-4C59-AB9F-0415395CEBA4}" destId="{ECC41C10-4563-4DB1-A5ED-D83605D14327}" srcOrd="5" destOrd="0" presId="urn:microsoft.com/office/officeart/2005/8/layout/hierarchy2"/>
    <dgm:cxn modelId="{EFFA3177-74B3-4600-B01A-9DAF8F11283D}" type="presParOf" srcId="{ECC41C10-4563-4DB1-A5ED-D83605D14327}" destId="{9D991339-0AD4-4214-8E65-D494A59BADD7}" srcOrd="0" destOrd="0" presId="urn:microsoft.com/office/officeart/2005/8/layout/hierarchy2"/>
    <dgm:cxn modelId="{91967B3A-5151-4F5C-AB30-D61A441258E3}" type="presParOf" srcId="{ECC41C10-4563-4DB1-A5ED-D83605D14327}" destId="{69188F2E-FFE3-4D51-9B05-724B6DC464C3}" srcOrd="1" destOrd="0" presId="urn:microsoft.com/office/officeart/2005/8/layout/hierarchy2"/>
    <dgm:cxn modelId="{C5B2519F-D33F-4186-999C-D2F67020417A}" type="presParOf" srcId="{69188F2E-FFE3-4D51-9B05-724B6DC464C3}" destId="{AA820AE6-AC6E-4801-A4AA-749E1C898FAB}" srcOrd="0" destOrd="0" presId="urn:microsoft.com/office/officeart/2005/8/layout/hierarchy2"/>
    <dgm:cxn modelId="{40C84100-CE02-4712-A869-70C3E7C86E38}" type="presParOf" srcId="{AA820AE6-AC6E-4801-A4AA-749E1C898FAB}" destId="{86EE7628-5B90-4923-AAC2-8C284A0B9E85}" srcOrd="0" destOrd="0" presId="urn:microsoft.com/office/officeart/2005/8/layout/hierarchy2"/>
    <dgm:cxn modelId="{4EFF6979-335A-4CCA-AB2B-6AA5A5DEDB11}" type="presParOf" srcId="{69188F2E-FFE3-4D51-9B05-724B6DC464C3}" destId="{D3CEEC36-607F-42CB-9FBB-E78FDC8215A0}" srcOrd="1" destOrd="0" presId="urn:microsoft.com/office/officeart/2005/8/layout/hierarchy2"/>
    <dgm:cxn modelId="{32B9BEA8-7145-4C07-9585-3E6A28DFF164}" type="presParOf" srcId="{D3CEEC36-607F-42CB-9FBB-E78FDC8215A0}" destId="{64A2C618-EC8E-477C-96B6-7EBE58817D2F}" srcOrd="0" destOrd="0" presId="urn:microsoft.com/office/officeart/2005/8/layout/hierarchy2"/>
    <dgm:cxn modelId="{A0D102BA-DA86-4ADE-9B01-2B084D3BA303}" type="presParOf" srcId="{D3CEEC36-607F-42CB-9FBB-E78FDC8215A0}" destId="{F860FAE8-007D-491B-BA67-0C8CF7840AA5}" srcOrd="1" destOrd="0" presId="urn:microsoft.com/office/officeart/2005/8/layout/hierarchy2"/>
    <dgm:cxn modelId="{BD50A3BE-8123-44D7-B261-73B295EDA085}" type="presParOf" srcId="{F860FAE8-007D-491B-BA67-0C8CF7840AA5}" destId="{472D7090-9F26-4159-B530-3A8FE9D13F6B}" srcOrd="0" destOrd="0" presId="urn:microsoft.com/office/officeart/2005/8/layout/hierarchy2"/>
    <dgm:cxn modelId="{9439B98F-FF26-4F9B-B9DE-500090FE6745}" type="presParOf" srcId="{472D7090-9F26-4159-B530-3A8FE9D13F6B}" destId="{9B6FBCC0-9A59-4828-9703-D4EE5034CCF7}" srcOrd="0" destOrd="0" presId="urn:microsoft.com/office/officeart/2005/8/layout/hierarchy2"/>
    <dgm:cxn modelId="{4EA6E5A1-2ED9-4A7E-9A06-15B434E8BBA0}" type="presParOf" srcId="{F860FAE8-007D-491B-BA67-0C8CF7840AA5}" destId="{07021140-8524-42CE-8AAD-83D5A3B8C7BC}" srcOrd="1" destOrd="0" presId="urn:microsoft.com/office/officeart/2005/8/layout/hierarchy2"/>
    <dgm:cxn modelId="{4B074AD9-8990-4D6C-8DE5-2345F74B1AF3}" type="presParOf" srcId="{07021140-8524-42CE-8AAD-83D5A3B8C7BC}" destId="{85358CFF-83B9-4583-8716-F9FEEE0402B0}" srcOrd="0" destOrd="0" presId="urn:microsoft.com/office/officeart/2005/8/layout/hierarchy2"/>
    <dgm:cxn modelId="{9E0255EB-7938-4EC1-8D03-02BD8B0AD10C}" type="presParOf" srcId="{07021140-8524-42CE-8AAD-83D5A3B8C7BC}" destId="{A8C6D91E-41CE-4B2A-9719-2E0A0B35148C}" srcOrd="1" destOrd="0" presId="urn:microsoft.com/office/officeart/2005/8/layout/hierarchy2"/>
    <dgm:cxn modelId="{002C1857-3790-4127-B4AA-528A837296BC}" type="presParOf" srcId="{492F6A4A-2913-4C59-AB9F-0415395CEBA4}" destId="{A0E72A02-2A84-483C-B781-FD62DAEFE3DA}" srcOrd="6" destOrd="0" presId="urn:microsoft.com/office/officeart/2005/8/layout/hierarchy2"/>
    <dgm:cxn modelId="{64D4C40D-EF55-4ED8-9341-32F400067D6C}" type="presParOf" srcId="{A0E72A02-2A84-483C-B781-FD62DAEFE3DA}" destId="{03ADF468-1C69-4635-B1EC-A5CEA2C41B9E}" srcOrd="0" destOrd="0" presId="urn:microsoft.com/office/officeart/2005/8/layout/hierarchy2"/>
    <dgm:cxn modelId="{EFD5BEEC-FBAD-4F21-BC7A-45FF7EA3270D}" type="presParOf" srcId="{492F6A4A-2913-4C59-AB9F-0415395CEBA4}" destId="{E1E11D18-475E-47B3-BEB2-80A11ED94747}" srcOrd="7" destOrd="0" presId="urn:microsoft.com/office/officeart/2005/8/layout/hierarchy2"/>
    <dgm:cxn modelId="{A15885A2-4A77-442E-A81F-7CA1E6310145}" type="presParOf" srcId="{E1E11D18-475E-47B3-BEB2-80A11ED94747}" destId="{BC5CAA97-C6E2-42C0-A79F-F4CC4A9ECE71}" srcOrd="0" destOrd="0" presId="urn:microsoft.com/office/officeart/2005/8/layout/hierarchy2"/>
    <dgm:cxn modelId="{CCF92F4E-D71F-47DA-A7DC-F511BA1B5C43}" type="presParOf" srcId="{E1E11D18-475E-47B3-BEB2-80A11ED94747}" destId="{199471B2-8A76-4266-9DCC-716CEFB81BDC}" srcOrd="1" destOrd="0" presId="urn:microsoft.com/office/officeart/2005/8/layout/hierarchy2"/>
    <dgm:cxn modelId="{84DCBFF4-71F6-4A24-B409-C990E78CD3B4}" type="presParOf" srcId="{199471B2-8A76-4266-9DCC-716CEFB81BDC}" destId="{99F56BA9-E62B-4A88-B755-FA0A37095C0A}" srcOrd="0" destOrd="0" presId="urn:microsoft.com/office/officeart/2005/8/layout/hierarchy2"/>
    <dgm:cxn modelId="{ED20144C-A980-47D7-B07C-FDB8AE88066C}" type="presParOf" srcId="{99F56BA9-E62B-4A88-B755-FA0A37095C0A}" destId="{27202395-A36D-4287-A31A-C229C9084E07}" srcOrd="0" destOrd="0" presId="urn:microsoft.com/office/officeart/2005/8/layout/hierarchy2"/>
    <dgm:cxn modelId="{7744D78B-3C92-40DF-B58B-37554FD86100}" type="presParOf" srcId="{199471B2-8A76-4266-9DCC-716CEFB81BDC}" destId="{3451F01F-DDA0-4E1D-86EC-9B970BAF43E9}" srcOrd="1" destOrd="0" presId="urn:microsoft.com/office/officeart/2005/8/layout/hierarchy2"/>
    <dgm:cxn modelId="{CAA33169-7B25-452A-B5D5-80CDCEF45934}" type="presParOf" srcId="{3451F01F-DDA0-4E1D-86EC-9B970BAF43E9}" destId="{62612CF0-4DB3-46B0-A004-F79820D9A8C5}" srcOrd="0" destOrd="0" presId="urn:microsoft.com/office/officeart/2005/8/layout/hierarchy2"/>
    <dgm:cxn modelId="{E9B50601-A6D0-4368-A494-15C8AD46DEBB}" type="presParOf" srcId="{3451F01F-DDA0-4E1D-86EC-9B970BAF43E9}" destId="{62C5C5C9-91C3-4CD9-9B3B-C32140F11792}" srcOrd="1" destOrd="0" presId="urn:microsoft.com/office/officeart/2005/8/layout/hierarchy2"/>
    <dgm:cxn modelId="{F4785118-35DB-4F31-9A8B-0AB1C58C6210}" type="presParOf" srcId="{62C5C5C9-91C3-4CD9-9B3B-C32140F11792}" destId="{DF90901A-DFFB-44C8-AB60-0DB93DA8D9F2}" srcOrd="0" destOrd="0" presId="urn:microsoft.com/office/officeart/2005/8/layout/hierarchy2"/>
    <dgm:cxn modelId="{2AA0D19B-B4CC-442F-B8EC-CA96A64E3362}" type="presParOf" srcId="{DF90901A-DFFB-44C8-AB60-0DB93DA8D9F2}" destId="{DA944338-51E9-40FF-961A-C5508F628A9B}" srcOrd="0" destOrd="0" presId="urn:microsoft.com/office/officeart/2005/8/layout/hierarchy2"/>
    <dgm:cxn modelId="{C43B7ED4-0ABA-4083-B862-DD0CE54E0157}" type="presParOf" srcId="{62C5C5C9-91C3-4CD9-9B3B-C32140F11792}" destId="{8786FC90-5010-4AD7-9E34-C04E6536DF41}" srcOrd="1" destOrd="0" presId="urn:microsoft.com/office/officeart/2005/8/layout/hierarchy2"/>
    <dgm:cxn modelId="{FDD99713-906A-4B5D-8085-73B834D44F56}" type="presParOf" srcId="{8786FC90-5010-4AD7-9E34-C04E6536DF41}" destId="{21C559F2-DEBC-49EF-8933-08857790802E}" srcOrd="0" destOrd="0" presId="urn:microsoft.com/office/officeart/2005/8/layout/hierarchy2"/>
    <dgm:cxn modelId="{61F01865-FF87-4DD6-8E72-211E4B7945C2}" type="presParOf" srcId="{8786FC90-5010-4AD7-9E34-C04E6536DF41}" destId="{AC7F7D0D-AC2C-4678-98E5-42DA707225E8}" srcOrd="1" destOrd="0" presId="urn:microsoft.com/office/officeart/2005/8/layout/hierarchy2"/>
    <dgm:cxn modelId="{26C35D2E-E3DD-43FD-906E-4AE5A30200F3}" type="presParOf" srcId="{492F6A4A-2913-4C59-AB9F-0415395CEBA4}" destId="{93788323-31BD-4986-9747-C989149E0B0E}" srcOrd="8" destOrd="0" presId="urn:microsoft.com/office/officeart/2005/8/layout/hierarchy2"/>
    <dgm:cxn modelId="{7CFDE9E2-186E-458A-8BE8-49128D5F76A8}" type="presParOf" srcId="{93788323-31BD-4986-9747-C989149E0B0E}" destId="{1843CA53-8686-4BA4-841D-C0EB51C7E8DA}" srcOrd="0" destOrd="0" presId="urn:microsoft.com/office/officeart/2005/8/layout/hierarchy2"/>
    <dgm:cxn modelId="{20C07E56-96F8-4EDD-8E23-4EFFA18CDD60}" type="presParOf" srcId="{492F6A4A-2913-4C59-AB9F-0415395CEBA4}" destId="{7151672B-1D6C-4973-B065-2680955A32CE}" srcOrd="9" destOrd="0" presId="urn:microsoft.com/office/officeart/2005/8/layout/hierarchy2"/>
    <dgm:cxn modelId="{E7997B41-8A18-4C5C-8C4C-A5AF2F8AD5F6}" type="presParOf" srcId="{7151672B-1D6C-4973-B065-2680955A32CE}" destId="{AA893FB2-CE40-4B9F-953C-CC130F710EDD}" srcOrd="0" destOrd="0" presId="urn:microsoft.com/office/officeart/2005/8/layout/hierarchy2"/>
    <dgm:cxn modelId="{D1712FE7-2D38-43DA-A5DA-FD6D00B303D8}" type="presParOf" srcId="{7151672B-1D6C-4973-B065-2680955A32CE}" destId="{257D09B6-9F1C-428E-9710-9A00AB697E36}" srcOrd="1" destOrd="0" presId="urn:microsoft.com/office/officeart/2005/8/layout/hierarchy2"/>
    <dgm:cxn modelId="{C6E02929-825A-41E4-83B8-9A35FF2E7A49}" type="presParOf" srcId="{257D09B6-9F1C-428E-9710-9A00AB697E36}" destId="{B1CCE87E-C1C4-4AD1-822B-E56B879062A5}" srcOrd="0" destOrd="0" presId="urn:microsoft.com/office/officeart/2005/8/layout/hierarchy2"/>
    <dgm:cxn modelId="{BF359024-D911-42F0-A2D5-E8235D3D89A4}" type="presParOf" srcId="{B1CCE87E-C1C4-4AD1-822B-E56B879062A5}" destId="{4BE9B36F-14A6-409F-9491-261F6EEB7D93}" srcOrd="0" destOrd="0" presId="urn:microsoft.com/office/officeart/2005/8/layout/hierarchy2"/>
    <dgm:cxn modelId="{CDB4E0CA-A51B-4CC1-B2C8-55E944E28034}" type="presParOf" srcId="{257D09B6-9F1C-428E-9710-9A00AB697E36}" destId="{8EB6EE8C-7ADD-4014-874B-AE0894DD5CD2}" srcOrd="1" destOrd="0" presId="urn:microsoft.com/office/officeart/2005/8/layout/hierarchy2"/>
    <dgm:cxn modelId="{BF74162A-E727-435B-A28D-C729A78391D5}" type="presParOf" srcId="{8EB6EE8C-7ADD-4014-874B-AE0894DD5CD2}" destId="{63EDA982-C6FD-49FC-898E-C1755C3683AE}" srcOrd="0" destOrd="0" presId="urn:microsoft.com/office/officeart/2005/8/layout/hierarchy2"/>
    <dgm:cxn modelId="{565C188A-A87E-4FC9-A327-DFD64D5F63FD}" type="presParOf" srcId="{8EB6EE8C-7ADD-4014-874B-AE0894DD5CD2}" destId="{68EA30D0-6C2F-4007-A5CA-CAC187E02CB4}" srcOrd="1" destOrd="0" presId="urn:microsoft.com/office/officeart/2005/8/layout/hierarchy2"/>
    <dgm:cxn modelId="{DEBF1AF5-E737-43C7-A770-AC5140504F86}" type="presParOf" srcId="{68EA30D0-6C2F-4007-A5CA-CAC187E02CB4}" destId="{E078FB54-98E2-491C-89C3-AED755ED72D6}" srcOrd="0" destOrd="0" presId="urn:microsoft.com/office/officeart/2005/8/layout/hierarchy2"/>
    <dgm:cxn modelId="{71524AF1-5252-402A-BCDE-8D02DC41C9FC}" type="presParOf" srcId="{E078FB54-98E2-491C-89C3-AED755ED72D6}" destId="{6FD526E3-EDCA-406C-A894-AA3B34A62277}" srcOrd="0" destOrd="0" presId="urn:microsoft.com/office/officeart/2005/8/layout/hierarchy2"/>
    <dgm:cxn modelId="{963461E2-F881-40F8-A429-4772443AB769}" type="presParOf" srcId="{68EA30D0-6C2F-4007-A5CA-CAC187E02CB4}" destId="{61B32B38-0949-4B01-895E-598E122BA688}" srcOrd="1" destOrd="0" presId="urn:microsoft.com/office/officeart/2005/8/layout/hierarchy2"/>
    <dgm:cxn modelId="{241D8312-81E3-40C9-B0C1-CDC57CA62C91}" type="presParOf" srcId="{61B32B38-0949-4B01-895E-598E122BA688}" destId="{4F07A114-8ED7-4BB1-960F-352362BBA843}" srcOrd="0" destOrd="0" presId="urn:microsoft.com/office/officeart/2005/8/layout/hierarchy2"/>
    <dgm:cxn modelId="{828067F0-E45C-4686-A11C-EE25570DEDA8}" type="presParOf" srcId="{61B32B38-0949-4B01-895E-598E122BA688}" destId="{0DBBD7A6-68A2-441A-89ED-4EEB0BC828F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43E2A77-76D6-4C93-AA0B-166CC186E638}" type="doc">
      <dgm:prSet loTypeId="urn:microsoft.com/office/officeart/2005/8/layout/hProcess7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F093D161-D6C9-4661-99C9-5D88C2348301}">
      <dgm:prSet phldrT="[Text]" custT="1"/>
      <dgm:spPr/>
      <dgm:t>
        <a:bodyPr/>
        <a:lstStyle/>
        <a:p>
          <a:r>
            <a:rPr lang="en-GB" sz="1600" dirty="0"/>
            <a:t>1</a:t>
          </a:r>
        </a:p>
      </dgm:t>
    </dgm:pt>
    <dgm:pt modelId="{6C891A65-9061-4101-8C9F-287F2285FCDB}" type="parTrans" cxnId="{8CBEF5E2-EB46-4ADB-A371-659E9CEA5C63}">
      <dgm:prSet/>
      <dgm:spPr/>
      <dgm:t>
        <a:bodyPr/>
        <a:lstStyle/>
        <a:p>
          <a:endParaRPr lang="en-GB" sz="1600"/>
        </a:p>
      </dgm:t>
    </dgm:pt>
    <dgm:pt modelId="{B7DFC27E-1F62-4E4B-90D4-812D7968C51A}" type="sibTrans" cxnId="{8CBEF5E2-EB46-4ADB-A371-659E9CEA5C63}">
      <dgm:prSet/>
      <dgm:spPr/>
      <dgm:t>
        <a:bodyPr/>
        <a:lstStyle/>
        <a:p>
          <a:endParaRPr lang="en-GB" sz="1600"/>
        </a:p>
      </dgm:t>
    </dgm:pt>
    <dgm:pt modelId="{182BD8A8-63E2-4A23-A1AF-6EDCB738F8F1}">
      <dgm:prSet phldrT="[Text]" custT="1"/>
      <dgm:spPr/>
      <dgm:t>
        <a:bodyPr/>
        <a:lstStyle/>
        <a:p>
          <a:r>
            <a:rPr lang="en-GB" sz="1600" b="1" dirty="0"/>
            <a:t>Board Size</a:t>
          </a:r>
        </a:p>
        <a:p>
          <a:r>
            <a:rPr lang="en-GB" sz="1600" dirty="0"/>
            <a:t>Small size of board is suitable for SMEs ranging between 6 to 9 as more than nine BS shows negative impact on FP.</a:t>
          </a:r>
        </a:p>
      </dgm:t>
    </dgm:pt>
    <dgm:pt modelId="{70F9EF14-11F0-4652-92D9-9F237D4A8E91}" type="parTrans" cxnId="{57716790-0555-41E7-A084-C0E4F242733A}">
      <dgm:prSet/>
      <dgm:spPr/>
      <dgm:t>
        <a:bodyPr/>
        <a:lstStyle/>
        <a:p>
          <a:endParaRPr lang="en-GB" sz="1600"/>
        </a:p>
      </dgm:t>
    </dgm:pt>
    <dgm:pt modelId="{27806963-1845-4668-B16F-8B37E042BEF2}" type="sibTrans" cxnId="{57716790-0555-41E7-A084-C0E4F242733A}">
      <dgm:prSet/>
      <dgm:spPr/>
      <dgm:t>
        <a:bodyPr/>
        <a:lstStyle/>
        <a:p>
          <a:endParaRPr lang="en-GB" sz="1600"/>
        </a:p>
      </dgm:t>
    </dgm:pt>
    <dgm:pt modelId="{FD153F9F-4162-413F-8FCE-DB3D08F403FE}">
      <dgm:prSet phldrT="[Text]" custT="1"/>
      <dgm:spPr/>
      <dgm:t>
        <a:bodyPr/>
        <a:lstStyle/>
        <a:p>
          <a:r>
            <a:rPr lang="en-GB" sz="1600" dirty="0"/>
            <a:t>2</a:t>
          </a:r>
        </a:p>
      </dgm:t>
    </dgm:pt>
    <dgm:pt modelId="{2535AE54-15EC-403C-A459-39371A9D1226}" type="parTrans" cxnId="{BD0A68C1-F548-4A0A-9120-9CB28EB59E06}">
      <dgm:prSet/>
      <dgm:spPr/>
      <dgm:t>
        <a:bodyPr/>
        <a:lstStyle/>
        <a:p>
          <a:endParaRPr lang="en-GB" sz="1600"/>
        </a:p>
      </dgm:t>
    </dgm:pt>
    <dgm:pt modelId="{16585AA8-452A-4DC9-BF3D-8F1582EC45B1}" type="sibTrans" cxnId="{BD0A68C1-F548-4A0A-9120-9CB28EB59E06}">
      <dgm:prSet/>
      <dgm:spPr/>
      <dgm:t>
        <a:bodyPr/>
        <a:lstStyle/>
        <a:p>
          <a:endParaRPr lang="en-GB" sz="1600"/>
        </a:p>
      </dgm:t>
    </dgm:pt>
    <dgm:pt modelId="{98F544E5-3075-4BBF-97A5-D8B99151EBD9}">
      <dgm:prSet phldrT="[Text]" custT="1"/>
      <dgm:spPr/>
      <dgm:t>
        <a:bodyPr/>
        <a:lstStyle/>
        <a:p>
          <a:r>
            <a:rPr lang="en-GB" sz="1600" b="1"/>
            <a:t>Board Independence</a:t>
          </a:r>
        </a:p>
        <a:p>
          <a:r>
            <a:rPr lang="en-GB" sz="1600"/>
            <a:t>Maximum two non-executive directors are suitable for SMEs which will bring transparency and stability in the SMEs.</a:t>
          </a:r>
        </a:p>
      </dgm:t>
    </dgm:pt>
    <dgm:pt modelId="{59174802-5E8A-4DDB-ADF6-069E5DDDC26C}" type="parTrans" cxnId="{29B078F4-4D2E-479E-A40A-54EBB74015F2}">
      <dgm:prSet/>
      <dgm:spPr/>
      <dgm:t>
        <a:bodyPr/>
        <a:lstStyle/>
        <a:p>
          <a:endParaRPr lang="en-GB" sz="1600"/>
        </a:p>
      </dgm:t>
    </dgm:pt>
    <dgm:pt modelId="{EEE99377-AF18-41D8-AC0E-6CADC4BE08B3}" type="sibTrans" cxnId="{29B078F4-4D2E-479E-A40A-54EBB74015F2}">
      <dgm:prSet/>
      <dgm:spPr/>
      <dgm:t>
        <a:bodyPr/>
        <a:lstStyle/>
        <a:p>
          <a:endParaRPr lang="en-GB" sz="1600"/>
        </a:p>
      </dgm:t>
    </dgm:pt>
    <dgm:pt modelId="{5C04B243-4AB3-4EF3-8072-B06DD7C9B38A}">
      <dgm:prSet phldrT="[Text]" custT="1"/>
      <dgm:spPr/>
      <dgm:t>
        <a:bodyPr/>
        <a:lstStyle/>
        <a:p>
          <a:r>
            <a:rPr lang="en-GB" sz="1600" dirty="0"/>
            <a:t>3</a:t>
          </a:r>
        </a:p>
      </dgm:t>
    </dgm:pt>
    <dgm:pt modelId="{8B1EDD48-1E59-4500-B729-1641F91F064B}" type="parTrans" cxnId="{F2D30327-C5AA-47CC-A2F7-DF5276B8EADB}">
      <dgm:prSet/>
      <dgm:spPr/>
      <dgm:t>
        <a:bodyPr/>
        <a:lstStyle/>
        <a:p>
          <a:endParaRPr lang="en-GB" sz="1600"/>
        </a:p>
      </dgm:t>
    </dgm:pt>
    <dgm:pt modelId="{C3F46B0D-BD32-416A-A5EA-BB612A159619}" type="sibTrans" cxnId="{F2D30327-C5AA-47CC-A2F7-DF5276B8EADB}">
      <dgm:prSet/>
      <dgm:spPr/>
      <dgm:t>
        <a:bodyPr/>
        <a:lstStyle/>
        <a:p>
          <a:endParaRPr lang="en-GB" sz="1600"/>
        </a:p>
      </dgm:t>
    </dgm:pt>
    <dgm:pt modelId="{D451EA50-8474-4402-BD55-FE5DCFF478B6}">
      <dgm:prSet phldrT="[Text]" custT="1"/>
      <dgm:spPr/>
      <dgm:t>
        <a:bodyPr/>
        <a:lstStyle/>
        <a:p>
          <a:r>
            <a:rPr lang="en-GB" sz="1600" b="1"/>
            <a:t>Audit Committee Size</a:t>
          </a:r>
        </a:p>
        <a:p>
          <a:r>
            <a:rPr lang="en-GB" sz="1600"/>
            <a:t>SMEs should pay more attention to the knowledge and expertise of audit committee members rather than its size.</a:t>
          </a:r>
        </a:p>
      </dgm:t>
    </dgm:pt>
    <dgm:pt modelId="{972F2A98-808B-4E7E-9DD5-593D2C05ADA6}" type="parTrans" cxnId="{9F9D8706-D91B-46A4-BAA8-7C1B32AFEBE2}">
      <dgm:prSet/>
      <dgm:spPr/>
      <dgm:t>
        <a:bodyPr/>
        <a:lstStyle/>
        <a:p>
          <a:endParaRPr lang="en-GB" sz="1600"/>
        </a:p>
      </dgm:t>
    </dgm:pt>
    <dgm:pt modelId="{3F01E8E0-70F5-4F42-A306-81E51DC1C6C3}" type="sibTrans" cxnId="{9F9D8706-D91B-46A4-BAA8-7C1B32AFEBE2}">
      <dgm:prSet/>
      <dgm:spPr/>
      <dgm:t>
        <a:bodyPr/>
        <a:lstStyle/>
        <a:p>
          <a:endParaRPr lang="en-GB" sz="1600"/>
        </a:p>
      </dgm:t>
    </dgm:pt>
    <dgm:pt modelId="{74ABFA7F-9A76-4C7E-AD78-4E8C1734A5EB}">
      <dgm:prSet phldrT="[Text]" custT="1"/>
      <dgm:spPr/>
      <dgm:t>
        <a:bodyPr/>
        <a:lstStyle/>
        <a:p>
          <a:r>
            <a:rPr lang="en-GB" sz="1600" dirty="0"/>
            <a:t>4</a:t>
          </a:r>
        </a:p>
      </dgm:t>
    </dgm:pt>
    <dgm:pt modelId="{705A25A3-9539-4A17-BB07-3B74BC757C58}" type="parTrans" cxnId="{987BFBE4-44CE-44E1-913F-B5F8F0BE0080}">
      <dgm:prSet/>
      <dgm:spPr/>
      <dgm:t>
        <a:bodyPr/>
        <a:lstStyle/>
        <a:p>
          <a:endParaRPr lang="en-GB" sz="1600"/>
        </a:p>
      </dgm:t>
    </dgm:pt>
    <dgm:pt modelId="{4ADC9D4E-CBF2-4F44-8D6C-6E5BF4242089}" type="sibTrans" cxnId="{987BFBE4-44CE-44E1-913F-B5F8F0BE0080}">
      <dgm:prSet/>
      <dgm:spPr/>
      <dgm:t>
        <a:bodyPr/>
        <a:lstStyle/>
        <a:p>
          <a:endParaRPr lang="en-GB" sz="1600"/>
        </a:p>
      </dgm:t>
    </dgm:pt>
    <dgm:pt modelId="{7EE966BC-80C1-4CD5-A2D3-47C8D4A1E35A}">
      <dgm:prSet phldrT="[Text]" custT="1"/>
      <dgm:spPr/>
      <dgm:t>
        <a:bodyPr/>
        <a:lstStyle/>
        <a:p>
          <a:r>
            <a:rPr lang="en-GB" sz="1600" dirty="0"/>
            <a:t>5</a:t>
          </a:r>
        </a:p>
      </dgm:t>
    </dgm:pt>
    <dgm:pt modelId="{C848E9B1-E48B-4721-A0AE-901DAD8C0272}" type="parTrans" cxnId="{8B5D6B03-A8F5-4656-BBC5-653A10CB8FA8}">
      <dgm:prSet/>
      <dgm:spPr/>
      <dgm:t>
        <a:bodyPr/>
        <a:lstStyle/>
        <a:p>
          <a:endParaRPr lang="en-GB" sz="1600"/>
        </a:p>
      </dgm:t>
    </dgm:pt>
    <dgm:pt modelId="{DDCA938B-32E7-42C4-A833-A4E0F948BBDC}" type="sibTrans" cxnId="{8B5D6B03-A8F5-4656-BBC5-653A10CB8FA8}">
      <dgm:prSet/>
      <dgm:spPr/>
      <dgm:t>
        <a:bodyPr/>
        <a:lstStyle/>
        <a:p>
          <a:endParaRPr lang="en-GB" sz="1600"/>
        </a:p>
      </dgm:t>
    </dgm:pt>
    <dgm:pt modelId="{C6FB06FC-CE04-41B2-88E8-692B147A9D5C}">
      <dgm:prSet phldrT="[Text]" custT="1"/>
      <dgm:spPr/>
      <dgm:t>
        <a:bodyPr/>
        <a:lstStyle/>
        <a:p>
          <a:r>
            <a:rPr lang="en-GB" sz="1600" b="1"/>
            <a:t>CEO-Duality</a:t>
          </a:r>
        </a:p>
        <a:p>
          <a:r>
            <a:rPr lang="en-GB" sz="1600"/>
            <a:t>The separate leadership structure has been recommended for SMEs.</a:t>
          </a:r>
        </a:p>
      </dgm:t>
    </dgm:pt>
    <dgm:pt modelId="{AB575DFB-66B7-44B3-819D-6B26AC732EC8}" type="parTrans" cxnId="{BFDD5ADE-59F3-4673-B309-B6C610309B63}">
      <dgm:prSet/>
      <dgm:spPr/>
      <dgm:t>
        <a:bodyPr/>
        <a:lstStyle/>
        <a:p>
          <a:endParaRPr lang="en-GB" sz="1600"/>
        </a:p>
      </dgm:t>
    </dgm:pt>
    <dgm:pt modelId="{9C676CEB-683D-409A-A460-6ADFB52B82BC}" type="sibTrans" cxnId="{BFDD5ADE-59F3-4673-B309-B6C610309B63}">
      <dgm:prSet/>
      <dgm:spPr/>
      <dgm:t>
        <a:bodyPr/>
        <a:lstStyle/>
        <a:p>
          <a:endParaRPr lang="en-GB" sz="1600"/>
        </a:p>
      </dgm:t>
    </dgm:pt>
    <dgm:pt modelId="{1A6C7DB1-1189-4887-A262-50DEDCFE1B25}">
      <dgm:prSet phldrT="[Text]" custT="1"/>
      <dgm:spPr/>
      <dgm:t>
        <a:bodyPr/>
        <a:lstStyle/>
        <a:p>
          <a:r>
            <a:rPr lang="en-GB" sz="1600" b="1"/>
            <a:t>Board Gender Diversity</a:t>
          </a:r>
        </a:p>
        <a:p>
          <a:r>
            <a:rPr lang="en-GB" sz="1600" b="0"/>
            <a:t>It is recommended to bring board gender diversity in the board of SMEs as it shows significant positive impact on FP.</a:t>
          </a:r>
        </a:p>
      </dgm:t>
    </dgm:pt>
    <dgm:pt modelId="{A8ACAB91-3A0C-4679-9394-EA0C23C453E0}" type="parTrans" cxnId="{BBF93C1A-911E-4A01-A954-292BFB370941}">
      <dgm:prSet/>
      <dgm:spPr/>
      <dgm:t>
        <a:bodyPr/>
        <a:lstStyle/>
        <a:p>
          <a:endParaRPr lang="en-GB" sz="1600"/>
        </a:p>
      </dgm:t>
    </dgm:pt>
    <dgm:pt modelId="{6B4D4E62-E4AE-4D38-947C-DBE4627C7FCA}" type="sibTrans" cxnId="{BBF93C1A-911E-4A01-A954-292BFB370941}">
      <dgm:prSet/>
      <dgm:spPr/>
      <dgm:t>
        <a:bodyPr/>
        <a:lstStyle/>
        <a:p>
          <a:endParaRPr lang="en-GB" sz="1600"/>
        </a:p>
      </dgm:t>
    </dgm:pt>
    <dgm:pt modelId="{4A7BC1EF-BEC3-4C8D-B64B-5D3E8E078855}" type="pres">
      <dgm:prSet presAssocID="{A43E2A77-76D6-4C93-AA0B-166CC186E638}" presName="Name0" presStyleCnt="0">
        <dgm:presLayoutVars>
          <dgm:dir/>
          <dgm:animLvl val="lvl"/>
          <dgm:resizeHandles val="exact"/>
        </dgm:presLayoutVars>
      </dgm:prSet>
      <dgm:spPr/>
    </dgm:pt>
    <dgm:pt modelId="{EDB36F11-AA13-44C7-8D2D-7434C1F24CB8}" type="pres">
      <dgm:prSet presAssocID="{F093D161-D6C9-4661-99C9-5D88C2348301}" presName="compositeNode" presStyleCnt="0">
        <dgm:presLayoutVars>
          <dgm:bulletEnabled val="1"/>
        </dgm:presLayoutVars>
      </dgm:prSet>
      <dgm:spPr/>
    </dgm:pt>
    <dgm:pt modelId="{73058A93-FB9B-4DED-B6E9-5129B02EE95D}" type="pres">
      <dgm:prSet presAssocID="{F093D161-D6C9-4661-99C9-5D88C2348301}" presName="bgRect" presStyleLbl="node1" presStyleIdx="0" presStyleCnt="5" custScaleY="190538"/>
      <dgm:spPr/>
    </dgm:pt>
    <dgm:pt modelId="{D131C46A-06C5-49E6-BCD0-DB9AC8DEFD11}" type="pres">
      <dgm:prSet presAssocID="{F093D161-D6C9-4661-99C9-5D88C2348301}" presName="parentNode" presStyleLbl="node1" presStyleIdx="0" presStyleCnt="5">
        <dgm:presLayoutVars>
          <dgm:chMax val="0"/>
          <dgm:bulletEnabled val="1"/>
        </dgm:presLayoutVars>
      </dgm:prSet>
      <dgm:spPr/>
    </dgm:pt>
    <dgm:pt modelId="{748973DC-499A-4B54-9818-EED3E3331CEE}" type="pres">
      <dgm:prSet presAssocID="{F093D161-D6C9-4661-99C9-5D88C2348301}" presName="childNode" presStyleLbl="node1" presStyleIdx="0" presStyleCnt="5">
        <dgm:presLayoutVars>
          <dgm:bulletEnabled val="1"/>
        </dgm:presLayoutVars>
      </dgm:prSet>
      <dgm:spPr/>
    </dgm:pt>
    <dgm:pt modelId="{6CA5AA6B-190C-4D7D-BA61-2ABB76BE3D01}" type="pres">
      <dgm:prSet presAssocID="{B7DFC27E-1F62-4E4B-90D4-812D7968C51A}" presName="hSp" presStyleCnt="0"/>
      <dgm:spPr/>
    </dgm:pt>
    <dgm:pt modelId="{DFAB4635-95F6-44CA-909D-6EE6D1BCF2B7}" type="pres">
      <dgm:prSet presAssocID="{B7DFC27E-1F62-4E4B-90D4-812D7968C51A}" presName="vProcSp" presStyleCnt="0"/>
      <dgm:spPr/>
    </dgm:pt>
    <dgm:pt modelId="{47A88B66-3098-4E9E-A8F2-FF26EF41D610}" type="pres">
      <dgm:prSet presAssocID="{B7DFC27E-1F62-4E4B-90D4-812D7968C51A}" presName="vSp1" presStyleCnt="0"/>
      <dgm:spPr/>
    </dgm:pt>
    <dgm:pt modelId="{A53A5360-1EF5-4DD2-A318-F4786046965C}" type="pres">
      <dgm:prSet presAssocID="{B7DFC27E-1F62-4E4B-90D4-812D7968C51A}" presName="simulatedConn" presStyleLbl="solidFgAcc1" presStyleIdx="0" presStyleCnt="4"/>
      <dgm:spPr/>
    </dgm:pt>
    <dgm:pt modelId="{C8B22D5C-85F8-4A2D-812C-870BC6E7FF52}" type="pres">
      <dgm:prSet presAssocID="{B7DFC27E-1F62-4E4B-90D4-812D7968C51A}" presName="vSp2" presStyleCnt="0"/>
      <dgm:spPr/>
    </dgm:pt>
    <dgm:pt modelId="{4F4D1166-DD75-4FBB-9228-CE42B61058EE}" type="pres">
      <dgm:prSet presAssocID="{B7DFC27E-1F62-4E4B-90D4-812D7968C51A}" presName="sibTrans" presStyleCnt="0"/>
      <dgm:spPr/>
    </dgm:pt>
    <dgm:pt modelId="{DAD56758-CAE5-4603-94F6-DEC39F283AA6}" type="pres">
      <dgm:prSet presAssocID="{FD153F9F-4162-413F-8FCE-DB3D08F403FE}" presName="compositeNode" presStyleCnt="0">
        <dgm:presLayoutVars>
          <dgm:bulletEnabled val="1"/>
        </dgm:presLayoutVars>
      </dgm:prSet>
      <dgm:spPr/>
    </dgm:pt>
    <dgm:pt modelId="{320199D1-C3F5-4F34-ADB4-5B11F0652BF8}" type="pres">
      <dgm:prSet presAssocID="{FD153F9F-4162-413F-8FCE-DB3D08F403FE}" presName="bgRect" presStyleLbl="node1" presStyleIdx="1" presStyleCnt="5" custScaleY="190452"/>
      <dgm:spPr/>
    </dgm:pt>
    <dgm:pt modelId="{9700F158-D95B-4235-95A7-A5133D6BBB32}" type="pres">
      <dgm:prSet presAssocID="{FD153F9F-4162-413F-8FCE-DB3D08F403FE}" presName="parentNode" presStyleLbl="node1" presStyleIdx="1" presStyleCnt="5">
        <dgm:presLayoutVars>
          <dgm:chMax val="0"/>
          <dgm:bulletEnabled val="1"/>
        </dgm:presLayoutVars>
      </dgm:prSet>
      <dgm:spPr/>
    </dgm:pt>
    <dgm:pt modelId="{633BA47D-0A45-478E-8173-E985B9F9AED2}" type="pres">
      <dgm:prSet presAssocID="{FD153F9F-4162-413F-8FCE-DB3D08F403FE}" presName="childNode" presStyleLbl="node1" presStyleIdx="1" presStyleCnt="5">
        <dgm:presLayoutVars>
          <dgm:bulletEnabled val="1"/>
        </dgm:presLayoutVars>
      </dgm:prSet>
      <dgm:spPr/>
    </dgm:pt>
    <dgm:pt modelId="{1E177816-178F-4FD2-A332-B24C0A3D77A5}" type="pres">
      <dgm:prSet presAssocID="{16585AA8-452A-4DC9-BF3D-8F1582EC45B1}" presName="hSp" presStyleCnt="0"/>
      <dgm:spPr/>
    </dgm:pt>
    <dgm:pt modelId="{0C79802E-857E-4911-B71D-C691B13ED7E9}" type="pres">
      <dgm:prSet presAssocID="{16585AA8-452A-4DC9-BF3D-8F1582EC45B1}" presName="vProcSp" presStyleCnt="0"/>
      <dgm:spPr/>
    </dgm:pt>
    <dgm:pt modelId="{F48F66B9-5FFB-4864-BA96-61724CC0D8B4}" type="pres">
      <dgm:prSet presAssocID="{16585AA8-452A-4DC9-BF3D-8F1582EC45B1}" presName="vSp1" presStyleCnt="0"/>
      <dgm:spPr/>
    </dgm:pt>
    <dgm:pt modelId="{71936D06-EE79-452C-9C21-E764CAAF0E4A}" type="pres">
      <dgm:prSet presAssocID="{16585AA8-452A-4DC9-BF3D-8F1582EC45B1}" presName="simulatedConn" presStyleLbl="solidFgAcc1" presStyleIdx="1" presStyleCnt="4"/>
      <dgm:spPr/>
    </dgm:pt>
    <dgm:pt modelId="{76382871-F657-4FEC-AB70-72F5E1C5642A}" type="pres">
      <dgm:prSet presAssocID="{16585AA8-452A-4DC9-BF3D-8F1582EC45B1}" presName="vSp2" presStyleCnt="0"/>
      <dgm:spPr/>
    </dgm:pt>
    <dgm:pt modelId="{126E6341-53F1-421A-9013-F0E9D5168A3E}" type="pres">
      <dgm:prSet presAssocID="{16585AA8-452A-4DC9-BF3D-8F1582EC45B1}" presName="sibTrans" presStyleCnt="0"/>
      <dgm:spPr/>
    </dgm:pt>
    <dgm:pt modelId="{8A32F530-120F-4022-8DBF-2A48C3B97DE9}" type="pres">
      <dgm:prSet presAssocID="{5C04B243-4AB3-4EF3-8072-B06DD7C9B38A}" presName="compositeNode" presStyleCnt="0">
        <dgm:presLayoutVars>
          <dgm:bulletEnabled val="1"/>
        </dgm:presLayoutVars>
      </dgm:prSet>
      <dgm:spPr/>
    </dgm:pt>
    <dgm:pt modelId="{EC6FAE5B-103E-4310-8C14-FC28919C0BB6}" type="pres">
      <dgm:prSet presAssocID="{5C04B243-4AB3-4EF3-8072-B06DD7C9B38A}" presName="bgRect" presStyleLbl="node1" presStyleIdx="2" presStyleCnt="5" custScaleY="190452"/>
      <dgm:spPr/>
    </dgm:pt>
    <dgm:pt modelId="{A4E18D93-16C5-4471-87E2-7A48FB8A4F26}" type="pres">
      <dgm:prSet presAssocID="{5C04B243-4AB3-4EF3-8072-B06DD7C9B38A}" presName="parentNode" presStyleLbl="node1" presStyleIdx="2" presStyleCnt="5">
        <dgm:presLayoutVars>
          <dgm:chMax val="0"/>
          <dgm:bulletEnabled val="1"/>
        </dgm:presLayoutVars>
      </dgm:prSet>
      <dgm:spPr/>
    </dgm:pt>
    <dgm:pt modelId="{2058053B-93A6-4A50-A082-328767CF5594}" type="pres">
      <dgm:prSet presAssocID="{5C04B243-4AB3-4EF3-8072-B06DD7C9B38A}" presName="childNode" presStyleLbl="node1" presStyleIdx="2" presStyleCnt="5">
        <dgm:presLayoutVars>
          <dgm:bulletEnabled val="1"/>
        </dgm:presLayoutVars>
      </dgm:prSet>
      <dgm:spPr/>
    </dgm:pt>
    <dgm:pt modelId="{AD1B3F74-45E8-43F5-B9FE-8BF4F7E53C54}" type="pres">
      <dgm:prSet presAssocID="{C3F46B0D-BD32-416A-A5EA-BB612A159619}" presName="hSp" presStyleCnt="0"/>
      <dgm:spPr/>
    </dgm:pt>
    <dgm:pt modelId="{654CAF9E-D4E6-4888-8293-BE0453590363}" type="pres">
      <dgm:prSet presAssocID="{C3F46B0D-BD32-416A-A5EA-BB612A159619}" presName="vProcSp" presStyleCnt="0"/>
      <dgm:spPr/>
    </dgm:pt>
    <dgm:pt modelId="{F0A5387A-1789-4F0B-B0CE-B58A06B0F0D8}" type="pres">
      <dgm:prSet presAssocID="{C3F46B0D-BD32-416A-A5EA-BB612A159619}" presName="vSp1" presStyleCnt="0"/>
      <dgm:spPr/>
    </dgm:pt>
    <dgm:pt modelId="{55D3D2D3-5C25-418D-AFBE-5D454A97D6A5}" type="pres">
      <dgm:prSet presAssocID="{C3F46B0D-BD32-416A-A5EA-BB612A159619}" presName="simulatedConn" presStyleLbl="solidFgAcc1" presStyleIdx="2" presStyleCnt="4"/>
      <dgm:spPr/>
    </dgm:pt>
    <dgm:pt modelId="{50A081EF-D19C-4639-A123-C9DF65EC4939}" type="pres">
      <dgm:prSet presAssocID="{C3F46B0D-BD32-416A-A5EA-BB612A159619}" presName="vSp2" presStyleCnt="0"/>
      <dgm:spPr/>
    </dgm:pt>
    <dgm:pt modelId="{E9C23F32-CDF6-41B1-BF59-6A8257CE0C00}" type="pres">
      <dgm:prSet presAssocID="{C3F46B0D-BD32-416A-A5EA-BB612A159619}" presName="sibTrans" presStyleCnt="0"/>
      <dgm:spPr/>
    </dgm:pt>
    <dgm:pt modelId="{449A0CD6-83DB-4850-94C5-674A45B49F84}" type="pres">
      <dgm:prSet presAssocID="{74ABFA7F-9A76-4C7E-AD78-4E8C1734A5EB}" presName="compositeNode" presStyleCnt="0">
        <dgm:presLayoutVars>
          <dgm:bulletEnabled val="1"/>
        </dgm:presLayoutVars>
      </dgm:prSet>
      <dgm:spPr/>
    </dgm:pt>
    <dgm:pt modelId="{0CCFEB13-799E-436E-BE68-B7169E18E823}" type="pres">
      <dgm:prSet presAssocID="{74ABFA7F-9A76-4C7E-AD78-4E8C1734A5EB}" presName="bgRect" presStyleLbl="node1" presStyleIdx="3" presStyleCnt="5" custScaleY="190452"/>
      <dgm:spPr/>
    </dgm:pt>
    <dgm:pt modelId="{1B229132-E46A-4AA7-884D-C079C4AE3637}" type="pres">
      <dgm:prSet presAssocID="{74ABFA7F-9A76-4C7E-AD78-4E8C1734A5EB}" presName="parentNode" presStyleLbl="node1" presStyleIdx="3" presStyleCnt="5">
        <dgm:presLayoutVars>
          <dgm:chMax val="0"/>
          <dgm:bulletEnabled val="1"/>
        </dgm:presLayoutVars>
      </dgm:prSet>
      <dgm:spPr/>
    </dgm:pt>
    <dgm:pt modelId="{3B26896B-F0D0-4AB1-9BF6-939639D62611}" type="pres">
      <dgm:prSet presAssocID="{74ABFA7F-9A76-4C7E-AD78-4E8C1734A5EB}" presName="childNode" presStyleLbl="node1" presStyleIdx="3" presStyleCnt="5">
        <dgm:presLayoutVars>
          <dgm:bulletEnabled val="1"/>
        </dgm:presLayoutVars>
      </dgm:prSet>
      <dgm:spPr/>
    </dgm:pt>
    <dgm:pt modelId="{C172039D-0521-4D27-A534-E0053FD1FD3A}" type="pres">
      <dgm:prSet presAssocID="{4ADC9D4E-CBF2-4F44-8D6C-6E5BF4242089}" presName="hSp" presStyleCnt="0"/>
      <dgm:spPr/>
    </dgm:pt>
    <dgm:pt modelId="{CCEBCBE4-EFF5-4161-9D3F-33E93D84F267}" type="pres">
      <dgm:prSet presAssocID="{4ADC9D4E-CBF2-4F44-8D6C-6E5BF4242089}" presName="vProcSp" presStyleCnt="0"/>
      <dgm:spPr/>
    </dgm:pt>
    <dgm:pt modelId="{BBAD6B50-05C2-4E05-B180-BB5049E29A56}" type="pres">
      <dgm:prSet presAssocID="{4ADC9D4E-CBF2-4F44-8D6C-6E5BF4242089}" presName="vSp1" presStyleCnt="0"/>
      <dgm:spPr/>
    </dgm:pt>
    <dgm:pt modelId="{E68FC771-E9C6-4B68-8733-4D4328C6D2D8}" type="pres">
      <dgm:prSet presAssocID="{4ADC9D4E-CBF2-4F44-8D6C-6E5BF4242089}" presName="simulatedConn" presStyleLbl="solidFgAcc1" presStyleIdx="3" presStyleCnt="4"/>
      <dgm:spPr/>
    </dgm:pt>
    <dgm:pt modelId="{03B8A7F8-C7B5-4B95-B5AA-2695153BB561}" type="pres">
      <dgm:prSet presAssocID="{4ADC9D4E-CBF2-4F44-8D6C-6E5BF4242089}" presName="vSp2" presStyleCnt="0"/>
      <dgm:spPr/>
    </dgm:pt>
    <dgm:pt modelId="{534B2672-7741-4007-B582-7348907278CF}" type="pres">
      <dgm:prSet presAssocID="{4ADC9D4E-CBF2-4F44-8D6C-6E5BF4242089}" presName="sibTrans" presStyleCnt="0"/>
      <dgm:spPr/>
    </dgm:pt>
    <dgm:pt modelId="{AC4FD5E3-D448-4E12-9B29-7F568224BCC4}" type="pres">
      <dgm:prSet presAssocID="{7EE966BC-80C1-4CD5-A2D3-47C8D4A1E35A}" presName="compositeNode" presStyleCnt="0">
        <dgm:presLayoutVars>
          <dgm:bulletEnabled val="1"/>
        </dgm:presLayoutVars>
      </dgm:prSet>
      <dgm:spPr/>
    </dgm:pt>
    <dgm:pt modelId="{6AF4D1E0-ECEB-4D8A-8DC1-E149ACC640DD}" type="pres">
      <dgm:prSet presAssocID="{7EE966BC-80C1-4CD5-A2D3-47C8D4A1E35A}" presName="bgRect" presStyleLbl="node1" presStyleIdx="4" presStyleCnt="5" custScaleY="190452"/>
      <dgm:spPr/>
    </dgm:pt>
    <dgm:pt modelId="{AFFD598A-3867-40DD-A674-0E93E05DB2B7}" type="pres">
      <dgm:prSet presAssocID="{7EE966BC-80C1-4CD5-A2D3-47C8D4A1E35A}" presName="parentNode" presStyleLbl="node1" presStyleIdx="4" presStyleCnt="5">
        <dgm:presLayoutVars>
          <dgm:chMax val="0"/>
          <dgm:bulletEnabled val="1"/>
        </dgm:presLayoutVars>
      </dgm:prSet>
      <dgm:spPr/>
    </dgm:pt>
    <dgm:pt modelId="{7942C822-F401-4C2F-8412-9FCBFE96C01F}" type="pres">
      <dgm:prSet presAssocID="{7EE966BC-80C1-4CD5-A2D3-47C8D4A1E35A}" presName="childNode" presStyleLbl="node1" presStyleIdx="4" presStyleCnt="5">
        <dgm:presLayoutVars>
          <dgm:bulletEnabled val="1"/>
        </dgm:presLayoutVars>
      </dgm:prSet>
      <dgm:spPr/>
    </dgm:pt>
  </dgm:ptLst>
  <dgm:cxnLst>
    <dgm:cxn modelId="{8B5D6B03-A8F5-4656-BBC5-653A10CB8FA8}" srcId="{A43E2A77-76D6-4C93-AA0B-166CC186E638}" destId="{7EE966BC-80C1-4CD5-A2D3-47C8D4A1E35A}" srcOrd="4" destOrd="0" parTransId="{C848E9B1-E48B-4721-A0AE-901DAD8C0272}" sibTransId="{DDCA938B-32E7-42C4-A833-A4E0F948BBDC}"/>
    <dgm:cxn modelId="{9F9D8706-D91B-46A4-BAA8-7C1B32AFEBE2}" srcId="{7EE966BC-80C1-4CD5-A2D3-47C8D4A1E35A}" destId="{D451EA50-8474-4402-BD55-FE5DCFF478B6}" srcOrd="0" destOrd="0" parTransId="{972F2A98-808B-4E7E-9DD5-593D2C05ADA6}" sibTransId="{3F01E8E0-70F5-4F42-A306-81E51DC1C6C3}"/>
    <dgm:cxn modelId="{BBF93C1A-911E-4A01-A954-292BFB370941}" srcId="{74ABFA7F-9A76-4C7E-AD78-4E8C1734A5EB}" destId="{1A6C7DB1-1189-4887-A262-50DEDCFE1B25}" srcOrd="0" destOrd="0" parTransId="{A8ACAB91-3A0C-4679-9394-EA0C23C453E0}" sibTransId="{6B4D4E62-E4AE-4D38-947C-DBE4627C7FCA}"/>
    <dgm:cxn modelId="{F2D30327-C5AA-47CC-A2F7-DF5276B8EADB}" srcId="{A43E2A77-76D6-4C93-AA0B-166CC186E638}" destId="{5C04B243-4AB3-4EF3-8072-B06DD7C9B38A}" srcOrd="2" destOrd="0" parTransId="{8B1EDD48-1E59-4500-B729-1641F91F064B}" sibTransId="{C3F46B0D-BD32-416A-A5EA-BB612A159619}"/>
    <dgm:cxn modelId="{4DF4AE67-C1E7-410E-876C-AE3D54D77D43}" type="presOf" srcId="{74ABFA7F-9A76-4C7E-AD78-4E8C1734A5EB}" destId="{0CCFEB13-799E-436E-BE68-B7169E18E823}" srcOrd="0" destOrd="0" presId="urn:microsoft.com/office/officeart/2005/8/layout/hProcess7"/>
    <dgm:cxn modelId="{3D688969-7A89-412B-A36B-1541352AF111}" type="presOf" srcId="{FD153F9F-4162-413F-8FCE-DB3D08F403FE}" destId="{320199D1-C3F5-4F34-ADB4-5B11F0652BF8}" srcOrd="0" destOrd="0" presId="urn:microsoft.com/office/officeart/2005/8/layout/hProcess7"/>
    <dgm:cxn modelId="{C1FD404C-C939-41F7-92C5-D2710E5DADEC}" type="presOf" srcId="{F093D161-D6C9-4661-99C9-5D88C2348301}" destId="{73058A93-FB9B-4DED-B6E9-5129B02EE95D}" srcOrd="0" destOrd="0" presId="urn:microsoft.com/office/officeart/2005/8/layout/hProcess7"/>
    <dgm:cxn modelId="{34C2EA7D-0B2D-4BD4-921F-E1D5B5A74014}" type="presOf" srcId="{5C04B243-4AB3-4EF3-8072-B06DD7C9B38A}" destId="{EC6FAE5B-103E-4310-8C14-FC28919C0BB6}" srcOrd="0" destOrd="0" presId="urn:microsoft.com/office/officeart/2005/8/layout/hProcess7"/>
    <dgm:cxn modelId="{FF82EB8E-B165-4457-B68C-0E0B16F4142F}" type="presOf" srcId="{A43E2A77-76D6-4C93-AA0B-166CC186E638}" destId="{4A7BC1EF-BEC3-4C8D-B64B-5D3E8E078855}" srcOrd="0" destOrd="0" presId="urn:microsoft.com/office/officeart/2005/8/layout/hProcess7"/>
    <dgm:cxn modelId="{57716790-0555-41E7-A084-C0E4F242733A}" srcId="{F093D161-D6C9-4661-99C9-5D88C2348301}" destId="{182BD8A8-63E2-4A23-A1AF-6EDCB738F8F1}" srcOrd="0" destOrd="0" parTransId="{70F9EF14-11F0-4652-92D9-9F237D4A8E91}" sibTransId="{27806963-1845-4668-B16F-8B37E042BEF2}"/>
    <dgm:cxn modelId="{907315B1-E61A-4C4D-88B5-F3C424FFC96D}" type="presOf" srcId="{7EE966BC-80C1-4CD5-A2D3-47C8D4A1E35A}" destId="{AFFD598A-3867-40DD-A674-0E93E05DB2B7}" srcOrd="1" destOrd="0" presId="urn:microsoft.com/office/officeart/2005/8/layout/hProcess7"/>
    <dgm:cxn modelId="{9AA128B8-CA5F-41C9-A927-079829D087F5}" type="presOf" srcId="{1A6C7DB1-1189-4887-A262-50DEDCFE1B25}" destId="{3B26896B-F0D0-4AB1-9BF6-939639D62611}" srcOrd="0" destOrd="0" presId="urn:microsoft.com/office/officeart/2005/8/layout/hProcess7"/>
    <dgm:cxn modelId="{047D76BA-D391-423F-9C71-8565814CD418}" type="presOf" srcId="{7EE966BC-80C1-4CD5-A2D3-47C8D4A1E35A}" destId="{6AF4D1E0-ECEB-4D8A-8DC1-E149ACC640DD}" srcOrd="0" destOrd="0" presId="urn:microsoft.com/office/officeart/2005/8/layout/hProcess7"/>
    <dgm:cxn modelId="{00BCE0BE-8E51-47B1-83DE-4C84929D0172}" type="presOf" srcId="{D451EA50-8474-4402-BD55-FE5DCFF478B6}" destId="{7942C822-F401-4C2F-8412-9FCBFE96C01F}" srcOrd="0" destOrd="0" presId="urn:microsoft.com/office/officeart/2005/8/layout/hProcess7"/>
    <dgm:cxn modelId="{BD0A68C1-F548-4A0A-9120-9CB28EB59E06}" srcId="{A43E2A77-76D6-4C93-AA0B-166CC186E638}" destId="{FD153F9F-4162-413F-8FCE-DB3D08F403FE}" srcOrd="1" destOrd="0" parTransId="{2535AE54-15EC-403C-A459-39371A9D1226}" sibTransId="{16585AA8-452A-4DC9-BF3D-8F1582EC45B1}"/>
    <dgm:cxn modelId="{BAA502CE-A46D-42F7-9CF2-07DCA6C72783}" type="presOf" srcId="{FD153F9F-4162-413F-8FCE-DB3D08F403FE}" destId="{9700F158-D95B-4235-95A7-A5133D6BBB32}" srcOrd="1" destOrd="0" presId="urn:microsoft.com/office/officeart/2005/8/layout/hProcess7"/>
    <dgm:cxn modelId="{A2AC31DD-8DAB-4546-B177-F52F1B581EDF}" type="presOf" srcId="{98F544E5-3075-4BBF-97A5-D8B99151EBD9}" destId="{633BA47D-0A45-478E-8173-E985B9F9AED2}" srcOrd="0" destOrd="0" presId="urn:microsoft.com/office/officeart/2005/8/layout/hProcess7"/>
    <dgm:cxn modelId="{BFDD5ADE-59F3-4673-B309-B6C610309B63}" srcId="{5C04B243-4AB3-4EF3-8072-B06DD7C9B38A}" destId="{C6FB06FC-CE04-41B2-88E8-692B147A9D5C}" srcOrd="0" destOrd="0" parTransId="{AB575DFB-66B7-44B3-819D-6B26AC732EC8}" sibTransId="{9C676CEB-683D-409A-A460-6ADFB52B82BC}"/>
    <dgm:cxn modelId="{8CBEF5E2-EB46-4ADB-A371-659E9CEA5C63}" srcId="{A43E2A77-76D6-4C93-AA0B-166CC186E638}" destId="{F093D161-D6C9-4661-99C9-5D88C2348301}" srcOrd="0" destOrd="0" parTransId="{6C891A65-9061-4101-8C9F-287F2285FCDB}" sibTransId="{B7DFC27E-1F62-4E4B-90D4-812D7968C51A}"/>
    <dgm:cxn modelId="{987BFBE4-44CE-44E1-913F-B5F8F0BE0080}" srcId="{A43E2A77-76D6-4C93-AA0B-166CC186E638}" destId="{74ABFA7F-9A76-4C7E-AD78-4E8C1734A5EB}" srcOrd="3" destOrd="0" parTransId="{705A25A3-9539-4A17-BB07-3B74BC757C58}" sibTransId="{4ADC9D4E-CBF2-4F44-8D6C-6E5BF4242089}"/>
    <dgm:cxn modelId="{DCA3D2E8-5C5C-4172-8097-0B7B33B15E38}" type="presOf" srcId="{5C04B243-4AB3-4EF3-8072-B06DD7C9B38A}" destId="{A4E18D93-16C5-4471-87E2-7A48FB8A4F26}" srcOrd="1" destOrd="0" presId="urn:microsoft.com/office/officeart/2005/8/layout/hProcess7"/>
    <dgm:cxn modelId="{29B078F4-4D2E-479E-A40A-54EBB74015F2}" srcId="{FD153F9F-4162-413F-8FCE-DB3D08F403FE}" destId="{98F544E5-3075-4BBF-97A5-D8B99151EBD9}" srcOrd="0" destOrd="0" parTransId="{59174802-5E8A-4DDB-ADF6-069E5DDDC26C}" sibTransId="{EEE99377-AF18-41D8-AC0E-6CADC4BE08B3}"/>
    <dgm:cxn modelId="{E55E07FB-ED9D-4637-9D69-1612FC383BA8}" type="presOf" srcId="{74ABFA7F-9A76-4C7E-AD78-4E8C1734A5EB}" destId="{1B229132-E46A-4AA7-884D-C079C4AE3637}" srcOrd="1" destOrd="0" presId="urn:microsoft.com/office/officeart/2005/8/layout/hProcess7"/>
    <dgm:cxn modelId="{214627FB-AABF-4E14-A524-BCBB8EBA1132}" type="presOf" srcId="{F093D161-D6C9-4661-99C9-5D88C2348301}" destId="{D131C46A-06C5-49E6-BCD0-DB9AC8DEFD11}" srcOrd="1" destOrd="0" presId="urn:microsoft.com/office/officeart/2005/8/layout/hProcess7"/>
    <dgm:cxn modelId="{9971A7FE-B4F0-416B-961F-DB42CD6B5BC4}" type="presOf" srcId="{182BD8A8-63E2-4A23-A1AF-6EDCB738F8F1}" destId="{748973DC-499A-4B54-9818-EED3E3331CEE}" srcOrd="0" destOrd="0" presId="urn:microsoft.com/office/officeart/2005/8/layout/hProcess7"/>
    <dgm:cxn modelId="{B903D2FE-C4F6-4589-95D4-804ACB45241A}" type="presOf" srcId="{C6FB06FC-CE04-41B2-88E8-692B147A9D5C}" destId="{2058053B-93A6-4A50-A082-328767CF5594}" srcOrd="0" destOrd="0" presId="urn:microsoft.com/office/officeart/2005/8/layout/hProcess7"/>
    <dgm:cxn modelId="{AA789462-95C1-4F29-8DCC-05E04AF05253}" type="presParOf" srcId="{4A7BC1EF-BEC3-4C8D-B64B-5D3E8E078855}" destId="{EDB36F11-AA13-44C7-8D2D-7434C1F24CB8}" srcOrd="0" destOrd="0" presId="urn:microsoft.com/office/officeart/2005/8/layout/hProcess7"/>
    <dgm:cxn modelId="{5E7144CC-AD90-47D0-8869-FDAF1927CA2B}" type="presParOf" srcId="{EDB36F11-AA13-44C7-8D2D-7434C1F24CB8}" destId="{73058A93-FB9B-4DED-B6E9-5129B02EE95D}" srcOrd="0" destOrd="0" presId="urn:microsoft.com/office/officeart/2005/8/layout/hProcess7"/>
    <dgm:cxn modelId="{904A32B3-209F-4698-BF9D-71B64A03BD2D}" type="presParOf" srcId="{EDB36F11-AA13-44C7-8D2D-7434C1F24CB8}" destId="{D131C46A-06C5-49E6-BCD0-DB9AC8DEFD11}" srcOrd="1" destOrd="0" presId="urn:microsoft.com/office/officeart/2005/8/layout/hProcess7"/>
    <dgm:cxn modelId="{B838CEF8-909F-4A99-B26B-8C90127C5E12}" type="presParOf" srcId="{EDB36F11-AA13-44C7-8D2D-7434C1F24CB8}" destId="{748973DC-499A-4B54-9818-EED3E3331CEE}" srcOrd="2" destOrd="0" presId="urn:microsoft.com/office/officeart/2005/8/layout/hProcess7"/>
    <dgm:cxn modelId="{9792499C-1CA4-4760-859F-9DCC7D2D2472}" type="presParOf" srcId="{4A7BC1EF-BEC3-4C8D-B64B-5D3E8E078855}" destId="{6CA5AA6B-190C-4D7D-BA61-2ABB76BE3D01}" srcOrd="1" destOrd="0" presId="urn:microsoft.com/office/officeart/2005/8/layout/hProcess7"/>
    <dgm:cxn modelId="{6A5EF27B-7C36-4ED1-80BC-39A27F1ED8E4}" type="presParOf" srcId="{4A7BC1EF-BEC3-4C8D-B64B-5D3E8E078855}" destId="{DFAB4635-95F6-44CA-909D-6EE6D1BCF2B7}" srcOrd="2" destOrd="0" presId="urn:microsoft.com/office/officeart/2005/8/layout/hProcess7"/>
    <dgm:cxn modelId="{CB529A85-998D-49B0-B494-5B90749F2FC5}" type="presParOf" srcId="{DFAB4635-95F6-44CA-909D-6EE6D1BCF2B7}" destId="{47A88B66-3098-4E9E-A8F2-FF26EF41D610}" srcOrd="0" destOrd="0" presId="urn:microsoft.com/office/officeart/2005/8/layout/hProcess7"/>
    <dgm:cxn modelId="{19E31493-4ADF-44BC-9B2B-D7810EB78A2E}" type="presParOf" srcId="{DFAB4635-95F6-44CA-909D-6EE6D1BCF2B7}" destId="{A53A5360-1EF5-4DD2-A318-F4786046965C}" srcOrd="1" destOrd="0" presId="urn:microsoft.com/office/officeart/2005/8/layout/hProcess7"/>
    <dgm:cxn modelId="{C44D216C-4D8C-45E8-9D51-0EFC41F5495A}" type="presParOf" srcId="{DFAB4635-95F6-44CA-909D-6EE6D1BCF2B7}" destId="{C8B22D5C-85F8-4A2D-812C-870BC6E7FF52}" srcOrd="2" destOrd="0" presId="urn:microsoft.com/office/officeart/2005/8/layout/hProcess7"/>
    <dgm:cxn modelId="{BE558380-918C-4A47-BC95-A4581077CE55}" type="presParOf" srcId="{4A7BC1EF-BEC3-4C8D-B64B-5D3E8E078855}" destId="{4F4D1166-DD75-4FBB-9228-CE42B61058EE}" srcOrd="3" destOrd="0" presId="urn:microsoft.com/office/officeart/2005/8/layout/hProcess7"/>
    <dgm:cxn modelId="{D6322E63-DD70-462D-A7D4-1878BDEC6D70}" type="presParOf" srcId="{4A7BC1EF-BEC3-4C8D-B64B-5D3E8E078855}" destId="{DAD56758-CAE5-4603-94F6-DEC39F283AA6}" srcOrd="4" destOrd="0" presId="urn:microsoft.com/office/officeart/2005/8/layout/hProcess7"/>
    <dgm:cxn modelId="{ABD22DEB-30E2-4D4F-B0DC-0527DB27C1CB}" type="presParOf" srcId="{DAD56758-CAE5-4603-94F6-DEC39F283AA6}" destId="{320199D1-C3F5-4F34-ADB4-5B11F0652BF8}" srcOrd="0" destOrd="0" presId="urn:microsoft.com/office/officeart/2005/8/layout/hProcess7"/>
    <dgm:cxn modelId="{036871FD-4985-48A4-8B2A-D4B08FD23FA7}" type="presParOf" srcId="{DAD56758-CAE5-4603-94F6-DEC39F283AA6}" destId="{9700F158-D95B-4235-95A7-A5133D6BBB32}" srcOrd="1" destOrd="0" presId="urn:microsoft.com/office/officeart/2005/8/layout/hProcess7"/>
    <dgm:cxn modelId="{7EF4CB3D-1D12-410B-9779-97F6A49BFDCA}" type="presParOf" srcId="{DAD56758-CAE5-4603-94F6-DEC39F283AA6}" destId="{633BA47D-0A45-478E-8173-E985B9F9AED2}" srcOrd="2" destOrd="0" presId="urn:microsoft.com/office/officeart/2005/8/layout/hProcess7"/>
    <dgm:cxn modelId="{47E2788F-CBF8-45E7-91D0-5FB96FBA9899}" type="presParOf" srcId="{4A7BC1EF-BEC3-4C8D-B64B-5D3E8E078855}" destId="{1E177816-178F-4FD2-A332-B24C0A3D77A5}" srcOrd="5" destOrd="0" presId="urn:microsoft.com/office/officeart/2005/8/layout/hProcess7"/>
    <dgm:cxn modelId="{7159309B-BCB2-4436-A5AB-B74588D5F7A5}" type="presParOf" srcId="{4A7BC1EF-BEC3-4C8D-B64B-5D3E8E078855}" destId="{0C79802E-857E-4911-B71D-C691B13ED7E9}" srcOrd="6" destOrd="0" presId="urn:microsoft.com/office/officeart/2005/8/layout/hProcess7"/>
    <dgm:cxn modelId="{CB90D65A-30E5-45FA-8646-48D9A04D6375}" type="presParOf" srcId="{0C79802E-857E-4911-B71D-C691B13ED7E9}" destId="{F48F66B9-5FFB-4864-BA96-61724CC0D8B4}" srcOrd="0" destOrd="0" presId="urn:microsoft.com/office/officeart/2005/8/layout/hProcess7"/>
    <dgm:cxn modelId="{1413953D-D031-4D55-B2CC-95A40C0347E3}" type="presParOf" srcId="{0C79802E-857E-4911-B71D-C691B13ED7E9}" destId="{71936D06-EE79-452C-9C21-E764CAAF0E4A}" srcOrd="1" destOrd="0" presId="urn:microsoft.com/office/officeart/2005/8/layout/hProcess7"/>
    <dgm:cxn modelId="{E3E96B6C-F538-4A35-A2DC-EA3048D78557}" type="presParOf" srcId="{0C79802E-857E-4911-B71D-C691B13ED7E9}" destId="{76382871-F657-4FEC-AB70-72F5E1C5642A}" srcOrd="2" destOrd="0" presId="urn:microsoft.com/office/officeart/2005/8/layout/hProcess7"/>
    <dgm:cxn modelId="{FD305C00-0029-4416-A600-59EACBAD7017}" type="presParOf" srcId="{4A7BC1EF-BEC3-4C8D-B64B-5D3E8E078855}" destId="{126E6341-53F1-421A-9013-F0E9D5168A3E}" srcOrd="7" destOrd="0" presId="urn:microsoft.com/office/officeart/2005/8/layout/hProcess7"/>
    <dgm:cxn modelId="{240E4480-D696-49F6-B09F-B104EC2A58EF}" type="presParOf" srcId="{4A7BC1EF-BEC3-4C8D-B64B-5D3E8E078855}" destId="{8A32F530-120F-4022-8DBF-2A48C3B97DE9}" srcOrd="8" destOrd="0" presId="urn:microsoft.com/office/officeart/2005/8/layout/hProcess7"/>
    <dgm:cxn modelId="{7925BB40-D60D-461A-B23D-59B05F3353AB}" type="presParOf" srcId="{8A32F530-120F-4022-8DBF-2A48C3B97DE9}" destId="{EC6FAE5B-103E-4310-8C14-FC28919C0BB6}" srcOrd="0" destOrd="0" presId="urn:microsoft.com/office/officeart/2005/8/layout/hProcess7"/>
    <dgm:cxn modelId="{170AA1A4-BD9A-46D8-B05D-E6A61B9075B2}" type="presParOf" srcId="{8A32F530-120F-4022-8DBF-2A48C3B97DE9}" destId="{A4E18D93-16C5-4471-87E2-7A48FB8A4F26}" srcOrd="1" destOrd="0" presId="urn:microsoft.com/office/officeart/2005/8/layout/hProcess7"/>
    <dgm:cxn modelId="{3AE6D628-A4E7-44B1-AED2-76F1C47EC019}" type="presParOf" srcId="{8A32F530-120F-4022-8DBF-2A48C3B97DE9}" destId="{2058053B-93A6-4A50-A082-328767CF5594}" srcOrd="2" destOrd="0" presId="urn:microsoft.com/office/officeart/2005/8/layout/hProcess7"/>
    <dgm:cxn modelId="{20D0418C-5347-4E81-97BF-7D123F1DC5B7}" type="presParOf" srcId="{4A7BC1EF-BEC3-4C8D-B64B-5D3E8E078855}" destId="{AD1B3F74-45E8-43F5-B9FE-8BF4F7E53C54}" srcOrd="9" destOrd="0" presId="urn:microsoft.com/office/officeart/2005/8/layout/hProcess7"/>
    <dgm:cxn modelId="{13848446-10F8-415D-9385-550EAAC5655A}" type="presParOf" srcId="{4A7BC1EF-BEC3-4C8D-B64B-5D3E8E078855}" destId="{654CAF9E-D4E6-4888-8293-BE0453590363}" srcOrd="10" destOrd="0" presId="urn:microsoft.com/office/officeart/2005/8/layout/hProcess7"/>
    <dgm:cxn modelId="{DA911A1F-8606-4E55-8B4C-948B86BEE9BA}" type="presParOf" srcId="{654CAF9E-D4E6-4888-8293-BE0453590363}" destId="{F0A5387A-1789-4F0B-B0CE-B58A06B0F0D8}" srcOrd="0" destOrd="0" presId="urn:microsoft.com/office/officeart/2005/8/layout/hProcess7"/>
    <dgm:cxn modelId="{F8AD64A4-D45E-4168-BEE9-45D403399489}" type="presParOf" srcId="{654CAF9E-D4E6-4888-8293-BE0453590363}" destId="{55D3D2D3-5C25-418D-AFBE-5D454A97D6A5}" srcOrd="1" destOrd="0" presId="urn:microsoft.com/office/officeart/2005/8/layout/hProcess7"/>
    <dgm:cxn modelId="{73C9B133-44CE-4A43-A718-FA6750CEC272}" type="presParOf" srcId="{654CAF9E-D4E6-4888-8293-BE0453590363}" destId="{50A081EF-D19C-4639-A123-C9DF65EC4939}" srcOrd="2" destOrd="0" presId="urn:microsoft.com/office/officeart/2005/8/layout/hProcess7"/>
    <dgm:cxn modelId="{8A382251-907F-43DF-96CD-7C475FF8AE45}" type="presParOf" srcId="{4A7BC1EF-BEC3-4C8D-B64B-5D3E8E078855}" destId="{E9C23F32-CDF6-41B1-BF59-6A8257CE0C00}" srcOrd="11" destOrd="0" presId="urn:microsoft.com/office/officeart/2005/8/layout/hProcess7"/>
    <dgm:cxn modelId="{9BC348E3-DF49-4642-95F5-7E19D9735D1C}" type="presParOf" srcId="{4A7BC1EF-BEC3-4C8D-B64B-5D3E8E078855}" destId="{449A0CD6-83DB-4850-94C5-674A45B49F84}" srcOrd="12" destOrd="0" presId="urn:microsoft.com/office/officeart/2005/8/layout/hProcess7"/>
    <dgm:cxn modelId="{155BF5C2-A6C5-48A2-B7DC-351F85F61D0C}" type="presParOf" srcId="{449A0CD6-83DB-4850-94C5-674A45B49F84}" destId="{0CCFEB13-799E-436E-BE68-B7169E18E823}" srcOrd="0" destOrd="0" presId="urn:microsoft.com/office/officeart/2005/8/layout/hProcess7"/>
    <dgm:cxn modelId="{369A7F6D-2A73-4CEA-B191-E6975B8260E5}" type="presParOf" srcId="{449A0CD6-83DB-4850-94C5-674A45B49F84}" destId="{1B229132-E46A-4AA7-884D-C079C4AE3637}" srcOrd="1" destOrd="0" presId="urn:microsoft.com/office/officeart/2005/8/layout/hProcess7"/>
    <dgm:cxn modelId="{FEA3166C-5705-4B4C-918F-BE0E194AA1CE}" type="presParOf" srcId="{449A0CD6-83DB-4850-94C5-674A45B49F84}" destId="{3B26896B-F0D0-4AB1-9BF6-939639D62611}" srcOrd="2" destOrd="0" presId="urn:microsoft.com/office/officeart/2005/8/layout/hProcess7"/>
    <dgm:cxn modelId="{7E478676-19C6-4B39-87DF-7ACEF8FD42DE}" type="presParOf" srcId="{4A7BC1EF-BEC3-4C8D-B64B-5D3E8E078855}" destId="{C172039D-0521-4D27-A534-E0053FD1FD3A}" srcOrd="13" destOrd="0" presId="urn:microsoft.com/office/officeart/2005/8/layout/hProcess7"/>
    <dgm:cxn modelId="{134E96F1-F894-4A41-BFBF-002908D68EF8}" type="presParOf" srcId="{4A7BC1EF-BEC3-4C8D-B64B-5D3E8E078855}" destId="{CCEBCBE4-EFF5-4161-9D3F-33E93D84F267}" srcOrd="14" destOrd="0" presId="urn:microsoft.com/office/officeart/2005/8/layout/hProcess7"/>
    <dgm:cxn modelId="{EC90B2BA-3AA5-43EC-AB34-973B3B137B41}" type="presParOf" srcId="{CCEBCBE4-EFF5-4161-9D3F-33E93D84F267}" destId="{BBAD6B50-05C2-4E05-B180-BB5049E29A56}" srcOrd="0" destOrd="0" presId="urn:microsoft.com/office/officeart/2005/8/layout/hProcess7"/>
    <dgm:cxn modelId="{206459F9-221F-4AD8-9F9D-87E3713780E6}" type="presParOf" srcId="{CCEBCBE4-EFF5-4161-9D3F-33E93D84F267}" destId="{E68FC771-E9C6-4B68-8733-4D4328C6D2D8}" srcOrd="1" destOrd="0" presId="urn:microsoft.com/office/officeart/2005/8/layout/hProcess7"/>
    <dgm:cxn modelId="{5C6488B6-C0F7-4A26-AF95-7D8E8C03DC55}" type="presParOf" srcId="{CCEBCBE4-EFF5-4161-9D3F-33E93D84F267}" destId="{03B8A7F8-C7B5-4B95-B5AA-2695153BB561}" srcOrd="2" destOrd="0" presId="urn:microsoft.com/office/officeart/2005/8/layout/hProcess7"/>
    <dgm:cxn modelId="{B02CD92F-3731-4206-8522-AA975F6B65D3}" type="presParOf" srcId="{4A7BC1EF-BEC3-4C8D-B64B-5D3E8E078855}" destId="{534B2672-7741-4007-B582-7348907278CF}" srcOrd="15" destOrd="0" presId="urn:microsoft.com/office/officeart/2005/8/layout/hProcess7"/>
    <dgm:cxn modelId="{1D693FE8-1505-4C37-ABE5-E5CC4F80D71F}" type="presParOf" srcId="{4A7BC1EF-BEC3-4C8D-B64B-5D3E8E078855}" destId="{AC4FD5E3-D448-4E12-9B29-7F568224BCC4}" srcOrd="16" destOrd="0" presId="urn:microsoft.com/office/officeart/2005/8/layout/hProcess7"/>
    <dgm:cxn modelId="{310DAAD3-FA25-4285-8B58-C54360C45C13}" type="presParOf" srcId="{AC4FD5E3-D448-4E12-9B29-7F568224BCC4}" destId="{6AF4D1E0-ECEB-4D8A-8DC1-E149ACC640DD}" srcOrd="0" destOrd="0" presId="urn:microsoft.com/office/officeart/2005/8/layout/hProcess7"/>
    <dgm:cxn modelId="{CE2E00D7-068F-4C2B-B68D-3501AABDEBFF}" type="presParOf" srcId="{AC4FD5E3-D448-4E12-9B29-7F568224BCC4}" destId="{AFFD598A-3867-40DD-A674-0E93E05DB2B7}" srcOrd="1" destOrd="0" presId="urn:microsoft.com/office/officeart/2005/8/layout/hProcess7"/>
    <dgm:cxn modelId="{D3ECBD1C-BC57-45EB-9A9C-82EF718C34C0}" type="presParOf" srcId="{AC4FD5E3-D448-4E12-9B29-7F568224BCC4}" destId="{7942C822-F401-4C2F-8412-9FCBFE96C01F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43E2A77-76D6-4C93-AA0B-166CC186E638}" type="doc">
      <dgm:prSet loTypeId="urn:microsoft.com/office/officeart/2008/layout/LinedList" loCatId="list" qsTypeId="urn:microsoft.com/office/officeart/2005/8/quickstyle/simple5" qsCatId="simple" csTypeId="urn:microsoft.com/office/officeart/2005/8/colors/accent6_4" csCatId="accent6" phldr="1"/>
      <dgm:spPr/>
      <dgm:t>
        <a:bodyPr/>
        <a:lstStyle/>
        <a:p>
          <a:endParaRPr lang="en-GB"/>
        </a:p>
      </dgm:t>
    </dgm:pt>
    <dgm:pt modelId="{F093D161-D6C9-4661-99C9-5D88C2348301}">
      <dgm:prSet phldrT="[Text]"/>
      <dgm:spPr/>
      <dgm:t>
        <a:bodyPr/>
        <a:lstStyle/>
        <a:p>
          <a:r>
            <a:rPr lang="en-GB" dirty="0"/>
            <a:t>1</a:t>
          </a:r>
        </a:p>
      </dgm:t>
    </dgm:pt>
    <dgm:pt modelId="{6C891A65-9061-4101-8C9F-287F2285FCDB}" type="parTrans" cxnId="{8CBEF5E2-EB46-4ADB-A371-659E9CEA5C63}">
      <dgm:prSet/>
      <dgm:spPr/>
      <dgm:t>
        <a:bodyPr/>
        <a:lstStyle/>
        <a:p>
          <a:endParaRPr lang="en-GB"/>
        </a:p>
      </dgm:t>
    </dgm:pt>
    <dgm:pt modelId="{B7DFC27E-1F62-4E4B-90D4-812D7968C51A}" type="sibTrans" cxnId="{8CBEF5E2-EB46-4ADB-A371-659E9CEA5C63}">
      <dgm:prSet/>
      <dgm:spPr/>
      <dgm:t>
        <a:bodyPr/>
        <a:lstStyle/>
        <a:p>
          <a:endParaRPr lang="en-GB"/>
        </a:p>
      </dgm:t>
    </dgm:pt>
    <dgm:pt modelId="{182BD8A8-63E2-4A23-A1AF-6EDCB738F8F1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en-GB" sz="1600" dirty="0"/>
            <a:t>Practitioners should encourage Board Gender Diversity in SMEs as this study found significant positive impact of BGD on the FP.</a:t>
          </a:r>
        </a:p>
      </dgm:t>
    </dgm:pt>
    <dgm:pt modelId="{70F9EF14-11F0-4652-92D9-9F237D4A8E91}" type="parTrans" cxnId="{57716790-0555-41E7-A084-C0E4F242733A}">
      <dgm:prSet/>
      <dgm:spPr/>
      <dgm:t>
        <a:bodyPr/>
        <a:lstStyle/>
        <a:p>
          <a:endParaRPr lang="en-GB"/>
        </a:p>
      </dgm:t>
    </dgm:pt>
    <dgm:pt modelId="{27806963-1845-4668-B16F-8B37E042BEF2}" type="sibTrans" cxnId="{57716790-0555-41E7-A084-C0E4F242733A}">
      <dgm:prSet/>
      <dgm:spPr/>
      <dgm:t>
        <a:bodyPr/>
        <a:lstStyle/>
        <a:p>
          <a:endParaRPr lang="en-GB"/>
        </a:p>
      </dgm:t>
    </dgm:pt>
    <dgm:pt modelId="{FD153F9F-4162-413F-8FCE-DB3D08F403FE}">
      <dgm:prSet phldrT="[Text]"/>
      <dgm:spPr/>
      <dgm:t>
        <a:bodyPr/>
        <a:lstStyle/>
        <a:p>
          <a:r>
            <a:rPr lang="en-GB" dirty="0"/>
            <a:t>2</a:t>
          </a:r>
        </a:p>
      </dgm:t>
    </dgm:pt>
    <dgm:pt modelId="{2535AE54-15EC-403C-A459-39371A9D1226}" type="parTrans" cxnId="{BD0A68C1-F548-4A0A-9120-9CB28EB59E06}">
      <dgm:prSet/>
      <dgm:spPr/>
      <dgm:t>
        <a:bodyPr/>
        <a:lstStyle/>
        <a:p>
          <a:endParaRPr lang="en-GB"/>
        </a:p>
      </dgm:t>
    </dgm:pt>
    <dgm:pt modelId="{16585AA8-452A-4DC9-BF3D-8F1582EC45B1}" type="sibTrans" cxnId="{BD0A68C1-F548-4A0A-9120-9CB28EB59E06}">
      <dgm:prSet/>
      <dgm:spPr/>
      <dgm:t>
        <a:bodyPr/>
        <a:lstStyle/>
        <a:p>
          <a:endParaRPr lang="en-GB"/>
        </a:p>
      </dgm:t>
    </dgm:pt>
    <dgm:pt modelId="{98F544E5-3075-4BBF-97A5-D8B99151EBD9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en-GB" sz="1600" b="0" dirty="0">
              <a:highlight>
                <a:srgbClr val="F8F8F8"/>
              </a:highlight>
            </a:rPr>
            <a:t>Practitioners should reconsider the extent of Board Independence in SMEs as this study found significant negative impact of the presence of non-executive directors on the financial performance of AIM companies.</a:t>
          </a:r>
        </a:p>
      </dgm:t>
    </dgm:pt>
    <dgm:pt modelId="{59174802-5E8A-4DDB-ADF6-069E5DDDC26C}" type="parTrans" cxnId="{29B078F4-4D2E-479E-A40A-54EBB74015F2}">
      <dgm:prSet/>
      <dgm:spPr/>
      <dgm:t>
        <a:bodyPr/>
        <a:lstStyle/>
        <a:p>
          <a:endParaRPr lang="en-GB"/>
        </a:p>
      </dgm:t>
    </dgm:pt>
    <dgm:pt modelId="{EEE99377-AF18-41D8-AC0E-6CADC4BE08B3}" type="sibTrans" cxnId="{29B078F4-4D2E-479E-A40A-54EBB74015F2}">
      <dgm:prSet/>
      <dgm:spPr/>
      <dgm:t>
        <a:bodyPr/>
        <a:lstStyle/>
        <a:p>
          <a:endParaRPr lang="en-GB"/>
        </a:p>
      </dgm:t>
    </dgm:pt>
    <dgm:pt modelId="{5C04B243-4AB3-4EF3-8072-B06DD7C9B38A}">
      <dgm:prSet phldrT="[Text]"/>
      <dgm:spPr/>
      <dgm:t>
        <a:bodyPr/>
        <a:lstStyle/>
        <a:p>
          <a:r>
            <a:rPr lang="en-GB" dirty="0"/>
            <a:t>3</a:t>
          </a:r>
        </a:p>
      </dgm:t>
    </dgm:pt>
    <dgm:pt modelId="{8B1EDD48-1E59-4500-B729-1641F91F064B}" type="parTrans" cxnId="{F2D30327-C5AA-47CC-A2F7-DF5276B8EADB}">
      <dgm:prSet/>
      <dgm:spPr/>
      <dgm:t>
        <a:bodyPr/>
        <a:lstStyle/>
        <a:p>
          <a:endParaRPr lang="en-GB"/>
        </a:p>
      </dgm:t>
    </dgm:pt>
    <dgm:pt modelId="{C3F46B0D-BD32-416A-A5EA-BB612A159619}" type="sibTrans" cxnId="{F2D30327-C5AA-47CC-A2F7-DF5276B8EADB}">
      <dgm:prSet/>
      <dgm:spPr/>
      <dgm:t>
        <a:bodyPr/>
        <a:lstStyle/>
        <a:p>
          <a:endParaRPr lang="en-GB"/>
        </a:p>
      </dgm:t>
    </dgm:pt>
    <dgm:pt modelId="{C6FB06FC-CE04-41B2-88E8-692B147A9D5C}">
      <dgm:prSet phldrT="[Text]" custT="1"/>
      <dgm:spPr/>
      <dgm:t>
        <a:bodyPr/>
        <a:lstStyle/>
        <a:p>
          <a:pPr>
            <a:lnSpc>
              <a:spcPct val="150000"/>
            </a:lnSpc>
          </a:pPr>
          <a:r>
            <a:rPr lang="en-GB" sz="1600" dirty="0"/>
            <a:t>It is required to prepare the proper CG structure for SMEs from scratch as per their requirements, nature and size. </a:t>
          </a:r>
        </a:p>
      </dgm:t>
    </dgm:pt>
    <dgm:pt modelId="{AB575DFB-66B7-44B3-819D-6B26AC732EC8}" type="parTrans" cxnId="{BFDD5ADE-59F3-4673-B309-B6C610309B63}">
      <dgm:prSet/>
      <dgm:spPr/>
      <dgm:t>
        <a:bodyPr/>
        <a:lstStyle/>
        <a:p>
          <a:endParaRPr lang="en-GB"/>
        </a:p>
      </dgm:t>
    </dgm:pt>
    <dgm:pt modelId="{9C676CEB-683D-409A-A460-6ADFB52B82BC}" type="sibTrans" cxnId="{BFDD5ADE-59F3-4673-B309-B6C610309B63}">
      <dgm:prSet/>
      <dgm:spPr/>
      <dgm:t>
        <a:bodyPr/>
        <a:lstStyle/>
        <a:p>
          <a:endParaRPr lang="en-GB"/>
        </a:p>
      </dgm:t>
    </dgm:pt>
    <dgm:pt modelId="{4C3C0951-4169-4AE9-91CD-62E9DE2A6EA9}" type="pres">
      <dgm:prSet presAssocID="{A43E2A77-76D6-4C93-AA0B-166CC186E638}" presName="vert0" presStyleCnt="0">
        <dgm:presLayoutVars>
          <dgm:dir/>
          <dgm:animOne val="branch"/>
          <dgm:animLvl val="lvl"/>
        </dgm:presLayoutVars>
      </dgm:prSet>
      <dgm:spPr/>
    </dgm:pt>
    <dgm:pt modelId="{07DFF7FD-2239-4C4C-B2DF-10F2A91B0A2C}" type="pres">
      <dgm:prSet presAssocID="{F093D161-D6C9-4661-99C9-5D88C2348301}" presName="thickLine" presStyleLbl="alignNode1" presStyleIdx="0" presStyleCnt="3"/>
      <dgm:spPr/>
    </dgm:pt>
    <dgm:pt modelId="{B9F733BC-D421-4AF9-BA27-623447B3C797}" type="pres">
      <dgm:prSet presAssocID="{F093D161-D6C9-4661-99C9-5D88C2348301}" presName="horz1" presStyleCnt="0"/>
      <dgm:spPr/>
    </dgm:pt>
    <dgm:pt modelId="{18FEAA21-BBBE-4CB0-B9F4-3E57FA55AADD}" type="pres">
      <dgm:prSet presAssocID="{F093D161-D6C9-4661-99C9-5D88C2348301}" presName="tx1" presStyleLbl="revTx" presStyleIdx="0" presStyleCnt="6"/>
      <dgm:spPr/>
    </dgm:pt>
    <dgm:pt modelId="{E4F4873D-53FE-4C24-80BF-571BF32469F2}" type="pres">
      <dgm:prSet presAssocID="{F093D161-D6C9-4661-99C9-5D88C2348301}" presName="vert1" presStyleCnt="0"/>
      <dgm:spPr/>
    </dgm:pt>
    <dgm:pt modelId="{4C319BE5-A275-4303-B7C4-FB5ACBB1341E}" type="pres">
      <dgm:prSet presAssocID="{182BD8A8-63E2-4A23-A1AF-6EDCB738F8F1}" presName="vertSpace2a" presStyleCnt="0"/>
      <dgm:spPr/>
    </dgm:pt>
    <dgm:pt modelId="{6D29348B-02C0-4E9A-A656-AD61B4561ED1}" type="pres">
      <dgm:prSet presAssocID="{182BD8A8-63E2-4A23-A1AF-6EDCB738F8F1}" presName="horz2" presStyleCnt="0"/>
      <dgm:spPr/>
    </dgm:pt>
    <dgm:pt modelId="{A2D6B6DE-9540-46B4-86E7-5CCC69AAD753}" type="pres">
      <dgm:prSet presAssocID="{182BD8A8-63E2-4A23-A1AF-6EDCB738F8F1}" presName="horzSpace2" presStyleCnt="0"/>
      <dgm:spPr/>
    </dgm:pt>
    <dgm:pt modelId="{E707FF39-7FA5-4EAC-B0AB-0DDCE4F9271C}" type="pres">
      <dgm:prSet presAssocID="{182BD8A8-63E2-4A23-A1AF-6EDCB738F8F1}" presName="tx2" presStyleLbl="revTx" presStyleIdx="1" presStyleCnt="6" custScaleY="76564"/>
      <dgm:spPr/>
    </dgm:pt>
    <dgm:pt modelId="{A17F51B6-DFD6-4EC7-BB66-F1D697254D45}" type="pres">
      <dgm:prSet presAssocID="{182BD8A8-63E2-4A23-A1AF-6EDCB738F8F1}" presName="vert2" presStyleCnt="0"/>
      <dgm:spPr/>
    </dgm:pt>
    <dgm:pt modelId="{08331A5C-19F9-4177-AB9F-1CE34DE9AC28}" type="pres">
      <dgm:prSet presAssocID="{182BD8A8-63E2-4A23-A1AF-6EDCB738F8F1}" presName="thinLine2b" presStyleLbl="callout" presStyleIdx="0" presStyleCnt="3"/>
      <dgm:spPr/>
    </dgm:pt>
    <dgm:pt modelId="{38B3492F-0983-40CD-9C1E-19167C479F95}" type="pres">
      <dgm:prSet presAssocID="{182BD8A8-63E2-4A23-A1AF-6EDCB738F8F1}" presName="vertSpace2b" presStyleCnt="0"/>
      <dgm:spPr/>
    </dgm:pt>
    <dgm:pt modelId="{71CE117F-913B-46E0-BC50-1059BBAC23EB}" type="pres">
      <dgm:prSet presAssocID="{FD153F9F-4162-413F-8FCE-DB3D08F403FE}" presName="thickLine" presStyleLbl="alignNode1" presStyleIdx="1" presStyleCnt="3" custLinFactNeighborY="-8753"/>
      <dgm:spPr/>
    </dgm:pt>
    <dgm:pt modelId="{90B82694-3923-4C63-8D40-A6AE3F9C048E}" type="pres">
      <dgm:prSet presAssocID="{FD153F9F-4162-413F-8FCE-DB3D08F403FE}" presName="horz1" presStyleCnt="0"/>
      <dgm:spPr/>
    </dgm:pt>
    <dgm:pt modelId="{D5B903AF-6C07-457F-9232-3B6DEFD216BC}" type="pres">
      <dgm:prSet presAssocID="{FD153F9F-4162-413F-8FCE-DB3D08F403FE}" presName="tx1" presStyleLbl="revTx" presStyleIdx="2" presStyleCnt="6"/>
      <dgm:spPr/>
    </dgm:pt>
    <dgm:pt modelId="{E448EB0C-562E-4E3A-A463-4109A5B83CFD}" type="pres">
      <dgm:prSet presAssocID="{FD153F9F-4162-413F-8FCE-DB3D08F403FE}" presName="vert1" presStyleCnt="0"/>
      <dgm:spPr/>
    </dgm:pt>
    <dgm:pt modelId="{0E80BE55-4471-4408-A444-36B257EDE7F5}" type="pres">
      <dgm:prSet presAssocID="{98F544E5-3075-4BBF-97A5-D8B99151EBD9}" presName="vertSpace2a" presStyleCnt="0"/>
      <dgm:spPr/>
    </dgm:pt>
    <dgm:pt modelId="{CA9BA98C-6357-4AA5-8A14-0254DD432118}" type="pres">
      <dgm:prSet presAssocID="{98F544E5-3075-4BBF-97A5-D8B99151EBD9}" presName="horz2" presStyleCnt="0"/>
      <dgm:spPr/>
    </dgm:pt>
    <dgm:pt modelId="{391511D5-CDAD-4A50-993A-3BB0926F4488}" type="pres">
      <dgm:prSet presAssocID="{98F544E5-3075-4BBF-97A5-D8B99151EBD9}" presName="horzSpace2" presStyleCnt="0"/>
      <dgm:spPr/>
    </dgm:pt>
    <dgm:pt modelId="{6AD7533C-08D5-4A1D-B1E3-B06ABAF1DF19}" type="pres">
      <dgm:prSet presAssocID="{98F544E5-3075-4BBF-97A5-D8B99151EBD9}" presName="tx2" presStyleLbl="revTx" presStyleIdx="3" presStyleCnt="6" custScaleY="129491" custLinFactNeighborX="0" custLinFactNeighborY="-26319"/>
      <dgm:spPr/>
    </dgm:pt>
    <dgm:pt modelId="{9BCA6696-B263-4675-AA12-0514518D2AAD}" type="pres">
      <dgm:prSet presAssocID="{98F544E5-3075-4BBF-97A5-D8B99151EBD9}" presName="vert2" presStyleCnt="0"/>
      <dgm:spPr/>
    </dgm:pt>
    <dgm:pt modelId="{CF778EE9-FFC5-4E13-9B13-2931C5A6C157}" type="pres">
      <dgm:prSet presAssocID="{98F544E5-3075-4BBF-97A5-D8B99151EBD9}" presName="thinLine2b" presStyleLbl="callout" presStyleIdx="1" presStyleCnt="3"/>
      <dgm:spPr/>
    </dgm:pt>
    <dgm:pt modelId="{FB5EA3C4-C59C-4DCA-AFDF-92606E340113}" type="pres">
      <dgm:prSet presAssocID="{98F544E5-3075-4BBF-97A5-D8B99151EBD9}" presName="vertSpace2b" presStyleCnt="0"/>
      <dgm:spPr/>
    </dgm:pt>
    <dgm:pt modelId="{5AE12046-7CEE-42C4-9471-A03BBE419409}" type="pres">
      <dgm:prSet presAssocID="{5C04B243-4AB3-4EF3-8072-B06DD7C9B38A}" presName="thickLine" presStyleLbl="alignNode1" presStyleIdx="2" presStyleCnt="3"/>
      <dgm:spPr/>
    </dgm:pt>
    <dgm:pt modelId="{5C400FFF-4643-4469-9B67-EE5C4226AE2C}" type="pres">
      <dgm:prSet presAssocID="{5C04B243-4AB3-4EF3-8072-B06DD7C9B38A}" presName="horz1" presStyleCnt="0"/>
      <dgm:spPr/>
    </dgm:pt>
    <dgm:pt modelId="{27512C60-938D-4E24-A7AB-916A1BE1BE67}" type="pres">
      <dgm:prSet presAssocID="{5C04B243-4AB3-4EF3-8072-B06DD7C9B38A}" presName="tx1" presStyleLbl="revTx" presStyleIdx="4" presStyleCnt="6"/>
      <dgm:spPr/>
    </dgm:pt>
    <dgm:pt modelId="{56148C8F-9E56-4C3E-8379-B28B6497BF89}" type="pres">
      <dgm:prSet presAssocID="{5C04B243-4AB3-4EF3-8072-B06DD7C9B38A}" presName="vert1" presStyleCnt="0"/>
      <dgm:spPr/>
    </dgm:pt>
    <dgm:pt modelId="{1675BCF7-1E3D-41D5-8E22-0762E729951E}" type="pres">
      <dgm:prSet presAssocID="{C6FB06FC-CE04-41B2-88E8-692B147A9D5C}" presName="vertSpace2a" presStyleCnt="0"/>
      <dgm:spPr/>
    </dgm:pt>
    <dgm:pt modelId="{FB7652B1-62B5-416F-8FB7-88CFDDE78D52}" type="pres">
      <dgm:prSet presAssocID="{C6FB06FC-CE04-41B2-88E8-692B147A9D5C}" presName="horz2" presStyleCnt="0"/>
      <dgm:spPr/>
    </dgm:pt>
    <dgm:pt modelId="{54F5D8B9-7A8F-47C4-AA1E-1B4F2F59C941}" type="pres">
      <dgm:prSet presAssocID="{C6FB06FC-CE04-41B2-88E8-692B147A9D5C}" presName="horzSpace2" presStyleCnt="0"/>
      <dgm:spPr/>
    </dgm:pt>
    <dgm:pt modelId="{2B4C9AFC-B810-417D-B7A5-12231B8DB709}" type="pres">
      <dgm:prSet presAssocID="{C6FB06FC-CE04-41B2-88E8-692B147A9D5C}" presName="tx2" presStyleLbl="revTx" presStyleIdx="5" presStyleCnt="6"/>
      <dgm:spPr/>
    </dgm:pt>
    <dgm:pt modelId="{7854C361-C3C6-4562-B58D-5484C290F058}" type="pres">
      <dgm:prSet presAssocID="{C6FB06FC-CE04-41B2-88E8-692B147A9D5C}" presName="vert2" presStyleCnt="0"/>
      <dgm:spPr/>
    </dgm:pt>
    <dgm:pt modelId="{A6835603-8971-459A-BAFA-5DCFEC2B2D43}" type="pres">
      <dgm:prSet presAssocID="{C6FB06FC-CE04-41B2-88E8-692B147A9D5C}" presName="thinLine2b" presStyleLbl="callout" presStyleIdx="2" presStyleCnt="3"/>
      <dgm:spPr/>
    </dgm:pt>
    <dgm:pt modelId="{7F430777-5693-4F3B-BEE0-EDAFE94DB57B}" type="pres">
      <dgm:prSet presAssocID="{C6FB06FC-CE04-41B2-88E8-692B147A9D5C}" presName="vertSpace2b" presStyleCnt="0"/>
      <dgm:spPr/>
    </dgm:pt>
  </dgm:ptLst>
  <dgm:cxnLst>
    <dgm:cxn modelId="{27F6CE06-F3D3-4DC8-82E4-A9467CB1AE4A}" type="presOf" srcId="{C6FB06FC-CE04-41B2-88E8-692B147A9D5C}" destId="{2B4C9AFC-B810-417D-B7A5-12231B8DB709}" srcOrd="0" destOrd="0" presId="urn:microsoft.com/office/officeart/2008/layout/LinedList"/>
    <dgm:cxn modelId="{E523A208-A5DE-44F3-BA34-4AE9B86DC691}" type="presOf" srcId="{FD153F9F-4162-413F-8FCE-DB3D08F403FE}" destId="{D5B903AF-6C07-457F-9232-3B6DEFD216BC}" srcOrd="0" destOrd="0" presId="urn:microsoft.com/office/officeart/2008/layout/LinedList"/>
    <dgm:cxn modelId="{F2D30327-C5AA-47CC-A2F7-DF5276B8EADB}" srcId="{A43E2A77-76D6-4C93-AA0B-166CC186E638}" destId="{5C04B243-4AB3-4EF3-8072-B06DD7C9B38A}" srcOrd="2" destOrd="0" parTransId="{8B1EDD48-1E59-4500-B729-1641F91F064B}" sibTransId="{C3F46B0D-BD32-416A-A5EA-BB612A159619}"/>
    <dgm:cxn modelId="{C831E831-C9DC-4E58-809C-62D470D1BF87}" type="presOf" srcId="{A43E2A77-76D6-4C93-AA0B-166CC186E638}" destId="{4C3C0951-4169-4AE9-91CD-62E9DE2A6EA9}" srcOrd="0" destOrd="0" presId="urn:microsoft.com/office/officeart/2008/layout/LinedList"/>
    <dgm:cxn modelId="{3452E15A-DFED-4263-8B91-3A3C88FE2992}" type="presOf" srcId="{98F544E5-3075-4BBF-97A5-D8B99151EBD9}" destId="{6AD7533C-08D5-4A1D-B1E3-B06ABAF1DF19}" srcOrd="0" destOrd="0" presId="urn:microsoft.com/office/officeart/2008/layout/LinedList"/>
    <dgm:cxn modelId="{5160C280-6B5D-4A20-9CDF-034463490929}" type="presOf" srcId="{182BD8A8-63E2-4A23-A1AF-6EDCB738F8F1}" destId="{E707FF39-7FA5-4EAC-B0AB-0DDCE4F9271C}" srcOrd="0" destOrd="0" presId="urn:microsoft.com/office/officeart/2008/layout/LinedList"/>
    <dgm:cxn modelId="{196D7687-3C7C-4A8D-AC31-FD574FDBBF80}" type="presOf" srcId="{5C04B243-4AB3-4EF3-8072-B06DD7C9B38A}" destId="{27512C60-938D-4E24-A7AB-916A1BE1BE67}" srcOrd="0" destOrd="0" presId="urn:microsoft.com/office/officeart/2008/layout/LinedList"/>
    <dgm:cxn modelId="{F17A658A-3BC3-4427-A9BC-C297A46B8C83}" type="presOf" srcId="{F093D161-D6C9-4661-99C9-5D88C2348301}" destId="{18FEAA21-BBBE-4CB0-B9F4-3E57FA55AADD}" srcOrd="0" destOrd="0" presId="urn:microsoft.com/office/officeart/2008/layout/LinedList"/>
    <dgm:cxn modelId="{57716790-0555-41E7-A084-C0E4F242733A}" srcId="{F093D161-D6C9-4661-99C9-5D88C2348301}" destId="{182BD8A8-63E2-4A23-A1AF-6EDCB738F8F1}" srcOrd="0" destOrd="0" parTransId="{70F9EF14-11F0-4652-92D9-9F237D4A8E91}" sibTransId="{27806963-1845-4668-B16F-8B37E042BEF2}"/>
    <dgm:cxn modelId="{BD0A68C1-F548-4A0A-9120-9CB28EB59E06}" srcId="{A43E2A77-76D6-4C93-AA0B-166CC186E638}" destId="{FD153F9F-4162-413F-8FCE-DB3D08F403FE}" srcOrd="1" destOrd="0" parTransId="{2535AE54-15EC-403C-A459-39371A9D1226}" sibTransId="{16585AA8-452A-4DC9-BF3D-8F1582EC45B1}"/>
    <dgm:cxn modelId="{BFDD5ADE-59F3-4673-B309-B6C610309B63}" srcId="{5C04B243-4AB3-4EF3-8072-B06DD7C9B38A}" destId="{C6FB06FC-CE04-41B2-88E8-692B147A9D5C}" srcOrd="0" destOrd="0" parTransId="{AB575DFB-66B7-44B3-819D-6B26AC732EC8}" sibTransId="{9C676CEB-683D-409A-A460-6ADFB52B82BC}"/>
    <dgm:cxn modelId="{8CBEF5E2-EB46-4ADB-A371-659E9CEA5C63}" srcId="{A43E2A77-76D6-4C93-AA0B-166CC186E638}" destId="{F093D161-D6C9-4661-99C9-5D88C2348301}" srcOrd="0" destOrd="0" parTransId="{6C891A65-9061-4101-8C9F-287F2285FCDB}" sibTransId="{B7DFC27E-1F62-4E4B-90D4-812D7968C51A}"/>
    <dgm:cxn modelId="{29B078F4-4D2E-479E-A40A-54EBB74015F2}" srcId="{FD153F9F-4162-413F-8FCE-DB3D08F403FE}" destId="{98F544E5-3075-4BBF-97A5-D8B99151EBD9}" srcOrd="0" destOrd="0" parTransId="{59174802-5E8A-4DDB-ADF6-069E5DDDC26C}" sibTransId="{EEE99377-AF18-41D8-AC0E-6CADC4BE08B3}"/>
    <dgm:cxn modelId="{62DAA811-39C6-4E16-A29E-79C0C95F688D}" type="presParOf" srcId="{4C3C0951-4169-4AE9-91CD-62E9DE2A6EA9}" destId="{07DFF7FD-2239-4C4C-B2DF-10F2A91B0A2C}" srcOrd="0" destOrd="0" presId="urn:microsoft.com/office/officeart/2008/layout/LinedList"/>
    <dgm:cxn modelId="{51486D54-D3B4-49E3-9BBE-4CEAE92076B5}" type="presParOf" srcId="{4C3C0951-4169-4AE9-91CD-62E9DE2A6EA9}" destId="{B9F733BC-D421-4AF9-BA27-623447B3C797}" srcOrd="1" destOrd="0" presId="urn:microsoft.com/office/officeart/2008/layout/LinedList"/>
    <dgm:cxn modelId="{9725EABF-CD75-4865-9B92-66FECEA89301}" type="presParOf" srcId="{B9F733BC-D421-4AF9-BA27-623447B3C797}" destId="{18FEAA21-BBBE-4CB0-B9F4-3E57FA55AADD}" srcOrd="0" destOrd="0" presId="urn:microsoft.com/office/officeart/2008/layout/LinedList"/>
    <dgm:cxn modelId="{BA0200BA-6101-4813-9E59-26BA7257B3A6}" type="presParOf" srcId="{B9F733BC-D421-4AF9-BA27-623447B3C797}" destId="{E4F4873D-53FE-4C24-80BF-571BF32469F2}" srcOrd="1" destOrd="0" presId="urn:microsoft.com/office/officeart/2008/layout/LinedList"/>
    <dgm:cxn modelId="{E13C7DE7-8C36-4B80-B58A-5885223A7B58}" type="presParOf" srcId="{E4F4873D-53FE-4C24-80BF-571BF32469F2}" destId="{4C319BE5-A275-4303-B7C4-FB5ACBB1341E}" srcOrd="0" destOrd="0" presId="urn:microsoft.com/office/officeart/2008/layout/LinedList"/>
    <dgm:cxn modelId="{73F8F59D-6A09-4E0D-81E4-AFA0C7F5C5B3}" type="presParOf" srcId="{E4F4873D-53FE-4C24-80BF-571BF32469F2}" destId="{6D29348B-02C0-4E9A-A656-AD61B4561ED1}" srcOrd="1" destOrd="0" presId="urn:microsoft.com/office/officeart/2008/layout/LinedList"/>
    <dgm:cxn modelId="{F1C3CD5A-53ED-4FA0-85AF-9D1A12A3D71B}" type="presParOf" srcId="{6D29348B-02C0-4E9A-A656-AD61B4561ED1}" destId="{A2D6B6DE-9540-46B4-86E7-5CCC69AAD753}" srcOrd="0" destOrd="0" presId="urn:microsoft.com/office/officeart/2008/layout/LinedList"/>
    <dgm:cxn modelId="{A1024D38-7999-475B-ADD6-0E3B4C76330D}" type="presParOf" srcId="{6D29348B-02C0-4E9A-A656-AD61B4561ED1}" destId="{E707FF39-7FA5-4EAC-B0AB-0DDCE4F9271C}" srcOrd="1" destOrd="0" presId="urn:microsoft.com/office/officeart/2008/layout/LinedList"/>
    <dgm:cxn modelId="{836DFFE4-CF38-4E6A-B5F5-77E051833D5F}" type="presParOf" srcId="{6D29348B-02C0-4E9A-A656-AD61B4561ED1}" destId="{A17F51B6-DFD6-4EC7-BB66-F1D697254D45}" srcOrd="2" destOrd="0" presId="urn:microsoft.com/office/officeart/2008/layout/LinedList"/>
    <dgm:cxn modelId="{1DAEAF92-1257-43B3-845F-EC08A0F70DD0}" type="presParOf" srcId="{E4F4873D-53FE-4C24-80BF-571BF32469F2}" destId="{08331A5C-19F9-4177-AB9F-1CE34DE9AC28}" srcOrd="2" destOrd="0" presId="urn:microsoft.com/office/officeart/2008/layout/LinedList"/>
    <dgm:cxn modelId="{B78683E3-EB18-4F5C-8720-C62F132349C3}" type="presParOf" srcId="{E4F4873D-53FE-4C24-80BF-571BF32469F2}" destId="{38B3492F-0983-40CD-9C1E-19167C479F95}" srcOrd="3" destOrd="0" presId="urn:microsoft.com/office/officeart/2008/layout/LinedList"/>
    <dgm:cxn modelId="{C757B749-E59A-4632-A3DB-9278CF87A126}" type="presParOf" srcId="{4C3C0951-4169-4AE9-91CD-62E9DE2A6EA9}" destId="{71CE117F-913B-46E0-BC50-1059BBAC23EB}" srcOrd="2" destOrd="0" presId="urn:microsoft.com/office/officeart/2008/layout/LinedList"/>
    <dgm:cxn modelId="{CE483D24-1022-471B-9C53-08A9181694BC}" type="presParOf" srcId="{4C3C0951-4169-4AE9-91CD-62E9DE2A6EA9}" destId="{90B82694-3923-4C63-8D40-A6AE3F9C048E}" srcOrd="3" destOrd="0" presId="urn:microsoft.com/office/officeart/2008/layout/LinedList"/>
    <dgm:cxn modelId="{E08BD945-2D16-4679-B528-5EB664B973DC}" type="presParOf" srcId="{90B82694-3923-4C63-8D40-A6AE3F9C048E}" destId="{D5B903AF-6C07-457F-9232-3B6DEFD216BC}" srcOrd="0" destOrd="0" presId="urn:microsoft.com/office/officeart/2008/layout/LinedList"/>
    <dgm:cxn modelId="{FE0F7D9A-65FA-4ED5-90DE-24E844D8C67D}" type="presParOf" srcId="{90B82694-3923-4C63-8D40-A6AE3F9C048E}" destId="{E448EB0C-562E-4E3A-A463-4109A5B83CFD}" srcOrd="1" destOrd="0" presId="urn:microsoft.com/office/officeart/2008/layout/LinedList"/>
    <dgm:cxn modelId="{DB7F44DF-F9FE-4B3D-9701-73571C9B0AF5}" type="presParOf" srcId="{E448EB0C-562E-4E3A-A463-4109A5B83CFD}" destId="{0E80BE55-4471-4408-A444-36B257EDE7F5}" srcOrd="0" destOrd="0" presId="urn:microsoft.com/office/officeart/2008/layout/LinedList"/>
    <dgm:cxn modelId="{80916471-EFDC-4D1D-9F79-7CCF0283E30E}" type="presParOf" srcId="{E448EB0C-562E-4E3A-A463-4109A5B83CFD}" destId="{CA9BA98C-6357-4AA5-8A14-0254DD432118}" srcOrd="1" destOrd="0" presId="urn:microsoft.com/office/officeart/2008/layout/LinedList"/>
    <dgm:cxn modelId="{DE90DEC7-A8F6-47F0-88D8-0A303A1F0E7D}" type="presParOf" srcId="{CA9BA98C-6357-4AA5-8A14-0254DD432118}" destId="{391511D5-CDAD-4A50-993A-3BB0926F4488}" srcOrd="0" destOrd="0" presId="urn:microsoft.com/office/officeart/2008/layout/LinedList"/>
    <dgm:cxn modelId="{C07AF0E0-12C3-494D-B5D2-378A9D4F13A4}" type="presParOf" srcId="{CA9BA98C-6357-4AA5-8A14-0254DD432118}" destId="{6AD7533C-08D5-4A1D-B1E3-B06ABAF1DF19}" srcOrd="1" destOrd="0" presId="urn:microsoft.com/office/officeart/2008/layout/LinedList"/>
    <dgm:cxn modelId="{574584E0-4D2C-48A8-81B9-73369865E722}" type="presParOf" srcId="{CA9BA98C-6357-4AA5-8A14-0254DD432118}" destId="{9BCA6696-B263-4675-AA12-0514518D2AAD}" srcOrd="2" destOrd="0" presId="urn:microsoft.com/office/officeart/2008/layout/LinedList"/>
    <dgm:cxn modelId="{3B19137E-58B4-4D85-845B-06AE4AB65C79}" type="presParOf" srcId="{E448EB0C-562E-4E3A-A463-4109A5B83CFD}" destId="{CF778EE9-FFC5-4E13-9B13-2931C5A6C157}" srcOrd="2" destOrd="0" presId="urn:microsoft.com/office/officeart/2008/layout/LinedList"/>
    <dgm:cxn modelId="{5C61089F-8395-447D-B125-12A98CCE4F87}" type="presParOf" srcId="{E448EB0C-562E-4E3A-A463-4109A5B83CFD}" destId="{FB5EA3C4-C59C-4DCA-AFDF-92606E340113}" srcOrd="3" destOrd="0" presId="urn:microsoft.com/office/officeart/2008/layout/LinedList"/>
    <dgm:cxn modelId="{04F1F47E-228A-4087-AF42-905E411004BB}" type="presParOf" srcId="{4C3C0951-4169-4AE9-91CD-62E9DE2A6EA9}" destId="{5AE12046-7CEE-42C4-9471-A03BBE419409}" srcOrd="4" destOrd="0" presId="urn:microsoft.com/office/officeart/2008/layout/LinedList"/>
    <dgm:cxn modelId="{FA266869-B6AA-4FAB-A4C0-7700E0BCB393}" type="presParOf" srcId="{4C3C0951-4169-4AE9-91CD-62E9DE2A6EA9}" destId="{5C400FFF-4643-4469-9B67-EE5C4226AE2C}" srcOrd="5" destOrd="0" presId="urn:microsoft.com/office/officeart/2008/layout/LinedList"/>
    <dgm:cxn modelId="{F5AD470A-9481-4136-8E56-350352ACE9A8}" type="presParOf" srcId="{5C400FFF-4643-4469-9B67-EE5C4226AE2C}" destId="{27512C60-938D-4E24-A7AB-916A1BE1BE67}" srcOrd="0" destOrd="0" presId="urn:microsoft.com/office/officeart/2008/layout/LinedList"/>
    <dgm:cxn modelId="{6D07C560-40C1-4943-B2EC-DDCA0A10149F}" type="presParOf" srcId="{5C400FFF-4643-4469-9B67-EE5C4226AE2C}" destId="{56148C8F-9E56-4C3E-8379-B28B6497BF89}" srcOrd="1" destOrd="0" presId="urn:microsoft.com/office/officeart/2008/layout/LinedList"/>
    <dgm:cxn modelId="{C4CEE7E3-6671-41D0-A639-70823E47E054}" type="presParOf" srcId="{56148C8F-9E56-4C3E-8379-B28B6497BF89}" destId="{1675BCF7-1E3D-41D5-8E22-0762E729951E}" srcOrd="0" destOrd="0" presId="urn:microsoft.com/office/officeart/2008/layout/LinedList"/>
    <dgm:cxn modelId="{74ADDD3A-113B-47ED-A763-B0A356218C55}" type="presParOf" srcId="{56148C8F-9E56-4C3E-8379-B28B6497BF89}" destId="{FB7652B1-62B5-416F-8FB7-88CFDDE78D52}" srcOrd="1" destOrd="0" presId="urn:microsoft.com/office/officeart/2008/layout/LinedList"/>
    <dgm:cxn modelId="{22F42001-2A46-464A-8DE4-5D16BE0BCF38}" type="presParOf" srcId="{FB7652B1-62B5-416F-8FB7-88CFDDE78D52}" destId="{54F5D8B9-7A8F-47C4-AA1E-1B4F2F59C941}" srcOrd="0" destOrd="0" presId="urn:microsoft.com/office/officeart/2008/layout/LinedList"/>
    <dgm:cxn modelId="{FDE25793-5665-4BD7-B500-E60E0917822F}" type="presParOf" srcId="{FB7652B1-62B5-416F-8FB7-88CFDDE78D52}" destId="{2B4C9AFC-B810-417D-B7A5-12231B8DB709}" srcOrd="1" destOrd="0" presId="urn:microsoft.com/office/officeart/2008/layout/LinedList"/>
    <dgm:cxn modelId="{4EF96AD1-256E-44E2-B7B8-2B0D0767C86C}" type="presParOf" srcId="{FB7652B1-62B5-416F-8FB7-88CFDDE78D52}" destId="{7854C361-C3C6-4562-B58D-5484C290F058}" srcOrd="2" destOrd="0" presId="urn:microsoft.com/office/officeart/2008/layout/LinedList"/>
    <dgm:cxn modelId="{F802F416-E22E-4EA1-B402-03854DF26349}" type="presParOf" srcId="{56148C8F-9E56-4C3E-8379-B28B6497BF89}" destId="{A6835603-8971-459A-BAFA-5DCFEC2B2D43}" srcOrd="2" destOrd="0" presId="urn:microsoft.com/office/officeart/2008/layout/LinedList"/>
    <dgm:cxn modelId="{5218D4D6-622D-46CC-94C4-74EBC7AA9DB7}" type="presParOf" srcId="{56148C8F-9E56-4C3E-8379-B28B6497BF89}" destId="{7F430777-5693-4F3B-BEE0-EDAFE94DB57B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8985A34-EDB3-4A45-A352-0E50C07CE7CC}" type="doc">
      <dgm:prSet loTypeId="urn:microsoft.com/office/officeart/2005/8/layout/h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D96E3AF5-E0BC-4FDF-BBE1-8AB0D2BC9352}">
      <dgm:prSet phldrT="[Text]" custT="1"/>
      <dgm:spPr/>
      <dgm:t>
        <a:bodyPr/>
        <a:lstStyle/>
        <a:p>
          <a:r>
            <a:rPr lang="en-GB" sz="1300" dirty="0"/>
            <a:t>Theoretical Contributions</a:t>
          </a:r>
        </a:p>
      </dgm:t>
    </dgm:pt>
    <dgm:pt modelId="{9E44E23C-8434-4CCB-AB5A-F02B8F9FB776}" type="parTrans" cxnId="{4B188EF6-C554-40F2-B32C-4C6180BB9D96}">
      <dgm:prSet/>
      <dgm:spPr/>
      <dgm:t>
        <a:bodyPr/>
        <a:lstStyle/>
        <a:p>
          <a:endParaRPr lang="en-GB" sz="1300"/>
        </a:p>
      </dgm:t>
    </dgm:pt>
    <dgm:pt modelId="{2A488476-43CA-4C32-94C9-464BE8FAC900}" type="sibTrans" cxnId="{4B188EF6-C554-40F2-B32C-4C6180BB9D96}">
      <dgm:prSet/>
      <dgm:spPr/>
      <dgm:t>
        <a:bodyPr/>
        <a:lstStyle/>
        <a:p>
          <a:endParaRPr lang="en-GB" sz="1300"/>
        </a:p>
      </dgm:t>
    </dgm:pt>
    <dgm:pt modelId="{73788054-112D-4C3C-BEA5-28FE9A403FB4}">
      <dgm:prSet phldrT="[Text]" custT="1"/>
      <dgm:spPr/>
      <dgm:t>
        <a:bodyPr/>
        <a:lstStyle/>
        <a:p>
          <a:r>
            <a:rPr lang="en-GB" sz="1300" dirty="0"/>
            <a:t>On the corporate governance structure for SMEs</a:t>
          </a:r>
        </a:p>
      </dgm:t>
    </dgm:pt>
    <dgm:pt modelId="{3ECAE98C-4C24-43F9-A037-2841C0EC5F2A}" type="parTrans" cxnId="{731E39F6-AEB0-4E1C-A3F1-DF383839A554}">
      <dgm:prSet/>
      <dgm:spPr/>
      <dgm:t>
        <a:bodyPr/>
        <a:lstStyle/>
        <a:p>
          <a:endParaRPr lang="en-GB" sz="1300"/>
        </a:p>
      </dgm:t>
    </dgm:pt>
    <dgm:pt modelId="{4A1F4053-283B-41CF-9771-534F3A7C1715}" type="sibTrans" cxnId="{731E39F6-AEB0-4E1C-A3F1-DF383839A554}">
      <dgm:prSet/>
      <dgm:spPr/>
      <dgm:t>
        <a:bodyPr/>
        <a:lstStyle/>
        <a:p>
          <a:endParaRPr lang="en-GB" sz="1300"/>
        </a:p>
      </dgm:t>
    </dgm:pt>
    <dgm:pt modelId="{BC7D9E46-BE5D-4017-A416-5BFA0106E40F}">
      <dgm:prSet phldrT="[Text]" custT="1"/>
      <dgm:spPr/>
      <dgm:t>
        <a:bodyPr/>
        <a:lstStyle/>
        <a:p>
          <a:r>
            <a:rPr lang="en-GB" sz="1300" dirty="0"/>
            <a:t>Practical Contributions</a:t>
          </a:r>
        </a:p>
      </dgm:t>
    </dgm:pt>
    <dgm:pt modelId="{50D5AD3D-C9C2-434B-8025-705102EBEA25}" type="parTrans" cxnId="{53C2B43F-61E1-4F2B-B4AA-2F36D97021B7}">
      <dgm:prSet/>
      <dgm:spPr/>
      <dgm:t>
        <a:bodyPr/>
        <a:lstStyle/>
        <a:p>
          <a:endParaRPr lang="en-GB" sz="1300"/>
        </a:p>
      </dgm:t>
    </dgm:pt>
    <dgm:pt modelId="{0B355537-225E-4D45-B1F8-E8CCAA4BFFE4}" type="sibTrans" cxnId="{53C2B43F-61E1-4F2B-B4AA-2F36D97021B7}">
      <dgm:prSet/>
      <dgm:spPr/>
      <dgm:t>
        <a:bodyPr/>
        <a:lstStyle/>
        <a:p>
          <a:endParaRPr lang="en-GB" sz="1300"/>
        </a:p>
      </dgm:t>
    </dgm:pt>
    <dgm:pt modelId="{BA92C245-C507-4B82-92C6-BBE67EB57D84}">
      <dgm:prSet phldrT="[Text]" custT="1"/>
      <dgm:spPr/>
      <dgm:t>
        <a:bodyPr/>
        <a:lstStyle/>
        <a:p>
          <a:r>
            <a:rPr lang="en-GB" sz="1300" dirty="0"/>
            <a:t>This study will assist the practitioners to revise the corporate governance code for SMEs in the future.</a:t>
          </a:r>
        </a:p>
      </dgm:t>
    </dgm:pt>
    <dgm:pt modelId="{0FAD6AD7-1209-4D44-A98C-D5B2B312DD1E}" type="parTrans" cxnId="{4B6EA135-398F-48A9-B0A1-B9A0E42F3B5C}">
      <dgm:prSet/>
      <dgm:spPr/>
      <dgm:t>
        <a:bodyPr/>
        <a:lstStyle/>
        <a:p>
          <a:endParaRPr lang="en-GB" sz="1300"/>
        </a:p>
      </dgm:t>
    </dgm:pt>
    <dgm:pt modelId="{4BB5BD4B-CD01-4641-825A-9E8156C503C7}" type="sibTrans" cxnId="{4B6EA135-398F-48A9-B0A1-B9A0E42F3B5C}">
      <dgm:prSet/>
      <dgm:spPr/>
      <dgm:t>
        <a:bodyPr/>
        <a:lstStyle/>
        <a:p>
          <a:endParaRPr lang="en-GB" sz="1300"/>
        </a:p>
      </dgm:t>
    </dgm:pt>
    <dgm:pt modelId="{7B73B521-E08B-42A6-9B06-CFCFD9D9F558}">
      <dgm:prSet phldrT="[Text]" custT="1"/>
      <dgm:spPr/>
      <dgm:t>
        <a:bodyPr/>
        <a:lstStyle/>
        <a:p>
          <a:r>
            <a:rPr lang="en-GB" sz="1300" dirty="0"/>
            <a:t>By researching on the listed SMEs in AIM as only two studies found which paid attention to the AIM companies</a:t>
          </a:r>
        </a:p>
      </dgm:t>
    </dgm:pt>
    <dgm:pt modelId="{E023E739-04BF-4612-AACE-6270324B1A06}" type="parTrans" cxnId="{CDE09346-123C-45DD-A4EE-9A46CB94E460}">
      <dgm:prSet/>
      <dgm:spPr/>
      <dgm:t>
        <a:bodyPr/>
        <a:lstStyle/>
        <a:p>
          <a:endParaRPr lang="en-GB" sz="1300"/>
        </a:p>
      </dgm:t>
    </dgm:pt>
    <dgm:pt modelId="{68AE9D6E-62BE-4113-9803-AD95CC52E4B5}" type="sibTrans" cxnId="{CDE09346-123C-45DD-A4EE-9A46CB94E460}">
      <dgm:prSet/>
      <dgm:spPr/>
      <dgm:t>
        <a:bodyPr/>
        <a:lstStyle/>
        <a:p>
          <a:endParaRPr lang="en-GB" sz="1300"/>
        </a:p>
      </dgm:t>
    </dgm:pt>
    <dgm:pt modelId="{F3C05A1C-D62B-4699-BB02-1B5E79CE7506}">
      <dgm:prSet phldrT="[Text]" custT="1"/>
      <dgm:spPr/>
      <dgm:t>
        <a:bodyPr/>
        <a:lstStyle/>
        <a:p>
          <a:r>
            <a:rPr lang="en-GB" sz="1300" dirty="0"/>
            <a:t>This study provides clear picture to SMEs about the applicability of various corporate governance variables and their possible impact on the financial performance.</a:t>
          </a:r>
        </a:p>
      </dgm:t>
    </dgm:pt>
    <dgm:pt modelId="{05A07BFC-4E14-4413-A86F-59DBC3C4A887}" type="parTrans" cxnId="{99C3DB59-71ED-40FB-9241-C76782B2FFA2}">
      <dgm:prSet/>
      <dgm:spPr/>
      <dgm:t>
        <a:bodyPr/>
        <a:lstStyle/>
        <a:p>
          <a:endParaRPr lang="en-GB" sz="1300"/>
        </a:p>
      </dgm:t>
    </dgm:pt>
    <dgm:pt modelId="{148285FA-D133-4504-9DE0-3D26E5B88616}" type="sibTrans" cxnId="{99C3DB59-71ED-40FB-9241-C76782B2FFA2}">
      <dgm:prSet/>
      <dgm:spPr/>
      <dgm:t>
        <a:bodyPr/>
        <a:lstStyle/>
        <a:p>
          <a:endParaRPr lang="en-GB" sz="1300"/>
        </a:p>
      </dgm:t>
    </dgm:pt>
    <dgm:pt modelId="{9A514738-F1D3-40C6-BBFE-4D468EB71B14}">
      <dgm:prSet phldrT="[Text]" custT="1"/>
      <dgm:spPr/>
      <dgm:t>
        <a:bodyPr/>
        <a:lstStyle/>
        <a:p>
          <a:r>
            <a:rPr lang="en-GB" sz="1300" dirty="0"/>
            <a:t>First study which empirically tested the impact of the principles Quoted Companies Alliance Corporate Governance Code on the FP of the SMEs.</a:t>
          </a:r>
        </a:p>
      </dgm:t>
    </dgm:pt>
    <dgm:pt modelId="{7F3AB462-4FF2-4580-A520-5D13AD0405E9}" type="parTrans" cxnId="{B83BFD03-1C13-4BC4-B836-017155789708}">
      <dgm:prSet/>
      <dgm:spPr/>
      <dgm:t>
        <a:bodyPr/>
        <a:lstStyle/>
        <a:p>
          <a:endParaRPr lang="en-GB" sz="1300"/>
        </a:p>
      </dgm:t>
    </dgm:pt>
    <dgm:pt modelId="{F52E9B5B-3484-4C1F-B910-87FD82F90981}" type="sibTrans" cxnId="{B83BFD03-1C13-4BC4-B836-017155789708}">
      <dgm:prSet/>
      <dgm:spPr/>
      <dgm:t>
        <a:bodyPr/>
        <a:lstStyle/>
        <a:p>
          <a:endParaRPr lang="en-GB" sz="1300"/>
        </a:p>
      </dgm:t>
    </dgm:pt>
    <dgm:pt modelId="{F629ACEE-784B-4151-91E9-645E15DAFE3B}">
      <dgm:prSet phldrT="[Text]" custT="1"/>
      <dgm:spPr/>
      <dgm:t>
        <a:bodyPr/>
        <a:lstStyle/>
        <a:p>
          <a:r>
            <a:rPr lang="en-GB" sz="1300" dirty="0"/>
            <a:t>Empirical Contributions</a:t>
          </a:r>
        </a:p>
      </dgm:t>
    </dgm:pt>
    <dgm:pt modelId="{DCC523D0-FF78-4ACD-A308-F11D3B97E705}" type="parTrans" cxnId="{AD02D72B-E3E5-4536-947F-D43BCDD0BA42}">
      <dgm:prSet/>
      <dgm:spPr/>
      <dgm:t>
        <a:bodyPr/>
        <a:lstStyle/>
        <a:p>
          <a:endParaRPr lang="en-GB" sz="1300"/>
        </a:p>
      </dgm:t>
    </dgm:pt>
    <dgm:pt modelId="{208D2A83-6A7C-42EB-8149-3FEC0CE6274D}" type="sibTrans" cxnId="{AD02D72B-E3E5-4536-947F-D43BCDD0BA42}">
      <dgm:prSet/>
      <dgm:spPr/>
      <dgm:t>
        <a:bodyPr/>
        <a:lstStyle/>
        <a:p>
          <a:endParaRPr lang="en-GB" sz="1300"/>
        </a:p>
      </dgm:t>
    </dgm:pt>
    <dgm:pt modelId="{98FF0CC8-9187-4408-A176-DE6DC0751854}" type="pres">
      <dgm:prSet presAssocID="{48985A34-EDB3-4A45-A352-0E50C07CE7CC}" presName="Name0" presStyleCnt="0">
        <dgm:presLayoutVars>
          <dgm:dir/>
          <dgm:animLvl val="lvl"/>
          <dgm:resizeHandles val="exact"/>
        </dgm:presLayoutVars>
      </dgm:prSet>
      <dgm:spPr/>
    </dgm:pt>
    <dgm:pt modelId="{5BD3B604-A67F-4538-8012-C268D672944A}" type="pres">
      <dgm:prSet presAssocID="{D96E3AF5-E0BC-4FDF-BBE1-8AB0D2BC9352}" presName="composite" presStyleCnt="0"/>
      <dgm:spPr/>
    </dgm:pt>
    <dgm:pt modelId="{3876E1C5-DC9F-4267-B191-37581B3647DF}" type="pres">
      <dgm:prSet presAssocID="{D96E3AF5-E0BC-4FDF-BBE1-8AB0D2BC9352}" presName="parTx" presStyleLbl="alignNode1" presStyleIdx="0" presStyleCnt="3" custLinFactNeighborX="151" custLinFactNeighborY="-8629">
        <dgm:presLayoutVars>
          <dgm:chMax val="0"/>
          <dgm:chPref val="0"/>
          <dgm:bulletEnabled val="1"/>
        </dgm:presLayoutVars>
      </dgm:prSet>
      <dgm:spPr/>
    </dgm:pt>
    <dgm:pt modelId="{EADB1E47-3D14-4B83-82E3-5A09B25B52B8}" type="pres">
      <dgm:prSet presAssocID="{D96E3AF5-E0BC-4FDF-BBE1-8AB0D2BC9352}" presName="desTx" presStyleLbl="alignAccFollowNode1" presStyleIdx="0" presStyleCnt="3">
        <dgm:presLayoutVars>
          <dgm:bulletEnabled val="1"/>
        </dgm:presLayoutVars>
      </dgm:prSet>
      <dgm:spPr/>
    </dgm:pt>
    <dgm:pt modelId="{DCEC89C6-9795-4163-BFEB-8170789A8814}" type="pres">
      <dgm:prSet presAssocID="{2A488476-43CA-4C32-94C9-464BE8FAC900}" presName="space" presStyleCnt="0"/>
      <dgm:spPr/>
    </dgm:pt>
    <dgm:pt modelId="{39F96DD9-0BA2-4CF1-B6BC-3678B88F1859}" type="pres">
      <dgm:prSet presAssocID="{F629ACEE-784B-4151-91E9-645E15DAFE3B}" presName="composite" presStyleCnt="0"/>
      <dgm:spPr/>
    </dgm:pt>
    <dgm:pt modelId="{880AFDC7-9444-4C34-BC54-309507FAC8A4}" type="pres">
      <dgm:prSet presAssocID="{F629ACEE-784B-4151-91E9-645E15DAFE3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DD5493A0-8123-42DF-8957-FDA7BC833258}" type="pres">
      <dgm:prSet presAssocID="{F629ACEE-784B-4151-91E9-645E15DAFE3B}" presName="desTx" presStyleLbl="alignAccFollowNode1" presStyleIdx="1" presStyleCnt="3">
        <dgm:presLayoutVars>
          <dgm:bulletEnabled val="1"/>
        </dgm:presLayoutVars>
      </dgm:prSet>
      <dgm:spPr/>
    </dgm:pt>
    <dgm:pt modelId="{EDBED463-DB7D-4562-BFEF-82F92C4C930C}" type="pres">
      <dgm:prSet presAssocID="{208D2A83-6A7C-42EB-8149-3FEC0CE6274D}" presName="space" presStyleCnt="0"/>
      <dgm:spPr/>
    </dgm:pt>
    <dgm:pt modelId="{A4F94ABE-8F91-46F1-9F95-7EAB0048A2E3}" type="pres">
      <dgm:prSet presAssocID="{BC7D9E46-BE5D-4017-A416-5BFA0106E40F}" presName="composite" presStyleCnt="0"/>
      <dgm:spPr/>
    </dgm:pt>
    <dgm:pt modelId="{4F1CB212-B4A7-4445-B726-09B3448F2674}" type="pres">
      <dgm:prSet presAssocID="{BC7D9E46-BE5D-4017-A416-5BFA0106E40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8F33E4E5-FB64-4FB0-B384-EA836C0240D8}" type="pres">
      <dgm:prSet presAssocID="{BC7D9E46-BE5D-4017-A416-5BFA0106E40F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64F86001-6AE2-4271-9BB9-5C6B4E64F98B}" type="presOf" srcId="{73788054-112D-4C3C-BEA5-28FE9A403FB4}" destId="{EADB1E47-3D14-4B83-82E3-5A09B25B52B8}" srcOrd="0" destOrd="0" presId="urn:microsoft.com/office/officeart/2005/8/layout/hList1"/>
    <dgm:cxn modelId="{B83BFD03-1C13-4BC4-B836-017155789708}" srcId="{F629ACEE-784B-4151-91E9-645E15DAFE3B}" destId="{9A514738-F1D3-40C6-BBFE-4D468EB71B14}" srcOrd="0" destOrd="0" parTransId="{7F3AB462-4FF2-4580-A520-5D13AD0405E9}" sibTransId="{F52E9B5B-3484-4C1F-B910-87FD82F90981}"/>
    <dgm:cxn modelId="{3AFF4D1E-53A1-4302-8CF6-D0E4FB7EA1ED}" type="presOf" srcId="{9A514738-F1D3-40C6-BBFE-4D468EB71B14}" destId="{DD5493A0-8123-42DF-8957-FDA7BC833258}" srcOrd="0" destOrd="0" presId="urn:microsoft.com/office/officeart/2005/8/layout/hList1"/>
    <dgm:cxn modelId="{AD02D72B-E3E5-4536-947F-D43BCDD0BA42}" srcId="{48985A34-EDB3-4A45-A352-0E50C07CE7CC}" destId="{F629ACEE-784B-4151-91E9-645E15DAFE3B}" srcOrd="1" destOrd="0" parTransId="{DCC523D0-FF78-4ACD-A308-F11D3B97E705}" sibTransId="{208D2A83-6A7C-42EB-8149-3FEC0CE6274D}"/>
    <dgm:cxn modelId="{4B6EA135-398F-48A9-B0A1-B9A0E42F3B5C}" srcId="{BC7D9E46-BE5D-4017-A416-5BFA0106E40F}" destId="{BA92C245-C507-4B82-92C6-BBE67EB57D84}" srcOrd="1" destOrd="0" parTransId="{0FAD6AD7-1209-4D44-A98C-D5B2B312DD1E}" sibTransId="{4BB5BD4B-CD01-4641-825A-9E8156C503C7}"/>
    <dgm:cxn modelId="{53C2B43F-61E1-4F2B-B4AA-2F36D97021B7}" srcId="{48985A34-EDB3-4A45-A352-0E50C07CE7CC}" destId="{BC7D9E46-BE5D-4017-A416-5BFA0106E40F}" srcOrd="2" destOrd="0" parTransId="{50D5AD3D-C9C2-434B-8025-705102EBEA25}" sibTransId="{0B355537-225E-4D45-B1F8-E8CCAA4BFFE4}"/>
    <dgm:cxn modelId="{2F70F23F-3563-4C64-BD89-15C8A63077D2}" type="presOf" srcId="{7B73B521-E08B-42A6-9B06-CFCFD9D9F558}" destId="{EADB1E47-3D14-4B83-82E3-5A09B25B52B8}" srcOrd="0" destOrd="1" presId="urn:microsoft.com/office/officeart/2005/8/layout/hList1"/>
    <dgm:cxn modelId="{CDE09346-123C-45DD-A4EE-9A46CB94E460}" srcId="{D96E3AF5-E0BC-4FDF-BBE1-8AB0D2BC9352}" destId="{7B73B521-E08B-42A6-9B06-CFCFD9D9F558}" srcOrd="1" destOrd="0" parTransId="{E023E739-04BF-4612-AACE-6270324B1A06}" sibTransId="{68AE9D6E-62BE-4113-9803-AD95CC52E4B5}"/>
    <dgm:cxn modelId="{4B9F7C54-E0D7-48E0-8792-5FD9C30AEA39}" type="presOf" srcId="{D96E3AF5-E0BC-4FDF-BBE1-8AB0D2BC9352}" destId="{3876E1C5-DC9F-4267-B191-37581B3647DF}" srcOrd="0" destOrd="0" presId="urn:microsoft.com/office/officeart/2005/8/layout/hList1"/>
    <dgm:cxn modelId="{3532B177-F712-4A3D-AA9A-C5972A2A4AE0}" type="presOf" srcId="{F3C05A1C-D62B-4699-BB02-1B5E79CE7506}" destId="{8F33E4E5-FB64-4FB0-B384-EA836C0240D8}" srcOrd="0" destOrd="0" presId="urn:microsoft.com/office/officeart/2005/8/layout/hList1"/>
    <dgm:cxn modelId="{99C3DB59-71ED-40FB-9241-C76782B2FFA2}" srcId="{BC7D9E46-BE5D-4017-A416-5BFA0106E40F}" destId="{F3C05A1C-D62B-4699-BB02-1B5E79CE7506}" srcOrd="0" destOrd="0" parTransId="{05A07BFC-4E14-4413-A86F-59DBC3C4A887}" sibTransId="{148285FA-D133-4504-9DE0-3D26E5B88616}"/>
    <dgm:cxn modelId="{371B2582-8923-4D1D-BA42-B91110793527}" type="presOf" srcId="{BA92C245-C507-4B82-92C6-BBE67EB57D84}" destId="{8F33E4E5-FB64-4FB0-B384-EA836C0240D8}" srcOrd="0" destOrd="1" presId="urn:microsoft.com/office/officeart/2005/8/layout/hList1"/>
    <dgm:cxn modelId="{5C715399-DB31-4356-8D0A-E0E4E61DD377}" type="presOf" srcId="{F629ACEE-784B-4151-91E9-645E15DAFE3B}" destId="{880AFDC7-9444-4C34-BC54-309507FAC8A4}" srcOrd="0" destOrd="0" presId="urn:microsoft.com/office/officeart/2005/8/layout/hList1"/>
    <dgm:cxn modelId="{00A29D9A-EAC0-4069-ACD4-8C356FBBCD46}" type="presOf" srcId="{48985A34-EDB3-4A45-A352-0E50C07CE7CC}" destId="{98FF0CC8-9187-4408-A176-DE6DC0751854}" srcOrd="0" destOrd="0" presId="urn:microsoft.com/office/officeart/2005/8/layout/hList1"/>
    <dgm:cxn modelId="{731E39F6-AEB0-4E1C-A3F1-DF383839A554}" srcId="{D96E3AF5-E0BC-4FDF-BBE1-8AB0D2BC9352}" destId="{73788054-112D-4C3C-BEA5-28FE9A403FB4}" srcOrd="0" destOrd="0" parTransId="{3ECAE98C-4C24-43F9-A037-2841C0EC5F2A}" sibTransId="{4A1F4053-283B-41CF-9771-534F3A7C1715}"/>
    <dgm:cxn modelId="{36A485F6-1721-4B91-B615-8A36FE6AE956}" type="presOf" srcId="{BC7D9E46-BE5D-4017-A416-5BFA0106E40F}" destId="{4F1CB212-B4A7-4445-B726-09B3448F2674}" srcOrd="0" destOrd="0" presId="urn:microsoft.com/office/officeart/2005/8/layout/hList1"/>
    <dgm:cxn modelId="{4B188EF6-C554-40F2-B32C-4C6180BB9D96}" srcId="{48985A34-EDB3-4A45-A352-0E50C07CE7CC}" destId="{D96E3AF5-E0BC-4FDF-BBE1-8AB0D2BC9352}" srcOrd="0" destOrd="0" parTransId="{9E44E23C-8434-4CCB-AB5A-F02B8F9FB776}" sibTransId="{2A488476-43CA-4C32-94C9-464BE8FAC900}"/>
    <dgm:cxn modelId="{CA493FFE-F7F5-4D9F-B5A4-1A0A7E00378C}" type="presParOf" srcId="{98FF0CC8-9187-4408-A176-DE6DC0751854}" destId="{5BD3B604-A67F-4538-8012-C268D672944A}" srcOrd="0" destOrd="0" presId="urn:microsoft.com/office/officeart/2005/8/layout/hList1"/>
    <dgm:cxn modelId="{FFD3584A-8A07-49E1-86E7-CAA045218F2B}" type="presParOf" srcId="{5BD3B604-A67F-4538-8012-C268D672944A}" destId="{3876E1C5-DC9F-4267-B191-37581B3647DF}" srcOrd="0" destOrd="0" presId="urn:microsoft.com/office/officeart/2005/8/layout/hList1"/>
    <dgm:cxn modelId="{4A00BFBE-557B-4B5F-B84B-E5988A8C3442}" type="presParOf" srcId="{5BD3B604-A67F-4538-8012-C268D672944A}" destId="{EADB1E47-3D14-4B83-82E3-5A09B25B52B8}" srcOrd="1" destOrd="0" presId="urn:microsoft.com/office/officeart/2005/8/layout/hList1"/>
    <dgm:cxn modelId="{AFE54BA2-6ECA-4158-A844-28663CAACD13}" type="presParOf" srcId="{98FF0CC8-9187-4408-A176-DE6DC0751854}" destId="{DCEC89C6-9795-4163-BFEB-8170789A8814}" srcOrd="1" destOrd="0" presId="urn:microsoft.com/office/officeart/2005/8/layout/hList1"/>
    <dgm:cxn modelId="{A7834210-2CF9-42D2-9746-696B4D7701F9}" type="presParOf" srcId="{98FF0CC8-9187-4408-A176-DE6DC0751854}" destId="{39F96DD9-0BA2-4CF1-B6BC-3678B88F1859}" srcOrd="2" destOrd="0" presId="urn:microsoft.com/office/officeart/2005/8/layout/hList1"/>
    <dgm:cxn modelId="{CFA8D868-CC9F-460C-B97A-44606996A380}" type="presParOf" srcId="{39F96DD9-0BA2-4CF1-B6BC-3678B88F1859}" destId="{880AFDC7-9444-4C34-BC54-309507FAC8A4}" srcOrd="0" destOrd="0" presId="urn:microsoft.com/office/officeart/2005/8/layout/hList1"/>
    <dgm:cxn modelId="{B53530C3-12A4-4858-985C-A043A02C7677}" type="presParOf" srcId="{39F96DD9-0BA2-4CF1-B6BC-3678B88F1859}" destId="{DD5493A0-8123-42DF-8957-FDA7BC833258}" srcOrd="1" destOrd="0" presId="urn:microsoft.com/office/officeart/2005/8/layout/hList1"/>
    <dgm:cxn modelId="{32B37A47-446A-4156-BC85-DCE7867686FD}" type="presParOf" srcId="{98FF0CC8-9187-4408-A176-DE6DC0751854}" destId="{EDBED463-DB7D-4562-BFEF-82F92C4C930C}" srcOrd="3" destOrd="0" presId="urn:microsoft.com/office/officeart/2005/8/layout/hList1"/>
    <dgm:cxn modelId="{3D648A5D-0E6A-4FBD-8CA1-1F73D5240896}" type="presParOf" srcId="{98FF0CC8-9187-4408-A176-DE6DC0751854}" destId="{A4F94ABE-8F91-46F1-9F95-7EAB0048A2E3}" srcOrd="4" destOrd="0" presId="urn:microsoft.com/office/officeart/2005/8/layout/hList1"/>
    <dgm:cxn modelId="{CFACCDD4-3A88-4880-8AB9-A45FB7457169}" type="presParOf" srcId="{A4F94ABE-8F91-46F1-9F95-7EAB0048A2E3}" destId="{4F1CB212-B4A7-4445-B726-09B3448F2674}" srcOrd="0" destOrd="0" presId="urn:microsoft.com/office/officeart/2005/8/layout/hList1"/>
    <dgm:cxn modelId="{1ACE93A2-89FD-4C7F-B645-D9A0D7273866}" type="presParOf" srcId="{A4F94ABE-8F91-46F1-9F95-7EAB0048A2E3}" destId="{8F33E4E5-FB64-4FB0-B384-EA836C0240D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AFFA77-B877-4A99-A647-B37E6C834A8D}">
      <dsp:nvSpPr>
        <dsp:cNvPr id="0" name=""/>
        <dsp:cNvSpPr/>
      </dsp:nvSpPr>
      <dsp:spPr>
        <a:xfrm>
          <a:off x="0" y="18771"/>
          <a:ext cx="3585312" cy="67532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No proper CG structure for SMEs</a:t>
          </a:r>
        </a:p>
      </dsp:txBody>
      <dsp:txXfrm>
        <a:off x="32967" y="51738"/>
        <a:ext cx="3519378" cy="609393"/>
      </dsp:txXfrm>
    </dsp:sp>
    <dsp:sp modelId="{A9F1769A-7AB0-4B3B-ABB3-06E63E807B20}">
      <dsp:nvSpPr>
        <dsp:cNvPr id="0" name=""/>
        <dsp:cNvSpPr/>
      </dsp:nvSpPr>
      <dsp:spPr>
        <a:xfrm>
          <a:off x="0" y="694099"/>
          <a:ext cx="3585312" cy="281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834" tIns="21590" rIns="120904" bIns="21590" numCol="1" spcCol="1270" anchor="t" anchorCtr="0">
          <a:noAutofit/>
        </a:bodyPr>
        <a:lstStyle/>
        <a:p>
          <a:pPr marL="0" lvl="1" indent="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GB" sz="1300" kern="1200"/>
            <a:t>(Arora &amp; Singh, 2020)</a:t>
          </a:r>
        </a:p>
      </dsp:txBody>
      <dsp:txXfrm>
        <a:off x="0" y="694099"/>
        <a:ext cx="3585312" cy="281520"/>
      </dsp:txXfrm>
    </dsp:sp>
    <dsp:sp modelId="{4879F212-E2BB-429D-B9B5-3DE0FDDAA17C}">
      <dsp:nvSpPr>
        <dsp:cNvPr id="0" name=""/>
        <dsp:cNvSpPr/>
      </dsp:nvSpPr>
      <dsp:spPr>
        <a:xfrm>
          <a:off x="0" y="988388"/>
          <a:ext cx="3585312" cy="675327"/>
        </a:xfrm>
        <a:prstGeom prst="roundRect">
          <a:avLst/>
        </a:prstGeom>
        <a:solidFill>
          <a:schemeClr val="accent5">
            <a:hueOff val="-1013224"/>
            <a:satOff val="1071"/>
            <a:lumOff val="-19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Lack of consensus result in relation to CG and FP</a:t>
          </a:r>
        </a:p>
      </dsp:txBody>
      <dsp:txXfrm>
        <a:off x="32967" y="1021355"/>
        <a:ext cx="3519378" cy="609393"/>
      </dsp:txXfrm>
    </dsp:sp>
    <dsp:sp modelId="{DA05E9A1-6E03-4A9F-A4C5-EE8F3015A33E}">
      <dsp:nvSpPr>
        <dsp:cNvPr id="0" name=""/>
        <dsp:cNvSpPr/>
      </dsp:nvSpPr>
      <dsp:spPr>
        <a:xfrm>
          <a:off x="0" y="1650946"/>
          <a:ext cx="3585312" cy="365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834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GB" sz="1300" kern="1200" dirty="0"/>
            <a:t>(Aggarwal, et al., 2019)</a:t>
          </a:r>
        </a:p>
      </dsp:txBody>
      <dsp:txXfrm>
        <a:off x="0" y="1650946"/>
        <a:ext cx="3585312" cy="365187"/>
      </dsp:txXfrm>
    </dsp:sp>
    <dsp:sp modelId="{842715AB-F607-4FB9-84BB-3A40340ED190}">
      <dsp:nvSpPr>
        <dsp:cNvPr id="0" name=""/>
        <dsp:cNvSpPr/>
      </dsp:nvSpPr>
      <dsp:spPr>
        <a:xfrm>
          <a:off x="0" y="2124827"/>
          <a:ext cx="3585312" cy="675327"/>
        </a:xfrm>
        <a:prstGeom prst="roundRect">
          <a:avLst/>
        </a:prstGeom>
        <a:solidFill>
          <a:schemeClr val="accent5">
            <a:hueOff val="-2026448"/>
            <a:satOff val="2142"/>
            <a:lumOff val="-39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QCA CG Code has not  been empirically tested yet</a:t>
          </a:r>
        </a:p>
      </dsp:txBody>
      <dsp:txXfrm>
        <a:off x="32967" y="2157794"/>
        <a:ext cx="3519378" cy="609393"/>
      </dsp:txXfrm>
    </dsp:sp>
    <dsp:sp modelId="{D3EE1CCB-C1C4-4F9F-8320-8FBAB66B3CCC}">
      <dsp:nvSpPr>
        <dsp:cNvPr id="0" name=""/>
        <dsp:cNvSpPr/>
      </dsp:nvSpPr>
      <dsp:spPr>
        <a:xfrm>
          <a:off x="0" y="2916916"/>
          <a:ext cx="3585312" cy="675327"/>
        </a:xfrm>
        <a:prstGeom prst="roundRect">
          <a:avLst/>
        </a:prstGeom>
        <a:solidFill>
          <a:schemeClr val="accent5">
            <a:hueOff val="-3039673"/>
            <a:satOff val="3213"/>
            <a:lumOff val="-5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Less attention has been paid to AIM listed companies</a:t>
          </a:r>
        </a:p>
      </dsp:txBody>
      <dsp:txXfrm>
        <a:off x="32967" y="2949883"/>
        <a:ext cx="3519378" cy="609393"/>
      </dsp:txXfrm>
    </dsp:sp>
    <dsp:sp modelId="{F11AF539-CCDC-4B4A-A3B4-2E228CA51DB2}">
      <dsp:nvSpPr>
        <dsp:cNvPr id="0" name=""/>
        <dsp:cNvSpPr/>
      </dsp:nvSpPr>
      <dsp:spPr>
        <a:xfrm>
          <a:off x="0" y="3415749"/>
          <a:ext cx="3585312" cy="4486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834" tIns="21590" rIns="120904" bIns="21590" numCol="1" spcCol="1270" anchor="b" anchorCtr="0">
          <a:noAutofit/>
        </a:bodyPr>
        <a:lstStyle/>
        <a:p>
          <a:pPr marL="171450" lvl="1" indent="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endParaRPr lang="en-GB" sz="1300" kern="1200" dirty="0"/>
        </a:p>
        <a:p>
          <a:pPr marL="0" lvl="2" indent="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GB" sz="1300" kern="1200" dirty="0"/>
            <a:t>(</a:t>
          </a:r>
          <a:r>
            <a:rPr lang="en-GB" sz="1300" kern="1200" dirty="0" err="1"/>
            <a:t>Mallin</a:t>
          </a:r>
          <a:r>
            <a:rPr lang="en-GB" sz="1300" kern="1200" dirty="0"/>
            <a:t> &amp; Ow Yong, 2013)</a:t>
          </a:r>
        </a:p>
      </dsp:txBody>
      <dsp:txXfrm>
        <a:off x="0" y="3415749"/>
        <a:ext cx="3585312" cy="44867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768AB6-A85B-4E02-A73B-EAC2C684DB89}">
      <dsp:nvSpPr>
        <dsp:cNvPr id="0" name=""/>
        <dsp:cNvSpPr/>
      </dsp:nvSpPr>
      <dsp:spPr>
        <a:xfrm>
          <a:off x="148588" y="1523327"/>
          <a:ext cx="656230" cy="65623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1D8031-6B02-4F5D-9F6D-E1325A80EDA7}">
      <dsp:nvSpPr>
        <dsp:cNvPr id="0" name=""/>
        <dsp:cNvSpPr/>
      </dsp:nvSpPr>
      <dsp:spPr>
        <a:xfrm>
          <a:off x="319096" y="1667341"/>
          <a:ext cx="380613" cy="38061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D737EF-11B4-4303-A873-AB7BF0C1581E}">
      <dsp:nvSpPr>
        <dsp:cNvPr id="0" name=""/>
        <dsp:cNvSpPr/>
      </dsp:nvSpPr>
      <dsp:spPr>
        <a:xfrm>
          <a:off x="886948" y="1523327"/>
          <a:ext cx="1546829" cy="8396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The cross-sectional data will only be able to provide results for a single point of time, but things may differ in a wider range of period.</a:t>
          </a:r>
        </a:p>
      </dsp:txBody>
      <dsp:txXfrm>
        <a:off x="886948" y="1523327"/>
        <a:ext cx="1546829" cy="839673"/>
      </dsp:txXfrm>
    </dsp:sp>
    <dsp:sp modelId="{0919167B-D77C-4E78-B989-84F2ABE30BB1}">
      <dsp:nvSpPr>
        <dsp:cNvPr id="0" name=""/>
        <dsp:cNvSpPr/>
      </dsp:nvSpPr>
      <dsp:spPr>
        <a:xfrm>
          <a:off x="2668871" y="1443162"/>
          <a:ext cx="656230" cy="65623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0C5C2B-7247-43CA-9ADC-EA04B1C943F6}">
      <dsp:nvSpPr>
        <dsp:cNvPr id="0" name=""/>
        <dsp:cNvSpPr/>
      </dsp:nvSpPr>
      <dsp:spPr>
        <a:xfrm>
          <a:off x="2812883" y="1595333"/>
          <a:ext cx="380613" cy="38061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CF334B-DF02-4030-A457-64947E7BA325}">
      <dsp:nvSpPr>
        <dsp:cNvPr id="0" name=""/>
        <dsp:cNvSpPr/>
      </dsp:nvSpPr>
      <dsp:spPr>
        <a:xfrm>
          <a:off x="3449123" y="1523327"/>
          <a:ext cx="1546829" cy="6562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Research area was limited; therefore, research results are applicable to listed SMEs only.</a:t>
          </a:r>
        </a:p>
      </dsp:txBody>
      <dsp:txXfrm>
        <a:off x="3449123" y="1523327"/>
        <a:ext cx="1546829" cy="656230"/>
      </dsp:txXfrm>
    </dsp:sp>
    <dsp:sp modelId="{47D6CA86-66AF-4A06-9CDE-136132BD05D1}">
      <dsp:nvSpPr>
        <dsp:cNvPr id="0" name=""/>
        <dsp:cNvSpPr/>
      </dsp:nvSpPr>
      <dsp:spPr>
        <a:xfrm>
          <a:off x="76580" y="2891476"/>
          <a:ext cx="656230" cy="65623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02C52C-AAD7-43A9-AC15-814E593B6628}">
      <dsp:nvSpPr>
        <dsp:cNvPr id="0" name=""/>
        <dsp:cNvSpPr/>
      </dsp:nvSpPr>
      <dsp:spPr>
        <a:xfrm>
          <a:off x="220597" y="2963486"/>
          <a:ext cx="380613" cy="38061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E73CF1-FEF6-4840-AE13-B07244163085}">
      <dsp:nvSpPr>
        <dsp:cNvPr id="0" name=""/>
        <dsp:cNvSpPr/>
      </dsp:nvSpPr>
      <dsp:spPr>
        <a:xfrm>
          <a:off x="886948" y="2891476"/>
          <a:ext cx="1546829" cy="6562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The principals related to the demography of board of directors has been tested only.</a:t>
          </a:r>
        </a:p>
      </dsp:txBody>
      <dsp:txXfrm>
        <a:off x="886948" y="2891476"/>
        <a:ext cx="1546829" cy="65623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A55FFD-A71E-4BC7-A0AF-4A54056B8D9A}">
      <dsp:nvSpPr>
        <dsp:cNvPr id="0" name=""/>
        <dsp:cNvSpPr/>
      </dsp:nvSpPr>
      <dsp:spPr>
        <a:xfrm>
          <a:off x="0" y="213181"/>
          <a:ext cx="3845227" cy="384522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882F013-AFD7-40D5-8830-631A9D2A4AC5}">
      <dsp:nvSpPr>
        <dsp:cNvPr id="0" name=""/>
        <dsp:cNvSpPr/>
      </dsp:nvSpPr>
      <dsp:spPr>
        <a:xfrm>
          <a:off x="1922613" y="235522"/>
          <a:ext cx="4486098" cy="384522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Longitudinal research would be interesting to do in future</a:t>
          </a:r>
        </a:p>
      </dsp:txBody>
      <dsp:txXfrm>
        <a:off x="1922613" y="235522"/>
        <a:ext cx="4486098" cy="1153570"/>
      </dsp:txXfrm>
    </dsp:sp>
    <dsp:sp modelId="{E40EB407-73B3-4B28-A395-529224366C8F}">
      <dsp:nvSpPr>
        <dsp:cNvPr id="0" name=""/>
        <dsp:cNvSpPr/>
      </dsp:nvSpPr>
      <dsp:spPr>
        <a:xfrm>
          <a:off x="672916" y="1366752"/>
          <a:ext cx="2499395" cy="249939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6">
                <a:shade val="50000"/>
                <a:hueOff val="110184"/>
                <a:satOff val="5457"/>
                <a:lumOff val="2465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50000"/>
                <a:hueOff val="110184"/>
                <a:satOff val="5457"/>
                <a:lumOff val="2465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50000"/>
                <a:hueOff val="110184"/>
                <a:satOff val="5457"/>
                <a:lumOff val="2465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7A00A66-6989-4977-AEA1-D0DE573C26D6}">
      <dsp:nvSpPr>
        <dsp:cNvPr id="0" name=""/>
        <dsp:cNvSpPr/>
      </dsp:nvSpPr>
      <dsp:spPr>
        <a:xfrm>
          <a:off x="1922613" y="1366752"/>
          <a:ext cx="4486098" cy="249939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shade val="50000"/>
              <a:hueOff val="110184"/>
              <a:satOff val="5457"/>
              <a:lumOff val="2465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Remaining principals of QCA CG Code should also examine </a:t>
          </a:r>
        </a:p>
      </dsp:txBody>
      <dsp:txXfrm>
        <a:off x="1922613" y="1366752"/>
        <a:ext cx="4486098" cy="1153566"/>
      </dsp:txXfrm>
    </dsp:sp>
    <dsp:sp modelId="{8ED56AD6-C2D3-4EC4-B1DA-0A03969909D9}">
      <dsp:nvSpPr>
        <dsp:cNvPr id="0" name=""/>
        <dsp:cNvSpPr/>
      </dsp:nvSpPr>
      <dsp:spPr>
        <a:xfrm>
          <a:off x="1345830" y="2520319"/>
          <a:ext cx="1153567" cy="1153567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6">
                <a:shade val="50000"/>
                <a:hueOff val="110184"/>
                <a:satOff val="5457"/>
                <a:lumOff val="2465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50000"/>
                <a:hueOff val="110184"/>
                <a:satOff val="5457"/>
                <a:lumOff val="2465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50000"/>
                <a:hueOff val="110184"/>
                <a:satOff val="5457"/>
                <a:lumOff val="2465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2D310C1-2AC2-4FD9-A002-6B53FB9ABACD}">
      <dsp:nvSpPr>
        <dsp:cNvPr id="0" name=""/>
        <dsp:cNvSpPr/>
      </dsp:nvSpPr>
      <dsp:spPr>
        <a:xfrm>
          <a:off x="1922613" y="2520319"/>
          <a:ext cx="4486098" cy="115356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6">
              <a:shade val="50000"/>
              <a:hueOff val="110184"/>
              <a:satOff val="5457"/>
              <a:lumOff val="2465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In future, it will also exciting to know the opinion of top management about this change</a:t>
          </a:r>
        </a:p>
      </dsp:txBody>
      <dsp:txXfrm>
        <a:off x="1922613" y="2520319"/>
        <a:ext cx="4486098" cy="11535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E485A0-6C8C-442B-B57D-7B3972395A87}">
      <dsp:nvSpPr>
        <dsp:cNvPr id="0" name=""/>
        <dsp:cNvSpPr/>
      </dsp:nvSpPr>
      <dsp:spPr>
        <a:xfrm>
          <a:off x="101169" y="0"/>
          <a:ext cx="1727483" cy="5764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Accounting Based Measures</a:t>
          </a:r>
        </a:p>
      </dsp:txBody>
      <dsp:txXfrm>
        <a:off x="118052" y="16883"/>
        <a:ext cx="1693717" cy="542652"/>
      </dsp:txXfrm>
    </dsp:sp>
    <dsp:sp modelId="{BC8D03AE-0E43-4A99-A698-936794CE1ACB}">
      <dsp:nvSpPr>
        <dsp:cNvPr id="0" name=""/>
        <dsp:cNvSpPr/>
      </dsp:nvSpPr>
      <dsp:spPr>
        <a:xfrm>
          <a:off x="273918" y="576418"/>
          <a:ext cx="187297" cy="8480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8009"/>
              </a:lnTo>
              <a:lnTo>
                <a:pt x="187297" y="848009"/>
              </a:lnTo>
            </a:path>
          </a:pathLst>
        </a:custGeom>
        <a:noFill/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05DEEA-7D91-4C82-8009-EC918BF7FF19}">
      <dsp:nvSpPr>
        <dsp:cNvPr id="0" name=""/>
        <dsp:cNvSpPr/>
      </dsp:nvSpPr>
      <dsp:spPr>
        <a:xfrm>
          <a:off x="461215" y="992556"/>
          <a:ext cx="1381987" cy="8637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Return on Assets (ROA)</a:t>
          </a:r>
        </a:p>
      </dsp:txBody>
      <dsp:txXfrm>
        <a:off x="486513" y="1017854"/>
        <a:ext cx="1331391" cy="813145"/>
      </dsp:txXfrm>
    </dsp:sp>
    <dsp:sp modelId="{69892615-F28B-4148-9B6F-C9A4A65FC754}">
      <dsp:nvSpPr>
        <dsp:cNvPr id="0" name=""/>
        <dsp:cNvSpPr/>
      </dsp:nvSpPr>
      <dsp:spPr>
        <a:xfrm>
          <a:off x="273918" y="576418"/>
          <a:ext cx="187297" cy="18561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6116"/>
              </a:lnTo>
              <a:lnTo>
                <a:pt x="187297" y="1856116"/>
              </a:lnTo>
            </a:path>
          </a:pathLst>
        </a:custGeom>
        <a:noFill/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C180F1-EC2F-4292-997D-91A32B4F6BFB}">
      <dsp:nvSpPr>
        <dsp:cNvPr id="0" name=""/>
        <dsp:cNvSpPr/>
      </dsp:nvSpPr>
      <dsp:spPr>
        <a:xfrm>
          <a:off x="461215" y="2000664"/>
          <a:ext cx="1381987" cy="8637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shade val="50000"/>
              <a:hueOff val="-70212"/>
              <a:satOff val="3974"/>
              <a:lumOff val="1833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Return on Equity (ROE)</a:t>
          </a:r>
        </a:p>
      </dsp:txBody>
      <dsp:txXfrm>
        <a:off x="486513" y="2025962"/>
        <a:ext cx="1331391" cy="813145"/>
      </dsp:txXfrm>
    </dsp:sp>
    <dsp:sp modelId="{556B577C-CAF7-46B8-AC36-A57B696D0B77}">
      <dsp:nvSpPr>
        <dsp:cNvPr id="0" name=""/>
        <dsp:cNvSpPr/>
      </dsp:nvSpPr>
      <dsp:spPr>
        <a:xfrm>
          <a:off x="2116452" y="0"/>
          <a:ext cx="1727483" cy="5764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shade val="50000"/>
                <a:hueOff val="-140424"/>
                <a:satOff val="7948"/>
                <a:lumOff val="3667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50000"/>
                <a:hueOff val="-140424"/>
                <a:satOff val="7948"/>
                <a:lumOff val="3667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50000"/>
                <a:hueOff val="-140424"/>
                <a:satOff val="7948"/>
                <a:lumOff val="3667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Market Based Measures</a:t>
          </a:r>
        </a:p>
      </dsp:txBody>
      <dsp:txXfrm>
        <a:off x="2133335" y="16883"/>
        <a:ext cx="1693717" cy="542652"/>
      </dsp:txXfrm>
    </dsp:sp>
    <dsp:sp modelId="{1B5E815F-13A9-433C-85C8-CD0FC51BCE5E}">
      <dsp:nvSpPr>
        <dsp:cNvPr id="0" name=""/>
        <dsp:cNvSpPr/>
      </dsp:nvSpPr>
      <dsp:spPr>
        <a:xfrm>
          <a:off x="2289200" y="576418"/>
          <a:ext cx="184450" cy="8480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8009"/>
              </a:lnTo>
              <a:lnTo>
                <a:pt x="184450" y="848009"/>
              </a:lnTo>
            </a:path>
          </a:pathLst>
        </a:custGeom>
        <a:noFill/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13C5E2-3D3F-4654-BA6C-7F5C840EE6F2}">
      <dsp:nvSpPr>
        <dsp:cNvPr id="0" name=""/>
        <dsp:cNvSpPr/>
      </dsp:nvSpPr>
      <dsp:spPr>
        <a:xfrm>
          <a:off x="2473651" y="992556"/>
          <a:ext cx="1381987" cy="8637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shade val="50000"/>
              <a:hueOff val="-140424"/>
              <a:satOff val="7948"/>
              <a:lumOff val="36677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Tobin’s Q</a:t>
          </a:r>
        </a:p>
      </dsp:txBody>
      <dsp:txXfrm>
        <a:off x="2498949" y="1017854"/>
        <a:ext cx="1331391" cy="813145"/>
      </dsp:txXfrm>
    </dsp:sp>
    <dsp:sp modelId="{91D7EB45-C43B-46FC-8B7E-DEB6401D08A5}">
      <dsp:nvSpPr>
        <dsp:cNvPr id="0" name=""/>
        <dsp:cNvSpPr/>
      </dsp:nvSpPr>
      <dsp:spPr>
        <a:xfrm>
          <a:off x="2289200" y="576418"/>
          <a:ext cx="216125" cy="18904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0493"/>
              </a:lnTo>
              <a:lnTo>
                <a:pt x="216125" y="1890493"/>
              </a:lnTo>
            </a:path>
          </a:pathLst>
        </a:custGeom>
        <a:noFill/>
        <a:ln w="127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51B4C3-4495-449D-BE95-E359FFAE71F5}">
      <dsp:nvSpPr>
        <dsp:cNvPr id="0" name=""/>
        <dsp:cNvSpPr/>
      </dsp:nvSpPr>
      <dsp:spPr>
        <a:xfrm>
          <a:off x="2505326" y="2035041"/>
          <a:ext cx="1381987" cy="8637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shade val="50000"/>
              <a:hueOff val="-70212"/>
              <a:satOff val="3974"/>
              <a:lumOff val="1833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Market to Book Value</a:t>
          </a:r>
        </a:p>
      </dsp:txBody>
      <dsp:txXfrm>
        <a:off x="2530624" y="2060339"/>
        <a:ext cx="1331391" cy="8131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EAEC48-5CE2-47FA-8CFE-7789F3694A5B}">
      <dsp:nvSpPr>
        <dsp:cNvPr id="0" name=""/>
        <dsp:cNvSpPr/>
      </dsp:nvSpPr>
      <dsp:spPr>
        <a:xfrm>
          <a:off x="29560" y="0"/>
          <a:ext cx="1748149" cy="5619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Internal CG Mechanisms</a:t>
          </a:r>
        </a:p>
      </dsp:txBody>
      <dsp:txXfrm>
        <a:off x="46019" y="16459"/>
        <a:ext cx="1715231" cy="529048"/>
      </dsp:txXfrm>
    </dsp:sp>
    <dsp:sp modelId="{4F3E3A4B-526F-4A6A-B8CB-0D4B94111241}">
      <dsp:nvSpPr>
        <dsp:cNvPr id="0" name=""/>
        <dsp:cNvSpPr/>
      </dsp:nvSpPr>
      <dsp:spPr>
        <a:xfrm>
          <a:off x="204375" y="561966"/>
          <a:ext cx="147104" cy="8172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7237"/>
              </a:lnTo>
              <a:lnTo>
                <a:pt x="147104" y="817237"/>
              </a:lnTo>
            </a:path>
          </a:pathLst>
        </a:custGeom>
        <a:noFill/>
        <a:ln w="127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62C31D-3D0D-404B-9B1F-5C9774D40E84}">
      <dsp:nvSpPr>
        <dsp:cNvPr id="0" name=""/>
        <dsp:cNvSpPr/>
      </dsp:nvSpPr>
      <dsp:spPr>
        <a:xfrm>
          <a:off x="351479" y="956533"/>
          <a:ext cx="1352546" cy="8453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Board of Directors</a:t>
          </a:r>
        </a:p>
      </dsp:txBody>
      <dsp:txXfrm>
        <a:off x="376238" y="981292"/>
        <a:ext cx="1303028" cy="795823"/>
      </dsp:txXfrm>
    </dsp:sp>
    <dsp:sp modelId="{DE4B63EC-02CF-4088-88CF-EF8899182ACD}">
      <dsp:nvSpPr>
        <dsp:cNvPr id="0" name=""/>
        <dsp:cNvSpPr/>
      </dsp:nvSpPr>
      <dsp:spPr>
        <a:xfrm>
          <a:off x="204375" y="561966"/>
          <a:ext cx="147104" cy="18739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3915"/>
              </a:lnTo>
              <a:lnTo>
                <a:pt x="147104" y="1873915"/>
              </a:lnTo>
            </a:path>
          </a:pathLst>
        </a:custGeom>
        <a:noFill/>
        <a:ln w="127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7A0748-B454-4FFF-9D47-2BFC4E14DA92}">
      <dsp:nvSpPr>
        <dsp:cNvPr id="0" name=""/>
        <dsp:cNvSpPr/>
      </dsp:nvSpPr>
      <dsp:spPr>
        <a:xfrm>
          <a:off x="351479" y="2013210"/>
          <a:ext cx="1352546" cy="8453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shade val="50000"/>
              <a:hueOff val="60621"/>
              <a:satOff val="8249"/>
              <a:lumOff val="1737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Managerial Incentives</a:t>
          </a:r>
        </a:p>
      </dsp:txBody>
      <dsp:txXfrm>
        <a:off x="376238" y="2037969"/>
        <a:ext cx="1303028" cy="795823"/>
      </dsp:txXfrm>
    </dsp:sp>
    <dsp:sp modelId="{D720B3DB-8748-4115-BF9B-BFBD4B5635EC}">
      <dsp:nvSpPr>
        <dsp:cNvPr id="0" name=""/>
        <dsp:cNvSpPr/>
      </dsp:nvSpPr>
      <dsp:spPr>
        <a:xfrm>
          <a:off x="2045784" y="0"/>
          <a:ext cx="1694216" cy="5819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shade val="50000"/>
                <a:hueOff val="121241"/>
                <a:satOff val="16499"/>
                <a:lumOff val="3474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shade val="50000"/>
                <a:hueOff val="121241"/>
                <a:satOff val="16499"/>
                <a:lumOff val="3474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shade val="50000"/>
                <a:hueOff val="121241"/>
                <a:satOff val="16499"/>
                <a:lumOff val="3474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External CG Mechanisms</a:t>
          </a:r>
        </a:p>
      </dsp:txBody>
      <dsp:txXfrm>
        <a:off x="2062829" y="17045"/>
        <a:ext cx="1660126" cy="547885"/>
      </dsp:txXfrm>
    </dsp:sp>
    <dsp:sp modelId="{62BC90BE-A73C-4568-82E5-5A9A3B51DE17}">
      <dsp:nvSpPr>
        <dsp:cNvPr id="0" name=""/>
        <dsp:cNvSpPr/>
      </dsp:nvSpPr>
      <dsp:spPr>
        <a:xfrm>
          <a:off x="2215206" y="581975"/>
          <a:ext cx="190619" cy="8332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3248"/>
              </a:lnTo>
              <a:lnTo>
                <a:pt x="190619" y="833248"/>
              </a:lnTo>
            </a:path>
          </a:pathLst>
        </a:custGeom>
        <a:noFill/>
        <a:ln w="127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629368-97BD-4400-9B20-3A9264ACC808}">
      <dsp:nvSpPr>
        <dsp:cNvPr id="0" name=""/>
        <dsp:cNvSpPr/>
      </dsp:nvSpPr>
      <dsp:spPr>
        <a:xfrm>
          <a:off x="2405825" y="992553"/>
          <a:ext cx="1352546" cy="8453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shade val="50000"/>
              <a:hueOff val="121241"/>
              <a:satOff val="16499"/>
              <a:lumOff val="34745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External Environment</a:t>
          </a:r>
        </a:p>
      </dsp:txBody>
      <dsp:txXfrm>
        <a:off x="2430584" y="1017312"/>
        <a:ext cx="1303028" cy="795823"/>
      </dsp:txXfrm>
    </dsp:sp>
    <dsp:sp modelId="{802A8877-7B70-4308-A8A5-9EA2FDEFA995}">
      <dsp:nvSpPr>
        <dsp:cNvPr id="0" name=""/>
        <dsp:cNvSpPr/>
      </dsp:nvSpPr>
      <dsp:spPr>
        <a:xfrm>
          <a:off x="2215206" y="581975"/>
          <a:ext cx="190619" cy="18413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1360"/>
              </a:lnTo>
              <a:lnTo>
                <a:pt x="190619" y="1841360"/>
              </a:lnTo>
            </a:path>
          </a:pathLst>
        </a:custGeom>
        <a:noFill/>
        <a:ln w="12700" cap="flat" cmpd="sng" algn="ctr">
          <a:solidFill>
            <a:schemeClr val="accent4">
              <a:tint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71F951-14BF-41F8-B10E-21F1139C9669}">
      <dsp:nvSpPr>
        <dsp:cNvPr id="0" name=""/>
        <dsp:cNvSpPr/>
      </dsp:nvSpPr>
      <dsp:spPr>
        <a:xfrm>
          <a:off x="2405825" y="2000665"/>
          <a:ext cx="1352546" cy="8453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shade val="50000"/>
              <a:hueOff val="60621"/>
              <a:satOff val="8249"/>
              <a:lumOff val="1737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Government Policies</a:t>
          </a:r>
        </a:p>
      </dsp:txBody>
      <dsp:txXfrm>
        <a:off x="2430584" y="2025424"/>
        <a:ext cx="1303028" cy="79582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A6D0CA-683E-4F30-84E3-8CF6AD2E7CA9}">
      <dsp:nvSpPr>
        <dsp:cNvPr id="0" name=""/>
        <dsp:cNvSpPr/>
      </dsp:nvSpPr>
      <dsp:spPr>
        <a:xfrm>
          <a:off x="1901" y="0"/>
          <a:ext cx="1865774" cy="3946947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Agency Theory</a:t>
          </a:r>
        </a:p>
      </dsp:txBody>
      <dsp:txXfrm>
        <a:off x="1901" y="0"/>
        <a:ext cx="1865774" cy="1184084"/>
      </dsp:txXfrm>
    </dsp:sp>
    <dsp:sp modelId="{163B49B6-6989-4C96-8BDB-9F8C8E442D05}">
      <dsp:nvSpPr>
        <dsp:cNvPr id="0" name=""/>
        <dsp:cNvSpPr/>
      </dsp:nvSpPr>
      <dsp:spPr>
        <a:xfrm>
          <a:off x="54919" y="864096"/>
          <a:ext cx="1780665" cy="127347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GB" sz="1600" kern="1200" dirty="0"/>
            <a:t>Agency problem exists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GB" sz="1600" kern="1200" dirty="0"/>
            <a:t>Supports the existence of board of directors</a:t>
          </a:r>
        </a:p>
      </dsp:txBody>
      <dsp:txXfrm>
        <a:off x="92218" y="901395"/>
        <a:ext cx="1706067" cy="1198877"/>
      </dsp:txXfrm>
    </dsp:sp>
    <dsp:sp modelId="{5315C78F-3CD0-40C8-BCF2-04B1EEE6AD2E}">
      <dsp:nvSpPr>
        <dsp:cNvPr id="0" name=""/>
        <dsp:cNvSpPr/>
      </dsp:nvSpPr>
      <dsp:spPr>
        <a:xfrm>
          <a:off x="30813" y="2448277"/>
          <a:ext cx="1780635" cy="11505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Narrow concept as only paid attention to shareholders (Al Mamun, Yasser and Rahman, 2013).</a:t>
          </a:r>
        </a:p>
      </dsp:txBody>
      <dsp:txXfrm>
        <a:off x="64512" y="2481976"/>
        <a:ext cx="1713237" cy="1083173"/>
      </dsp:txXfrm>
    </dsp:sp>
    <dsp:sp modelId="{A66FED34-075B-477A-81A2-0E12140C5FC9}">
      <dsp:nvSpPr>
        <dsp:cNvPr id="0" name=""/>
        <dsp:cNvSpPr/>
      </dsp:nvSpPr>
      <dsp:spPr>
        <a:xfrm>
          <a:off x="2007608" y="0"/>
          <a:ext cx="1865774" cy="3946947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Stakeholder Theory</a:t>
          </a:r>
        </a:p>
      </dsp:txBody>
      <dsp:txXfrm>
        <a:off x="2007608" y="0"/>
        <a:ext cx="1865774" cy="1184084"/>
      </dsp:txXfrm>
    </dsp:sp>
    <dsp:sp modelId="{F3D6775D-2748-4069-9746-0FC851A0B9EC}">
      <dsp:nvSpPr>
        <dsp:cNvPr id="0" name=""/>
        <dsp:cNvSpPr/>
      </dsp:nvSpPr>
      <dsp:spPr>
        <a:xfrm>
          <a:off x="2071142" y="889142"/>
          <a:ext cx="1780650" cy="13204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600" kern="1200" dirty="0"/>
            <a:t>Wider Concept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600" kern="1200" dirty="0"/>
            <a:t>Related to social responsibilities (Freeman and Reed, 1983)</a:t>
          </a:r>
        </a:p>
      </dsp:txBody>
      <dsp:txXfrm>
        <a:off x="2109816" y="927816"/>
        <a:ext cx="1703302" cy="1243078"/>
      </dsp:txXfrm>
    </dsp:sp>
    <dsp:sp modelId="{FFF07FF4-711A-4A13-8A93-3E2C212241FE}">
      <dsp:nvSpPr>
        <dsp:cNvPr id="0" name=""/>
        <dsp:cNvSpPr/>
      </dsp:nvSpPr>
      <dsp:spPr>
        <a:xfrm>
          <a:off x="2071149" y="2520280"/>
          <a:ext cx="1717676" cy="107285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Does not specifically related to board of directors </a:t>
          </a:r>
        </a:p>
      </dsp:txBody>
      <dsp:txXfrm>
        <a:off x="2102572" y="2551703"/>
        <a:ext cx="1654830" cy="1010011"/>
      </dsp:txXfrm>
    </dsp:sp>
    <dsp:sp modelId="{6F12BD3E-BAFF-443B-8372-544ECFE19258}">
      <dsp:nvSpPr>
        <dsp:cNvPr id="0" name=""/>
        <dsp:cNvSpPr/>
      </dsp:nvSpPr>
      <dsp:spPr>
        <a:xfrm>
          <a:off x="4015350" y="0"/>
          <a:ext cx="1865774" cy="3946947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Stewardship Theory</a:t>
          </a:r>
        </a:p>
      </dsp:txBody>
      <dsp:txXfrm>
        <a:off x="4015350" y="0"/>
        <a:ext cx="1865774" cy="1184084"/>
      </dsp:txXfrm>
    </dsp:sp>
    <dsp:sp modelId="{3F078E5A-2AEC-4F2E-AE9D-AA2EBE326B30}">
      <dsp:nvSpPr>
        <dsp:cNvPr id="0" name=""/>
        <dsp:cNvSpPr/>
      </dsp:nvSpPr>
      <dsp:spPr>
        <a:xfrm>
          <a:off x="4087372" y="936108"/>
          <a:ext cx="1780650" cy="12586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600" kern="1200" dirty="0"/>
            <a:t>Supports Stewards/ Managers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600" kern="1200" dirty="0"/>
            <a:t>Not in favour of Non-executive directors</a:t>
          </a:r>
        </a:p>
      </dsp:txBody>
      <dsp:txXfrm>
        <a:off x="4124236" y="972972"/>
        <a:ext cx="1706922" cy="1184905"/>
      </dsp:txXfrm>
    </dsp:sp>
    <dsp:sp modelId="{32704FF6-0A96-476C-879D-B7AA7C88C1BA}">
      <dsp:nvSpPr>
        <dsp:cNvPr id="0" name=""/>
        <dsp:cNvSpPr/>
      </dsp:nvSpPr>
      <dsp:spPr>
        <a:xfrm>
          <a:off x="4087365" y="2512271"/>
          <a:ext cx="1780665" cy="11324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Did neglect the other variables of board of directors (Camilleri, 2018)</a:t>
          </a:r>
        </a:p>
      </dsp:txBody>
      <dsp:txXfrm>
        <a:off x="4120533" y="2545439"/>
        <a:ext cx="1714329" cy="1066098"/>
      </dsp:txXfrm>
    </dsp:sp>
    <dsp:sp modelId="{69BCC693-FFAF-40A8-92EE-E4325FC96679}">
      <dsp:nvSpPr>
        <dsp:cNvPr id="0" name=""/>
        <dsp:cNvSpPr/>
      </dsp:nvSpPr>
      <dsp:spPr>
        <a:xfrm>
          <a:off x="6020925" y="0"/>
          <a:ext cx="1865774" cy="3946947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Resource Dependency Theory</a:t>
          </a:r>
        </a:p>
      </dsp:txBody>
      <dsp:txXfrm>
        <a:off x="6020925" y="0"/>
        <a:ext cx="1865774" cy="1184084"/>
      </dsp:txXfrm>
    </dsp:sp>
    <dsp:sp modelId="{44302922-B65D-4C21-8C64-CACBD33CA798}">
      <dsp:nvSpPr>
        <dsp:cNvPr id="0" name=""/>
        <dsp:cNvSpPr/>
      </dsp:nvSpPr>
      <dsp:spPr>
        <a:xfrm>
          <a:off x="6066942" y="958784"/>
          <a:ext cx="1819757" cy="102848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600" kern="1200" dirty="0"/>
            <a:t>Considered board of directors as essential resources of the company</a:t>
          </a:r>
        </a:p>
      </dsp:txBody>
      <dsp:txXfrm>
        <a:off x="6097065" y="988907"/>
        <a:ext cx="1759511" cy="968243"/>
      </dsp:txXfrm>
    </dsp:sp>
    <dsp:sp modelId="{81CCA07C-D339-48FC-AE72-C8A5A468A58B}">
      <dsp:nvSpPr>
        <dsp:cNvPr id="0" name=""/>
        <dsp:cNvSpPr/>
      </dsp:nvSpPr>
      <dsp:spPr>
        <a:xfrm>
          <a:off x="6094319" y="2331956"/>
          <a:ext cx="1780650" cy="14259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Probably, not much suitable for SMEs due to financial limitation (Peters and Bagshaw, 2014)</a:t>
          </a:r>
        </a:p>
      </dsp:txBody>
      <dsp:txXfrm>
        <a:off x="6136084" y="2373721"/>
        <a:ext cx="1697120" cy="134242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88D13D-1C57-44FE-A0A4-CE6C4C55448D}">
      <dsp:nvSpPr>
        <dsp:cNvPr id="0" name=""/>
        <dsp:cNvSpPr/>
      </dsp:nvSpPr>
      <dsp:spPr>
        <a:xfrm>
          <a:off x="47847" y="1196"/>
          <a:ext cx="1811861" cy="108711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Research Philosophy (Epistemology)</a:t>
          </a:r>
        </a:p>
      </dsp:txBody>
      <dsp:txXfrm>
        <a:off x="47847" y="1196"/>
        <a:ext cx="1811861" cy="1087116"/>
      </dsp:txXfrm>
    </dsp:sp>
    <dsp:sp modelId="{862EC2D8-9BBA-4F45-AEA4-01DFE174C082}">
      <dsp:nvSpPr>
        <dsp:cNvPr id="0" name=""/>
        <dsp:cNvSpPr/>
      </dsp:nvSpPr>
      <dsp:spPr>
        <a:xfrm>
          <a:off x="2040895" y="1196"/>
          <a:ext cx="1811861" cy="1087116"/>
        </a:xfrm>
        <a:prstGeom prst="rect">
          <a:avLst/>
        </a:prstGeom>
        <a:solidFill>
          <a:schemeClr val="accent5">
            <a:hueOff val="-379959"/>
            <a:satOff val="402"/>
            <a:lumOff val="-7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Research Paradigm (Positivist)</a:t>
          </a:r>
        </a:p>
      </dsp:txBody>
      <dsp:txXfrm>
        <a:off x="2040895" y="1196"/>
        <a:ext cx="1811861" cy="1087116"/>
      </dsp:txXfrm>
    </dsp:sp>
    <dsp:sp modelId="{294AD215-704F-4AD4-8E46-AB03502F161A}">
      <dsp:nvSpPr>
        <dsp:cNvPr id="0" name=""/>
        <dsp:cNvSpPr/>
      </dsp:nvSpPr>
      <dsp:spPr>
        <a:xfrm>
          <a:off x="4033943" y="1196"/>
          <a:ext cx="1811861" cy="1087116"/>
        </a:xfrm>
        <a:prstGeom prst="rect">
          <a:avLst/>
        </a:prstGeom>
        <a:solidFill>
          <a:schemeClr val="accent5">
            <a:hueOff val="-759918"/>
            <a:satOff val="803"/>
            <a:lumOff val="-14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Research Approach (Deductive)</a:t>
          </a:r>
        </a:p>
      </dsp:txBody>
      <dsp:txXfrm>
        <a:off x="4033943" y="1196"/>
        <a:ext cx="1811861" cy="1087116"/>
      </dsp:txXfrm>
    </dsp:sp>
    <dsp:sp modelId="{754A27FB-F2EE-4727-8211-2A34C32BD804}">
      <dsp:nvSpPr>
        <dsp:cNvPr id="0" name=""/>
        <dsp:cNvSpPr/>
      </dsp:nvSpPr>
      <dsp:spPr>
        <a:xfrm>
          <a:off x="6026990" y="1196"/>
          <a:ext cx="1811861" cy="1087116"/>
        </a:xfrm>
        <a:prstGeom prst="rect">
          <a:avLst/>
        </a:prstGeom>
        <a:solidFill>
          <a:schemeClr val="accent5">
            <a:hueOff val="-1139877"/>
            <a:satOff val="1205"/>
            <a:lumOff val="-2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Research Design (Quantitative)</a:t>
          </a:r>
        </a:p>
      </dsp:txBody>
      <dsp:txXfrm>
        <a:off x="6026990" y="1196"/>
        <a:ext cx="1811861" cy="1087116"/>
      </dsp:txXfrm>
    </dsp:sp>
    <dsp:sp modelId="{5A4F03F3-3B61-43DB-9B31-1212C3DD7F5F}">
      <dsp:nvSpPr>
        <dsp:cNvPr id="0" name=""/>
        <dsp:cNvSpPr/>
      </dsp:nvSpPr>
      <dsp:spPr>
        <a:xfrm>
          <a:off x="47847" y="1269499"/>
          <a:ext cx="1811861" cy="1087116"/>
        </a:xfrm>
        <a:prstGeom prst="rect">
          <a:avLst/>
        </a:prstGeom>
        <a:solidFill>
          <a:schemeClr val="accent5">
            <a:hueOff val="-1519836"/>
            <a:satOff val="1607"/>
            <a:lumOff val="-29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Research Strategy (Explanatory)</a:t>
          </a:r>
        </a:p>
      </dsp:txBody>
      <dsp:txXfrm>
        <a:off x="47847" y="1269499"/>
        <a:ext cx="1811861" cy="1087116"/>
      </dsp:txXfrm>
    </dsp:sp>
    <dsp:sp modelId="{053FAF38-4640-4E67-AED0-0E1291F2E5BF}">
      <dsp:nvSpPr>
        <dsp:cNvPr id="0" name=""/>
        <dsp:cNvSpPr/>
      </dsp:nvSpPr>
      <dsp:spPr>
        <a:xfrm>
          <a:off x="2040895" y="1269499"/>
          <a:ext cx="1811861" cy="1087116"/>
        </a:xfrm>
        <a:prstGeom prst="rect">
          <a:avLst/>
        </a:prstGeom>
        <a:solidFill>
          <a:schemeClr val="accent5">
            <a:hueOff val="-1899795"/>
            <a:satOff val="2008"/>
            <a:lumOff val="-3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Time Horizons (Cross-Sectional Study)</a:t>
          </a:r>
        </a:p>
      </dsp:txBody>
      <dsp:txXfrm>
        <a:off x="2040895" y="1269499"/>
        <a:ext cx="1811861" cy="1087116"/>
      </dsp:txXfrm>
    </dsp:sp>
    <dsp:sp modelId="{9A21DE2D-23D9-4B20-B52B-04EF70FC45A8}">
      <dsp:nvSpPr>
        <dsp:cNvPr id="0" name=""/>
        <dsp:cNvSpPr/>
      </dsp:nvSpPr>
      <dsp:spPr>
        <a:xfrm>
          <a:off x="4033943" y="1269499"/>
          <a:ext cx="1811861" cy="1087116"/>
        </a:xfrm>
        <a:prstGeom prst="rect">
          <a:avLst/>
        </a:prstGeom>
        <a:solidFill>
          <a:schemeClr val="accent5">
            <a:hueOff val="-2279754"/>
            <a:satOff val="2410"/>
            <a:lumOff val="-4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Sampling techniques (Simple + Purposive) hence Sample Size = 96 SMEs</a:t>
          </a:r>
        </a:p>
      </dsp:txBody>
      <dsp:txXfrm>
        <a:off x="4033943" y="1269499"/>
        <a:ext cx="1811861" cy="1087116"/>
      </dsp:txXfrm>
    </dsp:sp>
    <dsp:sp modelId="{57E8AEC0-AF86-4B7B-B7C1-2BDB8C713A2C}">
      <dsp:nvSpPr>
        <dsp:cNvPr id="0" name=""/>
        <dsp:cNvSpPr/>
      </dsp:nvSpPr>
      <dsp:spPr>
        <a:xfrm>
          <a:off x="6026990" y="1269499"/>
          <a:ext cx="1811861" cy="1087116"/>
        </a:xfrm>
        <a:prstGeom prst="rect">
          <a:avLst/>
        </a:prstGeom>
        <a:solidFill>
          <a:schemeClr val="accent5">
            <a:hueOff val="-2659714"/>
            <a:satOff val="2811"/>
            <a:lumOff val="-5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Data Collection Methods (Desk Based Research)</a:t>
          </a:r>
        </a:p>
      </dsp:txBody>
      <dsp:txXfrm>
        <a:off x="6026990" y="1269499"/>
        <a:ext cx="1811861" cy="1087116"/>
      </dsp:txXfrm>
    </dsp:sp>
    <dsp:sp modelId="{114BC739-7268-4BE3-8F58-CAFE17F2E095}">
      <dsp:nvSpPr>
        <dsp:cNvPr id="0" name=""/>
        <dsp:cNvSpPr/>
      </dsp:nvSpPr>
      <dsp:spPr>
        <a:xfrm>
          <a:off x="3037419" y="2537802"/>
          <a:ext cx="1811861" cy="1087116"/>
        </a:xfrm>
        <a:prstGeom prst="rect">
          <a:avLst/>
        </a:prstGeom>
        <a:solidFill>
          <a:schemeClr val="accent5">
            <a:hueOff val="-3039673"/>
            <a:satOff val="3213"/>
            <a:lumOff val="-5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Data Analysis techniques (Descriptive + Inferential)</a:t>
          </a:r>
        </a:p>
      </dsp:txBody>
      <dsp:txXfrm>
        <a:off x="3037419" y="2537802"/>
        <a:ext cx="1811861" cy="108711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E09534-95A9-4D82-8E27-EC4E9814E68E}">
      <dsp:nvSpPr>
        <dsp:cNvPr id="0" name=""/>
        <dsp:cNvSpPr/>
      </dsp:nvSpPr>
      <dsp:spPr>
        <a:xfrm>
          <a:off x="98441" y="1615492"/>
          <a:ext cx="1393019" cy="696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Financial Performance (FP)</a:t>
          </a:r>
        </a:p>
      </dsp:txBody>
      <dsp:txXfrm>
        <a:off x="118841" y="1635892"/>
        <a:ext cx="1352219" cy="655709"/>
      </dsp:txXfrm>
    </dsp:sp>
    <dsp:sp modelId="{316D9869-5196-4F40-A366-ABB59236FFFC}">
      <dsp:nvSpPr>
        <dsp:cNvPr id="0" name=""/>
        <dsp:cNvSpPr/>
      </dsp:nvSpPr>
      <dsp:spPr>
        <a:xfrm rot="17990836">
          <a:off x="1024002" y="1140510"/>
          <a:ext cx="186123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861231" y="16062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>
        <a:off x="1908087" y="1110041"/>
        <a:ext cx="93061" cy="93061"/>
      </dsp:txXfrm>
    </dsp:sp>
    <dsp:sp modelId="{D032EA0B-C858-4CDA-87EA-2072348971F7}">
      <dsp:nvSpPr>
        <dsp:cNvPr id="0" name=""/>
        <dsp:cNvSpPr/>
      </dsp:nvSpPr>
      <dsp:spPr>
        <a:xfrm>
          <a:off x="2417776" y="1143"/>
          <a:ext cx="1393019" cy="696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Board Size</a:t>
          </a:r>
        </a:p>
      </dsp:txBody>
      <dsp:txXfrm>
        <a:off x="2438176" y="21543"/>
        <a:ext cx="1352219" cy="655709"/>
      </dsp:txXfrm>
    </dsp:sp>
    <dsp:sp modelId="{5F7BF44D-2C2A-4F96-AB29-01C6DF2C6C85}">
      <dsp:nvSpPr>
        <dsp:cNvPr id="0" name=""/>
        <dsp:cNvSpPr/>
      </dsp:nvSpPr>
      <dsp:spPr>
        <a:xfrm>
          <a:off x="3810795" y="333336"/>
          <a:ext cx="55720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557207" y="16062"/>
              </a:lnTo>
            </a:path>
          </a:pathLst>
        </a:custGeom>
        <a:noFill/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075469" y="335467"/>
        <a:ext cx="27860" cy="27860"/>
      </dsp:txXfrm>
    </dsp:sp>
    <dsp:sp modelId="{3649D982-2941-4F98-8002-D294B4452AE2}">
      <dsp:nvSpPr>
        <dsp:cNvPr id="0" name=""/>
        <dsp:cNvSpPr/>
      </dsp:nvSpPr>
      <dsp:spPr>
        <a:xfrm>
          <a:off x="4368003" y="1143"/>
          <a:ext cx="1393019" cy="696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Weakly negatively related to FP </a:t>
          </a:r>
        </a:p>
      </dsp:txBody>
      <dsp:txXfrm>
        <a:off x="4388403" y="21543"/>
        <a:ext cx="1352219" cy="655709"/>
      </dsp:txXfrm>
    </dsp:sp>
    <dsp:sp modelId="{CD23EB4F-131F-4EDB-8BD4-ACA5570E89F4}">
      <dsp:nvSpPr>
        <dsp:cNvPr id="0" name=""/>
        <dsp:cNvSpPr/>
      </dsp:nvSpPr>
      <dsp:spPr>
        <a:xfrm>
          <a:off x="5761022" y="333336"/>
          <a:ext cx="55720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557207" y="16062"/>
              </a:lnTo>
            </a:path>
          </a:pathLst>
        </a:custGeom>
        <a:noFill/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6025695" y="335467"/>
        <a:ext cx="27860" cy="27860"/>
      </dsp:txXfrm>
    </dsp:sp>
    <dsp:sp modelId="{CBA0E9D7-7003-4F89-8BA0-7D0A042397E2}">
      <dsp:nvSpPr>
        <dsp:cNvPr id="0" name=""/>
        <dsp:cNvSpPr/>
      </dsp:nvSpPr>
      <dsp:spPr>
        <a:xfrm>
          <a:off x="6318229" y="1143"/>
          <a:ext cx="1393019" cy="696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Agency theory</a:t>
          </a:r>
        </a:p>
      </dsp:txBody>
      <dsp:txXfrm>
        <a:off x="6338629" y="21543"/>
        <a:ext cx="1352219" cy="655709"/>
      </dsp:txXfrm>
    </dsp:sp>
    <dsp:sp modelId="{DF226E68-4CC8-4FF5-83D2-7C8111D61E96}">
      <dsp:nvSpPr>
        <dsp:cNvPr id="0" name=""/>
        <dsp:cNvSpPr/>
      </dsp:nvSpPr>
      <dsp:spPr>
        <a:xfrm rot="19122891">
          <a:off x="1338254" y="1541003"/>
          <a:ext cx="123272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232728" y="16062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1923800" y="1526247"/>
        <a:ext cx="61636" cy="61636"/>
      </dsp:txXfrm>
    </dsp:sp>
    <dsp:sp modelId="{2481A5A7-BA20-40F7-B557-8E451A5B4674}">
      <dsp:nvSpPr>
        <dsp:cNvPr id="0" name=""/>
        <dsp:cNvSpPr/>
      </dsp:nvSpPr>
      <dsp:spPr>
        <a:xfrm>
          <a:off x="2417776" y="802129"/>
          <a:ext cx="1393019" cy="696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Board Independence</a:t>
          </a:r>
        </a:p>
      </dsp:txBody>
      <dsp:txXfrm>
        <a:off x="2438176" y="822529"/>
        <a:ext cx="1352219" cy="655709"/>
      </dsp:txXfrm>
    </dsp:sp>
    <dsp:sp modelId="{CC87C979-6229-45ED-9DFB-A4B6F65ED33D}">
      <dsp:nvSpPr>
        <dsp:cNvPr id="0" name=""/>
        <dsp:cNvSpPr/>
      </dsp:nvSpPr>
      <dsp:spPr>
        <a:xfrm>
          <a:off x="3810795" y="1134322"/>
          <a:ext cx="55720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557207" y="16062"/>
              </a:lnTo>
            </a:path>
          </a:pathLst>
        </a:custGeom>
        <a:noFill/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075469" y="1136453"/>
        <a:ext cx="27860" cy="27860"/>
      </dsp:txXfrm>
    </dsp:sp>
    <dsp:sp modelId="{DC612A04-6829-4E6C-BBED-72706D8448BE}">
      <dsp:nvSpPr>
        <dsp:cNvPr id="0" name=""/>
        <dsp:cNvSpPr/>
      </dsp:nvSpPr>
      <dsp:spPr>
        <a:xfrm>
          <a:off x="4368003" y="802129"/>
          <a:ext cx="1393019" cy="696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Significant negative association</a:t>
          </a:r>
        </a:p>
      </dsp:txBody>
      <dsp:txXfrm>
        <a:off x="4388403" y="822529"/>
        <a:ext cx="1352219" cy="655709"/>
      </dsp:txXfrm>
    </dsp:sp>
    <dsp:sp modelId="{8C3FA178-5E0F-44C6-B46B-44E9AEAE9748}">
      <dsp:nvSpPr>
        <dsp:cNvPr id="0" name=""/>
        <dsp:cNvSpPr/>
      </dsp:nvSpPr>
      <dsp:spPr>
        <a:xfrm>
          <a:off x="5761022" y="1134322"/>
          <a:ext cx="55720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557207" y="16062"/>
              </a:lnTo>
            </a:path>
          </a:pathLst>
        </a:custGeom>
        <a:noFill/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6025695" y="1136453"/>
        <a:ext cx="27860" cy="27860"/>
      </dsp:txXfrm>
    </dsp:sp>
    <dsp:sp modelId="{2E517FC6-54E1-48C5-8445-C277A9CA5190}">
      <dsp:nvSpPr>
        <dsp:cNvPr id="0" name=""/>
        <dsp:cNvSpPr/>
      </dsp:nvSpPr>
      <dsp:spPr>
        <a:xfrm>
          <a:off x="6318229" y="802129"/>
          <a:ext cx="1393019" cy="696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Stewardship Theory</a:t>
          </a:r>
        </a:p>
      </dsp:txBody>
      <dsp:txXfrm>
        <a:off x="6338629" y="822529"/>
        <a:ext cx="1352219" cy="655709"/>
      </dsp:txXfrm>
    </dsp:sp>
    <dsp:sp modelId="{0DB606DF-84EA-436A-AFDF-89F90127242B}">
      <dsp:nvSpPr>
        <dsp:cNvPr id="0" name=""/>
        <dsp:cNvSpPr/>
      </dsp:nvSpPr>
      <dsp:spPr>
        <a:xfrm rot="21554069">
          <a:off x="1491419" y="1941496"/>
          <a:ext cx="92639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926398" y="16062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1931458" y="1934398"/>
        <a:ext cx="46319" cy="46319"/>
      </dsp:txXfrm>
    </dsp:sp>
    <dsp:sp modelId="{9D991339-0AD4-4214-8E65-D494A59BADD7}">
      <dsp:nvSpPr>
        <dsp:cNvPr id="0" name=""/>
        <dsp:cNvSpPr/>
      </dsp:nvSpPr>
      <dsp:spPr>
        <a:xfrm>
          <a:off x="2417776" y="1603115"/>
          <a:ext cx="1393019" cy="696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CEO-Duality</a:t>
          </a:r>
        </a:p>
      </dsp:txBody>
      <dsp:txXfrm>
        <a:off x="2438176" y="1623515"/>
        <a:ext cx="1352219" cy="655709"/>
      </dsp:txXfrm>
    </dsp:sp>
    <dsp:sp modelId="{AA820AE6-AC6E-4801-A4AA-749E1C898FAB}">
      <dsp:nvSpPr>
        <dsp:cNvPr id="0" name=""/>
        <dsp:cNvSpPr/>
      </dsp:nvSpPr>
      <dsp:spPr>
        <a:xfrm>
          <a:off x="3810795" y="1935307"/>
          <a:ext cx="55720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557207" y="16062"/>
              </a:lnTo>
            </a:path>
          </a:pathLst>
        </a:custGeom>
        <a:noFill/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075469" y="1937439"/>
        <a:ext cx="27860" cy="27860"/>
      </dsp:txXfrm>
    </dsp:sp>
    <dsp:sp modelId="{64A2C618-EC8E-477C-96B6-7EBE58817D2F}">
      <dsp:nvSpPr>
        <dsp:cNvPr id="0" name=""/>
        <dsp:cNvSpPr/>
      </dsp:nvSpPr>
      <dsp:spPr>
        <a:xfrm>
          <a:off x="4368003" y="1603115"/>
          <a:ext cx="1393019" cy="696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Weak but negative relationship</a:t>
          </a:r>
        </a:p>
      </dsp:txBody>
      <dsp:txXfrm>
        <a:off x="4388403" y="1623515"/>
        <a:ext cx="1352219" cy="655709"/>
      </dsp:txXfrm>
    </dsp:sp>
    <dsp:sp modelId="{472D7090-9F26-4159-B530-3A8FE9D13F6B}">
      <dsp:nvSpPr>
        <dsp:cNvPr id="0" name=""/>
        <dsp:cNvSpPr/>
      </dsp:nvSpPr>
      <dsp:spPr>
        <a:xfrm>
          <a:off x="5761022" y="1935307"/>
          <a:ext cx="55720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557207" y="16062"/>
              </a:lnTo>
            </a:path>
          </a:pathLst>
        </a:custGeom>
        <a:noFill/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6025695" y="1937439"/>
        <a:ext cx="27860" cy="27860"/>
      </dsp:txXfrm>
    </dsp:sp>
    <dsp:sp modelId="{85358CFF-83B9-4583-8716-F9FEEE0402B0}">
      <dsp:nvSpPr>
        <dsp:cNvPr id="0" name=""/>
        <dsp:cNvSpPr/>
      </dsp:nvSpPr>
      <dsp:spPr>
        <a:xfrm>
          <a:off x="6318229" y="1603115"/>
          <a:ext cx="1393019" cy="696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Agency Theory</a:t>
          </a:r>
        </a:p>
      </dsp:txBody>
      <dsp:txXfrm>
        <a:off x="6338629" y="1623515"/>
        <a:ext cx="1352219" cy="655709"/>
      </dsp:txXfrm>
    </dsp:sp>
    <dsp:sp modelId="{A0E72A02-2A84-483C-B781-FD62DAEFE3DA}">
      <dsp:nvSpPr>
        <dsp:cNvPr id="0" name=""/>
        <dsp:cNvSpPr/>
      </dsp:nvSpPr>
      <dsp:spPr>
        <a:xfrm rot="2424543">
          <a:off x="1346349" y="2341989"/>
          <a:ext cx="121653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216538" y="16062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1924205" y="2327637"/>
        <a:ext cx="60826" cy="60826"/>
      </dsp:txXfrm>
    </dsp:sp>
    <dsp:sp modelId="{BC5CAA97-C6E2-42C0-A79F-F4CC4A9ECE71}">
      <dsp:nvSpPr>
        <dsp:cNvPr id="0" name=""/>
        <dsp:cNvSpPr/>
      </dsp:nvSpPr>
      <dsp:spPr>
        <a:xfrm>
          <a:off x="2417776" y="2404101"/>
          <a:ext cx="1393019" cy="696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Board Gender Diversity</a:t>
          </a:r>
        </a:p>
      </dsp:txBody>
      <dsp:txXfrm>
        <a:off x="2438176" y="2424501"/>
        <a:ext cx="1352219" cy="655709"/>
      </dsp:txXfrm>
    </dsp:sp>
    <dsp:sp modelId="{99F56BA9-E62B-4A88-B755-FA0A37095C0A}">
      <dsp:nvSpPr>
        <dsp:cNvPr id="0" name=""/>
        <dsp:cNvSpPr/>
      </dsp:nvSpPr>
      <dsp:spPr>
        <a:xfrm>
          <a:off x="3810795" y="2736293"/>
          <a:ext cx="55720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557207" y="16062"/>
              </a:lnTo>
            </a:path>
          </a:pathLst>
        </a:custGeom>
        <a:noFill/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075469" y="2738425"/>
        <a:ext cx="27860" cy="27860"/>
      </dsp:txXfrm>
    </dsp:sp>
    <dsp:sp modelId="{62612CF0-4DB3-46B0-A004-F79820D9A8C5}">
      <dsp:nvSpPr>
        <dsp:cNvPr id="0" name=""/>
        <dsp:cNvSpPr/>
      </dsp:nvSpPr>
      <dsp:spPr>
        <a:xfrm>
          <a:off x="4368003" y="2404101"/>
          <a:ext cx="1393019" cy="696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Significant positive relationship</a:t>
          </a:r>
        </a:p>
      </dsp:txBody>
      <dsp:txXfrm>
        <a:off x="4388403" y="2424501"/>
        <a:ext cx="1352219" cy="655709"/>
      </dsp:txXfrm>
    </dsp:sp>
    <dsp:sp modelId="{DF90901A-DFFB-44C8-AB60-0DB93DA8D9F2}">
      <dsp:nvSpPr>
        <dsp:cNvPr id="0" name=""/>
        <dsp:cNvSpPr/>
      </dsp:nvSpPr>
      <dsp:spPr>
        <a:xfrm>
          <a:off x="5761022" y="2736293"/>
          <a:ext cx="55720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557207" y="16062"/>
              </a:lnTo>
            </a:path>
          </a:pathLst>
        </a:custGeom>
        <a:noFill/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6025695" y="2738425"/>
        <a:ext cx="27860" cy="27860"/>
      </dsp:txXfrm>
    </dsp:sp>
    <dsp:sp modelId="{21C559F2-DEBC-49EF-8933-08857790802E}">
      <dsp:nvSpPr>
        <dsp:cNvPr id="0" name=""/>
        <dsp:cNvSpPr/>
      </dsp:nvSpPr>
      <dsp:spPr>
        <a:xfrm>
          <a:off x="6318229" y="2404101"/>
          <a:ext cx="1393019" cy="696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Resource Dependency Theory</a:t>
          </a:r>
        </a:p>
      </dsp:txBody>
      <dsp:txXfrm>
        <a:off x="6338629" y="2424501"/>
        <a:ext cx="1352219" cy="655709"/>
      </dsp:txXfrm>
    </dsp:sp>
    <dsp:sp modelId="{93788323-31BD-4986-9747-C989149E0B0E}">
      <dsp:nvSpPr>
        <dsp:cNvPr id="0" name=""/>
        <dsp:cNvSpPr/>
      </dsp:nvSpPr>
      <dsp:spPr>
        <a:xfrm rot="3586144">
          <a:off x="1034717" y="2742482"/>
          <a:ext cx="183980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839802" y="16062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>
        <a:off x="1908623" y="2712549"/>
        <a:ext cx="91990" cy="91990"/>
      </dsp:txXfrm>
    </dsp:sp>
    <dsp:sp modelId="{AA893FB2-CE40-4B9F-953C-CC130F710EDD}">
      <dsp:nvSpPr>
        <dsp:cNvPr id="0" name=""/>
        <dsp:cNvSpPr/>
      </dsp:nvSpPr>
      <dsp:spPr>
        <a:xfrm>
          <a:off x="2417776" y="3205087"/>
          <a:ext cx="1393019" cy="696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Audit Committee Size</a:t>
          </a:r>
        </a:p>
      </dsp:txBody>
      <dsp:txXfrm>
        <a:off x="2438176" y="3225487"/>
        <a:ext cx="1352219" cy="655709"/>
      </dsp:txXfrm>
    </dsp:sp>
    <dsp:sp modelId="{B1CCE87E-C1C4-4AD1-822B-E56B879062A5}">
      <dsp:nvSpPr>
        <dsp:cNvPr id="0" name=""/>
        <dsp:cNvSpPr/>
      </dsp:nvSpPr>
      <dsp:spPr>
        <a:xfrm>
          <a:off x="3810795" y="3537279"/>
          <a:ext cx="55720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557207" y="16062"/>
              </a:lnTo>
            </a:path>
          </a:pathLst>
        </a:custGeom>
        <a:noFill/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075469" y="3539411"/>
        <a:ext cx="27860" cy="27860"/>
      </dsp:txXfrm>
    </dsp:sp>
    <dsp:sp modelId="{63EDA982-C6FD-49FC-898E-C1755C3683AE}">
      <dsp:nvSpPr>
        <dsp:cNvPr id="0" name=""/>
        <dsp:cNvSpPr/>
      </dsp:nvSpPr>
      <dsp:spPr>
        <a:xfrm>
          <a:off x="4368003" y="3205087"/>
          <a:ext cx="1393019" cy="696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No significant relationship</a:t>
          </a:r>
        </a:p>
      </dsp:txBody>
      <dsp:txXfrm>
        <a:off x="4388403" y="3225487"/>
        <a:ext cx="1352219" cy="655709"/>
      </dsp:txXfrm>
    </dsp:sp>
    <dsp:sp modelId="{E078FB54-98E2-491C-89C3-AED755ED72D6}">
      <dsp:nvSpPr>
        <dsp:cNvPr id="0" name=""/>
        <dsp:cNvSpPr/>
      </dsp:nvSpPr>
      <dsp:spPr>
        <a:xfrm>
          <a:off x="5761022" y="3537279"/>
          <a:ext cx="557207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557207" y="16062"/>
              </a:lnTo>
            </a:path>
          </a:pathLst>
        </a:custGeom>
        <a:noFill/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6025695" y="3539411"/>
        <a:ext cx="27860" cy="27860"/>
      </dsp:txXfrm>
    </dsp:sp>
    <dsp:sp modelId="{4F07A114-8ED7-4BB1-960F-352362BBA843}">
      <dsp:nvSpPr>
        <dsp:cNvPr id="0" name=""/>
        <dsp:cNvSpPr/>
      </dsp:nvSpPr>
      <dsp:spPr>
        <a:xfrm>
          <a:off x="6318229" y="3205087"/>
          <a:ext cx="1393019" cy="6965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/>
            <a:t>Stewardship Theory</a:t>
          </a:r>
        </a:p>
      </dsp:txBody>
      <dsp:txXfrm>
        <a:off x="6338629" y="3225487"/>
        <a:ext cx="1352219" cy="65570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058A93-FB9B-4DED-B6E9-5129B02EE95D}">
      <dsp:nvSpPr>
        <dsp:cNvPr id="0" name=""/>
        <dsp:cNvSpPr/>
      </dsp:nvSpPr>
      <dsp:spPr>
        <a:xfrm>
          <a:off x="4390" y="61369"/>
          <a:ext cx="1532669" cy="3504380"/>
        </a:xfrm>
        <a:prstGeom prst="roundRect">
          <a:avLst>
            <a:gd name="adj" fmla="val 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71120" bIns="0" numCol="1" spcCol="1270" anchor="t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1</a:t>
          </a:r>
        </a:p>
      </dsp:txBody>
      <dsp:txXfrm rot="16200000">
        <a:off x="-1279139" y="1344898"/>
        <a:ext cx="2873592" cy="306533"/>
      </dsp:txXfrm>
    </dsp:sp>
    <dsp:sp modelId="{748973DC-499A-4B54-9818-EED3E3331CEE}">
      <dsp:nvSpPr>
        <dsp:cNvPr id="0" name=""/>
        <dsp:cNvSpPr/>
      </dsp:nvSpPr>
      <dsp:spPr>
        <a:xfrm>
          <a:off x="310923" y="61369"/>
          <a:ext cx="1141838" cy="350438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Board Size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Small size of board is suitable for SMEs ranging between 6 to 9 as more than nine BS shows negative impact on FP.</a:t>
          </a:r>
        </a:p>
      </dsp:txBody>
      <dsp:txXfrm>
        <a:off x="310923" y="61369"/>
        <a:ext cx="1141838" cy="3504380"/>
      </dsp:txXfrm>
    </dsp:sp>
    <dsp:sp modelId="{320199D1-C3F5-4F34-ADB4-5B11F0652BF8}">
      <dsp:nvSpPr>
        <dsp:cNvPr id="0" name=""/>
        <dsp:cNvSpPr/>
      </dsp:nvSpPr>
      <dsp:spPr>
        <a:xfrm>
          <a:off x="1590702" y="61369"/>
          <a:ext cx="1532669" cy="3502799"/>
        </a:xfrm>
        <a:prstGeom prst="roundRect">
          <a:avLst>
            <a:gd name="adj" fmla="val 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71120" bIns="0" numCol="1" spcCol="1270" anchor="t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2</a:t>
          </a:r>
        </a:p>
      </dsp:txBody>
      <dsp:txXfrm rot="16200000">
        <a:off x="307822" y="1344250"/>
        <a:ext cx="2872295" cy="306533"/>
      </dsp:txXfrm>
    </dsp:sp>
    <dsp:sp modelId="{A53A5360-1EF5-4DD2-A318-F4786046965C}">
      <dsp:nvSpPr>
        <dsp:cNvPr id="0" name=""/>
        <dsp:cNvSpPr/>
      </dsp:nvSpPr>
      <dsp:spPr>
        <a:xfrm rot="5400000">
          <a:off x="1463253" y="1522732"/>
          <a:ext cx="270225" cy="22990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3BA47D-0A45-478E-8173-E985B9F9AED2}">
      <dsp:nvSpPr>
        <dsp:cNvPr id="0" name=""/>
        <dsp:cNvSpPr/>
      </dsp:nvSpPr>
      <dsp:spPr>
        <a:xfrm>
          <a:off x="1897236" y="61369"/>
          <a:ext cx="1141838" cy="350279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/>
            <a:t>Board Independence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Maximum two non-executive directors are suitable for SMEs which will bring transparency and stability in the SMEs.</a:t>
          </a:r>
        </a:p>
      </dsp:txBody>
      <dsp:txXfrm>
        <a:off x="1897236" y="61369"/>
        <a:ext cx="1141838" cy="3502799"/>
      </dsp:txXfrm>
    </dsp:sp>
    <dsp:sp modelId="{EC6FAE5B-103E-4310-8C14-FC28919C0BB6}">
      <dsp:nvSpPr>
        <dsp:cNvPr id="0" name=""/>
        <dsp:cNvSpPr/>
      </dsp:nvSpPr>
      <dsp:spPr>
        <a:xfrm>
          <a:off x="3177015" y="61369"/>
          <a:ext cx="1532669" cy="3502799"/>
        </a:xfrm>
        <a:prstGeom prst="roundRect">
          <a:avLst>
            <a:gd name="adj" fmla="val 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71120" bIns="0" numCol="1" spcCol="1270" anchor="t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3</a:t>
          </a:r>
        </a:p>
      </dsp:txBody>
      <dsp:txXfrm rot="16200000">
        <a:off x="1894134" y="1344250"/>
        <a:ext cx="2872295" cy="306533"/>
      </dsp:txXfrm>
    </dsp:sp>
    <dsp:sp modelId="{71936D06-EE79-452C-9C21-E764CAAF0E4A}">
      <dsp:nvSpPr>
        <dsp:cNvPr id="0" name=""/>
        <dsp:cNvSpPr/>
      </dsp:nvSpPr>
      <dsp:spPr>
        <a:xfrm rot="5400000">
          <a:off x="3049566" y="1522732"/>
          <a:ext cx="270225" cy="22990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58053B-93A6-4A50-A082-328767CF5594}">
      <dsp:nvSpPr>
        <dsp:cNvPr id="0" name=""/>
        <dsp:cNvSpPr/>
      </dsp:nvSpPr>
      <dsp:spPr>
        <a:xfrm>
          <a:off x="3483549" y="61369"/>
          <a:ext cx="1141838" cy="350279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/>
            <a:t>CEO-Duality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The separate leadership structure has been recommended for SMEs.</a:t>
          </a:r>
        </a:p>
      </dsp:txBody>
      <dsp:txXfrm>
        <a:off x="3483549" y="61369"/>
        <a:ext cx="1141838" cy="3502799"/>
      </dsp:txXfrm>
    </dsp:sp>
    <dsp:sp modelId="{0CCFEB13-799E-436E-BE68-B7169E18E823}">
      <dsp:nvSpPr>
        <dsp:cNvPr id="0" name=""/>
        <dsp:cNvSpPr/>
      </dsp:nvSpPr>
      <dsp:spPr>
        <a:xfrm>
          <a:off x="4763328" y="61369"/>
          <a:ext cx="1532669" cy="3502799"/>
        </a:xfrm>
        <a:prstGeom prst="roundRect">
          <a:avLst>
            <a:gd name="adj" fmla="val 5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71120" bIns="0" numCol="1" spcCol="1270" anchor="t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4</a:t>
          </a:r>
        </a:p>
      </dsp:txBody>
      <dsp:txXfrm rot="16200000">
        <a:off x="3480447" y="1344250"/>
        <a:ext cx="2872295" cy="306533"/>
      </dsp:txXfrm>
    </dsp:sp>
    <dsp:sp modelId="{55D3D2D3-5C25-418D-AFBE-5D454A97D6A5}">
      <dsp:nvSpPr>
        <dsp:cNvPr id="0" name=""/>
        <dsp:cNvSpPr/>
      </dsp:nvSpPr>
      <dsp:spPr>
        <a:xfrm rot="5400000">
          <a:off x="4635878" y="1522732"/>
          <a:ext cx="270225" cy="22990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26896B-F0D0-4AB1-9BF6-939639D62611}">
      <dsp:nvSpPr>
        <dsp:cNvPr id="0" name=""/>
        <dsp:cNvSpPr/>
      </dsp:nvSpPr>
      <dsp:spPr>
        <a:xfrm>
          <a:off x="5069861" y="61369"/>
          <a:ext cx="1141838" cy="350279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/>
            <a:t>Board Gender Diversity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/>
            <a:t>It is recommended to bring board gender diversity in the board of SMEs as it shows significant positive impact on FP.</a:t>
          </a:r>
        </a:p>
      </dsp:txBody>
      <dsp:txXfrm>
        <a:off x="5069861" y="61369"/>
        <a:ext cx="1141838" cy="3502799"/>
      </dsp:txXfrm>
    </dsp:sp>
    <dsp:sp modelId="{6AF4D1E0-ECEB-4D8A-8DC1-E149ACC640DD}">
      <dsp:nvSpPr>
        <dsp:cNvPr id="0" name=""/>
        <dsp:cNvSpPr/>
      </dsp:nvSpPr>
      <dsp:spPr>
        <a:xfrm>
          <a:off x="6349640" y="61369"/>
          <a:ext cx="1532669" cy="3502799"/>
        </a:xfrm>
        <a:prstGeom prst="roundRect">
          <a:avLst>
            <a:gd name="adj" fmla="val 5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71120" bIns="0" numCol="1" spcCol="1270" anchor="t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5</a:t>
          </a:r>
        </a:p>
      </dsp:txBody>
      <dsp:txXfrm rot="16200000">
        <a:off x="5066760" y="1344250"/>
        <a:ext cx="2872295" cy="306533"/>
      </dsp:txXfrm>
    </dsp:sp>
    <dsp:sp modelId="{E68FC771-E9C6-4B68-8733-4D4328C6D2D8}">
      <dsp:nvSpPr>
        <dsp:cNvPr id="0" name=""/>
        <dsp:cNvSpPr/>
      </dsp:nvSpPr>
      <dsp:spPr>
        <a:xfrm rot="5400000">
          <a:off x="6222191" y="1522732"/>
          <a:ext cx="270225" cy="22990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42C822-F401-4C2F-8412-9FCBFE96C01F}">
      <dsp:nvSpPr>
        <dsp:cNvPr id="0" name=""/>
        <dsp:cNvSpPr/>
      </dsp:nvSpPr>
      <dsp:spPr>
        <a:xfrm>
          <a:off x="6656174" y="61369"/>
          <a:ext cx="1141838" cy="3502799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/>
            <a:t>Audit Committee Size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/>
            <a:t>SMEs should pay more attention to the knowledge and expertise of audit committee members rather than its size.</a:t>
          </a:r>
        </a:p>
      </dsp:txBody>
      <dsp:txXfrm>
        <a:off x="6656174" y="61369"/>
        <a:ext cx="1141838" cy="350279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DFF7FD-2239-4C4C-B2DF-10F2A91B0A2C}">
      <dsp:nvSpPr>
        <dsp:cNvPr id="0" name=""/>
        <dsp:cNvSpPr/>
      </dsp:nvSpPr>
      <dsp:spPr>
        <a:xfrm>
          <a:off x="0" y="1722"/>
          <a:ext cx="7886700" cy="0"/>
        </a:xfrm>
        <a:prstGeom prst="line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8FEAA21-BBBE-4CB0-B9F4-3E57FA55AADD}">
      <dsp:nvSpPr>
        <dsp:cNvPr id="0" name=""/>
        <dsp:cNvSpPr/>
      </dsp:nvSpPr>
      <dsp:spPr>
        <a:xfrm>
          <a:off x="0" y="1722"/>
          <a:ext cx="1577340" cy="11749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t" anchorCtr="0">
          <a:noAutofit/>
        </a:bodyPr>
        <a:lstStyle/>
        <a:p>
          <a:pPr marL="0" lvl="0" indent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400" kern="1200" dirty="0"/>
            <a:t>1</a:t>
          </a:r>
        </a:p>
      </dsp:txBody>
      <dsp:txXfrm>
        <a:off x="0" y="1722"/>
        <a:ext cx="1577340" cy="1174982"/>
      </dsp:txXfrm>
    </dsp:sp>
    <dsp:sp modelId="{E707FF39-7FA5-4EAC-B0AB-0DDCE4F9271C}">
      <dsp:nvSpPr>
        <dsp:cNvPr id="0" name=""/>
        <dsp:cNvSpPr/>
      </dsp:nvSpPr>
      <dsp:spPr>
        <a:xfrm>
          <a:off x="1695640" y="60471"/>
          <a:ext cx="6191059" cy="899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Practitioners should encourage Board Gender Diversity in SMEs as this study found significant positive impact of BGD on the FP.</a:t>
          </a:r>
        </a:p>
      </dsp:txBody>
      <dsp:txXfrm>
        <a:off x="1695640" y="60471"/>
        <a:ext cx="6191059" cy="899613"/>
      </dsp:txXfrm>
    </dsp:sp>
    <dsp:sp modelId="{08331A5C-19F9-4177-AB9F-1CE34DE9AC28}">
      <dsp:nvSpPr>
        <dsp:cNvPr id="0" name=""/>
        <dsp:cNvSpPr/>
      </dsp:nvSpPr>
      <dsp:spPr>
        <a:xfrm>
          <a:off x="1577340" y="960085"/>
          <a:ext cx="6309360" cy="0"/>
        </a:xfrm>
        <a:prstGeom prst="line">
          <a:avLst/>
        </a:pr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71CE117F-913B-46E0-BC50-1059BBAC23EB}">
      <dsp:nvSpPr>
        <dsp:cNvPr id="0" name=""/>
        <dsp:cNvSpPr/>
      </dsp:nvSpPr>
      <dsp:spPr>
        <a:xfrm>
          <a:off x="0" y="1073858"/>
          <a:ext cx="7886700" cy="0"/>
        </a:xfrm>
        <a:prstGeom prst="line">
          <a:avLst/>
        </a:prstGeom>
        <a:gradFill rotWithShape="0">
          <a:gsLst>
            <a:gs pos="0">
              <a:schemeClr val="accent6">
                <a:shade val="50000"/>
                <a:hueOff val="110184"/>
                <a:satOff val="5457"/>
                <a:lumOff val="2465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50000"/>
                <a:hueOff val="110184"/>
                <a:satOff val="5457"/>
                <a:lumOff val="2465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50000"/>
                <a:hueOff val="110184"/>
                <a:satOff val="5457"/>
                <a:lumOff val="2465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shade val="50000"/>
              <a:hueOff val="110184"/>
              <a:satOff val="5457"/>
              <a:lumOff val="24655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5B903AF-6C07-457F-9232-3B6DEFD216BC}">
      <dsp:nvSpPr>
        <dsp:cNvPr id="0" name=""/>
        <dsp:cNvSpPr/>
      </dsp:nvSpPr>
      <dsp:spPr>
        <a:xfrm>
          <a:off x="0" y="1176704"/>
          <a:ext cx="1577340" cy="11749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t" anchorCtr="0">
          <a:noAutofit/>
        </a:bodyPr>
        <a:lstStyle/>
        <a:p>
          <a:pPr marL="0" lvl="0" indent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400" kern="1200" dirty="0"/>
            <a:t>2</a:t>
          </a:r>
        </a:p>
      </dsp:txBody>
      <dsp:txXfrm>
        <a:off x="0" y="1176704"/>
        <a:ext cx="1577340" cy="1174982"/>
      </dsp:txXfrm>
    </dsp:sp>
    <dsp:sp modelId="{6AD7533C-08D5-4A1D-B1E3-B06ABAF1DF19}">
      <dsp:nvSpPr>
        <dsp:cNvPr id="0" name=""/>
        <dsp:cNvSpPr/>
      </dsp:nvSpPr>
      <dsp:spPr>
        <a:xfrm>
          <a:off x="1695640" y="997151"/>
          <a:ext cx="6191059" cy="10906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0" kern="1200" dirty="0">
              <a:highlight>
                <a:srgbClr val="F8F8F8"/>
              </a:highlight>
            </a:rPr>
            <a:t>Practitioners should reconsider the extent of Board Independence in SMEs as this study found significant negative impact of the presence of non-executive directors on the financial performance of AIM companies.</a:t>
          </a:r>
        </a:p>
      </dsp:txBody>
      <dsp:txXfrm>
        <a:off x="1695640" y="997151"/>
        <a:ext cx="6191059" cy="1090603"/>
      </dsp:txXfrm>
    </dsp:sp>
    <dsp:sp modelId="{CF778EE9-FFC5-4E13-9B13-2931C5A6C157}">
      <dsp:nvSpPr>
        <dsp:cNvPr id="0" name=""/>
        <dsp:cNvSpPr/>
      </dsp:nvSpPr>
      <dsp:spPr>
        <a:xfrm>
          <a:off x="1577340" y="2309419"/>
          <a:ext cx="6309360" cy="0"/>
        </a:xfrm>
        <a:prstGeom prst="line">
          <a:avLst/>
        </a:pr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  <dsp:sp modelId="{5AE12046-7CEE-42C4-9471-A03BBE419409}">
      <dsp:nvSpPr>
        <dsp:cNvPr id="0" name=""/>
        <dsp:cNvSpPr/>
      </dsp:nvSpPr>
      <dsp:spPr>
        <a:xfrm>
          <a:off x="0" y="2351687"/>
          <a:ext cx="7886700" cy="0"/>
        </a:xfrm>
        <a:prstGeom prst="line">
          <a:avLst/>
        </a:prstGeom>
        <a:gradFill rotWithShape="0">
          <a:gsLst>
            <a:gs pos="0">
              <a:schemeClr val="accent6">
                <a:shade val="50000"/>
                <a:hueOff val="110184"/>
                <a:satOff val="5457"/>
                <a:lumOff val="2465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shade val="50000"/>
                <a:hueOff val="110184"/>
                <a:satOff val="5457"/>
                <a:lumOff val="2465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shade val="50000"/>
                <a:hueOff val="110184"/>
                <a:satOff val="5457"/>
                <a:lumOff val="2465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shade val="50000"/>
              <a:hueOff val="110184"/>
              <a:satOff val="5457"/>
              <a:lumOff val="24655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7512C60-938D-4E24-A7AB-916A1BE1BE67}">
      <dsp:nvSpPr>
        <dsp:cNvPr id="0" name=""/>
        <dsp:cNvSpPr/>
      </dsp:nvSpPr>
      <dsp:spPr>
        <a:xfrm>
          <a:off x="0" y="2351687"/>
          <a:ext cx="1577340" cy="11749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t" anchorCtr="0">
          <a:noAutofit/>
        </a:bodyPr>
        <a:lstStyle/>
        <a:p>
          <a:pPr marL="0" lvl="0" indent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400" kern="1200" dirty="0"/>
            <a:t>3</a:t>
          </a:r>
        </a:p>
      </dsp:txBody>
      <dsp:txXfrm>
        <a:off x="0" y="2351687"/>
        <a:ext cx="1577340" cy="1174982"/>
      </dsp:txXfrm>
    </dsp:sp>
    <dsp:sp modelId="{2B4C9AFC-B810-417D-B7A5-12231B8DB709}">
      <dsp:nvSpPr>
        <dsp:cNvPr id="0" name=""/>
        <dsp:cNvSpPr/>
      </dsp:nvSpPr>
      <dsp:spPr>
        <a:xfrm>
          <a:off x="1695640" y="2405043"/>
          <a:ext cx="6191059" cy="106712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It is required to prepare the proper CG structure for SMEs from scratch as per their requirements, nature and size. </a:t>
          </a:r>
        </a:p>
      </dsp:txBody>
      <dsp:txXfrm>
        <a:off x="1695640" y="2405043"/>
        <a:ext cx="6191059" cy="1067122"/>
      </dsp:txXfrm>
    </dsp:sp>
    <dsp:sp modelId="{A6835603-8971-459A-BAFA-5DCFEC2B2D43}">
      <dsp:nvSpPr>
        <dsp:cNvPr id="0" name=""/>
        <dsp:cNvSpPr/>
      </dsp:nvSpPr>
      <dsp:spPr>
        <a:xfrm>
          <a:off x="1577340" y="3472165"/>
          <a:ext cx="6309360" cy="0"/>
        </a:xfrm>
        <a:prstGeom prst="line">
          <a:avLst/>
        </a:prstGeom>
        <a:noFill/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76E1C5-DC9F-4267-B191-37581B3647DF}">
      <dsp:nvSpPr>
        <dsp:cNvPr id="0" name=""/>
        <dsp:cNvSpPr/>
      </dsp:nvSpPr>
      <dsp:spPr>
        <a:xfrm>
          <a:off x="4678" y="0"/>
          <a:ext cx="1845221" cy="73808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Theoretical Contributions</a:t>
          </a:r>
        </a:p>
      </dsp:txBody>
      <dsp:txXfrm>
        <a:off x="4678" y="0"/>
        <a:ext cx="1845221" cy="738088"/>
      </dsp:txXfrm>
    </dsp:sp>
    <dsp:sp modelId="{EADB1E47-3D14-4B83-82E3-5A09B25B52B8}">
      <dsp:nvSpPr>
        <dsp:cNvPr id="0" name=""/>
        <dsp:cNvSpPr/>
      </dsp:nvSpPr>
      <dsp:spPr>
        <a:xfrm>
          <a:off x="1892" y="741125"/>
          <a:ext cx="1845221" cy="2568204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On the corporate governance structure for SMEs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By researching on the listed SMEs in AIM as only two studies found which paid attention to the AIM companies</a:t>
          </a:r>
        </a:p>
      </dsp:txBody>
      <dsp:txXfrm>
        <a:off x="1892" y="741125"/>
        <a:ext cx="1845221" cy="2568204"/>
      </dsp:txXfrm>
    </dsp:sp>
    <dsp:sp modelId="{880AFDC7-9444-4C34-BC54-309507FAC8A4}">
      <dsp:nvSpPr>
        <dsp:cNvPr id="0" name=""/>
        <dsp:cNvSpPr/>
      </dsp:nvSpPr>
      <dsp:spPr>
        <a:xfrm>
          <a:off x="2105444" y="3037"/>
          <a:ext cx="1845221" cy="738088"/>
        </a:xfrm>
        <a:prstGeom prst="rect">
          <a:avLst/>
        </a:prstGeom>
        <a:solidFill>
          <a:schemeClr val="accent5">
            <a:hueOff val="-1519836"/>
            <a:satOff val="1607"/>
            <a:lumOff val="-295"/>
            <a:alphaOff val="0"/>
          </a:schemeClr>
        </a:solidFill>
        <a:ln w="12700" cap="flat" cmpd="sng" algn="ctr">
          <a:solidFill>
            <a:schemeClr val="accent5">
              <a:hueOff val="-1519836"/>
              <a:satOff val="1607"/>
              <a:lumOff val="-29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Empirical Contributions</a:t>
          </a:r>
        </a:p>
      </dsp:txBody>
      <dsp:txXfrm>
        <a:off x="2105444" y="3037"/>
        <a:ext cx="1845221" cy="738088"/>
      </dsp:txXfrm>
    </dsp:sp>
    <dsp:sp modelId="{DD5493A0-8123-42DF-8957-FDA7BC833258}">
      <dsp:nvSpPr>
        <dsp:cNvPr id="0" name=""/>
        <dsp:cNvSpPr/>
      </dsp:nvSpPr>
      <dsp:spPr>
        <a:xfrm>
          <a:off x="2105444" y="741125"/>
          <a:ext cx="1845221" cy="2568204"/>
        </a:xfrm>
        <a:prstGeom prst="rect">
          <a:avLst/>
        </a:prstGeom>
        <a:solidFill>
          <a:schemeClr val="accent5">
            <a:tint val="40000"/>
            <a:alpha val="90000"/>
            <a:hueOff val="-1343620"/>
            <a:satOff val="1280"/>
            <a:lumOff val="-41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1343620"/>
              <a:satOff val="1280"/>
              <a:lumOff val="-4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First study which empirically tested the impact of the principles Quoted Companies Alliance Corporate Governance Code on the FP of the SMEs.</a:t>
          </a:r>
        </a:p>
      </dsp:txBody>
      <dsp:txXfrm>
        <a:off x="2105444" y="741125"/>
        <a:ext cx="1845221" cy="2568204"/>
      </dsp:txXfrm>
    </dsp:sp>
    <dsp:sp modelId="{4F1CB212-B4A7-4445-B726-09B3448F2674}">
      <dsp:nvSpPr>
        <dsp:cNvPr id="0" name=""/>
        <dsp:cNvSpPr/>
      </dsp:nvSpPr>
      <dsp:spPr>
        <a:xfrm>
          <a:off x="4208997" y="3037"/>
          <a:ext cx="1845221" cy="738088"/>
        </a:xfrm>
        <a:prstGeom prst="rect">
          <a:avLst/>
        </a:prstGeom>
        <a:solidFill>
          <a:schemeClr val="accent5">
            <a:hueOff val="-3039673"/>
            <a:satOff val="3213"/>
            <a:lumOff val="-589"/>
            <a:alphaOff val="0"/>
          </a:schemeClr>
        </a:solidFill>
        <a:ln w="12700" cap="flat" cmpd="sng" algn="ctr">
          <a:solidFill>
            <a:schemeClr val="accent5">
              <a:hueOff val="-3039673"/>
              <a:satOff val="3213"/>
              <a:lumOff val="-5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52832" rIns="92456" bIns="52832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Practical Contributions</a:t>
          </a:r>
        </a:p>
      </dsp:txBody>
      <dsp:txXfrm>
        <a:off x="4208997" y="3037"/>
        <a:ext cx="1845221" cy="738088"/>
      </dsp:txXfrm>
    </dsp:sp>
    <dsp:sp modelId="{8F33E4E5-FB64-4FB0-B384-EA836C0240D8}">
      <dsp:nvSpPr>
        <dsp:cNvPr id="0" name=""/>
        <dsp:cNvSpPr/>
      </dsp:nvSpPr>
      <dsp:spPr>
        <a:xfrm>
          <a:off x="4208997" y="741125"/>
          <a:ext cx="1845221" cy="2568204"/>
        </a:xfrm>
        <a:prstGeom prst="rect">
          <a:avLst/>
        </a:prstGeom>
        <a:solidFill>
          <a:schemeClr val="accent5">
            <a:tint val="40000"/>
            <a:alpha val="90000"/>
            <a:hueOff val="-2687239"/>
            <a:satOff val="2559"/>
            <a:lumOff val="-82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2687239"/>
              <a:satOff val="2559"/>
              <a:lumOff val="-8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342" tIns="69342" rIns="92456" bIns="104013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This study provides clear picture to SMEs about the applicability of various corporate governance variables and their possible impact on the financial performance.</a:t>
          </a: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300" kern="1200" dirty="0"/>
            <a:t>This study will assist the practitioners to revise the corporate governance code for SMEs in the future.</a:t>
          </a:r>
        </a:p>
      </dsp:txBody>
      <dsp:txXfrm>
        <a:off x="4208997" y="741125"/>
        <a:ext cx="1845221" cy="25682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F45185-6212-4DCF-8B81-A608F59499F3}" type="datetimeFigureOut">
              <a:rPr lang="en-US" smtClean="0"/>
              <a:pPr/>
              <a:t>5/15/2021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514350"/>
            <a:ext cx="41148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0ADD3-C42D-4E82-B195-25190E79E36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184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4890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24453" algn="l" defTabSz="84890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48907" algn="l" defTabSz="84890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73360" algn="l" defTabSz="84890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697814" algn="l" defTabSz="84890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122268" algn="l" defTabSz="84890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6721" algn="l" defTabSz="84890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174" algn="l" defTabSz="84890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5628" algn="l" defTabSz="84890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60ADD3-C42D-4E82-B195-25190E79E36F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604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860ADD3-C42D-4E82-B195-25190E79E36F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925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77AB6-E23E-431B-94FF-4815F4552B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4BD851-8B36-464D-A37B-0ED71E9172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E0413C-5FC4-433B-9E19-159495F19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A6DB-F25B-47DB-B4F7-1C9E78415759}" type="datetimeFigureOut">
              <a:rPr lang="en-US" smtClean="0"/>
              <a:pPr/>
              <a:t>5/15/2021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CE34C-151F-4A0C-80D8-2185F6638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B6973C-182F-45D9-9F50-25A64097E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8605A-EB12-4B15-8C75-5E2F5D57B0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368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73B91-B1CB-4717-9791-E8A13E192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A57D64-31BC-4A45-9C6C-C1655083E2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2D3479-DB14-4209-BADA-15D4E9C62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A6DB-F25B-47DB-B4F7-1C9E78415759}" type="datetimeFigureOut">
              <a:rPr lang="en-US" smtClean="0"/>
              <a:pPr/>
              <a:t>5/15/2021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AA18F2-DF32-4525-9B23-8BC32212E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6292B5-4C79-44DB-B6B1-66BDC2D96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8605A-EB12-4B15-8C75-5E2F5D57B0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281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7CBB1A-C817-4692-B8B9-0AB1C41A5A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10F995-1D82-4816-A3F6-7F993EFDCC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946B66-2C41-4DB0-89C9-027EC2D73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A6DB-F25B-47DB-B4F7-1C9E78415759}" type="datetimeFigureOut">
              <a:rPr lang="en-US" smtClean="0"/>
              <a:pPr/>
              <a:t>5/15/2021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5AEDE-D7DB-4D8E-9627-6BE1C50FD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B6EE42-8798-4389-8CA4-6C5ACEEF7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8605A-EB12-4B15-8C75-5E2F5D57B0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406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E98CA-7E70-40F4-8DD9-57C7E4DD7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1F989B-A71B-40A6-931A-A96400BBA4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C36F43-2082-41A9-8B91-6AEC08693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A6DB-F25B-47DB-B4F7-1C9E78415759}" type="datetimeFigureOut">
              <a:rPr lang="en-US" smtClean="0"/>
              <a:pPr/>
              <a:t>5/15/2021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58DA6-E70E-407F-9D11-5BDB4E8DF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968208-FC4C-46FC-A4A6-6A0482CBA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8605A-EB12-4B15-8C75-5E2F5D57B0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599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0F51C-F56F-45E5-AD72-C003E71CF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4EFD64-2C64-418A-BE6E-6BA3754941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2DA7BA-EE4C-42F3-B68F-FF0AB7023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A6DB-F25B-47DB-B4F7-1C9E78415759}" type="datetimeFigureOut">
              <a:rPr lang="en-US" smtClean="0"/>
              <a:pPr/>
              <a:t>5/15/2021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B43149-826B-4998-8BAB-847F78A5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D19880-EFAE-4102-ACB5-4DB02378F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8605A-EB12-4B15-8C75-5E2F5D57B0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482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473D1-4E18-48C8-9131-A5D33ADA2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F907C-1F65-4E95-85B7-370988051F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0419B0-E35C-4F20-A62C-6493B9146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1517BC-9E04-4E56-846E-9DE8DF36B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A6DB-F25B-47DB-B4F7-1C9E78415759}" type="datetimeFigureOut">
              <a:rPr lang="en-US" smtClean="0"/>
              <a:pPr/>
              <a:t>5/15/2021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F4B701-3B27-4D7D-A9F5-E70BF96F6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86F4FA-72A9-49A7-AD78-90EBEB48F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8605A-EB12-4B15-8C75-5E2F5D57B0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13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B268C-1369-408D-A4C7-0AF0F2CDB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3073FD-024F-4AB8-8C39-FE79C10817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7E91E5-3C1F-492B-A568-58E26E6E94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7B8F0D-71CE-4112-8E4C-9D77B0653F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557452-5990-4CF5-A23E-BB8798ABCE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FE3A2D-EC9B-460B-AF07-7636F636D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A6DB-F25B-47DB-B4F7-1C9E78415759}" type="datetimeFigureOut">
              <a:rPr lang="en-US" smtClean="0"/>
              <a:pPr/>
              <a:t>5/15/2021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DC061C-5C4C-4EB1-BD60-6E8785003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872AD7-5E7D-4B84-9BA1-14C98476E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8605A-EB12-4B15-8C75-5E2F5D57B0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666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513F9-6928-4760-8D0A-DCD59B243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D26A5F-B8B6-49E0-A092-82E4A2EE4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A6DB-F25B-47DB-B4F7-1C9E78415759}" type="datetimeFigureOut">
              <a:rPr lang="en-US" smtClean="0"/>
              <a:pPr/>
              <a:t>5/15/2021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0E7098-A1D5-4F01-9885-E4CE50345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01B830-6B84-468A-AF63-6A27B8DAA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8605A-EB12-4B15-8C75-5E2F5D57B0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846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C04747-D975-465E-8A2A-2B6168443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A6DB-F25B-47DB-B4F7-1C9E78415759}" type="datetimeFigureOut">
              <a:rPr lang="en-US" smtClean="0"/>
              <a:pPr/>
              <a:t>5/15/2021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B6802C-5647-478A-A63D-3584DDAA8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A8762-59EA-4FB2-AB13-AEFDF92B1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8605A-EB12-4B15-8C75-5E2F5D57B0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103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703C3-29CC-4FED-872B-6B9462296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F327CD-1B03-4850-9687-027AE2E387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CB9E99-A91E-4907-BDCE-72B207050D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4E2251-9815-422F-8310-C8A54AAA8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A6DB-F25B-47DB-B4F7-1C9E78415759}" type="datetimeFigureOut">
              <a:rPr lang="en-US" smtClean="0"/>
              <a:pPr/>
              <a:t>5/15/2021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328D8B-C8BC-4432-8C48-1F14C10F8C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B259A6-14E5-481B-A091-6DB22C5AC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8605A-EB12-4B15-8C75-5E2F5D57B0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536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68F9B-710E-478A-B4AE-BA83DE2C4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86DC7E-81E9-42ED-8A65-20DDFACCEF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C36C8A-4819-451C-B298-9AC411E4AB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242537-8C85-4944-9702-0E82B1BD0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BA6DB-F25B-47DB-B4F7-1C9E78415759}" type="datetimeFigureOut">
              <a:rPr lang="en-US" smtClean="0"/>
              <a:pPr/>
              <a:t>5/15/2021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A7F1E4-A615-48CA-B162-606D6DF30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FCBDF-08AF-4DC9-8AC3-00F3AEB2E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8605A-EB12-4B15-8C75-5E2F5D57B0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847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08B2D3-E8AC-49A7-824A-704F70D8E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549DBE-749E-44BD-B35F-D26C6E4E3D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E90BEB-60BC-4AD2-B1CC-202CE4B4AE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BA6DB-F25B-47DB-B4F7-1C9E78415759}" type="datetimeFigureOut">
              <a:rPr lang="en-US" smtClean="0"/>
              <a:pPr/>
              <a:t>5/15/2021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7384F0-BEAA-433B-B5FD-FD3E8AB0DC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4E160-F0D2-43D9-9B5C-2F5CBF6C0A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8605A-EB12-4B15-8C75-5E2F5D57B02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133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934F1179-B481-4F9E-BCA3-AFB972070F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Triangle 31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432540" y="2779889"/>
            <a:ext cx="2468880" cy="26670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330" y="519395"/>
            <a:ext cx="8178790" cy="4673235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A6F858-6BC1-400A-A461-DA54874780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3930" y="840827"/>
            <a:ext cx="6923558" cy="295170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defTabSz="914400"/>
            <a:r>
              <a:rPr lang="en-US" sz="5700" kern="1200" dirty="0">
                <a:latin typeface="+mj-lt"/>
                <a:ea typeface="+mj-ea"/>
                <a:cs typeface="+mj-cs"/>
              </a:rPr>
              <a:t>Evaluating the role of corporate governance in SME profitability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781733-11C5-4FA6-B005-3E82051EDF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3930" y="3819011"/>
            <a:ext cx="5349252" cy="1093881"/>
          </a:xfrm>
        </p:spPr>
        <p:txBody>
          <a:bodyPr vert="horz" lIns="91440" tIns="45720" rIns="91440" bIns="45720" rtlCol="0" anchor="t">
            <a:normAutofit/>
          </a:bodyPr>
          <a:lstStyle/>
          <a:p>
            <a:pPr indent="-228600" algn="l" defTabSz="914400">
              <a:buFont typeface="Arial" panose="020B0604020202020204" pitchFamily="34" charset="0"/>
              <a:buChar char="•"/>
            </a:pPr>
            <a:r>
              <a:rPr lang="en-US" sz="1100"/>
              <a:t>Kanika Nayyar and Julia Fallon</a:t>
            </a:r>
          </a:p>
          <a:p>
            <a:pPr indent="-228600" algn="l" defTabSz="914400">
              <a:buFont typeface="Arial" panose="020B0604020202020204" pitchFamily="34" charset="0"/>
              <a:buChar char="•"/>
            </a:pPr>
            <a:r>
              <a:rPr lang="en-US" sz="1100"/>
              <a:t>Advances in Management and Innovation Conference</a:t>
            </a:r>
          </a:p>
          <a:p>
            <a:pPr indent="-228600" algn="l" defTabSz="914400">
              <a:buFont typeface="Arial" panose="020B0604020202020204" pitchFamily="34" charset="0"/>
              <a:buChar char="•"/>
            </a:pPr>
            <a:r>
              <a:rPr lang="en-US" sz="1100"/>
              <a:t>Cardiff School of Management </a:t>
            </a:r>
          </a:p>
          <a:p>
            <a:pPr indent="-228600" algn="l" defTabSz="914400">
              <a:buFont typeface="Arial" panose="020B0604020202020204" pitchFamily="34" charset="0"/>
              <a:buChar char="•"/>
            </a:pPr>
            <a:r>
              <a:rPr lang="en-US" sz="1100"/>
              <a:t>20 May 2021</a:t>
            </a:r>
          </a:p>
        </p:txBody>
      </p:sp>
    </p:spTree>
    <p:extLst>
      <p:ext uri="{BB962C8B-B14F-4D97-AF65-F5344CB8AC3E}">
        <p14:creationId xmlns:p14="http://schemas.microsoft.com/office/powerpoint/2010/main" val="3506035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66DDA610-3E3B-4C32-BC14-9B2C92D228C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82600" y="268111"/>
            <a:ext cx="8178799" cy="7691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4400" i="1" dirty="0">
                <a:ln>
                  <a:solidFill>
                    <a:schemeClr val="tx2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Findings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62581" y="1793577"/>
            <a:ext cx="537807" cy="484026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7611266" y="1172232"/>
            <a:ext cx="2110693" cy="954774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460386" y="4294967"/>
            <a:ext cx="1681317" cy="760545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00705" y="4794156"/>
            <a:ext cx="404648" cy="364184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1E59DB9-6C87-4FFD-8AC0-464C746EE07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4909245"/>
              </p:ext>
            </p:extLst>
          </p:nvPr>
        </p:nvGraphicFramePr>
        <p:xfrm>
          <a:off x="482600" y="1345332"/>
          <a:ext cx="8178799" cy="39027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1915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55A2079-FA98-4876-80F0-72364A7D2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B9766DC-CB22-4F21-99B0-D989C613676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8650" y="464323"/>
            <a:ext cx="7886700" cy="88100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4400" i="1">
                <a:ln>
                  <a:solidFill>
                    <a:schemeClr val="tx2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Recommendations</a:t>
            </a: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9C62CB09-3CD1-4E9C-8E86-2792BDF24B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6205972"/>
              </p:ext>
            </p:extLst>
          </p:nvPr>
        </p:nvGraphicFramePr>
        <p:xfrm>
          <a:off x="628650" y="1524000"/>
          <a:ext cx="7886700" cy="3627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4702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9C62CB09-3CD1-4E9C-8E86-2792BDF24B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846651"/>
              </p:ext>
            </p:extLst>
          </p:nvPr>
        </p:nvGraphicFramePr>
        <p:xfrm>
          <a:off x="609082" y="1417340"/>
          <a:ext cx="7886700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6B9766DC-CB22-4F21-99B0-D989C613676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082" y="337220"/>
            <a:ext cx="7886700" cy="864096"/>
          </a:xfrm>
          <a:prstGeom prst="rect">
            <a:avLst/>
          </a:prstGeom>
          <a:solidFill>
            <a:srgbClr val="F8F8F8"/>
          </a:solidFill>
          <a:ln w="3175" cap="flat" cmpd="sng" algn="ctr">
            <a:solidFill>
              <a:schemeClr val="tx1"/>
            </a:solidFill>
            <a:prstDash val="solid"/>
            <a:miter lim="800000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4400" i="1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33158109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432540" y="2779889"/>
            <a:ext cx="2468880" cy="26670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330" y="519395"/>
            <a:ext cx="8178790" cy="4673235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B3F0210-F7D3-40E8-84E0-B40177DED3E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63930" y="685608"/>
            <a:ext cx="6056111" cy="79164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5700" i="1" dirty="0">
                <a:ln>
                  <a:solidFill>
                    <a:schemeClr val="tx2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Contribution</a:t>
            </a: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FF6130A3-E2C2-45CE-BD29-DB259F7FC4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3366102"/>
              </p:ext>
            </p:extLst>
          </p:nvPr>
        </p:nvGraphicFramePr>
        <p:xfrm>
          <a:off x="963930" y="1705372"/>
          <a:ext cx="6056111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956873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A4026A73-1F7F-49F2-B319-8CA3B3D53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1299" y="268110"/>
            <a:ext cx="8660121" cy="5178779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Right Triangle 34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432540" y="2779889"/>
            <a:ext cx="2468880" cy="26670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330" y="519395"/>
            <a:ext cx="8178790" cy="4673235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07ACD1D-A218-4339-AAFC-21A73F2C1345}"/>
              </a:ext>
            </a:extLst>
          </p:cNvPr>
          <p:cNvSpPr txBox="1">
            <a:spLocks/>
          </p:cNvSpPr>
          <p:nvPr/>
        </p:nvSpPr>
        <p:spPr>
          <a:xfrm>
            <a:off x="755175" y="990530"/>
            <a:ext cx="2356072" cy="37339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914400">
              <a:spcAft>
                <a:spcPts val="600"/>
              </a:spcAft>
            </a:pPr>
            <a:r>
              <a:rPr lang="en-US" sz="5200" i="1" kern="120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Recap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1544052"/>
            <a:ext cx="0" cy="2697079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54196" y="1115607"/>
            <a:ext cx="3596688" cy="34837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228600" indent="-228600" algn="just" defTabSz="914400">
              <a:spcAft>
                <a:spcPts val="928"/>
              </a:spcAft>
            </a:pPr>
            <a:r>
              <a:rPr lang="en-US" sz="1600" dirty="0"/>
              <a:t>SMEs are a significant contributors to the UK economy and this investigation has examined their governance</a:t>
            </a:r>
          </a:p>
          <a:p>
            <a:pPr marL="228600" indent="-228600" algn="just" defTabSz="914400">
              <a:spcAft>
                <a:spcPts val="928"/>
              </a:spcAft>
            </a:pPr>
            <a:r>
              <a:rPr lang="en-US" sz="1600" dirty="0"/>
              <a:t>The hypotheses developed were based on previous findings and  multiple theoretical frameworks  further analyzed using Gretl Software.</a:t>
            </a:r>
          </a:p>
          <a:p>
            <a:pPr marL="228600" indent="-228600" algn="just" defTabSz="914400"/>
            <a:r>
              <a:rPr lang="en-US" sz="1600" dirty="0"/>
              <a:t>The outcome shows theoretical, empirical and practical contributions.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E51BA4DF-2BD4-4EC2-B1DB-B27C8AC718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855580C2-13F4-4F2C-AB6C-79AC34A098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366" r="28873" b="-2"/>
          <a:stretch/>
        </p:blipFill>
        <p:spPr>
          <a:xfrm>
            <a:off x="20" y="10"/>
            <a:ext cx="3147352" cy="5714990"/>
          </a:xfrm>
          <a:prstGeom prst="rect">
            <a:avLst/>
          </a:prstGeom>
          <a:effectLst/>
        </p:spPr>
      </p:pic>
      <p:sp>
        <p:nvSpPr>
          <p:cNvPr id="7" name="Title 3">
            <a:extLst>
              <a:ext uri="{FF2B5EF4-FFF2-40B4-BE49-F238E27FC236}">
                <a16:creationId xmlns:a16="http://schemas.microsoft.com/office/drawing/2014/main" id="{0DA022B3-0DBF-46FA-A397-D0C314CBDEAF}"/>
              </a:ext>
            </a:extLst>
          </p:cNvPr>
          <p:cNvSpPr txBox="1">
            <a:spLocks/>
          </p:cNvSpPr>
          <p:nvPr/>
        </p:nvSpPr>
        <p:spPr>
          <a:xfrm>
            <a:off x="629796" y="758111"/>
            <a:ext cx="2665132" cy="45649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spcAft>
                <a:spcPts val="600"/>
              </a:spcAft>
            </a:pPr>
            <a:r>
              <a:rPr lang="en-US" sz="4400" i="1" kern="1200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Limitations</a:t>
            </a:r>
          </a:p>
        </p:txBody>
      </p:sp>
      <p:graphicFrame>
        <p:nvGraphicFramePr>
          <p:cNvPr id="37" name="Content Placeholder 2">
            <a:extLst>
              <a:ext uri="{FF2B5EF4-FFF2-40B4-BE49-F238E27FC236}">
                <a16:creationId xmlns:a16="http://schemas.microsoft.com/office/drawing/2014/main" id="{D66F473B-9854-4C36-936B-A400241A45C5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26949008"/>
              </p:ext>
            </p:extLst>
          </p:nvPr>
        </p:nvGraphicFramePr>
        <p:xfrm>
          <a:off x="3415300" y="758110"/>
          <a:ext cx="5098904" cy="4564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42638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28DB6-879A-4A5E-B242-E345045DF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897045"/>
          </a:xfrm>
        </p:spPr>
        <p:txBody>
          <a:bodyPr>
            <a:normAutofit/>
          </a:bodyPr>
          <a:lstStyle/>
          <a:p>
            <a:pPr algn="ctr"/>
            <a:r>
              <a:rPr lang="en-GB" sz="4800" b="1" i="1" dirty="0">
                <a:ln w="0"/>
                <a:solidFill>
                  <a:schemeClr val="accent6">
                    <a:lumMod val="50000"/>
                  </a:schemeClr>
                </a:solidFill>
                <a:effectLst/>
              </a:rPr>
              <a:t>Future Research 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6E6BCC0F-E2A8-4A15-AEF2-DE518781E1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3200590"/>
              </p:ext>
            </p:extLst>
          </p:nvPr>
        </p:nvGraphicFramePr>
        <p:xfrm>
          <a:off x="1115616" y="1201316"/>
          <a:ext cx="6408712" cy="42715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797496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A0118C5-4F8D-4CF4-BADD-53FEACC6C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0B049C3C-9D58-4491-85F3-9F7237699E98}"/>
              </a:ext>
            </a:extLst>
          </p:cNvPr>
          <p:cNvSpPr txBox="1">
            <a:spLocks/>
          </p:cNvSpPr>
          <p:nvPr/>
        </p:nvSpPr>
        <p:spPr>
          <a:xfrm>
            <a:off x="826776" y="578556"/>
            <a:ext cx="2665132" cy="45649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spcAft>
                <a:spcPts val="600"/>
              </a:spcAft>
            </a:pPr>
            <a:r>
              <a:rPr lang="en-US" sz="4400" i="1" kern="120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References</a:t>
            </a:r>
          </a:p>
        </p:txBody>
      </p:sp>
      <p:grpSp>
        <p:nvGrpSpPr>
          <p:cNvPr id="12" name="Graphic 38">
            <a:extLst>
              <a:ext uri="{FF2B5EF4-FFF2-40B4-BE49-F238E27FC236}">
                <a16:creationId xmlns:a16="http://schemas.microsoft.com/office/drawing/2014/main" id="{1E8369D0-2C3B-4E27-AC6C-A246AC28C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69096"/>
            <a:ext cx="1432689" cy="591384"/>
            <a:chOff x="2267504" y="2540250"/>
            <a:chExt cx="1990951" cy="739640"/>
          </a:xfrm>
          <a:solidFill>
            <a:schemeClr val="bg1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3D5586F-4573-4C57-9793-1EBFDC8963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54025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5835 h 286230"/>
                <a:gd name="connsiteX8" fmla="*/ 255835 w 1990951"/>
                <a:gd name="connsiteY8" fmla="*/ 0 h 286230"/>
                <a:gd name="connsiteX9" fmla="*/ 504071 w 1990951"/>
                <a:gd name="connsiteY9" fmla="*/ 245703 h 286230"/>
                <a:gd name="connsiteX10" fmla="*/ 749773 w 1990951"/>
                <a:gd name="connsiteY10" fmla="*/ 0 h 286230"/>
                <a:gd name="connsiteX11" fmla="*/ 995476 w 1990951"/>
                <a:gd name="connsiteY11" fmla="*/ 245703 h 286230"/>
                <a:gd name="connsiteX12" fmla="*/ 1243712 w 1990951"/>
                <a:gd name="connsiteY12" fmla="*/ 0 h 286230"/>
                <a:gd name="connsiteX13" fmla="*/ 1489414 w 1990951"/>
                <a:gd name="connsiteY13" fmla="*/ 245703 h 286230"/>
                <a:gd name="connsiteX14" fmla="*/ 1735117 w 1990951"/>
                <a:gd name="connsiteY14" fmla="*/ 0 h 286230"/>
                <a:gd name="connsiteX15" fmla="*/ 1990952 w 1990951"/>
                <a:gd name="connsiteY15" fmla="*/ 255835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5835"/>
                  </a:lnTo>
                  <a:lnTo>
                    <a:pt x="255835" y="0"/>
                  </a:lnTo>
                  <a:lnTo>
                    <a:pt x="504071" y="245703"/>
                  </a:lnTo>
                  <a:lnTo>
                    <a:pt x="749773" y="0"/>
                  </a:lnTo>
                  <a:lnTo>
                    <a:pt x="995476" y="245703"/>
                  </a:lnTo>
                  <a:lnTo>
                    <a:pt x="1243712" y="0"/>
                  </a:lnTo>
                  <a:lnTo>
                    <a:pt x="1489414" y="245703"/>
                  </a:lnTo>
                  <a:lnTo>
                    <a:pt x="1735117" y="0"/>
                  </a:lnTo>
                  <a:lnTo>
                    <a:pt x="1990952" y="255835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5EED35EF-93A0-4921-941C-ECC67AE2A4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67504" y="2993660"/>
              <a:ext cx="1990951" cy="286230"/>
            </a:xfrm>
            <a:custGeom>
              <a:avLst/>
              <a:gdLst>
                <a:gd name="connsiteX0" fmla="*/ 1489414 w 1990951"/>
                <a:gd name="connsiteY0" fmla="*/ 286231 h 286230"/>
                <a:gd name="connsiteX1" fmla="*/ 1243712 w 1990951"/>
                <a:gd name="connsiteY1" fmla="*/ 40528 h 286230"/>
                <a:gd name="connsiteX2" fmla="*/ 995476 w 1990951"/>
                <a:gd name="connsiteY2" fmla="*/ 286231 h 286230"/>
                <a:gd name="connsiteX3" fmla="*/ 749773 w 1990951"/>
                <a:gd name="connsiteY3" fmla="*/ 40528 h 286230"/>
                <a:gd name="connsiteX4" fmla="*/ 504071 w 1990951"/>
                <a:gd name="connsiteY4" fmla="*/ 286231 h 286230"/>
                <a:gd name="connsiteX5" fmla="*/ 255835 w 1990951"/>
                <a:gd name="connsiteY5" fmla="*/ 40528 h 286230"/>
                <a:gd name="connsiteX6" fmla="*/ 20264 w 1990951"/>
                <a:gd name="connsiteY6" fmla="*/ 276099 h 286230"/>
                <a:gd name="connsiteX7" fmla="*/ 0 w 1990951"/>
                <a:gd name="connsiteY7" fmla="*/ 258368 h 286230"/>
                <a:gd name="connsiteX8" fmla="*/ 255835 w 1990951"/>
                <a:gd name="connsiteY8" fmla="*/ 0 h 286230"/>
                <a:gd name="connsiteX9" fmla="*/ 504071 w 1990951"/>
                <a:gd name="connsiteY9" fmla="*/ 248236 h 286230"/>
                <a:gd name="connsiteX10" fmla="*/ 749773 w 1990951"/>
                <a:gd name="connsiteY10" fmla="*/ 0 h 286230"/>
                <a:gd name="connsiteX11" fmla="*/ 995476 w 1990951"/>
                <a:gd name="connsiteY11" fmla="*/ 248236 h 286230"/>
                <a:gd name="connsiteX12" fmla="*/ 1243712 w 1990951"/>
                <a:gd name="connsiteY12" fmla="*/ 0 h 286230"/>
                <a:gd name="connsiteX13" fmla="*/ 1489414 w 1990951"/>
                <a:gd name="connsiteY13" fmla="*/ 248236 h 286230"/>
                <a:gd name="connsiteX14" fmla="*/ 1735117 w 1990951"/>
                <a:gd name="connsiteY14" fmla="*/ 0 h 286230"/>
                <a:gd name="connsiteX15" fmla="*/ 1990952 w 1990951"/>
                <a:gd name="connsiteY15" fmla="*/ 258368 h 286230"/>
                <a:gd name="connsiteX16" fmla="*/ 1973221 w 1990951"/>
                <a:gd name="connsiteY16" fmla="*/ 276099 h 286230"/>
                <a:gd name="connsiteX17" fmla="*/ 1735117 w 1990951"/>
                <a:gd name="connsiteY17" fmla="*/ 40528 h 286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90951" h="286230">
                  <a:moveTo>
                    <a:pt x="1489414" y="286231"/>
                  </a:moveTo>
                  <a:lnTo>
                    <a:pt x="1243712" y="40528"/>
                  </a:lnTo>
                  <a:lnTo>
                    <a:pt x="995476" y="286231"/>
                  </a:lnTo>
                  <a:lnTo>
                    <a:pt x="749773" y="40528"/>
                  </a:lnTo>
                  <a:lnTo>
                    <a:pt x="504071" y="286231"/>
                  </a:lnTo>
                  <a:lnTo>
                    <a:pt x="255835" y="40528"/>
                  </a:lnTo>
                  <a:lnTo>
                    <a:pt x="20264" y="276099"/>
                  </a:lnTo>
                  <a:lnTo>
                    <a:pt x="0" y="258368"/>
                  </a:lnTo>
                  <a:lnTo>
                    <a:pt x="255835" y="0"/>
                  </a:lnTo>
                  <a:lnTo>
                    <a:pt x="504071" y="248236"/>
                  </a:lnTo>
                  <a:lnTo>
                    <a:pt x="749773" y="0"/>
                  </a:lnTo>
                  <a:lnTo>
                    <a:pt x="995476" y="248236"/>
                  </a:lnTo>
                  <a:lnTo>
                    <a:pt x="1243712" y="0"/>
                  </a:lnTo>
                  <a:lnTo>
                    <a:pt x="1489414" y="248236"/>
                  </a:lnTo>
                  <a:lnTo>
                    <a:pt x="1735117" y="0"/>
                  </a:lnTo>
                  <a:lnTo>
                    <a:pt x="1990952" y="258368"/>
                  </a:lnTo>
                  <a:lnTo>
                    <a:pt x="1973221" y="276099"/>
                  </a:lnTo>
                  <a:lnTo>
                    <a:pt x="1735117" y="40528"/>
                  </a:lnTo>
                  <a:close/>
                </a:path>
              </a:pathLst>
            </a:custGeom>
            <a:grpFill/>
            <a:ln w="253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" name="Graphic 4">
            <a:extLst>
              <a:ext uri="{FF2B5EF4-FFF2-40B4-BE49-F238E27FC236}">
                <a16:creationId xmlns:a16="http://schemas.microsoft.com/office/drawing/2014/main" id="{C6F74901-2A71-43C3-837C-27CCD6B6D6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553033" y="1835837"/>
            <a:ext cx="731374" cy="812642"/>
            <a:chOff x="5829300" y="3162300"/>
            <a:chExt cx="532256" cy="532257"/>
          </a:xfrm>
          <a:solidFill>
            <a:schemeClr val="bg1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2DF49A-063A-4F60-BE30-D268264925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9208" y="3192208"/>
              <a:ext cx="112966" cy="112966"/>
            </a:xfrm>
            <a:custGeom>
              <a:avLst/>
              <a:gdLst>
                <a:gd name="connsiteX0" fmla="*/ 112967 w 112966"/>
                <a:gd name="connsiteY0" fmla="*/ 0 h 112966"/>
                <a:gd name="connsiteX1" fmla="*/ 0 w 112966"/>
                <a:gd name="connsiteY1" fmla="*/ 112967 h 112966"/>
                <a:gd name="connsiteX2" fmla="*/ 112967 w 112966"/>
                <a:gd name="connsiteY2" fmla="*/ 0 h 112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2966" h="112966">
                  <a:moveTo>
                    <a:pt x="112967" y="0"/>
                  </a:moveTo>
                  <a:lnTo>
                    <a:pt x="0" y="112967"/>
                  </a:lnTo>
                  <a:cubicBezTo>
                    <a:pt x="25356" y="64747"/>
                    <a:pt x="64747" y="25356"/>
                    <a:pt x="11296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0DCBBE0-7DEE-43ED-BEE3-ABB179CFC1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1205" y="3164205"/>
              <a:ext cx="230314" cy="230314"/>
            </a:xfrm>
            <a:custGeom>
              <a:avLst/>
              <a:gdLst>
                <a:gd name="connsiteX0" fmla="*/ 230314 w 230314"/>
                <a:gd name="connsiteY0" fmla="*/ 0 h 230314"/>
                <a:gd name="connsiteX1" fmla="*/ 0 w 230314"/>
                <a:gd name="connsiteY1" fmla="*/ 230314 h 230314"/>
                <a:gd name="connsiteX2" fmla="*/ 3524 w 230314"/>
                <a:gd name="connsiteY2" fmla="*/ 209550 h 230314"/>
                <a:gd name="connsiteX3" fmla="*/ 209550 w 230314"/>
                <a:gd name="connsiteY3" fmla="*/ 3524 h 230314"/>
                <a:gd name="connsiteX4" fmla="*/ 230314 w 230314"/>
                <a:gd name="connsiteY4" fmla="*/ 0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314" h="230314">
                  <a:moveTo>
                    <a:pt x="230314" y="0"/>
                  </a:moveTo>
                  <a:lnTo>
                    <a:pt x="0" y="230314"/>
                  </a:lnTo>
                  <a:cubicBezTo>
                    <a:pt x="953" y="223361"/>
                    <a:pt x="2095" y="216408"/>
                    <a:pt x="3524" y="209550"/>
                  </a:cubicBezTo>
                  <a:lnTo>
                    <a:pt x="209550" y="3524"/>
                  </a:lnTo>
                  <a:cubicBezTo>
                    <a:pt x="216408" y="2095"/>
                    <a:pt x="223361" y="953"/>
                    <a:pt x="23031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39FE8DF-D1B2-4074-9BDF-C458EA0123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29300" y="3162300"/>
              <a:ext cx="294131" cy="294131"/>
            </a:xfrm>
            <a:custGeom>
              <a:avLst/>
              <a:gdLst>
                <a:gd name="connsiteX0" fmla="*/ 294132 w 294131"/>
                <a:gd name="connsiteY0" fmla="*/ 1238 h 294131"/>
                <a:gd name="connsiteX1" fmla="*/ 1238 w 294131"/>
                <a:gd name="connsiteY1" fmla="*/ 294132 h 294131"/>
                <a:gd name="connsiteX2" fmla="*/ 0 w 294131"/>
                <a:gd name="connsiteY2" fmla="*/ 278225 h 294131"/>
                <a:gd name="connsiteX3" fmla="*/ 278225 w 294131"/>
                <a:gd name="connsiteY3" fmla="*/ 0 h 294131"/>
                <a:gd name="connsiteX4" fmla="*/ 294132 w 294131"/>
                <a:gd name="connsiteY4" fmla="*/ 1238 h 29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131" h="294131">
                  <a:moveTo>
                    <a:pt x="294132" y="1238"/>
                  </a:moveTo>
                  <a:lnTo>
                    <a:pt x="1238" y="294132"/>
                  </a:lnTo>
                  <a:cubicBezTo>
                    <a:pt x="667" y="288893"/>
                    <a:pt x="0" y="283559"/>
                    <a:pt x="0" y="278225"/>
                  </a:cubicBezTo>
                  <a:lnTo>
                    <a:pt x="278225" y="0"/>
                  </a:lnTo>
                  <a:cubicBezTo>
                    <a:pt x="283559" y="0"/>
                    <a:pt x="288893" y="667"/>
                    <a:pt x="294132" y="12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1C143B5-6E24-417D-A035-65747A8E9D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37205" y="3170110"/>
              <a:ext cx="337184" cy="337280"/>
            </a:xfrm>
            <a:custGeom>
              <a:avLst/>
              <a:gdLst>
                <a:gd name="connsiteX0" fmla="*/ 337185 w 337184"/>
                <a:gd name="connsiteY0" fmla="*/ 3905 h 337280"/>
                <a:gd name="connsiteX1" fmla="*/ 3810 w 337184"/>
                <a:gd name="connsiteY1" fmla="*/ 337280 h 337280"/>
                <a:gd name="connsiteX2" fmla="*/ 0 w 337184"/>
                <a:gd name="connsiteY2" fmla="*/ 323850 h 337280"/>
                <a:gd name="connsiteX3" fmla="*/ 323850 w 337184"/>
                <a:gd name="connsiteY3" fmla="*/ 0 h 337280"/>
                <a:gd name="connsiteX4" fmla="*/ 337185 w 337184"/>
                <a:gd name="connsiteY4" fmla="*/ 3905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184" h="337280">
                  <a:moveTo>
                    <a:pt x="337185" y="3905"/>
                  </a:moveTo>
                  <a:lnTo>
                    <a:pt x="3810" y="337280"/>
                  </a:lnTo>
                  <a:cubicBezTo>
                    <a:pt x="2381" y="332899"/>
                    <a:pt x="1143" y="328422"/>
                    <a:pt x="0" y="323850"/>
                  </a:cubicBezTo>
                  <a:lnTo>
                    <a:pt x="323850" y="0"/>
                  </a:lnTo>
                  <a:cubicBezTo>
                    <a:pt x="328327" y="1715"/>
                    <a:pt x="332804" y="2477"/>
                    <a:pt x="337185" y="39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331ED8C-8819-4FFB-BF3C-FDA6A90D4B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3207" y="3186207"/>
              <a:ext cx="364617" cy="364617"/>
            </a:xfrm>
            <a:custGeom>
              <a:avLst/>
              <a:gdLst>
                <a:gd name="connsiteX0" fmla="*/ 364617 w 364617"/>
                <a:gd name="connsiteY0" fmla="*/ 5620 h 364617"/>
                <a:gd name="connsiteX1" fmla="*/ 5620 w 364617"/>
                <a:gd name="connsiteY1" fmla="*/ 364617 h 364617"/>
                <a:gd name="connsiteX2" fmla="*/ 0 w 364617"/>
                <a:gd name="connsiteY2" fmla="*/ 353187 h 364617"/>
                <a:gd name="connsiteX3" fmla="*/ 353187 w 364617"/>
                <a:gd name="connsiteY3" fmla="*/ 0 h 364617"/>
                <a:gd name="connsiteX4" fmla="*/ 364617 w 364617"/>
                <a:gd name="connsiteY4" fmla="*/ 5620 h 364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4617" h="364617">
                  <a:moveTo>
                    <a:pt x="364617" y="5620"/>
                  </a:moveTo>
                  <a:lnTo>
                    <a:pt x="5620" y="364617"/>
                  </a:lnTo>
                  <a:cubicBezTo>
                    <a:pt x="3620" y="360902"/>
                    <a:pt x="1715" y="357092"/>
                    <a:pt x="0" y="353187"/>
                  </a:cubicBezTo>
                  <a:lnTo>
                    <a:pt x="353187" y="0"/>
                  </a:lnTo>
                  <a:cubicBezTo>
                    <a:pt x="357092" y="1715"/>
                    <a:pt x="360902" y="3715"/>
                    <a:pt x="364617" y="56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A39574D-5ECC-4A94-9CB6-646D90DA5A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5305" y="3208305"/>
              <a:ext cx="380238" cy="380238"/>
            </a:xfrm>
            <a:custGeom>
              <a:avLst/>
              <a:gdLst>
                <a:gd name="connsiteX0" fmla="*/ 380238 w 380238"/>
                <a:gd name="connsiteY0" fmla="*/ 7239 h 380238"/>
                <a:gd name="connsiteX1" fmla="*/ 7239 w 380238"/>
                <a:gd name="connsiteY1" fmla="*/ 380238 h 380238"/>
                <a:gd name="connsiteX2" fmla="*/ 0 w 380238"/>
                <a:gd name="connsiteY2" fmla="*/ 370713 h 380238"/>
                <a:gd name="connsiteX3" fmla="*/ 370237 w 380238"/>
                <a:gd name="connsiteY3" fmla="*/ 0 h 380238"/>
                <a:gd name="connsiteX4" fmla="*/ 380238 w 380238"/>
                <a:gd name="connsiteY4" fmla="*/ 7239 h 380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238" h="380238">
                  <a:moveTo>
                    <a:pt x="380238" y="7239"/>
                  </a:moveTo>
                  <a:lnTo>
                    <a:pt x="7239" y="380238"/>
                  </a:lnTo>
                  <a:cubicBezTo>
                    <a:pt x="4763" y="377000"/>
                    <a:pt x="2381" y="373571"/>
                    <a:pt x="0" y="370713"/>
                  </a:cubicBezTo>
                  <a:lnTo>
                    <a:pt x="370237" y="0"/>
                  </a:lnTo>
                  <a:cubicBezTo>
                    <a:pt x="373571" y="2381"/>
                    <a:pt x="377000" y="4763"/>
                    <a:pt x="380238" y="7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A73D6F7-977D-4026-8F68-CA63C162C6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02832" y="3235832"/>
              <a:ext cx="385191" cy="385191"/>
            </a:xfrm>
            <a:custGeom>
              <a:avLst/>
              <a:gdLst>
                <a:gd name="connsiteX0" fmla="*/ 380905 w 385191"/>
                <a:gd name="connsiteY0" fmla="*/ 4286 h 385191"/>
                <a:gd name="connsiteX1" fmla="*/ 385191 w 385191"/>
                <a:gd name="connsiteY1" fmla="*/ 8573 h 385191"/>
                <a:gd name="connsiteX2" fmla="*/ 8573 w 385191"/>
                <a:gd name="connsiteY2" fmla="*/ 385191 h 385191"/>
                <a:gd name="connsiteX3" fmla="*/ 4286 w 385191"/>
                <a:gd name="connsiteY3" fmla="*/ 380905 h 385191"/>
                <a:gd name="connsiteX4" fmla="*/ 0 w 385191"/>
                <a:gd name="connsiteY4" fmla="*/ 376523 h 385191"/>
                <a:gd name="connsiteX5" fmla="*/ 376523 w 385191"/>
                <a:gd name="connsiteY5" fmla="*/ 0 h 385191"/>
                <a:gd name="connsiteX6" fmla="*/ 380905 w 385191"/>
                <a:gd name="connsiteY6" fmla="*/ 4286 h 38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5191" h="385191">
                  <a:moveTo>
                    <a:pt x="380905" y="4286"/>
                  </a:moveTo>
                  <a:lnTo>
                    <a:pt x="385191" y="8573"/>
                  </a:lnTo>
                  <a:lnTo>
                    <a:pt x="8573" y="385191"/>
                  </a:lnTo>
                  <a:lnTo>
                    <a:pt x="4286" y="380905"/>
                  </a:lnTo>
                  <a:cubicBezTo>
                    <a:pt x="2762" y="379476"/>
                    <a:pt x="1334" y="377952"/>
                    <a:pt x="0" y="376523"/>
                  </a:cubicBezTo>
                  <a:lnTo>
                    <a:pt x="376523" y="0"/>
                  </a:lnTo>
                  <a:cubicBezTo>
                    <a:pt x="377952" y="1334"/>
                    <a:pt x="379476" y="2667"/>
                    <a:pt x="380905" y="42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6348370-4FD9-4A99-BB05-944D5B0B0E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35789" y="3268313"/>
              <a:ext cx="379761" cy="380237"/>
            </a:xfrm>
            <a:custGeom>
              <a:avLst/>
              <a:gdLst>
                <a:gd name="connsiteX0" fmla="*/ 372428 w 379761"/>
                <a:gd name="connsiteY0" fmla="*/ 0 h 380237"/>
                <a:gd name="connsiteX1" fmla="*/ 379762 w 379761"/>
                <a:gd name="connsiteY1" fmla="*/ 9525 h 380237"/>
                <a:gd name="connsiteX2" fmla="*/ 9525 w 379761"/>
                <a:gd name="connsiteY2" fmla="*/ 380238 h 380237"/>
                <a:gd name="connsiteX3" fmla="*/ 0 w 379761"/>
                <a:gd name="connsiteY3" fmla="*/ 372904 h 38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9761" h="380237">
                  <a:moveTo>
                    <a:pt x="372428" y="0"/>
                  </a:moveTo>
                  <a:cubicBezTo>
                    <a:pt x="374999" y="3239"/>
                    <a:pt x="377381" y="6572"/>
                    <a:pt x="379762" y="9525"/>
                  </a:cubicBezTo>
                  <a:lnTo>
                    <a:pt x="9525" y="380238"/>
                  </a:lnTo>
                  <a:cubicBezTo>
                    <a:pt x="6096" y="377857"/>
                    <a:pt x="2762" y="375476"/>
                    <a:pt x="0" y="3729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1146D46-43DB-4487-A191-0970511C33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2841" y="3305841"/>
              <a:ext cx="364807" cy="364807"/>
            </a:xfrm>
            <a:custGeom>
              <a:avLst/>
              <a:gdLst>
                <a:gd name="connsiteX0" fmla="*/ 359188 w 364807"/>
                <a:gd name="connsiteY0" fmla="*/ 0 h 364807"/>
                <a:gd name="connsiteX1" fmla="*/ 364808 w 364807"/>
                <a:gd name="connsiteY1" fmla="*/ 11621 h 364807"/>
                <a:gd name="connsiteX2" fmla="*/ 11621 w 364807"/>
                <a:gd name="connsiteY2" fmla="*/ 364808 h 364807"/>
                <a:gd name="connsiteX3" fmla="*/ 0 w 364807"/>
                <a:gd name="connsiteY3" fmla="*/ 359188 h 364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4807" h="364807">
                  <a:moveTo>
                    <a:pt x="359188" y="0"/>
                  </a:moveTo>
                  <a:cubicBezTo>
                    <a:pt x="361188" y="3905"/>
                    <a:pt x="362998" y="7715"/>
                    <a:pt x="364808" y="11621"/>
                  </a:cubicBezTo>
                  <a:lnTo>
                    <a:pt x="11621" y="364808"/>
                  </a:lnTo>
                  <a:cubicBezTo>
                    <a:pt x="7715" y="362998"/>
                    <a:pt x="3905" y="361188"/>
                    <a:pt x="0" y="359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17B7142-9D64-4D34-B23C-9471326AD6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16370" y="3349466"/>
              <a:ext cx="337280" cy="337280"/>
            </a:xfrm>
            <a:custGeom>
              <a:avLst/>
              <a:gdLst>
                <a:gd name="connsiteX0" fmla="*/ 333470 w 337280"/>
                <a:gd name="connsiteY0" fmla="*/ 0 h 337280"/>
                <a:gd name="connsiteX1" fmla="*/ 337280 w 337280"/>
                <a:gd name="connsiteY1" fmla="*/ 13430 h 337280"/>
                <a:gd name="connsiteX2" fmla="*/ 13430 w 337280"/>
                <a:gd name="connsiteY2" fmla="*/ 337280 h 337280"/>
                <a:gd name="connsiteX3" fmla="*/ 0 w 337280"/>
                <a:gd name="connsiteY3" fmla="*/ 333470 h 33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7280" h="337280">
                  <a:moveTo>
                    <a:pt x="333470" y="0"/>
                  </a:moveTo>
                  <a:cubicBezTo>
                    <a:pt x="334899" y="4382"/>
                    <a:pt x="336137" y="8858"/>
                    <a:pt x="337280" y="13430"/>
                  </a:cubicBezTo>
                  <a:lnTo>
                    <a:pt x="13430" y="337280"/>
                  </a:lnTo>
                  <a:cubicBezTo>
                    <a:pt x="8858" y="336137"/>
                    <a:pt x="4382" y="334899"/>
                    <a:pt x="0" y="3334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8EB71CD-AB26-440E-A0D5-E1081DB55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67329" y="3400425"/>
              <a:ext cx="294227" cy="294132"/>
            </a:xfrm>
            <a:custGeom>
              <a:avLst/>
              <a:gdLst>
                <a:gd name="connsiteX0" fmla="*/ 292989 w 294227"/>
                <a:gd name="connsiteY0" fmla="*/ 0 h 294132"/>
                <a:gd name="connsiteX1" fmla="*/ 294227 w 294227"/>
                <a:gd name="connsiteY1" fmla="*/ 15907 h 294132"/>
                <a:gd name="connsiteX2" fmla="*/ 15907 w 294227"/>
                <a:gd name="connsiteY2" fmla="*/ 294132 h 294132"/>
                <a:gd name="connsiteX3" fmla="*/ 0 w 294227"/>
                <a:gd name="connsiteY3" fmla="*/ 292894 h 294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4227" h="294132">
                  <a:moveTo>
                    <a:pt x="292989" y="0"/>
                  </a:moveTo>
                  <a:cubicBezTo>
                    <a:pt x="293561" y="5334"/>
                    <a:pt x="293942" y="10668"/>
                    <a:pt x="294227" y="15907"/>
                  </a:cubicBezTo>
                  <a:lnTo>
                    <a:pt x="15907" y="294132"/>
                  </a:lnTo>
                  <a:cubicBezTo>
                    <a:pt x="10668" y="294132"/>
                    <a:pt x="5334" y="293465"/>
                    <a:pt x="0" y="2928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34423BD2-7458-4680-AF49-5013C9D30E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29337" y="3462337"/>
              <a:ext cx="230314" cy="230314"/>
            </a:xfrm>
            <a:custGeom>
              <a:avLst/>
              <a:gdLst>
                <a:gd name="connsiteX0" fmla="*/ 230315 w 230314"/>
                <a:gd name="connsiteY0" fmla="*/ 0 h 230314"/>
                <a:gd name="connsiteX1" fmla="*/ 226886 w 230314"/>
                <a:gd name="connsiteY1" fmla="*/ 20574 h 230314"/>
                <a:gd name="connsiteX2" fmla="*/ 20669 w 230314"/>
                <a:gd name="connsiteY2" fmla="*/ 226790 h 230314"/>
                <a:gd name="connsiteX3" fmla="*/ 0 w 230314"/>
                <a:gd name="connsiteY3" fmla="*/ 230315 h 230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0314" h="230314">
                  <a:moveTo>
                    <a:pt x="230315" y="0"/>
                  </a:moveTo>
                  <a:cubicBezTo>
                    <a:pt x="229457" y="6953"/>
                    <a:pt x="228314" y="13716"/>
                    <a:pt x="226886" y="20574"/>
                  </a:cubicBezTo>
                  <a:lnTo>
                    <a:pt x="20669" y="226790"/>
                  </a:lnTo>
                  <a:cubicBezTo>
                    <a:pt x="13811" y="228314"/>
                    <a:pt x="6953" y="229457"/>
                    <a:pt x="0" y="2303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5547DC8-8B87-4446-9CC9-65AF04A5FE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18682" y="3551682"/>
              <a:ext cx="112871" cy="112871"/>
            </a:xfrm>
            <a:custGeom>
              <a:avLst/>
              <a:gdLst>
                <a:gd name="connsiteX0" fmla="*/ 112871 w 112871"/>
                <a:gd name="connsiteY0" fmla="*/ 0 h 112871"/>
                <a:gd name="connsiteX1" fmla="*/ 0 w 112871"/>
                <a:gd name="connsiteY1" fmla="*/ 112871 h 112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2871" h="112871">
                  <a:moveTo>
                    <a:pt x="112871" y="0"/>
                  </a:moveTo>
                  <a:cubicBezTo>
                    <a:pt x="87618" y="48239"/>
                    <a:pt x="48239" y="87618"/>
                    <a:pt x="0" y="1128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EC11F68A-CC71-4196-BBF3-20CDCD75D4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626" y="3960173"/>
            <a:ext cx="273766" cy="304184"/>
          </a:xfrm>
          <a:prstGeom prst="ellipse">
            <a:avLst/>
          </a:pr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85F9950-F10E-4E64-962B-F7034578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626" y="3960173"/>
            <a:ext cx="273766" cy="304184"/>
          </a:xfrm>
          <a:prstGeom prst="ellipse">
            <a:avLst/>
          </a:prstGeom>
          <a:solidFill>
            <a:schemeClr val="accent2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6151" y="942371"/>
            <a:ext cx="3912879" cy="3626115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-228600" defTabSz="914400"/>
            <a:r>
              <a:rPr lang="en-US" sz="800" dirty="0" err="1">
                <a:solidFill>
                  <a:schemeClr val="bg1"/>
                </a:solidFill>
              </a:rPr>
              <a:t>Afrifa</a:t>
            </a:r>
            <a:r>
              <a:rPr lang="en-US" sz="800" dirty="0">
                <a:solidFill>
                  <a:schemeClr val="bg1"/>
                </a:solidFill>
              </a:rPr>
              <a:t>, G.A. and </a:t>
            </a:r>
            <a:r>
              <a:rPr lang="en-US" sz="800" dirty="0" err="1">
                <a:solidFill>
                  <a:schemeClr val="bg1"/>
                </a:solidFill>
              </a:rPr>
              <a:t>Tauringana</a:t>
            </a:r>
            <a:r>
              <a:rPr lang="en-US" sz="800" dirty="0">
                <a:solidFill>
                  <a:schemeClr val="bg1"/>
                </a:solidFill>
              </a:rPr>
              <a:t>, V., 2015. Corporate governance and performance of UK listed small and medium enterprises. </a:t>
            </a:r>
            <a:r>
              <a:rPr lang="en-US" sz="800" i="1" dirty="0">
                <a:solidFill>
                  <a:schemeClr val="bg1"/>
                </a:solidFill>
              </a:rPr>
              <a:t>Corporate Governance</a:t>
            </a:r>
            <a:r>
              <a:rPr lang="en-US" sz="800" dirty="0">
                <a:solidFill>
                  <a:schemeClr val="bg1"/>
                </a:solidFill>
              </a:rPr>
              <a:t>, </a:t>
            </a:r>
            <a:r>
              <a:rPr lang="en-US" sz="800" i="1" dirty="0">
                <a:solidFill>
                  <a:schemeClr val="bg1"/>
                </a:solidFill>
              </a:rPr>
              <a:t>15</a:t>
            </a:r>
            <a:r>
              <a:rPr lang="en-US" sz="800" dirty="0">
                <a:solidFill>
                  <a:schemeClr val="bg1"/>
                </a:solidFill>
              </a:rPr>
              <a:t>(5), pp.719-733.</a:t>
            </a:r>
            <a:endParaRPr lang="en-US" sz="800" dirty="0">
              <a:solidFill>
                <a:schemeClr val="bg1"/>
              </a:solidFill>
              <a:effectLst/>
            </a:endParaRPr>
          </a:p>
          <a:p>
            <a:pPr marL="0" indent="-228600" defTabSz="914400"/>
            <a:r>
              <a:rPr lang="en-US" sz="800" dirty="0">
                <a:solidFill>
                  <a:schemeClr val="bg1"/>
                </a:solidFill>
                <a:effectLst/>
              </a:rPr>
              <a:t>Aggarwal, R., Jindal, V. &amp; Seth, R., 2019. Board diversity and firm performance: The role of business group affiliation. </a:t>
            </a:r>
            <a:r>
              <a:rPr lang="en-US" sz="800" i="1" dirty="0">
                <a:solidFill>
                  <a:schemeClr val="bg1"/>
                </a:solidFill>
                <a:effectLst/>
              </a:rPr>
              <a:t>International Business Review, </a:t>
            </a:r>
            <a:r>
              <a:rPr lang="en-US" sz="800" dirty="0">
                <a:solidFill>
                  <a:schemeClr val="bg1"/>
                </a:solidFill>
                <a:effectLst/>
              </a:rPr>
              <a:t>28(6), pp. 1-17.</a:t>
            </a:r>
          </a:p>
          <a:p>
            <a:pPr marL="0" indent="-228600" defTabSz="914400"/>
            <a:r>
              <a:rPr lang="en-US" sz="800" dirty="0">
                <a:solidFill>
                  <a:schemeClr val="bg1"/>
                </a:solidFill>
              </a:rPr>
              <a:t>Al Mamun, A., Yasser, Q.R. and Rahman, M.A., 2013. A discussion of the suitability of only one vs. more than one theory for depicting corporate governance. </a:t>
            </a:r>
            <a:r>
              <a:rPr lang="en-US" sz="800" i="1" dirty="0">
                <a:solidFill>
                  <a:schemeClr val="bg1"/>
                </a:solidFill>
              </a:rPr>
              <a:t>Modern Economy</a:t>
            </a:r>
            <a:r>
              <a:rPr lang="en-US" sz="800" dirty="0">
                <a:solidFill>
                  <a:schemeClr val="bg1"/>
                </a:solidFill>
              </a:rPr>
              <a:t>, </a:t>
            </a:r>
            <a:r>
              <a:rPr lang="en-US" sz="800" i="1" dirty="0">
                <a:solidFill>
                  <a:schemeClr val="bg1"/>
                </a:solidFill>
              </a:rPr>
              <a:t>4</a:t>
            </a:r>
            <a:r>
              <a:rPr lang="en-US" sz="800" dirty="0">
                <a:solidFill>
                  <a:schemeClr val="bg1"/>
                </a:solidFill>
              </a:rPr>
              <a:t>(1), pp.37-48.</a:t>
            </a:r>
            <a:endParaRPr lang="en-US" sz="800" dirty="0">
              <a:solidFill>
                <a:schemeClr val="bg1"/>
              </a:solidFill>
              <a:effectLst/>
            </a:endParaRPr>
          </a:p>
          <a:p>
            <a:pPr marL="0" indent="-228600" defTabSz="914400"/>
            <a:r>
              <a:rPr lang="en-US" sz="800" dirty="0">
                <a:solidFill>
                  <a:schemeClr val="bg1"/>
                </a:solidFill>
                <a:effectLst/>
              </a:rPr>
              <a:t>Arora, N. &amp; Singh, B., 2020. Corporate governance and underpricing of small and medium enterprises IPOs in India. </a:t>
            </a:r>
            <a:r>
              <a:rPr lang="en-US" sz="800" i="1" dirty="0">
                <a:solidFill>
                  <a:schemeClr val="bg1"/>
                </a:solidFill>
                <a:effectLst/>
              </a:rPr>
              <a:t>Corporate Governance, </a:t>
            </a:r>
            <a:r>
              <a:rPr lang="en-US" sz="800" dirty="0">
                <a:solidFill>
                  <a:schemeClr val="bg1"/>
                </a:solidFill>
                <a:effectLst/>
              </a:rPr>
              <a:t>20(3), pp. 503-525.</a:t>
            </a:r>
          </a:p>
          <a:p>
            <a:pPr marL="0" indent="-228600" defTabSz="914400"/>
            <a:r>
              <a:rPr lang="en-US" sz="800" dirty="0">
                <a:solidFill>
                  <a:schemeClr val="bg1"/>
                </a:solidFill>
              </a:rPr>
              <a:t>Cadbury, A., 1992. Report of the committee on the financial aspects of corporate governance. Volume 1.</a:t>
            </a:r>
            <a:endParaRPr lang="en-US" sz="800" dirty="0">
              <a:solidFill>
                <a:schemeClr val="bg1"/>
              </a:solidFill>
              <a:effectLst/>
            </a:endParaRPr>
          </a:p>
          <a:p>
            <a:pPr marL="0" indent="-228600" defTabSz="914400"/>
            <a:r>
              <a:rPr lang="en-US" sz="800" dirty="0">
                <a:solidFill>
                  <a:schemeClr val="bg1"/>
                </a:solidFill>
                <a:effectLst/>
              </a:rPr>
              <a:t>Camilleri, M. A., 2018. Theoretical insights on integrated reporting. </a:t>
            </a:r>
            <a:r>
              <a:rPr lang="en-US" sz="800" i="1" dirty="0">
                <a:solidFill>
                  <a:schemeClr val="bg1"/>
                </a:solidFill>
                <a:effectLst/>
              </a:rPr>
              <a:t>Corporate Communications: An International Journal., </a:t>
            </a:r>
            <a:r>
              <a:rPr lang="en-US" sz="800" dirty="0">
                <a:solidFill>
                  <a:schemeClr val="bg1"/>
                </a:solidFill>
                <a:effectLst/>
              </a:rPr>
              <a:t>23(4), pp. 567-581.</a:t>
            </a:r>
          </a:p>
          <a:p>
            <a:pPr marL="0" indent="-228600" defTabSz="914400"/>
            <a:r>
              <a:rPr lang="en-US" sz="800" dirty="0">
                <a:solidFill>
                  <a:schemeClr val="bg1"/>
                </a:solidFill>
              </a:rPr>
              <a:t>Freeman, R.E. and Reed, D.L., 1983. Stockholders and stakeholders: A new perspective on corporate governance. </a:t>
            </a:r>
            <a:r>
              <a:rPr lang="en-US" sz="800" i="1" dirty="0">
                <a:solidFill>
                  <a:schemeClr val="bg1"/>
                </a:solidFill>
              </a:rPr>
              <a:t>California management review</a:t>
            </a:r>
            <a:r>
              <a:rPr lang="en-US" sz="800" dirty="0">
                <a:solidFill>
                  <a:schemeClr val="bg1"/>
                </a:solidFill>
              </a:rPr>
              <a:t>, </a:t>
            </a:r>
            <a:r>
              <a:rPr lang="en-US" sz="800" i="1" dirty="0">
                <a:solidFill>
                  <a:schemeClr val="bg1"/>
                </a:solidFill>
              </a:rPr>
              <a:t>25</a:t>
            </a:r>
            <a:r>
              <a:rPr lang="en-US" sz="800" dirty="0">
                <a:solidFill>
                  <a:schemeClr val="bg1"/>
                </a:solidFill>
              </a:rPr>
              <a:t>(3), pp.88-106.</a:t>
            </a:r>
          </a:p>
          <a:p>
            <a:pPr marL="0" indent="-228600" defTabSz="914400"/>
            <a:r>
              <a:rPr lang="en-US" sz="800" dirty="0" err="1">
                <a:solidFill>
                  <a:schemeClr val="bg1"/>
                </a:solidFill>
                <a:effectLst/>
              </a:rPr>
              <a:t>Mallin</a:t>
            </a:r>
            <a:r>
              <a:rPr lang="en-US" sz="800" dirty="0">
                <a:solidFill>
                  <a:schemeClr val="bg1"/>
                </a:solidFill>
                <a:effectLst/>
              </a:rPr>
              <a:t>, C. &amp; Ow-Yong, K., 2013. The Development of the UK Alternative </a:t>
            </a:r>
            <a:r>
              <a:rPr lang="en-US" sz="800" dirty="0" err="1">
                <a:solidFill>
                  <a:schemeClr val="bg1"/>
                </a:solidFill>
                <a:effectLst/>
              </a:rPr>
              <a:t>Investement</a:t>
            </a:r>
            <a:r>
              <a:rPr lang="en-US" sz="800" dirty="0">
                <a:solidFill>
                  <a:schemeClr val="bg1"/>
                </a:solidFill>
                <a:effectLst/>
              </a:rPr>
              <a:t> Market: its growth and governance challenges. In: Dordrecht, ed. </a:t>
            </a:r>
            <a:r>
              <a:rPr lang="en-US" sz="800" i="1" dirty="0">
                <a:solidFill>
                  <a:schemeClr val="bg1"/>
                </a:solidFill>
                <a:effectLst/>
              </a:rPr>
              <a:t>In Entrepreneurship, Finance, Governance and Ethics. </a:t>
            </a:r>
            <a:r>
              <a:rPr lang="en-US" sz="800" dirty="0" err="1">
                <a:solidFill>
                  <a:schemeClr val="bg1"/>
                </a:solidFill>
                <a:effectLst/>
              </a:rPr>
              <a:t>s.l.:Springer</a:t>
            </a:r>
            <a:r>
              <a:rPr lang="en-US" sz="800" dirty="0">
                <a:solidFill>
                  <a:schemeClr val="bg1"/>
                </a:solidFill>
                <a:effectLst/>
              </a:rPr>
              <a:t>, pp. 113-135.</a:t>
            </a:r>
            <a:endParaRPr lang="en-US" sz="800" dirty="0">
              <a:solidFill>
                <a:schemeClr val="bg1"/>
              </a:solidFill>
            </a:endParaRPr>
          </a:p>
          <a:p>
            <a:pPr marL="0" indent="-228600" defTabSz="914400"/>
            <a:r>
              <a:rPr lang="en-US" sz="800" dirty="0">
                <a:solidFill>
                  <a:schemeClr val="bg1"/>
                </a:solidFill>
              </a:rPr>
              <a:t>Peters, G.T. and Bagshaw, K.B., 2014. Corporate governance mechanisms and financial performance of listed firms in Nigeria: A content analysis. </a:t>
            </a:r>
            <a:r>
              <a:rPr lang="en-US" sz="800" i="1" dirty="0">
                <a:solidFill>
                  <a:schemeClr val="bg1"/>
                </a:solidFill>
              </a:rPr>
              <a:t>Global Journal of Contemporary Research in Accounting, Auditing and Business Ethics (GJCRA)</a:t>
            </a:r>
            <a:r>
              <a:rPr lang="en-US" sz="800" dirty="0">
                <a:solidFill>
                  <a:schemeClr val="bg1"/>
                </a:solidFill>
              </a:rPr>
              <a:t>, </a:t>
            </a:r>
            <a:r>
              <a:rPr lang="en-US" sz="800" i="1" dirty="0">
                <a:solidFill>
                  <a:schemeClr val="bg1"/>
                </a:solidFill>
              </a:rPr>
              <a:t>1</a:t>
            </a:r>
            <a:r>
              <a:rPr lang="en-US" sz="800" dirty="0">
                <a:solidFill>
                  <a:schemeClr val="bg1"/>
                </a:solidFill>
              </a:rPr>
              <a:t>(2), pp.103-128.</a:t>
            </a:r>
          </a:p>
        </p:txBody>
      </p:sp>
    </p:spTree>
    <p:extLst>
      <p:ext uri="{BB962C8B-B14F-4D97-AF65-F5344CB8AC3E}">
        <p14:creationId xmlns:p14="http://schemas.microsoft.com/office/powerpoint/2010/main" val="40083030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934F1179-B481-4F9E-BCA3-AFB972070F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ight Triangle 47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432540" y="2779889"/>
            <a:ext cx="2468880" cy="26670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EE04B5EB-F158-4507-90DD-BD23620C7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330" y="519395"/>
            <a:ext cx="8178790" cy="4673235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63930" y="840827"/>
            <a:ext cx="6923558" cy="2951704"/>
          </a:xfrm>
          <a:prstGeom prst="rect">
            <a:avLst/>
          </a:prstGeo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spPr>
        <p:txBody>
          <a:bodyPr vert="horz" lIns="91440" tIns="45720" rIns="91440" bIns="45720" rtlCol="0" anchor="b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400" i="1" kern="1200">
                <a:ln w="0"/>
                <a:solidFill>
                  <a:schemeClr val="tx1"/>
                </a:solidFill>
                <a:latin typeface="+mj-lt"/>
                <a:ea typeface="+mj-ea"/>
                <a:cs typeface="+mj-cs"/>
              </a:rPr>
              <a:t>Thank you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400" i="1" kern="1200">
                <a:ln w="0"/>
                <a:solidFill>
                  <a:schemeClr val="tx1"/>
                </a:solidFill>
                <a:latin typeface="+mj-lt"/>
                <a:ea typeface="+mj-ea"/>
                <a:cs typeface="+mj-cs"/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1040749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4026A73-1F7F-49F2-B319-8CA3B3D53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1299" y="268110"/>
            <a:ext cx="8660121" cy="5178779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Right Triangle 22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432540" y="2779889"/>
            <a:ext cx="2468880" cy="26670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330" y="519395"/>
            <a:ext cx="8178790" cy="4673235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C8FC94-5431-4D8F-A2D0-D461EDF49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175" y="990530"/>
            <a:ext cx="2356072" cy="3733939"/>
          </a:xfrm>
        </p:spPr>
        <p:txBody>
          <a:bodyPr>
            <a:normAutofit/>
          </a:bodyPr>
          <a:lstStyle/>
          <a:p>
            <a:pPr algn="r"/>
            <a:r>
              <a:rPr lang="en-US" sz="3200" dirty="0"/>
              <a:t>This presentation will</a:t>
            </a:r>
            <a:endParaRPr lang="en-GB" sz="3200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1544052"/>
            <a:ext cx="0" cy="2697079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AFF12BC2-FD01-4338-99E3-F2B4C2196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4196" y="1115607"/>
            <a:ext cx="3596688" cy="3483785"/>
          </a:xfrm>
        </p:spPr>
        <p:txBody>
          <a:bodyPr anchor="ctr">
            <a:normAutofit/>
          </a:bodyPr>
          <a:lstStyle/>
          <a:p>
            <a:r>
              <a:rPr lang="en-US" sz="2000" dirty="0"/>
              <a:t>Explain the significance of this study</a:t>
            </a:r>
          </a:p>
          <a:p>
            <a:r>
              <a:rPr lang="en-US" sz="2000" dirty="0"/>
              <a:t>Detail the research investigation</a:t>
            </a:r>
          </a:p>
          <a:p>
            <a:r>
              <a:rPr lang="en-US" sz="2000" dirty="0"/>
              <a:t>Identify findings and their limitations</a:t>
            </a:r>
          </a:p>
          <a:p>
            <a:r>
              <a:rPr lang="en-US" sz="2000" dirty="0"/>
              <a:t>Highlight contribution and ways forward</a:t>
            </a:r>
          </a:p>
        </p:txBody>
      </p:sp>
    </p:spTree>
    <p:extLst>
      <p:ext uri="{BB962C8B-B14F-4D97-AF65-F5344CB8AC3E}">
        <p14:creationId xmlns:p14="http://schemas.microsoft.com/office/powerpoint/2010/main" val="968089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0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: Shape 22">
            <a:extLst>
              <a:ext uri="{FF2B5EF4-FFF2-40B4-BE49-F238E27FC236}">
                <a16:creationId xmlns:a16="http://schemas.microsoft.com/office/drawing/2014/main" id="{A4026A73-1F7F-49F2-B319-8CA3B3D53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1299" y="268110"/>
            <a:ext cx="8660121" cy="5178779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Right Triangle 24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432540" y="2779889"/>
            <a:ext cx="2468880" cy="26670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26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330" y="519395"/>
            <a:ext cx="8178790" cy="4673235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C41751-DAB7-4EEB-AA37-BC3FD300F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175" y="990530"/>
            <a:ext cx="2356072" cy="3733939"/>
          </a:xfrm>
        </p:spPr>
        <p:txBody>
          <a:bodyPr>
            <a:normAutofit/>
          </a:bodyPr>
          <a:lstStyle/>
          <a:p>
            <a:pPr algn="r"/>
            <a:r>
              <a:rPr lang="en-US" sz="5200"/>
              <a:t>Aim</a:t>
            </a:r>
            <a:endParaRPr lang="en-GB" sz="520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1544052"/>
            <a:ext cx="0" cy="2697079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2CEFAC-1B19-4F0C-B6F1-86D4606FF0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4196" y="1115607"/>
            <a:ext cx="3596688" cy="3483785"/>
          </a:xfrm>
        </p:spPr>
        <p:txBody>
          <a:bodyPr anchor="ctr"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GB" sz="2200" dirty="0"/>
              <a:t>I</a:t>
            </a:r>
            <a:r>
              <a:rPr lang="en-GB" sz="2200" dirty="0">
                <a:latin typeface="+mn-lt"/>
              </a:rPr>
              <a:t>nvestigate the association between internal corporate governance mechanisms (lies under the parameter of board of directors) and financial performance of the companies listed in FTSE- AIM (which are SMEs).</a:t>
            </a:r>
          </a:p>
        </p:txBody>
      </p:sp>
    </p:spTree>
    <p:extLst>
      <p:ext uri="{BB962C8B-B14F-4D97-AF65-F5344CB8AC3E}">
        <p14:creationId xmlns:p14="http://schemas.microsoft.com/office/powerpoint/2010/main" val="3886318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432540" y="2779889"/>
            <a:ext cx="2468880" cy="26670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330" y="519395"/>
            <a:ext cx="8178790" cy="4673235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E27115-0A53-4378-ADFF-59B8DF6D8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3930" y="875496"/>
            <a:ext cx="6056111" cy="1076692"/>
          </a:xfrm>
        </p:spPr>
        <p:txBody>
          <a:bodyPr anchor="ctr">
            <a:normAutofit/>
          </a:bodyPr>
          <a:lstStyle/>
          <a:p>
            <a:r>
              <a:rPr lang="en-US" sz="5700" dirty="0"/>
              <a:t>Objectives</a:t>
            </a:r>
            <a:endParaRPr lang="en-GB" sz="57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F21C6D-9A39-447F-8649-F35E96A83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3930" y="1952189"/>
            <a:ext cx="6056111" cy="2856032"/>
          </a:xfrm>
        </p:spPr>
        <p:txBody>
          <a:bodyPr anchor="t">
            <a:normAutofit/>
          </a:bodyPr>
          <a:lstStyle/>
          <a:p>
            <a:pPr algn="just"/>
            <a:r>
              <a:rPr lang="en-GB" sz="1600" b="0" dirty="0"/>
              <a:t>To </a:t>
            </a:r>
            <a:r>
              <a:rPr lang="en-GB" sz="1600" b="0" kern="1200" dirty="0">
                <a:effectLst/>
              </a:rPr>
              <a:t>examine the emergence and development of the concept of corporate governance by reviewing the existing literature.</a:t>
            </a:r>
          </a:p>
          <a:p>
            <a:pPr algn="just"/>
            <a:r>
              <a:rPr lang="en-GB" sz="1600" b="0" kern="1200" dirty="0">
                <a:effectLst/>
              </a:rPr>
              <a:t>To elaborate theoretical underpinnings of corporate governance and develop conceptual framework by reviewing previous literature.</a:t>
            </a:r>
          </a:p>
          <a:p>
            <a:pPr algn="just"/>
            <a:r>
              <a:rPr lang="en-GB" sz="1600" b="0" kern="1200" dirty="0">
                <a:effectLst/>
              </a:rPr>
              <a:t>To inspect the association between internal corporate governance mechanisms and financial performance of the listed SMEs in the UK by testing the hypotheses</a:t>
            </a:r>
          </a:p>
          <a:p>
            <a:pPr algn="just"/>
            <a:r>
              <a:rPr lang="en-GB" sz="1600" b="0" dirty="0"/>
              <a:t>To propose the recommendations on the applicability of the corporate governance mechanisms that leads to financial stability in AIM companies.</a:t>
            </a:r>
            <a:endParaRPr lang="en-GB" sz="1600" b="0" i="0" dirty="0"/>
          </a:p>
          <a:p>
            <a:endParaRPr lang="en-GB" sz="1300" b="0" i="0" kern="1200" dirty="0">
              <a:effectLst/>
              <a:latin typeface="+mn-lt"/>
              <a:ea typeface="+mn-ea"/>
              <a:cs typeface="+mn-cs"/>
            </a:endParaRPr>
          </a:p>
          <a:p>
            <a:endParaRPr lang="en-GB" sz="1300" b="0" i="0" dirty="0"/>
          </a:p>
          <a:p>
            <a:endParaRPr lang="en-GB" sz="1300" dirty="0"/>
          </a:p>
        </p:txBody>
      </p:sp>
    </p:spTree>
    <p:extLst>
      <p:ext uri="{BB962C8B-B14F-4D97-AF65-F5344CB8AC3E}">
        <p14:creationId xmlns:p14="http://schemas.microsoft.com/office/powerpoint/2010/main" val="688794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571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A4026A73-1F7F-49F2-B319-8CA3B3D53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1299" y="268110"/>
            <a:ext cx="8660121" cy="5178779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Right Triangle 26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432540" y="2779889"/>
            <a:ext cx="2468880" cy="26670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330" y="519395"/>
            <a:ext cx="8178790" cy="4673235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51EDAAFD-D882-40A6-9264-4EE17CC55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175" y="990530"/>
            <a:ext cx="2292825" cy="3733939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r"/>
            <a:r>
              <a:rPr lang="en-US" sz="2500" i="1">
                <a:ln>
                  <a:solidFill>
                    <a:schemeClr val="tx2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Significance of the Study</a:t>
            </a:r>
            <a:endParaRPr lang="en-GB" sz="2500" i="1">
              <a:ln>
                <a:solidFill>
                  <a:schemeClr val="tx2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0722" y="1544052"/>
            <a:ext cx="0" cy="2697079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9A29788C-0F9D-448B-9B19-97D65D8A02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3291212"/>
              </p:ext>
            </p:extLst>
          </p:nvPr>
        </p:nvGraphicFramePr>
        <p:xfrm>
          <a:off x="3763294" y="990530"/>
          <a:ext cx="3585312" cy="38831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12292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09E62A-8074-4604-AFB5-0B833FF3E0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914" y="1903673"/>
            <a:ext cx="3868340" cy="360039"/>
          </a:xfrm>
        </p:spPr>
        <p:txBody>
          <a:bodyPr>
            <a:normAutofit fontScale="92500"/>
          </a:bodyPr>
          <a:lstStyle/>
          <a:p>
            <a:r>
              <a:rPr lang="en-GB" dirty="0"/>
              <a:t>Corporate Governance (CG) Mechanisms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0D4752C-FDCA-4777-AFEB-671D7D33CB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74169" y="1903673"/>
            <a:ext cx="3887391" cy="360039"/>
          </a:xfrm>
        </p:spPr>
        <p:txBody>
          <a:bodyPr>
            <a:normAutofit fontScale="92500"/>
          </a:bodyPr>
          <a:lstStyle/>
          <a:p>
            <a:r>
              <a:rPr lang="en-GB" dirty="0"/>
              <a:t>Financial Performance Measures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261D4710-27A8-4A99-8BB0-77448114455F}"/>
              </a:ext>
            </a:extLst>
          </p:cNvPr>
          <p:cNvSpPr txBox="1">
            <a:spLocks/>
          </p:cNvSpPr>
          <p:nvPr/>
        </p:nvSpPr>
        <p:spPr>
          <a:xfrm>
            <a:off x="755576" y="396000"/>
            <a:ext cx="7704856" cy="5172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350" cap="flat" cmpd="sng" algn="ctr">
            <a:noFill/>
            <a:prstDash val="solid"/>
            <a:miter lim="800000"/>
          </a:ln>
        </p:spPr>
        <p:style>
          <a:lnRef idx="1">
            <a:schemeClr val="accent6"/>
          </a:lnRef>
          <a:fillRef idx="1003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000" i="1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Introduction</a:t>
            </a:r>
            <a:endParaRPr lang="en-GB" sz="3000" i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19" name="Content Placeholder 18">
            <a:extLst>
              <a:ext uri="{FF2B5EF4-FFF2-40B4-BE49-F238E27FC236}">
                <a16:creationId xmlns:a16="http://schemas.microsoft.com/office/drawing/2014/main" id="{027B91E2-C4B0-4E4B-BB0D-B355FE7DC076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612322140"/>
              </p:ext>
            </p:extLst>
          </p:nvPr>
        </p:nvGraphicFramePr>
        <p:xfrm>
          <a:off x="4572000" y="2315987"/>
          <a:ext cx="3887788" cy="3061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8" name="Content Placeholder 12">
            <a:extLst>
              <a:ext uri="{FF2B5EF4-FFF2-40B4-BE49-F238E27FC236}">
                <a16:creationId xmlns:a16="http://schemas.microsoft.com/office/drawing/2014/main" id="{54DB455D-0086-4749-9847-D940B38DF03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76476892"/>
              </p:ext>
            </p:extLst>
          </p:nvPr>
        </p:nvGraphicFramePr>
        <p:xfrm>
          <a:off x="685715" y="2315987"/>
          <a:ext cx="3868737" cy="3061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E043D42-DCD4-4BA0-B18E-01BE6A76F9E3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4554254" y="2083693"/>
            <a:ext cx="35984" cy="3195833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37FD61C-2D88-42EB-9A7C-D9299C4CF64A}"/>
              </a:ext>
            </a:extLst>
          </p:cNvPr>
          <p:cNvSpPr txBox="1"/>
          <p:nvPr/>
        </p:nvSpPr>
        <p:spPr>
          <a:xfrm>
            <a:off x="755576" y="955740"/>
            <a:ext cx="7704856" cy="792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1600" b="1" i="1" dirty="0"/>
              <a:t>Corporate Governance</a:t>
            </a:r>
            <a:r>
              <a:rPr lang="en-US" sz="1600" i="1" dirty="0"/>
              <a:t> is a system to direct &amp; control the companies </a:t>
            </a:r>
            <a:r>
              <a:rPr lang="en-GB" sz="1600" i="1" dirty="0"/>
              <a:t>(Cadbury, 1992).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600" b="1" i="1" dirty="0"/>
              <a:t>Financial Performance </a:t>
            </a:r>
            <a:r>
              <a:rPr lang="en-GB" sz="1600" i="1" dirty="0"/>
              <a:t>reflects how well firm make profits </a:t>
            </a:r>
            <a:r>
              <a:rPr lang="en-US" sz="1600" dirty="0">
                <a:solidFill>
                  <a:schemeClr val="tx1"/>
                </a:solidFill>
                <a:latin typeface="+mn-lt"/>
              </a:rPr>
              <a:t>(</a:t>
            </a:r>
            <a:r>
              <a:rPr lang="en-GB" sz="1600" dirty="0">
                <a:solidFill>
                  <a:schemeClr val="tx1"/>
                </a:solidFill>
                <a:latin typeface="+mn-lt"/>
              </a:rPr>
              <a:t>Peters and Bagshaw, 2014)</a:t>
            </a:r>
            <a:r>
              <a:rPr lang="en-GB" sz="1600" i="1" dirty="0"/>
              <a:t>.</a:t>
            </a:r>
          </a:p>
        </p:txBody>
      </p:sp>
      <p:sp>
        <p:nvSpPr>
          <p:cNvPr id="27" name="Minus Sign 26">
            <a:extLst>
              <a:ext uri="{FF2B5EF4-FFF2-40B4-BE49-F238E27FC236}">
                <a16:creationId xmlns:a16="http://schemas.microsoft.com/office/drawing/2014/main" id="{8D84FF29-B8B6-41CD-9E94-605B5B564611}"/>
              </a:ext>
            </a:extLst>
          </p:cNvPr>
          <p:cNvSpPr/>
          <p:nvPr/>
        </p:nvSpPr>
        <p:spPr>
          <a:xfrm flipV="1">
            <a:off x="685715" y="1870387"/>
            <a:ext cx="8064896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itle 3">
            <a:extLst>
              <a:ext uri="{FF2B5EF4-FFF2-40B4-BE49-F238E27FC236}">
                <a16:creationId xmlns:a16="http://schemas.microsoft.com/office/drawing/2014/main" id="{F421E455-B3C9-4434-ACDB-CE010B05D1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608484"/>
          </a:xfrm>
          <a:solidFill>
            <a:srgbClr val="F8F8F8"/>
          </a:solidFill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pPr algn="ctr"/>
            <a:r>
              <a:rPr lang="en-US" sz="3000" i="1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K</a:t>
            </a:r>
            <a:r>
              <a:rPr lang="en-GB" sz="3000" i="1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ey definitions</a:t>
            </a:r>
          </a:p>
        </p:txBody>
      </p:sp>
    </p:spTree>
    <p:extLst>
      <p:ext uri="{BB962C8B-B14F-4D97-AF65-F5344CB8AC3E}">
        <p14:creationId xmlns:p14="http://schemas.microsoft.com/office/powerpoint/2010/main" val="741641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D372FDD-3657-4839-A733-AA1963A67F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7227460"/>
              </p:ext>
            </p:extLst>
          </p:nvPr>
        </p:nvGraphicFramePr>
        <p:xfrm>
          <a:off x="628650" y="1201316"/>
          <a:ext cx="7886700" cy="39469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12E85053-0523-470F-84E0-463256E9E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608484"/>
          </a:xfrm>
          <a:solidFill>
            <a:srgbClr val="F8F8F8"/>
          </a:solidFill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pPr algn="ctr"/>
            <a:r>
              <a:rPr lang="en-GB" sz="3000" i="1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Theoretical Underpinnings</a:t>
            </a:r>
          </a:p>
        </p:txBody>
      </p:sp>
    </p:spTree>
    <p:extLst>
      <p:ext uri="{BB962C8B-B14F-4D97-AF65-F5344CB8AC3E}">
        <p14:creationId xmlns:p14="http://schemas.microsoft.com/office/powerpoint/2010/main" val="2091980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8AB48A0-9D5C-444E-9871-BAFDAB0B2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04800"/>
            <a:ext cx="7886700" cy="608484"/>
          </a:xfrm>
          <a:solidFill>
            <a:srgbClr val="F8F8F8"/>
          </a:solidFill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t">
            <a:normAutofit/>
          </a:bodyPr>
          <a:lstStyle/>
          <a:p>
            <a:pPr algn="ctr"/>
            <a:r>
              <a:rPr lang="en-GB" sz="3000" i="1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Conceptual Framework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AF5C543-F62E-4451-80C5-C7F5BB4EB44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9632" y="936091"/>
            <a:ext cx="6624736" cy="403244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1EDABF2-1922-438E-AB68-1A0536D276E2}"/>
              </a:ext>
            </a:extLst>
          </p:cNvPr>
          <p:cNvSpPr txBox="1"/>
          <p:nvPr/>
        </p:nvSpPr>
        <p:spPr>
          <a:xfrm>
            <a:off x="5004049" y="5017740"/>
            <a:ext cx="2910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Source: </a:t>
            </a:r>
            <a:r>
              <a:rPr lang="en-GB" sz="1400" dirty="0" err="1"/>
              <a:t>Afrifa</a:t>
            </a:r>
            <a:r>
              <a:rPr lang="en-GB" sz="1400" dirty="0"/>
              <a:t> and </a:t>
            </a:r>
            <a:r>
              <a:rPr lang="en-GB" sz="1400" dirty="0" err="1"/>
              <a:t>Tauringana</a:t>
            </a:r>
            <a:r>
              <a:rPr lang="en-GB" sz="1400" dirty="0"/>
              <a:t>, (2015)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9107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C3D6594-7E49-4DAB-9E8D-696E472F0B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367"/>
          <a:stretch/>
        </p:blipFill>
        <p:spPr>
          <a:xfrm>
            <a:off x="20" y="10"/>
            <a:ext cx="9143980" cy="5714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57363FD-7E77-4145-9483-331A807A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7601" cy="5715000"/>
          </a:xfrm>
          <a:prstGeom prst="rect">
            <a:avLst/>
          </a:prstGeom>
          <a:gradFill flip="none" rotWithShape="1">
            <a:gsLst>
              <a:gs pos="28000">
                <a:schemeClr val="bg2">
                  <a:alpha val="84000"/>
                </a:schemeClr>
              </a:gs>
              <a:gs pos="74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E2367B8-7CE1-402B-B733-FFCE67AF7B8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8650" y="304270"/>
            <a:ext cx="7886700" cy="11046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400" i="1" dirty="0">
                <a:ln>
                  <a:solidFill>
                    <a:schemeClr val="tx2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Research process</a:t>
            </a:r>
            <a:endParaRPr lang="en-GB" sz="4400" i="1" dirty="0">
              <a:ln>
                <a:solidFill>
                  <a:schemeClr val="tx2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5304642-CC35-4077-9327-3B14538D11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3791738"/>
              </p:ext>
            </p:extLst>
          </p:nvPr>
        </p:nvGraphicFramePr>
        <p:xfrm>
          <a:off x="628650" y="1521354"/>
          <a:ext cx="7886700" cy="36261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16373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12024</TotalTime>
  <Words>1315</Words>
  <Application>Microsoft Office PowerPoint</Application>
  <PresentationFormat>On-screen Show (16:10)</PresentationFormat>
  <Paragraphs>147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Bookman Old Style</vt:lpstr>
      <vt:lpstr>Calibri</vt:lpstr>
      <vt:lpstr>Calibri Light</vt:lpstr>
      <vt:lpstr>Wingdings</vt:lpstr>
      <vt:lpstr>Office Theme</vt:lpstr>
      <vt:lpstr>Evaluating the role of corporate governance in SME profitability</vt:lpstr>
      <vt:lpstr>This presentation will</vt:lpstr>
      <vt:lpstr>Aim</vt:lpstr>
      <vt:lpstr>Objectives</vt:lpstr>
      <vt:lpstr>Significance of the Study</vt:lpstr>
      <vt:lpstr>Key definitions</vt:lpstr>
      <vt:lpstr>Theoretical Underpinnings</vt:lpstr>
      <vt:lpstr>Conceptual Framework</vt:lpstr>
      <vt:lpstr>Research process</vt:lpstr>
      <vt:lpstr>Findings</vt:lpstr>
      <vt:lpstr>Recommendations</vt:lpstr>
      <vt:lpstr>Recommendations</vt:lpstr>
      <vt:lpstr>Contribution</vt:lpstr>
      <vt:lpstr>PowerPoint Presentation</vt:lpstr>
      <vt:lpstr>PowerPoint Presentation</vt:lpstr>
      <vt:lpstr>Future Research 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on Main Business Phenomenon of Volkswagen Group</dc:title>
  <dc:creator>Kanika</dc:creator>
  <cp:lastModifiedBy>Kanika Nayyar</cp:lastModifiedBy>
  <cp:revision>293</cp:revision>
  <dcterms:created xsi:type="dcterms:W3CDTF">2017-05-15T20:41:09Z</dcterms:created>
  <dcterms:modified xsi:type="dcterms:W3CDTF">2021-05-15T16:07:52Z</dcterms:modified>
</cp:coreProperties>
</file>