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84" r:id="rId2"/>
    <p:sldMasterId id="2147483696" r:id="rId3"/>
    <p:sldMasterId id="2147483708" r:id="rId4"/>
    <p:sldMasterId id="2147483721" r:id="rId5"/>
    <p:sldMasterId id="2147483733" r:id="rId6"/>
  </p:sldMasterIdLst>
  <p:notesMasterIdLst>
    <p:notesMasterId r:id="rId41"/>
  </p:notesMasterIdLst>
  <p:sldIdLst>
    <p:sldId id="257" r:id="rId7"/>
    <p:sldId id="580" r:id="rId8"/>
    <p:sldId id="592" r:id="rId9"/>
    <p:sldId id="278" r:id="rId10"/>
    <p:sldId id="261" r:id="rId11"/>
    <p:sldId id="262" r:id="rId12"/>
    <p:sldId id="576" r:id="rId13"/>
    <p:sldId id="481" r:id="rId14"/>
    <p:sldId id="579" r:id="rId15"/>
    <p:sldId id="336" r:id="rId16"/>
    <p:sldId id="283" r:id="rId17"/>
    <p:sldId id="429" r:id="rId18"/>
    <p:sldId id="588" r:id="rId19"/>
    <p:sldId id="499" r:id="rId20"/>
    <p:sldId id="360" r:id="rId21"/>
    <p:sldId id="577" r:id="rId22"/>
    <p:sldId id="313" r:id="rId23"/>
    <p:sldId id="522" r:id="rId24"/>
    <p:sldId id="513" r:id="rId25"/>
    <p:sldId id="268" r:id="rId26"/>
    <p:sldId id="520" r:id="rId27"/>
    <p:sldId id="591" r:id="rId28"/>
    <p:sldId id="536" r:id="rId29"/>
    <p:sldId id="547" r:id="rId30"/>
    <p:sldId id="571" r:id="rId31"/>
    <p:sldId id="564" r:id="rId32"/>
    <p:sldId id="581" r:id="rId33"/>
    <p:sldId id="589" r:id="rId34"/>
    <p:sldId id="587" r:id="rId35"/>
    <p:sldId id="582" r:id="rId36"/>
    <p:sldId id="584" r:id="rId37"/>
    <p:sldId id="585" r:id="rId38"/>
    <p:sldId id="586" r:id="rId39"/>
    <p:sldId id="590"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65EE4F-2E1B-4ABC-84E6-93CDDC66486D}" v="22" dt="2021-05-14T09:06:48.9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66040" autoAdjust="0"/>
  </p:normalViewPr>
  <p:slideViewPr>
    <p:cSldViewPr snapToGrid="0" snapToObjects="1">
      <p:cViewPr varScale="1">
        <p:scale>
          <a:sx n="75" d="100"/>
          <a:sy n="75" d="100"/>
        </p:scale>
        <p:origin x="191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microsoft.com/office/2015/10/relationships/revisionInfo" Target="revisionInfo.xml"/><Relationship Id="rId20" Type="http://schemas.openxmlformats.org/officeDocument/2006/relationships/slide" Target="slides/slide14.xml"/><Relationship Id="rId4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0F418D-97CB-4B29-A671-6F22A51582CF}" type="doc">
      <dgm:prSet loTypeId="urn:microsoft.com/office/officeart/2018/layout/CircleProcess" loCatId="simpleprocesssa" qsTypeId="urn:microsoft.com/office/officeart/2005/8/quickstyle/simple4" qsCatId="simple" csTypeId="urn:microsoft.com/office/officeart/2005/8/colors/accent2_2" csCatId="accent2"/>
      <dgm:spPr/>
      <dgm:t>
        <a:bodyPr/>
        <a:lstStyle/>
        <a:p>
          <a:endParaRPr lang="en-US"/>
        </a:p>
      </dgm:t>
    </dgm:pt>
    <dgm:pt modelId="{382482DD-459A-416C-9BDA-E645CDC2DEBA}">
      <dgm:prSet/>
      <dgm:spPr/>
      <dgm:t>
        <a:bodyPr/>
        <a:lstStyle/>
        <a:p>
          <a:r>
            <a:rPr lang="en-GB" dirty="0">
              <a:latin typeface="Arial" panose="020B0604020202020204" pitchFamily="34" charset="0"/>
              <a:cs typeface="Arial" panose="020B0604020202020204" pitchFamily="34" charset="0"/>
            </a:rPr>
            <a:t>Who knows?</a:t>
          </a:r>
          <a:endParaRPr lang="en-US" dirty="0">
            <a:latin typeface="Arial" panose="020B0604020202020204" pitchFamily="34" charset="0"/>
            <a:cs typeface="Arial" panose="020B0604020202020204" pitchFamily="34" charset="0"/>
          </a:endParaRPr>
        </a:p>
      </dgm:t>
    </dgm:pt>
    <dgm:pt modelId="{7AE67DAF-7741-4119-AFD0-D90B1457153B}" type="parTrans" cxnId="{4EF33345-8ADB-46EC-90F3-449FCE54FC29}">
      <dgm:prSet/>
      <dgm:spPr/>
      <dgm:t>
        <a:bodyPr/>
        <a:lstStyle/>
        <a:p>
          <a:endParaRPr lang="en-US"/>
        </a:p>
      </dgm:t>
    </dgm:pt>
    <dgm:pt modelId="{A048F58C-7E44-4D6E-92F3-854FEFD94187}" type="sibTrans" cxnId="{4EF33345-8ADB-46EC-90F3-449FCE54FC29}">
      <dgm:prSet/>
      <dgm:spPr/>
      <dgm:t>
        <a:bodyPr/>
        <a:lstStyle/>
        <a:p>
          <a:endParaRPr lang="en-US"/>
        </a:p>
      </dgm:t>
    </dgm:pt>
    <dgm:pt modelId="{1150F815-3F56-438C-86ED-C5ECD9FB5856}">
      <dgm:prSet/>
      <dgm:spPr/>
      <dgm:t>
        <a:bodyPr/>
        <a:lstStyle/>
        <a:p>
          <a:r>
            <a:rPr lang="en-GB" dirty="0">
              <a:latin typeface="Arial" panose="020B0604020202020204" pitchFamily="34" charset="0"/>
              <a:cs typeface="Arial" panose="020B0604020202020204" pitchFamily="34" charset="0"/>
            </a:rPr>
            <a:t>Who cares?</a:t>
          </a:r>
          <a:endParaRPr lang="en-US" dirty="0">
            <a:latin typeface="Arial" panose="020B0604020202020204" pitchFamily="34" charset="0"/>
            <a:cs typeface="Arial" panose="020B0604020202020204" pitchFamily="34" charset="0"/>
          </a:endParaRPr>
        </a:p>
      </dgm:t>
    </dgm:pt>
    <dgm:pt modelId="{BE665F5D-A9FF-4E2D-A61B-AEA4C23E0727}" type="parTrans" cxnId="{D0E0CFFC-6C74-48BF-8000-768556CB7F17}">
      <dgm:prSet/>
      <dgm:spPr/>
      <dgm:t>
        <a:bodyPr/>
        <a:lstStyle/>
        <a:p>
          <a:endParaRPr lang="en-US"/>
        </a:p>
      </dgm:t>
    </dgm:pt>
    <dgm:pt modelId="{70007470-C51F-4A18-99B4-F6E33C14FB2D}" type="sibTrans" cxnId="{D0E0CFFC-6C74-48BF-8000-768556CB7F17}">
      <dgm:prSet/>
      <dgm:spPr/>
      <dgm:t>
        <a:bodyPr/>
        <a:lstStyle/>
        <a:p>
          <a:endParaRPr lang="en-US"/>
        </a:p>
      </dgm:t>
    </dgm:pt>
    <dgm:pt modelId="{33EB9E72-5B5C-43C5-9BD8-2DFA531FA37A}">
      <dgm:prSet/>
      <dgm:spPr/>
      <dgm:t>
        <a:bodyPr/>
        <a:lstStyle/>
        <a:p>
          <a:r>
            <a:rPr lang="en-GB" dirty="0">
              <a:latin typeface="Arial" panose="020B0604020202020204" pitchFamily="34" charset="0"/>
              <a:cs typeface="Arial" panose="020B0604020202020204" pitchFamily="34" charset="0"/>
            </a:rPr>
            <a:t>Who can?</a:t>
          </a:r>
          <a:endParaRPr lang="en-US" dirty="0">
            <a:latin typeface="Arial" panose="020B0604020202020204" pitchFamily="34" charset="0"/>
            <a:cs typeface="Arial" panose="020B0604020202020204" pitchFamily="34" charset="0"/>
          </a:endParaRPr>
        </a:p>
      </dgm:t>
    </dgm:pt>
    <dgm:pt modelId="{86C230F9-4034-4E6D-B4A7-466A6F99022B}" type="parTrans" cxnId="{AF0997D0-81DE-465F-8E28-A46A7A7D9293}">
      <dgm:prSet/>
      <dgm:spPr/>
      <dgm:t>
        <a:bodyPr/>
        <a:lstStyle/>
        <a:p>
          <a:endParaRPr lang="en-US"/>
        </a:p>
      </dgm:t>
    </dgm:pt>
    <dgm:pt modelId="{8DB30E40-D022-4761-ADF1-D7A36889C46D}" type="sibTrans" cxnId="{AF0997D0-81DE-465F-8E28-A46A7A7D9293}">
      <dgm:prSet/>
      <dgm:spPr/>
      <dgm:t>
        <a:bodyPr/>
        <a:lstStyle/>
        <a:p>
          <a:endParaRPr lang="en-US"/>
        </a:p>
      </dgm:t>
    </dgm:pt>
    <dgm:pt modelId="{4246DF80-F173-4F97-81D1-D9DEA9BE43D3}" type="pres">
      <dgm:prSet presAssocID="{090F418D-97CB-4B29-A671-6F22A51582CF}" presName="Name0" presStyleCnt="0">
        <dgm:presLayoutVars>
          <dgm:chMax val="11"/>
          <dgm:chPref val="11"/>
          <dgm:dir/>
          <dgm:resizeHandles/>
        </dgm:presLayoutVars>
      </dgm:prSet>
      <dgm:spPr/>
    </dgm:pt>
    <dgm:pt modelId="{06792297-ECE1-4906-8F10-0926193A8AB2}" type="pres">
      <dgm:prSet presAssocID="{33EB9E72-5B5C-43C5-9BD8-2DFA531FA37A}" presName="Accent3" presStyleCnt="0"/>
      <dgm:spPr/>
    </dgm:pt>
    <dgm:pt modelId="{0253AF57-B796-4F54-85F8-538E5CED44A3}" type="pres">
      <dgm:prSet presAssocID="{33EB9E72-5B5C-43C5-9BD8-2DFA531FA37A}" presName="Accent" presStyleLbl="node1" presStyleIdx="0" presStyleCnt="6"/>
      <dgm:spPr/>
    </dgm:pt>
    <dgm:pt modelId="{39E8561E-7243-4A81-9A91-15EC6E98DCAB}" type="pres">
      <dgm:prSet presAssocID="{33EB9E72-5B5C-43C5-9BD8-2DFA531FA37A}" presName="ParentBackground3" presStyleCnt="0"/>
      <dgm:spPr/>
    </dgm:pt>
    <dgm:pt modelId="{C351D6AA-60DE-42E3-BBA3-FAB64913E6A3}" type="pres">
      <dgm:prSet presAssocID="{33EB9E72-5B5C-43C5-9BD8-2DFA531FA37A}" presName="ParentBackground" presStyleLbl="node1" presStyleIdx="1" presStyleCnt="6"/>
      <dgm:spPr/>
    </dgm:pt>
    <dgm:pt modelId="{83562B27-00C5-4018-BE9D-A9063F690D3C}" type="pres">
      <dgm:prSet presAssocID="{33EB9E72-5B5C-43C5-9BD8-2DFA531FA37A}" presName="Parent3" presStyleLbl="fgAcc0" presStyleIdx="0" presStyleCnt="0">
        <dgm:presLayoutVars>
          <dgm:chMax val="1"/>
          <dgm:chPref val="1"/>
          <dgm:bulletEnabled val="1"/>
        </dgm:presLayoutVars>
      </dgm:prSet>
      <dgm:spPr/>
    </dgm:pt>
    <dgm:pt modelId="{3297F8B6-429C-4598-8D5D-3703FAFA8F86}" type="pres">
      <dgm:prSet presAssocID="{1150F815-3F56-438C-86ED-C5ECD9FB5856}" presName="Accent2" presStyleCnt="0"/>
      <dgm:spPr/>
    </dgm:pt>
    <dgm:pt modelId="{528DD86D-4BC7-4C26-86CB-14E43359C602}" type="pres">
      <dgm:prSet presAssocID="{1150F815-3F56-438C-86ED-C5ECD9FB5856}" presName="Accent" presStyleLbl="node1" presStyleIdx="2" presStyleCnt="6"/>
      <dgm:spPr/>
    </dgm:pt>
    <dgm:pt modelId="{E3760398-D3A1-418C-A886-A3C1A86CB4D5}" type="pres">
      <dgm:prSet presAssocID="{1150F815-3F56-438C-86ED-C5ECD9FB5856}" presName="ParentBackground2" presStyleCnt="0"/>
      <dgm:spPr/>
    </dgm:pt>
    <dgm:pt modelId="{6E4D3694-E423-4E4A-9DA2-AEA2EFD9E9BB}" type="pres">
      <dgm:prSet presAssocID="{1150F815-3F56-438C-86ED-C5ECD9FB5856}" presName="ParentBackground" presStyleLbl="node1" presStyleIdx="3" presStyleCnt="6"/>
      <dgm:spPr/>
    </dgm:pt>
    <dgm:pt modelId="{0C272657-55FF-4400-A454-74AF0A34115E}" type="pres">
      <dgm:prSet presAssocID="{1150F815-3F56-438C-86ED-C5ECD9FB5856}" presName="Parent2" presStyleLbl="fgAcc0" presStyleIdx="0" presStyleCnt="0">
        <dgm:presLayoutVars>
          <dgm:chMax val="1"/>
          <dgm:chPref val="1"/>
          <dgm:bulletEnabled val="1"/>
        </dgm:presLayoutVars>
      </dgm:prSet>
      <dgm:spPr/>
    </dgm:pt>
    <dgm:pt modelId="{07494006-8720-45D1-BF95-9FC179946239}" type="pres">
      <dgm:prSet presAssocID="{382482DD-459A-416C-9BDA-E645CDC2DEBA}" presName="Accent1" presStyleCnt="0"/>
      <dgm:spPr/>
    </dgm:pt>
    <dgm:pt modelId="{2C71D763-0020-49B1-9B7F-F90AE0DDA5AB}" type="pres">
      <dgm:prSet presAssocID="{382482DD-459A-416C-9BDA-E645CDC2DEBA}" presName="Accent" presStyleLbl="node1" presStyleIdx="4" presStyleCnt="6"/>
      <dgm:spPr/>
    </dgm:pt>
    <dgm:pt modelId="{EA3D47DC-7F79-42A8-B1D3-173AC75F71E1}" type="pres">
      <dgm:prSet presAssocID="{382482DD-459A-416C-9BDA-E645CDC2DEBA}" presName="ParentBackground1" presStyleCnt="0"/>
      <dgm:spPr/>
    </dgm:pt>
    <dgm:pt modelId="{893E7F67-30B9-4765-B2FB-1FDCD4A6B4DA}" type="pres">
      <dgm:prSet presAssocID="{382482DD-459A-416C-9BDA-E645CDC2DEBA}" presName="ParentBackground" presStyleLbl="node1" presStyleIdx="5" presStyleCnt="6"/>
      <dgm:spPr/>
    </dgm:pt>
    <dgm:pt modelId="{BE632E3D-5A39-4D78-B28D-FD91161B569D}" type="pres">
      <dgm:prSet presAssocID="{382482DD-459A-416C-9BDA-E645CDC2DEBA}" presName="Parent1" presStyleLbl="fgAcc0" presStyleIdx="0" presStyleCnt="0">
        <dgm:presLayoutVars>
          <dgm:chMax val="1"/>
          <dgm:chPref val="1"/>
          <dgm:bulletEnabled val="1"/>
        </dgm:presLayoutVars>
      </dgm:prSet>
      <dgm:spPr/>
    </dgm:pt>
  </dgm:ptLst>
  <dgm:cxnLst>
    <dgm:cxn modelId="{F60CD115-20A3-4059-91B3-7E4E9AF59A0B}" type="presOf" srcId="{382482DD-459A-416C-9BDA-E645CDC2DEBA}" destId="{893E7F67-30B9-4765-B2FB-1FDCD4A6B4DA}" srcOrd="0" destOrd="0" presId="urn:microsoft.com/office/officeart/2018/layout/CircleProcess"/>
    <dgm:cxn modelId="{34DD281A-3E31-4A0E-A407-196E15CAA1E1}" type="presOf" srcId="{33EB9E72-5B5C-43C5-9BD8-2DFA531FA37A}" destId="{83562B27-00C5-4018-BE9D-A9063F690D3C}" srcOrd="1" destOrd="0" presId="urn:microsoft.com/office/officeart/2018/layout/CircleProcess"/>
    <dgm:cxn modelId="{4EF33345-8ADB-46EC-90F3-449FCE54FC29}" srcId="{090F418D-97CB-4B29-A671-6F22A51582CF}" destId="{382482DD-459A-416C-9BDA-E645CDC2DEBA}" srcOrd="0" destOrd="0" parTransId="{7AE67DAF-7741-4119-AFD0-D90B1457153B}" sibTransId="{A048F58C-7E44-4D6E-92F3-854FEFD94187}"/>
    <dgm:cxn modelId="{8EE06CB8-872B-464B-AF4B-A17FF632A880}" type="presOf" srcId="{382482DD-459A-416C-9BDA-E645CDC2DEBA}" destId="{BE632E3D-5A39-4D78-B28D-FD91161B569D}" srcOrd="1" destOrd="0" presId="urn:microsoft.com/office/officeart/2018/layout/CircleProcess"/>
    <dgm:cxn modelId="{1948ECBC-1A69-415D-A59B-DC8771F12D38}" type="presOf" srcId="{1150F815-3F56-438C-86ED-C5ECD9FB5856}" destId="{6E4D3694-E423-4E4A-9DA2-AEA2EFD9E9BB}" srcOrd="0" destOrd="0" presId="urn:microsoft.com/office/officeart/2018/layout/CircleProcess"/>
    <dgm:cxn modelId="{9BEDEACE-CB02-478C-84C3-AFED1A23F97F}" type="presOf" srcId="{33EB9E72-5B5C-43C5-9BD8-2DFA531FA37A}" destId="{C351D6AA-60DE-42E3-BBA3-FAB64913E6A3}" srcOrd="0" destOrd="0" presId="urn:microsoft.com/office/officeart/2018/layout/CircleProcess"/>
    <dgm:cxn modelId="{AF0997D0-81DE-465F-8E28-A46A7A7D9293}" srcId="{090F418D-97CB-4B29-A671-6F22A51582CF}" destId="{33EB9E72-5B5C-43C5-9BD8-2DFA531FA37A}" srcOrd="2" destOrd="0" parTransId="{86C230F9-4034-4E6D-B4A7-466A6F99022B}" sibTransId="{8DB30E40-D022-4761-ADF1-D7A36889C46D}"/>
    <dgm:cxn modelId="{2B3B16D6-5114-4DD8-9172-DA84EA5E3615}" type="presOf" srcId="{1150F815-3F56-438C-86ED-C5ECD9FB5856}" destId="{0C272657-55FF-4400-A454-74AF0A34115E}" srcOrd="1" destOrd="0" presId="urn:microsoft.com/office/officeart/2018/layout/CircleProcess"/>
    <dgm:cxn modelId="{386605E8-2DEC-40FE-9D6E-D6863964AB60}" type="presOf" srcId="{090F418D-97CB-4B29-A671-6F22A51582CF}" destId="{4246DF80-F173-4F97-81D1-D9DEA9BE43D3}" srcOrd="0" destOrd="0" presId="urn:microsoft.com/office/officeart/2018/layout/CircleProcess"/>
    <dgm:cxn modelId="{D0E0CFFC-6C74-48BF-8000-768556CB7F17}" srcId="{090F418D-97CB-4B29-A671-6F22A51582CF}" destId="{1150F815-3F56-438C-86ED-C5ECD9FB5856}" srcOrd="1" destOrd="0" parTransId="{BE665F5D-A9FF-4E2D-A61B-AEA4C23E0727}" sibTransId="{70007470-C51F-4A18-99B4-F6E33C14FB2D}"/>
    <dgm:cxn modelId="{BA2BC82E-FED2-48BC-805A-F08301871CD9}" type="presParOf" srcId="{4246DF80-F173-4F97-81D1-D9DEA9BE43D3}" destId="{06792297-ECE1-4906-8F10-0926193A8AB2}" srcOrd="0" destOrd="0" presId="urn:microsoft.com/office/officeart/2018/layout/CircleProcess"/>
    <dgm:cxn modelId="{BCDD3B10-0D05-4DDA-99E4-6215BAA0E33D}" type="presParOf" srcId="{06792297-ECE1-4906-8F10-0926193A8AB2}" destId="{0253AF57-B796-4F54-85F8-538E5CED44A3}" srcOrd="0" destOrd="0" presId="urn:microsoft.com/office/officeart/2018/layout/CircleProcess"/>
    <dgm:cxn modelId="{69BA8AC8-95CD-4B14-9620-A857754C0897}" type="presParOf" srcId="{4246DF80-F173-4F97-81D1-D9DEA9BE43D3}" destId="{39E8561E-7243-4A81-9A91-15EC6E98DCAB}" srcOrd="1" destOrd="0" presId="urn:microsoft.com/office/officeart/2018/layout/CircleProcess"/>
    <dgm:cxn modelId="{771DCB1D-0862-49F8-A930-ED92C586F9A8}" type="presParOf" srcId="{39E8561E-7243-4A81-9A91-15EC6E98DCAB}" destId="{C351D6AA-60DE-42E3-BBA3-FAB64913E6A3}" srcOrd="0" destOrd="0" presId="urn:microsoft.com/office/officeart/2018/layout/CircleProcess"/>
    <dgm:cxn modelId="{0A0B3E4D-983E-47CD-A5C3-452E114A16DE}" type="presParOf" srcId="{4246DF80-F173-4F97-81D1-D9DEA9BE43D3}" destId="{83562B27-00C5-4018-BE9D-A9063F690D3C}" srcOrd="2" destOrd="0" presId="urn:microsoft.com/office/officeart/2018/layout/CircleProcess"/>
    <dgm:cxn modelId="{319086A0-BAF6-406D-82A3-F83B54B2FA3E}" type="presParOf" srcId="{4246DF80-F173-4F97-81D1-D9DEA9BE43D3}" destId="{3297F8B6-429C-4598-8D5D-3703FAFA8F86}" srcOrd="3" destOrd="0" presId="urn:microsoft.com/office/officeart/2018/layout/CircleProcess"/>
    <dgm:cxn modelId="{EB515716-33B5-4517-831C-77AE35A0B2DC}" type="presParOf" srcId="{3297F8B6-429C-4598-8D5D-3703FAFA8F86}" destId="{528DD86D-4BC7-4C26-86CB-14E43359C602}" srcOrd="0" destOrd="0" presId="urn:microsoft.com/office/officeart/2018/layout/CircleProcess"/>
    <dgm:cxn modelId="{001232CE-84D9-4FDC-9E94-60BC6E7E7663}" type="presParOf" srcId="{4246DF80-F173-4F97-81D1-D9DEA9BE43D3}" destId="{E3760398-D3A1-418C-A886-A3C1A86CB4D5}" srcOrd="4" destOrd="0" presId="urn:microsoft.com/office/officeart/2018/layout/CircleProcess"/>
    <dgm:cxn modelId="{D620C9F3-EF01-4907-A208-D506187123AE}" type="presParOf" srcId="{E3760398-D3A1-418C-A886-A3C1A86CB4D5}" destId="{6E4D3694-E423-4E4A-9DA2-AEA2EFD9E9BB}" srcOrd="0" destOrd="0" presId="urn:microsoft.com/office/officeart/2018/layout/CircleProcess"/>
    <dgm:cxn modelId="{8AA84DBB-9D4B-450A-A4F0-B3D993E14B9A}" type="presParOf" srcId="{4246DF80-F173-4F97-81D1-D9DEA9BE43D3}" destId="{0C272657-55FF-4400-A454-74AF0A34115E}" srcOrd="5" destOrd="0" presId="urn:microsoft.com/office/officeart/2018/layout/CircleProcess"/>
    <dgm:cxn modelId="{D8D9304F-B9FA-46E4-9DD8-AC049725AA9C}" type="presParOf" srcId="{4246DF80-F173-4F97-81D1-D9DEA9BE43D3}" destId="{07494006-8720-45D1-BF95-9FC179946239}" srcOrd="6" destOrd="0" presId="urn:microsoft.com/office/officeart/2018/layout/CircleProcess"/>
    <dgm:cxn modelId="{E687A2ED-810A-4D7C-A8D2-91D1830D2EA6}" type="presParOf" srcId="{07494006-8720-45D1-BF95-9FC179946239}" destId="{2C71D763-0020-49B1-9B7F-F90AE0DDA5AB}" srcOrd="0" destOrd="0" presId="urn:microsoft.com/office/officeart/2018/layout/CircleProcess"/>
    <dgm:cxn modelId="{5EF4B7B4-EF1B-4A33-9D82-A6ADFC1CC43A}" type="presParOf" srcId="{4246DF80-F173-4F97-81D1-D9DEA9BE43D3}" destId="{EA3D47DC-7F79-42A8-B1D3-173AC75F71E1}" srcOrd="7" destOrd="0" presId="urn:microsoft.com/office/officeart/2018/layout/CircleProcess"/>
    <dgm:cxn modelId="{AABDC096-C5BF-47AF-B852-5DB3DE301B1A}" type="presParOf" srcId="{EA3D47DC-7F79-42A8-B1D3-173AC75F71E1}" destId="{893E7F67-30B9-4765-B2FB-1FDCD4A6B4DA}" srcOrd="0" destOrd="0" presId="urn:microsoft.com/office/officeart/2018/layout/CircleProcess"/>
    <dgm:cxn modelId="{41897E12-7DA0-4EF6-ACD8-7BFF37D38AE2}" type="presParOf" srcId="{4246DF80-F173-4F97-81D1-D9DEA9BE43D3}" destId="{BE632E3D-5A39-4D78-B28D-FD91161B569D}" srcOrd="8" destOrd="0" presId="urn:microsoft.com/office/officeart/2018/layout/Circle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A0D8A2A-C7E8-4ABC-840B-184E09BA7C7F}" type="doc">
      <dgm:prSet loTypeId="urn:microsoft.com/office/officeart/2005/8/layout/target3" loCatId="relationship" qsTypeId="urn:microsoft.com/office/officeart/2005/8/quickstyle/simple1" qsCatId="simple" csTypeId="urn:microsoft.com/office/officeart/2005/8/colors/colorful2" csCatId="colorful" phldr="1"/>
      <dgm:spPr/>
      <dgm:t>
        <a:bodyPr/>
        <a:lstStyle/>
        <a:p>
          <a:endParaRPr lang="en-GB"/>
        </a:p>
      </dgm:t>
    </dgm:pt>
    <dgm:pt modelId="{9D39ED2D-2577-408C-984C-DB8F726E0DCD}">
      <dgm:prSet phldrT="[Text]"/>
      <dgm:spPr/>
      <dgm:t>
        <a:bodyPr/>
        <a:lstStyle/>
        <a:p>
          <a:r>
            <a:rPr lang="en-GB" dirty="0">
              <a:latin typeface="Arial" panose="020B0604020202020204" pitchFamily="34" charset="0"/>
              <a:cs typeface="Arial" panose="020B0604020202020204" pitchFamily="34" charset="0"/>
            </a:rPr>
            <a:t>Peripheral Network</a:t>
          </a:r>
        </a:p>
      </dgm:t>
    </dgm:pt>
    <dgm:pt modelId="{440A1D49-0787-49B0-936A-E7CC0DE86E2A}" type="parTrans" cxnId="{0B3E1084-2791-4107-9255-DEF10B3791D0}">
      <dgm:prSet/>
      <dgm:spPr/>
      <dgm:t>
        <a:bodyPr/>
        <a:lstStyle/>
        <a:p>
          <a:endParaRPr lang="en-GB"/>
        </a:p>
      </dgm:t>
    </dgm:pt>
    <dgm:pt modelId="{3360D7D8-8BD6-4331-A85D-A77AE170700A}" type="sibTrans" cxnId="{0B3E1084-2791-4107-9255-DEF10B3791D0}">
      <dgm:prSet/>
      <dgm:spPr/>
      <dgm:t>
        <a:bodyPr/>
        <a:lstStyle/>
        <a:p>
          <a:endParaRPr lang="en-GB"/>
        </a:p>
      </dgm:t>
    </dgm:pt>
    <dgm:pt modelId="{01B3F0A1-BD37-4631-9C81-A04E7F0489F4}">
      <dgm:prSet phldrT="[Text]"/>
      <dgm:spPr/>
      <dgm:t>
        <a:bodyPr/>
        <a:lstStyle/>
        <a:p>
          <a:r>
            <a:rPr lang="en-GB" dirty="0">
              <a:latin typeface="Arial" panose="020B0604020202020204" pitchFamily="34" charset="0"/>
              <a:cs typeface="Arial" panose="020B0604020202020204" pitchFamily="34" charset="0"/>
            </a:rPr>
            <a:t>Outside the Organisation</a:t>
          </a:r>
        </a:p>
      </dgm:t>
    </dgm:pt>
    <dgm:pt modelId="{A984A751-026D-47F6-8A02-CA7B6F5DC6BD}" type="parTrans" cxnId="{CEE4E383-54C5-40D2-A63F-8C647F444F2A}">
      <dgm:prSet/>
      <dgm:spPr/>
      <dgm:t>
        <a:bodyPr/>
        <a:lstStyle/>
        <a:p>
          <a:endParaRPr lang="en-GB"/>
        </a:p>
      </dgm:t>
    </dgm:pt>
    <dgm:pt modelId="{13DE697F-2104-41AE-B25A-A40236956F53}" type="sibTrans" cxnId="{CEE4E383-54C5-40D2-A63F-8C647F444F2A}">
      <dgm:prSet/>
      <dgm:spPr/>
      <dgm:t>
        <a:bodyPr/>
        <a:lstStyle/>
        <a:p>
          <a:endParaRPr lang="en-GB"/>
        </a:p>
      </dgm:t>
    </dgm:pt>
    <dgm:pt modelId="{EB612273-16D3-4502-B0DE-C46E41CF3B03}">
      <dgm:prSet phldrT="[Text]"/>
      <dgm:spPr/>
      <dgm:t>
        <a:bodyPr/>
        <a:lstStyle/>
        <a:p>
          <a:r>
            <a:rPr lang="en-GB" dirty="0">
              <a:latin typeface="Arial" panose="020B0604020202020204" pitchFamily="34" charset="0"/>
              <a:cs typeface="Arial" panose="020B0604020202020204" pitchFamily="34" charset="0"/>
            </a:rPr>
            <a:t>No Formal Authority</a:t>
          </a:r>
        </a:p>
      </dgm:t>
    </dgm:pt>
    <dgm:pt modelId="{4849F869-7274-4D2D-B8A9-3951E0DB9020}" type="parTrans" cxnId="{03E0C6B0-12BD-4356-98EB-5D118FD42350}">
      <dgm:prSet/>
      <dgm:spPr/>
      <dgm:t>
        <a:bodyPr/>
        <a:lstStyle/>
        <a:p>
          <a:endParaRPr lang="en-GB"/>
        </a:p>
      </dgm:t>
    </dgm:pt>
    <dgm:pt modelId="{76F5EFB5-CB0A-4FCB-A045-2D48A023A6AE}" type="sibTrans" cxnId="{03E0C6B0-12BD-4356-98EB-5D118FD42350}">
      <dgm:prSet/>
      <dgm:spPr/>
      <dgm:t>
        <a:bodyPr/>
        <a:lstStyle/>
        <a:p>
          <a:endParaRPr lang="en-GB"/>
        </a:p>
      </dgm:t>
    </dgm:pt>
    <dgm:pt modelId="{AFBE007E-24EC-4673-90FB-78DE781D590F}">
      <dgm:prSet phldrT="[Text]"/>
      <dgm:spPr/>
      <dgm:t>
        <a:bodyPr/>
        <a:lstStyle/>
        <a:p>
          <a:r>
            <a:rPr lang="en-GB" dirty="0">
              <a:latin typeface="Arial" panose="020B0604020202020204" pitchFamily="34" charset="0"/>
              <a:cs typeface="Arial" panose="020B0604020202020204" pitchFamily="34" charset="0"/>
            </a:rPr>
            <a:t>Outer Network </a:t>
          </a:r>
        </a:p>
      </dgm:t>
    </dgm:pt>
    <dgm:pt modelId="{6AE3B672-24D2-487C-A31E-523942D0FDD3}" type="parTrans" cxnId="{F11C3C6F-A749-4AA1-BC9A-510022FFC574}">
      <dgm:prSet/>
      <dgm:spPr/>
      <dgm:t>
        <a:bodyPr/>
        <a:lstStyle/>
        <a:p>
          <a:endParaRPr lang="en-GB"/>
        </a:p>
      </dgm:t>
    </dgm:pt>
    <dgm:pt modelId="{43EA9F8B-ABC0-4195-BF79-F437873F669D}" type="sibTrans" cxnId="{F11C3C6F-A749-4AA1-BC9A-510022FFC574}">
      <dgm:prSet/>
      <dgm:spPr/>
      <dgm:t>
        <a:bodyPr/>
        <a:lstStyle/>
        <a:p>
          <a:endParaRPr lang="en-GB"/>
        </a:p>
      </dgm:t>
    </dgm:pt>
    <dgm:pt modelId="{7979ACEF-56CB-4D30-8D8F-BA6BB633B9B1}">
      <dgm:prSet phldrT="[Text]"/>
      <dgm:spPr/>
      <dgm:t>
        <a:bodyPr/>
        <a:lstStyle/>
        <a:p>
          <a:r>
            <a:rPr lang="en-GB" dirty="0">
              <a:latin typeface="Arial" panose="020B0604020202020204" pitchFamily="34" charset="0"/>
              <a:cs typeface="Arial" panose="020B0604020202020204" pitchFamily="34" charset="0"/>
            </a:rPr>
            <a:t>Wider Organisation</a:t>
          </a:r>
        </a:p>
      </dgm:t>
    </dgm:pt>
    <dgm:pt modelId="{57B047DB-2F0A-45AA-BCE4-F3469EC439D4}" type="parTrans" cxnId="{A1E42D58-F6DB-4DF3-AD79-47C821BBE195}">
      <dgm:prSet/>
      <dgm:spPr/>
      <dgm:t>
        <a:bodyPr/>
        <a:lstStyle/>
        <a:p>
          <a:endParaRPr lang="en-GB"/>
        </a:p>
      </dgm:t>
    </dgm:pt>
    <dgm:pt modelId="{CB8AF78B-B37D-4586-B5ED-719C5F4E6072}" type="sibTrans" cxnId="{A1E42D58-F6DB-4DF3-AD79-47C821BBE195}">
      <dgm:prSet/>
      <dgm:spPr/>
      <dgm:t>
        <a:bodyPr/>
        <a:lstStyle/>
        <a:p>
          <a:endParaRPr lang="en-GB"/>
        </a:p>
      </dgm:t>
    </dgm:pt>
    <dgm:pt modelId="{20542F9D-4F17-4320-93C3-2B92C40F0EA4}">
      <dgm:prSet phldrT="[Text]"/>
      <dgm:spPr/>
      <dgm:t>
        <a:bodyPr/>
        <a:lstStyle/>
        <a:p>
          <a:r>
            <a:rPr lang="en-GB" dirty="0">
              <a:latin typeface="Arial" panose="020B0604020202020204" pitchFamily="34" charset="0"/>
              <a:cs typeface="Arial" panose="020B0604020202020204" pitchFamily="34" charset="0"/>
            </a:rPr>
            <a:t>Diminishing Formal  Authority</a:t>
          </a:r>
        </a:p>
      </dgm:t>
    </dgm:pt>
    <dgm:pt modelId="{7B3E1934-1A44-4978-B5A2-B08915223D12}" type="parTrans" cxnId="{029C9FD2-D493-4D17-8CA0-CB136DE33EB0}">
      <dgm:prSet/>
      <dgm:spPr/>
      <dgm:t>
        <a:bodyPr/>
        <a:lstStyle/>
        <a:p>
          <a:endParaRPr lang="en-GB"/>
        </a:p>
      </dgm:t>
    </dgm:pt>
    <dgm:pt modelId="{1994653F-0EAB-4A81-BBE1-10E86ADEA365}" type="sibTrans" cxnId="{029C9FD2-D493-4D17-8CA0-CB136DE33EB0}">
      <dgm:prSet/>
      <dgm:spPr/>
      <dgm:t>
        <a:bodyPr/>
        <a:lstStyle/>
        <a:p>
          <a:endParaRPr lang="en-GB"/>
        </a:p>
      </dgm:t>
    </dgm:pt>
    <dgm:pt modelId="{DB67F810-670A-4673-8E9A-78D996F37D4B}">
      <dgm:prSet phldrT="[Text]"/>
      <dgm:spPr/>
      <dgm:t>
        <a:bodyPr/>
        <a:lstStyle/>
        <a:p>
          <a:r>
            <a:rPr lang="en-GB" dirty="0">
              <a:latin typeface="Arial" panose="020B0604020202020204" pitchFamily="34" charset="0"/>
              <a:cs typeface="Arial" panose="020B0604020202020204" pitchFamily="34" charset="0"/>
            </a:rPr>
            <a:t>Inner Network</a:t>
          </a:r>
        </a:p>
      </dgm:t>
    </dgm:pt>
    <dgm:pt modelId="{34B6A9B5-6F4E-4600-987B-AF8A05874681}" type="parTrans" cxnId="{522D6909-497D-4069-B58F-63BE9FC3A75C}">
      <dgm:prSet/>
      <dgm:spPr/>
      <dgm:t>
        <a:bodyPr/>
        <a:lstStyle/>
        <a:p>
          <a:endParaRPr lang="en-GB"/>
        </a:p>
      </dgm:t>
    </dgm:pt>
    <dgm:pt modelId="{3595D726-1D4F-477C-A3AC-E329B6842044}" type="sibTrans" cxnId="{522D6909-497D-4069-B58F-63BE9FC3A75C}">
      <dgm:prSet/>
      <dgm:spPr/>
      <dgm:t>
        <a:bodyPr/>
        <a:lstStyle/>
        <a:p>
          <a:endParaRPr lang="en-GB"/>
        </a:p>
      </dgm:t>
    </dgm:pt>
    <dgm:pt modelId="{653BE2E2-9867-4E3D-810B-A6BD0E8FA6A5}">
      <dgm:prSet phldrT="[Text]"/>
      <dgm:spPr/>
      <dgm:t>
        <a:bodyPr/>
        <a:lstStyle/>
        <a:p>
          <a:r>
            <a:rPr lang="en-GB" dirty="0">
              <a:latin typeface="Arial" panose="020B0604020202020204" pitchFamily="34" charset="0"/>
              <a:cs typeface="Arial" panose="020B0604020202020204" pitchFamily="34" charset="0"/>
            </a:rPr>
            <a:t>Team or Department</a:t>
          </a:r>
        </a:p>
      </dgm:t>
    </dgm:pt>
    <dgm:pt modelId="{E2FAB2EC-638E-43B6-863D-DEA62EB120ED}" type="parTrans" cxnId="{4399B3B9-99DA-4B73-818C-696FA44F10FA}">
      <dgm:prSet/>
      <dgm:spPr/>
      <dgm:t>
        <a:bodyPr/>
        <a:lstStyle/>
        <a:p>
          <a:endParaRPr lang="en-GB"/>
        </a:p>
      </dgm:t>
    </dgm:pt>
    <dgm:pt modelId="{F7A610DC-79B3-4721-BFF4-A2F11062678F}" type="sibTrans" cxnId="{4399B3B9-99DA-4B73-818C-696FA44F10FA}">
      <dgm:prSet/>
      <dgm:spPr/>
      <dgm:t>
        <a:bodyPr/>
        <a:lstStyle/>
        <a:p>
          <a:endParaRPr lang="en-GB"/>
        </a:p>
      </dgm:t>
    </dgm:pt>
    <dgm:pt modelId="{20AB765D-1404-48B6-9116-E97559D7D5F5}">
      <dgm:prSet phldrT="[Text]"/>
      <dgm:spPr/>
      <dgm:t>
        <a:bodyPr/>
        <a:lstStyle/>
        <a:p>
          <a:r>
            <a:rPr lang="en-GB" dirty="0">
              <a:latin typeface="Arial" panose="020B0604020202020204" pitchFamily="34" charset="0"/>
              <a:cs typeface="Arial" panose="020B0604020202020204" pitchFamily="34" charset="0"/>
            </a:rPr>
            <a:t>Formal Authority</a:t>
          </a:r>
        </a:p>
      </dgm:t>
    </dgm:pt>
    <dgm:pt modelId="{0F94E75C-174B-4E58-B550-FDDE71B61386}" type="parTrans" cxnId="{B1511682-302B-4AC6-872D-0B1F5ABC3550}">
      <dgm:prSet/>
      <dgm:spPr/>
      <dgm:t>
        <a:bodyPr/>
        <a:lstStyle/>
        <a:p>
          <a:endParaRPr lang="en-GB"/>
        </a:p>
      </dgm:t>
    </dgm:pt>
    <dgm:pt modelId="{F72E82FF-F9D7-44E5-98B8-5CE106F642A5}" type="sibTrans" cxnId="{B1511682-302B-4AC6-872D-0B1F5ABC3550}">
      <dgm:prSet/>
      <dgm:spPr/>
      <dgm:t>
        <a:bodyPr/>
        <a:lstStyle/>
        <a:p>
          <a:endParaRPr lang="en-GB"/>
        </a:p>
      </dgm:t>
    </dgm:pt>
    <dgm:pt modelId="{143D16F1-F24E-4B06-9676-6E2E8215D676}" type="pres">
      <dgm:prSet presAssocID="{8A0D8A2A-C7E8-4ABC-840B-184E09BA7C7F}" presName="Name0" presStyleCnt="0">
        <dgm:presLayoutVars>
          <dgm:chMax val="7"/>
          <dgm:dir/>
          <dgm:animLvl val="lvl"/>
          <dgm:resizeHandles val="exact"/>
        </dgm:presLayoutVars>
      </dgm:prSet>
      <dgm:spPr/>
    </dgm:pt>
    <dgm:pt modelId="{93A2861F-BA53-41DB-9E85-796EC85674F7}" type="pres">
      <dgm:prSet presAssocID="{9D39ED2D-2577-408C-984C-DB8F726E0DCD}" presName="circle1" presStyleLbl="node1" presStyleIdx="0" presStyleCnt="3"/>
      <dgm:spPr/>
    </dgm:pt>
    <dgm:pt modelId="{6824A2AC-3139-46CB-A362-F10FA68328E5}" type="pres">
      <dgm:prSet presAssocID="{9D39ED2D-2577-408C-984C-DB8F726E0DCD}" presName="space" presStyleCnt="0"/>
      <dgm:spPr/>
    </dgm:pt>
    <dgm:pt modelId="{6639B0BB-4745-40C7-8EAE-782C1240C8F3}" type="pres">
      <dgm:prSet presAssocID="{9D39ED2D-2577-408C-984C-DB8F726E0DCD}" presName="rect1" presStyleLbl="alignAcc1" presStyleIdx="0" presStyleCnt="3"/>
      <dgm:spPr/>
    </dgm:pt>
    <dgm:pt modelId="{6A9D4A63-5758-4A95-BDED-9F01F0CAC8F5}" type="pres">
      <dgm:prSet presAssocID="{AFBE007E-24EC-4673-90FB-78DE781D590F}" presName="vertSpace2" presStyleLbl="node1" presStyleIdx="0" presStyleCnt="3"/>
      <dgm:spPr/>
    </dgm:pt>
    <dgm:pt modelId="{6D125E3F-7549-4410-BC6B-D0C16F76723B}" type="pres">
      <dgm:prSet presAssocID="{AFBE007E-24EC-4673-90FB-78DE781D590F}" presName="circle2" presStyleLbl="node1" presStyleIdx="1" presStyleCnt="3"/>
      <dgm:spPr/>
    </dgm:pt>
    <dgm:pt modelId="{EA8FC2DD-FF27-457D-9E25-0301A9D7C286}" type="pres">
      <dgm:prSet presAssocID="{AFBE007E-24EC-4673-90FB-78DE781D590F}" presName="rect2" presStyleLbl="alignAcc1" presStyleIdx="1" presStyleCnt="3"/>
      <dgm:spPr/>
    </dgm:pt>
    <dgm:pt modelId="{5F31B6CE-4AC7-40C1-A1C4-6E3F36425846}" type="pres">
      <dgm:prSet presAssocID="{DB67F810-670A-4673-8E9A-78D996F37D4B}" presName="vertSpace3" presStyleLbl="node1" presStyleIdx="1" presStyleCnt="3"/>
      <dgm:spPr/>
    </dgm:pt>
    <dgm:pt modelId="{4717D306-9F3F-4266-8117-B050F97CE0EB}" type="pres">
      <dgm:prSet presAssocID="{DB67F810-670A-4673-8E9A-78D996F37D4B}" presName="circle3" presStyleLbl="node1" presStyleIdx="2" presStyleCnt="3"/>
      <dgm:spPr/>
    </dgm:pt>
    <dgm:pt modelId="{3455AE75-044B-4A69-A116-04F04B62A2F7}" type="pres">
      <dgm:prSet presAssocID="{DB67F810-670A-4673-8E9A-78D996F37D4B}" presName="rect3" presStyleLbl="alignAcc1" presStyleIdx="2" presStyleCnt="3"/>
      <dgm:spPr/>
    </dgm:pt>
    <dgm:pt modelId="{395C55D9-2FA8-4929-9795-3FB27A930B4F}" type="pres">
      <dgm:prSet presAssocID="{9D39ED2D-2577-408C-984C-DB8F726E0DCD}" presName="rect1ParTx" presStyleLbl="alignAcc1" presStyleIdx="2" presStyleCnt="3">
        <dgm:presLayoutVars>
          <dgm:chMax val="1"/>
          <dgm:bulletEnabled val="1"/>
        </dgm:presLayoutVars>
      </dgm:prSet>
      <dgm:spPr/>
    </dgm:pt>
    <dgm:pt modelId="{C60B55F9-D2F3-4026-A9C7-A812D3796B2B}" type="pres">
      <dgm:prSet presAssocID="{9D39ED2D-2577-408C-984C-DB8F726E0DCD}" presName="rect1ChTx" presStyleLbl="alignAcc1" presStyleIdx="2" presStyleCnt="3">
        <dgm:presLayoutVars>
          <dgm:bulletEnabled val="1"/>
        </dgm:presLayoutVars>
      </dgm:prSet>
      <dgm:spPr/>
    </dgm:pt>
    <dgm:pt modelId="{02AF010D-D111-4901-986E-6910EFFF6C4B}" type="pres">
      <dgm:prSet presAssocID="{AFBE007E-24EC-4673-90FB-78DE781D590F}" presName="rect2ParTx" presStyleLbl="alignAcc1" presStyleIdx="2" presStyleCnt="3">
        <dgm:presLayoutVars>
          <dgm:chMax val="1"/>
          <dgm:bulletEnabled val="1"/>
        </dgm:presLayoutVars>
      </dgm:prSet>
      <dgm:spPr/>
    </dgm:pt>
    <dgm:pt modelId="{A0E3E30D-4182-4FD0-9F5D-75E1E47E528D}" type="pres">
      <dgm:prSet presAssocID="{AFBE007E-24EC-4673-90FB-78DE781D590F}" presName="rect2ChTx" presStyleLbl="alignAcc1" presStyleIdx="2" presStyleCnt="3">
        <dgm:presLayoutVars>
          <dgm:bulletEnabled val="1"/>
        </dgm:presLayoutVars>
      </dgm:prSet>
      <dgm:spPr/>
    </dgm:pt>
    <dgm:pt modelId="{4728243F-553F-435F-83AB-4BBCD8A9CC98}" type="pres">
      <dgm:prSet presAssocID="{DB67F810-670A-4673-8E9A-78D996F37D4B}" presName="rect3ParTx" presStyleLbl="alignAcc1" presStyleIdx="2" presStyleCnt="3">
        <dgm:presLayoutVars>
          <dgm:chMax val="1"/>
          <dgm:bulletEnabled val="1"/>
        </dgm:presLayoutVars>
      </dgm:prSet>
      <dgm:spPr/>
    </dgm:pt>
    <dgm:pt modelId="{E783A12B-36F5-4BA0-91DD-8566FDFAA049}" type="pres">
      <dgm:prSet presAssocID="{DB67F810-670A-4673-8E9A-78D996F37D4B}" presName="rect3ChTx" presStyleLbl="alignAcc1" presStyleIdx="2" presStyleCnt="3">
        <dgm:presLayoutVars>
          <dgm:bulletEnabled val="1"/>
        </dgm:presLayoutVars>
      </dgm:prSet>
      <dgm:spPr/>
    </dgm:pt>
  </dgm:ptLst>
  <dgm:cxnLst>
    <dgm:cxn modelId="{F3239F07-3264-43A7-A83D-D7B44F858DDC}" type="presOf" srcId="{9D39ED2D-2577-408C-984C-DB8F726E0DCD}" destId="{6639B0BB-4745-40C7-8EAE-782C1240C8F3}" srcOrd="0" destOrd="0" presId="urn:microsoft.com/office/officeart/2005/8/layout/target3"/>
    <dgm:cxn modelId="{522D6909-497D-4069-B58F-63BE9FC3A75C}" srcId="{8A0D8A2A-C7E8-4ABC-840B-184E09BA7C7F}" destId="{DB67F810-670A-4673-8E9A-78D996F37D4B}" srcOrd="2" destOrd="0" parTransId="{34B6A9B5-6F4E-4600-987B-AF8A05874681}" sibTransId="{3595D726-1D4F-477C-A3AC-E329B6842044}"/>
    <dgm:cxn modelId="{7C7AA212-4339-4812-B185-5C475AF3039A}" type="presOf" srcId="{DB67F810-670A-4673-8E9A-78D996F37D4B}" destId="{4728243F-553F-435F-83AB-4BBCD8A9CC98}" srcOrd="1" destOrd="0" presId="urn:microsoft.com/office/officeart/2005/8/layout/target3"/>
    <dgm:cxn modelId="{E13EF33D-9CB6-4E79-B17C-E3BC0E5A29EF}" type="presOf" srcId="{7979ACEF-56CB-4D30-8D8F-BA6BB633B9B1}" destId="{A0E3E30D-4182-4FD0-9F5D-75E1E47E528D}" srcOrd="0" destOrd="0" presId="urn:microsoft.com/office/officeart/2005/8/layout/target3"/>
    <dgm:cxn modelId="{65C33163-F8A0-434C-A87E-DDCF1B817366}" type="presOf" srcId="{01B3F0A1-BD37-4631-9C81-A04E7F0489F4}" destId="{C60B55F9-D2F3-4026-A9C7-A812D3796B2B}" srcOrd="0" destOrd="0" presId="urn:microsoft.com/office/officeart/2005/8/layout/target3"/>
    <dgm:cxn modelId="{F11C3C6F-A749-4AA1-BC9A-510022FFC574}" srcId="{8A0D8A2A-C7E8-4ABC-840B-184E09BA7C7F}" destId="{AFBE007E-24EC-4673-90FB-78DE781D590F}" srcOrd="1" destOrd="0" parTransId="{6AE3B672-24D2-487C-A31E-523942D0FDD3}" sibTransId="{43EA9F8B-ABC0-4195-BF79-F437873F669D}"/>
    <dgm:cxn modelId="{67373075-37A5-4AC3-8743-893902307678}" type="presOf" srcId="{8A0D8A2A-C7E8-4ABC-840B-184E09BA7C7F}" destId="{143D16F1-F24E-4B06-9676-6E2E8215D676}" srcOrd="0" destOrd="0" presId="urn:microsoft.com/office/officeart/2005/8/layout/target3"/>
    <dgm:cxn modelId="{A1E42D58-F6DB-4DF3-AD79-47C821BBE195}" srcId="{AFBE007E-24EC-4673-90FB-78DE781D590F}" destId="{7979ACEF-56CB-4D30-8D8F-BA6BB633B9B1}" srcOrd="0" destOrd="0" parTransId="{57B047DB-2F0A-45AA-BCE4-F3469EC439D4}" sibTransId="{CB8AF78B-B37D-4586-B5ED-719C5F4E6072}"/>
    <dgm:cxn modelId="{B4C6337E-7980-4699-AC21-8605C03A5B5B}" type="presOf" srcId="{AFBE007E-24EC-4673-90FB-78DE781D590F}" destId="{02AF010D-D111-4901-986E-6910EFFF6C4B}" srcOrd="1" destOrd="0" presId="urn:microsoft.com/office/officeart/2005/8/layout/target3"/>
    <dgm:cxn modelId="{B1511682-302B-4AC6-872D-0B1F5ABC3550}" srcId="{DB67F810-670A-4673-8E9A-78D996F37D4B}" destId="{20AB765D-1404-48B6-9116-E97559D7D5F5}" srcOrd="1" destOrd="0" parTransId="{0F94E75C-174B-4E58-B550-FDDE71B61386}" sibTransId="{F72E82FF-F9D7-44E5-98B8-5CE106F642A5}"/>
    <dgm:cxn modelId="{59466A82-AA65-4142-834D-A2CF5C4F7150}" type="presOf" srcId="{EB612273-16D3-4502-B0DE-C46E41CF3B03}" destId="{C60B55F9-D2F3-4026-A9C7-A812D3796B2B}" srcOrd="0" destOrd="1" presId="urn:microsoft.com/office/officeart/2005/8/layout/target3"/>
    <dgm:cxn modelId="{CEE4E383-54C5-40D2-A63F-8C647F444F2A}" srcId="{9D39ED2D-2577-408C-984C-DB8F726E0DCD}" destId="{01B3F0A1-BD37-4631-9C81-A04E7F0489F4}" srcOrd="0" destOrd="0" parTransId="{A984A751-026D-47F6-8A02-CA7B6F5DC6BD}" sibTransId="{13DE697F-2104-41AE-B25A-A40236956F53}"/>
    <dgm:cxn modelId="{0B3E1084-2791-4107-9255-DEF10B3791D0}" srcId="{8A0D8A2A-C7E8-4ABC-840B-184E09BA7C7F}" destId="{9D39ED2D-2577-408C-984C-DB8F726E0DCD}" srcOrd="0" destOrd="0" parTransId="{440A1D49-0787-49B0-936A-E7CC0DE86E2A}" sibTransId="{3360D7D8-8BD6-4331-A85D-A77AE170700A}"/>
    <dgm:cxn modelId="{C8D49797-328D-4C35-8752-BAEBADAE2578}" type="presOf" srcId="{20AB765D-1404-48B6-9116-E97559D7D5F5}" destId="{E783A12B-36F5-4BA0-91DD-8566FDFAA049}" srcOrd="0" destOrd="1" presId="urn:microsoft.com/office/officeart/2005/8/layout/target3"/>
    <dgm:cxn modelId="{293A309F-581E-4A0C-AEEB-DB6210BF62F7}" type="presOf" srcId="{DB67F810-670A-4673-8E9A-78D996F37D4B}" destId="{3455AE75-044B-4A69-A116-04F04B62A2F7}" srcOrd="0" destOrd="0" presId="urn:microsoft.com/office/officeart/2005/8/layout/target3"/>
    <dgm:cxn modelId="{8F329CAB-CCA6-4206-A763-B7433509A4F7}" type="presOf" srcId="{AFBE007E-24EC-4673-90FB-78DE781D590F}" destId="{EA8FC2DD-FF27-457D-9E25-0301A9D7C286}" srcOrd="0" destOrd="0" presId="urn:microsoft.com/office/officeart/2005/8/layout/target3"/>
    <dgm:cxn modelId="{03E0C6B0-12BD-4356-98EB-5D118FD42350}" srcId="{9D39ED2D-2577-408C-984C-DB8F726E0DCD}" destId="{EB612273-16D3-4502-B0DE-C46E41CF3B03}" srcOrd="1" destOrd="0" parTransId="{4849F869-7274-4D2D-B8A9-3951E0DB9020}" sibTransId="{76F5EFB5-CB0A-4FCB-A045-2D48A023A6AE}"/>
    <dgm:cxn modelId="{E79505B8-7158-439C-8D7D-AD3E22F32B51}" type="presOf" srcId="{653BE2E2-9867-4E3D-810B-A6BD0E8FA6A5}" destId="{E783A12B-36F5-4BA0-91DD-8566FDFAA049}" srcOrd="0" destOrd="0" presId="urn:microsoft.com/office/officeart/2005/8/layout/target3"/>
    <dgm:cxn modelId="{4399B3B9-99DA-4B73-818C-696FA44F10FA}" srcId="{DB67F810-670A-4673-8E9A-78D996F37D4B}" destId="{653BE2E2-9867-4E3D-810B-A6BD0E8FA6A5}" srcOrd="0" destOrd="0" parTransId="{E2FAB2EC-638E-43B6-863D-DEA62EB120ED}" sibTransId="{F7A610DC-79B3-4721-BFF4-A2F11062678F}"/>
    <dgm:cxn modelId="{FA7CE0C3-BDE2-4731-A807-86D2A9D6AD35}" type="presOf" srcId="{20542F9D-4F17-4320-93C3-2B92C40F0EA4}" destId="{A0E3E30D-4182-4FD0-9F5D-75E1E47E528D}" srcOrd="0" destOrd="1" presId="urn:microsoft.com/office/officeart/2005/8/layout/target3"/>
    <dgm:cxn modelId="{029C9FD2-D493-4D17-8CA0-CB136DE33EB0}" srcId="{AFBE007E-24EC-4673-90FB-78DE781D590F}" destId="{20542F9D-4F17-4320-93C3-2B92C40F0EA4}" srcOrd="1" destOrd="0" parTransId="{7B3E1934-1A44-4978-B5A2-B08915223D12}" sibTransId="{1994653F-0EAB-4A81-BBE1-10E86ADEA365}"/>
    <dgm:cxn modelId="{D334DBFD-C469-4470-9A59-3503C9475B0B}" type="presOf" srcId="{9D39ED2D-2577-408C-984C-DB8F726E0DCD}" destId="{395C55D9-2FA8-4929-9795-3FB27A930B4F}" srcOrd="1" destOrd="0" presId="urn:microsoft.com/office/officeart/2005/8/layout/target3"/>
    <dgm:cxn modelId="{2B5B17FC-7FFF-4E21-9254-7C9A130C7807}" type="presParOf" srcId="{143D16F1-F24E-4B06-9676-6E2E8215D676}" destId="{93A2861F-BA53-41DB-9E85-796EC85674F7}" srcOrd="0" destOrd="0" presId="urn:microsoft.com/office/officeart/2005/8/layout/target3"/>
    <dgm:cxn modelId="{998695E8-909F-440B-ACC8-5CEBF4F9AF25}" type="presParOf" srcId="{143D16F1-F24E-4B06-9676-6E2E8215D676}" destId="{6824A2AC-3139-46CB-A362-F10FA68328E5}" srcOrd="1" destOrd="0" presId="urn:microsoft.com/office/officeart/2005/8/layout/target3"/>
    <dgm:cxn modelId="{A957D2B8-2471-4C2A-A044-E000D40A2685}" type="presParOf" srcId="{143D16F1-F24E-4B06-9676-6E2E8215D676}" destId="{6639B0BB-4745-40C7-8EAE-782C1240C8F3}" srcOrd="2" destOrd="0" presId="urn:microsoft.com/office/officeart/2005/8/layout/target3"/>
    <dgm:cxn modelId="{B537B98B-2359-40D0-9C11-EBEC297138E3}" type="presParOf" srcId="{143D16F1-F24E-4B06-9676-6E2E8215D676}" destId="{6A9D4A63-5758-4A95-BDED-9F01F0CAC8F5}" srcOrd="3" destOrd="0" presId="urn:microsoft.com/office/officeart/2005/8/layout/target3"/>
    <dgm:cxn modelId="{4DA08600-9D0F-4721-A3DC-574377D72D77}" type="presParOf" srcId="{143D16F1-F24E-4B06-9676-6E2E8215D676}" destId="{6D125E3F-7549-4410-BC6B-D0C16F76723B}" srcOrd="4" destOrd="0" presId="urn:microsoft.com/office/officeart/2005/8/layout/target3"/>
    <dgm:cxn modelId="{D8BECE8B-F3A9-4C7F-B798-00BDD54D3A76}" type="presParOf" srcId="{143D16F1-F24E-4B06-9676-6E2E8215D676}" destId="{EA8FC2DD-FF27-457D-9E25-0301A9D7C286}" srcOrd="5" destOrd="0" presId="urn:microsoft.com/office/officeart/2005/8/layout/target3"/>
    <dgm:cxn modelId="{BCA2F55A-359A-42DB-A343-B634D7E01662}" type="presParOf" srcId="{143D16F1-F24E-4B06-9676-6E2E8215D676}" destId="{5F31B6CE-4AC7-40C1-A1C4-6E3F36425846}" srcOrd="6" destOrd="0" presId="urn:microsoft.com/office/officeart/2005/8/layout/target3"/>
    <dgm:cxn modelId="{F762EB28-8D09-4E46-8E26-F5DCF651F692}" type="presParOf" srcId="{143D16F1-F24E-4B06-9676-6E2E8215D676}" destId="{4717D306-9F3F-4266-8117-B050F97CE0EB}" srcOrd="7" destOrd="0" presId="urn:microsoft.com/office/officeart/2005/8/layout/target3"/>
    <dgm:cxn modelId="{3EE1A9B1-F1DB-402F-972B-666597D10E9B}" type="presParOf" srcId="{143D16F1-F24E-4B06-9676-6E2E8215D676}" destId="{3455AE75-044B-4A69-A116-04F04B62A2F7}" srcOrd="8" destOrd="0" presId="urn:microsoft.com/office/officeart/2005/8/layout/target3"/>
    <dgm:cxn modelId="{D545A743-9385-415A-8729-EBA2462D72DF}" type="presParOf" srcId="{143D16F1-F24E-4B06-9676-6E2E8215D676}" destId="{395C55D9-2FA8-4929-9795-3FB27A930B4F}" srcOrd="9" destOrd="0" presId="urn:microsoft.com/office/officeart/2005/8/layout/target3"/>
    <dgm:cxn modelId="{C2D3C1BC-04B4-4746-8960-5BBACC4C007A}" type="presParOf" srcId="{143D16F1-F24E-4B06-9676-6E2E8215D676}" destId="{C60B55F9-D2F3-4026-A9C7-A812D3796B2B}" srcOrd="10" destOrd="0" presId="urn:microsoft.com/office/officeart/2005/8/layout/target3"/>
    <dgm:cxn modelId="{BD7AB869-43D9-42C9-9786-A8714219714A}" type="presParOf" srcId="{143D16F1-F24E-4B06-9676-6E2E8215D676}" destId="{02AF010D-D111-4901-986E-6910EFFF6C4B}" srcOrd="11" destOrd="0" presId="urn:microsoft.com/office/officeart/2005/8/layout/target3"/>
    <dgm:cxn modelId="{29B36FC2-276B-4E49-9212-153095406A48}" type="presParOf" srcId="{143D16F1-F24E-4B06-9676-6E2E8215D676}" destId="{A0E3E30D-4182-4FD0-9F5D-75E1E47E528D}" srcOrd="12" destOrd="0" presId="urn:microsoft.com/office/officeart/2005/8/layout/target3"/>
    <dgm:cxn modelId="{FB30FB7D-3A44-4CF1-920E-1F6F9F9EED23}" type="presParOf" srcId="{143D16F1-F24E-4B06-9676-6E2E8215D676}" destId="{4728243F-553F-435F-83AB-4BBCD8A9CC98}" srcOrd="13" destOrd="0" presId="urn:microsoft.com/office/officeart/2005/8/layout/target3"/>
    <dgm:cxn modelId="{CA4373F6-78BE-49EB-8DA0-520E23E49B84}" type="presParOf" srcId="{143D16F1-F24E-4B06-9676-6E2E8215D676}" destId="{E783A12B-36F5-4BA0-91DD-8566FDFAA049}" srcOrd="14"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53AF57-B796-4F54-85F8-538E5CED44A3}">
      <dsp:nvSpPr>
        <dsp:cNvPr id="0" name=""/>
        <dsp:cNvSpPr/>
      </dsp:nvSpPr>
      <dsp:spPr>
        <a:xfrm>
          <a:off x="6835249" y="935972"/>
          <a:ext cx="2479368" cy="2479827"/>
        </a:xfrm>
        <a:prstGeom prst="ellips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C351D6AA-60DE-42E3-BBA3-FAB64913E6A3}">
      <dsp:nvSpPr>
        <dsp:cNvPr id="0" name=""/>
        <dsp:cNvSpPr/>
      </dsp:nvSpPr>
      <dsp:spPr>
        <a:xfrm>
          <a:off x="6917572" y="1018648"/>
          <a:ext cx="2314723" cy="2314476"/>
        </a:xfrm>
        <a:prstGeom prst="ellips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en-GB" sz="3600" kern="1200" dirty="0">
              <a:latin typeface="Arial" panose="020B0604020202020204" pitchFamily="34" charset="0"/>
              <a:cs typeface="Arial" panose="020B0604020202020204" pitchFamily="34" charset="0"/>
            </a:rPr>
            <a:t>Who can?</a:t>
          </a:r>
          <a:endParaRPr lang="en-US" sz="3600" kern="1200" dirty="0">
            <a:latin typeface="Arial" panose="020B0604020202020204" pitchFamily="34" charset="0"/>
            <a:cs typeface="Arial" panose="020B0604020202020204" pitchFamily="34" charset="0"/>
          </a:endParaRPr>
        </a:p>
      </dsp:txBody>
      <dsp:txXfrm>
        <a:off x="7248478" y="1349349"/>
        <a:ext cx="1652912" cy="1653073"/>
      </dsp:txXfrm>
    </dsp:sp>
    <dsp:sp modelId="{528DD86D-4BC7-4C26-86CB-14E43359C602}">
      <dsp:nvSpPr>
        <dsp:cNvPr id="0" name=""/>
        <dsp:cNvSpPr/>
      </dsp:nvSpPr>
      <dsp:spPr>
        <a:xfrm rot="2700000">
          <a:off x="4275737" y="938970"/>
          <a:ext cx="2473396" cy="2473396"/>
        </a:xfrm>
        <a:prstGeom prst="teardrop">
          <a:avLst>
            <a:gd name="adj" fmla="val 10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6E4D3694-E423-4E4A-9DA2-AEA2EFD9E9BB}">
      <dsp:nvSpPr>
        <dsp:cNvPr id="0" name=""/>
        <dsp:cNvSpPr/>
      </dsp:nvSpPr>
      <dsp:spPr>
        <a:xfrm>
          <a:off x="4355074" y="1018648"/>
          <a:ext cx="2314723" cy="2314476"/>
        </a:xfrm>
        <a:prstGeom prst="ellips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en-GB" sz="3600" kern="1200" dirty="0">
              <a:latin typeface="Arial" panose="020B0604020202020204" pitchFamily="34" charset="0"/>
              <a:cs typeface="Arial" panose="020B0604020202020204" pitchFamily="34" charset="0"/>
            </a:rPr>
            <a:t>Who cares?</a:t>
          </a:r>
          <a:endParaRPr lang="en-US" sz="3600" kern="1200" dirty="0">
            <a:latin typeface="Arial" panose="020B0604020202020204" pitchFamily="34" charset="0"/>
            <a:cs typeface="Arial" panose="020B0604020202020204" pitchFamily="34" charset="0"/>
          </a:endParaRPr>
        </a:p>
      </dsp:txBody>
      <dsp:txXfrm>
        <a:off x="4685979" y="1349349"/>
        <a:ext cx="1652912" cy="1653073"/>
      </dsp:txXfrm>
    </dsp:sp>
    <dsp:sp modelId="{2C71D763-0020-49B1-9B7F-F90AE0DDA5AB}">
      <dsp:nvSpPr>
        <dsp:cNvPr id="0" name=""/>
        <dsp:cNvSpPr/>
      </dsp:nvSpPr>
      <dsp:spPr>
        <a:xfrm rot="2700000">
          <a:off x="1713238" y="938970"/>
          <a:ext cx="2473396" cy="2473396"/>
        </a:xfrm>
        <a:prstGeom prst="teardrop">
          <a:avLst>
            <a:gd name="adj" fmla="val 10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93E7F67-30B9-4765-B2FB-1FDCD4A6B4DA}">
      <dsp:nvSpPr>
        <dsp:cNvPr id="0" name=""/>
        <dsp:cNvSpPr/>
      </dsp:nvSpPr>
      <dsp:spPr>
        <a:xfrm>
          <a:off x="1792575" y="1018648"/>
          <a:ext cx="2314723" cy="2314476"/>
        </a:xfrm>
        <a:prstGeom prst="ellips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en-GB" sz="3600" kern="1200" dirty="0">
              <a:latin typeface="Arial" panose="020B0604020202020204" pitchFamily="34" charset="0"/>
              <a:cs typeface="Arial" panose="020B0604020202020204" pitchFamily="34" charset="0"/>
            </a:rPr>
            <a:t>Who knows?</a:t>
          </a:r>
          <a:endParaRPr lang="en-US" sz="3600" kern="1200" dirty="0">
            <a:latin typeface="Arial" panose="020B0604020202020204" pitchFamily="34" charset="0"/>
            <a:cs typeface="Arial" panose="020B0604020202020204" pitchFamily="34" charset="0"/>
          </a:endParaRPr>
        </a:p>
      </dsp:txBody>
      <dsp:txXfrm>
        <a:off x="2123480" y="1349349"/>
        <a:ext cx="1652912" cy="16530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A2861F-BA53-41DB-9E85-796EC85674F7}">
      <dsp:nvSpPr>
        <dsp:cNvPr id="0" name=""/>
        <dsp:cNvSpPr/>
      </dsp:nvSpPr>
      <dsp:spPr>
        <a:xfrm>
          <a:off x="0" y="270933"/>
          <a:ext cx="4876800" cy="4876800"/>
        </a:xfrm>
        <a:prstGeom prst="pie">
          <a:avLst>
            <a:gd name="adj1" fmla="val 5400000"/>
            <a:gd name="adj2" fmla="val 1620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39B0BB-4745-40C7-8EAE-782C1240C8F3}">
      <dsp:nvSpPr>
        <dsp:cNvPr id="0" name=""/>
        <dsp:cNvSpPr/>
      </dsp:nvSpPr>
      <dsp:spPr>
        <a:xfrm>
          <a:off x="2438400" y="270933"/>
          <a:ext cx="5689599" cy="48768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830" tIns="163830" rIns="163830" bIns="163830" numCol="1" spcCol="1270" anchor="ctr" anchorCtr="0">
          <a:noAutofit/>
        </a:bodyPr>
        <a:lstStyle/>
        <a:p>
          <a:pPr marL="0" lvl="0" indent="0" algn="ctr" defTabSz="1911350">
            <a:lnSpc>
              <a:spcPct val="90000"/>
            </a:lnSpc>
            <a:spcBef>
              <a:spcPct val="0"/>
            </a:spcBef>
            <a:spcAft>
              <a:spcPct val="35000"/>
            </a:spcAft>
            <a:buNone/>
          </a:pPr>
          <a:r>
            <a:rPr lang="en-GB" sz="4300" kern="1200" dirty="0">
              <a:latin typeface="Arial" panose="020B0604020202020204" pitchFamily="34" charset="0"/>
              <a:cs typeface="Arial" panose="020B0604020202020204" pitchFamily="34" charset="0"/>
            </a:rPr>
            <a:t>Peripheral Network</a:t>
          </a:r>
        </a:p>
      </dsp:txBody>
      <dsp:txXfrm>
        <a:off x="2438400" y="270933"/>
        <a:ext cx="2844799" cy="1463043"/>
      </dsp:txXfrm>
    </dsp:sp>
    <dsp:sp modelId="{6D125E3F-7549-4410-BC6B-D0C16F76723B}">
      <dsp:nvSpPr>
        <dsp:cNvPr id="0" name=""/>
        <dsp:cNvSpPr/>
      </dsp:nvSpPr>
      <dsp:spPr>
        <a:xfrm>
          <a:off x="853441" y="1733976"/>
          <a:ext cx="3169916" cy="3169916"/>
        </a:xfrm>
        <a:prstGeom prst="pie">
          <a:avLst>
            <a:gd name="adj1" fmla="val 5400000"/>
            <a:gd name="adj2" fmla="val 16200000"/>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A8FC2DD-FF27-457D-9E25-0301A9D7C286}">
      <dsp:nvSpPr>
        <dsp:cNvPr id="0" name=""/>
        <dsp:cNvSpPr/>
      </dsp:nvSpPr>
      <dsp:spPr>
        <a:xfrm>
          <a:off x="2438400" y="1733976"/>
          <a:ext cx="5689599" cy="3169916"/>
        </a:xfrm>
        <a:prstGeom prst="rect">
          <a:avLst/>
        </a:prstGeom>
        <a:solidFill>
          <a:schemeClr val="lt1">
            <a:alpha val="90000"/>
            <a:hueOff val="0"/>
            <a:satOff val="0"/>
            <a:lumOff val="0"/>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830" tIns="163830" rIns="163830" bIns="163830" numCol="1" spcCol="1270" anchor="ctr" anchorCtr="0">
          <a:noAutofit/>
        </a:bodyPr>
        <a:lstStyle/>
        <a:p>
          <a:pPr marL="0" lvl="0" indent="0" algn="ctr" defTabSz="1911350">
            <a:lnSpc>
              <a:spcPct val="90000"/>
            </a:lnSpc>
            <a:spcBef>
              <a:spcPct val="0"/>
            </a:spcBef>
            <a:spcAft>
              <a:spcPct val="35000"/>
            </a:spcAft>
            <a:buNone/>
          </a:pPr>
          <a:r>
            <a:rPr lang="en-GB" sz="4300" kern="1200" dirty="0">
              <a:latin typeface="Arial" panose="020B0604020202020204" pitchFamily="34" charset="0"/>
              <a:cs typeface="Arial" panose="020B0604020202020204" pitchFamily="34" charset="0"/>
            </a:rPr>
            <a:t>Outer Network </a:t>
          </a:r>
        </a:p>
      </dsp:txBody>
      <dsp:txXfrm>
        <a:off x="2438400" y="1733976"/>
        <a:ext cx="2844799" cy="1463038"/>
      </dsp:txXfrm>
    </dsp:sp>
    <dsp:sp modelId="{4717D306-9F3F-4266-8117-B050F97CE0EB}">
      <dsp:nvSpPr>
        <dsp:cNvPr id="0" name=""/>
        <dsp:cNvSpPr/>
      </dsp:nvSpPr>
      <dsp:spPr>
        <a:xfrm>
          <a:off x="1706880" y="3197014"/>
          <a:ext cx="1463038" cy="1463038"/>
        </a:xfrm>
        <a:prstGeom prst="pie">
          <a:avLst>
            <a:gd name="adj1" fmla="val 5400000"/>
            <a:gd name="adj2" fmla="val 1620000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55AE75-044B-4A69-A116-04F04B62A2F7}">
      <dsp:nvSpPr>
        <dsp:cNvPr id="0" name=""/>
        <dsp:cNvSpPr/>
      </dsp:nvSpPr>
      <dsp:spPr>
        <a:xfrm>
          <a:off x="2438400" y="3197014"/>
          <a:ext cx="5689599" cy="1463038"/>
        </a:xfrm>
        <a:prstGeom prst="rect">
          <a:avLst/>
        </a:prstGeom>
        <a:solidFill>
          <a:schemeClr val="lt1">
            <a:alpha val="90000"/>
            <a:hueOff val="0"/>
            <a:satOff val="0"/>
            <a:lumOff val="0"/>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830" tIns="163830" rIns="163830" bIns="163830" numCol="1" spcCol="1270" anchor="ctr" anchorCtr="0">
          <a:noAutofit/>
        </a:bodyPr>
        <a:lstStyle/>
        <a:p>
          <a:pPr marL="0" lvl="0" indent="0" algn="ctr" defTabSz="1911350">
            <a:lnSpc>
              <a:spcPct val="90000"/>
            </a:lnSpc>
            <a:spcBef>
              <a:spcPct val="0"/>
            </a:spcBef>
            <a:spcAft>
              <a:spcPct val="35000"/>
            </a:spcAft>
            <a:buNone/>
          </a:pPr>
          <a:r>
            <a:rPr lang="en-GB" sz="4300" kern="1200" dirty="0">
              <a:latin typeface="Arial" panose="020B0604020202020204" pitchFamily="34" charset="0"/>
              <a:cs typeface="Arial" panose="020B0604020202020204" pitchFamily="34" charset="0"/>
            </a:rPr>
            <a:t>Inner Network</a:t>
          </a:r>
        </a:p>
      </dsp:txBody>
      <dsp:txXfrm>
        <a:off x="2438400" y="3197014"/>
        <a:ext cx="2844799" cy="1463038"/>
      </dsp:txXfrm>
    </dsp:sp>
    <dsp:sp modelId="{C60B55F9-D2F3-4026-A9C7-A812D3796B2B}">
      <dsp:nvSpPr>
        <dsp:cNvPr id="0" name=""/>
        <dsp:cNvSpPr/>
      </dsp:nvSpPr>
      <dsp:spPr>
        <a:xfrm>
          <a:off x="5283200" y="270933"/>
          <a:ext cx="2844799" cy="1463043"/>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228600" lvl="1" indent="-228600" algn="l" defTabSz="1022350">
            <a:lnSpc>
              <a:spcPct val="90000"/>
            </a:lnSpc>
            <a:spcBef>
              <a:spcPct val="0"/>
            </a:spcBef>
            <a:spcAft>
              <a:spcPct val="15000"/>
            </a:spcAft>
            <a:buChar char="•"/>
          </a:pPr>
          <a:r>
            <a:rPr lang="en-GB" sz="2300" kern="1200" dirty="0">
              <a:latin typeface="Arial" panose="020B0604020202020204" pitchFamily="34" charset="0"/>
              <a:cs typeface="Arial" panose="020B0604020202020204" pitchFamily="34" charset="0"/>
            </a:rPr>
            <a:t>Outside the Organisation</a:t>
          </a:r>
        </a:p>
        <a:p>
          <a:pPr marL="228600" lvl="1" indent="-228600" algn="l" defTabSz="1022350">
            <a:lnSpc>
              <a:spcPct val="90000"/>
            </a:lnSpc>
            <a:spcBef>
              <a:spcPct val="0"/>
            </a:spcBef>
            <a:spcAft>
              <a:spcPct val="15000"/>
            </a:spcAft>
            <a:buChar char="•"/>
          </a:pPr>
          <a:r>
            <a:rPr lang="en-GB" sz="2300" kern="1200" dirty="0">
              <a:latin typeface="Arial" panose="020B0604020202020204" pitchFamily="34" charset="0"/>
              <a:cs typeface="Arial" panose="020B0604020202020204" pitchFamily="34" charset="0"/>
            </a:rPr>
            <a:t>No Formal Authority</a:t>
          </a:r>
        </a:p>
      </dsp:txBody>
      <dsp:txXfrm>
        <a:off x="5283200" y="270933"/>
        <a:ext cx="2844799" cy="1463043"/>
      </dsp:txXfrm>
    </dsp:sp>
    <dsp:sp modelId="{A0E3E30D-4182-4FD0-9F5D-75E1E47E528D}">
      <dsp:nvSpPr>
        <dsp:cNvPr id="0" name=""/>
        <dsp:cNvSpPr/>
      </dsp:nvSpPr>
      <dsp:spPr>
        <a:xfrm>
          <a:off x="5283200" y="1733976"/>
          <a:ext cx="2844799" cy="146303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228600" lvl="1" indent="-228600" algn="l" defTabSz="1022350">
            <a:lnSpc>
              <a:spcPct val="90000"/>
            </a:lnSpc>
            <a:spcBef>
              <a:spcPct val="0"/>
            </a:spcBef>
            <a:spcAft>
              <a:spcPct val="15000"/>
            </a:spcAft>
            <a:buChar char="•"/>
          </a:pPr>
          <a:r>
            <a:rPr lang="en-GB" sz="2300" kern="1200" dirty="0">
              <a:latin typeface="Arial" panose="020B0604020202020204" pitchFamily="34" charset="0"/>
              <a:cs typeface="Arial" panose="020B0604020202020204" pitchFamily="34" charset="0"/>
            </a:rPr>
            <a:t>Wider Organisation</a:t>
          </a:r>
        </a:p>
        <a:p>
          <a:pPr marL="228600" lvl="1" indent="-228600" algn="l" defTabSz="1022350">
            <a:lnSpc>
              <a:spcPct val="90000"/>
            </a:lnSpc>
            <a:spcBef>
              <a:spcPct val="0"/>
            </a:spcBef>
            <a:spcAft>
              <a:spcPct val="15000"/>
            </a:spcAft>
            <a:buChar char="•"/>
          </a:pPr>
          <a:r>
            <a:rPr lang="en-GB" sz="2300" kern="1200" dirty="0">
              <a:latin typeface="Arial" panose="020B0604020202020204" pitchFamily="34" charset="0"/>
              <a:cs typeface="Arial" panose="020B0604020202020204" pitchFamily="34" charset="0"/>
            </a:rPr>
            <a:t>Diminishing Formal  Authority</a:t>
          </a:r>
        </a:p>
      </dsp:txBody>
      <dsp:txXfrm>
        <a:off x="5283200" y="1733976"/>
        <a:ext cx="2844799" cy="1463038"/>
      </dsp:txXfrm>
    </dsp:sp>
    <dsp:sp modelId="{E783A12B-36F5-4BA0-91DD-8566FDFAA049}">
      <dsp:nvSpPr>
        <dsp:cNvPr id="0" name=""/>
        <dsp:cNvSpPr/>
      </dsp:nvSpPr>
      <dsp:spPr>
        <a:xfrm>
          <a:off x="5283200" y="3197014"/>
          <a:ext cx="2844799" cy="146303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228600" lvl="1" indent="-228600" algn="l" defTabSz="1022350">
            <a:lnSpc>
              <a:spcPct val="90000"/>
            </a:lnSpc>
            <a:spcBef>
              <a:spcPct val="0"/>
            </a:spcBef>
            <a:spcAft>
              <a:spcPct val="15000"/>
            </a:spcAft>
            <a:buChar char="•"/>
          </a:pPr>
          <a:r>
            <a:rPr lang="en-GB" sz="2300" kern="1200" dirty="0">
              <a:latin typeface="Arial" panose="020B0604020202020204" pitchFamily="34" charset="0"/>
              <a:cs typeface="Arial" panose="020B0604020202020204" pitchFamily="34" charset="0"/>
            </a:rPr>
            <a:t>Team or Department</a:t>
          </a:r>
        </a:p>
        <a:p>
          <a:pPr marL="228600" lvl="1" indent="-228600" algn="l" defTabSz="1022350">
            <a:lnSpc>
              <a:spcPct val="90000"/>
            </a:lnSpc>
            <a:spcBef>
              <a:spcPct val="0"/>
            </a:spcBef>
            <a:spcAft>
              <a:spcPct val="15000"/>
            </a:spcAft>
            <a:buChar char="•"/>
          </a:pPr>
          <a:r>
            <a:rPr lang="en-GB" sz="2300" kern="1200" dirty="0">
              <a:latin typeface="Arial" panose="020B0604020202020204" pitchFamily="34" charset="0"/>
              <a:cs typeface="Arial" panose="020B0604020202020204" pitchFamily="34" charset="0"/>
            </a:rPr>
            <a:t>Formal Authority</a:t>
          </a:r>
        </a:p>
      </dsp:txBody>
      <dsp:txXfrm>
        <a:off x="5283200" y="3197014"/>
        <a:ext cx="2844799" cy="1463038"/>
      </dsp:txXfrm>
    </dsp:sp>
  </dsp:spTree>
</dsp:drawing>
</file>

<file path=ppt/diagrams/layout1.xml><?xml version="1.0" encoding="utf-8"?>
<dgm:layoutDef xmlns:dgm="http://schemas.openxmlformats.org/drawingml/2006/diagram" xmlns:a="http://schemas.openxmlformats.org/drawingml/2006/main" uniqueId="urn:microsoft.com/office/officeart/2018/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node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8A1285-8991-41DE-87E2-51AC733445A5}" type="datetimeFigureOut">
              <a:rPr lang="en-GB" smtClean="0"/>
              <a:t>14/05/2021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9C9B16-EAE4-403D-A765-8B6ABC6AAA68}" type="slidenum">
              <a:rPr lang="en-GB" smtClean="0"/>
              <a:t>‹#›</a:t>
            </a:fld>
            <a:endParaRPr lang="en-GB"/>
          </a:p>
        </p:txBody>
      </p:sp>
    </p:spTree>
    <p:extLst>
      <p:ext uri="{BB962C8B-B14F-4D97-AF65-F5344CB8AC3E}">
        <p14:creationId xmlns:p14="http://schemas.microsoft.com/office/powerpoint/2010/main" val="2752017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C9C9B16-EAE4-403D-A765-8B6ABC6AAA68}" type="slidenum">
              <a:rPr lang="en-GB" smtClean="0"/>
              <a:t>1</a:t>
            </a:fld>
            <a:endParaRPr lang="en-GB"/>
          </a:p>
        </p:txBody>
      </p:sp>
    </p:spTree>
    <p:extLst>
      <p:ext uri="{BB962C8B-B14F-4D97-AF65-F5344CB8AC3E}">
        <p14:creationId xmlns:p14="http://schemas.microsoft.com/office/powerpoint/2010/main" val="5583503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Those who master the power of connection increase their social capital – the ability to get things done with and through others.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47E8AF-8390-4D08-86A5-3C76B3B75ED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8944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spc="0" normalizeH="0" baseline="0" noProof="0" dirty="0">
                <a:ln>
                  <a:noFill/>
                </a:ln>
                <a:effectLst/>
                <a:uLnTx/>
                <a:uFillTx/>
                <a:latin typeface="Arial" panose="020B0604020202020204" pitchFamily="34" charset="0"/>
                <a:cs typeface="Arial" panose="020B0604020202020204" pitchFamily="34" charset="0"/>
              </a:rPr>
              <a:t>We used social network analysis to help visualize and </a:t>
            </a:r>
            <a:r>
              <a:rPr kumimoji="0" lang="en-US" sz="1200" b="0" i="0" u="none" strike="noStrike" cap="none" spc="0" normalizeH="0" baseline="0" noProof="0" dirty="0" err="1">
                <a:ln>
                  <a:noFill/>
                </a:ln>
                <a:effectLst/>
                <a:uLnTx/>
                <a:uFillTx/>
                <a:latin typeface="Arial" panose="020B0604020202020204" pitchFamily="34" charset="0"/>
                <a:cs typeface="Arial" panose="020B0604020202020204" pitchFamily="34" charset="0"/>
              </a:rPr>
              <a:t>analyse</a:t>
            </a:r>
            <a:r>
              <a:rPr kumimoji="0" lang="en-US" sz="1200" b="0" i="0" u="none" strike="noStrike" cap="none" spc="0" normalizeH="0" baseline="0" noProof="0" dirty="0">
                <a:ln>
                  <a:noFill/>
                </a:ln>
                <a:effectLst/>
                <a:uLnTx/>
                <a:uFillTx/>
                <a:latin typeface="Arial" panose="020B0604020202020204" pitchFamily="34" charset="0"/>
                <a:cs typeface="Arial" panose="020B0604020202020204" pitchFamily="34" charset="0"/>
              </a:rPr>
              <a:t> social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cap="none" spc="0" normalizeH="0" baseline="0" noProof="0" dirty="0">
              <a:ln>
                <a:noFill/>
              </a:ln>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spc="0" normalizeH="0" baseline="0" noProof="0" dirty="0">
                <a:ln>
                  <a:noFill/>
                </a:ln>
                <a:effectLst/>
                <a:uLnTx/>
                <a:uFillTx/>
                <a:latin typeface="Arial" panose="020B0604020202020204" pitchFamily="34" charset="0"/>
                <a:cs typeface="Arial" panose="020B0604020202020204" pitchFamily="34" charset="0"/>
              </a:rPr>
              <a:t>It does this through </a:t>
            </a:r>
            <a:r>
              <a:rPr kumimoji="0" lang="en-US" sz="1200" b="1" i="0" u="none" strike="noStrike" cap="none" spc="0" normalizeH="0" baseline="0" noProof="0" dirty="0">
                <a:ln>
                  <a:noFill/>
                </a:ln>
                <a:effectLst/>
                <a:uLnTx/>
                <a:uFillTx/>
                <a:latin typeface="Arial" panose="020B0604020202020204" pitchFamily="34" charset="0"/>
                <a:cs typeface="Arial" panose="020B0604020202020204" pitchFamily="34" charset="0"/>
              </a:rPr>
              <a:t>quantitative</a:t>
            </a:r>
            <a:r>
              <a:rPr kumimoji="0" lang="en-US" sz="1200" b="0" i="0" u="none" strike="noStrike" cap="none" spc="0" normalizeH="0" baseline="0" noProof="0" dirty="0">
                <a:ln>
                  <a:noFill/>
                </a:ln>
                <a:effectLst/>
                <a:uLnTx/>
                <a:uFillTx/>
                <a:latin typeface="Arial" panose="020B0604020202020204" pitchFamily="34" charset="0"/>
                <a:cs typeface="Arial" panose="020B0604020202020204" pitchFamily="34" charset="0"/>
              </a:rPr>
              <a:t> mathematical analysis and the incorporation of </a:t>
            </a:r>
            <a:r>
              <a:rPr kumimoji="0" lang="en-US" sz="1200" b="1" i="0" u="none" strike="noStrike" cap="none" spc="0" normalizeH="0" baseline="0" noProof="0" dirty="0">
                <a:ln>
                  <a:noFill/>
                </a:ln>
                <a:effectLst/>
                <a:uLnTx/>
                <a:uFillTx/>
                <a:latin typeface="Arial" panose="020B0604020202020204" pitchFamily="34" charset="0"/>
                <a:cs typeface="Arial" panose="020B0604020202020204" pitchFamily="34" charset="0"/>
              </a:rPr>
              <a:t>qualitative</a:t>
            </a:r>
            <a:r>
              <a:rPr kumimoji="0" lang="en-US" sz="1200" b="0" i="0" u="none" strike="noStrike" cap="none" spc="0" normalizeH="0" baseline="0" noProof="0" dirty="0">
                <a:ln>
                  <a:noFill/>
                </a:ln>
                <a:effectLst/>
                <a:uLnTx/>
                <a:uFillTx/>
                <a:latin typeface="Arial" panose="020B0604020202020204" pitchFamily="34" charset="0"/>
                <a:cs typeface="Arial" panose="020B0604020202020204" pitchFamily="34" charset="0"/>
              </a:rPr>
              <a:t> theories from the social sciences to interpret and add social context.  </a:t>
            </a:r>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C9B16-EAE4-403D-A765-8B6ABC6AAA6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96040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47E8AF-8390-4D08-86A5-3C76B3B75ED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0396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Like Martin Luther King network leaders have something to say that is worth listening to.</a:t>
            </a:r>
          </a:p>
          <a:p>
            <a:endParaRPr lang="en-GB" dirty="0"/>
          </a:p>
          <a:p>
            <a:r>
              <a:rPr lang="en-GB" dirty="0"/>
              <a:t>They create or uncover social movements. They give a voice to those were previously unheard.</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C9B16-EAE4-403D-A765-8B6ABC6AAA6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87760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They understand the challenge, identify who can help address it and gather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Who knows/understands the problem?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Who cares about the problem?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Who can do something about it?</a:t>
            </a:r>
          </a:p>
        </p:txBody>
      </p:sp>
      <p:sp>
        <p:nvSpPr>
          <p:cNvPr id="4" name="Slide Number Placeholder 3"/>
          <p:cNvSpPr>
            <a:spLocks noGrp="1"/>
          </p:cNvSpPr>
          <p:nvPr>
            <p:ph type="sldNum" sz="quarter" idx="5"/>
          </p:nvPr>
        </p:nvSpPr>
        <p:spPr/>
        <p:txBody>
          <a:bodyPr/>
          <a:lstStyle/>
          <a:p>
            <a:fld id="{2C9C9B16-EAE4-403D-A765-8B6ABC6AAA68}" type="slidenum">
              <a:rPr lang="en-GB" smtClean="0"/>
              <a:t>14</a:t>
            </a:fld>
            <a:endParaRPr lang="en-GB"/>
          </a:p>
        </p:txBody>
      </p:sp>
    </p:spTree>
    <p:extLst>
      <p:ext uri="{BB962C8B-B14F-4D97-AF65-F5344CB8AC3E}">
        <p14:creationId xmlns:p14="http://schemas.microsoft.com/office/powerpoint/2010/main" val="7196186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dirty="0">
                <a:effectLst/>
                <a:latin typeface="Arial" panose="020B0604020202020204" pitchFamily="34" charset="0"/>
                <a:ea typeface="Calibri" panose="020F0502020204030204" pitchFamily="34" charset="0"/>
              </a:rPr>
              <a:t>We are storytelling animals. While facts inform and logical argument persuades, it is stories that inspire and move people to action.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6B652D-A16D-4169-A809-541D0587B5F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90217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Leadership that is founded in personal attributes of competence and integrity, not formal or positional power.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043AE9-1E29-43E6-9AC7-A1C6407B89B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01485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Outer Network - peers and colleagues.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E6BCF9-5528-4394-9224-B31BA0003D7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0735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C9C9B16-EAE4-403D-A765-8B6ABC6AAA68}" type="slidenum">
              <a:rPr lang="en-GB" smtClean="0"/>
              <a:t>18</a:t>
            </a:fld>
            <a:endParaRPr lang="en-GB"/>
          </a:p>
        </p:txBody>
      </p:sp>
    </p:spTree>
    <p:extLst>
      <p:ext uri="{BB962C8B-B14F-4D97-AF65-F5344CB8AC3E}">
        <p14:creationId xmlns:p14="http://schemas.microsoft.com/office/powerpoint/2010/main" val="25211101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E6BCF9-5528-4394-9224-B31BA0003D7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9959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b="0" dirty="0">
                <a:effectLst/>
                <a:latin typeface="Arial" panose="020B0604020202020204" pitchFamily="34" charset="0"/>
                <a:ea typeface="Calibri" panose="020F0502020204030204" pitchFamily="34" charset="0"/>
                <a:cs typeface="Arial" panose="020B0604020202020204" pitchFamily="34" charset="0"/>
              </a:rPr>
              <a:t>It is a book for leaders who have mastered the basics of leadership but wish to take the next step. </a:t>
            </a:r>
          </a:p>
          <a:p>
            <a:pPr>
              <a:lnSpc>
                <a:spcPct val="107000"/>
              </a:lnSpc>
              <a:spcAft>
                <a:spcPts val="800"/>
              </a:spcAft>
            </a:pPr>
            <a:endParaRPr lang="en-GB" sz="1200" b="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b="0" dirty="0">
                <a:effectLst/>
                <a:latin typeface="Arial" panose="020B0604020202020204" pitchFamily="34" charset="0"/>
                <a:ea typeface="Calibri" panose="020F0502020204030204" pitchFamily="34" charset="0"/>
                <a:cs typeface="Arial" panose="020B0604020202020204" pitchFamily="34" charset="0"/>
              </a:rPr>
              <a:t>A step that takes them beyond leadership of like-minded people and toward leadership that crosses boundaries. </a:t>
            </a:r>
          </a:p>
          <a:p>
            <a:pPr>
              <a:lnSpc>
                <a:spcPct val="107000"/>
              </a:lnSpc>
              <a:spcAft>
                <a:spcPts val="800"/>
              </a:spcAft>
            </a:pPr>
            <a:endParaRPr lang="en-GB" sz="1200" b="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b="0" dirty="0">
                <a:effectLst/>
                <a:latin typeface="Arial" panose="020B0604020202020204" pitchFamily="34" charset="0"/>
                <a:ea typeface="Calibri" panose="020F0502020204030204" pitchFamily="34" charset="0"/>
                <a:cs typeface="Arial" panose="020B0604020202020204" pitchFamily="34" charset="0"/>
              </a:rPr>
              <a:t>Leadership that harnesses teams and departments toward shared organisational goals. </a:t>
            </a:r>
          </a:p>
          <a:p>
            <a:pPr>
              <a:lnSpc>
                <a:spcPct val="107000"/>
              </a:lnSpc>
              <a:spcAft>
                <a:spcPts val="800"/>
              </a:spcAft>
            </a:pPr>
            <a:endParaRPr lang="en-GB" sz="1200" b="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b="0" dirty="0">
                <a:effectLst/>
                <a:latin typeface="Arial" panose="020B0604020202020204" pitchFamily="34" charset="0"/>
                <a:ea typeface="Calibri" panose="020F0502020204030204" pitchFamily="34" charset="0"/>
                <a:cs typeface="Arial" panose="020B0604020202020204" pitchFamily="34" charset="0"/>
              </a:rPr>
              <a:t>Leadership that inspires people of all types to follow you, not because they must but because they believe in you and your goals.</a:t>
            </a:r>
          </a:p>
          <a:p>
            <a:pPr>
              <a:lnSpc>
                <a:spcPct val="107000"/>
              </a:lnSpc>
              <a:spcAft>
                <a:spcPts val="800"/>
              </a:spcAft>
            </a:pPr>
            <a:endParaRPr lang="en-GB" sz="1200" b="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b="0" dirty="0">
                <a:effectLst/>
                <a:latin typeface="Arial" panose="020B0604020202020204" pitchFamily="34" charset="0"/>
                <a:ea typeface="Calibri" panose="020F0502020204030204" pitchFamily="34" charset="0"/>
                <a:cs typeface="Arial" panose="020B0604020202020204" pitchFamily="34" charset="0"/>
              </a:rPr>
              <a:t>We call them Network Leaders.</a:t>
            </a:r>
          </a:p>
        </p:txBody>
      </p:sp>
      <p:sp>
        <p:nvSpPr>
          <p:cNvPr id="4" name="Slide Number Placeholder 3"/>
          <p:cNvSpPr>
            <a:spLocks noGrp="1"/>
          </p:cNvSpPr>
          <p:nvPr>
            <p:ph type="sldNum" sz="quarter" idx="5"/>
          </p:nvPr>
        </p:nvSpPr>
        <p:spPr/>
        <p:txBody>
          <a:bodyPr/>
          <a:lstStyle/>
          <a:p>
            <a:fld id="{2C9C9B16-EAE4-403D-A765-8B6ABC6AAA68}" type="slidenum">
              <a:rPr lang="en-GB" smtClean="0"/>
              <a:t>2</a:t>
            </a:fld>
            <a:endParaRPr lang="en-GB"/>
          </a:p>
        </p:txBody>
      </p:sp>
    </p:spTree>
    <p:extLst>
      <p:ext uri="{BB962C8B-B14F-4D97-AF65-F5344CB8AC3E}">
        <p14:creationId xmlns:p14="http://schemas.microsoft.com/office/powerpoint/2010/main" val="7831069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GB" sz="1200" b="1" dirty="0">
                <a:solidFill>
                  <a:srgbClr val="000000"/>
                </a:solidFill>
                <a:effectLst/>
                <a:latin typeface="Arial" panose="020B0604020202020204" pitchFamily="34" charset="0"/>
                <a:ea typeface="Times New Roman" panose="02020603050405020304" pitchFamily="18" charset="0"/>
              </a:rPr>
              <a:t>Innovation comes from the edge</a:t>
            </a:r>
            <a:r>
              <a:rPr lang="en-GB" sz="1200" dirty="0">
                <a:solidFill>
                  <a:srgbClr val="000000"/>
                </a:solidFill>
                <a:effectLst/>
                <a:latin typeface="Arial" panose="020B0604020202020204" pitchFamily="34" charset="0"/>
                <a:ea typeface="Times New Roman" panose="02020603050405020304" pitchFamily="18" charset="0"/>
              </a:rPr>
              <a:t>. That’s the place leaders should be.</a:t>
            </a:r>
          </a:p>
          <a:p>
            <a:pPr marL="342900" indent="-342900">
              <a:buFont typeface="+mj-lt"/>
              <a:buAutoNum type="arabicPeriod"/>
            </a:pPr>
            <a:r>
              <a:rPr lang="en-GB" sz="1200" b="1" dirty="0">
                <a:solidFill>
                  <a:srgbClr val="000000"/>
                </a:solidFill>
                <a:latin typeface="Arial" panose="020B0604020202020204" pitchFamily="34" charset="0"/>
                <a:ea typeface="Times New Roman" panose="02020603050405020304" pitchFamily="18" charset="0"/>
              </a:rPr>
              <a:t>A</a:t>
            </a:r>
            <a:r>
              <a:rPr lang="en-GB" sz="1200" b="1" dirty="0">
                <a:solidFill>
                  <a:srgbClr val="000000"/>
                </a:solidFill>
                <a:effectLst/>
                <a:latin typeface="Arial" panose="020B0604020202020204" pitchFamily="34" charset="0"/>
                <a:ea typeface="Times New Roman" panose="02020603050405020304" pitchFamily="18" charset="0"/>
              </a:rPr>
              <a:t>voidance of bias</a:t>
            </a:r>
            <a:r>
              <a:rPr lang="en-GB" sz="1200" dirty="0">
                <a:solidFill>
                  <a:srgbClr val="000000"/>
                </a:solidFill>
                <a:effectLst/>
                <a:latin typeface="Arial" panose="020B0604020202020204" pitchFamily="34" charset="0"/>
                <a:ea typeface="Times New Roman" panose="02020603050405020304" pitchFamily="18" charset="0"/>
              </a:rPr>
              <a:t>. Challenging erroneous assumptions and established patterns of thought. </a:t>
            </a:r>
          </a:p>
          <a:p>
            <a:pPr marL="342900" indent="-342900">
              <a:buFont typeface="+mj-lt"/>
              <a:buAutoNum type="arabicPeriod"/>
            </a:pPr>
            <a:r>
              <a:rPr lang="en-GB" sz="1200" dirty="0">
                <a:solidFill>
                  <a:srgbClr val="000000"/>
                </a:solidFill>
                <a:effectLst/>
                <a:latin typeface="Arial" panose="020B0604020202020204" pitchFamily="34" charset="0"/>
                <a:ea typeface="Times New Roman" panose="02020603050405020304" pitchFamily="18" charset="0"/>
              </a:rPr>
              <a:t>Many of the greatest challenges currently facing society benefit from solutions that integrate multiple disciplines.</a:t>
            </a:r>
          </a:p>
          <a:p>
            <a:pPr marL="342900" indent="-342900">
              <a:buFont typeface="+mj-lt"/>
              <a:buAutoNum type="arabicPeriod"/>
            </a:pPr>
            <a:endParaRPr lang="en-GB" sz="1200" dirty="0">
              <a:solidFill>
                <a:srgbClr val="000000"/>
              </a:solidFill>
              <a:effectLst/>
              <a:latin typeface="Arial" panose="020B0604020202020204" pitchFamily="34" charset="0"/>
              <a:ea typeface="Calibri" panose="020F0502020204030204" pitchFamily="34" charset="0"/>
            </a:endParaRPr>
          </a:p>
          <a:p>
            <a:pPr marL="0" indent="0">
              <a:buFont typeface="+mj-lt"/>
              <a:buNone/>
            </a:pPr>
            <a:r>
              <a:rPr lang="en-GB" sz="1200" dirty="0">
                <a:solidFill>
                  <a:srgbClr val="000000"/>
                </a:solidFill>
                <a:effectLst/>
                <a:latin typeface="Arial" panose="020B0604020202020204" pitchFamily="34" charset="0"/>
                <a:ea typeface="Calibri" panose="020F0502020204030204" pitchFamily="34" charset="0"/>
              </a:rPr>
              <a:t>T-shaped – combine deep specialist knowledge with broad understanding of the context in which they operate.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E6BCF9-5528-4394-9224-B31BA0003D7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82342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analogy they use is the way children, as they grow, discover their parents to be flawed role models of adulthood. </a:t>
            </a:r>
          </a:p>
          <a:p>
            <a:endParaRPr lang="en-US" dirty="0"/>
          </a:p>
          <a:p>
            <a:r>
              <a:rPr lang="en-US" dirty="0"/>
              <a:t>But difficult as this insight may be for some young people to reconcile with the image they hold of their parents, it does not follow that they lose respect for them, or for the institution of parenthood. </a:t>
            </a:r>
          </a:p>
          <a:p>
            <a:endParaRPr lang="en-US" dirty="0"/>
          </a:p>
          <a:p>
            <a:r>
              <a:rPr lang="en-US" dirty="0"/>
              <a:t>Irreverence and respect can coexist.</a:t>
            </a:r>
          </a:p>
          <a:p>
            <a:endParaRPr lang="en-US" dirty="0"/>
          </a:p>
          <a:p>
            <a:r>
              <a:rPr lang="en-US" dirty="0"/>
              <a:t>But respect is no longer unconditional and unquestioning.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E6BCF9-5528-4394-9224-B31BA0003D7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07890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Calibri" panose="020F0502020204030204" pitchFamily="34" charset="0"/>
              </a:rPr>
              <a:t>Every great story has a hero who overcomes the obstacles in their path, and it is the obstacles that make the hero. </a:t>
            </a:r>
          </a:p>
          <a:p>
            <a:endParaRPr lang="en-GB" sz="1200" dirty="0">
              <a:effectLst/>
              <a:latin typeface="Arial" panose="020B0604020202020204" pitchFamily="34" charset="0"/>
            </a:endParaRPr>
          </a:p>
          <a:p>
            <a:r>
              <a:rPr lang="en-GB" dirty="0"/>
              <a:t>Malala Yousafzai, who campaigns for female education in Pakistan despite being shot by </a:t>
            </a:r>
            <a:r>
              <a:rPr lang="en-GB"/>
              <a:t>the Taliban, </a:t>
            </a:r>
            <a:r>
              <a:rPr lang="en-GB" sz="1200" dirty="0">
                <a:effectLst/>
                <a:latin typeface="Arial" panose="020B0604020202020204" pitchFamily="34" charset="0"/>
              </a:rPr>
              <a:t>is an extreme, but all leaders need grit and determination, the resilience, to keep going in the face of obstacles.</a:t>
            </a:r>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C9B16-EAE4-403D-A765-8B6ABC6AAA6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40906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Culture and habit - the way we have always done things around here is a huge barrier to change. </a:t>
            </a:r>
          </a:p>
          <a:p>
            <a:endParaRPr lang="en-GB" dirty="0"/>
          </a:p>
          <a:p>
            <a:r>
              <a:rPr lang="en-GB" dirty="0"/>
              <a:t>Resilience is required to adapt and improvise your approach, but it also requires leaders who are comfortable in chaos – the complexity of organisations and their </a:t>
            </a:r>
            <a:r>
              <a:rPr lang="en-GB" dirty="0" err="1"/>
              <a:t>p.roblems</a:t>
            </a:r>
            <a:endParaRPr lang="en-GB" dirty="0"/>
          </a:p>
        </p:txBody>
      </p:sp>
      <p:sp>
        <p:nvSpPr>
          <p:cNvPr id="4" name="Slide Number Placeholder 3"/>
          <p:cNvSpPr>
            <a:spLocks noGrp="1"/>
          </p:cNvSpPr>
          <p:nvPr>
            <p:ph type="sldNum" sz="quarter" idx="5"/>
          </p:nvPr>
        </p:nvSpPr>
        <p:spPr/>
        <p:txBody>
          <a:bodyPr/>
          <a:lstStyle/>
          <a:p>
            <a:fld id="{2C9C9B16-EAE4-403D-A765-8B6ABC6AAA68}" type="slidenum">
              <a:rPr lang="en-GB" smtClean="0"/>
              <a:t>23</a:t>
            </a:fld>
            <a:endParaRPr lang="en-GB"/>
          </a:p>
        </p:txBody>
      </p:sp>
    </p:spTree>
    <p:extLst>
      <p:ext uri="{BB962C8B-B14F-4D97-AF65-F5344CB8AC3E}">
        <p14:creationId xmlns:p14="http://schemas.microsoft.com/office/powerpoint/2010/main" val="28859110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dirty="0">
                <a:effectLst/>
                <a:latin typeface="Arial" panose="020B0604020202020204" pitchFamily="34" charset="0"/>
                <a:ea typeface="Calibri" panose="020F0502020204030204" pitchFamily="34" charset="0"/>
              </a:rPr>
              <a:t>Baelish loves disruption and disorder because it provides him, someone with little formal or positional authority, the opportunity to climb the social hierarchy and gain more power. </a:t>
            </a:r>
          </a:p>
          <a:p>
            <a:pPr marL="0" indent="0">
              <a:buNone/>
            </a:pPr>
            <a:endParaRPr lang="en-GB" sz="1200" dirty="0">
              <a:latin typeface="Arial" panose="020B0604020202020204" pitchFamily="34" charset="0"/>
              <a:ea typeface="Calibri" panose="020F0502020204030204" pitchFamily="34" charset="0"/>
            </a:endParaRPr>
          </a:p>
          <a:p>
            <a:pPr marL="0" indent="0">
              <a:buNone/>
            </a:pPr>
            <a:r>
              <a:rPr lang="en-GB" sz="1200" dirty="0">
                <a:effectLst/>
                <a:latin typeface="Arial" panose="020B0604020202020204" pitchFamily="34" charset="0"/>
                <a:ea typeface="Calibri" panose="020F0502020204030204" pitchFamily="34" charset="0"/>
              </a:rPr>
              <a:t>We do not condone the pursuit of power for selfish gain. However, we do believe that success as a leader requires that you are as adept in the volatile and uncertain world of wicked problems and informal social networks as you are in the formal confines of tame problems and the corporate hierarchy.</a:t>
            </a:r>
          </a:p>
          <a:p>
            <a:pPr marL="0" indent="0">
              <a:buNone/>
            </a:pPr>
            <a:endParaRPr lang="en-GB" sz="1200" dirty="0">
              <a:effectLst/>
              <a:latin typeface="Arial" panose="020B0604020202020204" pitchFamily="34" charset="0"/>
              <a:ea typeface="Calibri" panose="020F0502020204030204" pitchFamily="34" charset="0"/>
            </a:endParaRPr>
          </a:p>
          <a:p>
            <a:pPr marL="0" indent="0">
              <a:buNone/>
            </a:pPr>
            <a:r>
              <a:rPr lang="en-GB" sz="1200" dirty="0">
                <a:effectLst/>
                <a:latin typeface="Arial" panose="020B0604020202020204" pitchFamily="34" charset="0"/>
                <a:ea typeface="Calibri" panose="020F0502020204030204" pitchFamily="34" charset="0"/>
              </a:rPr>
              <a:t>But challenging the organisational antibodies also requires leaders, at times, to be unreasonable…</a:t>
            </a:r>
          </a:p>
          <a:p>
            <a:endParaRPr lang="en-GB" dirty="0"/>
          </a:p>
        </p:txBody>
      </p:sp>
      <p:sp>
        <p:nvSpPr>
          <p:cNvPr id="4" name="Slide Number Placeholder 3"/>
          <p:cNvSpPr>
            <a:spLocks noGrp="1"/>
          </p:cNvSpPr>
          <p:nvPr>
            <p:ph type="sldNum" sz="quarter" idx="5"/>
          </p:nvPr>
        </p:nvSpPr>
        <p:spPr/>
        <p:txBody>
          <a:bodyPr/>
          <a:lstStyle/>
          <a:p>
            <a:fld id="{2C9C9B16-EAE4-403D-A765-8B6ABC6AAA68}" type="slidenum">
              <a:rPr lang="en-GB" smtClean="0"/>
              <a:t>24</a:t>
            </a:fld>
            <a:endParaRPr lang="en-GB"/>
          </a:p>
        </p:txBody>
      </p:sp>
    </p:spTree>
    <p:extLst>
      <p:ext uri="{BB962C8B-B14F-4D97-AF65-F5344CB8AC3E}">
        <p14:creationId xmlns:p14="http://schemas.microsoft.com/office/powerpoint/2010/main" val="37727066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Not unreasonable in the sense of being pig-headed and stubborn, and certainly not bullying, but </a:t>
            </a:r>
            <a:r>
              <a:rPr lang="en-GB" sz="1800" dirty="0">
                <a:solidFill>
                  <a:srgbClr val="000000"/>
                </a:solidFill>
                <a:effectLst/>
                <a:latin typeface="Arial" panose="020B0604020202020204" pitchFamily="34" charset="0"/>
                <a:ea typeface="Calibri" panose="020F0502020204030204" pitchFamily="34" charset="0"/>
              </a:rPr>
              <a:t>unreasonable in the sense of challenging what is assumed at the time to be reasonable – the way we have always done things around here.</a:t>
            </a:r>
          </a:p>
          <a:p>
            <a:endParaRPr lang="en-GB" dirty="0"/>
          </a:p>
        </p:txBody>
      </p:sp>
      <p:sp>
        <p:nvSpPr>
          <p:cNvPr id="4" name="Slide Number Placeholder 3"/>
          <p:cNvSpPr>
            <a:spLocks noGrp="1"/>
          </p:cNvSpPr>
          <p:nvPr>
            <p:ph type="sldNum" sz="quarter" idx="5"/>
          </p:nvPr>
        </p:nvSpPr>
        <p:spPr/>
        <p:txBody>
          <a:bodyPr/>
          <a:lstStyle/>
          <a:p>
            <a:fld id="{2C9C9B16-EAE4-403D-A765-8B6ABC6AAA68}" type="slidenum">
              <a:rPr lang="en-GB" smtClean="0"/>
              <a:t>25</a:t>
            </a:fld>
            <a:endParaRPr lang="en-GB"/>
          </a:p>
        </p:txBody>
      </p:sp>
    </p:spTree>
    <p:extLst>
      <p:ext uri="{BB962C8B-B14F-4D97-AF65-F5344CB8AC3E}">
        <p14:creationId xmlns:p14="http://schemas.microsoft.com/office/powerpoint/2010/main" val="18642171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like the quote by George Bernard Shaw - Progress depends upon leaders being unreasonable.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561ACE-7B18-4008-8379-A61ADD0FC92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09759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Absolutely agree but give me a chance. Since I joined the University last September I’ve been head down in Manuscripts, Modules and Moodle.</a:t>
            </a:r>
          </a:p>
        </p:txBody>
      </p:sp>
      <p:sp>
        <p:nvSpPr>
          <p:cNvPr id="4" name="Slide Number Placeholder 3"/>
          <p:cNvSpPr>
            <a:spLocks noGrp="1"/>
          </p:cNvSpPr>
          <p:nvPr>
            <p:ph type="sldNum" sz="quarter" idx="5"/>
          </p:nvPr>
        </p:nvSpPr>
        <p:spPr/>
        <p:txBody>
          <a:bodyPr/>
          <a:lstStyle/>
          <a:p>
            <a:fld id="{2C9C9B16-EAE4-403D-A765-8B6ABC6AAA68}" type="slidenum">
              <a:rPr lang="en-GB" smtClean="0"/>
              <a:t>27</a:t>
            </a:fld>
            <a:endParaRPr lang="en-GB"/>
          </a:p>
        </p:txBody>
      </p:sp>
    </p:spTree>
    <p:extLst>
      <p:ext uri="{BB962C8B-B14F-4D97-AF65-F5344CB8AC3E}">
        <p14:creationId xmlns:p14="http://schemas.microsoft.com/office/powerpoint/2010/main" val="38358435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I now need to do is identify and choose between the key research questions around network leadership. And that would really be helped by a collaborative, networked, approach.</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C9B16-EAE4-403D-A765-8B6ABC6AAA6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46687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We’ve spoken to lots of leaders and some of those I would like to speak with in more detail about network leadership.</a:t>
            </a:r>
          </a:p>
        </p:txBody>
      </p:sp>
      <p:sp>
        <p:nvSpPr>
          <p:cNvPr id="4" name="Slide Number Placeholder 3"/>
          <p:cNvSpPr>
            <a:spLocks noGrp="1"/>
          </p:cNvSpPr>
          <p:nvPr>
            <p:ph type="sldNum" sz="quarter" idx="5"/>
          </p:nvPr>
        </p:nvSpPr>
        <p:spPr/>
        <p:txBody>
          <a:bodyPr/>
          <a:lstStyle/>
          <a:p>
            <a:fld id="{2C9C9B16-EAE4-403D-A765-8B6ABC6AAA68}" type="slidenum">
              <a:rPr lang="en-GB" smtClean="0"/>
              <a:t>29</a:t>
            </a:fld>
            <a:endParaRPr lang="en-GB"/>
          </a:p>
        </p:txBody>
      </p:sp>
    </p:spTree>
    <p:extLst>
      <p:ext uri="{BB962C8B-B14F-4D97-AF65-F5344CB8AC3E}">
        <p14:creationId xmlns:p14="http://schemas.microsoft.com/office/powerpoint/2010/main" val="37278508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Calibri" panose="020F0502020204030204" pitchFamily="34" charset="0"/>
                <a:cs typeface="Arial" panose="020B0604020202020204" pitchFamily="34" charset="0"/>
              </a:rPr>
              <a:t>It is based upon our work with leaders in the public, private and third sectors, which helped us to identify those who manage to get things done through their ability to connect a </a:t>
            </a:r>
            <a:r>
              <a:rPr lang="en-GB" sz="1200" b="0" dirty="0">
                <a:effectLst/>
                <a:latin typeface="Arial" panose="020B0604020202020204" pitchFamily="34" charset="0"/>
                <a:ea typeface="Calibri" panose="020F0502020204030204" pitchFamily="34" charset="0"/>
                <a:cs typeface="Arial" panose="020B0604020202020204" pitchFamily="34" charset="0"/>
              </a:rPr>
              <a:t>network of individuals.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effectLst/>
                <a:latin typeface="Arial" panose="020B0604020202020204" pitchFamily="34" charset="0"/>
                <a:ea typeface="Calibri" panose="020F0502020204030204" pitchFamily="34" charset="0"/>
                <a:cs typeface="Arial" panose="020B0604020202020204" pitchFamily="34" charset="0"/>
              </a:rPr>
              <a:t>Who to talk to and how to bring people together in the right constellation of effort to solve complex problems in complex environments.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effectLst/>
                <a:latin typeface="Arial" panose="020B0604020202020204" pitchFamily="34" charset="0"/>
                <a:ea typeface="Calibri" panose="020F0502020204030204" pitchFamily="34" charset="0"/>
                <a:cs typeface="Arial" panose="020B0604020202020204" pitchFamily="34" charset="0"/>
              </a:rPr>
              <a:t>Let me share two principal facets of this complexity.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C9C9B16-EAE4-403D-A765-8B6ABC6AAA68}" type="slidenum">
              <a:rPr lang="en-GB" smtClean="0"/>
              <a:t>3</a:t>
            </a:fld>
            <a:endParaRPr lang="en-GB"/>
          </a:p>
        </p:txBody>
      </p:sp>
    </p:spTree>
    <p:extLst>
      <p:ext uri="{BB962C8B-B14F-4D97-AF65-F5344CB8AC3E}">
        <p14:creationId xmlns:p14="http://schemas.microsoft.com/office/powerpoint/2010/main" val="11500524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Already done this so I know it works at a practical level, identifying organisational and community networks of communication, advice, ideas and trust.</a:t>
            </a:r>
          </a:p>
        </p:txBody>
      </p:sp>
      <p:sp>
        <p:nvSpPr>
          <p:cNvPr id="4" name="Slide Number Placeholder 3"/>
          <p:cNvSpPr>
            <a:spLocks noGrp="1"/>
          </p:cNvSpPr>
          <p:nvPr>
            <p:ph type="sldNum" sz="quarter" idx="5"/>
          </p:nvPr>
        </p:nvSpPr>
        <p:spPr/>
        <p:txBody>
          <a:bodyPr/>
          <a:lstStyle/>
          <a:p>
            <a:fld id="{2C9C9B16-EAE4-403D-A765-8B6ABC6AAA68}" type="slidenum">
              <a:rPr lang="en-GB" smtClean="0"/>
              <a:t>30</a:t>
            </a:fld>
            <a:endParaRPr lang="en-GB"/>
          </a:p>
        </p:txBody>
      </p:sp>
    </p:spTree>
    <p:extLst>
      <p:ext uri="{BB962C8B-B14F-4D97-AF65-F5344CB8AC3E}">
        <p14:creationId xmlns:p14="http://schemas.microsoft.com/office/powerpoint/2010/main" val="12165406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C9C9B16-EAE4-403D-A765-8B6ABC6AAA68}" type="slidenum">
              <a:rPr lang="en-GB" smtClean="0"/>
              <a:t>31</a:t>
            </a:fld>
            <a:endParaRPr lang="en-GB"/>
          </a:p>
        </p:txBody>
      </p:sp>
    </p:spTree>
    <p:extLst>
      <p:ext uri="{BB962C8B-B14F-4D97-AF65-F5344CB8AC3E}">
        <p14:creationId xmlns:p14="http://schemas.microsoft.com/office/powerpoint/2010/main" val="3931293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C9C9B16-EAE4-403D-A765-8B6ABC6AAA68}" type="slidenum">
              <a:rPr lang="en-GB" smtClean="0"/>
              <a:t>32</a:t>
            </a:fld>
            <a:endParaRPr lang="en-GB"/>
          </a:p>
        </p:txBody>
      </p:sp>
    </p:spTree>
    <p:extLst>
      <p:ext uri="{BB962C8B-B14F-4D97-AF65-F5344CB8AC3E}">
        <p14:creationId xmlns:p14="http://schemas.microsoft.com/office/powerpoint/2010/main" val="4677727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C9C9B16-EAE4-403D-A765-8B6ABC6AAA68}" type="slidenum">
              <a:rPr lang="en-GB" smtClean="0"/>
              <a:t>33</a:t>
            </a:fld>
            <a:endParaRPr lang="en-GB"/>
          </a:p>
        </p:txBody>
      </p:sp>
    </p:spTree>
    <p:extLst>
      <p:ext uri="{BB962C8B-B14F-4D97-AF65-F5344CB8AC3E}">
        <p14:creationId xmlns:p14="http://schemas.microsoft.com/office/powerpoint/2010/main" val="11046586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C9B16-EAE4-403D-A765-8B6ABC6AAA6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6137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Complex or wicked problems</a:t>
            </a:r>
          </a:p>
        </p:txBody>
      </p:sp>
      <p:sp>
        <p:nvSpPr>
          <p:cNvPr id="4" name="Slide Number Placeholder 3"/>
          <p:cNvSpPr>
            <a:spLocks noGrp="1"/>
          </p:cNvSpPr>
          <p:nvPr>
            <p:ph type="sldNum" sz="quarter" idx="5"/>
          </p:nvPr>
        </p:nvSpPr>
        <p:spPr/>
        <p:txBody>
          <a:bodyPr/>
          <a:lstStyle/>
          <a:p>
            <a:fld id="{2C9C9B16-EAE4-403D-A765-8B6ABC6AAA68}" type="slidenum">
              <a:rPr lang="en-GB" smtClean="0"/>
              <a:t>4</a:t>
            </a:fld>
            <a:endParaRPr lang="en-GB"/>
          </a:p>
        </p:txBody>
      </p:sp>
    </p:spTree>
    <p:extLst>
      <p:ext uri="{BB962C8B-B14F-4D97-AF65-F5344CB8AC3E}">
        <p14:creationId xmlns:p14="http://schemas.microsoft.com/office/powerpoint/2010/main" val="3316583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Complex organisations. Organisations are usually presented as hierarchical, linear and logical.</a:t>
            </a:r>
          </a:p>
        </p:txBody>
      </p:sp>
      <p:sp>
        <p:nvSpPr>
          <p:cNvPr id="4" name="Slide Number Placeholder 3"/>
          <p:cNvSpPr>
            <a:spLocks noGrp="1"/>
          </p:cNvSpPr>
          <p:nvPr>
            <p:ph type="sldNum" sz="quarter" idx="5"/>
          </p:nvPr>
        </p:nvSpPr>
        <p:spPr/>
        <p:txBody>
          <a:bodyPr/>
          <a:lstStyle/>
          <a:p>
            <a:fld id="{2C9C9B16-EAE4-403D-A765-8B6ABC6AAA68}" type="slidenum">
              <a:rPr lang="en-GB" smtClean="0"/>
              <a:t>5</a:t>
            </a:fld>
            <a:endParaRPr lang="en-GB"/>
          </a:p>
        </p:txBody>
      </p:sp>
    </p:spTree>
    <p:extLst>
      <p:ext uri="{BB962C8B-B14F-4D97-AF65-F5344CB8AC3E}">
        <p14:creationId xmlns:p14="http://schemas.microsoft.com/office/powerpoint/2010/main" val="496026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But the reality is a complex entanglement of social relationships – okay, perhaps less sex, drugs and rock n’ roll.</a:t>
            </a:r>
          </a:p>
        </p:txBody>
      </p:sp>
      <p:sp>
        <p:nvSpPr>
          <p:cNvPr id="4" name="Slide Number Placeholder 3"/>
          <p:cNvSpPr>
            <a:spLocks noGrp="1"/>
          </p:cNvSpPr>
          <p:nvPr>
            <p:ph type="sldNum" sz="quarter" idx="5"/>
          </p:nvPr>
        </p:nvSpPr>
        <p:spPr/>
        <p:txBody>
          <a:bodyPr/>
          <a:lstStyle/>
          <a:p>
            <a:fld id="{2C9C9B16-EAE4-403D-A765-8B6ABC6AAA68}" type="slidenum">
              <a:rPr lang="en-GB" smtClean="0"/>
              <a:t>6</a:t>
            </a:fld>
            <a:endParaRPr lang="en-GB"/>
          </a:p>
        </p:txBody>
      </p:sp>
    </p:spTree>
    <p:extLst>
      <p:ext uri="{BB962C8B-B14F-4D97-AF65-F5344CB8AC3E}">
        <p14:creationId xmlns:p14="http://schemas.microsoft.com/office/powerpoint/2010/main" val="27140210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coping with this complexity, we identified four key practices of network leaders.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C9B16-EAE4-403D-A765-8B6ABC6AAA6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2909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Understanding organisations and communities as complex networks rather than simple hierarchies.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043AE9-1E29-43E6-9AC7-A1C6407B89B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70026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Two key principles need to be understood – connection and contagion.</a:t>
            </a:r>
          </a:p>
          <a:p>
            <a:endParaRPr lang="en-GB" dirty="0"/>
          </a:p>
          <a:p>
            <a:r>
              <a:rPr lang="en-GB" dirty="0"/>
              <a:t>The more people you are connected to the more likely you are to catch what ever flows through the network – from germs and viruses to ideas and behaviours.</a:t>
            </a:r>
          </a:p>
          <a:p>
            <a:endParaRPr lang="en-GB" dirty="0"/>
          </a:p>
          <a:p>
            <a:r>
              <a:rPr lang="en-GB" dirty="0"/>
              <a:t>The key point to understand is that we are as much a part of our network as our network is a part of us.</a:t>
            </a:r>
          </a:p>
        </p:txBody>
      </p:sp>
      <p:sp>
        <p:nvSpPr>
          <p:cNvPr id="4" name="Slide Number Placeholder 3"/>
          <p:cNvSpPr>
            <a:spLocks noGrp="1"/>
          </p:cNvSpPr>
          <p:nvPr>
            <p:ph type="sldNum" sz="quarter" idx="5"/>
          </p:nvPr>
        </p:nvSpPr>
        <p:spPr/>
        <p:txBody>
          <a:bodyPr/>
          <a:lstStyle/>
          <a:p>
            <a:fld id="{2C9C9B16-EAE4-403D-A765-8B6ABC6AAA68}" type="slidenum">
              <a:rPr lang="en-GB" smtClean="0"/>
              <a:t>9</a:t>
            </a:fld>
            <a:endParaRPr lang="en-GB"/>
          </a:p>
        </p:txBody>
      </p:sp>
    </p:spTree>
    <p:extLst>
      <p:ext uri="{BB962C8B-B14F-4D97-AF65-F5344CB8AC3E}">
        <p14:creationId xmlns:p14="http://schemas.microsoft.com/office/powerpoint/2010/main" val="128974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F8B2BFA5-0728-FD4B-B1A7-49F352C36979}" type="datetimeFigureOut">
              <a:rPr lang="en-US" smtClean="0"/>
              <a:t>5/14/2021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20BE26-DD14-7F4D-9E9C-0EC1C8B855B7}" type="slidenum">
              <a:rPr lang="en-US" smtClean="0"/>
              <a:t>‹#›</a:t>
            </a:fld>
            <a:endParaRPr lang="en-US"/>
          </a:p>
        </p:txBody>
      </p:sp>
    </p:spTree>
    <p:extLst>
      <p:ext uri="{BB962C8B-B14F-4D97-AF65-F5344CB8AC3E}">
        <p14:creationId xmlns:p14="http://schemas.microsoft.com/office/powerpoint/2010/main" val="613276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F8B2BFA5-0728-FD4B-B1A7-49F352C36979}" type="datetimeFigureOut">
              <a:rPr lang="en-US" smtClean="0"/>
              <a:t>5/14/2021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20BE26-DD14-7F4D-9E9C-0EC1C8B855B7}" type="slidenum">
              <a:rPr lang="en-US" smtClean="0"/>
              <a:t>‹#›</a:t>
            </a:fld>
            <a:endParaRPr lang="en-US"/>
          </a:p>
        </p:txBody>
      </p:sp>
    </p:spTree>
    <p:extLst>
      <p:ext uri="{BB962C8B-B14F-4D97-AF65-F5344CB8AC3E}">
        <p14:creationId xmlns:p14="http://schemas.microsoft.com/office/powerpoint/2010/main" val="22501446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F8B2BFA5-0728-FD4B-B1A7-49F352C36979}" type="datetimeFigureOut">
              <a:rPr lang="en-US" smtClean="0"/>
              <a:t>5/14/2021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20BE26-DD14-7F4D-9E9C-0EC1C8B855B7}" type="slidenum">
              <a:rPr lang="en-US" smtClean="0"/>
              <a:t>‹#›</a:t>
            </a:fld>
            <a:endParaRPr lang="en-US"/>
          </a:p>
        </p:txBody>
      </p:sp>
    </p:spTree>
    <p:extLst>
      <p:ext uri="{BB962C8B-B14F-4D97-AF65-F5344CB8AC3E}">
        <p14:creationId xmlns:p14="http://schemas.microsoft.com/office/powerpoint/2010/main" val="16441830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xt slide">
    <p:bg>
      <p:bgPr>
        <a:solidFill>
          <a:schemeClr val="bg1"/>
        </a:solidFill>
        <a:effectLst/>
      </p:bgPr>
    </p:bg>
    <p:spTree>
      <p:nvGrpSpPr>
        <p:cNvPr id="1" name=""/>
        <p:cNvGrpSpPr/>
        <p:nvPr/>
      </p:nvGrpSpPr>
      <p:grpSpPr>
        <a:xfrm>
          <a:off x="0" y="0"/>
          <a:ext cx="0" cy="0"/>
          <a:chOff x="0" y="0"/>
          <a:chExt cx="0" cy="0"/>
        </a:xfrm>
      </p:grpSpPr>
      <p:sp>
        <p:nvSpPr>
          <p:cNvPr id="5" name="Content Placeholder 2"/>
          <p:cNvSpPr>
            <a:spLocks noGrp="1"/>
          </p:cNvSpPr>
          <p:nvPr>
            <p:ph idx="10" hasCustomPrompt="1"/>
          </p:nvPr>
        </p:nvSpPr>
        <p:spPr>
          <a:xfrm>
            <a:off x="663547" y="1675200"/>
            <a:ext cx="10461653" cy="4430400"/>
          </a:xfrm>
        </p:spPr>
        <p:txBody>
          <a:bodyPr>
            <a:normAutofit/>
          </a:bodyPr>
          <a:lstStyle>
            <a:lvl1pPr>
              <a:defRPr sz="2667" b="0" i="0">
                <a:solidFill>
                  <a:schemeClr val="tx1"/>
                </a:solidFill>
                <a:latin typeface="MetaBook-Roman" panose="020B0504040101020104" pitchFamily="34" charset="0"/>
                <a:cs typeface="Arial"/>
              </a:defRPr>
            </a:lvl1pPr>
            <a:lvl2pPr>
              <a:defRPr sz="2667" b="0" i="0">
                <a:solidFill>
                  <a:srgbClr val="636363"/>
                </a:solidFill>
                <a:latin typeface="Arial"/>
                <a:cs typeface="Arial"/>
              </a:defRPr>
            </a:lvl2pPr>
            <a:lvl3pPr>
              <a:defRPr sz="2667" b="0" i="0">
                <a:solidFill>
                  <a:srgbClr val="636363"/>
                </a:solidFill>
                <a:latin typeface="Arial"/>
                <a:cs typeface="Arial"/>
              </a:defRPr>
            </a:lvl3pPr>
            <a:lvl4pPr>
              <a:defRPr sz="2667" b="0" i="0">
                <a:solidFill>
                  <a:srgbClr val="636363"/>
                </a:solidFill>
                <a:latin typeface="Arial"/>
                <a:cs typeface="Arial"/>
              </a:defRPr>
            </a:lvl4pPr>
            <a:lvl5pPr>
              <a:defRPr sz="2667" b="0" i="0">
                <a:solidFill>
                  <a:srgbClr val="636363"/>
                </a:solidFill>
                <a:latin typeface="Arial"/>
                <a:cs typeface="Arial"/>
              </a:defRPr>
            </a:lvl5pPr>
          </a:lstStyle>
          <a:p>
            <a:pPr lvl="0"/>
            <a:r>
              <a:rPr lang="en-GB" dirty="0"/>
              <a:t>add text here</a:t>
            </a:r>
            <a:endParaRPr lang="en-US" dirty="0"/>
          </a:p>
        </p:txBody>
      </p:sp>
      <p:sp>
        <p:nvSpPr>
          <p:cNvPr id="6" name="Subtitle 2"/>
          <p:cNvSpPr>
            <a:spLocks noGrp="1"/>
          </p:cNvSpPr>
          <p:nvPr>
            <p:ph type="subTitle" idx="1" hasCustomPrompt="1"/>
          </p:nvPr>
        </p:nvSpPr>
        <p:spPr>
          <a:xfrm>
            <a:off x="663546" y="6331161"/>
            <a:ext cx="10463853" cy="388855"/>
          </a:xfrm>
        </p:spPr>
        <p:txBody>
          <a:bodyPr>
            <a:normAutofit/>
          </a:bodyPr>
          <a:lstStyle>
            <a:lvl1pPr marL="0" indent="0" algn="l">
              <a:buNone/>
              <a:defRPr sz="1467" b="0" i="0">
                <a:solidFill>
                  <a:srgbClr val="231161"/>
                </a:solidFill>
                <a:latin typeface="MetaBook-Roman" panose="020B0504040101020104" pitchFamily="34" charset="0"/>
                <a:cs typeface="Aria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click to add presentation title</a:t>
            </a:r>
            <a:endParaRPr lang="en-US" dirty="0"/>
          </a:p>
        </p:txBody>
      </p:sp>
      <p:sp>
        <p:nvSpPr>
          <p:cNvPr id="8" name="Title 1"/>
          <p:cNvSpPr>
            <a:spLocks noGrp="1"/>
          </p:cNvSpPr>
          <p:nvPr>
            <p:ph type="ctrTitle" hasCustomPrompt="1"/>
          </p:nvPr>
        </p:nvSpPr>
        <p:spPr>
          <a:xfrm>
            <a:off x="663546" y="662599"/>
            <a:ext cx="8927495" cy="512845"/>
          </a:xfrm>
        </p:spPr>
        <p:txBody>
          <a:bodyPr>
            <a:normAutofit/>
          </a:bodyPr>
          <a:lstStyle>
            <a:lvl1pPr algn="l">
              <a:defRPr sz="4000" b="1" i="0" baseline="0">
                <a:solidFill>
                  <a:srgbClr val="231161"/>
                </a:solidFill>
                <a:latin typeface="MetaBook-Roman" panose="020B0504040101020104" pitchFamily="34" charset="0"/>
                <a:cs typeface="Arial"/>
              </a:defRPr>
            </a:lvl1pPr>
          </a:lstStyle>
          <a:p>
            <a:r>
              <a:rPr lang="en-GB" dirty="0"/>
              <a:t>slide title</a:t>
            </a:r>
            <a:endParaRPr lang="en-US" dirty="0"/>
          </a:p>
        </p:txBody>
      </p:sp>
    </p:spTree>
    <p:extLst>
      <p:ext uri="{BB962C8B-B14F-4D97-AF65-F5344CB8AC3E}">
        <p14:creationId xmlns:p14="http://schemas.microsoft.com/office/powerpoint/2010/main" val="12118655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3194C-7320-4186-AD24-B49236896A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E334A26-7039-4BE1-AA92-D484191AE0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7CF435F-7FA9-48BC-BB30-B1968EF95EAD}"/>
              </a:ext>
            </a:extLst>
          </p:cNvPr>
          <p:cNvSpPr>
            <a:spLocks noGrp="1"/>
          </p:cNvSpPr>
          <p:nvPr>
            <p:ph type="dt" sz="half" idx="10"/>
          </p:nvPr>
        </p:nvSpPr>
        <p:spPr/>
        <p:txBody>
          <a:bodyPr/>
          <a:lstStyle/>
          <a:p>
            <a:fld id="{BCE9E292-4D64-4EB1-9E1F-4AADDB6B48F7}" type="datetimeFigureOut">
              <a:rPr lang="en-GB" smtClean="0"/>
              <a:t>14/05/2021</a:t>
            </a:fld>
            <a:endParaRPr lang="en-GB"/>
          </a:p>
        </p:txBody>
      </p:sp>
      <p:sp>
        <p:nvSpPr>
          <p:cNvPr id="5" name="Footer Placeholder 4">
            <a:extLst>
              <a:ext uri="{FF2B5EF4-FFF2-40B4-BE49-F238E27FC236}">
                <a16:creationId xmlns:a16="http://schemas.microsoft.com/office/drawing/2014/main" id="{B3E66E90-970E-4E5C-BC6E-565BC5917459}"/>
              </a:ext>
            </a:extLst>
          </p:cNvPr>
          <p:cNvSpPr>
            <a:spLocks noGrp="1"/>
          </p:cNvSpPr>
          <p:nvPr>
            <p:ph type="ftr" sz="quarter" idx="11"/>
          </p:nvPr>
        </p:nvSpPr>
        <p:spPr/>
        <p:txBody>
          <a:bodyPr/>
          <a:lstStyle/>
          <a:p>
            <a:r>
              <a:rPr lang="en-GB" dirty="0"/>
              <a:t>An Introduction to Network Leadership ©</a:t>
            </a:r>
          </a:p>
        </p:txBody>
      </p:sp>
      <p:sp>
        <p:nvSpPr>
          <p:cNvPr id="6" name="Slide Number Placeholder 5">
            <a:extLst>
              <a:ext uri="{FF2B5EF4-FFF2-40B4-BE49-F238E27FC236}">
                <a16:creationId xmlns:a16="http://schemas.microsoft.com/office/drawing/2014/main" id="{C4A8C4A9-70E0-4585-9C66-5E5358A8B000}"/>
              </a:ext>
            </a:extLst>
          </p:cNvPr>
          <p:cNvSpPr>
            <a:spLocks noGrp="1"/>
          </p:cNvSpPr>
          <p:nvPr>
            <p:ph type="sldNum" sz="quarter" idx="12"/>
          </p:nvPr>
        </p:nvSpPr>
        <p:spPr/>
        <p:txBody>
          <a:bodyPr/>
          <a:lstStyle/>
          <a:p>
            <a:fld id="{BF3101FC-BCBD-4C4A-A724-D33DB51375F3}" type="slidenum">
              <a:rPr lang="en-GB" smtClean="0"/>
              <a:t>‹#›</a:t>
            </a:fld>
            <a:endParaRPr lang="en-GB"/>
          </a:p>
        </p:txBody>
      </p:sp>
    </p:spTree>
    <p:extLst>
      <p:ext uri="{BB962C8B-B14F-4D97-AF65-F5344CB8AC3E}">
        <p14:creationId xmlns:p14="http://schemas.microsoft.com/office/powerpoint/2010/main" val="1145686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7F5EC-45D0-4DAB-A6D5-5FB349805F7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5A6DA56-8BB2-4D15-A349-AFD16DCB949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D733139-1BBD-4C28-9863-FF37ACC35DF2}"/>
              </a:ext>
            </a:extLst>
          </p:cNvPr>
          <p:cNvSpPr>
            <a:spLocks noGrp="1"/>
          </p:cNvSpPr>
          <p:nvPr>
            <p:ph type="dt" sz="half" idx="10"/>
          </p:nvPr>
        </p:nvSpPr>
        <p:spPr/>
        <p:txBody>
          <a:bodyPr/>
          <a:lstStyle/>
          <a:p>
            <a:fld id="{BCE9E292-4D64-4EB1-9E1F-4AADDB6B48F7}" type="datetimeFigureOut">
              <a:rPr lang="en-GB" smtClean="0"/>
              <a:t>14/05/2021</a:t>
            </a:fld>
            <a:endParaRPr lang="en-GB"/>
          </a:p>
        </p:txBody>
      </p:sp>
      <p:sp>
        <p:nvSpPr>
          <p:cNvPr id="5" name="Footer Placeholder 4">
            <a:extLst>
              <a:ext uri="{FF2B5EF4-FFF2-40B4-BE49-F238E27FC236}">
                <a16:creationId xmlns:a16="http://schemas.microsoft.com/office/drawing/2014/main" id="{1F12126D-5B3B-49E6-8396-6ED68D167EC3}"/>
              </a:ext>
            </a:extLst>
          </p:cNvPr>
          <p:cNvSpPr>
            <a:spLocks noGrp="1"/>
          </p:cNvSpPr>
          <p:nvPr>
            <p:ph type="ftr" sz="quarter" idx="11"/>
          </p:nvPr>
        </p:nvSpPr>
        <p:spPr/>
        <p:txBody>
          <a:bodyPr/>
          <a:lstStyle/>
          <a:p>
            <a:r>
              <a:rPr lang="en-GB" dirty="0"/>
              <a:t>An Introduction to Network Leadership ©</a:t>
            </a:r>
          </a:p>
        </p:txBody>
      </p:sp>
      <p:sp>
        <p:nvSpPr>
          <p:cNvPr id="6" name="Slide Number Placeholder 5">
            <a:extLst>
              <a:ext uri="{FF2B5EF4-FFF2-40B4-BE49-F238E27FC236}">
                <a16:creationId xmlns:a16="http://schemas.microsoft.com/office/drawing/2014/main" id="{BB38FD26-3CEF-4094-9A0E-49F6686E33CB}"/>
              </a:ext>
            </a:extLst>
          </p:cNvPr>
          <p:cNvSpPr>
            <a:spLocks noGrp="1"/>
          </p:cNvSpPr>
          <p:nvPr>
            <p:ph type="sldNum" sz="quarter" idx="12"/>
          </p:nvPr>
        </p:nvSpPr>
        <p:spPr/>
        <p:txBody>
          <a:bodyPr/>
          <a:lstStyle/>
          <a:p>
            <a:fld id="{BF3101FC-BCBD-4C4A-A724-D33DB51375F3}" type="slidenum">
              <a:rPr lang="en-GB" smtClean="0"/>
              <a:t>‹#›</a:t>
            </a:fld>
            <a:endParaRPr lang="en-GB"/>
          </a:p>
        </p:txBody>
      </p:sp>
    </p:spTree>
    <p:extLst>
      <p:ext uri="{BB962C8B-B14F-4D97-AF65-F5344CB8AC3E}">
        <p14:creationId xmlns:p14="http://schemas.microsoft.com/office/powerpoint/2010/main" val="10580881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9541F-56A6-47E4-B7A2-97CB4528AC4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5BE582C-624B-4659-AA64-4F8A5A4DDB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313886A-2A5C-4312-8232-AEC6E7E0F7CB}"/>
              </a:ext>
            </a:extLst>
          </p:cNvPr>
          <p:cNvSpPr>
            <a:spLocks noGrp="1"/>
          </p:cNvSpPr>
          <p:nvPr>
            <p:ph type="dt" sz="half" idx="10"/>
          </p:nvPr>
        </p:nvSpPr>
        <p:spPr/>
        <p:txBody>
          <a:bodyPr/>
          <a:lstStyle/>
          <a:p>
            <a:fld id="{BCE9E292-4D64-4EB1-9E1F-4AADDB6B48F7}" type="datetimeFigureOut">
              <a:rPr lang="en-GB" smtClean="0"/>
              <a:t>14/05/2021</a:t>
            </a:fld>
            <a:endParaRPr lang="en-GB"/>
          </a:p>
        </p:txBody>
      </p:sp>
      <p:sp>
        <p:nvSpPr>
          <p:cNvPr id="5" name="Footer Placeholder 4">
            <a:extLst>
              <a:ext uri="{FF2B5EF4-FFF2-40B4-BE49-F238E27FC236}">
                <a16:creationId xmlns:a16="http://schemas.microsoft.com/office/drawing/2014/main" id="{434495E5-C6B4-49C0-A8AD-7BBBDB16F24C}"/>
              </a:ext>
            </a:extLst>
          </p:cNvPr>
          <p:cNvSpPr>
            <a:spLocks noGrp="1"/>
          </p:cNvSpPr>
          <p:nvPr>
            <p:ph type="ftr" sz="quarter" idx="11"/>
          </p:nvPr>
        </p:nvSpPr>
        <p:spPr/>
        <p:txBody>
          <a:bodyPr/>
          <a:lstStyle/>
          <a:p>
            <a:r>
              <a:rPr lang="en-GB" dirty="0"/>
              <a:t>An Introduction to Network Leadership ©</a:t>
            </a:r>
          </a:p>
        </p:txBody>
      </p:sp>
      <p:sp>
        <p:nvSpPr>
          <p:cNvPr id="6" name="Slide Number Placeholder 5">
            <a:extLst>
              <a:ext uri="{FF2B5EF4-FFF2-40B4-BE49-F238E27FC236}">
                <a16:creationId xmlns:a16="http://schemas.microsoft.com/office/drawing/2014/main" id="{39F03D21-6CD3-4D47-8DF6-CD11136C6974}"/>
              </a:ext>
            </a:extLst>
          </p:cNvPr>
          <p:cNvSpPr>
            <a:spLocks noGrp="1"/>
          </p:cNvSpPr>
          <p:nvPr>
            <p:ph type="sldNum" sz="quarter" idx="12"/>
          </p:nvPr>
        </p:nvSpPr>
        <p:spPr/>
        <p:txBody>
          <a:bodyPr/>
          <a:lstStyle/>
          <a:p>
            <a:fld id="{BF3101FC-BCBD-4C4A-A724-D33DB51375F3}" type="slidenum">
              <a:rPr lang="en-GB" smtClean="0"/>
              <a:t>‹#›</a:t>
            </a:fld>
            <a:endParaRPr lang="en-GB"/>
          </a:p>
        </p:txBody>
      </p:sp>
    </p:spTree>
    <p:extLst>
      <p:ext uri="{BB962C8B-B14F-4D97-AF65-F5344CB8AC3E}">
        <p14:creationId xmlns:p14="http://schemas.microsoft.com/office/powerpoint/2010/main" val="26616870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E6185-782D-4290-B70B-B26FD348D3C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3CAB3FF-A621-43D5-A8B6-F47539A251C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4D44241-319C-4728-B3E3-04FECE00386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313543F-7B4B-4CED-B156-58A8D23DC271}"/>
              </a:ext>
            </a:extLst>
          </p:cNvPr>
          <p:cNvSpPr>
            <a:spLocks noGrp="1"/>
          </p:cNvSpPr>
          <p:nvPr>
            <p:ph type="dt" sz="half" idx="10"/>
          </p:nvPr>
        </p:nvSpPr>
        <p:spPr/>
        <p:txBody>
          <a:bodyPr/>
          <a:lstStyle/>
          <a:p>
            <a:fld id="{BCE9E292-4D64-4EB1-9E1F-4AADDB6B48F7}" type="datetimeFigureOut">
              <a:rPr lang="en-GB" smtClean="0"/>
              <a:t>14/05/2021</a:t>
            </a:fld>
            <a:endParaRPr lang="en-GB"/>
          </a:p>
        </p:txBody>
      </p:sp>
      <p:sp>
        <p:nvSpPr>
          <p:cNvPr id="6" name="Footer Placeholder 5">
            <a:extLst>
              <a:ext uri="{FF2B5EF4-FFF2-40B4-BE49-F238E27FC236}">
                <a16:creationId xmlns:a16="http://schemas.microsoft.com/office/drawing/2014/main" id="{7EF78B83-CB98-4843-8510-A8F179EC9F1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B6D114F-1B75-44FA-B337-B08E3E2AB6C2}"/>
              </a:ext>
            </a:extLst>
          </p:cNvPr>
          <p:cNvSpPr>
            <a:spLocks noGrp="1"/>
          </p:cNvSpPr>
          <p:nvPr>
            <p:ph type="sldNum" sz="quarter" idx="12"/>
          </p:nvPr>
        </p:nvSpPr>
        <p:spPr/>
        <p:txBody>
          <a:bodyPr/>
          <a:lstStyle/>
          <a:p>
            <a:fld id="{BF3101FC-BCBD-4C4A-A724-D33DB51375F3}" type="slidenum">
              <a:rPr lang="en-GB" smtClean="0"/>
              <a:t>‹#›</a:t>
            </a:fld>
            <a:endParaRPr lang="en-GB"/>
          </a:p>
        </p:txBody>
      </p:sp>
    </p:spTree>
    <p:extLst>
      <p:ext uri="{BB962C8B-B14F-4D97-AF65-F5344CB8AC3E}">
        <p14:creationId xmlns:p14="http://schemas.microsoft.com/office/powerpoint/2010/main" val="122730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07D42-A571-4D16-873E-FFC50C6A500F}"/>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68769E6-15B0-4135-AEFA-3D66E649FC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0C26D0B-E0EB-4F4E-8C61-F40E243E3D4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072FCD7-47A4-43E7-8D22-5831548D485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1A15EBF-F260-4F37-8039-CB6380F9A07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653FA83-7E39-466B-B334-53E0A0770593}"/>
              </a:ext>
            </a:extLst>
          </p:cNvPr>
          <p:cNvSpPr>
            <a:spLocks noGrp="1"/>
          </p:cNvSpPr>
          <p:nvPr>
            <p:ph type="dt" sz="half" idx="10"/>
          </p:nvPr>
        </p:nvSpPr>
        <p:spPr/>
        <p:txBody>
          <a:bodyPr/>
          <a:lstStyle/>
          <a:p>
            <a:fld id="{BCE9E292-4D64-4EB1-9E1F-4AADDB6B48F7}" type="datetimeFigureOut">
              <a:rPr lang="en-GB" smtClean="0"/>
              <a:t>14/05/2021</a:t>
            </a:fld>
            <a:endParaRPr lang="en-GB"/>
          </a:p>
        </p:txBody>
      </p:sp>
      <p:sp>
        <p:nvSpPr>
          <p:cNvPr id="8" name="Footer Placeholder 7">
            <a:extLst>
              <a:ext uri="{FF2B5EF4-FFF2-40B4-BE49-F238E27FC236}">
                <a16:creationId xmlns:a16="http://schemas.microsoft.com/office/drawing/2014/main" id="{54C80990-1814-4774-897D-223B6F87941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B900394-1DD1-49E7-A5F6-A0AC8D8618AF}"/>
              </a:ext>
            </a:extLst>
          </p:cNvPr>
          <p:cNvSpPr>
            <a:spLocks noGrp="1"/>
          </p:cNvSpPr>
          <p:nvPr>
            <p:ph type="sldNum" sz="quarter" idx="12"/>
          </p:nvPr>
        </p:nvSpPr>
        <p:spPr/>
        <p:txBody>
          <a:bodyPr/>
          <a:lstStyle/>
          <a:p>
            <a:fld id="{BF3101FC-BCBD-4C4A-A724-D33DB51375F3}" type="slidenum">
              <a:rPr lang="en-GB" smtClean="0"/>
              <a:t>‹#›</a:t>
            </a:fld>
            <a:endParaRPr lang="en-GB"/>
          </a:p>
        </p:txBody>
      </p:sp>
    </p:spTree>
    <p:extLst>
      <p:ext uri="{BB962C8B-B14F-4D97-AF65-F5344CB8AC3E}">
        <p14:creationId xmlns:p14="http://schemas.microsoft.com/office/powerpoint/2010/main" val="11090661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6E31C-1981-4CA7-8786-CB42B154817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C27AF75-53C0-493D-B83B-EC9B65C31998}"/>
              </a:ext>
            </a:extLst>
          </p:cNvPr>
          <p:cNvSpPr>
            <a:spLocks noGrp="1"/>
          </p:cNvSpPr>
          <p:nvPr>
            <p:ph type="dt" sz="half" idx="10"/>
          </p:nvPr>
        </p:nvSpPr>
        <p:spPr/>
        <p:txBody>
          <a:bodyPr/>
          <a:lstStyle/>
          <a:p>
            <a:fld id="{BCE9E292-4D64-4EB1-9E1F-4AADDB6B48F7}" type="datetimeFigureOut">
              <a:rPr lang="en-GB" smtClean="0"/>
              <a:t>14/05/2021</a:t>
            </a:fld>
            <a:endParaRPr lang="en-GB"/>
          </a:p>
        </p:txBody>
      </p:sp>
      <p:sp>
        <p:nvSpPr>
          <p:cNvPr id="4" name="Footer Placeholder 3">
            <a:extLst>
              <a:ext uri="{FF2B5EF4-FFF2-40B4-BE49-F238E27FC236}">
                <a16:creationId xmlns:a16="http://schemas.microsoft.com/office/drawing/2014/main" id="{F08F6CB5-880F-4231-B4A8-F1A5CDABFC1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7A2331E-3EEE-48B0-A1D6-47B79EC4BCF2}"/>
              </a:ext>
            </a:extLst>
          </p:cNvPr>
          <p:cNvSpPr>
            <a:spLocks noGrp="1"/>
          </p:cNvSpPr>
          <p:nvPr>
            <p:ph type="sldNum" sz="quarter" idx="12"/>
          </p:nvPr>
        </p:nvSpPr>
        <p:spPr/>
        <p:txBody>
          <a:bodyPr/>
          <a:lstStyle/>
          <a:p>
            <a:fld id="{BF3101FC-BCBD-4C4A-A724-D33DB51375F3}" type="slidenum">
              <a:rPr lang="en-GB" smtClean="0"/>
              <a:t>‹#›</a:t>
            </a:fld>
            <a:endParaRPr lang="en-GB"/>
          </a:p>
        </p:txBody>
      </p:sp>
    </p:spTree>
    <p:extLst>
      <p:ext uri="{BB962C8B-B14F-4D97-AF65-F5344CB8AC3E}">
        <p14:creationId xmlns:p14="http://schemas.microsoft.com/office/powerpoint/2010/main" val="27207403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813F89-AB86-4797-9C03-DB0B5096F9E7}"/>
              </a:ext>
            </a:extLst>
          </p:cNvPr>
          <p:cNvSpPr>
            <a:spLocks noGrp="1"/>
          </p:cNvSpPr>
          <p:nvPr>
            <p:ph type="dt" sz="half" idx="10"/>
          </p:nvPr>
        </p:nvSpPr>
        <p:spPr/>
        <p:txBody>
          <a:bodyPr/>
          <a:lstStyle/>
          <a:p>
            <a:fld id="{BCE9E292-4D64-4EB1-9E1F-4AADDB6B48F7}" type="datetimeFigureOut">
              <a:rPr lang="en-GB" smtClean="0"/>
              <a:t>14/05/2021</a:t>
            </a:fld>
            <a:endParaRPr lang="en-GB"/>
          </a:p>
        </p:txBody>
      </p:sp>
      <p:sp>
        <p:nvSpPr>
          <p:cNvPr id="3" name="Footer Placeholder 2">
            <a:extLst>
              <a:ext uri="{FF2B5EF4-FFF2-40B4-BE49-F238E27FC236}">
                <a16:creationId xmlns:a16="http://schemas.microsoft.com/office/drawing/2014/main" id="{3297A6DB-7298-42C3-9254-58EB0BBABBB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621234A-2E7B-452F-B545-1ACE2F1262C9}"/>
              </a:ext>
            </a:extLst>
          </p:cNvPr>
          <p:cNvSpPr>
            <a:spLocks noGrp="1"/>
          </p:cNvSpPr>
          <p:nvPr>
            <p:ph type="sldNum" sz="quarter" idx="12"/>
          </p:nvPr>
        </p:nvSpPr>
        <p:spPr/>
        <p:txBody>
          <a:bodyPr/>
          <a:lstStyle/>
          <a:p>
            <a:fld id="{BF3101FC-BCBD-4C4A-A724-D33DB51375F3}" type="slidenum">
              <a:rPr lang="en-GB" smtClean="0"/>
              <a:t>‹#›</a:t>
            </a:fld>
            <a:endParaRPr lang="en-GB"/>
          </a:p>
        </p:txBody>
      </p:sp>
    </p:spTree>
    <p:extLst>
      <p:ext uri="{BB962C8B-B14F-4D97-AF65-F5344CB8AC3E}">
        <p14:creationId xmlns:p14="http://schemas.microsoft.com/office/powerpoint/2010/main" val="4117978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F8B2BFA5-0728-FD4B-B1A7-49F352C36979}" type="datetimeFigureOut">
              <a:rPr lang="en-US" smtClean="0"/>
              <a:t>5/14/2021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20BE26-DD14-7F4D-9E9C-0EC1C8B855B7}" type="slidenum">
              <a:rPr lang="en-US" smtClean="0"/>
              <a:t>‹#›</a:t>
            </a:fld>
            <a:endParaRPr lang="en-US"/>
          </a:p>
        </p:txBody>
      </p:sp>
    </p:spTree>
    <p:extLst>
      <p:ext uri="{BB962C8B-B14F-4D97-AF65-F5344CB8AC3E}">
        <p14:creationId xmlns:p14="http://schemas.microsoft.com/office/powerpoint/2010/main" val="33228139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DE7D66-FEAC-497A-B9B7-C81303F2DC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A8268D8-55BE-44DF-9D1C-9041ABB418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E9C247B-FA7A-43C4-851B-20727A6260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AC9AD5-D1E1-4C60-8344-BBDB34137DB8}"/>
              </a:ext>
            </a:extLst>
          </p:cNvPr>
          <p:cNvSpPr>
            <a:spLocks noGrp="1"/>
          </p:cNvSpPr>
          <p:nvPr>
            <p:ph type="dt" sz="half" idx="10"/>
          </p:nvPr>
        </p:nvSpPr>
        <p:spPr/>
        <p:txBody>
          <a:bodyPr/>
          <a:lstStyle/>
          <a:p>
            <a:fld id="{BCE9E292-4D64-4EB1-9E1F-4AADDB6B48F7}" type="datetimeFigureOut">
              <a:rPr lang="en-GB" smtClean="0"/>
              <a:t>14/05/2021</a:t>
            </a:fld>
            <a:endParaRPr lang="en-GB"/>
          </a:p>
        </p:txBody>
      </p:sp>
      <p:sp>
        <p:nvSpPr>
          <p:cNvPr id="6" name="Footer Placeholder 5">
            <a:extLst>
              <a:ext uri="{FF2B5EF4-FFF2-40B4-BE49-F238E27FC236}">
                <a16:creationId xmlns:a16="http://schemas.microsoft.com/office/drawing/2014/main" id="{E963400C-6E28-4829-97EE-B59BCEDDBE6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40D7134-2958-487C-A88C-2B3C3FD86E60}"/>
              </a:ext>
            </a:extLst>
          </p:cNvPr>
          <p:cNvSpPr>
            <a:spLocks noGrp="1"/>
          </p:cNvSpPr>
          <p:nvPr>
            <p:ph type="sldNum" sz="quarter" idx="12"/>
          </p:nvPr>
        </p:nvSpPr>
        <p:spPr/>
        <p:txBody>
          <a:bodyPr/>
          <a:lstStyle/>
          <a:p>
            <a:fld id="{BF3101FC-BCBD-4C4A-A724-D33DB51375F3}" type="slidenum">
              <a:rPr lang="en-GB" smtClean="0"/>
              <a:t>‹#›</a:t>
            </a:fld>
            <a:endParaRPr lang="en-GB"/>
          </a:p>
        </p:txBody>
      </p:sp>
    </p:spTree>
    <p:extLst>
      <p:ext uri="{BB962C8B-B14F-4D97-AF65-F5344CB8AC3E}">
        <p14:creationId xmlns:p14="http://schemas.microsoft.com/office/powerpoint/2010/main" val="32088379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4ACB1-E79C-4F1A-8CDE-A73C72A8CE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E8A6CD7-EEEB-438C-9718-E98C684073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227BDC3-6D7A-4A85-B3D7-1497144CC6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5E9E74-A4E2-45B7-B101-6BF2E1681CE1}"/>
              </a:ext>
            </a:extLst>
          </p:cNvPr>
          <p:cNvSpPr>
            <a:spLocks noGrp="1"/>
          </p:cNvSpPr>
          <p:nvPr>
            <p:ph type="dt" sz="half" idx="10"/>
          </p:nvPr>
        </p:nvSpPr>
        <p:spPr/>
        <p:txBody>
          <a:bodyPr/>
          <a:lstStyle/>
          <a:p>
            <a:fld id="{BCE9E292-4D64-4EB1-9E1F-4AADDB6B48F7}" type="datetimeFigureOut">
              <a:rPr lang="en-GB" smtClean="0"/>
              <a:t>14/05/2021</a:t>
            </a:fld>
            <a:endParaRPr lang="en-GB"/>
          </a:p>
        </p:txBody>
      </p:sp>
      <p:sp>
        <p:nvSpPr>
          <p:cNvPr id="6" name="Footer Placeholder 5">
            <a:extLst>
              <a:ext uri="{FF2B5EF4-FFF2-40B4-BE49-F238E27FC236}">
                <a16:creationId xmlns:a16="http://schemas.microsoft.com/office/drawing/2014/main" id="{7AD4D8FC-5B42-4A1E-88CB-7EBD1746BBF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DF652A2-60A8-4EFD-98AD-5493C3280DC8}"/>
              </a:ext>
            </a:extLst>
          </p:cNvPr>
          <p:cNvSpPr>
            <a:spLocks noGrp="1"/>
          </p:cNvSpPr>
          <p:nvPr>
            <p:ph type="sldNum" sz="quarter" idx="12"/>
          </p:nvPr>
        </p:nvSpPr>
        <p:spPr/>
        <p:txBody>
          <a:bodyPr/>
          <a:lstStyle/>
          <a:p>
            <a:fld id="{BF3101FC-BCBD-4C4A-A724-D33DB51375F3}" type="slidenum">
              <a:rPr lang="en-GB" smtClean="0"/>
              <a:t>‹#›</a:t>
            </a:fld>
            <a:endParaRPr lang="en-GB"/>
          </a:p>
        </p:txBody>
      </p:sp>
    </p:spTree>
    <p:extLst>
      <p:ext uri="{BB962C8B-B14F-4D97-AF65-F5344CB8AC3E}">
        <p14:creationId xmlns:p14="http://schemas.microsoft.com/office/powerpoint/2010/main" val="12667643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56CF5-597E-436F-9C53-CA69E08D40C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9DF4A42-3BE9-447F-8D70-7E0F2F565B1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A09397-A6E0-4540-95C1-8962227BE2D4}"/>
              </a:ext>
            </a:extLst>
          </p:cNvPr>
          <p:cNvSpPr>
            <a:spLocks noGrp="1"/>
          </p:cNvSpPr>
          <p:nvPr>
            <p:ph type="dt" sz="half" idx="10"/>
          </p:nvPr>
        </p:nvSpPr>
        <p:spPr/>
        <p:txBody>
          <a:bodyPr/>
          <a:lstStyle/>
          <a:p>
            <a:fld id="{BCE9E292-4D64-4EB1-9E1F-4AADDB6B48F7}" type="datetimeFigureOut">
              <a:rPr lang="en-GB" smtClean="0"/>
              <a:t>14/05/2021</a:t>
            </a:fld>
            <a:endParaRPr lang="en-GB"/>
          </a:p>
        </p:txBody>
      </p:sp>
      <p:sp>
        <p:nvSpPr>
          <p:cNvPr id="5" name="Footer Placeholder 4">
            <a:extLst>
              <a:ext uri="{FF2B5EF4-FFF2-40B4-BE49-F238E27FC236}">
                <a16:creationId xmlns:a16="http://schemas.microsoft.com/office/drawing/2014/main" id="{FB6F5D1C-7A67-4315-A14B-8CDC4CADAC1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EFEEAD7-A0F1-4C70-881F-4FD251A55FA8}"/>
              </a:ext>
            </a:extLst>
          </p:cNvPr>
          <p:cNvSpPr>
            <a:spLocks noGrp="1"/>
          </p:cNvSpPr>
          <p:nvPr>
            <p:ph type="sldNum" sz="quarter" idx="12"/>
          </p:nvPr>
        </p:nvSpPr>
        <p:spPr/>
        <p:txBody>
          <a:bodyPr/>
          <a:lstStyle/>
          <a:p>
            <a:fld id="{BF3101FC-BCBD-4C4A-A724-D33DB51375F3}" type="slidenum">
              <a:rPr lang="en-GB" smtClean="0"/>
              <a:t>‹#›</a:t>
            </a:fld>
            <a:endParaRPr lang="en-GB"/>
          </a:p>
        </p:txBody>
      </p:sp>
    </p:spTree>
    <p:extLst>
      <p:ext uri="{BB962C8B-B14F-4D97-AF65-F5344CB8AC3E}">
        <p14:creationId xmlns:p14="http://schemas.microsoft.com/office/powerpoint/2010/main" val="5985423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CD51AC5-88B7-4AAB-AC8F-8AA369CE3D3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7ED0409-6BA3-4C90-8451-093EAC378BE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D779D4A-E3DC-4D69-91D2-8E6E9CB4F38B}"/>
              </a:ext>
            </a:extLst>
          </p:cNvPr>
          <p:cNvSpPr>
            <a:spLocks noGrp="1"/>
          </p:cNvSpPr>
          <p:nvPr>
            <p:ph type="dt" sz="half" idx="10"/>
          </p:nvPr>
        </p:nvSpPr>
        <p:spPr/>
        <p:txBody>
          <a:bodyPr/>
          <a:lstStyle/>
          <a:p>
            <a:fld id="{BCE9E292-4D64-4EB1-9E1F-4AADDB6B48F7}" type="datetimeFigureOut">
              <a:rPr lang="en-GB" smtClean="0"/>
              <a:t>14/05/2021</a:t>
            </a:fld>
            <a:endParaRPr lang="en-GB"/>
          </a:p>
        </p:txBody>
      </p:sp>
      <p:sp>
        <p:nvSpPr>
          <p:cNvPr id="5" name="Footer Placeholder 4">
            <a:extLst>
              <a:ext uri="{FF2B5EF4-FFF2-40B4-BE49-F238E27FC236}">
                <a16:creationId xmlns:a16="http://schemas.microsoft.com/office/drawing/2014/main" id="{CC4EEB61-C268-4C29-839E-1D7936CEA16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243BB36-7C87-4C94-A4E3-2C261F63E84F}"/>
              </a:ext>
            </a:extLst>
          </p:cNvPr>
          <p:cNvSpPr>
            <a:spLocks noGrp="1"/>
          </p:cNvSpPr>
          <p:nvPr>
            <p:ph type="sldNum" sz="quarter" idx="12"/>
          </p:nvPr>
        </p:nvSpPr>
        <p:spPr/>
        <p:txBody>
          <a:bodyPr/>
          <a:lstStyle/>
          <a:p>
            <a:fld id="{BF3101FC-BCBD-4C4A-A724-D33DB51375F3}" type="slidenum">
              <a:rPr lang="en-GB" smtClean="0"/>
              <a:t>‹#›</a:t>
            </a:fld>
            <a:endParaRPr lang="en-GB"/>
          </a:p>
        </p:txBody>
      </p:sp>
    </p:spTree>
    <p:extLst>
      <p:ext uri="{BB962C8B-B14F-4D97-AF65-F5344CB8AC3E}">
        <p14:creationId xmlns:p14="http://schemas.microsoft.com/office/powerpoint/2010/main" val="3164913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3194C-7320-4186-AD24-B49236896A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E334A26-7039-4BE1-AA92-D484191AE0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7CF435F-7FA9-48BC-BB30-B1968EF95EAD}"/>
              </a:ext>
            </a:extLst>
          </p:cNvPr>
          <p:cNvSpPr>
            <a:spLocks noGrp="1"/>
          </p:cNvSpPr>
          <p:nvPr>
            <p:ph type="dt" sz="half" idx="10"/>
          </p:nvPr>
        </p:nvSpPr>
        <p:spPr/>
        <p:txBody>
          <a:bodyPr/>
          <a:lstStyle/>
          <a:p>
            <a:fld id="{BCE9E292-4D64-4EB1-9E1F-4AADDB6B48F7}" type="datetimeFigureOut">
              <a:rPr lang="en-GB" smtClean="0"/>
              <a:t>14/05/2021</a:t>
            </a:fld>
            <a:endParaRPr lang="en-GB" dirty="0"/>
          </a:p>
        </p:txBody>
      </p:sp>
      <p:sp>
        <p:nvSpPr>
          <p:cNvPr id="5" name="Footer Placeholder 4">
            <a:extLst>
              <a:ext uri="{FF2B5EF4-FFF2-40B4-BE49-F238E27FC236}">
                <a16:creationId xmlns:a16="http://schemas.microsoft.com/office/drawing/2014/main" id="{B3E66E90-970E-4E5C-BC6E-565BC5917459}"/>
              </a:ext>
            </a:extLst>
          </p:cNvPr>
          <p:cNvSpPr>
            <a:spLocks noGrp="1"/>
          </p:cNvSpPr>
          <p:nvPr>
            <p:ph type="ftr" sz="quarter" idx="11"/>
          </p:nvPr>
        </p:nvSpPr>
        <p:spPr/>
        <p:txBody>
          <a:bodyPr/>
          <a:lstStyle/>
          <a:p>
            <a:r>
              <a:rPr lang="en-GB" dirty="0"/>
              <a:t>An Introduction to Network Leadership ©</a:t>
            </a:r>
          </a:p>
        </p:txBody>
      </p:sp>
      <p:sp>
        <p:nvSpPr>
          <p:cNvPr id="6" name="Slide Number Placeholder 5">
            <a:extLst>
              <a:ext uri="{FF2B5EF4-FFF2-40B4-BE49-F238E27FC236}">
                <a16:creationId xmlns:a16="http://schemas.microsoft.com/office/drawing/2014/main" id="{C4A8C4A9-70E0-4585-9C66-5E5358A8B000}"/>
              </a:ext>
            </a:extLst>
          </p:cNvPr>
          <p:cNvSpPr>
            <a:spLocks noGrp="1"/>
          </p:cNvSpPr>
          <p:nvPr>
            <p:ph type="sldNum" sz="quarter" idx="12"/>
          </p:nvPr>
        </p:nvSpPr>
        <p:spPr/>
        <p:txBody>
          <a:bodyPr/>
          <a:lstStyle/>
          <a:p>
            <a:fld id="{BF3101FC-BCBD-4C4A-A724-D33DB51375F3}" type="slidenum">
              <a:rPr lang="en-GB" smtClean="0"/>
              <a:t>‹#›</a:t>
            </a:fld>
            <a:endParaRPr lang="en-GB" dirty="0"/>
          </a:p>
        </p:txBody>
      </p:sp>
    </p:spTree>
    <p:extLst>
      <p:ext uri="{BB962C8B-B14F-4D97-AF65-F5344CB8AC3E}">
        <p14:creationId xmlns:p14="http://schemas.microsoft.com/office/powerpoint/2010/main" val="17603887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7F5EC-45D0-4DAB-A6D5-5FB349805F72}"/>
              </a:ext>
            </a:extLst>
          </p:cNvPr>
          <p:cNvSpPr>
            <a:spLocks noGrp="1"/>
          </p:cNvSpPr>
          <p:nvPr>
            <p:ph type="title"/>
          </p:nvPr>
        </p:nvSpPr>
        <p:spPr>
          <a:xfrm>
            <a:off x="838200" y="365125"/>
            <a:ext cx="9699171" cy="1325563"/>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5A6DA56-8BB2-4D15-A349-AFD16DCB949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D733139-1BBD-4C28-9863-FF37ACC35DF2}"/>
              </a:ext>
            </a:extLst>
          </p:cNvPr>
          <p:cNvSpPr>
            <a:spLocks noGrp="1"/>
          </p:cNvSpPr>
          <p:nvPr>
            <p:ph type="dt" sz="half" idx="10"/>
          </p:nvPr>
        </p:nvSpPr>
        <p:spPr/>
        <p:txBody>
          <a:bodyPr/>
          <a:lstStyle/>
          <a:p>
            <a:fld id="{BCE9E292-4D64-4EB1-9E1F-4AADDB6B48F7}" type="datetimeFigureOut">
              <a:rPr lang="en-GB" smtClean="0"/>
              <a:t>14/05/2021</a:t>
            </a:fld>
            <a:endParaRPr lang="en-GB" dirty="0"/>
          </a:p>
        </p:txBody>
      </p:sp>
      <p:sp>
        <p:nvSpPr>
          <p:cNvPr id="5" name="Footer Placeholder 4">
            <a:extLst>
              <a:ext uri="{FF2B5EF4-FFF2-40B4-BE49-F238E27FC236}">
                <a16:creationId xmlns:a16="http://schemas.microsoft.com/office/drawing/2014/main" id="{1F12126D-5B3B-49E6-8396-6ED68D167EC3}"/>
              </a:ext>
            </a:extLst>
          </p:cNvPr>
          <p:cNvSpPr>
            <a:spLocks noGrp="1"/>
          </p:cNvSpPr>
          <p:nvPr>
            <p:ph type="ftr" sz="quarter" idx="11"/>
          </p:nvPr>
        </p:nvSpPr>
        <p:spPr/>
        <p:txBody>
          <a:bodyPr/>
          <a:lstStyle/>
          <a:p>
            <a:r>
              <a:rPr lang="en-GB" dirty="0"/>
              <a:t>An Introduction to Network Leadership ©</a:t>
            </a:r>
          </a:p>
        </p:txBody>
      </p:sp>
      <p:sp>
        <p:nvSpPr>
          <p:cNvPr id="6" name="Slide Number Placeholder 5">
            <a:extLst>
              <a:ext uri="{FF2B5EF4-FFF2-40B4-BE49-F238E27FC236}">
                <a16:creationId xmlns:a16="http://schemas.microsoft.com/office/drawing/2014/main" id="{BB38FD26-3CEF-4094-9A0E-49F6686E33CB}"/>
              </a:ext>
            </a:extLst>
          </p:cNvPr>
          <p:cNvSpPr>
            <a:spLocks noGrp="1"/>
          </p:cNvSpPr>
          <p:nvPr>
            <p:ph type="sldNum" sz="quarter" idx="12"/>
          </p:nvPr>
        </p:nvSpPr>
        <p:spPr/>
        <p:txBody>
          <a:bodyPr/>
          <a:lstStyle/>
          <a:p>
            <a:fld id="{BF3101FC-BCBD-4C4A-A724-D33DB51375F3}" type="slidenum">
              <a:rPr lang="en-GB" smtClean="0"/>
              <a:t>‹#›</a:t>
            </a:fld>
            <a:endParaRPr lang="en-GB" dirty="0"/>
          </a:p>
        </p:txBody>
      </p:sp>
    </p:spTree>
    <p:extLst>
      <p:ext uri="{BB962C8B-B14F-4D97-AF65-F5344CB8AC3E}">
        <p14:creationId xmlns:p14="http://schemas.microsoft.com/office/powerpoint/2010/main" val="4363735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9541F-56A6-47E4-B7A2-97CB4528AC4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5BE582C-624B-4659-AA64-4F8A5A4DDB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313886A-2A5C-4312-8232-AEC6E7E0F7CB}"/>
              </a:ext>
            </a:extLst>
          </p:cNvPr>
          <p:cNvSpPr>
            <a:spLocks noGrp="1"/>
          </p:cNvSpPr>
          <p:nvPr>
            <p:ph type="dt" sz="half" idx="10"/>
          </p:nvPr>
        </p:nvSpPr>
        <p:spPr/>
        <p:txBody>
          <a:bodyPr/>
          <a:lstStyle/>
          <a:p>
            <a:fld id="{BCE9E292-4D64-4EB1-9E1F-4AADDB6B48F7}" type="datetimeFigureOut">
              <a:rPr lang="en-GB" smtClean="0"/>
              <a:t>14/05/2021</a:t>
            </a:fld>
            <a:endParaRPr lang="en-GB" dirty="0"/>
          </a:p>
        </p:txBody>
      </p:sp>
      <p:sp>
        <p:nvSpPr>
          <p:cNvPr id="5" name="Footer Placeholder 4">
            <a:extLst>
              <a:ext uri="{FF2B5EF4-FFF2-40B4-BE49-F238E27FC236}">
                <a16:creationId xmlns:a16="http://schemas.microsoft.com/office/drawing/2014/main" id="{434495E5-C6B4-49C0-A8AD-7BBBDB16F24C}"/>
              </a:ext>
            </a:extLst>
          </p:cNvPr>
          <p:cNvSpPr>
            <a:spLocks noGrp="1"/>
          </p:cNvSpPr>
          <p:nvPr>
            <p:ph type="ftr" sz="quarter" idx="11"/>
          </p:nvPr>
        </p:nvSpPr>
        <p:spPr/>
        <p:txBody>
          <a:bodyPr/>
          <a:lstStyle/>
          <a:p>
            <a:r>
              <a:rPr lang="en-GB" dirty="0"/>
              <a:t>An Introduction to Network Leadership ©</a:t>
            </a:r>
          </a:p>
        </p:txBody>
      </p:sp>
      <p:sp>
        <p:nvSpPr>
          <p:cNvPr id="6" name="Slide Number Placeholder 5">
            <a:extLst>
              <a:ext uri="{FF2B5EF4-FFF2-40B4-BE49-F238E27FC236}">
                <a16:creationId xmlns:a16="http://schemas.microsoft.com/office/drawing/2014/main" id="{39F03D21-6CD3-4D47-8DF6-CD11136C6974}"/>
              </a:ext>
            </a:extLst>
          </p:cNvPr>
          <p:cNvSpPr>
            <a:spLocks noGrp="1"/>
          </p:cNvSpPr>
          <p:nvPr>
            <p:ph type="sldNum" sz="quarter" idx="12"/>
          </p:nvPr>
        </p:nvSpPr>
        <p:spPr/>
        <p:txBody>
          <a:bodyPr/>
          <a:lstStyle/>
          <a:p>
            <a:fld id="{BF3101FC-BCBD-4C4A-A724-D33DB51375F3}" type="slidenum">
              <a:rPr lang="en-GB" smtClean="0"/>
              <a:t>‹#›</a:t>
            </a:fld>
            <a:endParaRPr lang="en-GB" dirty="0"/>
          </a:p>
        </p:txBody>
      </p:sp>
    </p:spTree>
    <p:extLst>
      <p:ext uri="{BB962C8B-B14F-4D97-AF65-F5344CB8AC3E}">
        <p14:creationId xmlns:p14="http://schemas.microsoft.com/office/powerpoint/2010/main" val="21804017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E6185-782D-4290-B70B-B26FD348D3C0}"/>
              </a:ext>
            </a:extLst>
          </p:cNvPr>
          <p:cNvSpPr>
            <a:spLocks noGrp="1"/>
          </p:cNvSpPr>
          <p:nvPr>
            <p:ph type="title"/>
          </p:nvPr>
        </p:nvSpPr>
        <p:spPr>
          <a:xfrm>
            <a:off x="838200" y="365125"/>
            <a:ext cx="9681754" cy="1325563"/>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3CAB3FF-A621-43D5-A8B6-F47539A251C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4D44241-319C-4728-B3E3-04FECE00386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313543F-7B4B-4CED-B156-58A8D23DC271}"/>
              </a:ext>
            </a:extLst>
          </p:cNvPr>
          <p:cNvSpPr>
            <a:spLocks noGrp="1"/>
          </p:cNvSpPr>
          <p:nvPr>
            <p:ph type="dt" sz="half" idx="10"/>
          </p:nvPr>
        </p:nvSpPr>
        <p:spPr/>
        <p:txBody>
          <a:bodyPr/>
          <a:lstStyle/>
          <a:p>
            <a:fld id="{BCE9E292-4D64-4EB1-9E1F-4AADDB6B48F7}" type="datetimeFigureOut">
              <a:rPr lang="en-GB" smtClean="0"/>
              <a:t>14/05/2021</a:t>
            </a:fld>
            <a:endParaRPr lang="en-GB" dirty="0"/>
          </a:p>
        </p:txBody>
      </p:sp>
      <p:sp>
        <p:nvSpPr>
          <p:cNvPr id="6" name="Footer Placeholder 5">
            <a:extLst>
              <a:ext uri="{FF2B5EF4-FFF2-40B4-BE49-F238E27FC236}">
                <a16:creationId xmlns:a16="http://schemas.microsoft.com/office/drawing/2014/main" id="{7EF78B83-CB98-4843-8510-A8F179EC9F13}"/>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B6D114F-1B75-44FA-B337-B08E3E2AB6C2}"/>
              </a:ext>
            </a:extLst>
          </p:cNvPr>
          <p:cNvSpPr>
            <a:spLocks noGrp="1"/>
          </p:cNvSpPr>
          <p:nvPr>
            <p:ph type="sldNum" sz="quarter" idx="12"/>
          </p:nvPr>
        </p:nvSpPr>
        <p:spPr/>
        <p:txBody>
          <a:bodyPr/>
          <a:lstStyle/>
          <a:p>
            <a:fld id="{BF3101FC-BCBD-4C4A-A724-D33DB51375F3}" type="slidenum">
              <a:rPr lang="en-GB" smtClean="0"/>
              <a:t>‹#›</a:t>
            </a:fld>
            <a:endParaRPr lang="en-GB" dirty="0"/>
          </a:p>
        </p:txBody>
      </p:sp>
    </p:spTree>
    <p:extLst>
      <p:ext uri="{BB962C8B-B14F-4D97-AF65-F5344CB8AC3E}">
        <p14:creationId xmlns:p14="http://schemas.microsoft.com/office/powerpoint/2010/main" val="27692060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07D42-A571-4D16-873E-FFC50C6A500F}"/>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68769E6-15B0-4135-AEFA-3D66E649FC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0C26D0B-E0EB-4F4E-8C61-F40E243E3D4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072FCD7-47A4-43E7-8D22-5831548D485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1A15EBF-F260-4F37-8039-CB6380F9A07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653FA83-7E39-466B-B334-53E0A0770593}"/>
              </a:ext>
            </a:extLst>
          </p:cNvPr>
          <p:cNvSpPr>
            <a:spLocks noGrp="1"/>
          </p:cNvSpPr>
          <p:nvPr>
            <p:ph type="dt" sz="half" idx="10"/>
          </p:nvPr>
        </p:nvSpPr>
        <p:spPr/>
        <p:txBody>
          <a:bodyPr/>
          <a:lstStyle/>
          <a:p>
            <a:fld id="{BCE9E292-4D64-4EB1-9E1F-4AADDB6B48F7}" type="datetimeFigureOut">
              <a:rPr lang="en-GB" smtClean="0"/>
              <a:t>14/05/2021</a:t>
            </a:fld>
            <a:endParaRPr lang="en-GB" dirty="0"/>
          </a:p>
        </p:txBody>
      </p:sp>
      <p:sp>
        <p:nvSpPr>
          <p:cNvPr id="8" name="Footer Placeholder 7">
            <a:extLst>
              <a:ext uri="{FF2B5EF4-FFF2-40B4-BE49-F238E27FC236}">
                <a16:creationId xmlns:a16="http://schemas.microsoft.com/office/drawing/2014/main" id="{54C80990-1814-4774-897D-223B6F87941F}"/>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BB900394-1DD1-49E7-A5F6-A0AC8D8618AF}"/>
              </a:ext>
            </a:extLst>
          </p:cNvPr>
          <p:cNvSpPr>
            <a:spLocks noGrp="1"/>
          </p:cNvSpPr>
          <p:nvPr>
            <p:ph type="sldNum" sz="quarter" idx="12"/>
          </p:nvPr>
        </p:nvSpPr>
        <p:spPr/>
        <p:txBody>
          <a:bodyPr/>
          <a:lstStyle/>
          <a:p>
            <a:fld id="{BF3101FC-BCBD-4C4A-A724-D33DB51375F3}" type="slidenum">
              <a:rPr lang="en-GB" smtClean="0"/>
              <a:t>‹#›</a:t>
            </a:fld>
            <a:endParaRPr lang="en-GB" dirty="0"/>
          </a:p>
        </p:txBody>
      </p:sp>
    </p:spTree>
    <p:extLst>
      <p:ext uri="{BB962C8B-B14F-4D97-AF65-F5344CB8AC3E}">
        <p14:creationId xmlns:p14="http://schemas.microsoft.com/office/powerpoint/2010/main" val="33017336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6E31C-1981-4CA7-8786-CB42B154817E}"/>
              </a:ext>
            </a:extLst>
          </p:cNvPr>
          <p:cNvSpPr>
            <a:spLocks noGrp="1"/>
          </p:cNvSpPr>
          <p:nvPr>
            <p:ph type="title"/>
          </p:nvPr>
        </p:nvSpPr>
        <p:spPr>
          <a:xfrm>
            <a:off x="838200" y="365125"/>
            <a:ext cx="9716589" cy="1325563"/>
          </a:xfrm>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C27AF75-53C0-493D-B83B-EC9B65C31998}"/>
              </a:ext>
            </a:extLst>
          </p:cNvPr>
          <p:cNvSpPr>
            <a:spLocks noGrp="1"/>
          </p:cNvSpPr>
          <p:nvPr>
            <p:ph type="dt" sz="half" idx="10"/>
          </p:nvPr>
        </p:nvSpPr>
        <p:spPr/>
        <p:txBody>
          <a:bodyPr/>
          <a:lstStyle/>
          <a:p>
            <a:fld id="{BCE9E292-4D64-4EB1-9E1F-4AADDB6B48F7}" type="datetimeFigureOut">
              <a:rPr lang="en-GB" smtClean="0"/>
              <a:t>14/05/2021</a:t>
            </a:fld>
            <a:endParaRPr lang="en-GB" dirty="0"/>
          </a:p>
        </p:txBody>
      </p:sp>
      <p:sp>
        <p:nvSpPr>
          <p:cNvPr id="4" name="Footer Placeholder 3">
            <a:extLst>
              <a:ext uri="{FF2B5EF4-FFF2-40B4-BE49-F238E27FC236}">
                <a16:creationId xmlns:a16="http://schemas.microsoft.com/office/drawing/2014/main" id="{F08F6CB5-880F-4231-B4A8-F1A5CDABFC15}"/>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A7A2331E-3EEE-48B0-A1D6-47B79EC4BCF2}"/>
              </a:ext>
            </a:extLst>
          </p:cNvPr>
          <p:cNvSpPr>
            <a:spLocks noGrp="1"/>
          </p:cNvSpPr>
          <p:nvPr>
            <p:ph type="sldNum" sz="quarter" idx="12"/>
          </p:nvPr>
        </p:nvSpPr>
        <p:spPr/>
        <p:txBody>
          <a:bodyPr/>
          <a:lstStyle/>
          <a:p>
            <a:fld id="{BF3101FC-BCBD-4C4A-A724-D33DB51375F3}" type="slidenum">
              <a:rPr lang="en-GB" smtClean="0"/>
              <a:t>‹#›</a:t>
            </a:fld>
            <a:endParaRPr lang="en-GB" dirty="0"/>
          </a:p>
        </p:txBody>
      </p:sp>
    </p:spTree>
    <p:extLst>
      <p:ext uri="{BB962C8B-B14F-4D97-AF65-F5344CB8AC3E}">
        <p14:creationId xmlns:p14="http://schemas.microsoft.com/office/powerpoint/2010/main" val="321943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F8B2BFA5-0728-FD4B-B1A7-49F352C36979}" type="datetimeFigureOut">
              <a:rPr lang="en-US" smtClean="0"/>
              <a:t>5/14/2021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20BE26-DD14-7F4D-9E9C-0EC1C8B855B7}" type="slidenum">
              <a:rPr lang="en-US" smtClean="0"/>
              <a:t>‹#›</a:t>
            </a:fld>
            <a:endParaRPr lang="en-US"/>
          </a:p>
        </p:txBody>
      </p:sp>
    </p:spTree>
    <p:extLst>
      <p:ext uri="{BB962C8B-B14F-4D97-AF65-F5344CB8AC3E}">
        <p14:creationId xmlns:p14="http://schemas.microsoft.com/office/powerpoint/2010/main" val="13025452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813F89-AB86-4797-9C03-DB0B5096F9E7}"/>
              </a:ext>
            </a:extLst>
          </p:cNvPr>
          <p:cNvSpPr>
            <a:spLocks noGrp="1"/>
          </p:cNvSpPr>
          <p:nvPr>
            <p:ph type="dt" sz="half" idx="10"/>
          </p:nvPr>
        </p:nvSpPr>
        <p:spPr/>
        <p:txBody>
          <a:bodyPr/>
          <a:lstStyle/>
          <a:p>
            <a:fld id="{BCE9E292-4D64-4EB1-9E1F-4AADDB6B48F7}" type="datetimeFigureOut">
              <a:rPr lang="en-GB" smtClean="0"/>
              <a:t>14/05/2021</a:t>
            </a:fld>
            <a:endParaRPr lang="en-GB" dirty="0"/>
          </a:p>
        </p:txBody>
      </p:sp>
      <p:sp>
        <p:nvSpPr>
          <p:cNvPr id="3" name="Footer Placeholder 2">
            <a:extLst>
              <a:ext uri="{FF2B5EF4-FFF2-40B4-BE49-F238E27FC236}">
                <a16:creationId xmlns:a16="http://schemas.microsoft.com/office/drawing/2014/main" id="{3297A6DB-7298-42C3-9254-58EB0BBABBB8}"/>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1621234A-2E7B-452F-B545-1ACE2F1262C9}"/>
              </a:ext>
            </a:extLst>
          </p:cNvPr>
          <p:cNvSpPr>
            <a:spLocks noGrp="1"/>
          </p:cNvSpPr>
          <p:nvPr>
            <p:ph type="sldNum" sz="quarter" idx="12"/>
          </p:nvPr>
        </p:nvSpPr>
        <p:spPr/>
        <p:txBody>
          <a:bodyPr/>
          <a:lstStyle/>
          <a:p>
            <a:fld id="{BF3101FC-BCBD-4C4A-A724-D33DB51375F3}" type="slidenum">
              <a:rPr lang="en-GB" smtClean="0"/>
              <a:t>‹#›</a:t>
            </a:fld>
            <a:endParaRPr lang="en-GB" dirty="0"/>
          </a:p>
        </p:txBody>
      </p:sp>
    </p:spTree>
    <p:extLst>
      <p:ext uri="{BB962C8B-B14F-4D97-AF65-F5344CB8AC3E}">
        <p14:creationId xmlns:p14="http://schemas.microsoft.com/office/powerpoint/2010/main" val="21761077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DE7D66-FEAC-497A-B9B7-C81303F2DC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A8268D8-55BE-44DF-9D1C-9041ABB418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E9C247B-FA7A-43C4-851B-20727A6260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AC9AD5-D1E1-4C60-8344-BBDB34137DB8}"/>
              </a:ext>
            </a:extLst>
          </p:cNvPr>
          <p:cNvSpPr>
            <a:spLocks noGrp="1"/>
          </p:cNvSpPr>
          <p:nvPr>
            <p:ph type="dt" sz="half" idx="10"/>
          </p:nvPr>
        </p:nvSpPr>
        <p:spPr/>
        <p:txBody>
          <a:bodyPr/>
          <a:lstStyle/>
          <a:p>
            <a:fld id="{BCE9E292-4D64-4EB1-9E1F-4AADDB6B48F7}" type="datetimeFigureOut">
              <a:rPr lang="en-GB" smtClean="0"/>
              <a:t>14/05/2021</a:t>
            </a:fld>
            <a:endParaRPr lang="en-GB" dirty="0"/>
          </a:p>
        </p:txBody>
      </p:sp>
      <p:sp>
        <p:nvSpPr>
          <p:cNvPr id="6" name="Footer Placeholder 5">
            <a:extLst>
              <a:ext uri="{FF2B5EF4-FFF2-40B4-BE49-F238E27FC236}">
                <a16:creationId xmlns:a16="http://schemas.microsoft.com/office/drawing/2014/main" id="{E963400C-6E28-4829-97EE-B59BCEDDBE6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540D7134-2958-487C-A88C-2B3C3FD86E60}"/>
              </a:ext>
            </a:extLst>
          </p:cNvPr>
          <p:cNvSpPr>
            <a:spLocks noGrp="1"/>
          </p:cNvSpPr>
          <p:nvPr>
            <p:ph type="sldNum" sz="quarter" idx="12"/>
          </p:nvPr>
        </p:nvSpPr>
        <p:spPr/>
        <p:txBody>
          <a:bodyPr/>
          <a:lstStyle/>
          <a:p>
            <a:fld id="{BF3101FC-BCBD-4C4A-A724-D33DB51375F3}" type="slidenum">
              <a:rPr lang="en-GB" smtClean="0"/>
              <a:t>‹#›</a:t>
            </a:fld>
            <a:endParaRPr lang="en-GB" dirty="0"/>
          </a:p>
        </p:txBody>
      </p:sp>
    </p:spTree>
    <p:extLst>
      <p:ext uri="{BB962C8B-B14F-4D97-AF65-F5344CB8AC3E}">
        <p14:creationId xmlns:p14="http://schemas.microsoft.com/office/powerpoint/2010/main" val="14627013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4ACB1-E79C-4F1A-8CDE-A73C72A8CE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E8A6CD7-EEEB-438C-9718-E98C684073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F227BDC3-6D7A-4A85-B3D7-1497144CC6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5E9E74-A4E2-45B7-B101-6BF2E1681CE1}"/>
              </a:ext>
            </a:extLst>
          </p:cNvPr>
          <p:cNvSpPr>
            <a:spLocks noGrp="1"/>
          </p:cNvSpPr>
          <p:nvPr>
            <p:ph type="dt" sz="half" idx="10"/>
          </p:nvPr>
        </p:nvSpPr>
        <p:spPr/>
        <p:txBody>
          <a:bodyPr/>
          <a:lstStyle/>
          <a:p>
            <a:fld id="{BCE9E292-4D64-4EB1-9E1F-4AADDB6B48F7}" type="datetimeFigureOut">
              <a:rPr lang="en-GB" smtClean="0"/>
              <a:t>14/05/2021</a:t>
            </a:fld>
            <a:endParaRPr lang="en-GB" dirty="0"/>
          </a:p>
        </p:txBody>
      </p:sp>
      <p:sp>
        <p:nvSpPr>
          <p:cNvPr id="6" name="Footer Placeholder 5">
            <a:extLst>
              <a:ext uri="{FF2B5EF4-FFF2-40B4-BE49-F238E27FC236}">
                <a16:creationId xmlns:a16="http://schemas.microsoft.com/office/drawing/2014/main" id="{7AD4D8FC-5B42-4A1E-88CB-7EBD1746BBF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1DF652A2-60A8-4EFD-98AD-5493C3280DC8}"/>
              </a:ext>
            </a:extLst>
          </p:cNvPr>
          <p:cNvSpPr>
            <a:spLocks noGrp="1"/>
          </p:cNvSpPr>
          <p:nvPr>
            <p:ph type="sldNum" sz="quarter" idx="12"/>
          </p:nvPr>
        </p:nvSpPr>
        <p:spPr/>
        <p:txBody>
          <a:bodyPr/>
          <a:lstStyle/>
          <a:p>
            <a:fld id="{BF3101FC-BCBD-4C4A-A724-D33DB51375F3}" type="slidenum">
              <a:rPr lang="en-GB" smtClean="0"/>
              <a:t>‹#›</a:t>
            </a:fld>
            <a:endParaRPr lang="en-GB" dirty="0"/>
          </a:p>
        </p:txBody>
      </p:sp>
    </p:spTree>
    <p:extLst>
      <p:ext uri="{BB962C8B-B14F-4D97-AF65-F5344CB8AC3E}">
        <p14:creationId xmlns:p14="http://schemas.microsoft.com/office/powerpoint/2010/main" val="24429862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56CF5-597E-436F-9C53-CA69E08D40C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9DF4A42-3BE9-447F-8D70-7E0F2F565B1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A09397-A6E0-4540-95C1-8962227BE2D4}"/>
              </a:ext>
            </a:extLst>
          </p:cNvPr>
          <p:cNvSpPr>
            <a:spLocks noGrp="1"/>
          </p:cNvSpPr>
          <p:nvPr>
            <p:ph type="dt" sz="half" idx="10"/>
          </p:nvPr>
        </p:nvSpPr>
        <p:spPr/>
        <p:txBody>
          <a:bodyPr/>
          <a:lstStyle/>
          <a:p>
            <a:fld id="{BCE9E292-4D64-4EB1-9E1F-4AADDB6B48F7}" type="datetimeFigureOut">
              <a:rPr lang="en-GB" smtClean="0"/>
              <a:t>14/05/2021</a:t>
            </a:fld>
            <a:endParaRPr lang="en-GB" dirty="0"/>
          </a:p>
        </p:txBody>
      </p:sp>
      <p:sp>
        <p:nvSpPr>
          <p:cNvPr id="5" name="Footer Placeholder 4">
            <a:extLst>
              <a:ext uri="{FF2B5EF4-FFF2-40B4-BE49-F238E27FC236}">
                <a16:creationId xmlns:a16="http://schemas.microsoft.com/office/drawing/2014/main" id="{FB6F5D1C-7A67-4315-A14B-8CDC4CADAC1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EFEEAD7-A0F1-4C70-881F-4FD251A55FA8}"/>
              </a:ext>
            </a:extLst>
          </p:cNvPr>
          <p:cNvSpPr>
            <a:spLocks noGrp="1"/>
          </p:cNvSpPr>
          <p:nvPr>
            <p:ph type="sldNum" sz="quarter" idx="12"/>
          </p:nvPr>
        </p:nvSpPr>
        <p:spPr/>
        <p:txBody>
          <a:bodyPr/>
          <a:lstStyle/>
          <a:p>
            <a:fld id="{BF3101FC-BCBD-4C4A-A724-D33DB51375F3}" type="slidenum">
              <a:rPr lang="en-GB" smtClean="0"/>
              <a:t>‹#›</a:t>
            </a:fld>
            <a:endParaRPr lang="en-GB" dirty="0"/>
          </a:p>
        </p:txBody>
      </p:sp>
    </p:spTree>
    <p:extLst>
      <p:ext uri="{BB962C8B-B14F-4D97-AF65-F5344CB8AC3E}">
        <p14:creationId xmlns:p14="http://schemas.microsoft.com/office/powerpoint/2010/main" val="12218626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CD51AC5-88B7-4AAB-AC8F-8AA369CE3D3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7ED0409-6BA3-4C90-8451-093EAC378BE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D779D4A-E3DC-4D69-91D2-8E6E9CB4F38B}"/>
              </a:ext>
            </a:extLst>
          </p:cNvPr>
          <p:cNvSpPr>
            <a:spLocks noGrp="1"/>
          </p:cNvSpPr>
          <p:nvPr>
            <p:ph type="dt" sz="half" idx="10"/>
          </p:nvPr>
        </p:nvSpPr>
        <p:spPr/>
        <p:txBody>
          <a:bodyPr/>
          <a:lstStyle/>
          <a:p>
            <a:fld id="{BCE9E292-4D64-4EB1-9E1F-4AADDB6B48F7}" type="datetimeFigureOut">
              <a:rPr lang="en-GB" smtClean="0"/>
              <a:t>14/05/2021</a:t>
            </a:fld>
            <a:endParaRPr lang="en-GB" dirty="0"/>
          </a:p>
        </p:txBody>
      </p:sp>
      <p:sp>
        <p:nvSpPr>
          <p:cNvPr id="5" name="Footer Placeholder 4">
            <a:extLst>
              <a:ext uri="{FF2B5EF4-FFF2-40B4-BE49-F238E27FC236}">
                <a16:creationId xmlns:a16="http://schemas.microsoft.com/office/drawing/2014/main" id="{CC4EEB61-C268-4C29-839E-1D7936CEA16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7243BB36-7C87-4C94-A4E3-2C261F63E84F}"/>
              </a:ext>
            </a:extLst>
          </p:cNvPr>
          <p:cNvSpPr>
            <a:spLocks noGrp="1"/>
          </p:cNvSpPr>
          <p:nvPr>
            <p:ph type="sldNum" sz="quarter" idx="12"/>
          </p:nvPr>
        </p:nvSpPr>
        <p:spPr/>
        <p:txBody>
          <a:bodyPr/>
          <a:lstStyle/>
          <a:p>
            <a:fld id="{BF3101FC-BCBD-4C4A-A724-D33DB51375F3}" type="slidenum">
              <a:rPr lang="en-GB" smtClean="0"/>
              <a:t>‹#›</a:t>
            </a:fld>
            <a:endParaRPr lang="en-GB" dirty="0"/>
          </a:p>
        </p:txBody>
      </p:sp>
    </p:spTree>
    <p:extLst>
      <p:ext uri="{BB962C8B-B14F-4D97-AF65-F5344CB8AC3E}">
        <p14:creationId xmlns:p14="http://schemas.microsoft.com/office/powerpoint/2010/main" val="11682351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81E28-66B0-4272-8049-B84C7E181BE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FB1B9AA-4C78-4B09-8F57-35B325C32F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461598B-7C1C-4A17-A9F5-5CFDBF26B8C9}"/>
              </a:ext>
            </a:extLst>
          </p:cNvPr>
          <p:cNvSpPr>
            <a:spLocks noGrp="1"/>
          </p:cNvSpPr>
          <p:nvPr>
            <p:ph type="dt" sz="half" idx="10"/>
          </p:nvPr>
        </p:nvSpPr>
        <p:spPr/>
        <p:txBody>
          <a:bodyPr/>
          <a:lstStyle/>
          <a:p>
            <a:fld id="{18E27163-9880-43DC-8609-ADAFA8EBDE69}" type="datetimeFigureOut">
              <a:rPr lang="en-GB" smtClean="0"/>
              <a:t>14/05/2021</a:t>
            </a:fld>
            <a:endParaRPr lang="en-GB"/>
          </a:p>
        </p:txBody>
      </p:sp>
      <p:sp>
        <p:nvSpPr>
          <p:cNvPr id="5" name="Footer Placeholder 4">
            <a:extLst>
              <a:ext uri="{FF2B5EF4-FFF2-40B4-BE49-F238E27FC236}">
                <a16:creationId xmlns:a16="http://schemas.microsoft.com/office/drawing/2014/main" id="{AC48B8B1-B0C8-40F9-A5D1-282D5BB3369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ACDDE51-61BF-4A1C-AF8E-498DDBE3CB67}"/>
              </a:ext>
            </a:extLst>
          </p:cNvPr>
          <p:cNvSpPr>
            <a:spLocks noGrp="1"/>
          </p:cNvSpPr>
          <p:nvPr>
            <p:ph type="sldNum" sz="quarter" idx="12"/>
          </p:nvPr>
        </p:nvSpPr>
        <p:spPr/>
        <p:txBody>
          <a:bodyPr/>
          <a:lstStyle/>
          <a:p>
            <a:fld id="{C55E2154-A283-4BAF-A24E-2049117FFF1E}" type="slidenum">
              <a:rPr lang="en-GB" smtClean="0"/>
              <a:t>‹#›</a:t>
            </a:fld>
            <a:endParaRPr lang="en-GB"/>
          </a:p>
        </p:txBody>
      </p:sp>
    </p:spTree>
    <p:extLst>
      <p:ext uri="{BB962C8B-B14F-4D97-AF65-F5344CB8AC3E}">
        <p14:creationId xmlns:p14="http://schemas.microsoft.com/office/powerpoint/2010/main" val="400318121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6EF98-3AA3-493A-9AE9-D338F5944C6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DB220F6-4377-47E3-B79A-FEB9E76D5A3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CBD7B9A-4CC8-4105-94B2-BBCFE0FE0501}"/>
              </a:ext>
            </a:extLst>
          </p:cNvPr>
          <p:cNvSpPr>
            <a:spLocks noGrp="1"/>
          </p:cNvSpPr>
          <p:nvPr>
            <p:ph type="dt" sz="half" idx="10"/>
          </p:nvPr>
        </p:nvSpPr>
        <p:spPr/>
        <p:txBody>
          <a:bodyPr/>
          <a:lstStyle/>
          <a:p>
            <a:fld id="{18E27163-9880-43DC-8609-ADAFA8EBDE69}" type="datetimeFigureOut">
              <a:rPr lang="en-GB" smtClean="0"/>
              <a:t>14/05/2021</a:t>
            </a:fld>
            <a:endParaRPr lang="en-GB"/>
          </a:p>
        </p:txBody>
      </p:sp>
      <p:sp>
        <p:nvSpPr>
          <p:cNvPr id="5" name="Footer Placeholder 4">
            <a:extLst>
              <a:ext uri="{FF2B5EF4-FFF2-40B4-BE49-F238E27FC236}">
                <a16:creationId xmlns:a16="http://schemas.microsoft.com/office/drawing/2014/main" id="{1C40F7C7-B9CB-43C0-93D5-4A205E17ED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8919AC8-5400-4ABB-AE1A-E48654FA33E5}"/>
              </a:ext>
            </a:extLst>
          </p:cNvPr>
          <p:cNvSpPr>
            <a:spLocks noGrp="1"/>
          </p:cNvSpPr>
          <p:nvPr>
            <p:ph type="sldNum" sz="quarter" idx="12"/>
          </p:nvPr>
        </p:nvSpPr>
        <p:spPr/>
        <p:txBody>
          <a:bodyPr/>
          <a:lstStyle/>
          <a:p>
            <a:fld id="{C55E2154-A283-4BAF-A24E-2049117FFF1E}" type="slidenum">
              <a:rPr lang="en-GB" smtClean="0"/>
              <a:t>‹#›</a:t>
            </a:fld>
            <a:endParaRPr lang="en-GB"/>
          </a:p>
        </p:txBody>
      </p:sp>
    </p:spTree>
    <p:extLst>
      <p:ext uri="{BB962C8B-B14F-4D97-AF65-F5344CB8AC3E}">
        <p14:creationId xmlns:p14="http://schemas.microsoft.com/office/powerpoint/2010/main" val="30709418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CDFCB-225D-4B18-A37A-F3D2EE0748C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2A5296-BC31-4019-B1B9-742E7C05EAF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976399-E340-4C19-A35C-95336142240B}"/>
              </a:ext>
            </a:extLst>
          </p:cNvPr>
          <p:cNvSpPr>
            <a:spLocks noGrp="1"/>
          </p:cNvSpPr>
          <p:nvPr>
            <p:ph type="dt" sz="half" idx="10"/>
          </p:nvPr>
        </p:nvSpPr>
        <p:spPr/>
        <p:txBody>
          <a:bodyPr/>
          <a:lstStyle/>
          <a:p>
            <a:fld id="{18E27163-9880-43DC-8609-ADAFA8EBDE69}" type="datetimeFigureOut">
              <a:rPr lang="en-GB" smtClean="0"/>
              <a:t>14/05/2021</a:t>
            </a:fld>
            <a:endParaRPr lang="en-GB"/>
          </a:p>
        </p:txBody>
      </p:sp>
      <p:sp>
        <p:nvSpPr>
          <p:cNvPr id="5" name="Footer Placeholder 4">
            <a:extLst>
              <a:ext uri="{FF2B5EF4-FFF2-40B4-BE49-F238E27FC236}">
                <a16:creationId xmlns:a16="http://schemas.microsoft.com/office/drawing/2014/main" id="{A3335706-7FEE-4202-A3B0-E03FECCD8C5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3256A29-16B2-4E1B-BB72-3822811E7FDC}"/>
              </a:ext>
            </a:extLst>
          </p:cNvPr>
          <p:cNvSpPr>
            <a:spLocks noGrp="1"/>
          </p:cNvSpPr>
          <p:nvPr>
            <p:ph type="sldNum" sz="quarter" idx="12"/>
          </p:nvPr>
        </p:nvSpPr>
        <p:spPr/>
        <p:txBody>
          <a:bodyPr/>
          <a:lstStyle/>
          <a:p>
            <a:fld id="{C55E2154-A283-4BAF-A24E-2049117FFF1E}" type="slidenum">
              <a:rPr lang="en-GB" smtClean="0"/>
              <a:t>‹#›</a:t>
            </a:fld>
            <a:endParaRPr lang="en-GB"/>
          </a:p>
        </p:txBody>
      </p:sp>
    </p:spTree>
    <p:extLst>
      <p:ext uri="{BB962C8B-B14F-4D97-AF65-F5344CB8AC3E}">
        <p14:creationId xmlns:p14="http://schemas.microsoft.com/office/powerpoint/2010/main" val="16300400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480B63-3C2B-4E20-B73E-9FBEB52770D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B6B492F-69F3-4962-ABF2-6FCB7E56498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1F58C3B-FF7B-441E-99B0-783FBBAC32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B7F393B-975D-415C-BEE7-CF1FFC26D212}"/>
              </a:ext>
            </a:extLst>
          </p:cNvPr>
          <p:cNvSpPr>
            <a:spLocks noGrp="1"/>
          </p:cNvSpPr>
          <p:nvPr>
            <p:ph type="dt" sz="half" idx="10"/>
          </p:nvPr>
        </p:nvSpPr>
        <p:spPr/>
        <p:txBody>
          <a:bodyPr/>
          <a:lstStyle/>
          <a:p>
            <a:fld id="{18E27163-9880-43DC-8609-ADAFA8EBDE69}" type="datetimeFigureOut">
              <a:rPr lang="en-GB" smtClean="0"/>
              <a:t>14/05/2021</a:t>
            </a:fld>
            <a:endParaRPr lang="en-GB"/>
          </a:p>
        </p:txBody>
      </p:sp>
      <p:sp>
        <p:nvSpPr>
          <p:cNvPr id="6" name="Footer Placeholder 5">
            <a:extLst>
              <a:ext uri="{FF2B5EF4-FFF2-40B4-BE49-F238E27FC236}">
                <a16:creationId xmlns:a16="http://schemas.microsoft.com/office/drawing/2014/main" id="{CFDD5933-31D2-415E-A469-530891BE281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95BD27A-7E08-4D35-808E-4DD3819CFC00}"/>
              </a:ext>
            </a:extLst>
          </p:cNvPr>
          <p:cNvSpPr>
            <a:spLocks noGrp="1"/>
          </p:cNvSpPr>
          <p:nvPr>
            <p:ph type="sldNum" sz="quarter" idx="12"/>
          </p:nvPr>
        </p:nvSpPr>
        <p:spPr/>
        <p:txBody>
          <a:bodyPr/>
          <a:lstStyle/>
          <a:p>
            <a:fld id="{C55E2154-A283-4BAF-A24E-2049117FFF1E}" type="slidenum">
              <a:rPr lang="en-GB" smtClean="0"/>
              <a:t>‹#›</a:t>
            </a:fld>
            <a:endParaRPr lang="en-GB"/>
          </a:p>
        </p:txBody>
      </p:sp>
    </p:spTree>
    <p:extLst>
      <p:ext uri="{BB962C8B-B14F-4D97-AF65-F5344CB8AC3E}">
        <p14:creationId xmlns:p14="http://schemas.microsoft.com/office/powerpoint/2010/main" val="36165447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C2FEF-6944-42A8-9B0C-781520D740E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4FF2963-3CAB-4155-8327-5955F70E4E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FDEEA0-82CA-4181-AA64-DC1E8C75404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58F3BF3-00AA-443A-B482-9AFDB698253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BE683E4-F4BF-4A4A-906C-DCE611C3CF6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16F3FE14-0CBD-447F-8BC7-37CF2C5D07D4}"/>
              </a:ext>
            </a:extLst>
          </p:cNvPr>
          <p:cNvSpPr>
            <a:spLocks noGrp="1"/>
          </p:cNvSpPr>
          <p:nvPr>
            <p:ph type="dt" sz="half" idx="10"/>
          </p:nvPr>
        </p:nvSpPr>
        <p:spPr/>
        <p:txBody>
          <a:bodyPr/>
          <a:lstStyle/>
          <a:p>
            <a:fld id="{18E27163-9880-43DC-8609-ADAFA8EBDE69}" type="datetimeFigureOut">
              <a:rPr lang="en-GB" smtClean="0"/>
              <a:t>14/05/2021</a:t>
            </a:fld>
            <a:endParaRPr lang="en-GB"/>
          </a:p>
        </p:txBody>
      </p:sp>
      <p:sp>
        <p:nvSpPr>
          <p:cNvPr id="8" name="Footer Placeholder 7">
            <a:extLst>
              <a:ext uri="{FF2B5EF4-FFF2-40B4-BE49-F238E27FC236}">
                <a16:creationId xmlns:a16="http://schemas.microsoft.com/office/drawing/2014/main" id="{43C7EA8B-ED10-4758-BB69-3C32B22AA07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A250E9A-E0E7-4BE6-B2F4-63780458EA57}"/>
              </a:ext>
            </a:extLst>
          </p:cNvPr>
          <p:cNvSpPr>
            <a:spLocks noGrp="1"/>
          </p:cNvSpPr>
          <p:nvPr>
            <p:ph type="sldNum" sz="quarter" idx="12"/>
          </p:nvPr>
        </p:nvSpPr>
        <p:spPr/>
        <p:txBody>
          <a:bodyPr/>
          <a:lstStyle/>
          <a:p>
            <a:fld id="{C55E2154-A283-4BAF-A24E-2049117FFF1E}" type="slidenum">
              <a:rPr lang="en-GB" smtClean="0"/>
              <a:t>‹#›</a:t>
            </a:fld>
            <a:endParaRPr lang="en-GB"/>
          </a:p>
        </p:txBody>
      </p:sp>
    </p:spTree>
    <p:extLst>
      <p:ext uri="{BB962C8B-B14F-4D97-AF65-F5344CB8AC3E}">
        <p14:creationId xmlns:p14="http://schemas.microsoft.com/office/powerpoint/2010/main" val="2911090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F8B2BFA5-0728-FD4B-B1A7-49F352C36979}" type="datetimeFigureOut">
              <a:rPr lang="en-US" smtClean="0"/>
              <a:t>5/14/2021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20BE26-DD14-7F4D-9E9C-0EC1C8B855B7}" type="slidenum">
              <a:rPr lang="en-US" smtClean="0"/>
              <a:t>‹#›</a:t>
            </a:fld>
            <a:endParaRPr lang="en-US"/>
          </a:p>
        </p:txBody>
      </p:sp>
    </p:spTree>
    <p:extLst>
      <p:ext uri="{BB962C8B-B14F-4D97-AF65-F5344CB8AC3E}">
        <p14:creationId xmlns:p14="http://schemas.microsoft.com/office/powerpoint/2010/main" val="3712741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1A030-FDCD-47CD-BF99-D572CCFDF7B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8AF2E17B-3CAD-44A8-87B7-33C74FB386BE}"/>
              </a:ext>
            </a:extLst>
          </p:cNvPr>
          <p:cNvSpPr>
            <a:spLocks noGrp="1"/>
          </p:cNvSpPr>
          <p:nvPr>
            <p:ph type="dt" sz="half" idx="10"/>
          </p:nvPr>
        </p:nvSpPr>
        <p:spPr/>
        <p:txBody>
          <a:bodyPr/>
          <a:lstStyle/>
          <a:p>
            <a:fld id="{18E27163-9880-43DC-8609-ADAFA8EBDE69}" type="datetimeFigureOut">
              <a:rPr lang="en-GB" smtClean="0"/>
              <a:t>14/05/2021</a:t>
            </a:fld>
            <a:endParaRPr lang="en-GB"/>
          </a:p>
        </p:txBody>
      </p:sp>
      <p:sp>
        <p:nvSpPr>
          <p:cNvPr id="4" name="Footer Placeholder 3">
            <a:extLst>
              <a:ext uri="{FF2B5EF4-FFF2-40B4-BE49-F238E27FC236}">
                <a16:creationId xmlns:a16="http://schemas.microsoft.com/office/drawing/2014/main" id="{10137D59-B601-4EDC-820B-B51E9B98206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95CC344-926B-43A0-A478-EEA1C8CCF054}"/>
              </a:ext>
            </a:extLst>
          </p:cNvPr>
          <p:cNvSpPr>
            <a:spLocks noGrp="1"/>
          </p:cNvSpPr>
          <p:nvPr>
            <p:ph type="sldNum" sz="quarter" idx="12"/>
          </p:nvPr>
        </p:nvSpPr>
        <p:spPr/>
        <p:txBody>
          <a:bodyPr/>
          <a:lstStyle/>
          <a:p>
            <a:fld id="{C55E2154-A283-4BAF-A24E-2049117FFF1E}" type="slidenum">
              <a:rPr lang="en-GB" smtClean="0"/>
              <a:t>‹#›</a:t>
            </a:fld>
            <a:endParaRPr lang="en-GB"/>
          </a:p>
        </p:txBody>
      </p:sp>
    </p:spTree>
    <p:extLst>
      <p:ext uri="{BB962C8B-B14F-4D97-AF65-F5344CB8AC3E}">
        <p14:creationId xmlns:p14="http://schemas.microsoft.com/office/powerpoint/2010/main" val="394847035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C42FBA-FBF6-4408-8F30-D9A46FD9854B}"/>
              </a:ext>
            </a:extLst>
          </p:cNvPr>
          <p:cNvSpPr>
            <a:spLocks noGrp="1"/>
          </p:cNvSpPr>
          <p:nvPr>
            <p:ph type="dt" sz="half" idx="10"/>
          </p:nvPr>
        </p:nvSpPr>
        <p:spPr/>
        <p:txBody>
          <a:bodyPr/>
          <a:lstStyle/>
          <a:p>
            <a:fld id="{18E27163-9880-43DC-8609-ADAFA8EBDE69}" type="datetimeFigureOut">
              <a:rPr lang="en-GB" smtClean="0"/>
              <a:t>14/05/2021</a:t>
            </a:fld>
            <a:endParaRPr lang="en-GB"/>
          </a:p>
        </p:txBody>
      </p:sp>
      <p:sp>
        <p:nvSpPr>
          <p:cNvPr id="3" name="Footer Placeholder 2">
            <a:extLst>
              <a:ext uri="{FF2B5EF4-FFF2-40B4-BE49-F238E27FC236}">
                <a16:creationId xmlns:a16="http://schemas.microsoft.com/office/drawing/2014/main" id="{DEC04A20-F1A6-4CF4-AA50-6325D2559AB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43832C0-2C22-4A79-BED8-0364C510FDD3}"/>
              </a:ext>
            </a:extLst>
          </p:cNvPr>
          <p:cNvSpPr>
            <a:spLocks noGrp="1"/>
          </p:cNvSpPr>
          <p:nvPr>
            <p:ph type="sldNum" sz="quarter" idx="12"/>
          </p:nvPr>
        </p:nvSpPr>
        <p:spPr/>
        <p:txBody>
          <a:bodyPr/>
          <a:lstStyle/>
          <a:p>
            <a:fld id="{C55E2154-A283-4BAF-A24E-2049117FFF1E}" type="slidenum">
              <a:rPr lang="en-GB" smtClean="0"/>
              <a:t>‹#›</a:t>
            </a:fld>
            <a:endParaRPr lang="en-GB"/>
          </a:p>
        </p:txBody>
      </p:sp>
    </p:spTree>
    <p:extLst>
      <p:ext uri="{BB962C8B-B14F-4D97-AF65-F5344CB8AC3E}">
        <p14:creationId xmlns:p14="http://schemas.microsoft.com/office/powerpoint/2010/main" val="22387061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C5151-24C5-4FFB-B0EE-2C8CEAE496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2AC4670-7FDE-470F-A0DA-B2A7D387C8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9C446F3-EDDF-4EEE-B47C-99E8A4C132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21974-3150-466D-BB32-12F6B3CCCA9A}"/>
              </a:ext>
            </a:extLst>
          </p:cNvPr>
          <p:cNvSpPr>
            <a:spLocks noGrp="1"/>
          </p:cNvSpPr>
          <p:nvPr>
            <p:ph type="dt" sz="half" idx="10"/>
          </p:nvPr>
        </p:nvSpPr>
        <p:spPr/>
        <p:txBody>
          <a:bodyPr/>
          <a:lstStyle/>
          <a:p>
            <a:fld id="{18E27163-9880-43DC-8609-ADAFA8EBDE69}" type="datetimeFigureOut">
              <a:rPr lang="en-GB" smtClean="0"/>
              <a:t>14/05/2021</a:t>
            </a:fld>
            <a:endParaRPr lang="en-GB"/>
          </a:p>
        </p:txBody>
      </p:sp>
      <p:sp>
        <p:nvSpPr>
          <p:cNvPr id="6" name="Footer Placeholder 5">
            <a:extLst>
              <a:ext uri="{FF2B5EF4-FFF2-40B4-BE49-F238E27FC236}">
                <a16:creationId xmlns:a16="http://schemas.microsoft.com/office/drawing/2014/main" id="{9506F577-DEC6-45FB-A5C0-BCF00009B17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89CA79B-DADE-4BA6-A36F-0B30E331CF6A}"/>
              </a:ext>
            </a:extLst>
          </p:cNvPr>
          <p:cNvSpPr>
            <a:spLocks noGrp="1"/>
          </p:cNvSpPr>
          <p:nvPr>
            <p:ph type="sldNum" sz="quarter" idx="12"/>
          </p:nvPr>
        </p:nvSpPr>
        <p:spPr/>
        <p:txBody>
          <a:bodyPr/>
          <a:lstStyle/>
          <a:p>
            <a:fld id="{C55E2154-A283-4BAF-A24E-2049117FFF1E}" type="slidenum">
              <a:rPr lang="en-GB" smtClean="0"/>
              <a:t>‹#›</a:t>
            </a:fld>
            <a:endParaRPr lang="en-GB"/>
          </a:p>
        </p:txBody>
      </p:sp>
    </p:spTree>
    <p:extLst>
      <p:ext uri="{BB962C8B-B14F-4D97-AF65-F5344CB8AC3E}">
        <p14:creationId xmlns:p14="http://schemas.microsoft.com/office/powerpoint/2010/main" val="134160636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03E1-0E01-4E14-8F48-79AC6E3411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99F6147-3FCC-4142-B413-BFA8CAD456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2DA856E-F9C3-4E96-AD74-4A570221CF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D4CA578-FB1E-4099-BAE1-30FCCFE3952D}"/>
              </a:ext>
            </a:extLst>
          </p:cNvPr>
          <p:cNvSpPr>
            <a:spLocks noGrp="1"/>
          </p:cNvSpPr>
          <p:nvPr>
            <p:ph type="dt" sz="half" idx="10"/>
          </p:nvPr>
        </p:nvSpPr>
        <p:spPr/>
        <p:txBody>
          <a:bodyPr/>
          <a:lstStyle/>
          <a:p>
            <a:fld id="{18E27163-9880-43DC-8609-ADAFA8EBDE69}" type="datetimeFigureOut">
              <a:rPr lang="en-GB" smtClean="0"/>
              <a:t>14/05/2021</a:t>
            </a:fld>
            <a:endParaRPr lang="en-GB"/>
          </a:p>
        </p:txBody>
      </p:sp>
      <p:sp>
        <p:nvSpPr>
          <p:cNvPr id="6" name="Footer Placeholder 5">
            <a:extLst>
              <a:ext uri="{FF2B5EF4-FFF2-40B4-BE49-F238E27FC236}">
                <a16:creationId xmlns:a16="http://schemas.microsoft.com/office/drawing/2014/main" id="{A8BE1839-D1DE-45CB-809D-241ED384D2C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2E6FDD9-9E73-4FB1-B171-11C1C0CBF3B5}"/>
              </a:ext>
            </a:extLst>
          </p:cNvPr>
          <p:cNvSpPr>
            <a:spLocks noGrp="1"/>
          </p:cNvSpPr>
          <p:nvPr>
            <p:ph type="sldNum" sz="quarter" idx="12"/>
          </p:nvPr>
        </p:nvSpPr>
        <p:spPr/>
        <p:txBody>
          <a:bodyPr/>
          <a:lstStyle/>
          <a:p>
            <a:fld id="{C55E2154-A283-4BAF-A24E-2049117FFF1E}" type="slidenum">
              <a:rPr lang="en-GB" smtClean="0"/>
              <a:t>‹#›</a:t>
            </a:fld>
            <a:endParaRPr lang="en-GB"/>
          </a:p>
        </p:txBody>
      </p:sp>
    </p:spTree>
    <p:extLst>
      <p:ext uri="{BB962C8B-B14F-4D97-AF65-F5344CB8AC3E}">
        <p14:creationId xmlns:p14="http://schemas.microsoft.com/office/powerpoint/2010/main" val="2993910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84860-1DCA-4E35-9FA6-C476DFBC356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A3858C4-2C56-4F67-A079-29429E80CC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495203D-8803-41BC-BC44-53D4E2C82A74}"/>
              </a:ext>
            </a:extLst>
          </p:cNvPr>
          <p:cNvSpPr>
            <a:spLocks noGrp="1"/>
          </p:cNvSpPr>
          <p:nvPr>
            <p:ph type="dt" sz="half" idx="10"/>
          </p:nvPr>
        </p:nvSpPr>
        <p:spPr/>
        <p:txBody>
          <a:bodyPr/>
          <a:lstStyle/>
          <a:p>
            <a:fld id="{18E27163-9880-43DC-8609-ADAFA8EBDE69}" type="datetimeFigureOut">
              <a:rPr lang="en-GB" smtClean="0"/>
              <a:t>14/05/2021</a:t>
            </a:fld>
            <a:endParaRPr lang="en-GB"/>
          </a:p>
        </p:txBody>
      </p:sp>
      <p:sp>
        <p:nvSpPr>
          <p:cNvPr id="5" name="Footer Placeholder 4">
            <a:extLst>
              <a:ext uri="{FF2B5EF4-FFF2-40B4-BE49-F238E27FC236}">
                <a16:creationId xmlns:a16="http://schemas.microsoft.com/office/drawing/2014/main" id="{BB5D8140-AFE2-4FFA-81AA-0F9D88025A7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77F4442-7904-4D77-8E98-B2DE48EB23FA}"/>
              </a:ext>
            </a:extLst>
          </p:cNvPr>
          <p:cNvSpPr>
            <a:spLocks noGrp="1"/>
          </p:cNvSpPr>
          <p:nvPr>
            <p:ph type="sldNum" sz="quarter" idx="12"/>
          </p:nvPr>
        </p:nvSpPr>
        <p:spPr/>
        <p:txBody>
          <a:bodyPr/>
          <a:lstStyle/>
          <a:p>
            <a:fld id="{C55E2154-A283-4BAF-A24E-2049117FFF1E}" type="slidenum">
              <a:rPr lang="en-GB" smtClean="0"/>
              <a:t>‹#›</a:t>
            </a:fld>
            <a:endParaRPr lang="en-GB"/>
          </a:p>
        </p:txBody>
      </p:sp>
    </p:spTree>
    <p:extLst>
      <p:ext uri="{BB962C8B-B14F-4D97-AF65-F5344CB8AC3E}">
        <p14:creationId xmlns:p14="http://schemas.microsoft.com/office/powerpoint/2010/main" val="516618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9CA49E0-6770-468E-945D-A415C8019AB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D6FD003-BFE8-4406-AE15-8CE3F0C503C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3CFA066-6A15-4F1A-B940-6B91D013956F}"/>
              </a:ext>
            </a:extLst>
          </p:cNvPr>
          <p:cNvSpPr>
            <a:spLocks noGrp="1"/>
          </p:cNvSpPr>
          <p:nvPr>
            <p:ph type="dt" sz="half" idx="10"/>
          </p:nvPr>
        </p:nvSpPr>
        <p:spPr/>
        <p:txBody>
          <a:bodyPr/>
          <a:lstStyle/>
          <a:p>
            <a:fld id="{18E27163-9880-43DC-8609-ADAFA8EBDE69}" type="datetimeFigureOut">
              <a:rPr lang="en-GB" smtClean="0"/>
              <a:t>14/05/2021</a:t>
            </a:fld>
            <a:endParaRPr lang="en-GB"/>
          </a:p>
        </p:txBody>
      </p:sp>
      <p:sp>
        <p:nvSpPr>
          <p:cNvPr id="5" name="Footer Placeholder 4">
            <a:extLst>
              <a:ext uri="{FF2B5EF4-FFF2-40B4-BE49-F238E27FC236}">
                <a16:creationId xmlns:a16="http://schemas.microsoft.com/office/drawing/2014/main" id="{D5948467-C9DC-424F-A55D-7163278503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1B7E65-6584-40CE-A7DB-B716513963E4}"/>
              </a:ext>
            </a:extLst>
          </p:cNvPr>
          <p:cNvSpPr>
            <a:spLocks noGrp="1"/>
          </p:cNvSpPr>
          <p:nvPr>
            <p:ph type="sldNum" sz="quarter" idx="12"/>
          </p:nvPr>
        </p:nvSpPr>
        <p:spPr/>
        <p:txBody>
          <a:bodyPr/>
          <a:lstStyle/>
          <a:p>
            <a:fld id="{C55E2154-A283-4BAF-A24E-2049117FFF1E}" type="slidenum">
              <a:rPr lang="en-GB" smtClean="0"/>
              <a:t>‹#›</a:t>
            </a:fld>
            <a:endParaRPr lang="en-GB"/>
          </a:p>
        </p:txBody>
      </p:sp>
    </p:spTree>
    <p:extLst>
      <p:ext uri="{BB962C8B-B14F-4D97-AF65-F5344CB8AC3E}">
        <p14:creationId xmlns:p14="http://schemas.microsoft.com/office/powerpoint/2010/main" val="8009978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E769-3E02-4BAE-976F-9B23C37E060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24A8BEB-16DD-4D92-AB16-10F4BA5175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ABA25F1-0725-4125-BA1C-0ADC1AB17E45}"/>
              </a:ext>
            </a:extLst>
          </p:cNvPr>
          <p:cNvSpPr>
            <a:spLocks noGrp="1"/>
          </p:cNvSpPr>
          <p:nvPr>
            <p:ph type="dt" sz="half" idx="10"/>
          </p:nvPr>
        </p:nvSpPr>
        <p:spPr/>
        <p:txBody>
          <a:bodyPr/>
          <a:lstStyle/>
          <a:p>
            <a:fld id="{8AC3F43A-27B4-4BD9-A9E2-6B65C9C443ED}" type="datetimeFigureOut">
              <a:rPr lang="en-GB" smtClean="0"/>
              <a:t>14/05/2021</a:t>
            </a:fld>
            <a:endParaRPr lang="en-GB"/>
          </a:p>
        </p:txBody>
      </p:sp>
      <p:sp>
        <p:nvSpPr>
          <p:cNvPr id="5" name="Footer Placeholder 4">
            <a:extLst>
              <a:ext uri="{FF2B5EF4-FFF2-40B4-BE49-F238E27FC236}">
                <a16:creationId xmlns:a16="http://schemas.microsoft.com/office/drawing/2014/main" id="{468325DC-75F8-469B-93C9-9BACC5F43BB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4F0CAD0-D088-4529-B0C0-C345763F62DD}"/>
              </a:ext>
            </a:extLst>
          </p:cNvPr>
          <p:cNvSpPr>
            <a:spLocks noGrp="1"/>
          </p:cNvSpPr>
          <p:nvPr>
            <p:ph type="sldNum" sz="quarter" idx="12"/>
          </p:nvPr>
        </p:nvSpPr>
        <p:spPr/>
        <p:txBody>
          <a:bodyPr/>
          <a:lstStyle/>
          <a:p>
            <a:fld id="{61C8BA3B-E71F-46E0-9D27-441102A667E1}" type="slidenum">
              <a:rPr lang="en-GB" smtClean="0"/>
              <a:t>‹#›</a:t>
            </a:fld>
            <a:endParaRPr lang="en-GB"/>
          </a:p>
        </p:txBody>
      </p:sp>
    </p:spTree>
    <p:extLst>
      <p:ext uri="{BB962C8B-B14F-4D97-AF65-F5344CB8AC3E}">
        <p14:creationId xmlns:p14="http://schemas.microsoft.com/office/powerpoint/2010/main" val="325215488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FB2D9-EAFA-4A9B-AC3B-C170555CE64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F26BE27-B912-4109-81C8-4735C0047D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56009D4-41D4-409C-81FC-A0FD6112EF93}"/>
              </a:ext>
            </a:extLst>
          </p:cNvPr>
          <p:cNvSpPr>
            <a:spLocks noGrp="1"/>
          </p:cNvSpPr>
          <p:nvPr>
            <p:ph type="dt" sz="half" idx="10"/>
          </p:nvPr>
        </p:nvSpPr>
        <p:spPr/>
        <p:txBody>
          <a:bodyPr/>
          <a:lstStyle/>
          <a:p>
            <a:fld id="{8AC3F43A-27B4-4BD9-A9E2-6B65C9C443ED}" type="datetimeFigureOut">
              <a:rPr lang="en-GB" smtClean="0"/>
              <a:t>14/05/2021</a:t>
            </a:fld>
            <a:endParaRPr lang="en-GB"/>
          </a:p>
        </p:txBody>
      </p:sp>
      <p:sp>
        <p:nvSpPr>
          <p:cNvPr id="5" name="Footer Placeholder 4">
            <a:extLst>
              <a:ext uri="{FF2B5EF4-FFF2-40B4-BE49-F238E27FC236}">
                <a16:creationId xmlns:a16="http://schemas.microsoft.com/office/drawing/2014/main" id="{727A6652-07C2-4D0D-8C92-C96B1EF8FF5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E99163D-8B82-41FC-93DE-C559C100AD58}"/>
              </a:ext>
            </a:extLst>
          </p:cNvPr>
          <p:cNvSpPr>
            <a:spLocks noGrp="1"/>
          </p:cNvSpPr>
          <p:nvPr>
            <p:ph type="sldNum" sz="quarter" idx="12"/>
          </p:nvPr>
        </p:nvSpPr>
        <p:spPr/>
        <p:txBody>
          <a:bodyPr/>
          <a:lstStyle/>
          <a:p>
            <a:fld id="{61C8BA3B-E71F-46E0-9D27-441102A667E1}" type="slidenum">
              <a:rPr lang="en-GB" smtClean="0"/>
              <a:t>‹#›</a:t>
            </a:fld>
            <a:endParaRPr lang="en-GB"/>
          </a:p>
        </p:txBody>
      </p:sp>
    </p:spTree>
    <p:extLst>
      <p:ext uri="{BB962C8B-B14F-4D97-AF65-F5344CB8AC3E}">
        <p14:creationId xmlns:p14="http://schemas.microsoft.com/office/powerpoint/2010/main" val="27615174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A069C-2C1D-48C2-8718-B4A2D563BD4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709C005-F134-4BF5-9191-A57EC03C1EF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9BFF261-B318-474B-90AF-4E3A88ECD60E}"/>
              </a:ext>
            </a:extLst>
          </p:cNvPr>
          <p:cNvSpPr>
            <a:spLocks noGrp="1"/>
          </p:cNvSpPr>
          <p:nvPr>
            <p:ph type="dt" sz="half" idx="10"/>
          </p:nvPr>
        </p:nvSpPr>
        <p:spPr/>
        <p:txBody>
          <a:bodyPr/>
          <a:lstStyle/>
          <a:p>
            <a:fld id="{8AC3F43A-27B4-4BD9-A9E2-6B65C9C443ED}" type="datetimeFigureOut">
              <a:rPr lang="en-GB" smtClean="0"/>
              <a:t>14/05/2021</a:t>
            </a:fld>
            <a:endParaRPr lang="en-GB"/>
          </a:p>
        </p:txBody>
      </p:sp>
      <p:sp>
        <p:nvSpPr>
          <p:cNvPr id="5" name="Footer Placeholder 4">
            <a:extLst>
              <a:ext uri="{FF2B5EF4-FFF2-40B4-BE49-F238E27FC236}">
                <a16:creationId xmlns:a16="http://schemas.microsoft.com/office/drawing/2014/main" id="{0E1898C2-2A3F-4CD2-8CBC-34FB8C8271A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3B16A63-C7E0-4166-AEE6-3AA0AC22EF38}"/>
              </a:ext>
            </a:extLst>
          </p:cNvPr>
          <p:cNvSpPr>
            <a:spLocks noGrp="1"/>
          </p:cNvSpPr>
          <p:nvPr>
            <p:ph type="sldNum" sz="quarter" idx="12"/>
          </p:nvPr>
        </p:nvSpPr>
        <p:spPr/>
        <p:txBody>
          <a:bodyPr/>
          <a:lstStyle/>
          <a:p>
            <a:fld id="{61C8BA3B-E71F-46E0-9D27-441102A667E1}" type="slidenum">
              <a:rPr lang="en-GB" smtClean="0"/>
              <a:t>‹#›</a:t>
            </a:fld>
            <a:endParaRPr lang="en-GB"/>
          </a:p>
        </p:txBody>
      </p:sp>
    </p:spTree>
    <p:extLst>
      <p:ext uri="{BB962C8B-B14F-4D97-AF65-F5344CB8AC3E}">
        <p14:creationId xmlns:p14="http://schemas.microsoft.com/office/powerpoint/2010/main" val="35663792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9DF9C-214F-4DBA-9152-89A986EA929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0EE7E5B-266D-4DB4-8622-48FAAF4B45F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72FDC16D-B80C-46EF-9645-95251FAF6D6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D7E15D31-29B4-4BE7-BEF2-1B822DFF1A13}"/>
              </a:ext>
            </a:extLst>
          </p:cNvPr>
          <p:cNvSpPr>
            <a:spLocks noGrp="1"/>
          </p:cNvSpPr>
          <p:nvPr>
            <p:ph type="dt" sz="half" idx="10"/>
          </p:nvPr>
        </p:nvSpPr>
        <p:spPr/>
        <p:txBody>
          <a:bodyPr/>
          <a:lstStyle/>
          <a:p>
            <a:fld id="{8AC3F43A-27B4-4BD9-A9E2-6B65C9C443ED}" type="datetimeFigureOut">
              <a:rPr lang="en-GB" smtClean="0"/>
              <a:t>14/05/2021</a:t>
            </a:fld>
            <a:endParaRPr lang="en-GB"/>
          </a:p>
        </p:txBody>
      </p:sp>
      <p:sp>
        <p:nvSpPr>
          <p:cNvPr id="6" name="Footer Placeholder 5">
            <a:extLst>
              <a:ext uri="{FF2B5EF4-FFF2-40B4-BE49-F238E27FC236}">
                <a16:creationId xmlns:a16="http://schemas.microsoft.com/office/drawing/2014/main" id="{0954FC0F-D809-4CF7-B4F1-E3B11890E9D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8C6F089-6E4D-409E-9B84-60DE6CA722A5}"/>
              </a:ext>
            </a:extLst>
          </p:cNvPr>
          <p:cNvSpPr>
            <a:spLocks noGrp="1"/>
          </p:cNvSpPr>
          <p:nvPr>
            <p:ph type="sldNum" sz="quarter" idx="12"/>
          </p:nvPr>
        </p:nvSpPr>
        <p:spPr/>
        <p:txBody>
          <a:bodyPr/>
          <a:lstStyle/>
          <a:p>
            <a:fld id="{61C8BA3B-E71F-46E0-9D27-441102A667E1}" type="slidenum">
              <a:rPr lang="en-GB" smtClean="0"/>
              <a:t>‹#›</a:t>
            </a:fld>
            <a:endParaRPr lang="en-GB"/>
          </a:p>
        </p:txBody>
      </p:sp>
    </p:spTree>
    <p:extLst>
      <p:ext uri="{BB962C8B-B14F-4D97-AF65-F5344CB8AC3E}">
        <p14:creationId xmlns:p14="http://schemas.microsoft.com/office/powerpoint/2010/main" val="3041098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F8B2BFA5-0728-FD4B-B1A7-49F352C36979}" type="datetimeFigureOut">
              <a:rPr lang="en-US" smtClean="0"/>
              <a:t>5/14/2021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20BE26-DD14-7F4D-9E9C-0EC1C8B855B7}" type="slidenum">
              <a:rPr lang="en-US" smtClean="0"/>
              <a:t>‹#›</a:t>
            </a:fld>
            <a:endParaRPr lang="en-US"/>
          </a:p>
        </p:txBody>
      </p:sp>
    </p:spTree>
    <p:extLst>
      <p:ext uri="{BB962C8B-B14F-4D97-AF65-F5344CB8AC3E}">
        <p14:creationId xmlns:p14="http://schemas.microsoft.com/office/powerpoint/2010/main" val="16923919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E3ED2-27D3-48C4-8AB6-791426BEADC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D937244-9CDA-4F18-B059-E79BCABBB4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8F2EC8-78C5-4919-9888-15558F223C9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374639B-9AC2-46F9-A2C0-FD9024F3B6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288909D-5F98-4931-B8A1-CA762119246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7781B27-C34A-4CE8-BBB0-7D9CD583DB3F}"/>
              </a:ext>
            </a:extLst>
          </p:cNvPr>
          <p:cNvSpPr>
            <a:spLocks noGrp="1"/>
          </p:cNvSpPr>
          <p:nvPr>
            <p:ph type="dt" sz="half" idx="10"/>
          </p:nvPr>
        </p:nvSpPr>
        <p:spPr/>
        <p:txBody>
          <a:bodyPr/>
          <a:lstStyle/>
          <a:p>
            <a:fld id="{8AC3F43A-27B4-4BD9-A9E2-6B65C9C443ED}" type="datetimeFigureOut">
              <a:rPr lang="en-GB" smtClean="0"/>
              <a:t>14/05/2021</a:t>
            </a:fld>
            <a:endParaRPr lang="en-GB"/>
          </a:p>
        </p:txBody>
      </p:sp>
      <p:sp>
        <p:nvSpPr>
          <p:cNvPr id="8" name="Footer Placeholder 7">
            <a:extLst>
              <a:ext uri="{FF2B5EF4-FFF2-40B4-BE49-F238E27FC236}">
                <a16:creationId xmlns:a16="http://schemas.microsoft.com/office/drawing/2014/main" id="{57C64D90-5392-4BE3-BEA6-A6541DF16E3E}"/>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2B8AAA0-44FA-43B1-A3F5-85523190C764}"/>
              </a:ext>
            </a:extLst>
          </p:cNvPr>
          <p:cNvSpPr>
            <a:spLocks noGrp="1"/>
          </p:cNvSpPr>
          <p:nvPr>
            <p:ph type="sldNum" sz="quarter" idx="12"/>
          </p:nvPr>
        </p:nvSpPr>
        <p:spPr/>
        <p:txBody>
          <a:bodyPr/>
          <a:lstStyle/>
          <a:p>
            <a:fld id="{61C8BA3B-E71F-46E0-9D27-441102A667E1}" type="slidenum">
              <a:rPr lang="en-GB" smtClean="0"/>
              <a:t>‹#›</a:t>
            </a:fld>
            <a:endParaRPr lang="en-GB"/>
          </a:p>
        </p:txBody>
      </p:sp>
    </p:spTree>
    <p:extLst>
      <p:ext uri="{BB962C8B-B14F-4D97-AF65-F5344CB8AC3E}">
        <p14:creationId xmlns:p14="http://schemas.microsoft.com/office/powerpoint/2010/main" val="93138698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53582-7DD8-49DD-A952-934A66FF8A7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05CDB70-2581-4101-9160-102E80EBF2A1}"/>
              </a:ext>
            </a:extLst>
          </p:cNvPr>
          <p:cNvSpPr>
            <a:spLocks noGrp="1"/>
          </p:cNvSpPr>
          <p:nvPr>
            <p:ph type="dt" sz="half" idx="10"/>
          </p:nvPr>
        </p:nvSpPr>
        <p:spPr/>
        <p:txBody>
          <a:bodyPr/>
          <a:lstStyle/>
          <a:p>
            <a:fld id="{8AC3F43A-27B4-4BD9-A9E2-6B65C9C443ED}" type="datetimeFigureOut">
              <a:rPr lang="en-GB" smtClean="0"/>
              <a:t>14/05/2021</a:t>
            </a:fld>
            <a:endParaRPr lang="en-GB"/>
          </a:p>
        </p:txBody>
      </p:sp>
      <p:sp>
        <p:nvSpPr>
          <p:cNvPr id="4" name="Footer Placeholder 3">
            <a:extLst>
              <a:ext uri="{FF2B5EF4-FFF2-40B4-BE49-F238E27FC236}">
                <a16:creationId xmlns:a16="http://schemas.microsoft.com/office/drawing/2014/main" id="{E8D9D6E1-C291-4686-9D55-C388B17E59F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6832EDA-AC37-4B4A-9747-F88EB1FB5C9D}"/>
              </a:ext>
            </a:extLst>
          </p:cNvPr>
          <p:cNvSpPr>
            <a:spLocks noGrp="1"/>
          </p:cNvSpPr>
          <p:nvPr>
            <p:ph type="sldNum" sz="quarter" idx="12"/>
          </p:nvPr>
        </p:nvSpPr>
        <p:spPr/>
        <p:txBody>
          <a:bodyPr/>
          <a:lstStyle/>
          <a:p>
            <a:fld id="{61C8BA3B-E71F-46E0-9D27-441102A667E1}" type="slidenum">
              <a:rPr lang="en-GB" smtClean="0"/>
              <a:t>‹#›</a:t>
            </a:fld>
            <a:endParaRPr lang="en-GB"/>
          </a:p>
        </p:txBody>
      </p:sp>
    </p:spTree>
    <p:extLst>
      <p:ext uri="{BB962C8B-B14F-4D97-AF65-F5344CB8AC3E}">
        <p14:creationId xmlns:p14="http://schemas.microsoft.com/office/powerpoint/2010/main" val="105422951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7D40F7-0319-4CA1-9E2E-A3F574387CC7}"/>
              </a:ext>
            </a:extLst>
          </p:cNvPr>
          <p:cNvSpPr>
            <a:spLocks noGrp="1"/>
          </p:cNvSpPr>
          <p:nvPr>
            <p:ph type="dt" sz="half" idx="10"/>
          </p:nvPr>
        </p:nvSpPr>
        <p:spPr/>
        <p:txBody>
          <a:bodyPr/>
          <a:lstStyle/>
          <a:p>
            <a:fld id="{8AC3F43A-27B4-4BD9-A9E2-6B65C9C443ED}" type="datetimeFigureOut">
              <a:rPr lang="en-GB" smtClean="0"/>
              <a:t>14/05/2021</a:t>
            </a:fld>
            <a:endParaRPr lang="en-GB"/>
          </a:p>
        </p:txBody>
      </p:sp>
      <p:sp>
        <p:nvSpPr>
          <p:cNvPr id="3" name="Footer Placeholder 2">
            <a:extLst>
              <a:ext uri="{FF2B5EF4-FFF2-40B4-BE49-F238E27FC236}">
                <a16:creationId xmlns:a16="http://schemas.microsoft.com/office/drawing/2014/main" id="{A169A213-4ED4-4747-AFA6-84CAEBF7742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8195BF7-06FD-46B0-A52F-5FCCB6B5B888}"/>
              </a:ext>
            </a:extLst>
          </p:cNvPr>
          <p:cNvSpPr>
            <a:spLocks noGrp="1"/>
          </p:cNvSpPr>
          <p:nvPr>
            <p:ph type="sldNum" sz="quarter" idx="12"/>
          </p:nvPr>
        </p:nvSpPr>
        <p:spPr/>
        <p:txBody>
          <a:bodyPr/>
          <a:lstStyle/>
          <a:p>
            <a:fld id="{61C8BA3B-E71F-46E0-9D27-441102A667E1}" type="slidenum">
              <a:rPr lang="en-GB" smtClean="0"/>
              <a:t>‹#›</a:t>
            </a:fld>
            <a:endParaRPr lang="en-GB"/>
          </a:p>
        </p:txBody>
      </p:sp>
    </p:spTree>
    <p:extLst>
      <p:ext uri="{BB962C8B-B14F-4D97-AF65-F5344CB8AC3E}">
        <p14:creationId xmlns:p14="http://schemas.microsoft.com/office/powerpoint/2010/main" val="177979738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2107F-C2C9-4432-8CDA-F8DF4F22A8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05246C8-9369-4E46-B81F-0D24800120D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B22137F-0FA6-430B-8FD1-0A22E31B33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37F941-C337-4E42-BEFA-DEE7DE796E9F}"/>
              </a:ext>
            </a:extLst>
          </p:cNvPr>
          <p:cNvSpPr>
            <a:spLocks noGrp="1"/>
          </p:cNvSpPr>
          <p:nvPr>
            <p:ph type="dt" sz="half" idx="10"/>
          </p:nvPr>
        </p:nvSpPr>
        <p:spPr/>
        <p:txBody>
          <a:bodyPr/>
          <a:lstStyle/>
          <a:p>
            <a:fld id="{8AC3F43A-27B4-4BD9-A9E2-6B65C9C443ED}" type="datetimeFigureOut">
              <a:rPr lang="en-GB" smtClean="0"/>
              <a:t>14/05/2021</a:t>
            </a:fld>
            <a:endParaRPr lang="en-GB"/>
          </a:p>
        </p:txBody>
      </p:sp>
      <p:sp>
        <p:nvSpPr>
          <p:cNvPr id="6" name="Footer Placeholder 5">
            <a:extLst>
              <a:ext uri="{FF2B5EF4-FFF2-40B4-BE49-F238E27FC236}">
                <a16:creationId xmlns:a16="http://schemas.microsoft.com/office/drawing/2014/main" id="{11A3A237-62B4-4EF8-ACA6-B03816DB856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D087936-AA29-4E90-AC5E-BC8BB13F9AFE}"/>
              </a:ext>
            </a:extLst>
          </p:cNvPr>
          <p:cNvSpPr>
            <a:spLocks noGrp="1"/>
          </p:cNvSpPr>
          <p:nvPr>
            <p:ph type="sldNum" sz="quarter" idx="12"/>
          </p:nvPr>
        </p:nvSpPr>
        <p:spPr/>
        <p:txBody>
          <a:bodyPr/>
          <a:lstStyle/>
          <a:p>
            <a:fld id="{61C8BA3B-E71F-46E0-9D27-441102A667E1}" type="slidenum">
              <a:rPr lang="en-GB" smtClean="0"/>
              <a:t>‹#›</a:t>
            </a:fld>
            <a:endParaRPr lang="en-GB"/>
          </a:p>
        </p:txBody>
      </p:sp>
    </p:spTree>
    <p:extLst>
      <p:ext uri="{BB962C8B-B14F-4D97-AF65-F5344CB8AC3E}">
        <p14:creationId xmlns:p14="http://schemas.microsoft.com/office/powerpoint/2010/main" val="28522858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DF49A-A4F2-456D-9D51-1F607A0CC2D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C400D4A-A47C-4AD1-AFF7-F1D7ADB27D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139A3C4-995C-403F-91B8-E8938CB408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7EE2E8E-9DCA-4BA3-BC36-3730D37E9AF6}"/>
              </a:ext>
            </a:extLst>
          </p:cNvPr>
          <p:cNvSpPr>
            <a:spLocks noGrp="1"/>
          </p:cNvSpPr>
          <p:nvPr>
            <p:ph type="dt" sz="half" idx="10"/>
          </p:nvPr>
        </p:nvSpPr>
        <p:spPr/>
        <p:txBody>
          <a:bodyPr/>
          <a:lstStyle/>
          <a:p>
            <a:fld id="{8AC3F43A-27B4-4BD9-A9E2-6B65C9C443ED}" type="datetimeFigureOut">
              <a:rPr lang="en-GB" smtClean="0"/>
              <a:t>14/05/2021</a:t>
            </a:fld>
            <a:endParaRPr lang="en-GB"/>
          </a:p>
        </p:txBody>
      </p:sp>
      <p:sp>
        <p:nvSpPr>
          <p:cNvPr id="6" name="Footer Placeholder 5">
            <a:extLst>
              <a:ext uri="{FF2B5EF4-FFF2-40B4-BE49-F238E27FC236}">
                <a16:creationId xmlns:a16="http://schemas.microsoft.com/office/drawing/2014/main" id="{3069F030-7FDF-4718-8840-BADBA0E9A02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3CE5579-DEED-44E6-9B9A-63BD07FAEE2B}"/>
              </a:ext>
            </a:extLst>
          </p:cNvPr>
          <p:cNvSpPr>
            <a:spLocks noGrp="1"/>
          </p:cNvSpPr>
          <p:nvPr>
            <p:ph type="sldNum" sz="quarter" idx="12"/>
          </p:nvPr>
        </p:nvSpPr>
        <p:spPr/>
        <p:txBody>
          <a:bodyPr/>
          <a:lstStyle/>
          <a:p>
            <a:fld id="{61C8BA3B-E71F-46E0-9D27-441102A667E1}" type="slidenum">
              <a:rPr lang="en-GB" smtClean="0"/>
              <a:t>‹#›</a:t>
            </a:fld>
            <a:endParaRPr lang="en-GB"/>
          </a:p>
        </p:txBody>
      </p:sp>
    </p:spTree>
    <p:extLst>
      <p:ext uri="{BB962C8B-B14F-4D97-AF65-F5344CB8AC3E}">
        <p14:creationId xmlns:p14="http://schemas.microsoft.com/office/powerpoint/2010/main" val="79527110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304FC-09B9-4AEA-9F23-67EB8617D78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5837C0C-1FE6-4A44-8A4E-3C098D05E94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12552B3-CD52-41B1-9853-3008C7CC3E32}"/>
              </a:ext>
            </a:extLst>
          </p:cNvPr>
          <p:cNvSpPr>
            <a:spLocks noGrp="1"/>
          </p:cNvSpPr>
          <p:nvPr>
            <p:ph type="dt" sz="half" idx="10"/>
          </p:nvPr>
        </p:nvSpPr>
        <p:spPr/>
        <p:txBody>
          <a:bodyPr/>
          <a:lstStyle/>
          <a:p>
            <a:fld id="{8AC3F43A-27B4-4BD9-A9E2-6B65C9C443ED}" type="datetimeFigureOut">
              <a:rPr lang="en-GB" smtClean="0"/>
              <a:t>14/05/2021</a:t>
            </a:fld>
            <a:endParaRPr lang="en-GB"/>
          </a:p>
        </p:txBody>
      </p:sp>
      <p:sp>
        <p:nvSpPr>
          <p:cNvPr id="5" name="Footer Placeholder 4">
            <a:extLst>
              <a:ext uri="{FF2B5EF4-FFF2-40B4-BE49-F238E27FC236}">
                <a16:creationId xmlns:a16="http://schemas.microsoft.com/office/drawing/2014/main" id="{A78B9946-4023-4DAA-BAA6-826608DEAB2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274C2B0-4ADB-4A12-A333-116FBBF6CA97}"/>
              </a:ext>
            </a:extLst>
          </p:cNvPr>
          <p:cNvSpPr>
            <a:spLocks noGrp="1"/>
          </p:cNvSpPr>
          <p:nvPr>
            <p:ph type="sldNum" sz="quarter" idx="12"/>
          </p:nvPr>
        </p:nvSpPr>
        <p:spPr/>
        <p:txBody>
          <a:bodyPr/>
          <a:lstStyle/>
          <a:p>
            <a:fld id="{61C8BA3B-E71F-46E0-9D27-441102A667E1}" type="slidenum">
              <a:rPr lang="en-GB" smtClean="0"/>
              <a:t>‹#›</a:t>
            </a:fld>
            <a:endParaRPr lang="en-GB"/>
          </a:p>
        </p:txBody>
      </p:sp>
    </p:spTree>
    <p:extLst>
      <p:ext uri="{BB962C8B-B14F-4D97-AF65-F5344CB8AC3E}">
        <p14:creationId xmlns:p14="http://schemas.microsoft.com/office/powerpoint/2010/main" val="250099103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3D121B1-3171-4463-87E0-D4A4EFC8D03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4AE89CB-EB7F-4628-93EF-D52F266E0A1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CF3893B-97D0-4C28-B76F-51BC5FCE328E}"/>
              </a:ext>
            </a:extLst>
          </p:cNvPr>
          <p:cNvSpPr>
            <a:spLocks noGrp="1"/>
          </p:cNvSpPr>
          <p:nvPr>
            <p:ph type="dt" sz="half" idx="10"/>
          </p:nvPr>
        </p:nvSpPr>
        <p:spPr/>
        <p:txBody>
          <a:bodyPr/>
          <a:lstStyle/>
          <a:p>
            <a:fld id="{8AC3F43A-27B4-4BD9-A9E2-6B65C9C443ED}" type="datetimeFigureOut">
              <a:rPr lang="en-GB" smtClean="0"/>
              <a:t>14/05/2021</a:t>
            </a:fld>
            <a:endParaRPr lang="en-GB"/>
          </a:p>
        </p:txBody>
      </p:sp>
      <p:sp>
        <p:nvSpPr>
          <p:cNvPr id="5" name="Footer Placeholder 4">
            <a:extLst>
              <a:ext uri="{FF2B5EF4-FFF2-40B4-BE49-F238E27FC236}">
                <a16:creationId xmlns:a16="http://schemas.microsoft.com/office/drawing/2014/main" id="{F250377A-08F0-4CF4-AA3E-74FACF1E817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7A6F7C4-C49A-447B-A412-E938CA23036F}"/>
              </a:ext>
            </a:extLst>
          </p:cNvPr>
          <p:cNvSpPr>
            <a:spLocks noGrp="1"/>
          </p:cNvSpPr>
          <p:nvPr>
            <p:ph type="sldNum" sz="quarter" idx="12"/>
          </p:nvPr>
        </p:nvSpPr>
        <p:spPr/>
        <p:txBody>
          <a:bodyPr/>
          <a:lstStyle/>
          <a:p>
            <a:fld id="{61C8BA3B-E71F-46E0-9D27-441102A667E1}" type="slidenum">
              <a:rPr lang="en-GB" smtClean="0"/>
              <a:t>‹#›</a:t>
            </a:fld>
            <a:endParaRPr lang="en-GB"/>
          </a:p>
        </p:txBody>
      </p:sp>
    </p:spTree>
    <p:extLst>
      <p:ext uri="{BB962C8B-B14F-4D97-AF65-F5344CB8AC3E}">
        <p14:creationId xmlns:p14="http://schemas.microsoft.com/office/powerpoint/2010/main" val="147238510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E67EF46-76F5-4230-AC57-2E5FEE83B865}" type="datetimeFigureOut">
              <a:rPr lang="en-GB" smtClean="0"/>
              <a:t>14/05/2021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00477EB-DDDD-45A4-A153-0B6458F9759A}" type="slidenum">
              <a:rPr lang="en-GB" smtClean="0"/>
              <a:t>‹#›</a:t>
            </a:fld>
            <a:endParaRPr lang="en-GB"/>
          </a:p>
        </p:txBody>
      </p:sp>
    </p:spTree>
    <p:extLst>
      <p:ext uri="{BB962C8B-B14F-4D97-AF65-F5344CB8AC3E}">
        <p14:creationId xmlns:p14="http://schemas.microsoft.com/office/powerpoint/2010/main" val="36167516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67EF46-76F5-4230-AC57-2E5FEE83B865}" type="datetimeFigureOut">
              <a:rPr lang="en-GB" smtClean="0"/>
              <a:t>14/05/2021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00477EB-DDDD-45A4-A153-0B6458F9759A}" type="slidenum">
              <a:rPr lang="en-GB" smtClean="0"/>
              <a:t>‹#›</a:t>
            </a:fld>
            <a:endParaRPr lang="en-GB"/>
          </a:p>
        </p:txBody>
      </p:sp>
    </p:spTree>
    <p:extLst>
      <p:ext uri="{BB962C8B-B14F-4D97-AF65-F5344CB8AC3E}">
        <p14:creationId xmlns:p14="http://schemas.microsoft.com/office/powerpoint/2010/main" val="12065775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E67EF46-76F5-4230-AC57-2E5FEE83B865}" type="datetimeFigureOut">
              <a:rPr lang="en-GB" smtClean="0"/>
              <a:t>14/05/2021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00477EB-DDDD-45A4-A153-0B6458F9759A}" type="slidenum">
              <a:rPr lang="en-GB" smtClean="0"/>
              <a:t>‹#›</a:t>
            </a:fld>
            <a:endParaRPr lang="en-GB"/>
          </a:p>
        </p:txBody>
      </p:sp>
    </p:spTree>
    <p:extLst>
      <p:ext uri="{BB962C8B-B14F-4D97-AF65-F5344CB8AC3E}">
        <p14:creationId xmlns:p14="http://schemas.microsoft.com/office/powerpoint/2010/main" val="30727303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F8B2BFA5-0728-FD4B-B1A7-49F352C36979}" type="datetimeFigureOut">
              <a:rPr lang="en-US" smtClean="0"/>
              <a:t>5/14/2021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20BE26-DD14-7F4D-9E9C-0EC1C8B855B7}" type="slidenum">
              <a:rPr lang="en-US" smtClean="0"/>
              <a:t>‹#›</a:t>
            </a:fld>
            <a:endParaRPr lang="en-US"/>
          </a:p>
        </p:txBody>
      </p:sp>
    </p:spTree>
    <p:extLst>
      <p:ext uri="{BB962C8B-B14F-4D97-AF65-F5344CB8AC3E}">
        <p14:creationId xmlns:p14="http://schemas.microsoft.com/office/powerpoint/2010/main" val="38532990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E67EF46-76F5-4230-AC57-2E5FEE83B865}" type="datetimeFigureOut">
              <a:rPr lang="en-GB" smtClean="0"/>
              <a:t>14/05/2021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00477EB-DDDD-45A4-A153-0B6458F9759A}" type="slidenum">
              <a:rPr lang="en-GB" smtClean="0"/>
              <a:t>‹#›</a:t>
            </a:fld>
            <a:endParaRPr lang="en-GB"/>
          </a:p>
        </p:txBody>
      </p:sp>
    </p:spTree>
    <p:extLst>
      <p:ext uri="{BB962C8B-B14F-4D97-AF65-F5344CB8AC3E}">
        <p14:creationId xmlns:p14="http://schemas.microsoft.com/office/powerpoint/2010/main" val="180918843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67EF46-76F5-4230-AC57-2E5FEE83B865}" type="datetimeFigureOut">
              <a:rPr lang="en-GB" smtClean="0"/>
              <a:t>14/05/2021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00477EB-DDDD-45A4-A153-0B6458F9759A}" type="slidenum">
              <a:rPr lang="en-GB" smtClean="0"/>
              <a:t>‹#›</a:t>
            </a:fld>
            <a:endParaRPr lang="en-GB"/>
          </a:p>
        </p:txBody>
      </p:sp>
    </p:spTree>
    <p:extLst>
      <p:ext uri="{BB962C8B-B14F-4D97-AF65-F5344CB8AC3E}">
        <p14:creationId xmlns:p14="http://schemas.microsoft.com/office/powerpoint/2010/main" val="82743817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E67EF46-76F5-4230-AC57-2E5FEE83B865}" type="datetimeFigureOut">
              <a:rPr lang="en-GB" smtClean="0"/>
              <a:t>14/05/2021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00477EB-DDDD-45A4-A153-0B6458F9759A}" type="slidenum">
              <a:rPr lang="en-GB" smtClean="0"/>
              <a:t>‹#›</a:t>
            </a:fld>
            <a:endParaRPr lang="en-GB"/>
          </a:p>
        </p:txBody>
      </p:sp>
    </p:spTree>
    <p:extLst>
      <p:ext uri="{BB962C8B-B14F-4D97-AF65-F5344CB8AC3E}">
        <p14:creationId xmlns:p14="http://schemas.microsoft.com/office/powerpoint/2010/main" val="413227739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67EF46-76F5-4230-AC57-2E5FEE83B865}" type="datetimeFigureOut">
              <a:rPr lang="en-GB" smtClean="0"/>
              <a:t>14/05/2021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00477EB-DDDD-45A4-A153-0B6458F9759A}" type="slidenum">
              <a:rPr lang="en-GB" smtClean="0"/>
              <a:t>‹#›</a:t>
            </a:fld>
            <a:endParaRPr lang="en-GB"/>
          </a:p>
        </p:txBody>
      </p:sp>
    </p:spTree>
    <p:extLst>
      <p:ext uri="{BB962C8B-B14F-4D97-AF65-F5344CB8AC3E}">
        <p14:creationId xmlns:p14="http://schemas.microsoft.com/office/powerpoint/2010/main" val="27896382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67EF46-76F5-4230-AC57-2E5FEE83B865}" type="datetimeFigureOut">
              <a:rPr lang="en-GB" smtClean="0"/>
              <a:t>14/05/2021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00477EB-DDDD-45A4-A153-0B6458F9759A}" type="slidenum">
              <a:rPr lang="en-GB" smtClean="0"/>
              <a:t>‹#›</a:t>
            </a:fld>
            <a:endParaRPr lang="en-GB"/>
          </a:p>
        </p:txBody>
      </p:sp>
    </p:spTree>
    <p:extLst>
      <p:ext uri="{BB962C8B-B14F-4D97-AF65-F5344CB8AC3E}">
        <p14:creationId xmlns:p14="http://schemas.microsoft.com/office/powerpoint/2010/main" val="28697085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E67EF46-76F5-4230-AC57-2E5FEE83B865}" type="datetimeFigureOut">
              <a:rPr lang="en-GB" smtClean="0"/>
              <a:t>14/05/2021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00477EB-DDDD-45A4-A153-0B6458F9759A}" type="slidenum">
              <a:rPr lang="en-GB" smtClean="0"/>
              <a:t>‹#›</a:t>
            </a:fld>
            <a:endParaRPr lang="en-GB"/>
          </a:p>
        </p:txBody>
      </p:sp>
    </p:spTree>
    <p:extLst>
      <p:ext uri="{BB962C8B-B14F-4D97-AF65-F5344CB8AC3E}">
        <p14:creationId xmlns:p14="http://schemas.microsoft.com/office/powerpoint/2010/main" val="249928053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67EF46-76F5-4230-AC57-2E5FEE83B865}" type="datetimeFigureOut">
              <a:rPr lang="en-GB" smtClean="0"/>
              <a:t>14/05/2021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00477EB-DDDD-45A4-A153-0B6458F9759A}" type="slidenum">
              <a:rPr lang="en-GB" smtClean="0"/>
              <a:t>‹#›</a:t>
            </a:fld>
            <a:endParaRPr lang="en-GB"/>
          </a:p>
        </p:txBody>
      </p:sp>
    </p:spTree>
    <p:extLst>
      <p:ext uri="{BB962C8B-B14F-4D97-AF65-F5344CB8AC3E}">
        <p14:creationId xmlns:p14="http://schemas.microsoft.com/office/powerpoint/2010/main" val="11290343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67EF46-76F5-4230-AC57-2E5FEE83B865}" type="datetimeFigureOut">
              <a:rPr lang="en-GB" smtClean="0"/>
              <a:t>14/05/2021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00477EB-DDDD-45A4-A153-0B6458F9759A}" type="slidenum">
              <a:rPr lang="en-GB" smtClean="0"/>
              <a:t>‹#›</a:t>
            </a:fld>
            <a:endParaRPr lang="en-GB"/>
          </a:p>
        </p:txBody>
      </p:sp>
    </p:spTree>
    <p:extLst>
      <p:ext uri="{BB962C8B-B14F-4D97-AF65-F5344CB8AC3E}">
        <p14:creationId xmlns:p14="http://schemas.microsoft.com/office/powerpoint/2010/main" val="4268487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B2BFA5-0728-FD4B-B1A7-49F352C36979}" type="datetimeFigureOut">
              <a:rPr lang="en-US" smtClean="0"/>
              <a:t>5/14/2021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20BE26-DD14-7F4D-9E9C-0EC1C8B855B7}" type="slidenum">
              <a:rPr lang="en-US" smtClean="0"/>
              <a:t>‹#›</a:t>
            </a:fld>
            <a:endParaRPr lang="en-US"/>
          </a:p>
        </p:txBody>
      </p:sp>
    </p:spTree>
    <p:extLst>
      <p:ext uri="{BB962C8B-B14F-4D97-AF65-F5344CB8AC3E}">
        <p14:creationId xmlns:p14="http://schemas.microsoft.com/office/powerpoint/2010/main" val="25272633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F8B2BFA5-0728-FD4B-B1A7-49F352C36979}" type="datetimeFigureOut">
              <a:rPr lang="en-US" smtClean="0"/>
              <a:t>5/14/2021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20BE26-DD14-7F4D-9E9C-0EC1C8B855B7}" type="slidenum">
              <a:rPr lang="en-US" smtClean="0"/>
              <a:t>‹#›</a:t>
            </a:fld>
            <a:endParaRPr lang="en-US"/>
          </a:p>
        </p:txBody>
      </p:sp>
    </p:spTree>
    <p:extLst>
      <p:ext uri="{BB962C8B-B14F-4D97-AF65-F5344CB8AC3E}">
        <p14:creationId xmlns:p14="http://schemas.microsoft.com/office/powerpoint/2010/main" val="1774234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F8B2BFA5-0728-FD4B-B1A7-49F352C36979}" type="datetimeFigureOut">
              <a:rPr lang="en-US" smtClean="0"/>
              <a:t>5/14/2021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20BE26-DD14-7F4D-9E9C-0EC1C8B855B7}" type="slidenum">
              <a:rPr lang="en-US" smtClean="0"/>
              <a:t>‹#›</a:t>
            </a:fld>
            <a:endParaRPr lang="en-US"/>
          </a:p>
        </p:txBody>
      </p:sp>
    </p:spTree>
    <p:extLst>
      <p:ext uri="{BB962C8B-B14F-4D97-AF65-F5344CB8AC3E}">
        <p14:creationId xmlns:p14="http://schemas.microsoft.com/office/powerpoint/2010/main" val="3348542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B2BFA5-0728-FD4B-B1A7-49F352C36979}" type="datetimeFigureOut">
              <a:rPr lang="en-US" smtClean="0"/>
              <a:t>5/14/2021</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20BE26-DD14-7F4D-9E9C-0EC1C8B855B7}" type="slidenum">
              <a:rPr lang="en-US" smtClean="0"/>
              <a:t>‹#›</a:t>
            </a:fld>
            <a:endParaRPr lang="en-US"/>
          </a:p>
        </p:txBody>
      </p:sp>
    </p:spTree>
    <p:extLst>
      <p:ext uri="{BB962C8B-B14F-4D97-AF65-F5344CB8AC3E}">
        <p14:creationId xmlns:p14="http://schemas.microsoft.com/office/powerpoint/2010/main" val="40767421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74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89381F-1EF4-45B3-9210-C3E5FDC79C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04F85FB-1CCB-484C-B79B-424D861C50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BCE8EED-DC5F-45AA-B4A0-F2D470EEC5E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E9E292-4D64-4EB1-9E1F-4AADDB6B48F7}" type="datetimeFigureOut">
              <a:rPr lang="en-GB" smtClean="0"/>
              <a:t>14/05/2021</a:t>
            </a:fld>
            <a:endParaRPr lang="en-GB"/>
          </a:p>
        </p:txBody>
      </p:sp>
      <p:sp>
        <p:nvSpPr>
          <p:cNvPr id="5" name="Footer Placeholder 4">
            <a:extLst>
              <a:ext uri="{FF2B5EF4-FFF2-40B4-BE49-F238E27FC236}">
                <a16:creationId xmlns:a16="http://schemas.microsoft.com/office/drawing/2014/main" id="{9938D70A-B8C9-431D-92CF-1AB09C5676A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dirty="0"/>
              <a:t>An Introduction to Network Leadership ©</a:t>
            </a:r>
          </a:p>
        </p:txBody>
      </p:sp>
      <p:sp>
        <p:nvSpPr>
          <p:cNvPr id="6" name="Slide Number Placeholder 5">
            <a:extLst>
              <a:ext uri="{FF2B5EF4-FFF2-40B4-BE49-F238E27FC236}">
                <a16:creationId xmlns:a16="http://schemas.microsoft.com/office/drawing/2014/main" id="{19E9BBE1-D635-4CF0-8F97-3033F5D140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3101FC-BCBD-4C4A-A724-D33DB51375F3}" type="slidenum">
              <a:rPr lang="en-GB" smtClean="0"/>
              <a:t>‹#›</a:t>
            </a:fld>
            <a:endParaRPr lang="en-GB"/>
          </a:p>
        </p:txBody>
      </p:sp>
    </p:spTree>
    <p:extLst>
      <p:ext uri="{BB962C8B-B14F-4D97-AF65-F5344CB8AC3E}">
        <p14:creationId xmlns:p14="http://schemas.microsoft.com/office/powerpoint/2010/main" val="121292450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89381F-1EF4-45B3-9210-C3E5FDC79C2A}"/>
              </a:ext>
            </a:extLst>
          </p:cNvPr>
          <p:cNvSpPr>
            <a:spLocks noGrp="1"/>
          </p:cNvSpPr>
          <p:nvPr>
            <p:ph type="title"/>
          </p:nvPr>
        </p:nvSpPr>
        <p:spPr>
          <a:xfrm>
            <a:off x="838200" y="365125"/>
            <a:ext cx="9664337"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04F85FB-1CCB-484C-B79B-424D861C50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BCE8EED-DC5F-45AA-B4A0-F2D470EEC5E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E9E292-4D64-4EB1-9E1F-4AADDB6B48F7}" type="datetimeFigureOut">
              <a:rPr lang="en-GB" smtClean="0"/>
              <a:t>14/05/2021</a:t>
            </a:fld>
            <a:endParaRPr lang="en-GB" dirty="0"/>
          </a:p>
        </p:txBody>
      </p:sp>
      <p:sp>
        <p:nvSpPr>
          <p:cNvPr id="5" name="Footer Placeholder 4">
            <a:extLst>
              <a:ext uri="{FF2B5EF4-FFF2-40B4-BE49-F238E27FC236}">
                <a16:creationId xmlns:a16="http://schemas.microsoft.com/office/drawing/2014/main" id="{9938D70A-B8C9-431D-92CF-1AB09C5676A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dirty="0"/>
              <a:t>An Introduction to Network Leadership ©</a:t>
            </a:r>
          </a:p>
        </p:txBody>
      </p:sp>
      <p:sp>
        <p:nvSpPr>
          <p:cNvPr id="6" name="Slide Number Placeholder 5">
            <a:extLst>
              <a:ext uri="{FF2B5EF4-FFF2-40B4-BE49-F238E27FC236}">
                <a16:creationId xmlns:a16="http://schemas.microsoft.com/office/drawing/2014/main" id="{19E9BBE1-D635-4CF0-8F97-3033F5D140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3101FC-BCBD-4C4A-A724-D33DB51375F3}" type="slidenum">
              <a:rPr lang="en-GB" smtClean="0"/>
              <a:t>‹#›</a:t>
            </a:fld>
            <a:endParaRPr lang="en-GB" dirty="0"/>
          </a:p>
        </p:txBody>
      </p:sp>
    </p:spTree>
    <p:extLst>
      <p:ext uri="{BB962C8B-B14F-4D97-AF65-F5344CB8AC3E}">
        <p14:creationId xmlns:p14="http://schemas.microsoft.com/office/powerpoint/2010/main" val="347230625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A37049-58CC-40CD-B6F7-28AAB8557B9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48F3093-A539-44AA-8844-FCB2FE7103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382E901-1D06-419A-8D8B-5483334C93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E27163-9880-43DC-8609-ADAFA8EBDE69}" type="datetimeFigureOut">
              <a:rPr lang="en-GB" smtClean="0"/>
              <a:t>14/05/2021</a:t>
            </a:fld>
            <a:endParaRPr lang="en-GB"/>
          </a:p>
        </p:txBody>
      </p:sp>
      <p:sp>
        <p:nvSpPr>
          <p:cNvPr id="5" name="Footer Placeholder 4">
            <a:extLst>
              <a:ext uri="{FF2B5EF4-FFF2-40B4-BE49-F238E27FC236}">
                <a16:creationId xmlns:a16="http://schemas.microsoft.com/office/drawing/2014/main" id="{D03BE7EA-19E9-4262-B27D-D2DF8E00D6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BFDC6C8-9E17-4D7E-B2C0-BCC4D3CA97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5E2154-A283-4BAF-A24E-2049117FFF1E}" type="slidenum">
              <a:rPr lang="en-GB" smtClean="0"/>
              <a:t>‹#›</a:t>
            </a:fld>
            <a:endParaRPr lang="en-GB"/>
          </a:p>
        </p:txBody>
      </p:sp>
    </p:spTree>
    <p:extLst>
      <p:ext uri="{BB962C8B-B14F-4D97-AF65-F5344CB8AC3E}">
        <p14:creationId xmlns:p14="http://schemas.microsoft.com/office/powerpoint/2010/main" val="95754187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EB9BDE-4DBF-4647-BEDB-3F3E6489B84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56971A0-6DB6-4B03-8A88-7B5FED3EB23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1E7255E-9BB3-49B5-A1F0-9C8883FF3D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C3F43A-27B4-4BD9-A9E2-6B65C9C443ED}" type="datetimeFigureOut">
              <a:rPr lang="en-GB" smtClean="0"/>
              <a:t>14/05/2021</a:t>
            </a:fld>
            <a:endParaRPr lang="en-GB"/>
          </a:p>
        </p:txBody>
      </p:sp>
      <p:sp>
        <p:nvSpPr>
          <p:cNvPr id="5" name="Footer Placeholder 4">
            <a:extLst>
              <a:ext uri="{FF2B5EF4-FFF2-40B4-BE49-F238E27FC236}">
                <a16:creationId xmlns:a16="http://schemas.microsoft.com/office/drawing/2014/main" id="{C7839D66-669A-4145-BBE7-338C75796D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7058130-59A7-46A4-96C5-27E826B786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C8BA3B-E71F-46E0-9D27-441102A667E1}" type="slidenum">
              <a:rPr lang="en-GB" smtClean="0"/>
              <a:t>‹#›</a:t>
            </a:fld>
            <a:endParaRPr lang="en-GB"/>
          </a:p>
        </p:txBody>
      </p:sp>
    </p:spTree>
    <p:extLst>
      <p:ext uri="{BB962C8B-B14F-4D97-AF65-F5344CB8AC3E}">
        <p14:creationId xmlns:p14="http://schemas.microsoft.com/office/powerpoint/2010/main" val="726156296"/>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67EF46-76F5-4230-AC57-2E5FEE83B865}" type="datetimeFigureOut">
              <a:rPr lang="en-GB" smtClean="0"/>
              <a:t>14/05/2021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0477EB-DDDD-45A4-A153-0B6458F9759A}" type="slidenum">
              <a:rPr lang="en-GB" smtClean="0"/>
              <a:t>‹#›</a:t>
            </a:fld>
            <a:endParaRPr lang="en-GB"/>
          </a:p>
        </p:txBody>
      </p:sp>
    </p:spTree>
    <p:extLst>
      <p:ext uri="{BB962C8B-B14F-4D97-AF65-F5344CB8AC3E}">
        <p14:creationId xmlns:p14="http://schemas.microsoft.com/office/powerpoint/2010/main" val="1115904018"/>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18.sv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0.jpeg"/><Relationship Id="rId7" Type="http://schemas.openxmlformats.org/officeDocument/2006/relationships/diagramColors" Target="../diagrams/colors1.xml"/><Relationship Id="rId2" Type="http://schemas.openxmlformats.org/officeDocument/2006/relationships/notesSlide" Target="../notesSlides/notesSlide14.xml"/><Relationship Id="rId1" Type="http://schemas.openxmlformats.org/officeDocument/2006/relationships/slideLayout" Target="../slideLayouts/slideLayout2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4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36.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51.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7.xml"/><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51.xml"/><Relationship Id="rId6" Type="http://schemas.openxmlformats.org/officeDocument/2006/relationships/image" Target="../media/image27.jpeg"/><Relationship Id="rId5" Type="http://schemas.openxmlformats.org/officeDocument/2006/relationships/image" Target="../media/image13.jpg"/><Relationship Id="rId4" Type="http://schemas.openxmlformats.org/officeDocument/2006/relationships/image" Target="../media/image19.jpe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0.xml"/><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1.xml"/><Relationship Id="rId1" Type="http://schemas.openxmlformats.org/officeDocument/2006/relationships/slideLayout" Target="../slideLayouts/slideLayout47.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3.xml"/><Relationship Id="rId1" Type="http://schemas.openxmlformats.org/officeDocument/2006/relationships/slideLayout" Target="../slideLayouts/slideLayout47.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40.xml"/><Relationship Id="rId6" Type="http://schemas.openxmlformats.org/officeDocument/2006/relationships/image" Target="../media/image27.jpeg"/><Relationship Id="rId5" Type="http://schemas.openxmlformats.org/officeDocument/2006/relationships/image" Target="../media/image13.jpg"/><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social networking or distancing concept - people networks stock pictures, royalty-free photos &amp; images">
            <a:extLst>
              <a:ext uri="{FF2B5EF4-FFF2-40B4-BE49-F238E27FC236}">
                <a16:creationId xmlns:a16="http://schemas.microsoft.com/office/drawing/2014/main" id="{DBD6B1B9-9315-4BFD-A3E5-1CB7554FCC22}"/>
              </a:ext>
            </a:extLst>
          </p:cNvPr>
          <p:cNvPicPr/>
          <p:nvPr/>
        </p:nvPicPr>
        <p:blipFill rotWithShape="1">
          <a:blip r:embed="rId3">
            <a:extLst>
              <a:ext uri="{28A0092B-C50C-407E-A947-70E740481C1C}">
                <a14:useLocalDpi xmlns:a14="http://schemas.microsoft.com/office/drawing/2010/main" val="0"/>
              </a:ext>
            </a:extLst>
          </a:blip>
          <a:srcRect t="9091" r="23298"/>
          <a:stretch/>
        </p:blipFill>
        <p:spPr bwMode="auto">
          <a:xfrm>
            <a:off x="3523488" y="10"/>
            <a:ext cx="8668512" cy="6857990"/>
          </a:xfrm>
          <a:prstGeom prst="rect">
            <a:avLst/>
          </a:prstGeom>
          <a:noFill/>
        </p:spPr>
      </p:pic>
      <p:sp>
        <p:nvSpPr>
          <p:cNvPr id="10" name="Rectangle 9">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E79A67C6-1C25-794C-8244-8A7BAC9D5A0D}"/>
              </a:ext>
            </a:extLst>
          </p:cNvPr>
          <p:cNvSpPr txBox="1"/>
          <p:nvPr/>
        </p:nvSpPr>
        <p:spPr>
          <a:xfrm>
            <a:off x="477980" y="1122363"/>
            <a:ext cx="4271819" cy="3204134"/>
          </a:xfrm>
          <a:prstGeom prst="rect">
            <a:avLst/>
          </a:prstGeom>
        </p:spPr>
        <p:txBody>
          <a:bodyPr vert="horz" lIns="91440" tIns="45720" rIns="91440" bIns="45720" rtlCol="0" anchor="b">
            <a:normAutofit/>
          </a:bodyPr>
          <a:lstStyle/>
          <a:p>
            <a:pPr defTabSz="914400">
              <a:lnSpc>
                <a:spcPct val="90000"/>
              </a:lnSpc>
              <a:spcBef>
                <a:spcPct val="0"/>
              </a:spcBef>
              <a:spcAft>
                <a:spcPts val="600"/>
              </a:spcAft>
            </a:pPr>
            <a:r>
              <a:rPr lang="en-US" sz="3400" dirty="0">
                <a:latin typeface="Arial" panose="020B0604020202020204" pitchFamily="34" charset="0"/>
                <a:ea typeface="+mj-ea"/>
                <a:cs typeface="Arial" panose="020B0604020202020204" pitchFamily="34" charset="0"/>
              </a:rPr>
              <a:t>Network Leadership</a:t>
            </a:r>
          </a:p>
        </p:txBody>
      </p:sp>
      <p:sp>
        <p:nvSpPr>
          <p:cNvPr id="12" name="Rectangle 1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4" name="Rectangle 1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FF2B6150-A203-4DCE-8872-3885DD4ABE4F}"/>
              </a:ext>
            </a:extLst>
          </p:cNvPr>
          <p:cNvSpPr txBox="1"/>
          <p:nvPr/>
        </p:nvSpPr>
        <p:spPr>
          <a:xfrm>
            <a:off x="477981" y="4676872"/>
            <a:ext cx="4011034" cy="584775"/>
          </a:xfrm>
          <a:prstGeom prst="rect">
            <a:avLst/>
          </a:prstGeom>
          <a:noFill/>
        </p:spPr>
        <p:txBody>
          <a:bodyPr wrap="none" rtlCol="0">
            <a:spAutoFit/>
          </a:bodyPr>
          <a:lstStyle/>
          <a:p>
            <a:r>
              <a:rPr lang="en-GB" sz="3200" dirty="0">
                <a:latin typeface="Arial" panose="020B0604020202020204" pitchFamily="34" charset="0"/>
                <a:cs typeface="Arial" panose="020B0604020202020204" pitchFamily="34" charset="0"/>
              </a:rPr>
              <a:t>Dr James Whitehead</a:t>
            </a:r>
          </a:p>
        </p:txBody>
      </p:sp>
    </p:spTree>
    <p:extLst>
      <p:ext uri="{BB962C8B-B14F-4D97-AF65-F5344CB8AC3E}">
        <p14:creationId xmlns:p14="http://schemas.microsoft.com/office/powerpoint/2010/main" val="1985903781"/>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73479" y="186531"/>
            <a:ext cx="10515600" cy="1325563"/>
          </a:xfrm>
        </p:spPr>
        <p:txBody>
          <a:bodyPr>
            <a:normAutofit fontScale="90000"/>
          </a:bodyPr>
          <a:lstStyle/>
          <a:p>
            <a:pPr algn="ctr"/>
            <a:r>
              <a:rPr lang="en-GB" sz="4800" dirty="0">
                <a:latin typeface="Arial" panose="020B0604020202020204" pitchFamily="34" charset="0"/>
                <a:cs typeface="Arial" panose="020B0604020202020204" pitchFamily="34" charset="0"/>
              </a:rPr>
              <a:t>Social Capital – The Power of Connection</a:t>
            </a:r>
          </a:p>
        </p:txBody>
      </p:sp>
      <p:sp>
        <p:nvSpPr>
          <p:cNvPr id="7" name="Text Placeholder 6"/>
          <p:cNvSpPr>
            <a:spLocks noGrp="1"/>
          </p:cNvSpPr>
          <p:nvPr>
            <p:ph type="body" idx="1"/>
          </p:nvPr>
        </p:nvSpPr>
        <p:spPr>
          <a:xfrm>
            <a:off x="572766" y="1682354"/>
            <a:ext cx="2462533" cy="823912"/>
          </a:xfrm>
        </p:spPr>
        <p:txBody>
          <a:bodyPr>
            <a:noAutofit/>
          </a:bodyPr>
          <a:lstStyle/>
          <a:p>
            <a:r>
              <a:rPr lang="en-GB" sz="2800" dirty="0">
                <a:latin typeface="Arial" panose="020B0604020202020204" pitchFamily="34" charset="0"/>
                <a:cs typeface="Arial" panose="020B0604020202020204" pitchFamily="34" charset="0"/>
              </a:rPr>
              <a:t>Bonding (strong links)</a:t>
            </a:r>
          </a:p>
        </p:txBody>
      </p:sp>
      <p:sp>
        <p:nvSpPr>
          <p:cNvPr id="8" name="Content Placeholder 7"/>
          <p:cNvSpPr>
            <a:spLocks noGrp="1"/>
          </p:cNvSpPr>
          <p:nvPr>
            <p:ph sz="half" idx="2"/>
          </p:nvPr>
        </p:nvSpPr>
        <p:spPr>
          <a:xfrm>
            <a:off x="572767" y="2676526"/>
            <a:ext cx="2360934" cy="2642222"/>
          </a:xfrm>
        </p:spPr>
        <p:txBody>
          <a:bodyPr>
            <a:normAutofit fontScale="85000" lnSpcReduction="10000"/>
          </a:bodyPr>
          <a:lstStyle/>
          <a:p>
            <a:pPr marL="0" indent="0">
              <a:buNone/>
            </a:pPr>
            <a:r>
              <a:rPr lang="en-GB" dirty="0">
                <a:latin typeface="Arial" panose="020B0604020202020204" pitchFamily="34" charset="0"/>
                <a:cs typeface="Arial" panose="020B0604020202020204" pitchFamily="34" charset="0"/>
              </a:rPr>
              <a:t>Becoming “Us”</a:t>
            </a:r>
          </a:p>
          <a:p>
            <a:r>
              <a:rPr lang="en-GB" dirty="0">
                <a:latin typeface="Arial" panose="020B0604020202020204" pitchFamily="34" charset="0"/>
                <a:cs typeface="Arial" panose="020B0604020202020204" pitchFamily="34" charset="0"/>
              </a:rPr>
              <a:t>Productivity</a:t>
            </a:r>
          </a:p>
          <a:p>
            <a:r>
              <a:rPr lang="en-GB" dirty="0">
                <a:latin typeface="Arial" panose="020B0604020202020204" pitchFamily="34" charset="0"/>
                <a:cs typeface="Arial" panose="020B0604020202020204" pitchFamily="34" charset="0"/>
              </a:rPr>
              <a:t>Efficiency</a:t>
            </a:r>
          </a:p>
          <a:p>
            <a:r>
              <a:rPr lang="en-GB" dirty="0">
                <a:latin typeface="Arial" panose="020B0604020202020204" pitchFamily="34" charset="0"/>
                <a:cs typeface="Arial" panose="020B0604020202020204" pitchFamily="34" charset="0"/>
              </a:rPr>
              <a:t>Trust</a:t>
            </a:r>
          </a:p>
          <a:p>
            <a:r>
              <a:rPr lang="en-GB" dirty="0">
                <a:latin typeface="Arial" panose="020B0604020202020204" pitchFamily="34" charset="0"/>
                <a:cs typeface="Arial" panose="020B0604020202020204" pitchFamily="34" charset="0"/>
              </a:rPr>
              <a:t>Community</a:t>
            </a:r>
          </a:p>
          <a:p>
            <a:r>
              <a:rPr lang="en-GB" dirty="0">
                <a:latin typeface="Arial" panose="020B0604020202020204" pitchFamily="34" charset="0"/>
                <a:cs typeface="Arial" panose="020B0604020202020204" pitchFamily="34" charset="0"/>
              </a:rPr>
              <a:t>Tribalism</a:t>
            </a:r>
          </a:p>
        </p:txBody>
      </p:sp>
      <p:sp>
        <p:nvSpPr>
          <p:cNvPr id="9" name="Text Placeholder 8"/>
          <p:cNvSpPr>
            <a:spLocks noGrp="1"/>
          </p:cNvSpPr>
          <p:nvPr>
            <p:ph type="body" sz="quarter" idx="3"/>
          </p:nvPr>
        </p:nvSpPr>
        <p:spPr>
          <a:xfrm>
            <a:off x="9372600" y="1866503"/>
            <a:ext cx="2362200" cy="639763"/>
          </a:xfrm>
        </p:spPr>
        <p:txBody>
          <a:bodyPr>
            <a:noAutofit/>
          </a:bodyPr>
          <a:lstStyle/>
          <a:p>
            <a:r>
              <a:rPr lang="en-GB" sz="2800" dirty="0">
                <a:latin typeface="Arial" panose="020B0604020202020204" pitchFamily="34" charset="0"/>
                <a:cs typeface="Arial" panose="020B0604020202020204" pitchFamily="34" charset="0"/>
              </a:rPr>
              <a:t>Bridging (weak links)</a:t>
            </a:r>
          </a:p>
        </p:txBody>
      </p:sp>
      <p:sp>
        <p:nvSpPr>
          <p:cNvPr id="10" name="Content Placeholder 9"/>
          <p:cNvSpPr>
            <a:spLocks noGrp="1"/>
          </p:cNvSpPr>
          <p:nvPr>
            <p:ph sz="quarter" idx="4"/>
          </p:nvPr>
        </p:nvSpPr>
        <p:spPr>
          <a:xfrm>
            <a:off x="9372600" y="2676526"/>
            <a:ext cx="2539268" cy="3143873"/>
          </a:xfrm>
        </p:spPr>
        <p:txBody>
          <a:bodyPr>
            <a:normAutofit fontScale="85000" lnSpcReduction="10000"/>
          </a:bodyPr>
          <a:lstStyle/>
          <a:p>
            <a:pPr marL="0" indent="0">
              <a:buNone/>
            </a:pPr>
            <a:r>
              <a:rPr lang="en-GB" dirty="0">
                <a:latin typeface="Arial" panose="020B0604020202020204" pitchFamily="34" charset="0"/>
                <a:cs typeface="Arial" panose="020B0604020202020204" pitchFamily="34" charset="0"/>
              </a:rPr>
              <a:t>Connecting to “Them”</a:t>
            </a:r>
          </a:p>
          <a:p>
            <a:r>
              <a:rPr lang="en-GB" dirty="0">
                <a:latin typeface="Arial" panose="020B0604020202020204" pitchFamily="34" charset="0"/>
                <a:cs typeface="Arial" panose="020B0604020202020204" pitchFamily="34" charset="0"/>
              </a:rPr>
              <a:t>Innovation</a:t>
            </a:r>
          </a:p>
          <a:p>
            <a:r>
              <a:rPr lang="en-GB" dirty="0">
                <a:latin typeface="Arial" panose="020B0604020202020204" pitchFamily="34" charset="0"/>
                <a:cs typeface="Arial" panose="020B0604020202020204" pitchFamily="34" charset="0"/>
              </a:rPr>
              <a:t>Effectiveness</a:t>
            </a:r>
          </a:p>
          <a:p>
            <a:r>
              <a:rPr lang="en-GB" dirty="0">
                <a:latin typeface="Arial" panose="020B0604020202020204" pitchFamily="34" charset="0"/>
                <a:cs typeface="Arial" panose="020B0604020202020204" pitchFamily="34" charset="0"/>
              </a:rPr>
              <a:t>Resources</a:t>
            </a:r>
          </a:p>
          <a:p>
            <a:r>
              <a:rPr lang="en-GB" dirty="0">
                <a:latin typeface="Arial" panose="020B0604020202020204" pitchFamily="34" charset="0"/>
                <a:cs typeface="Arial" panose="020B0604020202020204" pitchFamily="34" charset="0"/>
              </a:rPr>
              <a:t>Reduced Costs</a:t>
            </a:r>
          </a:p>
          <a:p>
            <a:endParaRPr lang="en-GB" dirty="0"/>
          </a:p>
        </p:txBody>
      </p:sp>
      <p:pic>
        <p:nvPicPr>
          <p:cNvPr id="2052" name="Picture 4" descr="Image result for bonding and bridging social capit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5299" y="1270000"/>
            <a:ext cx="6187995" cy="505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2426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A3B3487D-FA71-4683-96EE-EB98CB5214D9}"/>
              </a:ext>
            </a:extLst>
          </p:cNvPr>
          <p:cNvPicPr>
            <a:picLocks noChangeAspect="1"/>
          </p:cNvPicPr>
          <p:nvPr/>
        </p:nvPicPr>
        <p:blipFill rotWithShape="1">
          <a:blip r:embed="rId3">
            <a:extLst>
              <a:ext uri="{28A0092B-C50C-407E-A947-70E740481C1C}">
                <a14:useLocalDpi xmlns:a14="http://schemas.microsoft.com/office/drawing/2010/main" val="0"/>
              </a:ext>
            </a:extLst>
          </a:blip>
          <a:srcRect l="8615" r="17360"/>
          <a:stretch/>
        </p:blipFill>
        <p:spPr>
          <a:xfrm>
            <a:off x="1" y="10"/>
            <a:ext cx="9669642" cy="6857990"/>
          </a:xfrm>
          <a:prstGeom prst="rect">
            <a:avLst/>
          </a:prstGeom>
        </p:spPr>
      </p:pic>
      <p:sp>
        <p:nvSpPr>
          <p:cNvPr id="36" name="Rectangle 35">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D1943305-CB00-0C40-BDD7-227E3AA070E6}"/>
              </a:ext>
            </a:extLst>
          </p:cNvPr>
          <p:cNvSpPr txBox="1"/>
          <p:nvPr/>
        </p:nvSpPr>
        <p:spPr>
          <a:xfrm>
            <a:off x="8014209" y="387350"/>
            <a:ext cx="3822189" cy="1899912"/>
          </a:xfrm>
          <a:prstGeom prst="rect">
            <a:avLst/>
          </a:prstGeom>
        </p:spPr>
        <p:txBody>
          <a:bodyPr vert="horz" lIns="91440" tIns="45720" rIns="91440" bIns="45720" rtlCol="0" anchor="ctr">
            <a:normAutofit/>
          </a:bodyPr>
          <a:lstStyle/>
          <a:p>
            <a:pPr marL="0" marR="0" lvl="0" indent="0" defTabSz="914400" fontAlgn="auto">
              <a:lnSpc>
                <a:spcPct val="90000"/>
              </a:lnSpc>
              <a:spcBef>
                <a:spcPct val="0"/>
              </a:spcBef>
              <a:spcAft>
                <a:spcPts val="600"/>
              </a:spcAft>
              <a:buClrTx/>
              <a:buSzTx/>
              <a:tabLst/>
              <a:defRPr/>
            </a:pPr>
            <a:r>
              <a:rPr kumimoji="0" lang="en-US" sz="4000" b="0" i="0" u="none" strike="noStrike" cap="none" spc="0" normalizeH="0" baseline="0" noProof="0" dirty="0">
                <a:ln>
                  <a:noFill/>
                </a:ln>
                <a:effectLst/>
                <a:uLnTx/>
                <a:uFillTx/>
                <a:latin typeface="Arial" panose="020B0604020202020204" pitchFamily="34" charset="0"/>
                <a:ea typeface="+mj-ea"/>
                <a:cs typeface="Arial" panose="020B0604020202020204" pitchFamily="34" charset="0"/>
              </a:rPr>
              <a:t>Social Network Analysis (SNA)</a:t>
            </a:r>
          </a:p>
        </p:txBody>
      </p:sp>
      <p:sp>
        <p:nvSpPr>
          <p:cNvPr id="10" name="Content Placeholder 5">
            <a:extLst>
              <a:ext uri="{FF2B5EF4-FFF2-40B4-BE49-F238E27FC236}">
                <a16:creationId xmlns:a16="http://schemas.microsoft.com/office/drawing/2014/main" id="{9E3AAA51-A217-4751-BDDF-665E8B7D0A39}"/>
              </a:ext>
            </a:extLst>
          </p:cNvPr>
          <p:cNvSpPr txBox="1">
            <a:spLocks/>
          </p:cNvSpPr>
          <p:nvPr/>
        </p:nvSpPr>
        <p:spPr>
          <a:xfrm>
            <a:off x="8014210" y="2434201"/>
            <a:ext cx="3860290" cy="37427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fontAlgn="auto">
              <a:spcBef>
                <a:spcPts val="1000"/>
              </a:spcBef>
              <a:spcAft>
                <a:spcPts val="0"/>
              </a:spcAft>
              <a:buClrTx/>
              <a:buSzTx/>
              <a:buNone/>
              <a:tabLst/>
              <a:defRPr/>
            </a:pPr>
            <a:r>
              <a:rPr kumimoji="0" lang="en-US" b="0" i="0" u="none" strike="noStrike" cap="none" spc="0" normalizeH="0" baseline="0" noProof="0" dirty="0">
                <a:ln>
                  <a:noFill/>
                </a:ln>
                <a:effectLst/>
                <a:uLnTx/>
                <a:uFillTx/>
                <a:latin typeface="Arial" panose="020B0604020202020204" pitchFamily="34" charset="0"/>
                <a:cs typeface="Arial" panose="020B0604020202020204" pitchFamily="34" charset="0"/>
              </a:rPr>
              <a:t>SNA examines </a:t>
            </a:r>
            <a:r>
              <a:rPr kumimoji="0" lang="en-US" b="1" i="0" u="none" strike="noStrike" cap="none" spc="0" normalizeH="0" baseline="0" noProof="0" dirty="0">
                <a:ln>
                  <a:noFill/>
                </a:ln>
                <a:effectLst/>
                <a:uLnTx/>
                <a:uFillTx/>
                <a:latin typeface="Arial" panose="020B0604020202020204" pitchFamily="34" charset="0"/>
                <a:cs typeface="Arial" panose="020B0604020202020204" pitchFamily="34" charset="0"/>
              </a:rPr>
              <a:t>network </a:t>
            </a:r>
            <a:r>
              <a:rPr kumimoji="0" lang="en-US" i="0" u="none" strike="noStrike" cap="none" spc="0" normalizeH="0" baseline="0" noProof="0" dirty="0">
                <a:ln>
                  <a:noFill/>
                </a:ln>
                <a:effectLst/>
                <a:uLnTx/>
                <a:uFillTx/>
                <a:latin typeface="Arial" panose="020B0604020202020204" pitchFamily="34" charset="0"/>
                <a:cs typeface="Arial" panose="020B0604020202020204" pitchFamily="34" charset="0"/>
              </a:rPr>
              <a:t>dynamics, identifying</a:t>
            </a:r>
            <a:r>
              <a:rPr kumimoji="0" lang="en-US" b="0" i="0" u="none" strike="noStrike" cap="none" spc="0" normalizeH="0" baseline="0" noProof="0" dirty="0">
                <a:ln>
                  <a:noFill/>
                </a:ln>
                <a:effectLst/>
                <a:uLnTx/>
                <a:uFillTx/>
                <a:latin typeface="Arial" panose="020B0604020202020204" pitchFamily="34" charset="0"/>
                <a:cs typeface="Arial" panose="020B0604020202020204" pitchFamily="34" charset="0"/>
              </a:rPr>
              <a:t> patterns and locating influential individuals and teams.  </a:t>
            </a:r>
          </a:p>
          <a:p>
            <a:pPr marL="0" marR="0" lvl="0" indent="0" fontAlgn="auto">
              <a:spcBef>
                <a:spcPts val="1000"/>
              </a:spcBef>
              <a:spcAft>
                <a:spcPts val="0"/>
              </a:spcAft>
              <a:buClrTx/>
              <a:buSzTx/>
              <a:buNone/>
              <a:tabLst/>
              <a:defRPr/>
            </a:pPr>
            <a:r>
              <a:rPr kumimoji="0" lang="en-US" b="0" i="0" u="none" strike="noStrike" cap="none" spc="0" normalizeH="0" baseline="0" noProof="0" dirty="0">
                <a:ln>
                  <a:noFill/>
                </a:ln>
                <a:effectLst/>
                <a:uLnTx/>
                <a:uFillTx/>
                <a:latin typeface="Arial" panose="020B0604020202020204" pitchFamily="34" charset="0"/>
                <a:cs typeface="Arial" panose="020B0604020202020204" pitchFamily="34" charset="0"/>
              </a:rPr>
              <a:t>SNA helps </a:t>
            </a:r>
            <a:r>
              <a:rPr kumimoji="0" lang="en-US" b="0" i="0" u="none" strike="noStrike" cap="none" spc="0" normalizeH="0" baseline="0" noProof="0" dirty="0" err="1">
                <a:ln>
                  <a:noFill/>
                </a:ln>
                <a:effectLst/>
                <a:uLnTx/>
                <a:uFillTx/>
                <a:latin typeface="Arial" panose="020B0604020202020204" pitchFamily="34" charset="0"/>
                <a:cs typeface="Arial" panose="020B0604020202020204" pitchFamily="34" charset="0"/>
              </a:rPr>
              <a:t>visualise</a:t>
            </a:r>
            <a:r>
              <a:rPr kumimoji="0" lang="en-US" b="0" i="0" u="none" strike="noStrike" cap="none" spc="0" normalizeH="0" baseline="0" noProof="0" dirty="0">
                <a:ln>
                  <a:noFill/>
                </a:ln>
                <a:effectLst/>
                <a:uLnTx/>
                <a:uFillTx/>
                <a:latin typeface="Arial" panose="020B0604020202020204" pitchFamily="34" charset="0"/>
                <a:cs typeface="Arial" panose="020B0604020202020204" pitchFamily="34" charset="0"/>
              </a:rPr>
              <a:t> and subsequently </a:t>
            </a:r>
            <a:r>
              <a:rPr kumimoji="0" lang="en-US" b="0" i="0" u="none" strike="noStrike" cap="none" spc="0" normalizeH="0" baseline="0" noProof="0" dirty="0" err="1">
                <a:ln>
                  <a:noFill/>
                </a:ln>
                <a:effectLst/>
                <a:uLnTx/>
                <a:uFillTx/>
                <a:latin typeface="Arial" panose="020B0604020202020204" pitchFamily="34" charset="0"/>
                <a:cs typeface="Arial" panose="020B0604020202020204" pitchFamily="34" charset="0"/>
              </a:rPr>
              <a:t>analyse</a:t>
            </a:r>
            <a:r>
              <a:rPr kumimoji="0" lang="en-US" b="0" i="0" u="none" strike="noStrike" cap="none" spc="0" normalizeH="0" baseline="0" noProof="0" dirty="0">
                <a:ln>
                  <a:noFill/>
                </a:ln>
                <a:effectLst/>
                <a:uLnTx/>
                <a:uFillTx/>
                <a:latin typeface="Arial" panose="020B0604020202020204" pitchFamily="34" charset="0"/>
                <a:cs typeface="Arial" panose="020B0604020202020204" pitchFamily="34" charset="0"/>
              </a:rPr>
              <a:t> </a:t>
            </a:r>
            <a:r>
              <a:rPr kumimoji="0" lang="en-US" b="1" i="0" u="none" strike="noStrike" cap="none" spc="0" normalizeH="0" baseline="0" noProof="0" dirty="0">
                <a:ln>
                  <a:noFill/>
                </a:ln>
                <a:effectLst/>
                <a:uLnTx/>
                <a:uFillTx/>
                <a:latin typeface="Arial" panose="020B0604020202020204" pitchFamily="34" charset="0"/>
                <a:cs typeface="Arial" panose="020B0604020202020204" pitchFamily="34" charset="0"/>
              </a:rPr>
              <a:t>social capital</a:t>
            </a:r>
            <a:r>
              <a:rPr kumimoji="0" lang="en-US" b="0" i="0" u="none" strike="noStrike" cap="none" spc="0" normalizeH="0" baseline="0" noProof="0" dirty="0">
                <a:ln>
                  <a:noFill/>
                </a:ln>
                <a:effectLst/>
                <a:uLnTx/>
                <a:uFillTx/>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6055614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91F32EBA-ED97-466E-8CFA-8382584155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965198" y="851517"/>
            <a:ext cx="6184806" cy="1461778"/>
          </a:xfrm>
        </p:spPr>
        <p:txBody>
          <a:bodyPr>
            <a:normAutofit/>
          </a:bodyPr>
          <a:lstStyle/>
          <a:p>
            <a:r>
              <a:rPr lang="en-GB" sz="4000" dirty="0">
                <a:latin typeface="Arial" panose="020B0604020202020204" pitchFamily="34" charset="0"/>
                <a:cs typeface="Arial" panose="020B0604020202020204" pitchFamily="34" charset="0"/>
              </a:rPr>
              <a:t>Benefits of Understanding Social Networks</a:t>
            </a:r>
          </a:p>
        </p:txBody>
      </p:sp>
      <p:sp>
        <p:nvSpPr>
          <p:cNvPr id="3" name="Content Placeholder 2"/>
          <p:cNvSpPr>
            <a:spLocks noGrp="1"/>
          </p:cNvSpPr>
          <p:nvPr>
            <p:ph idx="1"/>
          </p:nvPr>
        </p:nvSpPr>
        <p:spPr>
          <a:xfrm>
            <a:off x="965199" y="2470248"/>
            <a:ext cx="5130801" cy="3536236"/>
          </a:xfrm>
        </p:spPr>
        <p:txBody>
          <a:bodyPr>
            <a:normAutofit lnSpcReduction="10000"/>
          </a:bodyPr>
          <a:lstStyle/>
          <a:p>
            <a:r>
              <a:rPr lang="en-GB" sz="2400" dirty="0">
                <a:latin typeface="Arial" panose="020B0604020202020204" pitchFamily="34" charset="0"/>
                <a:cs typeface="Arial" panose="020B0604020202020204" pitchFamily="34" charset="0"/>
              </a:rPr>
              <a:t>Increase organisational/community engagement and empowerment</a:t>
            </a:r>
          </a:p>
          <a:p>
            <a:r>
              <a:rPr lang="en-GB" sz="2400" dirty="0">
                <a:latin typeface="Arial" panose="020B0604020202020204" pitchFamily="34" charset="0"/>
                <a:cs typeface="Arial" panose="020B0604020202020204" pitchFamily="34" charset="0"/>
              </a:rPr>
              <a:t>Improve productivity (bonding) </a:t>
            </a:r>
          </a:p>
          <a:p>
            <a:r>
              <a:rPr lang="en-GB" sz="2400" dirty="0">
                <a:latin typeface="Arial" panose="020B0604020202020204" pitchFamily="34" charset="0"/>
                <a:cs typeface="Arial" panose="020B0604020202020204" pitchFamily="34" charset="0"/>
              </a:rPr>
              <a:t>Reduce the silo mentality (bridging)</a:t>
            </a:r>
          </a:p>
          <a:p>
            <a:r>
              <a:rPr lang="en-GB" sz="2400" dirty="0">
                <a:latin typeface="Arial" panose="020B0604020202020204" pitchFamily="34" charset="0"/>
                <a:cs typeface="Arial" panose="020B0604020202020204" pitchFamily="34" charset="0"/>
              </a:rPr>
              <a:t>Generate creativity and innovation (bridging)</a:t>
            </a:r>
          </a:p>
          <a:p>
            <a:r>
              <a:rPr lang="en-GB" sz="2400" dirty="0">
                <a:latin typeface="Arial" panose="020B0604020202020204" pitchFamily="34" charset="0"/>
                <a:cs typeface="Arial" panose="020B0604020202020204" pitchFamily="34" charset="0"/>
              </a:rPr>
              <a:t>Better targeting of scarce resources</a:t>
            </a:r>
          </a:p>
        </p:txBody>
      </p:sp>
      <p:sp>
        <p:nvSpPr>
          <p:cNvPr id="19" name="Freeform: Shape 18">
            <a:extLst>
              <a:ext uri="{FF2B5EF4-FFF2-40B4-BE49-F238E27FC236}">
                <a16:creationId xmlns:a16="http://schemas.microsoft.com/office/drawing/2014/main" id="{62A38935-BB53-4DF7-A56E-48DD25B685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10370" y="851518"/>
            <a:ext cx="6184806" cy="5154967"/>
          </a:xfrm>
          <a:custGeom>
            <a:avLst/>
            <a:gdLst>
              <a:gd name="connsiteX0" fmla="*/ 363179 w 6184806"/>
              <a:gd name="connsiteY0" fmla="*/ 3125191 h 5154967"/>
              <a:gd name="connsiteX1" fmla="*/ 898270 w 6184806"/>
              <a:gd name="connsiteY1" fmla="*/ 3125191 h 5154967"/>
              <a:gd name="connsiteX2" fmla="*/ 980326 w 6184806"/>
              <a:gd name="connsiteY2" fmla="*/ 3173551 h 5154967"/>
              <a:gd name="connsiteX3" fmla="*/ 1248448 w 6184806"/>
              <a:gd name="connsiteY3" fmla="*/ 3635277 h 5154967"/>
              <a:gd name="connsiteX4" fmla="*/ 1248448 w 6184806"/>
              <a:gd name="connsiteY4" fmla="*/ 3729695 h 5154967"/>
              <a:gd name="connsiteX5" fmla="*/ 980326 w 6184806"/>
              <a:gd name="connsiteY5" fmla="*/ 4191421 h 5154967"/>
              <a:gd name="connsiteX6" fmla="*/ 898270 w 6184806"/>
              <a:gd name="connsiteY6" fmla="*/ 4239781 h 5154967"/>
              <a:gd name="connsiteX7" fmla="*/ 363179 w 6184806"/>
              <a:gd name="connsiteY7" fmla="*/ 4239781 h 5154967"/>
              <a:gd name="connsiteX8" fmla="*/ 279969 w 6184806"/>
              <a:gd name="connsiteY8" fmla="*/ 4191421 h 5154967"/>
              <a:gd name="connsiteX9" fmla="*/ 13002 w 6184806"/>
              <a:gd name="connsiteY9" fmla="*/ 3729695 h 5154967"/>
              <a:gd name="connsiteX10" fmla="*/ 13002 w 6184806"/>
              <a:gd name="connsiteY10" fmla="*/ 3635277 h 5154967"/>
              <a:gd name="connsiteX11" fmla="*/ 279969 w 6184806"/>
              <a:gd name="connsiteY11" fmla="*/ 3173551 h 5154967"/>
              <a:gd name="connsiteX12" fmla="*/ 363179 w 6184806"/>
              <a:gd name="connsiteY12" fmla="*/ 3125191 h 5154967"/>
              <a:gd name="connsiteX13" fmla="*/ 2489721 w 6184806"/>
              <a:gd name="connsiteY13" fmla="*/ 570035 h 5154967"/>
              <a:gd name="connsiteX14" fmla="*/ 2764862 w 6184806"/>
              <a:gd name="connsiteY14" fmla="*/ 570035 h 5154967"/>
              <a:gd name="connsiteX15" fmla="*/ 2796959 w 6184806"/>
              <a:gd name="connsiteY15" fmla="*/ 570035 h 5154967"/>
              <a:gd name="connsiteX16" fmla="*/ 2827587 w 6184806"/>
              <a:gd name="connsiteY16" fmla="*/ 622777 h 5154967"/>
              <a:gd name="connsiteX17" fmla="*/ 2977604 w 6184806"/>
              <a:gd name="connsiteY17" fmla="*/ 881117 h 5154967"/>
              <a:gd name="connsiteX18" fmla="*/ 2977604 w 6184806"/>
              <a:gd name="connsiteY18" fmla="*/ 1025720 h 5154967"/>
              <a:gd name="connsiteX19" fmla="*/ 2566968 w 6184806"/>
              <a:gd name="connsiteY19" fmla="*/ 1732863 h 5154967"/>
              <a:gd name="connsiteX20" fmla="*/ 2441299 w 6184806"/>
              <a:gd name="connsiteY20" fmla="*/ 1806927 h 5154967"/>
              <a:gd name="connsiteX21" fmla="*/ 1621798 w 6184806"/>
              <a:gd name="connsiteY21" fmla="*/ 1806927 h 5154967"/>
              <a:gd name="connsiteX22" fmla="*/ 1583218 w 6184806"/>
              <a:gd name="connsiteY22" fmla="*/ 1801802 h 5154967"/>
              <a:gd name="connsiteX23" fmla="*/ 1556683 w 6184806"/>
              <a:gd name="connsiteY23" fmla="*/ 1790677 h 5154967"/>
              <a:gd name="connsiteX24" fmla="*/ 1572899 w 6184806"/>
              <a:gd name="connsiteY24" fmla="*/ 1762631 h 5154967"/>
              <a:gd name="connsiteX25" fmla="*/ 2147429 w 6184806"/>
              <a:gd name="connsiteY25" fmla="*/ 768968 h 5154967"/>
              <a:gd name="connsiteX26" fmla="*/ 2489721 w 6184806"/>
              <a:gd name="connsiteY26" fmla="*/ 570035 h 5154967"/>
              <a:gd name="connsiteX27" fmla="*/ 1573268 w 6184806"/>
              <a:gd name="connsiteY27" fmla="*/ 0 h 5154967"/>
              <a:gd name="connsiteX28" fmla="*/ 2497662 w 6184806"/>
              <a:gd name="connsiteY28" fmla="*/ 0 h 5154967"/>
              <a:gd name="connsiteX29" fmla="*/ 2639415 w 6184806"/>
              <a:gd name="connsiteY29" fmla="*/ 83546 h 5154967"/>
              <a:gd name="connsiteX30" fmla="*/ 2887862 w 6184806"/>
              <a:gd name="connsiteY30" fmla="*/ 511387 h 5154967"/>
              <a:gd name="connsiteX31" fmla="*/ 2915928 w 6184806"/>
              <a:gd name="connsiteY31" fmla="*/ 559720 h 5154967"/>
              <a:gd name="connsiteX32" fmla="*/ 2893844 w 6184806"/>
              <a:gd name="connsiteY32" fmla="*/ 559720 h 5154967"/>
              <a:gd name="connsiteX33" fmla="*/ 2789466 w 6184806"/>
              <a:gd name="connsiteY33" fmla="*/ 559720 h 5154967"/>
              <a:gd name="connsiteX34" fmla="*/ 2744122 w 6184806"/>
              <a:gd name="connsiteY34" fmla="*/ 481634 h 5154967"/>
              <a:gd name="connsiteX35" fmla="*/ 2570885 w 6184806"/>
              <a:gd name="connsiteY35" fmla="*/ 183309 h 5154967"/>
              <a:gd name="connsiteX36" fmla="*/ 2445216 w 6184806"/>
              <a:gd name="connsiteY36" fmla="*/ 109244 h 5154967"/>
              <a:gd name="connsiteX37" fmla="*/ 1625714 w 6184806"/>
              <a:gd name="connsiteY37" fmla="*/ 109244 h 5154967"/>
              <a:gd name="connsiteX38" fmla="*/ 1498276 w 6184806"/>
              <a:gd name="connsiteY38" fmla="*/ 183309 h 5154967"/>
              <a:gd name="connsiteX39" fmla="*/ 1089410 w 6184806"/>
              <a:gd name="connsiteY39" fmla="*/ 890450 h 5154967"/>
              <a:gd name="connsiteX40" fmla="*/ 1089410 w 6184806"/>
              <a:gd name="connsiteY40" fmla="*/ 1035054 h 5154967"/>
              <a:gd name="connsiteX41" fmla="*/ 1498276 w 6184806"/>
              <a:gd name="connsiteY41" fmla="*/ 1742196 h 5154967"/>
              <a:gd name="connsiteX42" fmla="*/ 1552039 w 6184806"/>
              <a:gd name="connsiteY42" fmla="*/ 1796421 h 5154967"/>
              <a:gd name="connsiteX43" fmla="*/ 1558260 w 6184806"/>
              <a:gd name="connsiteY43" fmla="*/ 1799029 h 5154967"/>
              <a:gd name="connsiteX44" fmla="*/ 1524911 w 6184806"/>
              <a:gd name="connsiteY44" fmla="*/ 1856707 h 5154967"/>
              <a:gd name="connsiteX45" fmla="*/ 1500108 w 6184806"/>
              <a:gd name="connsiteY45" fmla="*/ 1899604 h 5154967"/>
              <a:gd name="connsiteX46" fmla="*/ 1525834 w 6184806"/>
              <a:gd name="connsiteY46" fmla="*/ 1910390 h 5154967"/>
              <a:gd name="connsiteX47" fmla="*/ 1569352 w 6184806"/>
              <a:gd name="connsiteY47" fmla="*/ 1916170 h 5154967"/>
              <a:gd name="connsiteX48" fmla="*/ 2493745 w 6184806"/>
              <a:gd name="connsiteY48" fmla="*/ 1916170 h 5154967"/>
              <a:gd name="connsiteX49" fmla="*/ 2635498 w 6184806"/>
              <a:gd name="connsiteY49" fmla="*/ 1832627 h 5154967"/>
              <a:gd name="connsiteX50" fmla="*/ 3098693 w 6184806"/>
              <a:gd name="connsiteY50" fmla="*/ 1034974 h 5154967"/>
              <a:gd name="connsiteX51" fmla="*/ 3098693 w 6184806"/>
              <a:gd name="connsiteY51" fmla="*/ 871863 h 5154967"/>
              <a:gd name="connsiteX52" fmla="*/ 2945803 w 6184806"/>
              <a:gd name="connsiteY52" fmla="*/ 608576 h 5154967"/>
              <a:gd name="connsiteX53" fmla="*/ 2923422 w 6184806"/>
              <a:gd name="connsiteY53" fmla="*/ 570035 h 5154967"/>
              <a:gd name="connsiteX54" fmla="*/ 3027104 w 6184806"/>
              <a:gd name="connsiteY54" fmla="*/ 570035 h 5154967"/>
              <a:gd name="connsiteX55" fmla="*/ 4690846 w 6184806"/>
              <a:gd name="connsiteY55" fmla="*/ 570035 h 5154967"/>
              <a:gd name="connsiteX56" fmla="*/ 5028384 w 6184806"/>
              <a:gd name="connsiteY56" fmla="*/ 768968 h 5154967"/>
              <a:gd name="connsiteX57" fmla="*/ 6131323 w 6184806"/>
              <a:gd name="connsiteY57" fmla="*/ 2668304 h 5154967"/>
              <a:gd name="connsiteX58" fmla="*/ 6131323 w 6184806"/>
              <a:gd name="connsiteY58" fmla="*/ 3056698 h 5154967"/>
              <a:gd name="connsiteX59" fmla="*/ 5028384 w 6184806"/>
              <a:gd name="connsiteY59" fmla="*/ 4956035 h 5154967"/>
              <a:gd name="connsiteX60" fmla="*/ 4690846 w 6184806"/>
              <a:gd name="connsiteY60" fmla="*/ 5154967 h 5154967"/>
              <a:gd name="connsiteX61" fmla="*/ 2489721 w 6184806"/>
              <a:gd name="connsiteY61" fmla="*/ 5154967 h 5154967"/>
              <a:gd name="connsiteX62" fmla="*/ 2147429 w 6184806"/>
              <a:gd name="connsiteY62" fmla="*/ 4956035 h 5154967"/>
              <a:gd name="connsiteX63" fmla="*/ 1049243 w 6184806"/>
              <a:gd name="connsiteY63" fmla="*/ 3056698 h 5154967"/>
              <a:gd name="connsiteX64" fmla="*/ 1049243 w 6184806"/>
              <a:gd name="connsiteY64" fmla="*/ 2668304 h 5154967"/>
              <a:gd name="connsiteX65" fmla="*/ 1457007 w 6184806"/>
              <a:gd name="connsiteY65" fmla="*/ 1963067 h 5154967"/>
              <a:gd name="connsiteX66" fmla="*/ 1491373 w 6184806"/>
              <a:gd name="connsiteY66" fmla="*/ 1903634 h 5154967"/>
              <a:gd name="connsiteX67" fmla="*/ 1490164 w 6184806"/>
              <a:gd name="connsiteY67" fmla="*/ 1903127 h 5154967"/>
              <a:gd name="connsiteX68" fmla="*/ 1429519 w 6184806"/>
              <a:gd name="connsiteY68" fmla="*/ 1841960 h 5154967"/>
              <a:gd name="connsiteX69" fmla="*/ 968320 w 6184806"/>
              <a:gd name="connsiteY69" fmla="*/ 1044307 h 5154967"/>
              <a:gd name="connsiteX70" fmla="*/ 968320 w 6184806"/>
              <a:gd name="connsiteY70" fmla="*/ 881196 h 5154967"/>
              <a:gd name="connsiteX71" fmla="*/ 1429519 w 6184806"/>
              <a:gd name="connsiteY71" fmla="*/ 83546 h 5154967"/>
              <a:gd name="connsiteX72" fmla="*/ 1573268 w 6184806"/>
              <a:gd name="connsiteY72" fmla="*/ 0 h 515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184806" h="5154967">
                <a:moveTo>
                  <a:pt x="363179" y="3125191"/>
                </a:moveTo>
                <a:cubicBezTo>
                  <a:pt x="363179" y="3125191"/>
                  <a:pt x="363179" y="3125191"/>
                  <a:pt x="898270" y="3125191"/>
                </a:cubicBezTo>
                <a:cubicBezTo>
                  <a:pt x="931786" y="3125191"/>
                  <a:pt x="964145" y="3143614"/>
                  <a:pt x="980326" y="3173551"/>
                </a:cubicBezTo>
                <a:cubicBezTo>
                  <a:pt x="980326" y="3173551"/>
                  <a:pt x="980326" y="3173551"/>
                  <a:pt x="1248448" y="3635277"/>
                </a:cubicBezTo>
                <a:cubicBezTo>
                  <a:pt x="1265784" y="3664063"/>
                  <a:pt x="1265784" y="3700909"/>
                  <a:pt x="1248448" y="3729695"/>
                </a:cubicBezTo>
                <a:cubicBezTo>
                  <a:pt x="1248448" y="3729695"/>
                  <a:pt x="1248448" y="3729695"/>
                  <a:pt x="980326" y="4191421"/>
                </a:cubicBezTo>
                <a:cubicBezTo>
                  <a:pt x="964145" y="4221358"/>
                  <a:pt x="931786" y="4239781"/>
                  <a:pt x="898270" y="4239781"/>
                </a:cubicBezTo>
                <a:cubicBezTo>
                  <a:pt x="898270" y="4239781"/>
                  <a:pt x="898270" y="4239781"/>
                  <a:pt x="363179" y="4239781"/>
                </a:cubicBezTo>
                <a:cubicBezTo>
                  <a:pt x="328508" y="4239781"/>
                  <a:pt x="297305" y="4221358"/>
                  <a:pt x="279969" y="4191421"/>
                </a:cubicBezTo>
                <a:cubicBezTo>
                  <a:pt x="279969" y="4191421"/>
                  <a:pt x="279969" y="4191421"/>
                  <a:pt x="13002" y="3729695"/>
                </a:cubicBezTo>
                <a:cubicBezTo>
                  <a:pt x="-4334" y="3700909"/>
                  <a:pt x="-4334" y="3664063"/>
                  <a:pt x="13002" y="3635277"/>
                </a:cubicBezTo>
                <a:cubicBezTo>
                  <a:pt x="13002" y="3635277"/>
                  <a:pt x="13002" y="3635277"/>
                  <a:pt x="279969" y="3173551"/>
                </a:cubicBezTo>
                <a:cubicBezTo>
                  <a:pt x="297305" y="3143614"/>
                  <a:pt x="328508" y="3125191"/>
                  <a:pt x="363179" y="3125191"/>
                </a:cubicBezTo>
                <a:close/>
                <a:moveTo>
                  <a:pt x="2489721" y="570035"/>
                </a:moveTo>
                <a:cubicBezTo>
                  <a:pt x="2489721" y="570035"/>
                  <a:pt x="2489721" y="570035"/>
                  <a:pt x="2764862" y="570035"/>
                </a:cubicBezTo>
                <a:lnTo>
                  <a:pt x="2796959" y="570035"/>
                </a:lnTo>
                <a:lnTo>
                  <a:pt x="2827587" y="622777"/>
                </a:lnTo>
                <a:cubicBezTo>
                  <a:pt x="2870233" y="696217"/>
                  <a:pt x="2919858" y="781675"/>
                  <a:pt x="2977604" y="881117"/>
                </a:cubicBezTo>
                <a:cubicBezTo>
                  <a:pt x="3004153" y="925204"/>
                  <a:pt x="3004153" y="981634"/>
                  <a:pt x="2977604" y="1025720"/>
                </a:cubicBezTo>
                <a:cubicBezTo>
                  <a:pt x="2977604" y="1025720"/>
                  <a:pt x="2977604" y="1025720"/>
                  <a:pt x="2566968" y="1732863"/>
                </a:cubicBezTo>
                <a:cubicBezTo>
                  <a:pt x="2542188" y="1778712"/>
                  <a:pt x="2492629" y="1806927"/>
                  <a:pt x="2441299" y="1806927"/>
                </a:cubicBezTo>
                <a:cubicBezTo>
                  <a:pt x="2441299" y="1806927"/>
                  <a:pt x="2441299" y="1806927"/>
                  <a:pt x="1621798" y="1806927"/>
                </a:cubicBezTo>
                <a:cubicBezTo>
                  <a:pt x="1608523" y="1806927"/>
                  <a:pt x="1595580" y="1805163"/>
                  <a:pt x="1583218" y="1801802"/>
                </a:cubicBezTo>
                <a:lnTo>
                  <a:pt x="1556683" y="1790677"/>
                </a:lnTo>
                <a:lnTo>
                  <a:pt x="1572899" y="1762631"/>
                </a:lnTo>
                <a:cubicBezTo>
                  <a:pt x="1719523" y="1509042"/>
                  <a:pt x="1907201" y="1184448"/>
                  <a:pt x="2147429" y="768968"/>
                </a:cubicBezTo>
                <a:cubicBezTo>
                  <a:pt x="2218739" y="645819"/>
                  <a:pt x="2347099" y="570035"/>
                  <a:pt x="2489721" y="570035"/>
                </a:cubicBezTo>
                <a:close/>
                <a:moveTo>
                  <a:pt x="1573268" y="0"/>
                </a:moveTo>
                <a:cubicBezTo>
                  <a:pt x="1573268" y="0"/>
                  <a:pt x="1573268" y="0"/>
                  <a:pt x="2497662" y="0"/>
                </a:cubicBezTo>
                <a:cubicBezTo>
                  <a:pt x="2555561" y="0"/>
                  <a:pt x="2611463" y="31828"/>
                  <a:pt x="2639415" y="83546"/>
                </a:cubicBezTo>
                <a:cubicBezTo>
                  <a:pt x="2639415" y="83546"/>
                  <a:pt x="2639415" y="83546"/>
                  <a:pt x="2887862" y="511387"/>
                </a:cubicBezTo>
                <a:lnTo>
                  <a:pt x="2915928" y="559720"/>
                </a:lnTo>
                <a:lnTo>
                  <a:pt x="2893844" y="559720"/>
                </a:lnTo>
                <a:lnTo>
                  <a:pt x="2789466" y="559720"/>
                </a:lnTo>
                <a:lnTo>
                  <a:pt x="2744122" y="481634"/>
                </a:lnTo>
                <a:cubicBezTo>
                  <a:pt x="2570885" y="183309"/>
                  <a:pt x="2570885" y="183309"/>
                  <a:pt x="2570885" y="183309"/>
                </a:cubicBezTo>
                <a:cubicBezTo>
                  <a:pt x="2546104" y="137459"/>
                  <a:pt x="2496545" y="109244"/>
                  <a:pt x="2445216" y="109244"/>
                </a:cubicBezTo>
                <a:cubicBezTo>
                  <a:pt x="1625714" y="109244"/>
                  <a:pt x="1625714" y="109244"/>
                  <a:pt x="1625714" y="109244"/>
                </a:cubicBezTo>
                <a:cubicBezTo>
                  <a:pt x="1572615" y="109244"/>
                  <a:pt x="1524825" y="137459"/>
                  <a:pt x="1498276" y="183309"/>
                </a:cubicBezTo>
                <a:cubicBezTo>
                  <a:pt x="1089410" y="890450"/>
                  <a:pt x="1089410" y="890450"/>
                  <a:pt x="1089410" y="890450"/>
                </a:cubicBezTo>
                <a:cubicBezTo>
                  <a:pt x="1062860" y="934537"/>
                  <a:pt x="1062860" y="990968"/>
                  <a:pt x="1089410" y="1035054"/>
                </a:cubicBezTo>
                <a:cubicBezTo>
                  <a:pt x="1498276" y="1742196"/>
                  <a:pt x="1498276" y="1742196"/>
                  <a:pt x="1498276" y="1742196"/>
                </a:cubicBezTo>
                <a:cubicBezTo>
                  <a:pt x="1511551" y="1765121"/>
                  <a:pt x="1530135" y="1783637"/>
                  <a:pt x="1552039" y="1796421"/>
                </a:cubicBezTo>
                <a:lnTo>
                  <a:pt x="1558260" y="1799029"/>
                </a:lnTo>
                <a:lnTo>
                  <a:pt x="1524911" y="1856707"/>
                </a:lnTo>
                <a:lnTo>
                  <a:pt x="1500108" y="1899604"/>
                </a:lnTo>
                <a:lnTo>
                  <a:pt x="1525834" y="1910390"/>
                </a:lnTo>
                <a:cubicBezTo>
                  <a:pt x="1539779" y="1914181"/>
                  <a:pt x="1554378" y="1916170"/>
                  <a:pt x="1569352" y="1916170"/>
                </a:cubicBezTo>
                <a:cubicBezTo>
                  <a:pt x="2493745" y="1916170"/>
                  <a:pt x="2493745" y="1916170"/>
                  <a:pt x="2493745" y="1916170"/>
                </a:cubicBezTo>
                <a:cubicBezTo>
                  <a:pt x="2551645" y="1916170"/>
                  <a:pt x="2607546" y="1884345"/>
                  <a:pt x="2635498" y="1832627"/>
                </a:cubicBezTo>
                <a:cubicBezTo>
                  <a:pt x="3098693" y="1034974"/>
                  <a:pt x="3098693" y="1034974"/>
                  <a:pt x="3098693" y="1034974"/>
                </a:cubicBezTo>
                <a:cubicBezTo>
                  <a:pt x="3128641" y="985246"/>
                  <a:pt x="3128641" y="921593"/>
                  <a:pt x="3098693" y="871863"/>
                </a:cubicBezTo>
                <a:cubicBezTo>
                  <a:pt x="3040794" y="772157"/>
                  <a:pt x="2990132" y="684914"/>
                  <a:pt x="2945803" y="608576"/>
                </a:cubicBezTo>
                <a:lnTo>
                  <a:pt x="2923422" y="570035"/>
                </a:lnTo>
                <a:lnTo>
                  <a:pt x="3027104" y="570035"/>
                </a:lnTo>
                <a:cubicBezTo>
                  <a:pt x="3349535" y="570035"/>
                  <a:pt x="3865424" y="570035"/>
                  <a:pt x="4690846" y="570035"/>
                </a:cubicBezTo>
                <a:cubicBezTo>
                  <a:pt x="4828714" y="570035"/>
                  <a:pt x="4961827" y="645819"/>
                  <a:pt x="5028384" y="768968"/>
                </a:cubicBezTo>
                <a:cubicBezTo>
                  <a:pt x="5028384" y="768968"/>
                  <a:pt x="5028384" y="768968"/>
                  <a:pt x="6131323" y="2668304"/>
                </a:cubicBezTo>
                <a:cubicBezTo>
                  <a:pt x="6202634" y="2786717"/>
                  <a:pt x="6202634" y="2938285"/>
                  <a:pt x="6131323" y="3056698"/>
                </a:cubicBezTo>
                <a:cubicBezTo>
                  <a:pt x="6131323" y="3056698"/>
                  <a:pt x="6131323" y="3056698"/>
                  <a:pt x="5028384" y="4956035"/>
                </a:cubicBezTo>
                <a:cubicBezTo>
                  <a:pt x="4961827" y="5079184"/>
                  <a:pt x="4828714" y="5154967"/>
                  <a:pt x="4690846" y="5154967"/>
                </a:cubicBezTo>
                <a:cubicBezTo>
                  <a:pt x="4690846" y="5154967"/>
                  <a:pt x="4690846" y="5154967"/>
                  <a:pt x="2489721" y="5154967"/>
                </a:cubicBezTo>
                <a:cubicBezTo>
                  <a:pt x="2347099" y="5154967"/>
                  <a:pt x="2218739" y="5079184"/>
                  <a:pt x="2147429" y="4956035"/>
                </a:cubicBezTo>
                <a:cubicBezTo>
                  <a:pt x="2147429" y="4956035"/>
                  <a:pt x="2147429" y="4956035"/>
                  <a:pt x="1049243" y="3056698"/>
                </a:cubicBezTo>
                <a:cubicBezTo>
                  <a:pt x="977932" y="2938285"/>
                  <a:pt x="977932" y="2786717"/>
                  <a:pt x="1049243" y="2668304"/>
                </a:cubicBezTo>
                <a:cubicBezTo>
                  <a:pt x="1049243" y="2668304"/>
                  <a:pt x="1049243" y="2668304"/>
                  <a:pt x="1457007" y="1963067"/>
                </a:cubicBezTo>
                <a:lnTo>
                  <a:pt x="1491373" y="1903634"/>
                </a:lnTo>
                <a:lnTo>
                  <a:pt x="1490164" y="1903127"/>
                </a:lnTo>
                <a:cubicBezTo>
                  <a:pt x="1465456" y="1888705"/>
                  <a:pt x="1444493" y="1867820"/>
                  <a:pt x="1429519" y="1841960"/>
                </a:cubicBezTo>
                <a:cubicBezTo>
                  <a:pt x="1429519" y="1841960"/>
                  <a:pt x="1429519" y="1841960"/>
                  <a:pt x="968320" y="1044307"/>
                </a:cubicBezTo>
                <a:cubicBezTo>
                  <a:pt x="938371" y="994579"/>
                  <a:pt x="938371" y="930926"/>
                  <a:pt x="968320" y="881196"/>
                </a:cubicBezTo>
                <a:cubicBezTo>
                  <a:pt x="968320" y="881196"/>
                  <a:pt x="968320" y="881196"/>
                  <a:pt x="1429519" y="83546"/>
                </a:cubicBezTo>
                <a:cubicBezTo>
                  <a:pt x="1459466" y="31828"/>
                  <a:pt x="1513373" y="0"/>
                  <a:pt x="1573268" y="0"/>
                </a:cubicBez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Graphic 6" descr="Group">
            <a:extLst>
              <a:ext uri="{FF2B5EF4-FFF2-40B4-BE49-F238E27FC236}">
                <a16:creationId xmlns:a16="http://schemas.microsoft.com/office/drawing/2014/main" id="{F249CCC0-184B-42AA-8BC5-255F1B86F46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35330" y="2105470"/>
            <a:ext cx="3217333" cy="3217333"/>
          </a:xfrm>
          <a:prstGeom prst="rect">
            <a:avLst/>
          </a:prstGeom>
        </p:spPr>
      </p:pic>
    </p:spTree>
    <p:extLst>
      <p:ext uri="{BB962C8B-B14F-4D97-AF65-F5344CB8AC3E}">
        <p14:creationId xmlns:p14="http://schemas.microsoft.com/office/powerpoint/2010/main" val="3334925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760D7-A4BE-4739-9886-CD55F2C1902A}"/>
              </a:ext>
            </a:extLst>
          </p:cNvPr>
          <p:cNvSpPr>
            <a:spLocks noGrp="1"/>
          </p:cNvSpPr>
          <p:nvPr>
            <p:ph type="title"/>
          </p:nvPr>
        </p:nvSpPr>
        <p:spPr>
          <a:xfrm>
            <a:off x="640080" y="5729287"/>
            <a:ext cx="10911840" cy="640081"/>
          </a:xfrm>
        </p:spPr>
        <p:txBody>
          <a:bodyPr vert="horz" lIns="91440" tIns="45720" rIns="91440" bIns="45720" rtlCol="0">
            <a:noAutofit/>
          </a:bodyPr>
          <a:lstStyle/>
          <a:p>
            <a:pPr algn="ctr"/>
            <a:r>
              <a:rPr lang="en-US" sz="4800" dirty="0">
                <a:latin typeface="Arial" panose="020B0604020202020204" pitchFamily="34" charset="0"/>
                <a:cs typeface="Arial" panose="020B0604020202020204" pitchFamily="34" charset="0"/>
              </a:rPr>
              <a:t>Convening Power</a:t>
            </a:r>
          </a:p>
        </p:txBody>
      </p:sp>
      <p:pic>
        <p:nvPicPr>
          <p:cNvPr id="3" name="Picture 4" descr="Wisdom from Martin Luther King, Jr. | NC DNCR">
            <a:extLst>
              <a:ext uri="{FF2B5EF4-FFF2-40B4-BE49-F238E27FC236}">
                <a16:creationId xmlns:a16="http://schemas.microsoft.com/office/drawing/2014/main" id="{AD94F1EC-207A-454C-B125-2CD5042040F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 b="1499"/>
          <a:stretch/>
        </p:blipFill>
        <p:spPr bwMode="auto">
          <a:xfrm>
            <a:off x="640080" y="640080"/>
            <a:ext cx="10911840" cy="4836795"/>
          </a:xfrm>
          <a:prstGeom prst="rect">
            <a:avLst/>
          </a:prstGeom>
          <a:noFill/>
          <a:ln w="19050">
            <a:solidFill>
              <a:schemeClr val="tx1"/>
            </a:solidFill>
            <a:miter lim="800000"/>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58519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FD40BA3E-EAC8-471E-ABE2-1D11D2A52EBF}"/>
              </a:ext>
            </a:extLst>
          </p:cNvPr>
          <p:cNvPicPr>
            <a:picLocks noChangeAspect="1" noChangeArrowheads="1"/>
          </p:cNvPicPr>
          <p:nvPr/>
        </p:nvPicPr>
        <p:blipFill>
          <a:blip r:embed="rId3">
            <a:alphaModFix amt="4100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Content Placeholder 2">
            <a:extLst>
              <a:ext uri="{FF2B5EF4-FFF2-40B4-BE49-F238E27FC236}">
                <a16:creationId xmlns:a16="http://schemas.microsoft.com/office/drawing/2014/main" id="{CB98F8F7-C0C3-4DC9-80C6-BEE402C9B70B}"/>
              </a:ext>
            </a:extLst>
          </p:cNvPr>
          <p:cNvGraphicFramePr>
            <a:graphicFrameLocks noGrp="1"/>
          </p:cNvGraphicFramePr>
          <p:nvPr>
            <p:ph idx="1"/>
            <p:extLst>
              <p:ext uri="{D42A27DB-BD31-4B8C-83A1-F6EECF244321}">
                <p14:modId xmlns:p14="http://schemas.microsoft.com/office/powerpoint/2010/main" val="1784810223"/>
              </p:ext>
            </p:extLst>
          </p:nvPr>
        </p:nvGraphicFramePr>
        <p:xfrm>
          <a:off x="838200" y="1253331"/>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extBox 5">
            <a:extLst>
              <a:ext uri="{FF2B5EF4-FFF2-40B4-BE49-F238E27FC236}">
                <a16:creationId xmlns:a16="http://schemas.microsoft.com/office/drawing/2014/main" id="{AC9F0C73-8A3F-4099-ABC2-6FDD460FA74B}"/>
              </a:ext>
            </a:extLst>
          </p:cNvPr>
          <p:cNvSpPr txBox="1"/>
          <p:nvPr/>
        </p:nvSpPr>
        <p:spPr>
          <a:xfrm>
            <a:off x="6261755" y="5793205"/>
            <a:ext cx="5559457" cy="646331"/>
          </a:xfrm>
          <a:prstGeom prst="rect">
            <a:avLst/>
          </a:prstGeom>
          <a:noFill/>
        </p:spPr>
        <p:txBody>
          <a:bodyPr wrap="square">
            <a:spAutoFit/>
          </a:bodyPr>
          <a:lstStyle/>
          <a:p>
            <a:r>
              <a:rPr lang="en-GB" sz="1800" dirty="0">
                <a:solidFill>
                  <a:srgbClr val="000000"/>
                </a:solidFill>
                <a:effectLst/>
                <a:latin typeface="Arial" panose="020B0604020202020204" pitchFamily="34" charset="0"/>
                <a:ea typeface="Calibri" panose="020F0502020204030204" pitchFamily="34" charset="0"/>
              </a:rPr>
              <a:t>Revans, R. W. (1982). The origins &amp; growth of action learning. Bromley: </a:t>
            </a:r>
            <a:r>
              <a:rPr lang="en-GB" sz="1800" dirty="0" err="1">
                <a:solidFill>
                  <a:srgbClr val="000000"/>
                </a:solidFill>
                <a:effectLst/>
                <a:latin typeface="Arial" panose="020B0604020202020204" pitchFamily="34" charset="0"/>
                <a:ea typeface="Calibri" panose="020F0502020204030204" pitchFamily="34" charset="0"/>
              </a:rPr>
              <a:t>Charwell</a:t>
            </a:r>
            <a:r>
              <a:rPr lang="en-GB" sz="1800" dirty="0">
                <a:solidFill>
                  <a:srgbClr val="000000"/>
                </a:solidFill>
                <a:effectLst/>
                <a:latin typeface="Arial" panose="020B0604020202020204" pitchFamily="34" charset="0"/>
                <a:ea typeface="Calibri" panose="020F0502020204030204" pitchFamily="34" charset="0"/>
              </a:rPr>
              <a:t> Bratt.</a:t>
            </a:r>
          </a:p>
        </p:txBody>
      </p:sp>
    </p:spTree>
    <p:extLst>
      <p:ext uri="{BB962C8B-B14F-4D97-AF65-F5344CB8AC3E}">
        <p14:creationId xmlns:p14="http://schemas.microsoft.com/office/powerpoint/2010/main" val="414458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descr="Use The Power Of Storytelling To Humanize Your Brand">
            <a:extLst>
              <a:ext uri="{FF2B5EF4-FFF2-40B4-BE49-F238E27FC236}">
                <a16:creationId xmlns:a16="http://schemas.microsoft.com/office/drawing/2014/main" id="{12048777-0D05-4A9B-A23D-3AFAB67E8AE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757" r="16974"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34941FD-947D-4F54-98E0-FDB4FA57BD5C}"/>
              </a:ext>
            </a:extLst>
          </p:cNvPr>
          <p:cNvSpPr>
            <a:spLocks noGrp="1"/>
          </p:cNvSpPr>
          <p:nvPr>
            <p:ph type="title"/>
          </p:nvPr>
        </p:nvSpPr>
        <p:spPr>
          <a:xfrm>
            <a:off x="7531610" y="365125"/>
            <a:ext cx="3822189" cy="1899912"/>
          </a:xfrm>
        </p:spPr>
        <p:txBody>
          <a:bodyPr>
            <a:normAutofit/>
          </a:bodyPr>
          <a:lstStyle/>
          <a:p>
            <a:r>
              <a:rPr lang="en-GB" sz="4000" dirty="0">
                <a:latin typeface="Arial" panose="020B0604020202020204" pitchFamily="34" charset="0"/>
                <a:cs typeface="Arial" panose="020B0604020202020204" pitchFamily="34" charset="0"/>
              </a:rPr>
              <a:t>Leading with Stories</a:t>
            </a:r>
          </a:p>
        </p:txBody>
      </p:sp>
      <p:sp>
        <p:nvSpPr>
          <p:cNvPr id="3" name="Content Placeholder 2">
            <a:extLst>
              <a:ext uri="{FF2B5EF4-FFF2-40B4-BE49-F238E27FC236}">
                <a16:creationId xmlns:a16="http://schemas.microsoft.com/office/drawing/2014/main" id="{45373ED9-18A5-44F7-ADF9-4EBC51E2CA20}"/>
              </a:ext>
            </a:extLst>
          </p:cNvPr>
          <p:cNvSpPr>
            <a:spLocks noGrp="1"/>
          </p:cNvSpPr>
          <p:nvPr>
            <p:ph idx="1"/>
          </p:nvPr>
        </p:nvSpPr>
        <p:spPr>
          <a:xfrm>
            <a:off x="7528564" y="2265037"/>
            <a:ext cx="3822189" cy="3742762"/>
          </a:xfrm>
        </p:spPr>
        <p:txBody>
          <a:bodyPr>
            <a:noAutofit/>
          </a:bodyPr>
          <a:lstStyle/>
          <a:p>
            <a:pPr marL="0" indent="0">
              <a:buNone/>
            </a:pPr>
            <a:r>
              <a:rPr lang="en-GB" sz="2400" dirty="0">
                <a:solidFill>
                  <a:srgbClr val="000000"/>
                </a:solidFill>
                <a:effectLst/>
                <a:latin typeface="Arial" panose="020B0604020202020204" pitchFamily="34" charset="0"/>
                <a:ea typeface="Calibri" panose="020F0502020204030204" pitchFamily="34" charset="0"/>
              </a:rPr>
              <a:t>Getting people to listen is easier for those who already hold position or rank. </a:t>
            </a:r>
          </a:p>
          <a:p>
            <a:pPr marL="0" indent="0">
              <a:buNone/>
            </a:pPr>
            <a:r>
              <a:rPr lang="en-GB" sz="2400" dirty="0">
                <a:solidFill>
                  <a:srgbClr val="000000"/>
                </a:solidFill>
                <a:effectLst/>
                <a:latin typeface="Arial" panose="020B0604020202020204" pitchFamily="34" charset="0"/>
                <a:ea typeface="Calibri" panose="020F0502020204030204" pitchFamily="34" charset="0"/>
              </a:rPr>
              <a:t>A reputation for competence and integrity will also get you heard. </a:t>
            </a:r>
          </a:p>
          <a:p>
            <a:pPr marL="0" indent="0">
              <a:buNone/>
            </a:pPr>
            <a:r>
              <a:rPr lang="en-GB" sz="2400" dirty="0">
                <a:solidFill>
                  <a:srgbClr val="000000"/>
                </a:solidFill>
                <a:effectLst/>
                <a:latin typeface="Arial" panose="020B0604020202020204" pitchFamily="34" charset="0"/>
                <a:ea typeface="Calibri" panose="020F0502020204030204" pitchFamily="34" charset="0"/>
              </a:rPr>
              <a:t>But we can all craft compelling stories.</a:t>
            </a:r>
          </a:p>
        </p:txBody>
      </p:sp>
    </p:spTree>
    <p:extLst>
      <p:ext uri="{BB962C8B-B14F-4D97-AF65-F5344CB8AC3E}">
        <p14:creationId xmlns:p14="http://schemas.microsoft.com/office/powerpoint/2010/main" val="4184007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0" y="0"/>
            <a:ext cx="12196177" cy="6858000"/>
          </a:xfrm>
          <a:prstGeom prst="rect">
            <a:avLst/>
          </a:prstGeom>
        </p:spPr>
      </p:pic>
      <p:sp>
        <p:nvSpPr>
          <p:cNvPr id="11" name="Freeform: Shape 8">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48C6EA6-949B-41C8-8BA8-7915547605F9}"/>
              </a:ext>
            </a:extLst>
          </p:cNvPr>
          <p:cNvSpPr>
            <a:spLocks noGrp="1"/>
          </p:cNvSpPr>
          <p:nvPr>
            <p:ph type="title"/>
          </p:nvPr>
        </p:nvSpPr>
        <p:spPr>
          <a:xfrm>
            <a:off x="479425" y="476250"/>
            <a:ext cx="4645250" cy="2889114"/>
          </a:xfrm>
        </p:spPr>
        <p:txBody>
          <a:bodyPr vert="horz" lIns="91440" tIns="45720" rIns="91440" bIns="45720" rtlCol="0" anchor="b">
            <a:normAutofit/>
          </a:bodyPr>
          <a:lstStyle/>
          <a:p>
            <a:r>
              <a:rPr lang="en-US" sz="4800" dirty="0">
                <a:solidFill>
                  <a:schemeClr val="bg1"/>
                </a:solidFill>
                <a:latin typeface="Arial" panose="020B0604020202020204" pitchFamily="34" charset="0"/>
                <a:cs typeface="Arial" panose="020B0604020202020204" pitchFamily="34" charset="0"/>
              </a:rPr>
              <a:t>Leading Beyond Authority</a:t>
            </a:r>
          </a:p>
        </p:txBody>
      </p:sp>
    </p:spTree>
    <p:extLst>
      <p:ext uri="{BB962C8B-B14F-4D97-AF65-F5344CB8AC3E}">
        <p14:creationId xmlns:p14="http://schemas.microsoft.com/office/powerpoint/2010/main" val="400651572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5C5A009C-A51A-49B0-859C-4D4AF3D3F53D}"/>
              </a:ext>
            </a:extLst>
          </p:cNvPr>
          <p:cNvGraphicFramePr/>
          <p:nvPr>
            <p:extLst>
              <p:ext uri="{D42A27DB-BD31-4B8C-83A1-F6EECF244321}">
                <p14:modId xmlns:p14="http://schemas.microsoft.com/office/powerpoint/2010/main" val="3822433973"/>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47933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7C3F9-CF77-4DB2-AEE5-58E903A55AA4}"/>
              </a:ext>
            </a:extLst>
          </p:cNvPr>
          <p:cNvSpPr>
            <a:spLocks noGrp="1"/>
          </p:cNvSpPr>
          <p:nvPr>
            <p:ph type="title"/>
          </p:nvPr>
        </p:nvSpPr>
        <p:spPr>
          <a:xfrm>
            <a:off x="4965430" y="629268"/>
            <a:ext cx="7226550" cy="640732"/>
          </a:xfrm>
        </p:spPr>
        <p:txBody>
          <a:bodyPr anchor="t">
            <a:normAutofit fontScale="90000"/>
          </a:bodyPr>
          <a:lstStyle/>
          <a:p>
            <a:r>
              <a:rPr lang="en-GB" dirty="0">
                <a:latin typeface="Arial" panose="020B0604020202020204" pitchFamily="34" charset="0"/>
                <a:cs typeface="Arial" panose="020B0604020202020204" pitchFamily="34" charset="0"/>
              </a:rPr>
              <a:t>Trust = Competence + Integrity</a:t>
            </a:r>
          </a:p>
        </p:txBody>
      </p:sp>
      <p:sp>
        <p:nvSpPr>
          <p:cNvPr id="3" name="Content Placeholder 2">
            <a:extLst>
              <a:ext uri="{FF2B5EF4-FFF2-40B4-BE49-F238E27FC236}">
                <a16:creationId xmlns:a16="http://schemas.microsoft.com/office/drawing/2014/main" id="{247F6900-1E75-48BF-83CC-A0360BFD66AF}"/>
              </a:ext>
            </a:extLst>
          </p:cNvPr>
          <p:cNvSpPr>
            <a:spLocks noGrp="1"/>
          </p:cNvSpPr>
          <p:nvPr>
            <p:ph idx="1"/>
          </p:nvPr>
        </p:nvSpPr>
        <p:spPr>
          <a:xfrm>
            <a:off x="4965431" y="1549400"/>
            <a:ext cx="6586489" cy="4674419"/>
          </a:xfrm>
        </p:spPr>
        <p:txBody>
          <a:bodyPr>
            <a:noAutofit/>
          </a:bodyPr>
          <a:lstStyle/>
          <a:p>
            <a:pPr marL="0" indent="0">
              <a:buNone/>
            </a:pPr>
            <a:r>
              <a:rPr lang="en-GB" sz="2400" dirty="0">
                <a:effectLst/>
                <a:latin typeface="Arial" panose="020B0604020202020204" pitchFamily="34" charset="0"/>
                <a:ea typeface="Calibri" panose="020F0502020204030204" pitchFamily="34" charset="0"/>
              </a:rPr>
              <a:t>Most people believe that </a:t>
            </a:r>
            <a:r>
              <a:rPr lang="en-GB" sz="2400" b="1" dirty="0">
                <a:effectLst/>
                <a:latin typeface="Arial" panose="020B0604020202020204" pitchFamily="34" charset="0"/>
                <a:ea typeface="Calibri" panose="020F0502020204030204" pitchFamily="34" charset="0"/>
              </a:rPr>
              <a:t>competence</a:t>
            </a:r>
            <a:r>
              <a:rPr lang="en-GB" sz="2400" dirty="0">
                <a:effectLst/>
                <a:latin typeface="Arial" panose="020B0604020202020204" pitchFamily="34" charset="0"/>
                <a:ea typeface="Calibri" panose="020F0502020204030204" pitchFamily="34" charset="0"/>
              </a:rPr>
              <a:t> is the most important factor in generating trust.</a:t>
            </a:r>
          </a:p>
          <a:p>
            <a:pPr marL="0" indent="0">
              <a:buNone/>
            </a:pPr>
            <a:r>
              <a:rPr lang="en-GB" sz="2400" dirty="0">
                <a:effectLst/>
                <a:latin typeface="Arial" panose="020B0604020202020204" pitchFamily="34" charset="0"/>
                <a:ea typeface="Calibri" panose="020F0502020204030204" pitchFamily="34" charset="0"/>
              </a:rPr>
              <a:t>But research by Amy Cuddy suggests that </a:t>
            </a:r>
            <a:r>
              <a:rPr lang="en-GB" sz="2400" b="1" dirty="0">
                <a:effectLst/>
                <a:latin typeface="Arial" panose="020B0604020202020204" pitchFamily="34" charset="0"/>
                <a:ea typeface="Calibri" panose="020F0502020204030204" pitchFamily="34" charset="0"/>
              </a:rPr>
              <a:t>warmth and honesty </a:t>
            </a:r>
            <a:r>
              <a:rPr lang="en-GB" sz="2400" dirty="0">
                <a:effectLst/>
                <a:latin typeface="Arial" panose="020B0604020202020204" pitchFamily="34" charset="0"/>
                <a:ea typeface="Calibri" panose="020F0502020204030204" pitchFamily="34" charset="0"/>
              </a:rPr>
              <a:t>is the most important factor in how people evaluate you. And this makes sense from an evolutionary perspective.</a:t>
            </a:r>
          </a:p>
          <a:p>
            <a:pPr marL="0" indent="0">
              <a:buNone/>
            </a:pPr>
            <a:r>
              <a:rPr lang="en-GB" sz="2400" dirty="0">
                <a:effectLst/>
                <a:latin typeface="Arial" panose="020B0604020202020204" pitchFamily="34" charset="0"/>
                <a:ea typeface="Calibri" panose="020F0502020204030204" pitchFamily="34" charset="0"/>
              </a:rPr>
              <a:t>In our </a:t>
            </a:r>
            <a:r>
              <a:rPr lang="en-GB" sz="2400" b="1" dirty="0">
                <a:effectLst/>
                <a:latin typeface="Arial" panose="020B0604020202020204" pitchFamily="34" charset="0"/>
                <a:ea typeface="Calibri" panose="020F0502020204030204" pitchFamily="34" charset="0"/>
              </a:rPr>
              <a:t>prehistory</a:t>
            </a:r>
            <a:r>
              <a:rPr lang="en-GB" sz="2400" dirty="0">
                <a:effectLst/>
                <a:latin typeface="Arial" panose="020B0604020202020204" pitchFamily="34" charset="0"/>
                <a:ea typeface="Calibri" panose="020F0502020204030204" pitchFamily="34" charset="0"/>
              </a:rPr>
              <a:t> it was more important to figure out if another person was going to stab you in the back and steal all your possessions than if they were competent enough to hunt or build a good fire. </a:t>
            </a:r>
          </a:p>
          <a:p>
            <a:pPr marL="0" indent="0">
              <a:buNone/>
            </a:pPr>
            <a:r>
              <a:rPr lang="en-GB" sz="2400" dirty="0">
                <a:effectLst/>
                <a:latin typeface="Arial" panose="020B0604020202020204" pitchFamily="34" charset="0"/>
                <a:ea typeface="Calibri" panose="020F0502020204030204" pitchFamily="34" charset="0"/>
              </a:rPr>
              <a:t>Competence in the absence of integrity is a threat.</a:t>
            </a:r>
          </a:p>
        </p:txBody>
      </p:sp>
      <p:pic>
        <p:nvPicPr>
          <p:cNvPr id="14338" name="Picture 2" descr="Fate of Neanderthals may have been sealed when early humans started  migrating | Genetic Literacy Project">
            <a:extLst>
              <a:ext uri="{FF2B5EF4-FFF2-40B4-BE49-F238E27FC236}">
                <a16:creationId xmlns:a16="http://schemas.microsoft.com/office/drawing/2014/main" id="{3BD23499-F3FA-4481-BC5E-0D339C2D61A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6326" r="26359" b="1"/>
          <a:stretch/>
        </p:blipFill>
        <p:spPr bwMode="auto">
          <a:xfrm>
            <a:off x="20" y="10"/>
            <a:ext cx="4635571" cy="6857990"/>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431F4F2-7E7A-49B5-B568-47642AB623DE}"/>
              </a:ext>
            </a:extLst>
          </p:cNvPr>
          <p:cNvSpPr txBox="1"/>
          <p:nvPr/>
        </p:nvSpPr>
        <p:spPr>
          <a:xfrm>
            <a:off x="20" y="6172201"/>
            <a:ext cx="4635571" cy="685799"/>
          </a:xfrm>
          <a:prstGeom prst="rect">
            <a:avLst/>
          </a:prstGeom>
          <a:solidFill>
            <a:srgbClr val="000000">
              <a:alpha val="50000"/>
            </a:srgbClr>
          </a:solidFill>
          <a:ln>
            <a:noFill/>
          </a:ln>
        </p:spPr>
        <p:txBody>
          <a:bodyPr wrap="square"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300" b="0" i="0" u="none" strike="noStrike" kern="1200" cap="none" spc="0" normalizeH="0" baseline="0" noProof="0" dirty="0">
                <a:ln>
                  <a:noFill/>
                </a:ln>
                <a:solidFill>
                  <a:srgbClr val="FFFFFF"/>
                </a:solidFill>
                <a:effectLst/>
                <a:uLnTx/>
                <a:uFillTx/>
                <a:latin typeface="Calibri" panose="020F0502020204030204"/>
                <a:ea typeface="+mn-ea"/>
                <a:cs typeface="+mn-cs"/>
              </a:rPr>
              <a:t>Cuddy, A. (2016) </a:t>
            </a:r>
            <a:r>
              <a:rPr kumimoji="0" lang="en-GB" sz="1300" b="0" i="1" u="none" strike="noStrike" kern="1200" cap="none" spc="0" normalizeH="0" baseline="0" noProof="0" dirty="0">
                <a:ln>
                  <a:noFill/>
                </a:ln>
                <a:solidFill>
                  <a:srgbClr val="FFFFFF"/>
                </a:solidFill>
                <a:effectLst/>
                <a:uLnTx/>
                <a:uFillTx/>
                <a:latin typeface="Calibri" panose="020F0502020204030204"/>
                <a:ea typeface="+mn-ea"/>
                <a:cs typeface="+mn-cs"/>
              </a:rPr>
              <a:t>Presence: Bringing Your Boldest Self to Your Biggest Challenges. London:</a:t>
            </a:r>
            <a:r>
              <a:rPr kumimoji="0" lang="en-GB" sz="1300" b="0" i="0" u="none" strike="noStrike" kern="1200" cap="none" spc="0" normalizeH="0" baseline="0" noProof="0" dirty="0">
                <a:ln>
                  <a:noFill/>
                </a:ln>
                <a:solidFill>
                  <a:srgbClr val="FFFFFF"/>
                </a:solidFill>
                <a:effectLst/>
                <a:uLnTx/>
                <a:uFillTx/>
                <a:latin typeface="Calibri" panose="020F0502020204030204"/>
                <a:ea typeface="+mn-ea"/>
                <a:cs typeface="+mn-cs"/>
              </a:rPr>
              <a:t> Orion.</a:t>
            </a:r>
          </a:p>
        </p:txBody>
      </p:sp>
    </p:spTree>
    <p:extLst>
      <p:ext uri="{BB962C8B-B14F-4D97-AF65-F5344CB8AC3E}">
        <p14:creationId xmlns:p14="http://schemas.microsoft.com/office/powerpoint/2010/main" val="4211854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CA06CD6-90CA-4C45-856C-6771339E1E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0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6454860B-3CE9-4F81-9F8D-BBDE464CCC0A}"/>
              </a:ext>
            </a:extLst>
          </p:cNvPr>
          <p:cNvSpPr>
            <a:spLocks noGrp="1"/>
          </p:cNvSpPr>
          <p:nvPr>
            <p:ph type="title"/>
          </p:nvPr>
        </p:nvSpPr>
        <p:spPr>
          <a:xfrm>
            <a:off x="838200" y="963507"/>
            <a:ext cx="3494362" cy="4930986"/>
          </a:xfrm>
        </p:spPr>
        <p:txBody>
          <a:bodyPr>
            <a:normAutofit/>
          </a:bodyPr>
          <a:lstStyle/>
          <a:p>
            <a:pPr algn="r"/>
            <a:r>
              <a:rPr lang="en-US" dirty="0">
                <a:latin typeface="Arial" panose="020B0604020202020204" pitchFamily="34" charset="0"/>
                <a:cs typeface="Arial" panose="020B0604020202020204" pitchFamily="34" charset="0"/>
              </a:rPr>
              <a:t>How to lead beyond authority?</a:t>
            </a:r>
            <a:endParaRPr lang="en-GB" dirty="0">
              <a:latin typeface="Arial" panose="020B0604020202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5021601D-2758-4B15-A31C-FDA184C51B3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9" name="Content Placeholder 1">
            <a:extLst>
              <a:ext uri="{FF2B5EF4-FFF2-40B4-BE49-F238E27FC236}">
                <a16:creationId xmlns:a16="http://schemas.microsoft.com/office/drawing/2014/main" id="{B7F294DD-1965-434F-8587-0C738BC00086}"/>
              </a:ext>
            </a:extLst>
          </p:cNvPr>
          <p:cNvSpPr>
            <a:spLocks noGrp="1"/>
          </p:cNvSpPr>
          <p:nvPr>
            <p:ph sz="half" idx="1"/>
          </p:nvPr>
        </p:nvSpPr>
        <p:spPr>
          <a:xfrm>
            <a:off x="4976030" y="963507"/>
            <a:ext cx="6250940" cy="2304627"/>
          </a:xfrm>
        </p:spPr>
        <p:txBody>
          <a:bodyPr anchor="b">
            <a:normAutofit/>
          </a:bodyPr>
          <a:lstStyle/>
          <a:p>
            <a:pPr marL="0" indent="0">
              <a:spcBef>
                <a:spcPts val="300"/>
              </a:spcBef>
              <a:spcAft>
                <a:spcPts val="300"/>
              </a:spcAft>
              <a:buNone/>
            </a:pPr>
            <a:r>
              <a:rPr lang="en-GB" sz="2000" b="1" dirty="0">
                <a:latin typeface="Arial" panose="020B0604020202020204" pitchFamily="34" charset="0"/>
                <a:cs typeface="Arial" panose="020B0604020202020204" pitchFamily="34" charset="0"/>
              </a:rPr>
              <a:t>Leading from a different place</a:t>
            </a:r>
          </a:p>
          <a:p>
            <a:pPr>
              <a:spcBef>
                <a:spcPts val="300"/>
              </a:spcBef>
              <a:spcAft>
                <a:spcPts val="300"/>
              </a:spcAft>
            </a:pPr>
            <a:r>
              <a:rPr lang="en-GB" sz="2000" dirty="0">
                <a:latin typeface="Arial" panose="020B0604020202020204" pitchFamily="34" charset="0"/>
                <a:cs typeface="Arial" panose="020B0604020202020204" pitchFamily="34" charset="0"/>
              </a:rPr>
              <a:t>Overcome assumptions</a:t>
            </a:r>
          </a:p>
          <a:p>
            <a:pPr>
              <a:spcBef>
                <a:spcPts val="300"/>
              </a:spcBef>
              <a:spcAft>
                <a:spcPts val="300"/>
              </a:spcAft>
            </a:pPr>
            <a:r>
              <a:rPr lang="en-GB" sz="2000" dirty="0">
                <a:latin typeface="Arial" panose="020B0604020202020204" pitchFamily="34" charset="0"/>
                <a:cs typeface="Arial" panose="020B0604020202020204" pitchFamily="34" charset="0"/>
              </a:rPr>
              <a:t>Broaden your horizons</a:t>
            </a:r>
          </a:p>
          <a:p>
            <a:pPr>
              <a:spcBef>
                <a:spcPts val="300"/>
              </a:spcBef>
              <a:spcAft>
                <a:spcPts val="300"/>
              </a:spcAft>
            </a:pPr>
            <a:r>
              <a:rPr lang="en-GB" sz="2000" dirty="0">
                <a:latin typeface="Arial" panose="020B0604020202020204" pitchFamily="34" charset="0"/>
                <a:cs typeface="Arial" panose="020B0604020202020204" pitchFamily="34" charset="0"/>
              </a:rPr>
              <a:t>Look for boundaries and edges</a:t>
            </a:r>
          </a:p>
          <a:p>
            <a:pPr>
              <a:spcBef>
                <a:spcPts val="300"/>
              </a:spcBef>
              <a:spcAft>
                <a:spcPts val="300"/>
              </a:spcAft>
            </a:pPr>
            <a:r>
              <a:rPr lang="en-GB" sz="2000" dirty="0">
                <a:latin typeface="Arial" panose="020B0604020202020204" pitchFamily="34" charset="0"/>
                <a:cs typeface="Arial" panose="020B0604020202020204" pitchFamily="34" charset="0"/>
              </a:rPr>
              <a:t>Identify patterns</a:t>
            </a:r>
          </a:p>
          <a:p>
            <a:pPr>
              <a:spcBef>
                <a:spcPts val="300"/>
              </a:spcBef>
              <a:spcAft>
                <a:spcPts val="300"/>
              </a:spcAft>
            </a:pPr>
            <a:r>
              <a:rPr lang="en-GB" sz="2000" dirty="0">
                <a:latin typeface="Arial" panose="020B0604020202020204" pitchFamily="34" charset="0"/>
                <a:cs typeface="Arial" panose="020B0604020202020204" pitchFamily="34" charset="0"/>
              </a:rPr>
              <a:t>Find time to think</a:t>
            </a:r>
          </a:p>
        </p:txBody>
      </p:sp>
      <p:sp>
        <p:nvSpPr>
          <p:cNvPr id="5" name="Content Placeholder 4">
            <a:extLst>
              <a:ext uri="{FF2B5EF4-FFF2-40B4-BE49-F238E27FC236}">
                <a16:creationId xmlns:a16="http://schemas.microsoft.com/office/drawing/2014/main" id="{850C5C61-98F8-467C-9772-89B4FAEC3DA7}"/>
              </a:ext>
            </a:extLst>
          </p:cNvPr>
          <p:cNvSpPr>
            <a:spLocks noGrp="1"/>
          </p:cNvSpPr>
          <p:nvPr>
            <p:ph sz="half" idx="2"/>
          </p:nvPr>
        </p:nvSpPr>
        <p:spPr>
          <a:xfrm>
            <a:off x="4976030" y="3589866"/>
            <a:ext cx="6250940" cy="2304628"/>
          </a:xfrm>
        </p:spPr>
        <p:txBody>
          <a:bodyPr>
            <a:normAutofit/>
          </a:bodyPr>
          <a:lstStyle/>
          <a:p>
            <a:pPr marL="0" indent="0">
              <a:spcBef>
                <a:spcPts val="300"/>
              </a:spcBef>
              <a:spcAft>
                <a:spcPts val="300"/>
              </a:spcAft>
              <a:buNone/>
            </a:pPr>
            <a:r>
              <a:rPr lang="en-GB" sz="2000" b="1" dirty="0">
                <a:latin typeface="Arial" panose="020B0604020202020204" pitchFamily="34" charset="0"/>
                <a:cs typeface="Arial" panose="020B0604020202020204" pitchFamily="34" charset="0"/>
              </a:rPr>
              <a:t>Leading in a different way</a:t>
            </a:r>
          </a:p>
          <a:p>
            <a:pPr>
              <a:spcBef>
                <a:spcPts val="300"/>
              </a:spcBef>
              <a:spcAft>
                <a:spcPts val="300"/>
              </a:spcAft>
            </a:pPr>
            <a:r>
              <a:rPr lang="en-GB" sz="2000" dirty="0">
                <a:latin typeface="Arial" panose="020B0604020202020204" pitchFamily="34" charset="0"/>
                <a:cs typeface="Arial" panose="020B0604020202020204" pitchFamily="34" charset="0"/>
              </a:rPr>
              <a:t>Live in the question</a:t>
            </a:r>
          </a:p>
          <a:p>
            <a:pPr>
              <a:spcBef>
                <a:spcPts val="300"/>
              </a:spcBef>
              <a:spcAft>
                <a:spcPts val="300"/>
              </a:spcAft>
            </a:pPr>
            <a:r>
              <a:rPr lang="en-GB" sz="2000" dirty="0">
                <a:latin typeface="Arial" panose="020B0604020202020204" pitchFamily="34" charset="0"/>
                <a:cs typeface="Arial" panose="020B0604020202020204" pitchFamily="34" charset="0"/>
              </a:rPr>
              <a:t>Lead with insights and ideas</a:t>
            </a:r>
          </a:p>
          <a:p>
            <a:pPr>
              <a:spcBef>
                <a:spcPts val="300"/>
              </a:spcBef>
              <a:spcAft>
                <a:spcPts val="300"/>
              </a:spcAft>
            </a:pPr>
            <a:r>
              <a:rPr lang="en-GB" sz="2000" dirty="0">
                <a:latin typeface="Arial" panose="020B0604020202020204" pitchFamily="34" charset="0"/>
                <a:cs typeface="Arial" panose="020B0604020202020204" pitchFamily="34" charset="0"/>
              </a:rPr>
              <a:t>Lead through questions</a:t>
            </a:r>
          </a:p>
          <a:p>
            <a:pPr>
              <a:spcBef>
                <a:spcPts val="300"/>
              </a:spcBef>
              <a:spcAft>
                <a:spcPts val="300"/>
              </a:spcAft>
            </a:pPr>
            <a:r>
              <a:rPr lang="en-GB" sz="2000" dirty="0">
                <a:latin typeface="Arial" panose="020B0604020202020204" pitchFamily="34" charset="0"/>
                <a:cs typeface="Arial" panose="020B0604020202020204" pitchFamily="34" charset="0"/>
              </a:rPr>
              <a:t>Managerial irreverence</a:t>
            </a:r>
          </a:p>
        </p:txBody>
      </p:sp>
    </p:spTree>
    <p:extLst>
      <p:ext uri="{BB962C8B-B14F-4D97-AF65-F5344CB8AC3E}">
        <p14:creationId xmlns:p14="http://schemas.microsoft.com/office/powerpoint/2010/main" val="4284920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FD48BC7-DC40-47DE-87EE-9F4B6ECB9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E502BBC7-2C76-46F3-BC24-5985BC13D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39700" sx="102000" sy="102000" algn="ctr" rotWithShape="0">
              <a:schemeClr val="bg1">
                <a:lumMod val="8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C7F28D52-2A5F-4D23-81AE-7CB8B591C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1664" y="0"/>
            <a:ext cx="9948672"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6E2DE99-5F87-441B-91CF-075813391AE5}"/>
              </a:ext>
            </a:extLst>
          </p:cNvPr>
          <p:cNvSpPr>
            <a:spLocks noGrp="1"/>
          </p:cNvSpPr>
          <p:nvPr>
            <p:ph type="title"/>
          </p:nvPr>
        </p:nvSpPr>
        <p:spPr>
          <a:xfrm>
            <a:off x="1524003" y="1999615"/>
            <a:ext cx="9144000" cy="2764028"/>
          </a:xfrm>
        </p:spPr>
        <p:txBody>
          <a:bodyPr vert="horz" lIns="91440" tIns="45720" rIns="91440" bIns="45720" rtlCol="0" anchor="ctr">
            <a:normAutofit/>
          </a:bodyPr>
          <a:lstStyle/>
          <a:p>
            <a:pPr algn="ctr"/>
            <a:r>
              <a:rPr lang="en-US" sz="6100" kern="1200">
                <a:solidFill>
                  <a:schemeClr val="tx1"/>
                </a:solidFill>
                <a:latin typeface="+mj-lt"/>
                <a:ea typeface="+mj-ea"/>
                <a:cs typeface="+mj-cs"/>
              </a:rPr>
              <a:t>Network Leadership: Navigating and Shaping Our Interconnected World</a:t>
            </a:r>
          </a:p>
        </p:txBody>
      </p:sp>
      <p:sp>
        <p:nvSpPr>
          <p:cNvPr id="4" name="Text Placeholder 3">
            <a:extLst>
              <a:ext uri="{FF2B5EF4-FFF2-40B4-BE49-F238E27FC236}">
                <a16:creationId xmlns:a16="http://schemas.microsoft.com/office/drawing/2014/main" id="{A546B1B7-0E58-404A-960F-E4CE73248D63}"/>
              </a:ext>
            </a:extLst>
          </p:cNvPr>
          <p:cNvSpPr>
            <a:spLocks noGrp="1"/>
          </p:cNvSpPr>
          <p:nvPr>
            <p:ph type="body" idx="1"/>
          </p:nvPr>
        </p:nvSpPr>
        <p:spPr>
          <a:xfrm>
            <a:off x="1966912" y="5645150"/>
            <a:ext cx="8258176" cy="631825"/>
          </a:xfrm>
        </p:spPr>
        <p:txBody>
          <a:bodyPr vert="horz" lIns="91440" tIns="45720" rIns="91440" bIns="45720" rtlCol="0" anchor="ctr">
            <a:normAutofit/>
          </a:bodyPr>
          <a:lstStyle/>
          <a:p>
            <a:pPr algn="ctr"/>
            <a:r>
              <a:rPr lang="en-US" sz="2200" kern="1200">
                <a:solidFill>
                  <a:schemeClr val="tx1"/>
                </a:solidFill>
                <a:latin typeface="+mn-lt"/>
                <a:ea typeface="+mn-ea"/>
                <a:cs typeface="+mn-cs"/>
              </a:rPr>
              <a:t>Peckham, M. and Whitehead, J. (Forthcoming) Abingdon: Routledge</a:t>
            </a:r>
          </a:p>
        </p:txBody>
      </p:sp>
      <p:sp>
        <p:nvSpPr>
          <p:cNvPr id="15" name="Rectangle 14">
            <a:extLst>
              <a:ext uri="{FF2B5EF4-FFF2-40B4-BE49-F238E27FC236}">
                <a16:creationId xmlns:a16="http://schemas.microsoft.com/office/drawing/2014/main" id="{3629484E-3792-4B3D-89AD-7C8A1ED0E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0" y="5524786"/>
            <a:ext cx="4754880" cy="274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55043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2" descr="Renaissance Man">
            <a:extLst>
              <a:ext uri="{FF2B5EF4-FFF2-40B4-BE49-F238E27FC236}">
                <a16:creationId xmlns:a16="http://schemas.microsoft.com/office/drawing/2014/main" id="{062468B5-0F08-4ECF-BDBF-278F186AADAE}"/>
              </a:ext>
            </a:extLst>
          </p:cNvPr>
          <p:cNvPicPr>
            <a:picLocks noChangeAspect="1" noChangeArrowheads="1"/>
          </p:cNvPicPr>
          <p:nvPr/>
        </p:nvPicPr>
        <p:blipFill rotWithShape="1">
          <a:blip r:embed="rId3">
            <a:alphaModFix/>
            <a:extLst>
              <a:ext uri="{28A0092B-C50C-407E-A947-70E740481C1C}">
                <a14:useLocalDpi xmlns:a14="http://schemas.microsoft.com/office/drawing/2010/main" val="0"/>
              </a:ext>
            </a:extLst>
          </a:blip>
          <a:srcRect l="4115" r="3114" b="-1"/>
          <a:stretch/>
        </p:blipFill>
        <p:spPr bwMode="auto">
          <a:xfrm>
            <a:off x="5797543" y="10"/>
            <a:ext cx="6394152" cy="6857990"/>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83">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itle 1">
            <a:extLst>
              <a:ext uri="{FF2B5EF4-FFF2-40B4-BE49-F238E27FC236}">
                <a16:creationId xmlns:a16="http://schemas.microsoft.com/office/drawing/2014/main" id="{B3496110-B202-4FCC-A23A-BDED99746975}"/>
              </a:ext>
            </a:extLst>
          </p:cNvPr>
          <p:cNvSpPr>
            <a:spLocks noGrp="1"/>
          </p:cNvSpPr>
          <p:nvPr>
            <p:ph type="title"/>
          </p:nvPr>
        </p:nvSpPr>
        <p:spPr>
          <a:xfrm>
            <a:off x="804996" y="399223"/>
            <a:ext cx="5735503" cy="1311664"/>
          </a:xfrm>
        </p:spPr>
        <p:txBody>
          <a:bodyPr>
            <a:normAutofit fontScale="90000"/>
          </a:bodyPr>
          <a:lstStyle/>
          <a:p>
            <a:r>
              <a:rPr lang="en-GB" dirty="0">
                <a:solidFill>
                  <a:srgbClr val="000000"/>
                </a:solidFill>
                <a:latin typeface="Arial" panose="020B0604020202020204" pitchFamily="34" charset="0"/>
                <a:cs typeface="Arial" panose="020B0604020202020204" pitchFamily="34" charset="0"/>
              </a:rPr>
              <a:t>Leading from a Different Place - Polymaths</a:t>
            </a:r>
          </a:p>
        </p:txBody>
      </p:sp>
      <p:sp>
        <p:nvSpPr>
          <p:cNvPr id="3" name="Content Placeholder 2">
            <a:extLst>
              <a:ext uri="{FF2B5EF4-FFF2-40B4-BE49-F238E27FC236}">
                <a16:creationId xmlns:a16="http://schemas.microsoft.com/office/drawing/2014/main" id="{1BEB355B-7FCD-4F1C-AE52-AE8B19CBB175}"/>
              </a:ext>
            </a:extLst>
          </p:cNvPr>
          <p:cNvSpPr>
            <a:spLocks noGrp="1"/>
          </p:cNvSpPr>
          <p:nvPr>
            <p:ph idx="1"/>
          </p:nvPr>
        </p:nvSpPr>
        <p:spPr>
          <a:xfrm>
            <a:off x="804997" y="1738196"/>
            <a:ext cx="4706803" cy="3950864"/>
          </a:xfrm>
        </p:spPr>
        <p:txBody>
          <a:bodyPr anchor="t">
            <a:noAutofit/>
          </a:bodyPr>
          <a:lstStyle/>
          <a:p>
            <a:pPr marL="0" indent="0">
              <a:buNone/>
            </a:pPr>
            <a:r>
              <a:rPr lang="en-GB"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G</a:t>
            </a:r>
            <a:r>
              <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eneralists offer three distinct advantages.</a:t>
            </a:r>
            <a:endParaRPr lang="en-GB" sz="20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342900" indent="-342900">
              <a:buFont typeface="+mj-lt"/>
              <a:buAutoNum type="arabicPeriod"/>
            </a:pPr>
            <a:r>
              <a:rPr lang="en-GB" sz="2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Innovation comes from the edge</a:t>
            </a:r>
            <a:r>
              <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The most creative breakthroughs come from atypical combinations of skills and knowledge. </a:t>
            </a:r>
            <a:endPar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mj-lt"/>
              <a:buAutoNum type="arabicPeriod"/>
            </a:pPr>
            <a:r>
              <a:rPr lang="en-GB" sz="2000" b="1" dirty="0">
                <a:solidFill>
                  <a:srgbClr val="000000"/>
                </a:solidFill>
                <a:latin typeface="Arial" panose="020B0604020202020204" pitchFamily="34" charset="0"/>
                <a:ea typeface="Times New Roman" panose="02020603050405020304" pitchFamily="18" charset="0"/>
                <a:cs typeface="Arial" panose="020B0604020202020204" pitchFamily="34" charset="0"/>
              </a:rPr>
              <a:t>A</a:t>
            </a:r>
            <a:r>
              <a:rPr lang="en-GB" sz="2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voidance of bias</a:t>
            </a:r>
            <a:r>
              <a:rPr lang="en-GB"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S</a:t>
            </a:r>
            <a:r>
              <a:rPr lang="en-US" sz="20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pecialisation</a:t>
            </a:r>
            <a:r>
              <a:rPr lang="en-US"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 often coincides with cognitive bias and mental blind spots.</a:t>
            </a:r>
            <a:endPar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mj-lt"/>
              <a:buAutoNum type="arabicPeriod"/>
            </a:pPr>
            <a:r>
              <a:rPr lang="en-GB" sz="2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Complex ‘wicked’ problems require multi-disciplinary approaches</a:t>
            </a:r>
            <a:r>
              <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GB" sz="20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71721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264F0-A42F-4F34-9762-1715E186E1AD}"/>
              </a:ext>
            </a:extLst>
          </p:cNvPr>
          <p:cNvSpPr>
            <a:spLocks noGrp="1"/>
          </p:cNvSpPr>
          <p:nvPr>
            <p:ph type="title"/>
          </p:nvPr>
        </p:nvSpPr>
        <p:spPr>
          <a:xfrm>
            <a:off x="4965430" y="629268"/>
            <a:ext cx="6586491" cy="1286160"/>
          </a:xfrm>
        </p:spPr>
        <p:txBody>
          <a:bodyPr anchor="b">
            <a:normAutofit/>
          </a:bodyPr>
          <a:lstStyle/>
          <a:p>
            <a:r>
              <a:rPr lang="en-GB" dirty="0">
                <a:effectLst/>
                <a:latin typeface="Arial" panose="020B0604020202020204" pitchFamily="34" charset="0"/>
                <a:ea typeface="Calibri" panose="020F0502020204030204" pitchFamily="34" charset="0"/>
                <a:cs typeface="Arial" panose="020B0604020202020204" pitchFamily="34" charset="0"/>
              </a:rPr>
              <a:t>Managerial Irreverence</a:t>
            </a:r>
            <a:endParaRPr lang="en-GB"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45B4103-4B52-47DD-A828-C555D978DB4D}"/>
              </a:ext>
            </a:extLst>
          </p:cNvPr>
          <p:cNvSpPr>
            <a:spLocks noGrp="1"/>
          </p:cNvSpPr>
          <p:nvPr>
            <p:ph idx="1"/>
          </p:nvPr>
        </p:nvSpPr>
        <p:spPr>
          <a:xfrm>
            <a:off x="4965431" y="2083324"/>
            <a:ext cx="6586489" cy="3390376"/>
          </a:xfrm>
        </p:spPr>
        <p:txBody>
          <a:bodyPr>
            <a:noAutofit/>
          </a:bodyPr>
          <a:lstStyle/>
          <a:p>
            <a:pPr marL="0" indent="0">
              <a:buNone/>
            </a:pPr>
            <a:r>
              <a:rPr lang="en-GB" sz="3600" dirty="0">
                <a:effectLst/>
                <a:latin typeface="Arial" panose="020B0604020202020204" pitchFamily="34" charset="0"/>
                <a:ea typeface="Calibri" panose="020F0502020204030204" pitchFamily="34" charset="0"/>
              </a:rPr>
              <a:t>This is not disrespect or discourtesy, but a healthy understanding about the limitations of formal organisation and the principles of rationality.</a:t>
            </a:r>
          </a:p>
        </p:txBody>
      </p:sp>
      <p:pic>
        <p:nvPicPr>
          <p:cNvPr id="15362" name="Picture 2" descr="Why Gifted Children Think They Are Little Adults">
            <a:extLst>
              <a:ext uri="{FF2B5EF4-FFF2-40B4-BE49-F238E27FC236}">
                <a16:creationId xmlns:a16="http://schemas.microsoft.com/office/drawing/2014/main" id="{74F68988-81A8-4CCD-8386-9EAA4400615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941" r="31939" b="-1"/>
          <a:stretch/>
        </p:blipFill>
        <p:spPr bwMode="auto">
          <a:xfrm>
            <a:off x="20" y="10"/>
            <a:ext cx="4635571" cy="6857990"/>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B48261B-C362-4208-9359-B3BD5D4D8D51}"/>
              </a:ext>
            </a:extLst>
          </p:cNvPr>
          <p:cNvSpPr txBox="1"/>
          <p:nvPr/>
        </p:nvSpPr>
        <p:spPr>
          <a:xfrm>
            <a:off x="7254169" y="5690452"/>
            <a:ext cx="4297752" cy="83099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600"/>
              </a:spcAft>
              <a:buClrTx/>
              <a:buSzTx/>
              <a:buFontTx/>
              <a:buNone/>
              <a:tabLst/>
              <a:defRPr/>
            </a:pPr>
            <a:r>
              <a:rPr kumimoji="0" lang="en-GB" sz="1600" b="0" i="1"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Calibri" panose="020F0502020204030204" pitchFamily="34" charset="0"/>
                <a:cs typeface="+mn-cs"/>
              </a:rPr>
              <a:t>Butcher, D. and Clarke, M., (2008) Smart Management: Using Politics in Organisations</a:t>
            </a:r>
            <a:r>
              <a:rPr lang="en-GB" sz="1600" i="1" dirty="0">
                <a:solidFill>
                  <a:prstClr val="black">
                    <a:lumMod val="65000"/>
                    <a:lumOff val="35000"/>
                  </a:prstClr>
                </a:solidFill>
                <a:latin typeface="Arial" panose="020B0604020202020204" pitchFamily="34" charset="0"/>
                <a:ea typeface="Calibri" panose="020F0502020204030204" pitchFamily="34" charset="0"/>
              </a:rPr>
              <a:t>. London: </a:t>
            </a:r>
            <a:r>
              <a:rPr kumimoji="0" lang="en-GB" sz="1600" b="0" i="1"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Calibri" panose="020F0502020204030204" pitchFamily="34" charset="0"/>
                <a:cs typeface="+mn-cs"/>
              </a:rPr>
              <a:t>Palgrave Macmillan</a:t>
            </a:r>
            <a:endParaRPr kumimoji="0" lang="en-GB" sz="1600" b="0" i="1"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0217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Malala (@Malala) | Twitter">
            <a:extLst>
              <a:ext uri="{FF2B5EF4-FFF2-40B4-BE49-F238E27FC236}">
                <a16:creationId xmlns:a16="http://schemas.microsoft.com/office/drawing/2014/main" id="{A59D7FE1-543C-40E8-AE51-49FA9D84B86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7186" r="-1" b="3699"/>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6">
            <a:extLst>
              <a:ext uri="{FF2B5EF4-FFF2-40B4-BE49-F238E27FC236}">
                <a16:creationId xmlns:a16="http://schemas.microsoft.com/office/drawing/2014/main" id="{3F2FD1C6-0BE7-42CB-8187-EA9BB4827B2C}"/>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a:t>Restless Persuasion</a:t>
            </a:r>
          </a:p>
        </p:txBody>
      </p:sp>
      <p:sp>
        <p:nvSpPr>
          <p:cNvPr id="75" name="Rectangle 7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7" name="Rectangle 7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0306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Antibodies | New Scientist">
            <a:extLst>
              <a:ext uri="{FF2B5EF4-FFF2-40B4-BE49-F238E27FC236}">
                <a16:creationId xmlns:a16="http://schemas.microsoft.com/office/drawing/2014/main" id="{6EEF6C61-AC80-49E2-AB61-9E788A6EB3E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192" b="12538"/>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1"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marL="0" marR="0" lvl="0" indent="0" algn="ctr" defTabSz="914400" rtl="0" eaLnBrk="1" fontAlgn="auto" latinLnBrk="0" hangingPunct="1">
              <a:lnSpc>
                <a:spcPct val="100000"/>
              </a:lnSpc>
              <a:spcBef>
                <a:spcPts val="0"/>
              </a:spcBef>
              <a:spcAft>
                <a:spcPts val="1000"/>
              </a:spcAft>
              <a:buClr>
                <a:prstClr val="black"/>
              </a:buClr>
              <a:buSzPct val="100000"/>
              <a:buFont typeface="Arial"/>
              <a:buNone/>
              <a:tabLst/>
              <a:defRPr/>
            </a:pPr>
            <a:endParaRPr kumimoji="0" lang="en-US" sz="1600" b="0" i="0" u="none" strike="noStrike" kern="1200" cap="all"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299A0D6-235A-4FB2-8EC1-92A2C5DC7C99}"/>
              </a:ext>
            </a:extLst>
          </p:cNvPr>
          <p:cNvSpPr>
            <a:spLocks noGrp="1"/>
          </p:cNvSpPr>
          <p:nvPr>
            <p:ph type="title"/>
          </p:nvPr>
        </p:nvSpPr>
        <p:spPr>
          <a:xfrm>
            <a:off x="8022021" y="3231931"/>
            <a:ext cx="3852041" cy="1834056"/>
          </a:xfrm>
        </p:spPr>
        <p:txBody>
          <a:bodyPr vert="horz" lIns="91440" tIns="45720" rIns="91440" bIns="45720" rtlCol="0" anchor="b">
            <a:normAutofit/>
          </a:bodyPr>
          <a:lstStyle/>
          <a:p>
            <a:pPr algn="ctr"/>
            <a:r>
              <a:rPr lang="en-US" sz="4000"/>
              <a:t>Organisational Antibodies</a:t>
            </a:r>
          </a:p>
        </p:txBody>
      </p:sp>
      <p:cxnSp>
        <p:nvCxnSpPr>
          <p:cNvPr id="73" name="Straight Connector 72">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0540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8" name="Rectangle 7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4" name="Picture 2" descr="Game Of Thrones- Petyr Baelish by JonathanSlack1997 on DeviantArt">
            <a:extLst>
              <a:ext uri="{FF2B5EF4-FFF2-40B4-BE49-F238E27FC236}">
                <a16:creationId xmlns:a16="http://schemas.microsoft.com/office/drawing/2014/main" id="{1624CBCA-856F-4D1B-8C4B-25B64B19D47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884" r="-1"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8199" name="Rectangle 7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8863AE0-7DB0-408C-97DC-1E3905D924F6}"/>
              </a:ext>
            </a:extLst>
          </p:cNvPr>
          <p:cNvSpPr>
            <a:spLocks noGrp="1"/>
          </p:cNvSpPr>
          <p:nvPr>
            <p:ph type="title"/>
          </p:nvPr>
        </p:nvSpPr>
        <p:spPr>
          <a:xfrm>
            <a:off x="7531610" y="365125"/>
            <a:ext cx="3822189" cy="1899912"/>
          </a:xfrm>
        </p:spPr>
        <p:txBody>
          <a:bodyPr>
            <a:normAutofit/>
          </a:bodyPr>
          <a:lstStyle/>
          <a:p>
            <a:r>
              <a:rPr lang="en-US" sz="4000" dirty="0">
                <a:effectLst/>
                <a:latin typeface="Arial" panose="020B0604020202020204" pitchFamily="34" charset="0"/>
                <a:ea typeface="Calibri" panose="020F0502020204030204" pitchFamily="34" charset="0"/>
              </a:rPr>
              <a:t>Comfortable in Chaos</a:t>
            </a:r>
            <a:endParaRPr lang="en-GB" sz="4000"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1972EC6B-3CE4-4E5B-8B56-AF57F9FC19B2}"/>
              </a:ext>
            </a:extLst>
          </p:cNvPr>
          <p:cNvSpPr>
            <a:spLocks noGrp="1"/>
          </p:cNvSpPr>
          <p:nvPr>
            <p:ph idx="1"/>
          </p:nvPr>
        </p:nvSpPr>
        <p:spPr>
          <a:xfrm>
            <a:off x="7531610" y="2434201"/>
            <a:ext cx="3822189" cy="3742762"/>
          </a:xfrm>
        </p:spPr>
        <p:txBody>
          <a:bodyPr>
            <a:normAutofit/>
          </a:bodyPr>
          <a:lstStyle/>
          <a:p>
            <a:pPr marL="0" indent="0">
              <a:buNone/>
            </a:pPr>
            <a:r>
              <a:rPr lang="en-GB" sz="2400" dirty="0">
                <a:effectLst/>
                <a:ea typeface="Calibri" panose="020F0502020204030204" pitchFamily="34" charset="0"/>
              </a:rPr>
              <a:t>“Chaos isn’t a pit. Chaos is a ladder,” says Petyr Baelish in </a:t>
            </a:r>
            <a:r>
              <a:rPr lang="en-GB" sz="2400" i="1" dirty="0">
                <a:effectLst/>
                <a:ea typeface="Calibri" panose="020F0502020204030204" pitchFamily="34" charset="0"/>
              </a:rPr>
              <a:t>Game of Thrones</a:t>
            </a:r>
            <a:r>
              <a:rPr lang="en-GB" sz="2400" dirty="0">
                <a:effectLst/>
                <a:ea typeface="Calibri" panose="020F0502020204030204" pitchFamily="34" charset="0"/>
              </a:rPr>
              <a:t>. </a:t>
            </a:r>
          </a:p>
          <a:p>
            <a:pPr marL="0" indent="0">
              <a:buNone/>
            </a:pPr>
            <a:r>
              <a:rPr lang="en-GB" sz="2400" dirty="0">
                <a:effectLst/>
                <a:ea typeface="Calibri" panose="020F0502020204030204" pitchFamily="34" charset="0"/>
              </a:rPr>
              <a:t>Where there is confusion, where things become uncertain and formal social structures are fluid and unstable, it is easier to shift your position to a more powerful one. </a:t>
            </a:r>
          </a:p>
        </p:txBody>
      </p:sp>
    </p:spTree>
    <p:extLst>
      <p:ext uri="{BB962C8B-B14F-4D97-AF65-F5344CB8AC3E}">
        <p14:creationId xmlns:p14="http://schemas.microsoft.com/office/powerpoint/2010/main" val="3227600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F17F18CA-899C-4199-8503-28E904D10AD4}"/>
              </a:ext>
            </a:extLst>
          </p:cNvPr>
          <p:cNvPicPr>
            <a:picLocks noChangeAspect="1"/>
          </p:cNvPicPr>
          <p:nvPr/>
        </p:nvPicPr>
        <p:blipFill rotWithShape="1">
          <a:blip r:embed="rId3">
            <a:alphaModFix amt="50000"/>
          </a:blip>
          <a:srcRect r="888" b="-1"/>
          <a:stretch/>
        </p:blipFill>
        <p:spPr>
          <a:xfrm>
            <a:off x="20" y="1"/>
            <a:ext cx="12191980" cy="6857999"/>
          </a:xfrm>
          <a:prstGeom prst="rect">
            <a:avLst/>
          </a:prstGeom>
        </p:spPr>
      </p:pic>
      <p:sp>
        <p:nvSpPr>
          <p:cNvPr id="5" name="Title 1">
            <a:extLst>
              <a:ext uri="{FF2B5EF4-FFF2-40B4-BE49-F238E27FC236}">
                <a16:creationId xmlns:a16="http://schemas.microsoft.com/office/drawing/2014/main" id="{5BB9430B-6DBD-485D-AAA1-B5937BD74DAA}"/>
              </a:ext>
            </a:extLst>
          </p:cNvPr>
          <p:cNvSpPr>
            <a:spLocks noGrp="1"/>
          </p:cNvSpPr>
          <p:nvPr>
            <p:ph type="title"/>
          </p:nvPr>
        </p:nvSpPr>
        <p:spPr>
          <a:xfrm>
            <a:off x="5847760" y="1907282"/>
            <a:ext cx="6187350" cy="1166791"/>
          </a:xfrm>
        </p:spPr>
        <p:txBody>
          <a:bodyPr vert="horz" lIns="91440" tIns="45720" rIns="91440" bIns="45720" rtlCol="0" anchor="b">
            <a:noAutofit/>
          </a:bodyPr>
          <a:lstStyle/>
          <a:p>
            <a:pPr algn="ctr"/>
            <a:r>
              <a:rPr lang="en-US" sz="6000" dirty="0">
                <a:solidFill>
                  <a:srgbClr val="FFFFFF"/>
                </a:solidFill>
                <a:effectLst/>
              </a:rPr>
              <a:t>Being unreasonable… with a smile</a:t>
            </a:r>
            <a:endParaRPr lang="en-US" sz="6000" dirty="0">
              <a:solidFill>
                <a:srgbClr val="FFFFFF"/>
              </a:solidFill>
            </a:endParaRPr>
          </a:p>
        </p:txBody>
      </p:sp>
    </p:spTree>
    <p:extLst>
      <p:ext uri="{BB962C8B-B14F-4D97-AF65-F5344CB8AC3E}">
        <p14:creationId xmlns:p14="http://schemas.microsoft.com/office/powerpoint/2010/main" val="28494710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434" name="Picture 2" descr="George Bernard Shaw - Biographical - NobelPrize.org">
            <a:extLst>
              <a:ext uri="{FF2B5EF4-FFF2-40B4-BE49-F238E27FC236}">
                <a16:creationId xmlns:a16="http://schemas.microsoft.com/office/drawing/2014/main" id="{B204D486-53AA-4012-9C1D-8D3991FC8A9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336" r="-1" b="-1"/>
          <a:stretch/>
        </p:blipFill>
        <p:spPr bwMode="auto">
          <a:xfrm>
            <a:off x="20" y="10"/>
            <a:ext cx="4639713"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100A1A6-0C20-4675-B49E-F988AC9A0D6E}"/>
              </a:ext>
            </a:extLst>
          </p:cNvPr>
          <p:cNvSpPr>
            <a:spLocks noGrp="1"/>
          </p:cNvSpPr>
          <p:nvPr>
            <p:ph idx="1"/>
          </p:nvPr>
        </p:nvSpPr>
        <p:spPr>
          <a:xfrm>
            <a:off x="5069940" y="2322576"/>
            <a:ext cx="6172200" cy="3858768"/>
          </a:xfrm>
        </p:spPr>
        <p:txBody>
          <a:bodyPr>
            <a:normAutofit/>
          </a:bodyPr>
          <a:lstStyle/>
          <a:p>
            <a:pPr marL="0" indent="0">
              <a:buNone/>
            </a:pPr>
            <a:r>
              <a:rPr lang="en-GB" sz="2400" i="1" dirty="0">
                <a:effectLst/>
                <a:latin typeface="Arial" panose="020B0604020202020204" pitchFamily="34" charset="0"/>
                <a:ea typeface="Calibri" panose="020F0502020204030204" pitchFamily="34" charset="0"/>
              </a:rPr>
              <a:t>“The reasonable [wo]man adapts himself to the world: the unreasonable one persists in trying to adapt the world to himself. Therefore, all progress depends on the unreasonable [wo]man.”</a:t>
            </a:r>
            <a:endParaRPr lang="en-GB" sz="2400" dirty="0">
              <a:effectLst/>
              <a:latin typeface="Arial" panose="020B0604020202020204" pitchFamily="34" charset="0"/>
              <a:ea typeface="Calibri" panose="020F0502020204030204" pitchFamily="34" charset="0"/>
            </a:endParaRPr>
          </a:p>
          <a:p>
            <a:pPr marL="0" indent="0">
              <a:buNone/>
            </a:pPr>
            <a:r>
              <a:rPr lang="en-GB" sz="2400" i="1" dirty="0">
                <a:effectLst/>
                <a:latin typeface="Arial" panose="020B0604020202020204" pitchFamily="34" charset="0"/>
                <a:ea typeface="Calibri" panose="020F0502020204030204" pitchFamily="34" charset="0"/>
              </a:rPr>
              <a:t>George Bernard Shaw </a:t>
            </a:r>
            <a:endParaRPr lang="en-GB" sz="2400" dirty="0">
              <a:effectLst/>
              <a:latin typeface="Arial" panose="020B0604020202020204" pitchFamily="34" charset="0"/>
              <a:ea typeface="Calibri" panose="020F0502020204030204" pitchFamily="34" charset="0"/>
            </a:endParaRPr>
          </a:p>
        </p:txBody>
      </p:sp>
    </p:spTree>
    <p:extLst>
      <p:ext uri="{BB962C8B-B14F-4D97-AF65-F5344CB8AC3E}">
        <p14:creationId xmlns:p14="http://schemas.microsoft.com/office/powerpoint/2010/main" val="16382916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0AB5CF7-58B8-4E22-9A1C-A42B33E32D49}"/>
              </a:ext>
            </a:extLst>
          </p:cNvPr>
          <p:cNvSpPr>
            <a:spLocks noGrp="1"/>
          </p:cNvSpPr>
          <p:nvPr>
            <p:ph type="title"/>
          </p:nvPr>
        </p:nvSpPr>
        <p:spPr>
          <a:xfrm>
            <a:off x="6513788" y="365125"/>
            <a:ext cx="4840010" cy="1807305"/>
          </a:xfrm>
        </p:spPr>
        <p:txBody>
          <a:bodyPr>
            <a:normAutofit/>
          </a:bodyPr>
          <a:lstStyle/>
          <a:p>
            <a:r>
              <a:rPr lang="en-GB" dirty="0"/>
              <a:t>Research</a:t>
            </a:r>
          </a:p>
        </p:txBody>
      </p:sp>
      <p:pic>
        <p:nvPicPr>
          <p:cNvPr id="14" name="Picture 4" descr="Abstract blurred public library with bookshelves">
            <a:extLst>
              <a:ext uri="{FF2B5EF4-FFF2-40B4-BE49-F238E27FC236}">
                <a16:creationId xmlns:a16="http://schemas.microsoft.com/office/drawing/2014/main" id="{66800022-8D05-42AF-A022-0838677162C5}"/>
              </a:ext>
            </a:extLst>
          </p:cNvPr>
          <p:cNvPicPr>
            <a:picLocks noChangeAspect="1"/>
          </p:cNvPicPr>
          <p:nvPr/>
        </p:nvPicPr>
        <p:blipFill rotWithShape="1">
          <a:blip r:embed="rId3"/>
          <a:srcRect l="9063" r="31403"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3" name="Content Placeholder 2">
            <a:extLst>
              <a:ext uri="{FF2B5EF4-FFF2-40B4-BE49-F238E27FC236}">
                <a16:creationId xmlns:a16="http://schemas.microsoft.com/office/drawing/2014/main" id="{8BE2F930-ECD3-4860-8EF0-B27A28560FE7}"/>
              </a:ext>
            </a:extLst>
          </p:cNvPr>
          <p:cNvSpPr>
            <a:spLocks noGrp="1"/>
          </p:cNvSpPr>
          <p:nvPr>
            <p:ph idx="1"/>
          </p:nvPr>
        </p:nvSpPr>
        <p:spPr>
          <a:xfrm>
            <a:off x="6513788" y="2333297"/>
            <a:ext cx="4840010" cy="3843666"/>
          </a:xfrm>
        </p:spPr>
        <p:txBody>
          <a:bodyPr>
            <a:normAutofit/>
          </a:bodyPr>
          <a:lstStyle/>
          <a:p>
            <a:pPr marL="0" indent="0">
              <a:buNone/>
            </a:pPr>
            <a:r>
              <a:rPr lang="en-US" sz="3600" dirty="0"/>
              <a:t>“The abstract needed much refinement in terms of clear objective and what are the objectives of the research.”</a:t>
            </a:r>
          </a:p>
        </p:txBody>
      </p:sp>
    </p:spTree>
    <p:extLst>
      <p:ext uri="{BB962C8B-B14F-4D97-AF65-F5344CB8AC3E}">
        <p14:creationId xmlns:p14="http://schemas.microsoft.com/office/powerpoint/2010/main" val="37601861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8">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social networking or distancing concept - people networks stock pictures, royalty-free photos &amp; images">
            <a:extLst>
              <a:ext uri="{FF2B5EF4-FFF2-40B4-BE49-F238E27FC236}">
                <a16:creationId xmlns:a16="http://schemas.microsoft.com/office/drawing/2014/main" id="{DBD6B1B9-9315-4BFD-A3E5-1CB7554FCC22}"/>
              </a:ext>
            </a:extLst>
          </p:cNvPr>
          <p:cNvPicPr/>
          <p:nvPr/>
        </p:nvPicPr>
        <p:blipFill rotWithShape="1">
          <a:blip r:embed="rId3">
            <a:extLst>
              <a:ext uri="{28A0092B-C50C-407E-A947-70E740481C1C}">
                <a14:useLocalDpi xmlns:a14="http://schemas.microsoft.com/office/drawing/2010/main" val="0"/>
              </a:ext>
            </a:extLst>
          </a:blip>
          <a:srcRect t="9091" r="23298"/>
          <a:stretch/>
        </p:blipFill>
        <p:spPr bwMode="auto">
          <a:xfrm>
            <a:off x="3523488" y="10"/>
            <a:ext cx="8668512" cy="6857990"/>
          </a:xfrm>
          <a:prstGeom prst="rect">
            <a:avLst/>
          </a:prstGeom>
          <a:noFill/>
        </p:spPr>
      </p:pic>
      <p:sp>
        <p:nvSpPr>
          <p:cNvPr id="16" name="Rectangle 10">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05D11377-177D-4817-A152-150C836940B8}"/>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dirty="0"/>
              <a:t>Research Questions and Objectives</a:t>
            </a:r>
          </a:p>
        </p:txBody>
      </p:sp>
      <p:sp>
        <p:nvSpPr>
          <p:cNvPr id="2" name="Text Placeholder 1">
            <a:extLst>
              <a:ext uri="{FF2B5EF4-FFF2-40B4-BE49-F238E27FC236}">
                <a16:creationId xmlns:a16="http://schemas.microsoft.com/office/drawing/2014/main" id="{20D1AE60-E2E0-4720-A573-02897B7D2EF6}"/>
              </a:ext>
            </a:extLst>
          </p:cNvPr>
          <p:cNvSpPr>
            <a:spLocks noGrp="1"/>
          </p:cNvSpPr>
          <p:nvPr>
            <p:ph type="body" idx="1"/>
          </p:nvPr>
        </p:nvSpPr>
        <p:spPr>
          <a:xfrm>
            <a:off x="477980" y="4872922"/>
            <a:ext cx="4023359" cy="1208141"/>
          </a:xfrm>
        </p:spPr>
        <p:txBody>
          <a:bodyPr vert="horz" lIns="91440" tIns="45720" rIns="91440" bIns="45720" rtlCol="0">
            <a:normAutofit/>
          </a:bodyPr>
          <a:lstStyle/>
          <a:p>
            <a:r>
              <a:rPr kumimoji="0" lang="en-US" sz="2000" b="0" i="0" u="none" strike="noStrike" cap="none" spc="0" normalizeH="0" baseline="0" noProof="0" dirty="0">
                <a:ln>
                  <a:noFill/>
                </a:ln>
                <a:effectLst/>
                <a:uLnTx/>
                <a:uFillTx/>
              </a:rPr>
              <a:t>Network Research</a:t>
            </a:r>
            <a:endParaRPr lang="en-US" sz="2000" dirty="0"/>
          </a:p>
        </p:txBody>
      </p:sp>
      <p:sp>
        <p:nvSpPr>
          <p:cNvPr id="18"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1"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8488869"/>
      </p:ext>
    </p:extLst>
  </p:cSld>
  <p:clrMapOvr>
    <a:overrideClrMapping bg1="dk1" tx1="lt1" bg2="dk2" tx2="lt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2">
            <a:extLst>
              <a:ext uri="{FF2B5EF4-FFF2-40B4-BE49-F238E27FC236}">
                <a16:creationId xmlns:a16="http://schemas.microsoft.com/office/drawing/2014/main" id="{18F923FF-DD0C-4FD3-A1B4-68DFA511C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1240DB47-6F19-4C79-AD20-C0327FA71598}"/>
              </a:ext>
            </a:extLst>
          </p:cNvPr>
          <p:cNvSpPr>
            <a:spLocks noGrp="1"/>
          </p:cNvSpPr>
          <p:nvPr>
            <p:ph type="title"/>
          </p:nvPr>
        </p:nvSpPr>
        <p:spPr>
          <a:xfrm>
            <a:off x="359172" y="1144769"/>
            <a:ext cx="3724217" cy="2896432"/>
          </a:xfrm>
        </p:spPr>
        <p:txBody>
          <a:bodyPr vert="horz" lIns="91440" tIns="45720" rIns="91440" bIns="45720" rtlCol="0" anchor="b">
            <a:normAutofit/>
          </a:bodyPr>
          <a:lstStyle/>
          <a:p>
            <a:r>
              <a:rPr lang="en-US" sz="4000" dirty="0"/>
              <a:t>Case Studies of Network Leaders</a:t>
            </a:r>
          </a:p>
        </p:txBody>
      </p:sp>
      <p:sp>
        <p:nvSpPr>
          <p:cNvPr id="19" name="Rectangle 14">
            <a:extLst>
              <a:ext uri="{FF2B5EF4-FFF2-40B4-BE49-F238E27FC236}">
                <a16:creationId xmlns:a16="http://schemas.microsoft.com/office/drawing/2014/main" id="{114A821F-8663-46BA-8CC0-D4C44F639F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8824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A person standing in front of a large body of water&#10;&#10;Description automatically generated with low confidence">
            <a:extLst>
              <a:ext uri="{FF2B5EF4-FFF2-40B4-BE49-F238E27FC236}">
                <a16:creationId xmlns:a16="http://schemas.microsoft.com/office/drawing/2014/main" id="{A7AEF7DE-9665-4F86-B019-22646BCBC9CD}"/>
              </a:ext>
            </a:extLst>
          </p:cNvPr>
          <p:cNvPicPr>
            <a:picLocks noChangeAspect="1"/>
          </p:cNvPicPr>
          <p:nvPr/>
        </p:nvPicPr>
        <p:blipFill rotWithShape="1">
          <a:blip r:embed="rId3"/>
          <a:srcRect l="21584" r="13780" b="9091"/>
          <a:stretch/>
        </p:blipFill>
        <p:spPr>
          <a:xfrm>
            <a:off x="4526151" y="3425709"/>
            <a:ext cx="3675888" cy="2908151"/>
          </a:xfrm>
          <a:prstGeom prst="rect">
            <a:avLst/>
          </a:prstGeom>
        </p:spPr>
      </p:pic>
      <p:sp>
        <p:nvSpPr>
          <p:cNvPr id="17" name="Rectangle 16">
            <a:extLst>
              <a:ext uri="{FF2B5EF4-FFF2-40B4-BE49-F238E27FC236}">
                <a16:creationId xmlns:a16="http://schemas.microsoft.com/office/drawing/2014/main" id="{67EF550F-47CE-4FB2-9DAC-12AD835C8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9171" y="4177748"/>
            <a:ext cx="3706859"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4" descr="Wisdom from Martin Luther King, Jr. | NC DNCR">
            <a:extLst>
              <a:ext uri="{FF2B5EF4-FFF2-40B4-BE49-F238E27FC236}">
                <a16:creationId xmlns:a16="http://schemas.microsoft.com/office/drawing/2014/main" id="{4BD4F370-74AD-4D8C-A39D-AA251FD36D6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937" t="5082" r="31074"/>
          <a:stretch/>
        </p:blipFill>
        <p:spPr bwMode="auto">
          <a:xfrm>
            <a:off x="8311896" y="388156"/>
            <a:ext cx="3675888" cy="29081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0FE672BB-5F75-413E-9822-8A06B307972E}"/>
              </a:ext>
            </a:extLst>
          </p:cNvPr>
          <p:cNvPicPr>
            <a:picLocks noChangeAspect="1"/>
          </p:cNvPicPr>
          <p:nvPr/>
        </p:nvPicPr>
        <p:blipFill rotWithShape="1">
          <a:blip r:embed="rId5">
            <a:extLst>
              <a:ext uri="{28A0092B-C50C-407E-A947-70E740481C1C}">
                <a14:useLocalDpi xmlns:a14="http://schemas.microsoft.com/office/drawing/2010/main" val="0"/>
              </a:ext>
            </a:extLst>
          </a:blip>
          <a:srcRect t="9091" r="39673" b="1"/>
          <a:stretch/>
        </p:blipFill>
        <p:spPr>
          <a:xfrm>
            <a:off x="4526151" y="388156"/>
            <a:ext cx="3675888" cy="2908117"/>
          </a:xfrm>
          <a:prstGeom prst="rect">
            <a:avLst/>
          </a:prstGeom>
        </p:spPr>
      </p:pic>
      <p:pic>
        <p:nvPicPr>
          <p:cNvPr id="10" name="Picture 2" descr="Malala (@Malala) | Twitter">
            <a:extLst>
              <a:ext uri="{FF2B5EF4-FFF2-40B4-BE49-F238E27FC236}">
                <a16:creationId xmlns:a16="http://schemas.microsoft.com/office/drawing/2014/main" id="{DEC068FD-4881-406D-BECF-D492085E0BE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7186" r="-1" b="3699"/>
          <a:stretch/>
        </p:blipFill>
        <p:spPr bwMode="auto">
          <a:xfrm>
            <a:off x="8311896" y="3425709"/>
            <a:ext cx="3675920" cy="290816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5436791-6F31-4C39-BD25-23965D6F7BC4}"/>
              </a:ext>
            </a:extLst>
          </p:cNvPr>
          <p:cNvSpPr txBox="1"/>
          <p:nvPr/>
        </p:nvSpPr>
        <p:spPr>
          <a:xfrm>
            <a:off x="409357" y="4521200"/>
            <a:ext cx="3674032" cy="707886"/>
          </a:xfrm>
          <a:prstGeom prst="rect">
            <a:avLst/>
          </a:prstGeom>
          <a:noFill/>
        </p:spPr>
        <p:txBody>
          <a:bodyPr wrap="square" rtlCol="0">
            <a:spAutoFit/>
          </a:bodyPr>
          <a:lstStyle/>
          <a:p>
            <a:r>
              <a:rPr lang="en-GB" sz="2000" dirty="0"/>
              <a:t>Corporate, Public and Third Sectors.</a:t>
            </a:r>
          </a:p>
        </p:txBody>
      </p:sp>
    </p:spTree>
    <p:extLst>
      <p:ext uri="{BB962C8B-B14F-4D97-AF65-F5344CB8AC3E}">
        <p14:creationId xmlns:p14="http://schemas.microsoft.com/office/powerpoint/2010/main" val="30831939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obl - Stand Up For Shelter Cymru | Live Comedy @ The Glee Club">
            <a:extLst>
              <a:ext uri="{FF2B5EF4-FFF2-40B4-BE49-F238E27FC236}">
                <a16:creationId xmlns:a16="http://schemas.microsoft.com/office/drawing/2014/main" id="{4B4F05C2-5F30-4E48-B640-2DF4D6BE04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6450" y="495300"/>
            <a:ext cx="2857500" cy="1600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NIB (@RNIB) | Twitter">
            <a:extLst>
              <a:ext uri="{FF2B5EF4-FFF2-40B4-BE49-F238E27FC236}">
                <a16:creationId xmlns:a16="http://schemas.microsoft.com/office/drawing/2014/main" id="{386391FE-CFD4-4D8D-BA36-9C10A7C102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381000"/>
            <a:ext cx="38100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National Trust (United Kingdom)">
            <a:extLst>
              <a:ext uri="{FF2B5EF4-FFF2-40B4-BE49-F238E27FC236}">
                <a16:creationId xmlns:a16="http://schemas.microsoft.com/office/drawing/2014/main" id="{86DF1574-D21C-468A-8F9F-6C0B25C3EE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28050" y="695325"/>
            <a:ext cx="2762250" cy="165735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Solihull Metropolitan Borough Council | Sustainability West Midlands">
            <a:extLst>
              <a:ext uri="{FF2B5EF4-FFF2-40B4-BE49-F238E27FC236}">
                <a16:creationId xmlns:a16="http://schemas.microsoft.com/office/drawing/2014/main" id="{A216B877-99C6-4594-BD80-C2BD4D65E0D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987" y="2859088"/>
            <a:ext cx="3400425" cy="134302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ome | Audit Scotland">
            <a:extLst>
              <a:ext uri="{FF2B5EF4-FFF2-40B4-BE49-F238E27FC236}">
                <a16:creationId xmlns:a16="http://schemas.microsoft.com/office/drawing/2014/main" id="{D9CA5068-7030-45C5-B3CE-69CEBF03B89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11700" y="3076575"/>
            <a:ext cx="5715000" cy="70485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Total Logo | Logos, Vector logo, Energy companies">
            <a:extLst>
              <a:ext uri="{FF2B5EF4-FFF2-40B4-BE49-F238E27FC236}">
                <a16:creationId xmlns:a16="http://schemas.microsoft.com/office/drawing/2014/main" id="{1CA8AD36-3E0C-4A52-9951-C314F9E23A7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51912" y="3986213"/>
            <a:ext cx="1914525" cy="2390775"/>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Virgin Money Picture Gallery | Virgin Money Media Centre">
            <a:extLst>
              <a:ext uri="{FF2B5EF4-FFF2-40B4-BE49-F238E27FC236}">
                <a16:creationId xmlns:a16="http://schemas.microsoft.com/office/drawing/2014/main" id="{209EC611-4DF6-4DD5-B96C-ED9A88BD4F2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8811" y="4457700"/>
            <a:ext cx="3152775" cy="144780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costcutter-logo - TLM">
            <a:extLst>
              <a:ext uri="{FF2B5EF4-FFF2-40B4-BE49-F238E27FC236}">
                <a16:creationId xmlns:a16="http://schemas.microsoft.com/office/drawing/2014/main" id="{EB5BB9B3-2E20-458A-A5B9-7FC1B027FD4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05338" y="4371975"/>
            <a:ext cx="2981325" cy="1533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12870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8">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67EC69B-24E4-4402-852F-027287784352}"/>
              </a:ext>
            </a:extLst>
          </p:cNvPr>
          <p:cNvPicPr>
            <a:picLocks noChangeAspect="1"/>
          </p:cNvPicPr>
          <p:nvPr/>
        </p:nvPicPr>
        <p:blipFill rotWithShape="1">
          <a:blip r:embed="rId3">
            <a:extLst>
              <a:ext uri="{28A0092B-C50C-407E-A947-70E740481C1C}">
                <a14:useLocalDpi xmlns:a14="http://schemas.microsoft.com/office/drawing/2010/main" val="0"/>
              </a:ext>
            </a:extLst>
          </a:blip>
          <a:srcRect t="9091" r="39673" b="1"/>
          <a:stretch/>
        </p:blipFill>
        <p:spPr>
          <a:xfrm>
            <a:off x="3523488" y="10"/>
            <a:ext cx="8668512" cy="6857990"/>
          </a:xfrm>
          <a:prstGeom prst="rect">
            <a:avLst/>
          </a:prstGeom>
        </p:spPr>
      </p:pic>
      <p:sp>
        <p:nvSpPr>
          <p:cNvPr id="17" name="Rectangle 10">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6C65D0-8BA3-4716-A71A-DC38A0A281D9}"/>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dirty="0"/>
              <a:t>Understanding the System</a:t>
            </a:r>
          </a:p>
        </p:txBody>
      </p:sp>
      <p:sp>
        <p:nvSpPr>
          <p:cNvPr id="3" name="Content Placeholder 2">
            <a:extLst>
              <a:ext uri="{FF2B5EF4-FFF2-40B4-BE49-F238E27FC236}">
                <a16:creationId xmlns:a16="http://schemas.microsoft.com/office/drawing/2014/main" id="{B0943EBE-55AD-49CC-A175-6EF4F13BFED3}"/>
              </a:ext>
            </a:extLst>
          </p:cNvPr>
          <p:cNvSpPr>
            <a:spLocks noGrp="1"/>
          </p:cNvSpPr>
          <p:nvPr>
            <p:ph idx="1"/>
          </p:nvPr>
        </p:nvSpPr>
        <p:spPr>
          <a:xfrm>
            <a:off x="477980" y="4872922"/>
            <a:ext cx="4023359" cy="1208141"/>
          </a:xfrm>
        </p:spPr>
        <p:txBody>
          <a:bodyPr vert="horz" lIns="91440" tIns="45720" rIns="91440" bIns="45720" rtlCol="0">
            <a:normAutofit/>
          </a:bodyPr>
          <a:lstStyle/>
          <a:p>
            <a:pPr marL="0" indent="0">
              <a:buNone/>
            </a:pPr>
            <a:r>
              <a:rPr lang="en-US" sz="2000" dirty="0"/>
              <a:t>Uncover Social Capital in organisations and communities using Social Network Analysis (SNA). </a:t>
            </a:r>
          </a:p>
        </p:txBody>
      </p:sp>
      <p:sp>
        <p:nvSpPr>
          <p:cNvPr id="18"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73782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4" descr="Wisdom from Martin Luther King, Jr. | NC DNCR">
            <a:extLst>
              <a:ext uri="{FF2B5EF4-FFF2-40B4-BE49-F238E27FC236}">
                <a16:creationId xmlns:a16="http://schemas.microsoft.com/office/drawing/2014/main" id="{51E42884-9787-4D08-9D76-D6582439791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937" t="5082" r="31074"/>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6C65D0-8BA3-4716-A71A-DC38A0A281D9}"/>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dirty="0"/>
              <a:t>Convening Power</a:t>
            </a:r>
          </a:p>
        </p:txBody>
      </p:sp>
      <p:sp>
        <p:nvSpPr>
          <p:cNvPr id="3" name="Content Placeholder 2">
            <a:extLst>
              <a:ext uri="{FF2B5EF4-FFF2-40B4-BE49-F238E27FC236}">
                <a16:creationId xmlns:a16="http://schemas.microsoft.com/office/drawing/2014/main" id="{B0943EBE-55AD-49CC-A175-6EF4F13BFED3}"/>
              </a:ext>
            </a:extLst>
          </p:cNvPr>
          <p:cNvSpPr>
            <a:spLocks noGrp="1"/>
          </p:cNvSpPr>
          <p:nvPr>
            <p:ph idx="1"/>
          </p:nvPr>
        </p:nvSpPr>
        <p:spPr>
          <a:xfrm>
            <a:off x="477980" y="4713448"/>
            <a:ext cx="4023359" cy="1714276"/>
          </a:xfrm>
        </p:spPr>
        <p:txBody>
          <a:bodyPr vert="horz" lIns="91440" tIns="45720" rIns="91440" bIns="45720" rtlCol="0">
            <a:normAutofit/>
          </a:bodyPr>
          <a:lstStyle/>
          <a:p>
            <a:pPr marL="0" indent="0">
              <a:lnSpc>
                <a:spcPct val="120000"/>
              </a:lnSpc>
              <a:buNone/>
            </a:pPr>
            <a:r>
              <a:rPr lang="en-US" sz="2000" dirty="0"/>
              <a:t>The power of storytelling.</a:t>
            </a:r>
          </a:p>
        </p:txBody>
      </p:sp>
      <p:sp>
        <p:nvSpPr>
          <p:cNvPr id="12" name="Rectangle 1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0" name="Rectangle 1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05826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erson standing in front of a large body of water&#10;&#10;Description automatically generated with low confidence">
            <a:extLst>
              <a:ext uri="{FF2B5EF4-FFF2-40B4-BE49-F238E27FC236}">
                <a16:creationId xmlns:a16="http://schemas.microsoft.com/office/drawing/2014/main" id="{775DC2D9-E8D8-4C4D-98CC-4E2BF8FE7527}"/>
              </a:ext>
            </a:extLst>
          </p:cNvPr>
          <p:cNvPicPr>
            <a:picLocks noChangeAspect="1"/>
          </p:cNvPicPr>
          <p:nvPr/>
        </p:nvPicPr>
        <p:blipFill rotWithShape="1">
          <a:blip r:embed="rId3"/>
          <a:srcRect l="21584" r="13780" b="9091"/>
          <a:stretch/>
        </p:blipFill>
        <p:spPr>
          <a:xfrm>
            <a:off x="3523488" y="10"/>
            <a:ext cx="8668512" cy="6857990"/>
          </a:xfrm>
          <a:prstGeom prst="rect">
            <a:avLst/>
          </a:prstGeom>
        </p:spPr>
      </p:pic>
      <p:sp>
        <p:nvSpPr>
          <p:cNvPr id="17" name="Rectangle 16">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6C65D0-8BA3-4716-A71A-DC38A0A281D9}"/>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dirty="0"/>
              <a:t>Leading Beyond Authority</a:t>
            </a:r>
          </a:p>
        </p:txBody>
      </p:sp>
      <p:sp>
        <p:nvSpPr>
          <p:cNvPr id="3" name="Content Placeholder 2">
            <a:extLst>
              <a:ext uri="{FF2B5EF4-FFF2-40B4-BE49-F238E27FC236}">
                <a16:creationId xmlns:a16="http://schemas.microsoft.com/office/drawing/2014/main" id="{B0943EBE-55AD-49CC-A175-6EF4F13BFED3}"/>
              </a:ext>
            </a:extLst>
          </p:cNvPr>
          <p:cNvSpPr>
            <a:spLocks noGrp="1"/>
          </p:cNvSpPr>
          <p:nvPr>
            <p:ph idx="1"/>
          </p:nvPr>
        </p:nvSpPr>
        <p:spPr>
          <a:xfrm>
            <a:off x="477980" y="4872922"/>
            <a:ext cx="4023359" cy="1208141"/>
          </a:xfrm>
        </p:spPr>
        <p:txBody>
          <a:bodyPr vert="horz" lIns="91440" tIns="45720" rIns="91440" bIns="45720" rtlCol="0">
            <a:normAutofit/>
          </a:bodyPr>
          <a:lstStyle/>
          <a:p>
            <a:pPr marL="0" indent="0">
              <a:buNone/>
            </a:pPr>
            <a:r>
              <a:rPr lang="en-US" sz="2000" dirty="0"/>
              <a:t>How do leaders gain </a:t>
            </a:r>
            <a:r>
              <a:rPr lang="en-US" sz="2000" b="1" dirty="0"/>
              <a:t>trust</a:t>
            </a:r>
            <a:r>
              <a:rPr lang="en-US" sz="2000" dirty="0"/>
              <a:t> and the influence to lead beyond their formal authority?</a:t>
            </a:r>
          </a:p>
        </p:txBody>
      </p:sp>
      <p:sp>
        <p:nvSpPr>
          <p:cNvPr id="19" name="Rectangle 18">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1" name="Rectangle 20">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2683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descr="Malala (@Malala) | Twitter">
            <a:extLst>
              <a:ext uri="{FF2B5EF4-FFF2-40B4-BE49-F238E27FC236}">
                <a16:creationId xmlns:a16="http://schemas.microsoft.com/office/drawing/2014/main" id="{6BC8E85A-9C1A-4D51-B3E8-4DC80EE7543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7186" r="-1" b="3699"/>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6C65D0-8BA3-4716-A71A-DC38A0A281D9}"/>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dirty="0"/>
              <a:t>Restless Persuasion</a:t>
            </a:r>
          </a:p>
        </p:txBody>
      </p:sp>
      <p:sp>
        <p:nvSpPr>
          <p:cNvPr id="3" name="Content Placeholder 2">
            <a:extLst>
              <a:ext uri="{FF2B5EF4-FFF2-40B4-BE49-F238E27FC236}">
                <a16:creationId xmlns:a16="http://schemas.microsoft.com/office/drawing/2014/main" id="{B0943EBE-55AD-49CC-A175-6EF4F13BFED3}"/>
              </a:ext>
            </a:extLst>
          </p:cNvPr>
          <p:cNvSpPr>
            <a:spLocks noGrp="1"/>
          </p:cNvSpPr>
          <p:nvPr>
            <p:ph idx="1"/>
          </p:nvPr>
        </p:nvSpPr>
        <p:spPr>
          <a:xfrm>
            <a:off x="477980" y="4872922"/>
            <a:ext cx="4023359" cy="1208141"/>
          </a:xfrm>
        </p:spPr>
        <p:txBody>
          <a:bodyPr vert="horz" lIns="91440" tIns="45720" rIns="91440" bIns="45720" rtlCol="0">
            <a:normAutofit/>
          </a:bodyPr>
          <a:lstStyle/>
          <a:p>
            <a:pPr marL="0" indent="0">
              <a:buNone/>
            </a:pPr>
            <a:r>
              <a:rPr lang="en-US" sz="2000" dirty="0"/>
              <a:t>Being Comfortable in Chaos and Unreasonable with a Smile.</a:t>
            </a:r>
          </a:p>
        </p:txBody>
      </p:sp>
      <p:sp>
        <p:nvSpPr>
          <p:cNvPr id="29" name="Rectangle 28">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1" name="Rectangle 30">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75017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2">
            <a:extLst>
              <a:ext uri="{FF2B5EF4-FFF2-40B4-BE49-F238E27FC236}">
                <a16:creationId xmlns:a16="http://schemas.microsoft.com/office/drawing/2014/main" id="{18F923FF-DD0C-4FD3-A1B4-68DFA511C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1240DB47-6F19-4C79-AD20-C0327FA71598}"/>
              </a:ext>
            </a:extLst>
          </p:cNvPr>
          <p:cNvSpPr>
            <a:spLocks noGrp="1"/>
          </p:cNvSpPr>
          <p:nvPr>
            <p:ph type="title"/>
          </p:nvPr>
        </p:nvSpPr>
        <p:spPr>
          <a:xfrm>
            <a:off x="359172" y="1144769"/>
            <a:ext cx="3724217" cy="2896432"/>
          </a:xfrm>
        </p:spPr>
        <p:txBody>
          <a:bodyPr vert="horz" lIns="91440" tIns="45720" rIns="91440" bIns="45720" rtlCol="0" anchor="b">
            <a:normAutofit/>
          </a:bodyPr>
          <a:lstStyle/>
          <a:p>
            <a:r>
              <a:rPr lang="en-US" sz="4000" dirty="0"/>
              <a:t>Questions, Observations and Comments?</a:t>
            </a:r>
          </a:p>
        </p:txBody>
      </p:sp>
      <p:sp>
        <p:nvSpPr>
          <p:cNvPr id="19" name="Rectangle 14">
            <a:extLst>
              <a:ext uri="{FF2B5EF4-FFF2-40B4-BE49-F238E27FC236}">
                <a16:creationId xmlns:a16="http://schemas.microsoft.com/office/drawing/2014/main" id="{114A821F-8663-46BA-8CC0-D4C44F639F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8824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A person standing in front of a large body of water&#10;&#10;Description automatically generated with low confidence">
            <a:extLst>
              <a:ext uri="{FF2B5EF4-FFF2-40B4-BE49-F238E27FC236}">
                <a16:creationId xmlns:a16="http://schemas.microsoft.com/office/drawing/2014/main" id="{A7AEF7DE-9665-4F86-B019-22646BCBC9CD}"/>
              </a:ext>
            </a:extLst>
          </p:cNvPr>
          <p:cNvPicPr>
            <a:picLocks noChangeAspect="1"/>
          </p:cNvPicPr>
          <p:nvPr/>
        </p:nvPicPr>
        <p:blipFill rotWithShape="1">
          <a:blip r:embed="rId3"/>
          <a:srcRect l="21584" r="13780" b="9091"/>
          <a:stretch/>
        </p:blipFill>
        <p:spPr>
          <a:xfrm>
            <a:off x="4526151" y="3425709"/>
            <a:ext cx="3675888" cy="2908151"/>
          </a:xfrm>
          <a:prstGeom prst="rect">
            <a:avLst/>
          </a:prstGeom>
        </p:spPr>
      </p:pic>
      <p:sp>
        <p:nvSpPr>
          <p:cNvPr id="17" name="Rectangle 16">
            <a:extLst>
              <a:ext uri="{FF2B5EF4-FFF2-40B4-BE49-F238E27FC236}">
                <a16:creationId xmlns:a16="http://schemas.microsoft.com/office/drawing/2014/main" id="{67EF550F-47CE-4FB2-9DAC-12AD835C8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9171" y="4177748"/>
            <a:ext cx="3706859"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4" descr="Wisdom from Martin Luther King, Jr. | NC DNCR">
            <a:extLst>
              <a:ext uri="{FF2B5EF4-FFF2-40B4-BE49-F238E27FC236}">
                <a16:creationId xmlns:a16="http://schemas.microsoft.com/office/drawing/2014/main" id="{4BD4F370-74AD-4D8C-A39D-AA251FD36D6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937" t="5082" r="31074"/>
          <a:stretch/>
        </p:blipFill>
        <p:spPr bwMode="auto">
          <a:xfrm>
            <a:off x="8311896" y="388156"/>
            <a:ext cx="3675888" cy="29081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0FE672BB-5F75-413E-9822-8A06B307972E}"/>
              </a:ext>
            </a:extLst>
          </p:cNvPr>
          <p:cNvPicPr>
            <a:picLocks noChangeAspect="1"/>
          </p:cNvPicPr>
          <p:nvPr/>
        </p:nvPicPr>
        <p:blipFill rotWithShape="1">
          <a:blip r:embed="rId5">
            <a:extLst>
              <a:ext uri="{28A0092B-C50C-407E-A947-70E740481C1C}">
                <a14:useLocalDpi xmlns:a14="http://schemas.microsoft.com/office/drawing/2010/main" val="0"/>
              </a:ext>
            </a:extLst>
          </a:blip>
          <a:srcRect t="9091" r="39673" b="1"/>
          <a:stretch/>
        </p:blipFill>
        <p:spPr>
          <a:xfrm>
            <a:off x="4526151" y="388156"/>
            <a:ext cx="3675888" cy="2908117"/>
          </a:xfrm>
          <a:prstGeom prst="rect">
            <a:avLst/>
          </a:prstGeom>
        </p:spPr>
      </p:pic>
      <p:pic>
        <p:nvPicPr>
          <p:cNvPr id="10" name="Picture 2" descr="Malala (@Malala) | Twitter">
            <a:extLst>
              <a:ext uri="{FF2B5EF4-FFF2-40B4-BE49-F238E27FC236}">
                <a16:creationId xmlns:a16="http://schemas.microsoft.com/office/drawing/2014/main" id="{573E9A27-75A4-4929-B9A5-7A886501DE4E}"/>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7186" r="-1" b="3699"/>
          <a:stretch/>
        </p:blipFill>
        <p:spPr bwMode="auto">
          <a:xfrm>
            <a:off x="8311896" y="3425709"/>
            <a:ext cx="3675920" cy="2908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8981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392225" y="578221"/>
            <a:ext cx="8927495" cy="512845"/>
          </a:xfrm>
        </p:spPr>
        <p:txBody>
          <a:bodyPr>
            <a:noAutofit/>
          </a:bodyPr>
          <a:lstStyle/>
          <a:p>
            <a:pPr algn="ctr"/>
            <a:r>
              <a:rPr lang="en-GB" sz="4400" b="0" dirty="0">
                <a:solidFill>
                  <a:schemeClr val="tx1"/>
                </a:solidFill>
                <a:latin typeface="Arial" panose="020B0604020202020204" pitchFamily="34" charset="0"/>
                <a:cs typeface="Arial" panose="020B0604020202020204" pitchFamily="34" charset="0"/>
              </a:rPr>
              <a:t>Wicked Problems</a:t>
            </a:r>
          </a:p>
        </p:txBody>
      </p:sp>
      <p:pic>
        <p:nvPicPr>
          <p:cNvPr id="7" name="Picture 4" descr="Image result for tangled str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5733" y="2468894"/>
            <a:ext cx="4320480" cy="287611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ular Callout 7"/>
          <p:cNvSpPr/>
          <p:nvPr/>
        </p:nvSpPr>
        <p:spPr>
          <a:xfrm>
            <a:off x="8596619" y="3146790"/>
            <a:ext cx="3168352" cy="1205049"/>
          </a:xfrm>
          <a:prstGeom prst="wedgeRectCallout">
            <a:avLst>
              <a:gd name="adj1" fmla="val -72776"/>
              <a:gd name="adj2" fmla="val -10193"/>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Difficult to clearly define, with multiple causes and overlaps</a:t>
            </a:r>
          </a:p>
        </p:txBody>
      </p:sp>
      <p:sp>
        <p:nvSpPr>
          <p:cNvPr id="9" name="Rectangular Callout 8"/>
          <p:cNvSpPr/>
          <p:nvPr/>
        </p:nvSpPr>
        <p:spPr>
          <a:xfrm>
            <a:off x="8497245" y="1527678"/>
            <a:ext cx="2834295" cy="1182500"/>
          </a:xfrm>
          <a:prstGeom prst="wedgeRectCallout">
            <a:avLst>
              <a:gd name="adj1" fmla="val -73262"/>
              <a:gd name="adj2" fmla="val 59324"/>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GB" sz="2400" dirty="0">
                <a:solidFill>
                  <a:schemeClr val="tx1"/>
                </a:solidFill>
                <a:latin typeface="Arial" panose="020B0604020202020204" pitchFamily="34" charset="0"/>
                <a:cs typeface="Arial" panose="020B0604020202020204" pitchFamily="34" charset="0"/>
              </a:rPr>
              <a:t>New situations with no familiar cues or precedents</a:t>
            </a:r>
          </a:p>
        </p:txBody>
      </p:sp>
      <p:sp>
        <p:nvSpPr>
          <p:cNvPr id="10" name="Rectangular Callout 9"/>
          <p:cNvSpPr/>
          <p:nvPr/>
        </p:nvSpPr>
        <p:spPr>
          <a:xfrm>
            <a:off x="8163188" y="4788450"/>
            <a:ext cx="3168352" cy="1637749"/>
          </a:xfrm>
          <a:prstGeom prst="wedgeRectCallout">
            <a:avLst>
              <a:gd name="adj1" fmla="val -61448"/>
              <a:gd name="adj2" fmla="val -83122"/>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Arial" panose="020B0604020202020204" pitchFamily="34" charset="0"/>
                <a:cs typeface="Arial" panose="020B0604020202020204" pitchFamily="34" charset="0"/>
              </a:rPr>
              <a:t>Multiple stakeholders - rarely the responsibility of one organisation or team</a:t>
            </a:r>
          </a:p>
        </p:txBody>
      </p:sp>
      <p:sp>
        <p:nvSpPr>
          <p:cNvPr id="11" name="Rectangular Callout 10"/>
          <p:cNvSpPr/>
          <p:nvPr/>
        </p:nvSpPr>
        <p:spPr>
          <a:xfrm>
            <a:off x="3023659" y="5497132"/>
            <a:ext cx="4261296" cy="1146201"/>
          </a:xfrm>
          <a:prstGeom prst="wedgeRectCallout">
            <a:avLst>
              <a:gd name="adj1" fmla="val 22398"/>
              <a:gd name="adj2" fmla="val -7035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a:solidFill>
                  <a:schemeClr val="tx1"/>
                </a:solidFill>
                <a:latin typeface="Arial" panose="020B0604020202020204" pitchFamily="34" charset="0"/>
                <a:cs typeface="Arial" panose="020B0604020202020204" pitchFamily="34" charset="0"/>
              </a:rPr>
              <a:t>Attempts to address the problem often cause unforeseen consequences</a:t>
            </a:r>
          </a:p>
        </p:txBody>
      </p:sp>
      <p:sp>
        <p:nvSpPr>
          <p:cNvPr id="12" name="Rectangular Callout 11"/>
          <p:cNvSpPr/>
          <p:nvPr/>
        </p:nvSpPr>
        <p:spPr>
          <a:xfrm>
            <a:off x="335360" y="4212140"/>
            <a:ext cx="3360373" cy="1146201"/>
          </a:xfrm>
          <a:prstGeom prst="wedgeRectCallout">
            <a:avLst>
              <a:gd name="adj1" fmla="val 53502"/>
              <a:gd name="adj2" fmla="val -75779"/>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GB" sz="2400" dirty="0">
                <a:solidFill>
                  <a:schemeClr val="tx1"/>
                </a:solidFill>
                <a:latin typeface="Arial" panose="020B0604020202020204" pitchFamily="34" charset="0"/>
                <a:cs typeface="Arial" panose="020B0604020202020204" pitchFamily="34" charset="0"/>
              </a:rPr>
              <a:t>Often unstable - the problem keeps evolving</a:t>
            </a:r>
          </a:p>
        </p:txBody>
      </p:sp>
      <p:sp>
        <p:nvSpPr>
          <p:cNvPr id="13" name="Rectangular Callout 12"/>
          <p:cNvSpPr/>
          <p:nvPr/>
        </p:nvSpPr>
        <p:spPr>
          <a:xfrm>
            <a:off x="335360" y="1499659"/>
            <a:ext cx="3665140" cy="873224"/>
          </a:xfrm>
          <a:prstGeom prst="wedgeRectCallout">
            <a:avLst>
              <a:gd name="adj1" fmla="val 48659"/>
              <a:gd name="adj2" fmla="val 7500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GB" sz="2400" dirty="0">
                <a:solidFill>
                  <a:schemeClr val="tx1"/>
                </a:solidFill>
                <a:latin typeface="Arial" panose="020B0604020202020204" pitchFamily="34" charset="0"/>
                <a:cs typeface="Arial" panose="020B0604020202020204" pitchFamily="34" charset="0"/>
              </a:rPr>
              <a:t>Have no clear solution and may never be solved</a:t>
            </a:r>
          </a:p>
        </p:txBody>
      </p:sp>
    </p:spTree>
    <p:extLst>
      <p:ext uri="{BB962C8B-B14F-4D97-AF65-F5344CB8AC3E}">
        <p14:creationId xmlns:p14="http://schemas.microsoft.com/office/powerpoint/2010/main" val="1939681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D4015E-5858-4D15-B9D6-B04815EFBECC}"/>
              </a:ext>
            </a:extLst>
          </p:cNvPr>
          <p:cNvPicPr>
            <a:picLocks noChangeAspect="1"/>
          </p:cNvPicPr>
          <p:nvPr/>
        </p:nvPicPr>
        <p:blipFill>
          <a:blip r:embed="rId3"/>
          <a:stretch>
            <a:fillRect/>
          </a:stretch>
        </p:blipFill>
        <p:spPr>
          <a:xfrm>
            <a:off x="1826983" y="643466"/>
            <a:ext cx="8538034" cy="5571067"/>
          </a:xfrm>
          <a:prstGeom prst="rect">
            <a:avLst/>
          </a:prstGeom>
        </p:spPr>
      </p:pic>
    </p:spTree>
    <p:extLst>
      <p:ext uri="{BB962C8B-B14F-4D97-AF65-F5344CB8AC3E}">
        <p14:creationId xmlns:p14="http://schemas.microsoft.com/office/powerpoint/2010/main" val="3139434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s://miro.medium.com/max/1440/1*ttrI5ykFI2OvmzrFCwZs3Q.jpeg"/>
          <p:cNvPicPr/>
          <p:nvPr/>
        </p:nvPicPr>
        <p:blipFill>
          <a:blip r:embed="rId3">
            <a:extLst>
              <a:ext uri="{28A0092B-C50C-407E-A947-70E740481C1C}">
                <a14:useLocalDpi xmlns:a14="http://schemas.microsoft.com/office/drawing/2010/main" val="0"/>
              </a:ext>
            </a:extLst>
          </a:blip>
          <a:srcRect/>
          <a:stretch>
            <a:fillRect/>
          </a:stretch>
        </p:blipFill>
        <p:spPr bwMode="auto">
          <a:xfrm>
            <a:off x="2157413" y="271387"/>
            <a:ext cx="7833610" cy="5800875"/>
          </a:xfrm>
          <a:prstGeom prst="rect">
            <a:avLst/>
          </a:prstGeom>
          <a:noFill/>
          <a:ln>
            <a:noFill/>
          </a:ln>
        </p:spPr>
      </p:pic>
      <p:sp>
        <p:nvSpPr>
          <p:cNvPr id="3" name="Rectangle 2"/>
          <p:cNvSpPr/>
          <p:nvPr/>
        </p:nvSpPr>
        <p:spPr>
          <a:xfrm>
            <a:off x="3886950" y="271387"/>
            <a:ext cx="5942849" cy="5005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62846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8">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social networking or distancing concept - people networks stock pictures, royalty-free photos &amp; images">
            <a:extLst>
              <a:ext uri="{FF2B5EF4-FFF2-40B4-BE49-F238E27FC236}">
                <a16:creationId xmlns:a16="http://schemas.microsoft.com/office/drawing/2014/main" id="{DBD6B1B9-9315-4BFD-A3E5-1CB7554FCC22}"/>
              </a:ext>
            </a:extLst>
          </p:cNvPr>
          <p:cNvPicPr/>
          <p:nvPr/>
        </p:nvPicPr>
        <p:blipFill rotWithShape="1">
          <a:blip r:embed="rId3">
            <a:extLst>
              <a:ext uri="{28A0092B-C50C-407E-A947-70E740481C1C}">
                <a14:useLocalDpi xmlns:a14="http://schemas.microsoft.com/office/drawing/2010/main" val="0"/>
              </a:ext>
            </a:extLst>
          </a:blip>
          <a:srcRect t="9091" r="23298"/>
          <a:stretch/>
        </p:blipFill>
        <p:spPr bwMode="auto">
          <a:xfrm>
            <a:off x="3523488" y="10"/>
            <a:ext cx="8668512" cy="6857990"/>
          </a:xfrm>
          <a:prstGeom prst="rect">
            <a:avLst/>
          </a:prstGeom>
          <a:noFill/>
        </p:spPr>
      </p:pic>
      <p:sp>
        <p:nvSpPr>
          <p:cNvPr id="20" name="Rectangle 10">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BF5EAFEB-9B28-4485-BEE9-76ABFC5BA4D3}"/>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kumimoji="0" lang="en-US" sz="4800" i="0" u="none" strike="noStrike" cap="none" spc="0" normalizeH="0" baseline="0" noProof="0">
                <a:ln>
                  <a:noFill/>
                </a:ln>
                <a:effectLst/>
                <a:uLnTx/>
                <a:uFillTx/>
              </a:rPr>
              <a:t>Four Practices of Network Leaders</a:t>
            </a:r>
            <a:endParaRPr lang="en-US" sz="4800"/>
          </a:p>
        </p:txBody>
      </p:sp>
      <p:sp>
        <p:nvSpPr>
          <p:cNvPr id="2" name="Text Placeholder 1">
            <a:extLst>
              <a:ext uri="{FF2B5EF4-FFF2-40B4-BE49-F238E27FC236}">
                <a16:creationId xmlns:a16="http://schemas.microsoft.com/office/drawing/2014/main" id="{244FC4A7-D98C-4B3B-BDE1-A43A51AC0F36}"/>
              </a:ext>
            </a:extLst>
          </p:cNvPr>
          <p:cNvSpPr>
            <a:spLocks noGrp="1"/>
          </p:cNvSpPr>
          <p:nvPr>
            <p:ph type="body" idx="1"/>
          </p:nvPr>
        </p:nvSpPr>
        <p:spPr>
          <a:xfrm>
            <a:off x="477980" y="4872922"/>
            <a:ext cx="4023359" cy="1341107"/>
          </a:xfrm>
        </p:spPr>
        <p:txBody>
          <a:bodyPr vert="horz" lIns="91440" tIns="45720" rIns="91440" bIns="45720" rtlCol="0">
            <a:normAutofit fontScale="92500" lnSpcReduction="20000"/>
          </a:bodyPr>
          <a:lstStyle/>
          <a:p>
            <a:pPr marL="457200" indent="-457200">
              <a:buAutoNum type="arabicPeriod"/>
            </a:pPr>
            <a:r>
              <a:rPr lang="en-US" sz="2000" dirty="0"/>
              <a:t>Understanding the Social System</a:t>
            </a:r>
          </a:p>
          <a:p>
            <a:pPr marL="457200" indent="-457200">
              <a:buAutoNum type="arabicPeriod"/>
            </a:pPr>
            <a:r>
              <a:rPr lang="en-US" sz="2000" dirty="0"/>
              <a:t>Convening Power</a:t>
            </a:r>
          </a:p>
          <a:p>
            <a:pPr marL="457200" indent="-457200">
              <a:buAutoNum type="arabicPeriod"/>
            </a:pPr>
            <a:r>
              <a:rPr lang="en-US" sz="2000" dirty="0"/>
              <a:t>Leading Beyond Formal Authority</a:t>
            </a:r>
          </a:p>
          <a:p>
            <a:pPr marL="457200" indent="-457200">
              <a:buAutoNum type="arabicPeriod"/>
            </a:pPr>
            <a:r>
              <a:rPr lang="en-US" sz="2000" dirty="0"/>
              <a:t>Restless Persuasion</a:t>
            </a:r>
          </a:p>
        </p:txBody>
      </p:sp>
      <p:sp>
        <p:nvSpPr>
          <p:cNvPr id="21"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2"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1500191"/>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6782F5C8-4C00-4969-8DF9-D99516656A51}"/>
              </a:ext>
            </a:extLst>
          </p:cNvPr>
          <p:cNvPicPr>
            <a:picLocks noChangeAspect="1"/>
          </p:cNvPicPr>
          <p:nvPr/>
        </p:nvPicPr>
        <p:blipFill rotWithShape="1">
          <a:blip r:embed="rId3">
            <a:extLst>
              <a:ext uri="{28A0092B-C50C-407E-A947-70E740481C1C}">
                <a14:useLocalDpi xmlns:a14="http://schemas.microsoft.com/office/drawing/2010/main" val="0"/>
              </a:ext>
            </a:extLst>
          </a:blip>
          <a:srcRect l="6449" t="9091" r="33224" b="1"/>
          <a:stretch/>
        </p:blipFill>
        <p:spPr>
          <a:xfrm>
            <a:off x="3523488" y="10"/>
            <a:ext cx="8668512" cy="6857990"/>
          </a:xfrm>
          <a:prstGeom prst="rect">
            <a:avLst/>
          </a:prstGeom>
        </p:spPr>
      </p:pic>
      <p:sp>
        <p:nvSpPr>
          <p:cNvPr id="12" name="Rectangle 11">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itle 1"/>
          <p:cNvSpPr txBox="1">
            <a:spLocks/>
          </p:cNvSpPr>
          <p:nvPr/>
        </p:nvSpPr>
        <p:spPr>
          <a:xfrm>
            <a:off x="467451" y="1447546"/>
            <a:ext cx="4256949" cy="2991416"/>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Understanding the Social System</a:t>
            </a:r>
          </a:p>
        </p:txBody>
      </p:sp>
    </p:spTree>
    <p:extLst>
      <p:ext uri="{BB962C8B-B14F-4D97-AF65-F5344CB8AC3E}">
        <p14:creationId xmlns:p14="http://schemas.microsoft.com/office/powerpoint/2010/main" val="3186129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7A1D9-6DBC-433A-BA76-3D11C3546DF3}"/>
              </a:ext>
            </a:extLst>
          </p:cNvPr>
          <p:cNvSpPr>
            <a:spLocks noGrp="1"/>
          </p:cNvSpPr>
          <p:nvPr>
            <p:ph type="title"/>
          </p:nvPr>
        </p:nvSpPr>
        <p:spPr>
          <a:xfrm>
            <a:off x="634175" y="4613666"/>
            <a:ext cx="10923638" cy="1317643"/>
          </a:xfrm>
        </p:spPr>
        <p:txBody>
          <a:bodyPr vert="horz" lIns="91440" tIns="45720" rIns="91440" bIns="45720" rtlCol="0" anchor="b">
            <a:normAutofit/>
          </a:bodyPr>
          <a:lstStyle/>
          <a:p>
            <a:pPr algn="ctr"/>
            <a:r>
              <a:rPr lang="en-US" sz="4800" kern="1200" dirty="0">
                <a:solidFill>
                  <a:schemeClr val="tx1"/>
                </a:solidFill>
                <a:latin typeface="Arial" panose="020B0604020202020204" pitchFamily="34" charset="0"/>
                <a:cs typeface="Arial" panose="020B0604020202020204" pitchFamily="34" charset="0"/>
              </a:rPr>
              <a:t>Connection and Contagion</a:t>
            </a:r>
          </a:p>
        </p:txBody>
      </p:sp>
      <p:pic>
        <p:nvPicPr>
          <p:cNvPr id="3" name="Picture 2" descr="http://www.fine-art.com/members/39499/images/File784872798038724.jpg">
            <a:extLst>
              <a:ext uri="{FF2B5EF4-FFF2-40B4-BE49-F238E27FC236}">
                <a16:creationId xmlns:a16="http://schemas.microsoft.com/office/drawing/2014/main" id="{3BADDF98-52E1-4CDA-AFE4-1BF2547EF0A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707" r="14619" b="2"/>
          <a:stretch/>
        </p:blipFill>
        <p:spPr bwMode="auto">
          <a:xfrm>
            <a:off x="20" y="10"/>
            <a:ext cx="6095974" cy="425252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Placeholder 4" descr="http://www.aarambhlife.com/wp-content/uploads/2015/09/meysenAV_sneeze.jpg">
            <a:extLst>
              <a:ext uri="{FF2B5EF4-FFF2-40B4-BE49-F238E27FC236}">
                <a16:creationId xmlns:a16="http://schemas.microsoft.com/office/drawing/2014/main" id="{18F50413-10DD-48D2-AAF5-C11658E51B8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4344" b="2938"/>
          <a:stretch/>
        </p:blipFill>
        <p:spPr bwMode="auto">
          <a:xfrm>
            <a:off x="6095999" y="-681"/>
            <a:ext cx="6096001" cy="4253215"/>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8">
            <a:extLst>
              <a:ext uri="{FF2B5EF4-FFF2-40B4-BE49-F238E27FC236}">
                <a16:creationId xmlns:a16="http://schemas.microsoft.com/office/drawing/2014/main" id="{EBAD6A72-88E8-42F7-88B9-CAF744536BE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6000" y="-680"/>
            <a:ext cx="0" cy="4242816"/>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0">
            <a:extLst>
              <a:ext uri="{FF2B5EF4-FFF2-40B4-BE49-F238E27FC236}">
                <a16:creationId xmlns:a16="http://schemas.microsoft.com/office/drawing/2014/main" id="{C800968E-0A99-46C4-A9B2-6A63AC66F4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 y="4242136"/>
            <a:ext cx="12192002" cy="0"/>
          </a:xfrm>
          <a:prstGeom prst="line">
            <a:avLst/>
          </a:prstGeom>
          <a:ln w="1016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9713945"/>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OTAL_Webinar-Understand_the_System_Final" id="{F49B4162-BA3C-4FAF-9362-32E8B2FF55C0}" vid="{A1C5A38B-9A98-4276-9727-488F9B82264E}"/>
    </a:ext>
  </a:ext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856</TotalTime>
  <Words>1806</Words>
  <Application>Microsoft Office PowerPoint</Application>
  <PresentationFormat>Widescreen</PresentationFormat>
  <Paragraphs>213</Paragraphs>
  <Slides>34</Slides>
  <Notes>34</Notes>
  <HiddenSlides>0</HiddenSlides>
  <MMClips>0</MMClips>
  <ScaleCrop>false</ScaleCrop>
  <HeadingPairs>
    <vt:vector size="6" baseType="variant">
      <vt:variant>
        <vt:lpstr>Fonts Used</vt:lpstr>
      </vt:variant>
      <vt:variant>
        <vt:i4>4</vt:i4>
      </vt:variant>
      <vt:variant>
        <vt:lpstr>Theme</vt:lpstr>
      </vt:variant>
      <vt:variant>
        <vt:i4>6</vt:i4>
      </vt:variant>
      <vt:variant>
        <vt:lpstr>Slide Titles</vt:lpstr>
      </vt:variant>
      <vt:variant>
        <vt:i4>34</vt:i4>
      </vt:variant>
    </vt:vector>
  </HeadingPairs>
  <TitlesOfParts>
    <vt:vector size="44" baseType="lpstr">
      <vt:lpstr>Arial</vt:lpstr>
      <vt:lpstr>Calibri</vt:lpstr>
      <vt:lpstr>Calibri Light</vt:lpstr>
      <vt:lpstr>MetaBook-Roman</vt:lpstr>
      <vt:lpstr>Office Theme</vt:lpstr>
      <vt:lpstr>2_Office Theme</vt:lpstr>
      <vt:lpstr>3_Office Theme</vt:lpstr>
      <vt:lpstr>4_Office Theme</vt:lpstr>
      <vt:lpstr>5_Office Theme</vt:lpstr>
      <vt:lpstr>1_Office Theme</vt:lpstr>
      <vt:lpstr>PowerPoint Presentation</vt:lpstr>
      <vt:lpstr>Network Leadership: Navigating and Shaping Our Interconnected World</vt:lpstr>
      <vt:lpstr>PowerPoint Presentation</vt:lpstr>
      <vt:lpstr>Wicked Problems</vt:lpstr>
      <vt:lpstr>PowerPoint Presentation</vt:lpstr>
      <vt:lpstr>PowerPoint Presentation</vt:lpstr>
      <vt:lpstr>Four Practices of Network Leaders</vt:lpstr>
      <vt:lpstr>PowerPoint Presentation</vt:lpstr>
      <vt:lpstr>Connection and Contagion</vt:lpstr>
      <vt:lpstr>Social Capital – The Power of Connection</vt:lpstr>
      <vt:lpstr>PowerPoint Presentation</vt:lpstr>
      <vt:lpstr>Benefits of Understanding Social Networks</vt:lpstr>
      <vt:lpstr>Convening Power</vt:lpstr>
      <vt:lpstr>PowerPoint Presentation</vt:lpstr>
      <vt:lpstr>Leading with Stories</vt:lpstr>
      <vt:lpstr>Leading Beyond Authority</vt:lpstr>
      <vt:lpstr>PowerPoint Presentation</vt:lpstr>
      <vt:lpstr>Trust = Competence + Integrity</vt:lpstr>
      <vt:lpstr>How to lead beyond authority?</vt:lpstr>
      <vt:lpstr>Leading from a Different Place - Polymaths</vt:lpstr>
      <vt:lpstr>Managerial Irreverence</vt:lpstr>
      <vt:lpstr>Restless Persuasion</vt:lpstr>
      <vt:lpstr>Organisational Antibodies</vt:lpstr>
      <vt:lpstr>Comfortable in Chaos</vt:lpstr>
      <vt:lpstr>Being unreasonable… with a smile</vt:lpstr>
      <vt:lpstr>PowerPoint Presentation</vt:lpstr>
      <vt:lpstr>Research</vt:lpstr>
      <vt:lpstr>Research Questions and Objectives</vt:lpstr>
      <vt:lpstr>Case Studies of Network Leaders</vt:lpstr>
      <vt:lpstr>Understanding the System</vt:lpstr>
      <vt:lpstr>Convening Power</vt:lpstr>
      <vt:lpstr>Leading Beyond Authority</vt:lpstr>
      <vt:lpstr>Restless Persuasion</vt:lpstr>
      <vt:lpstr>Questions, Observations and Comments?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Wright</dc:creator>
  <cp:lastModifiedBy>Whitehead, James</cp:lastModifiedBy>
  <cp:revision>30</cp:revision>
  <dcterms:created xsi:type="dcterms:W3CDTF">2020-05-18T12:52:45Z</dcterms:created>
  <dcterms:modified xsi:type="dcterms:W3CDTF">2021-05-14T09:14:56Z</dcterms:modified>
</cp:coreProperties>
</file>