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11"/>
  </p:notesMasterIdLst>
  <p:sldIdLst>
    <p:sldId id="257" r:id="rId3"/>
    <p:sldId id="264" r:id="rId4"/>
    <p:sldId id="717" r:id="rId5"/>
    <p:sldId id="730" r:id="rId6"/>
    <p:sldId id="265" r:id="rId7"/>
    <p:sldId id="734" r:id="rId8"/>
    <p:sldId id="735" r:id="rId9"/>
    <p:sldId id="729" r:id="rId10"/>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758" userDrawn="1">
          <p15:clr>
            <a:srgbClr val="A4A3A4"/>
          </p15:clr>
        </p15:guide>
        <p15:guide id="2" pos="453" userDrawn="1">
          <p15:clr>
            <a:srgbClr val="A4A3A4"/>
          </p15:clr>
        </p15:guide>
        <p15:guide id="3" orient="horz" pos="2841">
          <p15:clr>
            <a:srgbClr val="A4A3A4"/>
          </p15:clr>
        </p15:guide>
        <p15:guide id="4" orient="horz" pos="940" userDrawn="1">
          <p15:clr>
            <a:srgbClr val="A4A3A4"/>
          </p15:clr>
        </p15:guide>
        <p15:guide id="5" pos="9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7DB1"/>
    <a:srgbClr val="1E2144"/>
    <a:srgbClr val="FFCC00"/>
    <a:srgbClr val="22254D"/>
    <a:srgbClr val="3E5E85"/>
    <a:srgbClr val="391E64"/>
    <a:srgbClr val="34769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1533" autoAdjust="0"/>
  </p:normalViewPr>
  <p:slideViewPr>
    <p:cSldViewPr snapToGrid="0">
      <p:cViewPr varScale="1">
        <p:scale>
          <a:sx n="92" d="100"/>
          <a:sy n="92" d="100"/>
        </p:scale>
        <p:origin x="1186" y="72"/>
      </p:cViewPr>
      <p:guideLst>
        <p:guide orient="horz" pos="758"/>
        <p:guide pos="453"/>
        <p:guide orient="horz" pos="2841"/>
        <p:guide orient="horz" pos="940"/>
        <p:guide pos="952"/>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9200CD-4512-4141-9095-145FA6F46964}" type="datetimeFigureOut">
              <a:rPr lang="en-US" smtClean="0"/>
              <a:t>5/5/2020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181AFC-20C7-374D-813F-34B6D00FDA48}" type="slidenum">
              <a:rPr lang="en-US" smtClean="0"/>
              <a:t>‹#›</a:t>
            </a:fld>
            <a:endParaRPr lang="en-US"/>
          </a:p>
        </p:txBody>
      </p:sp>
    </p:spTree>
    <p:extLst>
      <p:ext uri="{BB962C8B-B14F-4D97-AF65-F5344CB8AC3E}">
        <p14:creationId xmlns:p14="http://schemas.microsoft.com/office/powerpoint/2010/main" val="11251659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a:extLst>
              <a:ext uri="{FF2B5EF4-FFF2-40B4-BE49-F238E27FC236}">
                <a16:creationId xmlns:a16="http://schemas.microsoft.com/office/drawing/2014/main" id="{B3C47D24-5DD5-594A-92FA-613AD7B6264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a:extLst>
              <a:ext uri="{FF2B5EF4-FFF2-40B4-BE49-F238E27FC236}">
                <a16:creationId xmlns:a16="http://schemas.microsoft.com/office/drawing/2014/main" id="{F56A68B9-A024-D147-8613-5959C2E2EC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Title page</a:t>
            </a:r>
          </a:p>
        </p:txBody>
      </p:sp>
      <p:sp>
        <p:nvSpPr>
          <p:cNvPr id="48131" name="Slide Number Placeholder 3">
            <a:extLst>
              <a:ext uri="{FF2B5EF4-FFF2-40B4-BE49-F238E27FC236}">
                <a16:creationId xmlns:a16="http://schemas.microsoft.com/office/drawing/2014/main" id="{559D5F72-689F-0B48-B6FE-D5A9F85013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ＭＳ Ｐゴシック" panose="020B0600070205080204" pitchFamily="34" charset="-128"/>
              </a:defRPr>
            </a:lvl1pPr>
            <a:lvl2pPr marL="742950" indent="-285750">
              <a:defRPr>
                <a:solidFill>
                  <a:schemeClr val="tx1"/>
                </a:solidFill>
                <a:latin typeface="Calibri" panose="020F0502020204030204" pitchFamily="34" charset="0"/>
                <a:ea typeface="ＭＳ Ｐゴシック" panose="020B0600070205080204" pitchFamily="34" charset="-128"/>
              </a:defRPr>
            </a:lvl2pPr>
            <a:lvl3pPr marL="1143000" indent="-228600">
              <a:defRPr>
                <a:solidFill>
                  <a:schemeClr val="tx1"/>
                </a:solidFill>
                <a:latin typeface="Calibri" panose="020F0502020204030204" pitchFamily="34" charset="0"/>
                <a:ea typeface="ＭＳ Ｐゴシック" panose="020B0600070205080204" pitchFamily="34" charset="-128"/>
              </a:defRPr>
            </a:lvl3pPr>
            <a:lvl4pPr marL="1600200" indent="-228600">
              <a:defRPr>
                <a:solidFill>
                  <a:schemeClr val="tx1"/>
                </a:solidFill>
                <a:latin typeface="Calibri" panose="020F0502020204030204" pitchFamily="34" charset="0"/>
                <a:ea typeface="ＭＳ Ｐゴシック" panose="020B0600070205080204" pitchFamily="34" charset="-128"/>
              </a:defRPr>
            </a:lvl4pPr>
            <a:lvl5pPr marL="2057400" indent="-228600">
              <a:defRPr>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2095581A-12FD-F94E-BD40-9518E530096D}"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Rectangle 4">
            <a:extLst>
              <a:ext uri="{FF2B5EF4-FFF2-40B4-BE49-F238E27FC236}">
                <a16:creationId xmlns:a16="http://schemas.microsoft.com/office/drawing/2014/main" id="{C0571961-076B-4461-A255-5AF232C6FB7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9CF0D546-AB6E-41A6-AB02-FD9BB238E63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B525ED93-5C93-4130-B996-5A77EAD01E1D}"/>
              </a:ext>
            </a:extLst>
          </p:cNvPr>
          <p:cNvSpPr>
            <a:spLocks noGrp="1" noChangeArrowheads="1"/>
          </p:cNvSpPr>
          <p:nvPr>
            <p:ph type="sldNum" sz="quarter" idx="12"/>
          </p:nvPr>
        </p:nvSpPr>
        <p:spPr>
          <a:ln/>
        </p:spPr>
        <p:txBody>
          <a:bodyPr/>
          <a:lstStyle>
            <a:lvl1pPr>
              <a:defRPr/>
            </a:lvl1pPr>
          </a:lstStyle>
          <a:p>
            <a:pPr>
              <a:defRPr/>
            </a:pPr>
            <a:fld id="{2BDDB3D3-FC8D-4047-BB48-DE31AB259895}" type="slidenum">
              <a:rPr lang="en-GB" altLang="en-US"/>
              <a:pPr>
                <a:defRPr/>
              </a:pPr>
              <a:t>‹#›</a:t>
            </a:fld>
            <a:endParaRPr lang="en-GB" altLang="en-US"/>
          </a:p>
        </p:txBody>
      </p:sp>
    </p:spTree>
    <p:extLst>
      <p:ext uri="{BB962C8B-B14F-4D97-AF65-F5344CB8AC3E}">
        <p14:creationId xmlns:p14="http://schemas.microsoft.com/office/powerpoint/2010/main" val="1298337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DE25172A-FB62-4794-BBF3-D2075F306930}"/>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50725EB3-1761-441D-97A2-8B7EB53D26F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A1185D2C-A2EB-4171-9BAE-F02A332B907A}"/>
              </a:ext>
            </a:extLst>
          </p:cNvPr>
          <p:cNvSpPr>
            <a:spLocks noGrp="1" noChangeArrowheads="1"/>
          </p:cNvSpPr>
          <p:nvPr>
            <p:ph type="sldNum" sz="quarter" idx="12"/>
          </p:nvPr>
        </p:nvSpPr>
        <p:spPr>
          <a:ln/>
        </p:spPr>
        <p:txBody>
          <a:bodyPr/>
          <a:lstStyle>
            <a:lvl1pPr>
              <a:defRPr/>
            </a:lvl1pPr>
          </a:lstStyle>
          <a:p>
            <a:pPr>
              <a:defRPr/>
            </a:pPr>
            <a:fld id="{AD5649C7-E50B-44B5-9237-75AF036D21B6}" type="slidenum">
              <a:rPr lang="en-GB" altLang="en-US"/>
              <a:pPr>
                <a:defRPr/>
              </a:pPr>
              <a:t>‹#›</a:t>
            </a:fld>
            <a:endParaRPr lang="en-GB" altLang="en-US"/>
          </a:p>
        </p:txBody>
      </p:sp>
    </p:spTree>
    <p:extLst>
      <p:ext uri="{BB962C8B-B14F-4D97-AF65-F5344CB8AC3E}">
        <p14:creationId xmlns:p14="http://schemas.microsoft.com/office/powerpoint/2010/main" val="572582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2ED8614-FB76-45AD-B2A2-69B8EE10F4E1}"/>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6F013CEC-98CA-40F8-AE12-82552ADA809D}"/>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1F0B78F1-744A-4BD2-8CC7-97F06476312C}"/>
              </a:ext>
            </a:extLst>
          </p:cNvPr>
          <p:cNvSpPr>
            <a:spLocks noGrp="1" noChangeArrowheads="1"/>
          </p:cNvSpPr>
          <p:nvPr>
            <p:ph type="sldNum" sz="quarter" idx="12"/>
          </p:nvPr>
        </p:nvSpPr>
        <p:spPr>
          <a:ln/>
        </p:spPr>
        <p:txBody>
          <a:bodyPr/>
          <a:lstStyle>
            <a:lvl1pPr>
              <a:defRPr/>
            </a:lvl1pPr>
          </a:lstStyle>
          <a:p>
            <a:pPr>
              <a:defRPr/>
            </a:pPr>
            <a:fld id="{637775D2-9C53-4B26-970A-8789DD41FA7F}" type="slidenum">
              <a:rPr lang="en-GB" altLang="en-US"/>
              <a:pPr>
                <a:defRPr/>
              </a:pPr>
              <a:t>‹#›</a:t>
            </a:fld>
            <a:endParaRPr lang="en-GB" altLang="en-US"/>
          </a:p>
        </p:txBody>
      </p:sp>
    </p:spTree>
    <p:extLst>
      <p:ext uri="{BB962C8B-B14F-4D97-AF65-F5344CB8AC3E}">
        <p14:creationId xmlns:p14="http://schemas.microsoft.com/office/powerpoint/2010/main" val="3037493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C749058-6D18-2440-9355-39D23FE9D1C6}"/>
              </a:ext>
            </a:extLst>
          </p:cNvPr>
          <p:cNvSpPr>
            <a:spLocks noGrp="1"/>
          </p:cNvSpPr>
          <p:nvPr>
            <p:ph type="dt" sz="half" idx="10"/>
          </p:nvPr>
        </p:nvSpPr>
        <p:spPr/>
        <p:txBody>
          <a:bodyPr/>
          <a:lstStyle>
            <a:lvl1pPr>
              <a:defRPr/>
            </a:lvl1pPr>
          </a:lstStyle>
          <a:p>
            <a:pPr>
              <a:defRPr/>
            </a:pPr>
            <a:fld id="{C192C0A8-092F-6540-AB60-FEEB2F71A318}" type="datetimeFigureOut">
              <a:rPr lang="en-US"/>
              <a:pPr>
                <a:defRPr/>
              </a:pPr>
              <a:t>5/5/2020</a:t>
            </a:fld>
            <a:endParaRPr lang="en-US"/>
          </a:p>
        </p:txBody>
      </p:sp>
      <p:sp>
        <p:nvSpPr>
          <p:cNvPr id="5" name="Footer Placeholder 4">
            <a:extLst>
              <a:ext uri="{FF2B5EF4-FFF2-40B4-BE49-F238E27FC236}">
                <a16:creationId xmlns:a16="http://schemas.microsoft.com/office/drawing/2014/main" id="{63C50341-92E6-994F-A35A-3C41D2414A5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4A3022-8754-B54E-9D3A-7A3FDD05EAF6}"/>
              </a:ext>
            </a:extLst>
          </p:cNvPr>
          <p:cNvSpPr>
            <a:spLocks noGrp="1"/>
          </p:cNvSpPr>
          <p:nvPr>
            <p:ph type="sldNum" sz="quarter" idx="12"/>
          </p:nvPr>
        </p:nvSpPr>
        <p:spPr/>
        <p:txBody>
          <a:bodyPr/>
          <a:lstStyle>
            <a:lvl1pPr>
              <a:defRPr/>
            </a:lvl1pPr>
          </a:lstStyle>
          <a:p>
            <a:pPr>
              <a:defRPr/>
            </a:pPr>
            <a:fld id="{785C02F5-E6E1-A04E-8250-EB2A9A7E7CD2}" type="slidenum">
              <a:rPr lang="en-US"/>
              <a:pPr>
                <a:defRPr/>
              </a:pPr>
              <a:t>‹#›</a:t>
            </a:fld>
            <a:endParaRPr lang="en-US"/>
          </a:p>
        </p:txBody>
      </p:sp>
    </p:spTree>
    <p:extLst>
      <p:ext uri="{BB962C8B-B14F-4D97-AF65-F5344CB8AC3E}">
        <p14:creationId xmlns:p14="http://schemas.microsoft.com/office/powerpoint/2010/main" val="32710298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8ED76D-2765-5B43-862E-A413C49F17B3}"/>
              </a:ext>
            </a:extLst>
          </p:cNvPr>
          <p:cNvSpPr>
            <a:spLocks noGrp="1"/>
          </p:cNvSpPr>
          <p:nvPr>
            <p:ph type="dt" sz="half" idx="10"/>
          </p:nvPr>
        </p:nvSpPr>
        <p:spPr/>
        <p:txBody>
          <a:bodyPr/>
          <a:lstStyle>
            <a:lvl1pPr>
              <a:defRPr/>
            </a:lvl1pPr>
          </a:lstStyle>
          <a:p>
            <a:pPr>
              <a:defRPr/>
            </a:pPr>
            <a:fld id="{66D4CF19-EDD8-5C4B-8216-324C7DA77862}" type="datetimeFigureOut">
              <a:rPr lang="en-US"/>
              <a:pPr>
                <a:defRPr/>
              </a:pPr>
              <a:t>5/5/2020</a:t>
            </a:fld>
            <a:endParaRPr lang="en-US"/>
          </a:p>
        </p:txBody>
      </p:sp>
      <p:sp>
        <p:nvSpPr>
          <p:cNvPr id="5" name="Footer Placeholder 4">
            <a:extLst>
              <a:ext uri="{FF2B5EF4-FFF2-40B4-BE49-F238E27FC236}">
                <a16:creationId xmlns:a16="http://schemas.microsoft.com/office/drawing/2014/main" id="{1F99E57F-2AF0-1040-B088-B6BA2712D17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BDE4CBA-495F-DB47-9564-C6A35CBF354D}"/>
              </a:ext>
            </a:extLst>
          </p:cNvPr>
          <p:cNvSpPr>
            <a:spLocks noGrp="1"/>
          </p:cNvSpPr>
          <p:nvPr>
            <p:ph type="sldNum" sz="quarter" idx="12"/>
          </p:nvPr>
        </p:nvSpPr>
        <p:spPr/>
        <p:txBody>
          <a:bodyPr/>
          <a:lstStyle>
            <a:lvl1pPr>
              <a:defRPr/>
            </a:lvl1pPr>
          </a:lstStyle>
          <a:p>
            <a:pPr>
              <a:defRPr/>
            </a:pPr>
            <a:fld id="{19BE4368-EAE7-754D-AD7D-8FFD783D124B}" type="slidenum">
              <a:rPr lang="en-US"/>
              <a:pPr>
                <a:defRPr/>
              </a:pPr>
              <a:t>‹#›</a:t>
            </a:fld>
            <a:endParaRPr lang="en-US"/>
          </a:p>
        </p:txBody>
      </p:sp>
    </p:spTree>
    <p:extLst>
      <p:ext uri="{BB962C8B-B14F-4D97-AF65-F5344CB8AC3E}">
        <p14:creationId xmlns:p14="http://schemas.microsoft.com/office/powerpoint/2010/main" val="3591989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88D1CD7-9F00-D04A-9CEC-0DCF2CA2DA85}"/>
              </a:ext>
            </a:extLst>
          </p:cNvPr>
          <p:cNvSpPr>
            <a:spLocks noGrp="1"/>
          </p:cNvSpPr>
          <p:nvPr>
            <p:ph type="dt" sz="half" idx="10"/>
          </p:nvPr>
        </p:nvSpPr>
        <p:spPr/>
        <p:txBody>
          <a:bodyPr/>
          <a:lstStyle>
            <a:lvl1pPr>
              <a:defRPr/>
            </a:lvl1pPr>
          </a:lstStyle>
          <a:p>
            <a:pPr>
              <a:defRPr/>
            </a:pPr>
            <a:fld id="{F42864B5-E451-7746-BEA5-DA5B3CA9783A}" type="datetimeFigureOut">
              <a:rPr lang="en-US"/>
              <a:pPr>
                <a:defRPr/>
              </a:pPr>
              <a:t>5/5/2020</a:t>
            </a:fld>
            <a:endParaRPr lang="en-US"/>
          </a:p>
        </p:txBody>
      </p:sp>
      <p:sp>
        <p:nvSpPr>
          <p:cNvPr id="5" name="Footer Placeholder 4">
            <a:extLst>
              <a:ext uri="{FF2B5EF4-FFF2-40B4-BE49-F238E27FC236}">
                <a16:creationId xmlns:a16="http://schemas.microsoft.com/office/drawing/2014/main" id="{EB9CF1CC-05EE-DD4D-B066-3B889E728F6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5B0E9AA-D254-A84C-83BC-0E447AAD80BF}"/>
              </a:ext>
            </a:extLst>
          </p:cNvPr>
          <p:cNvSpPr>
            <a:spLocks noGrp="1"/>
          </p:cNvSpPr>
          <p:nvPr>
            <p:ph type="sldNum" sz="quarter" idx="12"/>
          </p:nvPr>
        </p:nvSpPr>
        <p:spPr/>
        <p:txBody>
          <a:bodyPr/>
          <a:lstStyle>
            <a:lvl1pPr>
              <a:defRPr/>
            </a:lvl1pPr>
          </a:lstStyle>
          <a:p>
            <a:pPr>
              <a:defRPr/>
            </a:pPr>
            <a:fld id="{6E5D5DD1-FC33-E64D-AD5C-05FB39475F11}" type="slidenum">
              <a:rPr lang="en-US"/>
              <a:pPr>
                <a:defRPr/>
              </a:pPr>
              <a:t>‹#›</a:t>
            </a:fld>
            <a:endParaRPr lang="en-US"/>
          </a:p>
        </p:txBody>
      </p:sp>
    </p:spTree>
    <p:extLst>
      <p:ext uri="{BB962C8B-B14F-4D97-AF65-F5344CB8AC3E}">
        <p14:creationId xmlns:p14="http://schemas.microsoft.com/office/powerpoint/2010/main" val="1826110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3FDA51AB-51C0-6749-B9A0-96375A6C41E2}"/>
              </a:ext>
            </a:extLst>
          </p:cNvPr>
          <p:cNvSpPr>
            <a:spLocks noGrp="1"/>
          </p:cNvSpPr>
          <p:nvPr>
            <p:ph type="dt" sz="half" idx="10"/>
          </p:nvPr>
        </p:nvSpPr>
        <p:spPr/>
        <p:txBody>
          <a:bodyPr/>
          <a:lstStyle>
            <a:lvl1pPr>
              <a:defRPr/>
            </a:lvl1pPr>
          </a:lstStyle>
          <a:p>
            <a:pPr>
              <a:defRPr/>
            </a:pPr>
            <a:fld id="{DA6E166F-4BB7-9242-9E03-40FD4ED4D486}" type="datetimeFigureOut">
              <a:rPr lang="en-US"/>
              <a:pPr>
                <a:defRPr/>
              </a:pPr>
              <a:t>5/5/2020</a:t>
            </a:fld>
            <a:endParaRPr lang="en-US"/>
          </a:p>
        </p:txBody>
      </p:sp>
      <p:sp>
        <p:nvSpPr>
          <p:cNvPr id="6" name="Footer Placeholder 4">
            <a:extLst>
              <a:ext uri="{FF2B5EF4-FFF2-40B4-BE49-F238E27FC236}">
                <a16:creationId xmlns:a16="http://schemas.microsoft.com/office/drawing/2014/main" id="{C3746C08-34DD-FC44-B5D1-E76360B530C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DCC8921-0914-364F-8F03-EF797ADEB9B3}"/>
              </a:ext>
            </a:extLst>
          </p:cNvPr>
          <p:cNvSpPr>
            <a:spLocks noGrp="1"/>
          </p:cNvSpPr>
          <p:nvPr>
            <p:ph type="sldNum" sz="quarter" idx="12"/>
          </p:nvPr>
        </p:nvSpPr>
        <p:spPr/>
        <p:txBody>
          <a:bodyPr/>
          <a:lstStyle>
            <a:lvl1pPr>
              <a:defRPr/>
            </a:lvl1pPr>
          </a:lstStyle>
          <a:p>
            <a:pPr>
              <a:defRPr/>
            </a:pPr>
            <a:fld id="{246609C3-2B7C-A345-8C46-4BDF0B3CD1D5}" type="slidenum">
              <a:rPr lang="en-US"/>
              <a:pPr>
                <a:defRPr/>
              </a:pPr>
              <a:t>‹#›</a:t>
            </a:fld>
            <a:endParaRPr lang="en-US"/>
          </a:p>
        </p:txBody>
      </p:sp>
    </p:spTree>
    <p:extLst>
      <p:ext uri="{BB962C8B-B14F-4D97-AF65-F5344CB8AC3E}">
        <p14:creationId xmlns:p14="http://schemas.microsoft.com/office/powerpoint/2010/main" val="1389681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6CB31D1-44D0-8643-A16E-10614DA4C1D4}"/>
              </a:ext>
            </a:extLst>
          </p:cNvPr>
          <p:cNvSpPr>
            <a:spLocks noGrp="1"/>
          </p:cNvSpPr>
          <p:nvPr>
            <p:ph type="dt" sz="half" idx="10"/>
          </p:nvPr>
        </p:nvSpPr>
        <p:spPr/>
        <p:txBody>
          <a:bodyPr/>
          <a:lstStyle>
            <a:lvl1pPr>
              <a:defRPr/>
            </a:lvl1pPr>
          </a:lstStyle>
          <a:p>
            <a:pPr>
              <a:defRPr/>
            </a:pPr>
            <a:fld id="{48EDDE78-4B6C-264E-9BFE-29440FC4A240}" type="datetimeFigureOut">
              <a:rPr lang="en-US"/>
              <a:pPr>
                <a:defRPr/>
              </a:pPr>
              <a:t>5/5/2020</a:t>
            </a:fld>
            <a:endParaRPr lang="en-US"/>
          </a:p>
        </p:txBody>
      </p:sp>
      <p:sp>
        <p:nvSpPr>
          <p:cNvPr id="8" name="Footer Placeholder 4">
            <a:extLst>
              <a:ext uri="{FF2B5EF4-FFF2-40B4-BE49-F238E27FC236}">
                <a16:creationId xmlns:a16="http://schemas.microsoft.com/office/drawing/2014/main" id="{2E3BE118-8BA6-4640-A71A-991DBA98925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1A5B39F-6001-C749-8EE8-33ED32E0ED1A}"/>
              </a:ext>
            </a:extLst>
          </p:cNvPr>
          <p:cNvSpPr>
            <a:spLocks noGrp="1"/>
          </p:cNvSpPr>
          <p:nvPr>
            <p:ph type="sldNum" sz="quarter" idx="12"/>
          </p:nvPr>
        </p:nvSpPr>
        <p:spPr/>
        <p:txBody>
          <a:bodyPr/>
          <a:lstStyle>
            <a:lvl1pPr>
              <a:defRPr/>
            </a:lvl1pPr>
          </a:lstStyle>
          <a:p>
            <a:pPr>
              <a:defRPr/>
            </a:pPr>
            <a:fld id="{D3C90489-1336-9244-9640-01B2616BC2A1}" type="slidenum">
              <a:rPr lang="en-US"/>
              <a:pPr>
                <a:defRPr/>
              </a:pPr>
              <a:t>‹#›</a:t>
            </a:fld>
            <a:endParaRPr lang="en-US"/>
          </a:p>
        </p:txBody>
      </p:sp>
    </p:spTree>
    <p:extLst>
      <p:ext uri="{BB962C8B-B14F-4D97-AF65-F5344CB8AC3E}">
        <p14:creationId xmlns:p14="http://schemas.microsoft.com/office/powerpoint/2010/main" val="3324171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4E2F03D2-FC34-C34A-9917-2C931F65FADA}"/>
              </a:ext>
            </a:extLst>
          </p:cNvPr>
          <p:cNvSpPr>
            <a:spLocks noGrp="1"/>
          </p:cNvSpPr>
          <p:nvPr>
            <p:ph type="dt" sz="half" idx="10"/>
          </p:nvPr>
        </p:nvSpPr>
        <p:spPr/>
        <p:txBody>
          <a:bodyPr/>
          <a:lstStyle>
            <a:lvl1pPr>
              <a:defRPr/>
            </a:lvl1pPr>
          </a:lstStyle>
          <a:p>
            <a:pPr>
              <a:defRPr/>
            </a:pPr>
            <a:fld id="{9B20AD59-2D9C-4E49-85AF-A223AED28194}" type="datetimeFigureOut">
              <a:rPr lang="en-US"/>
              <a:pPr>
                <a:defRPr/>
              </a:pPr>
              <a:t>5/5/2020</a:t>
            </a:fld>
            <a:endParaRPr lang="en-US"/>
          </a:p>
        </p:txBody>
      </p:sp>
      <p:sp>
        <p:nvSpPr>
          <p:cNvPr id="4" name="Footer Placeholder 4">
            <a:extLst>
              <a:ext uri="{FF2B5EF4-FFF2-40B4-BE49-F238E27FC236}">
                <a16:creationId xmlns:a16="http://schemas.microsoft.com/office/drawing/2014/main" id="{9081F77C-7AF9-9C4F-BF6C-0040B160C6C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820E141F-B057-8441-8E51-755389C3BBC4}"/>
              </a:ext>
            </a:extLst>
          </p:cNvPr>
          <p:cNvSpPr>
            <a:spLocks noGrp="1"/>
          </p:cNvSpPr>
          <p:nvPr>
            <p:ph type="sldNum" sz="quarter" idx="12"/>
          </p:nvPr>
        </p:nvSpPr>
        <p:spPr/>
        <p:txBody>
          <a:bodyPr/>
          <a:lstStyle>
            <a:lvl1pPr>
              <a:defRPr/>
            </a:lvl1pPr>
          </a:lstStyle>
          <a:p>
            <a:pPr>
              <a:defRPr/>
            </a:pPr>
            <a:fld id="{E03843AB-0C02-F449-9952-AC63F5067AB6}" type="slidenum">
              <a:rPr lang="en-US"/>
              <a:pPr>
                <a:defRPr/>
              </a:pPr>
              <a:t>‹#›</a:t>
            </a:fld>
            <a:endParaRPr lang="en-US"/>
          </a:p>
        </p:txBody>
      </p:sp>
    </p:spTree>
    <p:extLst>
      <p:ext uri="{BB962C8B-B14F-4D97-AF65-F5344CB8AC3E}">
        <p14:creationId xmlns:p14="http://schemas.microsoft.com/office/powerpoint/2010/main" val="1550658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7E218CD-2129-9E4D-B064-85F3298F3EDC}"/>
              </a:ext>
            </a:extLst>
          </p:cNvPr>
          <p:cNvSpPr>
            <a:spLocks noGrp="1"/>
          </p:cNvSpPr>
          <p:nvPr>
            <p:ph type="dt" sz="half" idx="10"/>
          </p:nvPr>
        </p:nvSpPr>
        <p:spPr/>
        <p:txBody>
          <a:bodyPr/>
          <a:lstStyle>
            <a:lvl1pPr>
              <a:defRPr/>
            </a:lvl1pPr>
          </a:lstStyle>
          <a:p>
            <a:pPr>
              <a:defRPr/>
            </a:pPr>
            <a:fld id="{214A74B8-A32A-4A4F-AF8E-D6DD12A3F800}" type="datetimeFigureOut">
              <a:rPr lang="en-US"/>
              <a:pPr>
                <a:defRPr/>
              </a:pPr>
              <a:t>5/5/2020</a:t>
            </a:fld>
            <a:endParaRPr lang="en-US"/>
          </a:p>
        </p:txBody>
      </p:sp>
      <p:sp>
        <p:nvSpPr>
          <p:cNvPr id="3" name="Footer Placeholder 4">
            <a:extLst>
              <a:ext uri="{FF2B5EF4-FFF2-40B4-BE49-F238E27FC236}">
                <a16:creationId xmlns:a16="http://schemas.microsoft.com/office/drawing/2014/main" id="{83AFE09C-DCD2-034F-A4D5-48E56439864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F14CC59-EC55-A24E-B7BA-7B5303DC1EED}"/>
              </a:ext>
            </a:extLst>
          </p:cNvPr>
          <p:cNvSpPr>
            <a:spLocks noGrp="1"/>
          </p:cNvSpPr>
          <p:nvPr>
            <p:ph type="sldNum" sz="quarter" idx="12"/>
          </p:nvPr>
        </p:nvSpPr>
        <p:spPr/>
        <p:txBody>
          <a:bodyPr/>
          <a:lstStyle>
            <a:lvl1pPr>
              <a:defRPr/>
            </a:lvl1pPr>
          </a:lstStyle>
          <a:p>
            <a:pPr>
              <a:defRPr/>
            </a:pPr>
            <a:fld id="{D954F3F6-6D91-8042-8872-918D9442FE89}" type="slidenum">
              <a:rPr lang="en-US"/>
              <a:pPr>
                <a:defRPr/>
              </a:pPr>
              <a:t>‹#›</a:t>
            </a:fld>
            <a:endParaRPr lang="en-US"/>
          </a:p>
        </p:txBody>
      </p:sp>
    </p:spTree>
    <p:extLst>
      <p:ext uri="{BB962C8B-B14F-4D97-AF65-F5344CB8AC3E}">
        <p14:creationId xmlns:p14="http://schemas.microsoft.com/office/powerpoint/2010/main" val="12805859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a:extLst>
              <a:ext uri="{FF2B5EF4-FFF2-40B4-BE49-F238E27FC236}">
                <a16:creationId xmlns:a16="http://schemas.microsoft.com/office/drawing/2014/main" id="{D455F71E-630B-9244-B65C-ABE9C88F9A1B}"/>
              </a:ext>
            </a:extLst>
          </p:cNvPr>
          <p:cNvSpPr>
            <a:spLocks noGrp="1"/>
          </p:cNvSpPr>
          <p:nvPr>
            <p:ph type="dt" sz="half" idx="10"/>
          </p:nvPr>
        </p:nvSpPr>
        <p:spPr/>
        <p:txBody>
          <a:bodyPr/>
          <a:lstStyle>
            <a:lvl1pPr>
              <a:defRPr/>
            </a:lvl1pPr>
          </a:lstStyle>
          <a:p>
            <a:pPr>
              <a:defRPr/>
            </a:pPr>
            <a:fld id="{E028A3A6-432D-C14D-B03C-A7F826573DB8}" type="datetimeFigureOut">
              <a:rPr lang="en-US"/>
              <a:pPr>
                <a:defRPr/>
              </a:pPr>
              <a:t>5/5/2020</a:t>
            </a:fld>
            <a:endParaRPr lang="en-US"/>
          </a:p>
        </p:txBody>
      </p:sp>
      <p:sp>
        <p:nvSpPr>
          <p:cNvPr id="6" name="Footer Placeholder 4">
            <a:extLst>
              <a:ext uri="{FF2B5EF4-FFF2-40B4-BE49-F238E27FC236}">
                <a16:creationId xmlns:a16="http://schemas.microsoft.com/office/drawing/2014/main" id="{C9710F2D-F3BF-F547-8DCB-604178B124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BE5C1B5-2CA0-8340-B3DF-F93234E19307}"/>
              </a:ext>
            </a:extLst>
          </p:cNvPr>
          <p:cNvSpPr>
            <a:spLocks noGrp="1"/>
          </p:cNvSpPr>
          <p:nvPr>
            <p:ph type="sldNum" sz="quarter" idx="12"/>
          </p:nvPr>
        </p:nvSpPr>
        <p:spPr/>
        <p:txBody>
          <a:bodyPr/>
          <a:lstStyle>
            <a:lvl1pPr>
              <a:defRPr/>
            </a:lvl1pPr>
          </a:lstStyle>
          <a:p>
            <a:pPr>
              <a:defRPr/>
            </a:pPr>
            <a:fld id="{9663C17E-B55A-884D-9B0F-501468B24704}" type="slidenum">
              <a:rPr lang="en-US"/>
              <a:pPr>
                <a:defRPr/>
              </a:pPr>
              <a:t>‹#›</a:t>
            </a:fld>
            <a:endParaRPr lang="en-US"/>
          </a:p>
        </p:txBody>
      </p:sp>
    </p:spTree>
    <p:extLst>
      <p:ext uri="{BB962C8B-B14F-4D97-AF65-F5344CB8AC3E}">
        <p14:creationId xmlns:p14="http://schemas.microsoft.com/office/powerpoint/2010/main" val="3475166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EC312D6-80C2-4DC0-B142-E049C7FC050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00AAE867-A1B9-45E4-8D75-349A1AE4FC88}"/>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C8D0B941-F904-48DA-A74C-C1B9319B3908}"/>
              </a:ext>
            </a:extLst>
          </p:cNvPr>
          <p:cNvSpPr>
            <a:spLocks noGrp="1" noChangeArrowheads="1"/>
          </p:cNvSpPr>
          <p:nvPr>
            <p:ph type="sldNum" sz="quarter" idx="12"/>
          </p:nvPr>
        </p:nvSpPr>
        <p:spPr>
          <a:ln/>
        </p:spPr>
        <p:txBody>
          <a:bodyPr/>
          <a:lstStyle>
            <a:lvl1pPr>
              <a:defRPr/>
            </a:lvl1pPr>
          </a:lstStyle>
          <a:p>
            <a:pPr>
              <a:defRPr/>
            </a:pPr>
            <a:fld id="{57D151EE-6CBF-4188-B7A9-F0F4664DBC36}" type="slidenum">
              <a:rPr lang="en-GB" altLang="en-US"/>
              <a:pPr>
                <a:defRPr/>
              </a:pPr>
              <a:t>‹#›</a:t>
            </a:fld>
            <a:endParaRPr lang="en-GB" altLang="en-US"/>
          </a:p>
        </p:txBody>
      </p:sp>
    </p:spTree>
    <p:extLst>
      <p:ext uri="{BB962C8B-B14F-4D97-AF65-F5344CB8AC3E}">
        <p14:creationId xmlns:p14="http://schemas.microsoft.com/office/powerpoint/2010/main" val="19148471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3">
            <a:extLst>
              <a:ext uri="{FF2B5EF4-FFF2-40B4-BE49-F238E27FC236}">
                <a16:creationId xmlns:a16="http://schemas.microsoft.com/office/drawing/2014/main" id="{91E7F6FE-3ACF-A44A-8E4F-5801A25063F7}"/>
              </a:ext>
            </a:extLst>
          </p:cNvPr>
          <p:cNvSpPr>
            <a:spLocks noGrp="1"/>
          </p:cNvSpPr>
          <p:nvPr>
            <p:ph type="dt" sz="half" idx="10"/>
          </p:nvPr>
        </p:nvSpPr>
        <p:spPr/>
        <p:txBody>
          <a:bodyPr/>
          <a:lstStyle>
            <a:lvl1pPr>
              <a:defRPr/>
            </a:lvl1pPr>
          </a:lstStyle>
          <a:p>
            <a:pPr>
              <a:defRPr/>
            </a:pPr>
            <a:fld id="{7C3BF2A0-09E9-BD46-84A5-B2A542EAE705}" type="datetimeFigureOut">
              <a:rPr lang="en-US"/>
              <a:pPr>
                <a:defRPr/>
              </a:pPr>
              <a:t>5/5/2020</a:t>
            </a:fld>
            <a:endParaRPr lang="en-US"/>
          </a:p>
        </p:txBody>
      </p:sp>
      <p:sp>
        <p:nvSpPr>
          <p:cNvPr id="6" name="Footer Placeholder 4">
            <a:extLst>
              <a:ext uri="{FF2B5EF4-FFF2-40B4-BE49-F238E27FC236}">
                <a16:creationId xmlns:a16="http://schemas.microsoft.com/office/drawing/2014/main" id="{D645A5FF-77C9-C647-B5F7-40BC39A0DE0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C6BFAE2-37D7-D144-925D-D8FD401EF09C}"/>
              </a:ext>
            </a:extLst>
          </p:cNvPr>
          <p:cNvSpPr>
            <a:spLocks noGrp="1"/>
          </p:cNvSpPr>
          <p:nvPr>
            <p:ph type="sldNum" sz="quarter" idx="12"/>
          </p:nvPr>
        </p:nvSpPr>
        <p:spPr/>
        <p:txBody>
          <a:bodyPr/>
          <a:lstStyle>
            <a:lvl1pPr>
              <a:defRPr/>
            </a:lvl1pPr>
          </a:lstStyle>
          <a:p>
            <a:pPr>
              <a:defRPr/>
            </a:pPr>
            <a:fld id="{85F66BCB-0AEB-A544-A989-5EC32EB399EC}" type="slidenum">
              <a:rPr lang="en-US"/>
              <a:pPr>
                <a:defRPr/>
              </a:pPr>
              <a:t>‹#›</a:t>
            </a:fld>
            <a:endParaRPr lang="en-US"/>
          </a:p>
        </p:txBody>
      </p:sp>
    </p:spTree>
    <p:extLst>
      <p:ext uri="{BB962C8B-B14F-4D97-AF65-F5344CB8AC3E}">
        <p14:creationId xmlns:p14="http://schemas.microsoft.com/office/powerpoint/2010/main" val="25400523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4F903D-A166-414B-80D9-0EE0323EE0B6}"/>
              </a:ext>
            </a:extLst>
          </p:cNvPr>
          <p:cNvSpPr>
            <a:spLocks noGrp="1"/>
          </p:cNvSpPr>
          <p:nvPr>
            <p:ph type="dt" sz="half" idx="10"/>
          </p:nvPr>
        </p:nvSpPr>
        <p:spPr/>
        <p:txBody>
          <a:bodyPr/>
          <a:lstStyle>
            <a:lvl1pPr>
              <a:defRPr/>
            </a:lvl1pPr>
          </a:lstStyle>
          <a:p>
            <a:pPr>
              <a:defRPr/>
            </a:pPr>
            <a:fld id="{D4466AD5-5683-E846-AC1D-D12CE32967C6}" type="datetimeFigureOut">
              <a:rPr lang="en-US"/>
              <a:pPr>
                <a:defRPr/>
              </a:pPr>
              <a:t>5/5/2020</a:t>
            </a:fld>
            <a:endParaRPr lang="en-US"/>
          </a:p>
        </p:txBody>
      </p:sp>
      <p:sp>
        <p:nvSpPr>
          <p:cNvPr id="5" name="Footer Placeholder 4">
            <a:extLst>
              <a:ext uri="{FF2B5EF4-FFF2-40B4-BE49-F238E27FC236}">
                <a16:creationId xmlns:a16="http://schemas.microsoft.com/office/drawing/2014/main" id="{555BD07F-DDEC-8A49-81F3-164D9AD8550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93D5D5B-1787-F941-B1EE-A615D1CFC235}"/>
              </a:ext>
            </a:extLst>
          </p:cNvPr>
          <p:cNvSpPr>
            <a:spLocks noGrp="1"/>
          </p:cNvSpPr>
          <p:nvPr>
            <p:ph type="sldNum" sz="quarter" idx="12"/>
          </p:nvPr>
        </p:nvSpPr>
        <p:spPr/>
        <p:txBody>
          <a:bodyPr/>
          <a:lstStyle>
            <a:lvl1pPr>
              <a:defRPr/>
            </a:lvl1pPr>
          </a:lstStyle>
          <a:p>
            <a:pPr>
              <a:defRPr/>
            </a:pPr>
            <a:fld id="{539AAB92-D080-454C-9067-BA2601D114F6}" type="slidenum">
              <a:rPr lang="en-US"/>
              <a:pPr>
                <a:defRPr/>
              </a:pPr>
              <a:t>‹#›</a:t>
            </a:fld>
            <a:endParaRPr lang="en-US"/>
          </a:p>
        </p:txBody>
      </p:sp>
    </p:spTree>
    <p:extLst>
      <p:ext uri="{BB962C8B-B14F-4D97-AF65-F5344CB8AC3E}">
        <p14:creationId xmlns:p14="http://schemas.microsoft.com/office/powerpoint/2010/main" val="34044214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4F93F-74E4-4A49-B9F4-392C6D8000DA}"/>
              </a:ext>
            </a:extLst>
          </p:cNvPr>
          <p:cNvSpPr>
            <a:spLocks noGrp="1"/>
          </p:cNvSpPr>
          <p:nvPr>
            <p:ph type="dt" sz="half" idx="10"/>
          </p:nvPr>
        </p:nvSpPr>
        <p:spPr/>
        <p:txBody>
          <a:bodyPr/>
          <a:lstStyle>
            <a:lvl1pPr>
              <a:defRPr/>
            </a:lvl1pPr>
          </a:lstStyle>
          <a:p>
            <a:pPr>
              <a:defRPr/>
            </a:pPr>
            <a:fld id="{22EF47FA-D5BD-1A49-BE93-80CF1A9B61AA}" type="datetimeFigureOut">
              <a:rPr lang="en-US"/>
              <a:pPr>
                <a:defRPr/>
              </a:pPr>
              <a:t>5/5/2020</a:t>
            </a:fld>
            <a:endParaRPr lang="en-US"/>
          </a:p>
        </p:txBody>
      </p:sp>
      <p:sp>
        <p:nvSpPr>
          <p:cNvPr id="5" name="Footer Placeholder 4">
            <a:extLst>
              <a:ext uri="{FF2B5EF4-FFF2-40B4-BE49-F238E27FC236}">
                <a16:creationId xmlns:a16="http://schemas.microsoft.com/office/drawing/2014/main" id="{4AAAF98D-75C5-E546-87DB-2AF38E057D2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92E91A3-69B9-5748-9A46-33F2858C5BC9}"/>
              </a:ext>
            </a:extLst>
          </p:cNvPr>
          <p:cNvSpPr>
            <a:spLocks noGrp="1"/>
          </p:cNvSpPr>
          <p:nvPr>
            <p:ph type="sldNum" sz="quarter" idx="12"/>
          </p:nvPr>
        </p:nvSpPr>
        <p:spPr/>
        <p:txBody>
          <a:bodyPr/>
          <a:lstStyle>
            <a:lvl1pPr>
              <a:defRPr/>
            </a:lvl1pPr>
          </a:lstStyle>
          <a:p>
            <a:pPr>
              <a:defRPr/>
            </a:pPr>
            <a:fld id="{ABC595E3-F1AF-2345-A41C-12FC51AF87B4}" type="slidenum">
              <a:rPr lang="en-US"/>
              <a:pPr>
                <a:defRPr/>
              </a:pPr>
              <a:t>‹#›</a:t>
            </a:fld>
            <a:endParaRPr lang="en-US"/>
          </a:p>
        </p:txBody>
      </p:sp>
    </p:spTree>
    <p:extLst>
      <p:ext uri="{BB962C8B-B14F-4D97-AF65-F5344CB8AC3E}">
        <p14:creationId xmlns:p14="http://schemas.microsoft.com/office/powerpoint/2010/main" val="2805928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a:t>Click to edit Master text styles</a:t>
            </a:r>
          </a:p>
        </p:txBody>
      </p:sp>
      <p:sp>
        <p:nvSpPr>
          <p:cNvPr id="4" name="Rectangle 4">
            <a:extLst>
              <a:ext uri="{FF2B5EF4-FFF2-40B4-BE49-F238E27FC236}">
                <a16:creationId xmlns:a16="http://schemas.microsoft.com/office/drawing/2014/main" id="{4FC1D9CA-597D-4C30-BA63-787EB2D2AB4A}"/>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693837B4-D5E6-4DE3-A9AD-BB2E1EF816EC}"/>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10F6DAF7-8ACA-431A-8C9F-3D2D309301C5}"/>
              </a:ext>
            </a:extLst>
          </p:cNvPr>
          <p:cNvSpPr>
            <a:spLocks noGrp="1" noChangeArrowheads="1"/>
          </p:cNvSpPr>
          <p:nvPr>
            <p:ph type="sldNum" sz="quarter" idx="12"/>
          </p:nvPr>
        </p:nvSpPr>
        <p:spPr>
          <a:ln/>
        </p:spPr>
        <p:txBody>
          <a:bodyPr/>
          <a:lstStyle>
            <a:lvl1pPr>
              <a:defRPr/>
            </a:lvl1pPr>
          </a:lstStyle>
          <a:p>
            <a:pPr>
              <a:defRPr/>
            </a:pPr>
            <a:fld id="{E5A01472-3008-49C2-A89A-999F4FD1E8C8}" type="slidenum">
              <a:rPr lang="en-GB" altLang="en-US"/>
              <a:pPr>
                <a:defRPr/>
              </a:pPr>
              <a:t>‹#›</a:t>
            </a:fld>
            <a:endParaRPr lang="en-GB" altLang="en-US"/>
          </a:p>
        </p:txBody>
      </p:sp>
    </p:spTree>
    <p:extLst>
      <p:ext uri="{BB962C8B-B14F-4D97-AF65-F5344CB8AC3E}">
        <p14:creationId xmlns:p14="http://schemas.microsoft.com/office/powerpoint/2010/main" val="309432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7DA6C2FF-D9A6-4622-916F-7321ED31EFFB}"/>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02E6F0FF-5EA3-4F14-AE0D-E9DF7808B4D6}"/>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0F7CA6B3-234A-4D08-8136-D66DB9A49E1A}"/>
              </a:ext>
            </a:extLst>
          </p:cNvPr>
          <p:cNvSpPr>
            <a:spLocks noGrp="1" noChangeArrowheads="1"/>
          </p:cNvSpPr>
          <p:nvPr>
            <p:ph type="sldNum" sz="quarter" idx="12"/>
          </p:nvPr>
        </p:nvSpPr>
        <p:spPr>
          <a:ln/>
        </p:spPr>
        <p:txBody>
          <a:bodyPr/>
          <a:lstStyle>
            <a:lvl1pPr>
              <a:defRPr/>
            </a:lvl1pPr>
          </a:lstStyle>
          <a:p>
            <a:pPr>
              <a:defRPr/>
            </a:pPr>
            <a:fld id="{390B45ED-F35D-4FA4-ACFD-E600EDE525EB}" type="slidenum">
              <a:rPr lang="en-GB" altLang="en-US"/>
              <a:pPr>
                <a:defRPr/>
              </a:pPr>
              <a:t>‹#›</a:t>
            </a:fld>
            <a:endParaRPr lang="en-GB" altLang="en-US"/>
          </a:p>
        </p:txBody>
      </p:sp>
    </p:spTree>
    <p:extLst>
      <p:ext uri="{BB962C8B-B14F-4D97-AF65-F5344CB8AC3E}">
        <p14:creationId xmlns:p14="http://schemas.microsoft.com/office/powerpoint/2010/main" val="118011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3844"/>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30239" y="1878806"/>
            <a:ext cx="3868737"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788"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846F8328-7778-48FB-A2DE-A0B18C3D681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396C9D14-C7D4-449B-9393-27DAEC8A8C80}"/>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A1CB0CB7-3C19-413F-8A90-7829351A24B6}"/>
              </a:ext>
            </a:extLst>
          </p:cNvPr>
          <p:cNvSpPr>
            <a:spLocks noGrp="1" noChangeArrowheads="1"/>
          </p:cNvSpPr>
          <p:nvPr>
            <p:ph type="sldNum" sz="quarter" idx="12"/>
          </p:nvPr>
        </p:nvSpPr>
        <p:spPr>
          <a:ln/>
        </p:spPr>
        <p:txBody>
          <a:bodyPr/>
          <a:lstStyle>
            <a:lvl1pPr>
              <a:defRPr/>
            </a:lvl1pPr>
          </a:lstStyle>
          <a:p>
            <a:pPr>
              <a:defRPr/>
            </a:pPr>
            <a:fld id="{456D3DCE-E48F-4CE7-AAA9-E7656439D2C2}" type="slidenum">
              <a:rPr lang="en-GB" altLang="en-US"/>
              <a:pPr>
                <a:defRPr/>
              </a:pPr>
              <a:t>‹#›</a:t>
            </a:fld>
            <a:endParaRPr lang="en-GB" altLang="en-US"/>
          </a:p>
        </p:txBody>
      </p:sp>
    </p:spTree>
    <p:extLst>
      <p:ext uri="{BB962C8B-B14F-4D97-AF65-F5344CB8AC3E}">
        <p14:creationId xmlns:p14="http://schemas.microsoft.com/office/powerpoint/2010/main" val="2046061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441E88C4-35D5-4B13-9748-6F3285754ED2}"/>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9F920D1D-7FA2-43E7-B56A-6FE9AD83E218}"/>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552043E2-8A29-41D5-A972-39BFCE060880}"/>
              </a:ext>
            </a:extLst>
          </p:cNvPr>
          <p:cNvSpPr>
            <a:spLocks noGrp="1" noChangeArrowheads="1"/>
          </p:cNvSpPr>
          <p:nvPr>
            <p:ph type="sldNum" sz="quarter" idx="12"/>
          </p:nvPr>
        </p:nvSpPr>
        <p:spPr>
          <a:ln/>
        </p:spPr>
        <p:txBody>
          <a:bodyPr/>
          <a:lstStyle>
            <a:lvl1pPr>
              <a:defRPr/>
            </a:lvl1pPr>
          </a:lstStyle>
          <a:p>
            <a:pPr>
              <a:defRPr/>
            </a:pPr>
            <a:fld id="{E75FAAD6-AF6E-4576-AF63-9F64983A9901}" type="slidenum">
              <a:rPr lang="en-GB" altLang="en-US"/>
              <a:pPr>
                <a:defRPr/>
              </a:pPr>
              <a:t>‹#›</a:t>
            </a:fld>
            <a:endParaRPr lang="en-GB" altLang="en-US"/>
          </a:p>
        </p:txBody>
      </p:sp>
    </p:spTree>
    <p:extLst>
      <p:ext uri="{BB962C8B-B14F-4D97-AF65-F5344CB8AC3E}">
        <p14:creationId xmlns:p14="http://schemas.microsoft.com/office/powerpoint/2010/main" val="3657048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47D2639-DC85-4760-9AD6-FEA6F1AD162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AA73CFA5-789B-4A15-BD1D-EB11E22446B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BE2CFA87-70EE-4C9D-BCBA-0BBA1B22720C}"/>
              </a:ext>
            </a:extLst>
          </p:cNvPr>
          <p:cNvSpPr>
            <a:spLocks noGrp="1" noChangeArrowheads="1"/>
          </p:cNvSpPr>
          <p:nvPr>
            <p:ph type="sldNum" sz="quarter" idx="12"/>
          </p:nvPr>
        </p:nvSpPr>
        <p:spPr>
          <a:ln/>
        </p:spPr>
        <p:txBody>
          <a:bodyPr/>
          <a:lstStyle>
            <a:lvl1pPr>
              <a:defRPr/>
            </a:lvl1pPr>
          </a:lstStyle>
          <a:p>
            <a:pPr>
              <a:defRPr/>
            </a:pPr>
            <a:fld id="{C98CDC79-0180-4C5E-AA8F-D17B40DFE65A}" type="slidenum">
              <a:rPr lang="en-GB" altLang="en-US"/>
              <a:pPr>
                <a:defRPr/>
              </a:pPr>
              <a:t>‹#›</a:t>
            </a:fld>
            <a:endParaRPr lang="en-GB" altLang="en-US"/>
          </a:p>
        </p:txBody>
      </p:sp>
    </p:spTree>
    <p:extLst>
      <p:ext uri="{BB962C8B-B14F-4D97-AF65-F5344CB8AC3E}">
        <p14:creationId xmlns:p14="http://schemas.microsoft.com/office/powerpoint/2010/main" val="3645909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342900"/>
            <a:ext cx="2949575"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Rectangle 4">
            <a:extLst>
              <a:ext uri="{FF2B5EF4-FFF2-40B4-BE49-F238E27FC236}">
                <a16:creationId xmlns:a16="http://schemas.microsoft.com/office/drawing/2014/main" id="{1573BE84-3125-45F6-9442-D81F819FA0E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FE80DA2B-DE09-47A1-A47F-EA7304865A08}"/>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BFA83A0A-7904-4BF1-91C6-302E7D0F491F}"/>
              </a:ext>
            </a:extLst>
          </p:cNvPr>
          <p:cNvSpPr>
            <a:spLocks noGrp="1" noChangeArrowheads="1"/>
          </p:cNvSpPr>
          <p:nvPr>
            <p:ph type="sldNum" sz="quarter" idx="12"/>
          </p:nvPr>
        </p:nvSpPr>
        <p:spPr>
          <a:ln/>
        </p:spPr>
        <p:txBody>
          <a:bodyPr/>
          <a:lstStyle>
            <a:lvl1pPr>
              <a:defRPr/>
            </a:lvl1pPr>
          </a:lstStyle>
          <a:p>
            <a:pPr>
              <a:defRPr/>
            </a:pPr>
            <a:fld id="{9334ED00-5971-4472-A53C-AD273691D459}" type="slidenum">
              <a:rPr lang="en-GB" altLang="en-US"/>
              <a:pPr>
                <a:defRPr/>
              </a:pPr>
              <a:t>‹#›</a:t>
            </a:fld>
            <a:endParaRPr lang="en-GB" altLang="en-US"/>
          </a:p>
        </p:txBody>
      </p:sp>
    </p:spTree>
    <p:extLst>
      <p:ext uri="{BB962C8B-B14F-4D97-AF65-F5344CB8AC3E}">
        <p14:creationId xmlns:p14="http://schemas.microsoft.com/office/powerpoint/2010/main" val="136919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342900"/>
            <a:ext cx="2949575"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Rectangle 4">
            <a:extLst>
              <a:ext uri="{FF2B5EF4-FFF2-40B4-BE49-F238E27FC236}">
                <a16:creationId xmlns:a16="http://schemas.microsoft.com/office/drawing/2014/main" id="{6F665FDB-524A-4985-85BC-71FC0ECDDC00}"/>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42C08D92-5A7A-46EC-A471-E31D5329FE5B}"/>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2FD27EB2-F0B6-4F0F-B9F4-94A0C294334C}"/>
              </a:ext>
            </a:extLst>
          </p:cNvPr>
          <p:cNvSpPr>
            <a:spLocks noGrp="1" noChangeArrowheads="1"/>
          </p:cNvSpPr>
          <p:nvPr>
            <p:ph type="sldNum" sz="quarter" idx="12"/>
          </p:nvPr>
        </p:nvSpPr>
        <p:spPr>
          <a:ln/>
        </p:spPr>
        <p:txBody>
          <a:bodyPr/>
          <a:lstStyle>
            <a:lvl1pPr>
              <a:defRPr/>
            </a:lvl1pPr>
          </a:lstStyle>
          <a:p>
            <a:pPr>
              <a:defRPr/>
            </a:pPr>
            <a:fld id="{E6D4AB20-9289-4496-A693-2711F534B717}" type="slidenum">
              <a:rPr lang="en-GB" altLang="en-US"/>
              <a:pPr>
                <a:defRPr/>
              </a:pPr>
              <a:t>‹#›</a:t>
            </a:fld>
            <a:endParaRPr lang="en-GB" altLang="en-US"/>
          </a:p>
        </p:txBody>
      </p:sp>
    </p:spTree>
    <p:extLst>
      <p:ext uri="{BB962C8B-B14F-4D97-AF65-F5344CB8AC3E}">
        <p14:creationId xmlns:p14="http://schemas.microsoft.com/office/powerpoint/2010/main" val="4083366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6E270A7-D37E-4898-8850-3C9813312F57}"/>
              </a:ext>
            </a:extLst>
          </p:cNvPr>
          <p:cNvSpPr>
            <a:spLocks noGrp="1" noChangeArrowheads="1"/>
          </p:cNvSpPr>
          <p:nvPr>
            <p:ph type="title"/>
          </p:nvPr>
        </p:nvSpPr>
        <p:spPr bwMode="auto">
          <a:xfrm>
            <a:off x="457200" y="205979"/>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900C9EA7-37C0-410A-B285-796F0B5C9B58}"/>
              </a:ext>
            </a:extLst>
          </p:cNvPr>
          <p:cNvSpPr>
            <a:spLocks noGrp="1" noChangeArrowheads="1"/>
          </p:cNvSpPr>
          <p:nvPr>
            <p:ph type="body" idx="1"/>
          </p:nvPr>
        </p:nvSpPr>
        <p:spPr bwMode="auto">
          <a:xfrm>
            <a:off x="457200" y="1200151"/>
            <a:ext cx="8229600" cy="3394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E9352425-7217-4183-A3A5-02BD4DC1AE8A}"/>
              </a:ext>
            </a:extLst>
          </p:cNvPr>
          <p:cNvSpPr>
            <a:spLocks noGrp="1" noChangeArrowheads="1"/>
          </p:cNvSpPr>
          <p:nvPr>
            <p:ph type="dt" sz="half" idx="2"/>
          </p:nvPr>
        </p:nvSpPr>
        <p:spPr bwMode="auto">
          <a:xfrm>
            <a:off x="457200" y="4683919"/>
            <a:ext cx="2133600" cy="357188"/>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050"/>
            </a:lvl1pPr>
          </a:lstStyle>
          <a:p>
            <a:pPr>
              <a:defRPr/>
            </a:pPr>
            <a:endParaRPr lang="en-GB" altLang="en-US"/>
          </a:p>
        </p:txBody>
      </p:sp>
      <p:sp>
        <p:nvSpPr>
          <p:cNvPr id="1029" name="Rectangle 5">
            <a:extLst>
              <a:ext uri="{FF2B5EF4-FFF2-40B4-BE49-F238E27FC236}">
                <a16:creationId xmlns:a16="http://schemas.microsoft.com/office/drawing/2014/main" id="{8DCD7CBE-1DA3-410B-9E94-901EC29655F4}"/>
              </a:ext>
            </a:extLst>
          </p:cNvPr>
          <p:cNvSpPr>
            <a:spLocks noGrp="1" noChangeArrowheads="1"/>
          </p:cNvSpPr>
          <p:nvPr>
            <p:ph type="ftr" sz="quarter" idx="3"/>
          </p:nvPr>
        </p:nvSpPr>
        <p:spPr bwMode="auto">
          <a:xfrm>
            <a:off x="3124200" y="4683919"/>
            <a:ext cx="2895600" cy="3571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050"/>
            </a:lvl1pPr>
          </a:lstStyle>
          <a:p>
            <a:pPr>
              <a:defRPr/>
            </a:pPr>
            <a:endParaRPr lang="en-GB" altLang="en-US"/>
          </a:p>
        </p:txBody>
      </p:sp>
      <p:sp>
        <p:nvSpPr>
          <p:cNvPr id="1030" name="Rectangle 6">
            <a:extLst>
              <a:ext uri="{FF2B5EF4-FFF2-40B4-BE49-F238E27FC236}">
                <a16:creationId xmlns:a16="http://schemas.microsoft.com/office/drawing/2014/main" id="{B8A20BC4-53B8-4BDF-A365-9250550E1EF7}"/>
              </a:ext>
            </a:extLst>
          </p:cNvPr>
          <p:cNvSpPr>
            <a:spLocks noGrp="1" noChangeArrowheads="1"/>
          </p:cNvSpPr>
          <p:nvPr>
            <p:ph type="sldNum" sz="quarter" idx="4"/>
          </p:nvPr>
        </p:nvSpPr>
        <p:spPr bwMode="auto">
          <a:xfrm>
            <a:off x="6553200" y="4683919"/>
            <a:ext cx="2133600" cy="3571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050"/>
            </a:lvl1pPr>
          </a:lstStyle>
          <a:p>
            <a:pPr>
              <a:defRPr/>
            </a:pPr>
            <a:fld id="{92D1E1BA-C926-4F13-B876-62A7310DD42A}" type="slidenum">
              <a:rPr lang="en-GB" altLang="en-US"/>
              <a:pPr>
                <a:defRPr/>
              </a:pPr>
              <a:t>‹#›</a:t>
            </a:fld>
            <a:endParaRPr lang="en-GB" altLang="en-US"/>
          </a:p>
        </p:txBody>
      </p:sp>
    </p:spTree>
    <p:extLst>
      <p:ext uri="{BB962C8B-B14F-4D97-AF65-F5344CB8AC3E}">
        <p14:creationId xmlns:p14="http://schemas.microsoft.com/office/powerpoint/2010/main" val="5448425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300" kern="12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3300">
          <a:solidFill>
            <a:schemeClr val="tx2"/>
          </a:solidFill>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3300">
          <a:solidFill>
            <a:schemeClr val="tx2"/>
          </a:solidFill>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3300">
          <a:solidFill>
            <a:schemeClr val="tx2"/>
          </a:solidFill>
          <a:latin typeface="Arial" panose="020B0604020202020204" pitchFamily="34" charset="0"/>
          <a:cs typeface="Arial" panose="020B0604020202020204" pitchFamily="34" charset="0"/>
        </a:defRPr>
      </a:lvl5pPr>
      <a:lvl6pPr marL="342900" algn="ctr" rtl="0" fontAlgn="base">
        <a:spcBef>
          <a:spcPct val="0"/>
        </a:spcBef>
        <a:spcAft>
          <a:spcPct val="0"/>
        </a:spcAft>
        <a:defRPr sz="3300">
          <a:solidFill>
            <a:schemeClr val="tx2"/>
          </a:solidFill>
          <a:latin typeface="Arial" panose="020B0604020202020204" pitchFamily="34" charset="0"/>
          <a:cs typeface="Arial" panose="020B0604020202020204" pitchFamily="34" charset="0"/>
        </a:defRPr>
      </a:lvl6pPr>
      <a:lvl7pPr marL="685800" algn="ctr" rtl="0" fontAlgn="base">
        <a:spcBef>
          <a:spcPct val="0"/>
        </a:spcBef>
        <a:spcAft>
          <a:spcPct val="0"/>
        </a:spcAft>
        <a:defRPr sz="3300">
          <a:solidFill>
            <a:schemeClr val="tx2"/>
          </a:solidFill>
          <a:latin typeface="Arial" panose="020B0604020202020204" pitchFamily="34" charset="0"/>
          <a:cs typeface="Arial" panose="020B0604020202020204" pitchFamily="34" charset="0"/>
        </a:defRPr>
      </a:lvl7pPr>
      <a:lvl8pPr marL="1028700" algn="ctr" rtl="0" fontAlgn="base">
        <a:spcBef>
          <a:spcPct val="0"/>
        </a:spcBef>
        <a:spcAft>
          <a:spcPct val="0"/>
        </a:spcAft>
        <a:defRPr sz="3300">
          <a:solidFill>
            <a:schemeClr val="tx2"/>
          </a:solidFill>
          <a:latin typeface="Arial" panose="020B0604020202020204" pitchFamily="34" charset="0"/>
          <a:cs typeface="Arial" panose="020B0604020202020204" pitchFamily="34" charset="0"/>
        </a:defRPr>
      </a:lvl8pPr>
      <a:lvl9pPr marL="1371600" algn="ctr" rtl="0" fontAlgn="base">
        <a:spcBef>
          <a:spcPct val="0"/>
        </a:spcBef>
        <a:spcAft>
          <a:spcPct val="0"/>
        </a:spcAft>
        <a:defRPr sz="3300">
          <a:solidFill>
            <a:schemeClr val="tx2"/>
          </a:solidFill>
          <a:latin typeface="Arial" panose="020B0604020202020204" pitchFamily="34" charset="0"/>
          <a:cs typeface="Arial" panose="020B0604020202020204" pitchFamily="34" charset="0"/>
        </a:defRPr>
      </a:lvl9pPr>
    </p:titleStyle>
    <p:bodyStyle>
      <a:lvl1pPr marL="257175" indent="-257175" algn="l" rtl="0" eaLnBrk="0" fontAlgn="base" hangingPunct="0">
        <a:spcBef>
          <a:spcPct val="20000"/>
        </a:spcBef>
        <a:spcAft>
          <a:spcPct val="0"/>
        </a:spcAft>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11A2138-1662-A343-BCF1-4B9E5876E35B}"/>
              </a:ext>
            </a:extLst>
          </p:cNvPr>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D71D7DF2-1945-F54C-9966-09C67C103697}"/>
              </a:ext>
            </a:extLst>
          </p:cNvPr>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B81B44F-3E96-5A48-AC3D-E63E5BD9A568}"/>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ea typeface="+mn-ea"/>
                <a:cs typeface="+mn-cs"/>
              </a:defRPr>
            </a:lvl1pPr>
          </a:lstStyle>
          <a:p>
            <a:pPr>
              <a:defRPr/>
            </a:pPr>
            <a:fld id="{5ACE998B-E1C2-D144-AEE5-8CCAE88440A7}" type="datetimeFigureOut">
              <a:rPr lang="en-US"/>
              <a:pPr>
                <a:defRPr/>
              </a:pPr>
              <a:t>5/5/2020</a:t>
            </a:fld>
            <a:endParaRPr lang="en-US"/>
          </a:p>
        </p:txBody>
      </p:sp>
      <p:sp>
        <p:nvSpPr>
          <p:cNvPr id="5" name="Footer Placeholder 4">
            <a:extLst>
              <a:ext uri="{FF2B5EF4-FFF2-40B4-BE49-F238E27FC236}">
                <a16:creationId xmlns:a16="http://schemas.microsoft.com/office/drawing/2014/main" id="{8E559D66-3C39-1D43-A77F-557D93471C82}"/>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F7687E9B-3D4F-3349-A1D3-A001934BDABA}"/>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ea typeface="+mn-ea"/>
                <a:cs typeface="+mn-cs"/>
              </a:defRPr>
            </a:lvl1pPr>
          </a:lstStyle>
          <a:p>
            <a:pPr>
              <a:defRPr/>
            </a:pPr>
            <a:fld id="{1F3D9C62-F223-5C41-8030-29C6E11605BD}" type="slidenum">
              <a:rPr lang="en-US"/>
              <a:pPr>
                <a:defRPr/>
              </a:pPr>
              <a:t>‹#›</a:t>
            </a:fld>
            <a:endParaRPr lang="en-US"/>
          </a:p>
        </p:txBody>
      </p:sp>
    </p:spTree>
    <p:extLst>
      <p:ext uri="{BB962C8B-B14F-4D97-AF65-F5344CB8AC3E}">
        <p14:creationId xmlns:p14="http://schemas.microsoft.com/office/powerpoint/2010/main" val="16685952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342900" rtl="0" eaLnBrk="1" fontAlgn="base" hangingPunct="1">
        <a:spcBef>
          <a:spcPct val="0"/>
        </a:spcBef>
        <a:spcAft>
          <a:spcPct val="0"/>
        </a:spcAft>
        <a:defRPr sz="3300" kern="1200">
          <a:solidFill>
            <a:schemeClr val="tx1"/>
          </a:solidFill>
          <a:latin typeface="+mj-lt"/>
          <a:ea typeface="ＭＳ Ｐゴシック" charset="0"/>
          <a:cs typeface="ＭＳ Ｐゴシック" charset="0"/>
        </a:defRPr>
      </a:lvl1pPr>
      <a:lvl2pPr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2pPr>
      <a:lvl3pPr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3pPr>
      <a:lvl4pPr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4pPr>
      <a:lvl5pPr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5pPr>
      <a:lvl6pPr marL="342900"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6pPr>
      <a:lvl7pPr marL="685800"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7pPr>
      <a:lvl8pPr marL="1028700"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8pPr>
      <a:lvl9pPr marL="1371600" algn="ctr" defTabSz="342900" rtl="0" eaLnBrk="1" fontAlgn="base" hangingPunct="1">
        <a:spcBef>
          <a:spcPct val="0"/>
        </a:spcBef>
        <a:spcAft>
          <a:spcPct val="0"/>
        </a:spcAft>
        <a:defRPr sz="3300">
          <a:solidFill>
            <a:schemeClr val="tx1"/>
          </a:solidFill>
          <a:latin typeface="Calibri" charset="0"/>
          <a:ea typeface="ＭＳ Ｐゴシック" charset="0"/>
          <a:cs typeface="ＭＳ Ｐゴシック" charset="0"/>
        </a:defRPr>
      </a:lvl9pPr>
    </p:titleStyle>
    <p:bodyStyle>
      <a:lvl1pPr marL="257175" indent="-257175" algn="l" defTabSz="3429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ＭＳ Ｐゴシック" charset="0"/>
        </a:defRPr>
      </a:lvl1pPr>
      <a:lvl2pPr marL="557213" indent="-214313" algn="l" defTabSz="342900" rtl="0" eaLnBrk="1" fontAlgn="base" hangingPunct="1">
        <a:spcBef>
          <a:spcPct val="20000"/>
        </a:spcBef>
        <a:spcAft>
          <a:spcPct val="0"/>
        </a:spcAft>
        <a:buFont typeface="Arial" panose="020B0604020202020204" pitchFamily="34" charset="0"/>
        <a:buChar char="–"/>
        <a:defRPr sz="2100" kern="1200">
          <a:solidFill>
            <a:schemeClr val="tx1"/>
          </a:solidFill>
          <a:latin typeface="+mn-lt"/>
          <a:ea typeface="ＭＳ Ｐゴシック" charset="0"/>
          <a:cs typeface="+mn-cs"/>
        </a:defRPr>
      </a:lvl2pPr>
      <a:lvl3pPr marL="857250" indent="-171450" algn="l" defTabSz="342900"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ＭＳ Ｐゴシック" charset="0"/>
          <a:cs typeface="+mn-cs"/>
        </a:defRPr>
      </a:lvl3pPr>
      <a:lvl4pPr marL="12001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4pPr>
      <a:lvl5pPr marL="1543050" indent="-171450" algn="l" defTabSz="342900"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emf"/><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22DE347-24C9-42FA-BDBC-43308CB18620}"/>
              </a:ext>
            </a:extLst>
          </p:cNvPr>
          <p:cNvSpPr>
            <a:spLocks noGrp="1" noChangeArrowheads="1"/>
          </p:cNvSpPr>
          <p:nvPr>
            <p:ph type="ctrTitle"/>
          </p:nvPr>
        </p:nvSpPr>
        <p:spPr>
          <a:xfrm>
            <a:off x="1047404" y="2269375"/>
            <a:ext cx="7157258" cy="410723"/>
          </a:xfrm>
        </p:spPr>
        <p:txBody>
          <a:bodyPr anchor="ctr"/>
          <a:lstStyle/>
          <a:p>
            <a:pPr eaLnBrk="1" hangingPunct="1"/>
            <a:br>
              <a:rPr lang="en-GB" altLang="en-US" sz="2700" b="1" dirty="0">
                <a:solidFill>
                  <a:srgbClr val="9900CC"/>
                </a:solidFill>
                <a:latin typeface="Calibri" panose="020F0502020204030204" pitchFamily="34" charset="0"/>
                <a:cs typeface="Calibri" panose="020F0502020204030204" pitchFamily="34" charset="0"/>
              </a:rPr>
            </a:br>
            <a:br>
              <a:rPr lang="en-GB" altLang="en-US" sz="2700" b="1" dirty="0">
                <a:solidFill>
                  <a:srgbClr val="9900CC"/>
                </a:solidFill>
                <a:latin typeface="Calibri" panose="020F0502020204030204" pitchFamily="34" charset="0"/>
                <a:cs typeface="Calibri" panose="020F0502020204030204" pitchFamily="34" charset="0"/>
              </a:rPr>
            </a:br>
            <a:br>
              <a:rPr lang="en-GB" altLang="en-US" sz="2700" b="1" dirty="0">
                <a:solidFill>
                  <a:srgbClr val="9900CC"/>
                </a:solidFill>
                <a:latin typeface="Calibri" panose="020F0502020204030204" pitchFamily="34" charset="0"/>
                <a:cs typeface="Calibri" panose="020F0502020204030204" pitchFamily="34" charset="0"/>
              </a:rPr>
            </a:br>
            <a:br>
              <a:rPr lang="en-GB" altLang="en-US" sz="2700" b="1" dirty="0">
                <a:solidFill>
                  <a:srgbClr val="9900CC"/>
                </a:solidFill>
                <a:latin typeface="Calibri" panose="020F0502020204030204" pitchFamily="34" charset="0"/>
                <a:cs typeface="Calibri" panose="020F0502020204030204" pitchFamily="34" charset="0"/>
              </a:rPr>
            </a:br>
            <a:br>
              <a:rPr lang="en-GB" altLang="en-US" sz="2700" b="1" dirty="0">
                <a:solidFill>
                  <a:srgbClr val="9900CC"/>
                </a:solidFill>
                <a:latin typeface="Calibri" panose="020F0502020204030204" pitchFamily="34" charset="0"/>
                <a:cs typeface="Calibri" panose="020F0502020204030204" pitchFamily="34" charset="0"/>
              </a:rPr>
            </a:br>
            <a:r>
              <a:rPr lang="en-GB" sz="2700" b="1" dirty="0">
                <a:latin typeface="Calibri" panose="020F0502020204030204" pitchFamily="34" charset="0"/>
                <a:cs typeface="Calibri" panose="020F0502020204030204" pitchFamily="34" charset="0"/>
              </a:rPr>
              <a:t>Identifying the Characteristics for Leading and Achieving Sustainability in HEIs</a:t>
            </a:r>
            <a:br>
              <a:rPr lang="en-GB" dirty="0"/>
            </a:br>
            <a:br>
              <a:rPr lang="en-GB" altLang="en-US" sz="2700" b="1" dirty="0">
                <a:solidFill>
                  <a:schemeClr val="tx1"/>
                </a:solidFill>
                <a:latin typeface="Calibri" panose="020F0502020204030204" pitchFamily="34" charset="0"/>
                <a:cs typeface="Calibri" panose="020F0502020204030204" pitchFamily="34" charset="0"/>
              </a:rPr>
            </a:br>
            <a:br>
              <a:rPr lang="en-GB" altLang="en-US" sz="2700" b="1" dirty="0">
                <a:solidFill>
                  <a:schemeClr val="tx1"/>
                </a:solidFill>
                <a:latin typeface="Calibri" panose="020F0502020204030204" pitchFamily="34" charset="0"/>
                <a:cs typeface="Calibri" panose="020F0502020204030204" pitchFamily="34" charset="0"/>
              </a:rPr>
            </a:br>
            <a:r>
              <a:rPr lang="en-GB" altLang="en-US" sz="1500" dirty="0">
                <a:solidFill>
                  <a:schemeClr val="tx1"/>
                </a:solidFill>
                <a:latin typeface="Calibri" panose="020F0502020204030204" pitchFamily="34" charset="0"/>
                <a:cs typeface="Calibri" panose="020F0502020204030204" pitchFamily="34" charset="0"/>
              </a:rPr>
              <a:t>Professor Andrew Thomas - Aberystwyth Business School</a:t>
            </a:r>
            <a:br>
              <a:rPr lang="en-GB" altLang="en-US" sz="1500" dirty="0">
                <a:solidFill>
                  <a:schemeClr val="tx1"/>
                </a:solidFill>
                <a:latin typeface="Calibri" panose="020F0502020204030204" pitchFamily="34" charset="0"/>
                <a:cs typeface="Calibri" panose="020F0502020204030204" pitchFamily="34" charset="0"/>
              </a:rPr>
            </a:br>
            <a:r>
              <a:rPr lang="en-GB" altLang="en-US" sz="1500" dirty="0">
                <a:solidFill>
                  <a:schemeClr val="tx1"/>
                </a:solidFill>
                <a:latin typeface="Calibri" panose="020F0502020204030204" pitchFamily="34" charset="0"/>
                <a:cs typeface="Calibri" panose="020F0502020204030204" pitchFamily="34" charset="0"/>
              </a:rPr>
              <a:t>Dr Claire Haven-Tang – Cardiff Metropolitan University</a:t>
            </a:r>
            <a:br>
              <a:rPr lang="en-GB" altLang="en-US" sz="1500" dirty="0">
                <a:solidFill>
                  <a:schemeClr val="tx1"/>
                </a:solidFill>
                <a:latin typeface="Calibri" panose="020F0502020204030204" pitchFamily="34" charset="0"/>
                <a:cs typeface="Calibri" panose="020F0502020204030204" pitchFamily="34" charset="0"/>
              </a:rPr>
            </a:br>
            <a:r>
              <a:rPr lang="en-GB" altLang="en-US" sz="1500" dirty="0">
                <a:solidFill>
                  <a:schemeClr val="tx1"/>
                </a:solidFill>
                <a:latin typeface="Calibri" panose="020F0502020204030204" pitchFamily="34" charset="0"/>
                <a:cs typeface="Calibri" panose="020F0502020204030204" pitchFamily="34" charset="0"/>
              </a:rPr>
              <a:t>Professor Mark Francis – Cardiff Metropolitan University</a:t>
            </a:r>
            <a:br>
              <a:rPr lang="en-GB" altLang="en-US" sz="2700" b="1" dirty="0">
                <a:solidFill>
                  <a:srgbClr val="9900CC"/>
                </a:solidFill>
                <a:latin typeface="Calibri" panose="020F0502020204030204" pitchFamily="34" charset="0"/>
                <a:cs typeface="Calibri" panose="020F0502020204030204" pitchFamily="34" charset="0"/>
              </a:rPr>
            </a:br>
            <a:br>
              <a:rPr lang="en-GB" altLang="en-US" sz="3600" b="1" dirty="0">
                <a:solidFill>
                  <a:srgbClr val="9900CC"/>
                </a:solidFill>
                <a:latin typeface="Calibri" panose="020F0502020204030204" pitchFamily="34" charset="0"/>
                <a:cs typeface="Calibri" panose="020F0502020204030204" pitchFamily="34" charset="0"/>
              </a:rPr>
            </a:br>
            <a:endParaRPr lang="en-GB" altLang="en-US" sz="2700" b="1" dirty="0">
              <a:solidFill>
                <a:srgbClr val="9900CC"/>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A5F8554D-8FDC-4842-A408-9E899633229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1091" y="220178"/>
            <a:ext cx="2719993" cy="76650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8C1CE21-AF1B-4745-8ACF-EED25FEA6183}"/>
              </a:ext>
            </a:extLst>
          </p:cNvPr>
          <p:cNvSpPr>
            <a:spLocks noGrp="1" noChangeArrowheads="1"/>
          </p:cNvSpPr>
          <p:nvPr>
            <p:ph type="title"/>
          </p:nvPr>
        </p:nvSpPr>
        <p:spPr>
          <a:xfrm>
            <a:off x="4463934" y="205979"/>
            <a:ext cx="4222865" cy="857250"/>
          </a:xfrm>
        </p:spPr>
        <p:txBody>
          <a:bodyPr/>
          <a:lstStyle/>
          <a:p>
            <a:pPr eaLnBrk="1" hangingPunct="1"/>
            <a:r>
              <a:rPr lang="en-GB" altLang="en-US" sz="2700" b="1" dirty="0">
                <a:solidFill>
                  <a:schemeClr val="tx1"/>
                </a:solidFill>
                <a:latin typeface="Calibri" panose="020F0502020204030204" pitchFamily="34" charset="0"/>
                <a:cs typeface="Calibri" panose="020F0502020204030204" pitchFamily="34" charset="0"/>
              </a:rPr>
              <a:t>Objectives of the Study</a:t>
            </a:r>
          </a:p>
        </p:txBody>
      </p:sp>
      <p:sp>
        <p:nvSpPr>
          <p:cNvPr id="5123" name="Rectangle 3">
            <a:extLst>
              <a:ext uri="{FF2B5EF4-FFF2-40B4-BE49-F238E27FC236}">
                <a16:creationId xmlns:a16="http://schemas.microsoft.com/office/drawing/2014/main" id="{48340745-08F1-4C2F-9265-818F4023F296}"/>
              </a:ext>
            </a:extLst>
          </p:cNvPr>
          <p:cNvSpPr>
            <a:spLocks noGrp="1" noChangeArrowheads="1"/>
          </p:cNvSpPr>
          <p:nvPr>
            <p:ph type="body" idx="1"/>
          </p:nvPr>
        </p:nvSpPr>
        <p:spPr>
          <a:xfrm>
            <a:off x="457200" y="1491915"/>
            <a:ext cx="8229600" cy="1874739"/>
          </a:xfrm>
        </p:spPr>
        <p:txBody>
          <a:bodyPr/>
          <a:lstStyle/>
          <a:p>
            <a:pPr marL="0" indent="0" algn="just" eaLnBrk="1" hangingPunct="1">
              <a:spcBef>
                <a:spcPct val="50000"/>
              </a:spcBef>
              <a:buNone/>
            </a:pPr>
            <a:r>
              <a:rPr lang="en-GB" sz="2000" dirty="0">
                <a:latin typeface="Calibri" panose="020F0502020204030204" pitchFamily="34" charset="0"/>
                <a:cs typeface="Calibri" panose="020F0502020204030204" pitchFamily="34" charset="0"/>
              </a:rPr>
              <a:t>Therefore, the objectives of the study are to: </a:t>
            </a:r>
          </a:p>
          <a:p>
            <a:pPr algn="just" eaLnBrk="1" hangingPunct="1">
              <a:spcBef>
                <a:spcPct val="50000"/>
              </a:spcBef>
            </a:pPr>
            <a:r>
              <a:rPr lang="en-GB" sz="2000" dirty="0">
                <a:latin typeface="Calibri" panose="020F0502020204030204" pitchFamily="34" charset="0"/>
                <a:cs typeface="Calibri" panose="020F0502020204030204" pitchFamily="34" charset="0"/>
              </a:rPr>
              <a:t>to identify the sustainability factors that HEIs require in order to achieve sustainable business systems, </a:t>
            </a:r>
          </a:p>
          <a:p>
            <a:pPr algn="just" eaLnBrk="1" hangingPunct="1">
              <a:spcBef>
                <a:spcPct val="50000"/>
              </a:spcBef>
            </a:pPr>
            <a:r>
              <a:rPr lang="en-GB" sz="2000" dirty="0">
                <a:latin typeface="Calibri" panose="020F0502020204030204" pitchFamily="34" charset="0"/>
                <a:cs typeface="Calibri" panose="020F0502020204030204" pitchFamily="34" charset="0"/>
              </a:rPr>
              <a:t>to establish a sustainability framework for further development in HEIs</a:t>
            </a:r>
            <a:endParaRPr lang="en-GB" altLang="en-US" sz="20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72BC6676-6B0F-4560-9C7F-05C1331838A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4364" y="4331855"/>
            <a:ext cx="1482435" cy="48791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9FF14DA-EE53-4BBD-BBBF-2C7BCC10E27C}"/>
              </a:ext>
            </a:extLst>
          </p:cNvPr>
          <p:cNvSpPr txBox="1">
            <a:spLocks/>
          </p:cNvSpPr>
          <p:nvPr/>
        </p:nvSpPr>
        <p:spPr>
          <a:xfrm>
            <a:off x="1346663" y="1496291"/>
            <a:ext cx="6238810" cy="2789960"/>
          </a:xfrm>
          <a:prstGeom prst="rect">
            <a:avLst/>
          </a:prstGeom>
        </p:spPr>
        <p:txBody>
          <a:bodyPr>
            <a:normAutofit/>
          </a:bodyPr>
          <a:lstStyle>
            <a:lvl1pPr marL="342900" indent="-342900" algn="l" rtl="0" eaLnBrk="0" fontAlgn="base" hangingPunct="0">
              <a:spcBef>
                <a:spcPct val="0"/>
              </a:spcBef>
              <a:spcAft>
                <a:spcPct val="20000"/>
              </a:spcAft>
              <a:buClr>
                <a:srgbClr val="FF3200"/>
              </a:buClr>
              <a:buChar char="•"/>
              <a:defRPr sz="2400">
                <a:solidFill>
                  <a:srgbClr val="381E65"/>
                </a:solidFill>
                <a:latin typeface="Tahoma"/>
                <a:ea typeface="ＭＳ Ｐゴシック" charset="-128"/>
                <a:cs typeface="Tahoma"/>
              </a:defRPr>
            </a:lvl1pPr>
            <a:lvl2pPr marL="742950" indent="-285750" algn="l" rtl="0" eaLnBrk="0" fontAlgn="base" hangingPunct="0">
              <a:spcBef>
                <a:spcPct val="0"/>
              </a:spcBef>
              <a:spcAft>
                <a:spcPct val="20000"/>
              </a:spcAft>
              <a:buClr>
                <a:srgbClr val="FF3200"/>
              </a:buClr>
              <a:buChar char="–"/>
              <a:defRPr sz="2400">
                <a:solidFill>
                  <a:srgbClr val="381E65"/>
                </a:solidFill>
                <a:latin typeface="Tahoma"/>
                <a:ea typeface="ＭＳ Ｐゴシック" charset="-128"/>
                <a:cs typeface="Tahoma"/>
              </a:defRPr>
            </a:lvl2pPr>
            <a:lvl3pPr marL="1143000" indent="-228600" algn="l" rtl="0" eaLnBrk="0" fontAlgn="base" hangingPunct="0">
              <a:spcBef>
                <a:spcPct val="0"/>
              </a:spcBef>
              <a:spcAft>
                <a:spcPct val="20000"/>
              </a:spcAft>
              <a:buClr>
                <a:srgbClr val="FF3200"/>
              </a:buClr>
              <a:buChar char="•"/>
              <a:defRPr sz="2400">
                <a:solidFill>
                  <a:srgbClr val="381E65"/>
                </a:solidFill>
                <a:latin typeface="Tahoma"/>
                <a:ea typeface="ＭＳ Ｐゴシック" charset="-128"/>
                <a:cs typeface="Tahoma"/>
              </a:defRPr>
            </a:lvl3pPr>
            <a:lvl4pPr marL="1600200" indent="-228600" algn="l" rtl="0" eaLnBrk="0" fontAlgn="base" hangingPunct="0">
              <a:spcBef>
                <a:spcPct val="0"/>
              </a:spcBef>
              <a:spcAft>
                <a:spcPct val="20000"/>
              </a:spcAft>
              <a:buClr>
                <a:srgbClr val="FF3200"/>
              </a:buClr>
              <a:buChar char="–"/>
              <a:defRPr sz="2400">
                <a:solidFill>
                  <a:srgbClr val="381E65"/>
                </a:solidFill>
                <a:latin typeface="Tahoma"/>
                <a:ea typeface="ＭＳ Ｐゴシック" charset="-128"/>
                <a:cs typeface="Tahoma"/>
              </a:defRPr>
            </a:lvl4pPr>
            <a:lvl5pPr marL="2057400" indent="-228600" algn="l" rtl="0" eaLnBrk="0" fontAlgn="base" hangingPunct="0">
              <a:spcBef>
                <a:spcPct val="0"/>
              </a:spcBef>
              <a:spcAft>
                <a:spcPct val="20000"/>
              </a:spcAft>
              <a:buClr>
                <a:srgbClr val="FF3200"/>
              </a:buClr>
              <a:buChar char="»"/>
              <a:defRPr sz="2400">
                <a:solidFill>
                  <a:srgbClr val="381E65"/>
                </a:solidFill>
                <a:latin typeface="Tahoma"/>
                <a:ea typeface="ＭＳ Ｐゴシック" charset="-128"/>
                <a:cs typeface="Tahoma"/>
              </a:defRPr>
            </a:lvl5pPr>
            <a:lvl6pPr marL="2514600" indent="-228600" algn="l" rtl="0" fontAlgn="base">
              <a:spcBef>
                <a:spcPct val="0"/>
              </a:spcBef>
              <a:spcAft>
                <a:spcPct val="20000"/>
              </a:spcAft>
              <a:buClr>
                <a:srgbClr val="FF3200"/>
              </a:buClr>
              <a:buChar char="»"/>
              <a:defRPr sz="2400">
                <a:solidFill>
                  <a:schemeClr val="tx1"/>
                </a:solidFill>
                <a:latin typeface="+mn-lt"/>
                <a:ea typeface="ＭＳ Ｐゴシック" charset="-128"/>
              </a:defRPr>
            </a:lvl6pPr>
            <a:lvl7pPr marL="2971800" indent="-228600" algn="l" rtl="0" fontAlgn="base">
              <a:spcBef>
                <a:spcPct val="0"/>
              </a:spcBef>
              <a:spcAft>
                <a:spcPct val="20000"/>
              </a:spcAft>
              <a:buClr>
                <a:srgbClr val="FF3200"/>
              </a:buClr>
              <a:buChar char="»"/>
              <a:defRPr sz="2400">
                <a:solidFill>
                  <a:schemeClr val="tx1"/>
                </a:solidFill>
                <a:latin typeface="+mn-lt"/>
                <a:ea typeface="ＭＳ Ｐゴシック" charset="-128"/>
              </a:defRPr>
            </a:lvl7pPr>
            <a:lvl8pPr marL="3429000" indent="-228600" algn="l" rtl="0" fontAlgn="base">
              <a:spcBef>
                <a:spcPct val="0"/>
              </a:spcBef>
              <a:spcAft>
                <a:spcPct val="20000"/>
              </a:spcAft>
              <a:buClr>
                <a:srgbClr val="FF3200"/>
              </a:buClr>
              <a:buChar char="»"/>
              <a:defRPr sz="2400">
                <a:solidFill>
                  <a:schemeClr val="tx1"/>
                </a:solidFill>
                <a:latin typeface="+mn-lt"/>
                <a:ea typeface="ＭＳ Ｐゴシック" charset="-128"/>
              </a:defRPr>
            </a:lvl8pPr>
            <a:lvl9pPr marL="3886200" indent="-228600" algn="l" rtl="0" fontAlgn="base">
              <a:spcBef>
                <a:spcPct val="0"/>
              </a:spcBef>
              <a:spcAft>
                <a:spcPct val="20000"/>
              </a:spcAft>
              <a:buClr>
                <a:srgbClr val="FF3200"/>
              </a:buClr>
              <a:buChar char="»"/>
              <a:defRPr sz="2400">
                <a:solidFill>
                  <a:schemeClr val="tx1"/>
                </a:solidFill>
                <a:latin typeface="+mn-lt"/>
                <a:ea typeface="ＭＳ Ｐゴシック" charset="-128"/>
              </a:defRPr>
            </a:lvl9pPr>
          </a:lstStyle>
          <a:p>
            <a:pPr marL="0" indent="0" algn="just" defTabSz="685800">
              <a:buNone/>
              <a:defRPr/>
            </a:pPr>
            <a:endParaRPr lang="en-GB" sz="2100" kern="0" dirty="0">
              <a:latin typeface="Calibri" panose="020F0502020204030204" pitchFamily="34" charset="0"/>
              <a:cs typeface="Calibri" panose="020F0502020204030204" pitchFamily="34" charset="0"/>
            </a:endParaRPr>
          </a:p>
        </p:txBody>
      </p:sp>
      <p:sp>
        <p:nvSpPr>
          <p:cNvPr id="6147" name="Rectangle 2">
            <a:extLst>
              <a:ext uri="{FF2B5EF4-FFF2-40B4-BE49-F238E27FC236}">
                <a16:creationId xmlns:a16="http://schemas.microsoft.com/office/drawing/2014/main" id="{13D7E358-FFFF-4861-8193-77258AA22163}"/>
              </a:ext>
            </a:extLst>
          </p:cNvPr>
          <p:cNvSpPr txBox="1">
            <a:spLocks noChangeArrowheads="1"/>
          </p:cNvSpPr>
          <p:nvPr/>
        </p:nvSpPr>
        <p:spPr bwMode="auto">
          <a:xfrm>
            <a:off x="3173384" y="362081"/>
            <a:ext cx="5272347"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defTabSz="685800">
              <a:spcBef>
                <a:spcPct val="0"/>
              </a:spcBef>
              <a:buNone/>
            </a:pPr>
            <a:r>
              <a:rPr lang="en-GB" altLang="en-US" sz="2700" b="1" dirty="0">
                <a:solidFill>
                  <a:srgbClr val="000000"/>
                </a:solidFill>
                <a:latin typeface="Calibri" panose="020F0502020204030204" pitchFamily="34" charset="0"/>
                <a:ea typeface="+mn-ea"/>
                <a:cs typeface="Calibri" panose="020F0502020204030204" pitchFamily="34" charset="0"/>
              </a:rPr>
              <a:t>A Review of Sustainability in HEIs</a:t>
            </a:r>
          </a:p>
        </p:txBody>
      </p:sp>
      <p:sp>
        <p:nvSpPr>
          <p:cNvPr id="5" name="Rectangle 4">
            <a:extLst>
              <a:ext uri="{FF2B5EF4-FFF2-40B4-BE49-F238E27FC236}">
                <a16:creationId xmlns:a16="http://schemas.microsoft.com/office/drawing/2014/main" id="{CB3F41DF-834B-409E-B60C-5C55678BFD78}"/>
              </a:ext>
            </a:extLst>
          </p:cNvPr>
          <p:cNvSpPr/>
          <p:nvPr/>
        </p:nvSpPr>
        <p:spPr>
          <a:xfrm>
            <a:off x="2078182" y="995767"/>
            <a:ext cx="6350924" cy="3600986"/>
          </a:xfrm>
          <a:prstGeom prst="rect">
            <a:avLst/>
          </a:prstGeom>
        </p:spPr>
        <p:txBody>
          <a:bodyPr wrap="square">
            <a:spAutoFit/>
          </a:bodyPr>
          <a:lstStyle/>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The strategy of achieving business improvement is not clear to many senior leaders and this is primarily due to the lack of awareness of the benefits of Lean in non-manufacturing environments; </a:t>
            </a: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a lack of commitment and political tensions that exist in HEI executive teams makes it difficult to foster a culture of continuous improvement; </a:t>
            </a: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a lack of process thinking and process ownership since process thinking is not at all prevalent in many HEIs and, establishing processes at the workplace requires a change of mindset. </a:t>
            </a:r>
          </a:p>
          <a:p>
            <a:pPr algn="just">
              <a:spcAft>
                <a:spcPts val="0"/>
              </a:spcAft>
            </a:pPr>
            <a:endParaRPr lang="en-GB" sz="1200" dirty="0">
              <a:latin typeface="Calibri" panose="020F0502020204030204" pitchFamily="34" charset="0"/>
              <a:ea typeface="Times New Roman" panose="02020603050405020304" pitchFamily="18" charset="0"/>
              <a:cs typeface="Calibri" panose="020F0502020204030204" pitchFamily="34" charset="0"/>
            </a:endParaRP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A lack of visionary leadership is a fundamental barrier in the successful introduction and deployment of improvement initiatives </a:t>
            </a: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the culture prevalent within HEIs limits the opportunity for the staff to feel that they are part of the organisation and openly talk about their improvement suggestions; </a:t>
            </a: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a lack of communication at various levels across the HEI; lack of resources (time, budget, etc.) and, weak linkages exist between the continuous improvement projects and the strategic objectives of the HEIs. </a:t>
            </a:r>
          </a:p>
          <a:p>
            <a:pPr algn="just">
              <a:spcAft>
                <a:spcPts val="0"/>
              </a:spcAft>
            </a:pPr>
            <a:endParaRPr lang="en-GB" sz="1200" dirty="0">
              <a:latin typeface="Calibri" panose="020F0502020204030204" pitchFamily="34" charset="0"/>
              <a:ea typeface="Times New Roman" panose="02020603050405020304" pitchFamily="18" charset="0"/>
              <a:cs typeface="Calibri" panose="020F0502020204030204" pitchFamily="34" charset="0"/>
            </a:endParaRPr>
          </a:p>
          <a:p>
            <a:pPr marL="171450" indent="-171450" algn="just">
              <a:spcAft>
                <a:spcPts val="0"/>
              </a:spcAft>
              <a:buFont typeface="Arial" panose="020B0604020202020204" pitchFamily="34" charset="0"/>
              <a:buChar char="•"/>
            </a:pPr>
            <a:r>
              <a:rPr lang="en-GB" sz="1200" dirty="0">
                <a:latin typeface="Calibri" panose="020F0502020204030204" pitchFamily="34" charset="0"/>
                <a:ea typeface="Times New Roman" panose="02020603050405020304" pitchFamily="18" charset="0"/>
                <a:cs typeface="Calibri" panose="020F0502020204030204" pitchFamily="34" charset="0"/>
              </a:rPr>
              <a:t>benefits are many and include positive changes in the culture in specific areas empowerment of staff thus enabling them to make key decisions and enact changes to their business processes and create immediate impacts.</a:t>
            </a:r>
            <a:endParaRPr lang="en-GB"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6" name="Content Placeholder 5">
            <a:extLst>
              <a:ext uri="{FF2B5EF4-FFF2-40B4-BE49-F238E27FC236}">
                <a16:creationId xmlns:a16="http://schemas.microsoft.com/office/drawing/2014/main" id="{CE23ED34-6D2D-4DD1-A275-8D9161FD69F9}"/>
              </a:ext>
            </a:extLst>
          </p:cNvPr>
          <p:cNvSpPr>
            <a:spLocks noGrp="1"/>
          </p:cNvSpPr>
          <p:nvPr>
            <p:ph sz="half" idx="1"/>
          </p:nvPr>
        </p:nvSpPr>
        <p:spPr>
          <a:xfrm>
            <a:off x="503030" y="1013353"/>
            <a:ext cx="1388225" cy="3500458"/>
          </a:xfrm>
        </p:spPr>
        <p:txBody>
          <a:bodyPr/>
          <a:lstStyle/>
          <a:p>
            <a:pPr marL="0" indent="0">
              <a:buNone/>
            </a:pPr>
            <a:r>
              <a:rPr lang="en-GB" sz="1000" dirty="0">
                <a:latin typeface="Calibri" panose="020F0502020204030204" pitchFamily="34" charset="0"/>
                <a:cs typeface="Calibri" panose="020F0502020204030204" pitchFamily="34" charset="0"/>
              </a:rPr>
              <a:t>Antony et al 2012</a:t>
            </a:r>
          </a:p>
          <a:p>
            <a:pPr marL="0" indent="0">
              <a:buNone/>
            </a:pPr>
            <a:endParaRPr lang="en-GB" sz="1000" dirty="0">
              <a:latin typeface="Calibri" panose="020F0502020204030204" pitchFamily="34"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r>
              <a:rPr lang="en-GB" sz="1000" dirty="0" err="1">
                <a:latin typeface="Calibri" panose="020F0502020204030204" pitchFamily="34" charset="0"/>
                <a:ea typeface="Times New Roman" panose="02020603050405020304" pitchFamily="18" charset="0"/>
                <a:cs typeface="Calibri" panose="020F0502020204030204" pitchFamily="34" charset="0"/>
              </a:rPr>
              <a:t>Snee</a:t>
            </a:r>
            <a:r>
              <a:rPr lang="en-GB" sz="1000" dirty="0">
                <a:latin typeface="Calibri" panose="020F0502020204030204" pitchFamily="34" charset="0"/>
                <a:ea typeface="Times New Roman" panose="02020603050405020304" pitchFamily="18" charset="0"/>
                <a:cs typeface="Calibri" panose="020F0502020204030204" pitchFamily="34" charset="0"/>
              </a:rPr>
              <a:t>, 2010, </a:t>
            </a:r>
          </a:p>
          <a:p>
            <a:pPr marL="0" indent="0">
              <a:buNone/>
            </a:pPr>
            <a:r>
              <a:rPr lang="en-GB" sz="1000" dirty="0">
                <a:latin typeface="Calibri" panose="020F0502020204030204" pitchFamily="34" charset="0"/>
                <a:ea typeface="Times New Roman" panose="02020603050405020304" pitchFamily="18" charset="0"/>
                <a:cs typeface="Calibri" panose="020F0502020204030204" pitchFamily="34" charset="0"/>
              </a:rPr>
              <a:t> </a:t>
            </a:r>
            <a:r>
              <a:rPr lang="en-GB" sz="1000" dirty="0" err="1">
                <a:latin typeface="Calibri" panose="020F0502020204030204" pitchFamily="34" charset="0"/>
                <a:ea typeface="Times New Roman" panose="02020603050405020304" pitchFamily="18" charset="0"/>
                <a:cs typeface="Calibri" panose="020F0502020204030204" pitchFamily="34" charset="0"/>
              </a:rPr>
              <a:t>Snee</a:t>
            </a:r>
            <a:r>
              <a:rPr lang="en-GB" sz="1000" dirty="0">
                <a:latin typeface="Calibri" panose="020F0502020204030204" pitchFamily="34" charset="0"/>
                <a:ea typeface="Times New Roman" panose="02020603050405020304" pitchFamily="18" charset="0"/>
                <a:cs typeface="Calibri" panose="020F0502020204030204" pitchFamily="34" charset="0"/>
              </a:rPr>
              <a:t> and </a:t>
            </a:r>
            <a:r>
              <a:rPr lang="en-GB" sz="1000" dirty="0" err="1">
                <a:latin typeface="Calibri" panose="020F0502020204030204" pitchFamily="34" charset="0"/>
                <a:ea typeface="Times New Roman" panose="02020603050405020304" pitchFamily="18" charset="0"/>
                <a:cs typeface="Calibri" panose="020F0502020204030204" pitchFamily="34" charset="0"/>
              </a:rPr>
              <a:t>Hoerl</a:t>
            </a:r>
            <a:r>
              <a:rPr lang="en-GB" sz="1000" dirty="0">
                <a:latin typeface="Calibri" panose="020F0502020204030204" pitchFamily="34" charset="0"/>
                <a:ea typeface="Times New Roman" panose="02020603050405020304" pitchFamily="18" charset="0"/>
                <a:cs typeface="Calibri" panose="020F0502020204030204" pitchFamily="34" charset="0"/>
              </a:rPr>
              <a:t>, 2002. </a:t>
            </a: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r>
              <a:rPr lang="en-GB" sz="1000" dirty="0">
                <a:latin typeface="Calibri" panose="020F0502020204030204" pitchFamily="34" charset="0"/>
                <a:ea typeface="Times New Roman" panose="02020603050405020304" pitchFamily="18" charset="0"/>
                <a:cs typeface="Calibri" panose="020F0502020204030204" pitchFamily="34" charset="0"/>
              </a:rPr>
              <a:t>Radnor and Bucci, 2011 </a:t>
            </a: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sz="1000" dirty="0">
              <a:latin typeface="Calibri" panose="020F0502020204030204" pitchFamily="34" charset="0"/>
              <a:ea typeface="Times New Roman" panose="02020603050405020304" pitchFamily="18" charset="0"/>
              <a:cs typeface="Calibri" panose="020F0502020204030204" pitchFamily="34" charset="0"/>
            </a:endParaRPr>
          </a:p>
          <a:p>
            <a:endParaRPr lang="en-GB" sz="1200" dirty="0"/>
          </a:p>
          <a:p>
            <a:endParaRPr lang="en-GB" sz="1200" dirty="0"/>
          </a:p>
          <a:p>
            <a:endParaRPr lang="en-GB" sz="1200" dirty="0"/>
          </a:p>
        </p:txBody>
      </p:sp>
      <p:pic>
        <p:nvPicPr>
          <p:cNvPr id="9" name="Picture 8">
            <a:extLst>
              <a:ext uri="{FF2B5EF4-FFF2-40B4-BE49-F238E27FC236}">
                <a16:creationId xmlns:a16="http://schemas.microsoft.com/office/drawing/2014/main" id="{00817940-807D-4467-A25D-63B8E8245B2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8535" y="4438521"/>
            <a:ext cx="1482435" cy="48791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F6E1BF29-E6D3-488E-8675-E749E83CA950}"/>
              </a:ext>
            </a:extLst>
          </p:cNvPr>
          <p:cNvSpPr>
            <a:spLocks noGrp="1" noChangeArrowheads="1"/>
          </p:cNvSpPr>
          <p:nvPr>
            <p:ph type="title"/>
          </p:nvPr>
        </p:nvSpPr>
        <p:spPr>
          <a:xfrm>
            <a:off x="2549470" y="205979"/>
            <a:ext cx="6137329" cy="857250"/>
          </a:xfrm>
        </p:spPr>
        <p:txBody>
          <a:bodyPr/>
          <a:lstStyle/>
          <a:p>
            <a:pPr algn="r"/>
            <a:r>
              <a:rPr lang="en-GB" altLang="en-US" sz="2700" b="1" dirty="0">
                <a:latin typeface="Calibri" panose="020F0502020204030204" pitchFamily="34" charset="0"/>
                <a:cs typeface="Calibri" panose="020F0502020204030204" pitchFamily="34" charset="0"/>
              </a:rPr>
              <a:t>Research Approach</a:t>
            </a:r>
          </a:p>
        </p:txBody>
      </p:sp>
      <p:sp>
        <p:nvSpPr>
          <p:cNvPr id="8195" name="Content Placeholder 2">
            <a:extLst>
              <a:ext uri="{FF2B5EF4-FFF2-40B4-BE49-F238E27FC236}">
                <a16:creationId xmlns:a16="http://schemas.microsoft.com/office/drawing/2014/main" id="{B281D9E5-75BF-4045-90D4-2C8ED3B78969}"/>
              </a:ext>
            </a:extLst>
          </p:cNvPr>
          <p:cNvSpPr>
            <a:spLocks noGrp="1" noChangeArrowheads="1"/>
          </p:cNvSpPr>
          <p:nvPr>
            <p:ph idx="1"/>
          </p:nvPr>
        </p:nvSpPr>
        <p:spPr/>
        <p:txBody>
          <a:bodyPr/>
          <a:lstStyle/>
          <a:p>
            <a:pPr marL="0" indent="0" algn="just">
              <a:buNone/>
            </a:pPr>
            <a:r>
              <a:rPr lang="en-GB" sz="2000" dirty="0">
                <a:latin typeface="Calibri" panose="020F0502020204030204" pitchFamily="34" charset="0"/>
                <a:cs typeface="Calibri" panose="020F0502020204030204" pitchFamily="34" charset="0"/>
              </a:rPr>
              <a:t>The study employs a case study approach that shows the work undertaken in an example HEI towards achieving business growth.  </a:t>
            </a:r>
          </a:p>
          <a:p>
            <a:pPr marL="0" indent="0" algn="just">
              <a:buNone/>
            </a:pPr>
            <a:endParaRPr lang="en-GB" sz="2000" dirty="0">
              <a:latin typeface="Calibri" panose="020F0502020204030204" pitchFamily="34" charset="0"/>
              <a:cs typeface="Calibri" panose="020F0502020204030204" pitchFamily="34" charset="0"/>
            </a:endParaRPr>
          </a:p>
          <a:p>
            <a:pPr marL="0" indent="0" algn="just">
              <a:buNone/>
            </a:pPr>
            <a:r>
              <a:rPr lang="en-GB" sz="2000" dirty="0">
                <a:latin typeface="Calibri" panose="020F0502020204030204" pitchFamily="34" charset="0"/>
                <a:cs typeface="Calibri" panose="020F0502020204030204" pitchFamily="34" charset="0"/>
              </a:rPr>
              <a:t>The study outlines the need for a new leadership style that is required within HEIs to drive sustainable business change. </a:t>
            </a:r>
          </a:p>
          <a:p>
            <a:pPr marL="0" indent="0" algn="just">
              <a:buNone/>
            </a:pPr>
            <a:endParaRPr lang="en-GB" sz="2000" dirty="0">
              <a:latin typeface="Calibri" panose="020F0502020204030204" pitchFamily="34" charset="0"/>
              <a:cs typeface="Calibri" panose="020F0502020204030204" pitchFamily="34" charset="0"/>
            </a:endParaRPr>
          </a:p>
          <a:p>
            <a:pPr marL="0" indent="0" algn="just">
              <a:buNone/>
            </a:pPr>
            <a:r>
              <a:rPr lang="en-GB" sz="2000" dirty="0">
                <a:latin typeface="Calibri" panose="020F0502020204030204" pitchFamily="34" charset="0"/>
                <a:cs typeface="Calibri" panose="020F0502020204030204" pitchFamily="34" charset="0"/>
              </a:rPr>
              <a:t>Through the development and adoption of a sustainable framework shown in Figure 1, the example HEI has been able to redefine its strategic intent and operational systems and focus on growth and continual development and improvement.</a:t>
            </a:r>
          </a:p>
          <a:p>
            <a:endParaRPr lang="en-GB" altLang="en-US" sz="20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3BAAA11A-6AF8-4F8D-A970-437A941A789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4364" y="4331855"/>
            <a:ext cx="1482435" cy="487917"/>
          </a:xfrm>
          <a:prstGeom prst="rect">
            <a:avLst/>
          </a:prstGeom>
          <a:noFill/>
          <a:ln>
            <a:noFill/>
          </a:ln>
        </p:spPr>
      </p:pic>
    </p:spTree>
    <p:extLst>
      <p:ext uri="{BB962C8B-B14F-4D97-AF65-F5344CB8AC3E}">
        <p14:creationId xmlns:p14="http://schemas.microsoft.com/office/powerpoint/2010/main" val="3861758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A4503F8-E47A-4CFA-87B9-54D795453865}"/>
              </a:ext>
            </a:extLst>
          </p:cNvPr>
          <p:cNvSpPr>
            <a:spLocks noGrp="1" noChangeArrowheads="1"/>
          </p:cNvSpPr>
          <p:nvPr>
            <p:ph type="title"/>
          </p:nvPr>
        </p:nvSpPr>
        <p:spPr>
          <a:xfrm>
            <a:off x="2338306" y="208541"/>
            <a:ext cx="6172200" cy="857250"/>
          </a:xfrm>
        </p:spPr>
        <p:txBody>
          <a:bodyPr/>
          <a:lstStyle/>
          <a:p>
            <a:pPr algn="r" eaLnBrk="1" hangingPunct="1"/>
            <a:r>
              <a:rPr lang="en-US" altLang="en-US" sz="2700" b="1" dirty="0">
                <a:solidFill>
                  <a:schemeClr val="tx1"/>
                </a:solidFill>
                <a:latin typeface="Tahoma" panose="020B0604030504040204" pitchFamily="34" charset="0"/>
                <a:cs typeface="Tahoma" panose="020B0604030504040204" pitchFamily="34" charset="0"/>
              </a:rPr>
              <a:t>Sustainability Framework</a:t>
            </a:r>
          </a:p>
        </p:txBody>
      </p:sp>
      <p:pic>
        <p:nvPicPr>
          <p:cNvPr id="9" name="Picture 8">
            <a:extLst>
              <a:ext uri="{FF2B5EF4-FFF2-40B4-BE49-F238E27FC236}">
                <a16:creationId xmlns:a16="http://schemas.microsoft.com/office/drawing/2014/main" id="{04BCC5E2-11D3-4681-9821-6452DF729B44}"/>
              </a:ext>
            </a:extLst>
          </p:cNvPr>
          <p:cNvPicPr>
            <a:picLocks noChangeAspect="1"/>
          </p:cNvPicPr>
          <p:nvPr/>
        </p:nvPicPr>
        <p:blipFill>
          <a:blip r:embed="rId2"/>
          <a:stretch>
            <a:fillRect/>
          </a:stretch>
        </p:blipFill>
        <p:spPr>
          <a:xfrm>
            <a:off x="1097611" y="1065790"/>
            <a:ext cx="6891844" cy="3653991"/>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9FCE4-FA61-44AB-80A6-18DDFB9A3B1C}"/>
              </a:ext>
            </a:extLst>
          </p:cNvPr>
          <p:cNvSpPr>
            <a:spLocks noGrp="1"/>
          </p:cNvSpPr>
          <p:nvPr>
            <p:ph type="title"/>
          </p:nvPr>
        </p:nvSpPr>
        <p:spPr/>
        <p:txBody>
          <a:bodyPr/>
          <a:lstStyle/>
          <a:p>
            <a:pPr algn="r"/>
            <a:r>
              <a:rPr lang="en-GB" sz="2700" b="1" dirty="0"/>
              <a:t>Characteristics </a:t>
            </a:r>
          </a:p>
        </p:txBody>
      </p:sp>
      <p:sp>
        <p:nvSpPr>
          <p:cNvPr id="3" name="Content Placeholder 2">
            <a:extLst>
              <a:ext uri="{FF2B5EF4-FFF2-40B4-BE49-F238E27FC236}">
                <a16:creationId xmlns:a16="http://schemas.microsoft.com/office/drawing/2014/main" id="{9DF66366-87A0-4103-8675-4CEB26AC3D11}"/>
              </a:ext>
            </a:extLst>
          </p:cNvPr>
          <p:cNvSpPr>
            <a:spLocks noGrp="1"/>
          </p:cNvSpPr>
          <p:nvPr>
            <p:ph idx="1"/>
          </p:nvPr>
        </p:nvSpPr>
        <p:spPr>
          <a:xfrm>
            <a:off x="457200" y="967676"/>
            <a:ext cx="8229600" cy="3805802"/>
          </a:xfrm>
        </p:spPr>
        <p:txBody>
          <a:bodyPr/>
          <a:lstStyle/>
          <a:p>
            <a:pPr algn="just"/>
            <a:r>
              <a:rPr lang="en-GB" sz="1800" b="1" dirty="0">
                <a:latin typeface="Calibri" panose="020F0502020204030204" pitchFamily="34" charset="0"/>
                <a:cs typeface="Calibri" panose="020F0502020204030204" pitchFamily="34" charset="0"/>
              </a:rPr>
              <a:t>Factor 1</a:t>
            </a:r>
            <a:r>
              <a:rPr lang="en-GB" sz="1800" dirty="0">
                <a:latin typeface="Calibri" panose="020F0502020204030204" pitchFamily="34" charset="0"/>
                <a:cs typeface="Calibri" panose="020F0502020204030204" pitchFamily="34" charset="0"/>
              </a:rPr>
              <a:t> The development of a coherent undergraduate and postgraduate curriculum that is correctly aligned to high value student markets (School)</a:t>
            </a:r>
          </a:p>
          <a:p>
            <a:pPr algn="just"/>
            <a:r>
              <a:rPr lang="en-GB" sz="1800" b="1" dirty="0">
                <a:latin typeface="Calibri" panose="020F0502020204030204" pitchFamily="34" charset="0"/>
                <a:cs typeface="Calibri" panose="020F0502020204030204" pitchFamily="34" charset="0"/>
              </a:rPr>
              <a:t>Factor 2</a:t>
            </a:r>
            <a:r>
              <a:rPr lang="en-GB" sz="1800" dirty="0">
                <a:latin typeface="Calibri" panose="020F0502020204030204" pitchFamily="34" charset="0"/>
                <a:cs typeface="Calibri" panose="020F0502020204030204" pitchFamily="34" charset="0"/>
              </a:rPr>
              <a:t> Open minded management team willing to develop and support new and innovative programmes of study (University and School)</a:t>
            </a:r>
          </a:p>
          <a:p>
            <a:pPr algn="just"/>
            <a:r>
              <a:rPr lang="en-GB" sz="1800" b="1" dirty="0">
                <a:latin typeface="Calibri" panose="020F0502020204030204" pitchFamily="34" charset="0"/>
                <a:cs typeface="Calibri" panose="020F0502020204030204" pitchFamily="34" charset="0"/>
              </a:rPr>
              <a:t>Factor 3</a:t>
            </a:r>
            <a:r>
              <a:rPr lang="en-GB" sz="1800" dirty="0">
                <a:latin typeface="Calibri" panose="020F0502020204030204" pitchFamily="34" charset="0"/>
                <a:cs typeface="Calibri" panose="020F0502020204030204" pitchFamily="34" charset="0"/>
              </a:rPr>
              <a:t> Inclusiveness, or the recognition that all personnel within the HEI make a contribution and that this can be encouraged by training together with involvement, to make these efforts more effective (University and School)</a:t>
            </a:r>
          </a:p>
          <a:p>
            <a:pPr algn="just"/>
            <a:r>
              <a:rPr lang="en-GB" sz="1800" b="1" dirty="0">
                <a:latin typeface="Calibri" panose="020F0502020204030204" pitchFamily="34" charset="0"/>
                <a:cs typeface="Calibri" panose="020F0502020204030204" pitchFamily="34" charset="0"/>
              </a:rPr>
              <a:t>Factor 4</a:t>
            </a:r>
            <a:r>
              <a:rPr lang="en-GB" sz="1800" dirty="0">
                <a:latin typeface="Calibri" panose="020F0502020204030204" pitchFamily="34" charset="0"/>
                <a:cs typeface="Calibri" panose="020F0502020204030204" pitchFamily="34" charset="0"/>
              </a:rPr>
              <a:t> An awareness of the importance of minimising operational costs and the availability of adequate financial resources to fund profitable programmes of study (School)</a:t>
            </a:r>
          </a:p>
          <a:p>
            <a:pPr algn="just"/>
            <a:r>
              <a:rPr lang="en-GB" sz="1800" b="1" dirty="0">
                <a:latin typeface="Calibri" panose="020F0502020204030204" pitchFamily="34" charset="0"/>
                <a:cs typeface="Calibri" panose="020F0502020204030204" pitchFamily="34" charset="0"/>
              </a:rPr>
              <a:t>Factor 5</a:t>
            </a:r>
            <a:r>
              <a:rPr lang="en-GB" sz="1800" dirty="0">
                <a:latin typeface="Calibri" panose="020F0502020204030204" pitchFamily="34" charset="0"/>
                <a:cs typeface="Calibri" panose="020F0502020204030204" pitchFamily="34" charset="0"/>
              </a:rPr>
              <a:t> The availability of flexible, intelligent and innovative human resources (University and School)</a:t>
            </a:r>
          </a:p>
          <a:p>
            <a:pPr algn="just"/>
            <a:endParaRPr lang="en-GB" sz="18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DD87D31B-1198-4F86-91A8-042251CD559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4364" y="4331855"/>
            <a:ext cx="1482435" cy="487917"/>
          </a:xfrm>
          <a:prstGeom prst="rect">
            <a:avLst/>
          </a:prstGeom>
          <a:noFill/>
          <a:ln>
            <a:noFill/>
          </a:ln>
        </p:spPr>
      </p:pic>
    </p:spTree>
    <p:extLst>
      <p:ext uri="{BB962C8B-B14F-4D97-AF65-F5344CB8AC3E}">
        <p14:creationId xmlns:p14="http://schemas.microsoft.com/office/powerpoint/2010/main" val="4097381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9FCE4-FA61-44AB-80A6-18DDFB9A3B1C}"/>
              </a:ext>
            </a:extLst>
          </p:cNvPr>
          <p:cNvSpPr>
            <a:spLocks noGrp="1"/>
          </p:cNvSpPr>
          <p:nvPr>
            <p:ph type="title"/>
          </p:nvPr>
        </p:nvSpPr>
        <p:spPr/>
        <p:txBody>
          <a:bodyPr/>
          <a:lstStyle/>
          <a:p>
            <a:pPr algn="r"/>
            <a:r>
              <a:rPr lang="en-GB" sz="2700" b="1" dirty="0"/>
              <a:t>Characteristics </a:t>
            </a:r>
          </a:p>
        </p:txBody>
      </p:sp>
      <p:sp>
        <p:nvSpPr>
          <p:cNvPr id="3" name="Content Placeholder 2">
            <a:extLst>
              <a:ext uri="{FF2B5EF4-FFF2-40B4-BE49-F238E27FC236}">
                <a16:creationId xmlns:a16="http://schemas.microsoft.com/office/drawing/2014/main" id="{9DF66366-87A0-4103-8675-4CEB26AC3D11}"/>
              </a:ext>
            </a:extLst>
          </p:cNvPr>
          <p:cNvSpPr>
            <a:spLocks noGrp="1"/>
          </p:cNvSpPr>
          <p:nvPr>
            <p:ph idx="1"/>
          </p:nvPr>
        </p:nvSpPr>
        <p:spPr>
          <a:xfrm>
            <a:off x="457200" y="967676"/>
            <a:ext cx="8229600" cy="3805802"/>
          </a:xfrm>
        </p:spPr>
        <p:txBody>
          <a:bodyPr/>
          <a:lstStyle/>
          <a:p>
            <a:pPr algn="just"/>
            <a:r>
              <a:rPr lang="en-GB" sz="1800" b="1" dirty="0">
                <a:latin typeface="Calibri" panose="020F0502020204030204" pitchFamily="34" charset="0"/>
                <a:cs typeface="Calibri" panose="020F0502020204030204" pitchFamily="34" charset="0"/>
              </a:rPr>
              <a:t>Factor 6</a:t>
            </a:r>
            <a:r>
              <a:rPr lang="en-GB" sz="1800" dirty="0">
                <a:latin typeface="Calibri" panose="020F0502020204030204" pitchFamily="34" charset="0"/>
                <a:cs typeface="Calibri" panose="020F0502020204030204" pitchFamily="34" charset="0"/>
              </a:rPr>
              <a:t> The presence of excellent inter-personnel attitudes and communications (School)</a:t>
            </a:r>
          </a:p>
          <a:p>
            <a:pPr algn="just"/>
            <a:r>
              <a:rPr lang="en-GB" sz="1800" b="1" dirty="0">
                <a:latin typeface="Calibri" panose="020F0502020204030204" pitchFamily="34" charset="0"/>
                <a:cs typeface="Calibri" panose="020F0502020204030204" pitchFamily="34" charset="0"/>
              </a:rPr>
              <a:t>Factor 7</a:t>
            </a:r>
            <a:r>
              <a:rPr lang="en-GB" sz="1800" dirty="0">
                <a:latin typeface="Calibri" panose="020F0502020204030204" pitchFamily="34" charset="0"/>
                <a:cs typeface="Calibri" panose="020F0502020204030204" pitchFamily="34" charset="0"/>
              </a:rPr>
              <a:t> The application of a flat management structure and the empowerment of the workforce to self-organise and create the new environment (School)</a:t>
            </a:r>
          </a:p>
          <a:p>
            <a:pPr algn="just"/>
            <a:r>
              <a:rPr lang="en-GB" sz="1800" b="1" dirty="0">
                <a:latin typeface="Calibri" panose="020F0502020204030204" pitchFamily="34" charset="0"/>
                <a:cs typeface="Calibri" panose="020F0502020204030204" pitchFamily="34" charset="0"/>
              </a:rPr>
              <a:t>Factor 8</a:t>
            </a:r>
            <a:r>
              <a:rPr lang="en-GB" sz="1800" dirty="0">
                <a:latin typeface="Calibri" panose="020F0502020204030204" pitchFamily="34" charset="0"/>
                <a:cs typeface="Calibri" panose="020F0502020204030204" pitchFamily="34" charset="0"/>
              </a:rPr>
              <a:t> The development of a clear and simple strategic plan that creates the correct environment for staff to transition from old systems to the new operating environment (School)</a:t>
            </a:r>
          </a:p>
          <a:p>
            <a:pPr algn="just"/>
            <a:r>
              <a:rPr lang="en-GB" sz="1800" b="1" dirty="0">
                <a:latin typeface="Calibri" panose="020F0502020204030204" pitchFamily="34" charset="0"/>
                <a:cs typeface="Calibri" panose="020F0502020204030204" pitchFamily="34" charset="0"/>
              </a:rPr>
              <a:t>Factor 9</a:t>
            </a:r>
            <a:r>
              <a:rPr lang="en-GB" sz="1800" dirty="0">
                <a:latin typeface="Calibri" panose="020F0502020204030204" pitchFamily="34" charset="0"/>
                <a:cs typeface="Calibri" panose="020F0502020204030204" pitchFamily="34" charset="0"/>
              </a:rPr>
              <a:t> The positioning of effective leadership with energy to drive change and break down barriers in other departments so that the new vision can be achieved (School).</a:t>
            </a:r>
          </a:p>
          <a:p>
            <a:pPr algn="just"/>
            <a:r>
              <a:rPr lang="en-GB" sz="1800" b="1" dirty="0">
                <a:latin typeface="Calibri" panose="020F0502020204030204" pitchFamily="34" charset="0"/>
                <a:cs typeface="Calibri" panose="020F0502020204030204" pitchFamily="34" charset="0"/>
              </a:rPr>
              <a:t>Factor 10</a:t>
            </a:r>
            <a:r>
              <a:rPr lang="en-GB" sz="1800" dirty="0">
                <a:latin typeface="Calibri" panose="020F0502020204030204" pitchFamily="34" charset="0"/>
                <a:cs typeface="Calibri" panose="020F0502020204030204" pitchFamily="34" charset="0"/>
              </a:rPr>
              <a:t> Development of new skills and capabilities in order to deliver the new curriculum (School).</a:t>
            </a:r>
          </a:p>
          <a:p>
            <a:pPr algn="just"/>
            <a:endParaRPr lang="en-GB" sz="16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2EDC9BA1-E8E1-4181-AF32-6BBF3DD402C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4364" y="4331855"/>
            <a:ext cx="1482435" cy="487917"/>
          </a:xfrm>
          <a:prstGeom prst="rect">
            <a:avLst/>
          </a:prstGeom>
          <a:noFill/>
          <a:ln>
            <a:noFill/>
          </a:ln>
        </p:spPr>
      </p:pic>
    </p:spTree>
    <p:extLst>
      <p:ext uri="{BB962C8B-B14F-4D97-AF65-F5344CB8AC3E}">
        <p14:creationId xmlns:p14="http://schemas.microsoft.com/office/powerpoint/2010/main" val="1496294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664269F-5314-0040-933A-5F4D8829BCAE}"/>
              </a:ext>
            </a:extLst>
          </p:cNvPr>
          <p:cNvSpPr txBox="1"/>
          <p:nvPr/>
        </p:nvSpPr>
        <p:spPr>
          <a:xfrm>
            <a:off x="1871663" y="1123950"/>
            <a:ext cx="4537472" cy="519373"/>
          </a:xfrm>
          <a:prstGeom prst="rect">
            <a:avLst/>
          </a:prstGeom>
          <a:noFill/>
        </p:spPr>
        <p:txBody>
          <a:bodyPr lIns="0" tIns="0" rIns="0" bIns="0">
            <a:spAutoFit/>
          </a:bodyPr>
          <a:lstStyle/>
          <a:p>
            <a:pPr defTabSz="342900">
              <a:defRPr/>
            </a:pPr>
            <a:r>
              <a:rPr lang="en-US" sz="3375" b="1" dirty="0" err="1">
                <a:solidFill>
                  <a:srgbClr val="1F2247"/>
                </a:solidFill>
                <a:latin typeface="HK Grotesk" pitchFamily="2" charset="77"/>
                <a:cs typeface="Plantin Std"/>
              </a:rPr>
              <a:t>Diolch</a:t>
            </a:r>
            <a:r>
              <a:rPr lang="en-US" sz="3375" dirty="0">
                <a:solidFill>
                  <a:srgbClr val="1F2247"/>
                </a:solidFill>
                <a:latin typeface="HK Grotesk Light" pitchFamily="2" charset="77"/>
                <a:cs typeface="Plantin Std"/>
              </a:rPr>
              <a:t> </a:t>
            </a:r>
            <a:r>
              <a:rPr lang="en-US" sz="3375" dirty="0">
                <a:solidFill>
                  <a:srgbClr val="FFFFFF"/>
                </a:solidFill>
                <a:latin typeface="HK Grotesk Light" pitchFamily="2" charset="77"/>
                <a:cs typeface="Plantin Std"/>
              </a:rPr>
              <a:t>| </a:t>
            </a:r>
            <a:r>
              <a:rPr lang="en-US" sz="3375" b="1" dirty="0">
                <a:solidFill>
                  <a:srgbClr val="1F2247"/>
                </a:solidFill>
                <a:latin typeface="HK Grotesk" pitchFamily="2" charset="77"/>
                <a:cs typeface="Plantin Std"/>
              </a:rPr>
              <a:t>Thank you</a:t>
            </a:r>
          </a:p>
        </p:txBody>
      </p:sp>
      <p:pic>
        <p:nvPicPr>
          <p:cNvPr id="47107" name="Picture 5">
            <a:extLst>
              <a:ext uri="{FF2B5EF4-FFF2-40B4-BE49-F238E27FC236}">
                <a16:creationId xmlns:a16="http://schemas.microsoft.com/office/drawing/2014/main" id="{3E000759-558F-E047-9665-75085D5E6FB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24688" y="3945732"/>
            <a:ext cx="735806" cy="106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6">
            <a:extLst>
              <a:ext uri="{FF2B5EF4-FFF2-40B4-BE49-F238E27FC236}">
                <a16:creationId xmlns:a16="http://schemas.microsoft.com/office/drawing/2014/main" id="{2391BF32-98F6-1F4B-998D-EDEF8DB28CC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25779" y="3945732"/>
            <a:ext cx="735806" cy="106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owerPoint template for Kylie">
  <a:themeElements>
    <a:clrScheme name="Custom 3">
      <a:dk1>
        <a:sysClr val="windowText" lastClr="000000"/>
      </a:dk1>
      <a:lt1>
        <a:sysClr val="window" lastClr="FFFFFF"/>
      </a:lt1>
      <a:dk2>
        <a:srgbClr val="1E2144"/>
      </a:dk2>
      <a:lt2>
        <a:srgbClr val="EEECE1"/>
      </a:lt2>
      <a:accent1>
        <a:srgbClr val="3C6FA9"/>
      </a:accent1>
      <a:accent2>
        <a:srgbClr val="202349"/>
      </a:accent2>
      <a:accent3>
        <a:srgbClr val="F6BC1C"/>
      </a:accent3>
      <a:accent4>
        <a:srgbClr val="1F2247"/>
      </a:accent4>
      <a:accent5>
        <a:srgbClr val="6A8EBB"/>
      </a:accent5>
      <a:accent6>
        <a:srgbClr val="E47823"/>
      </a:accent6>
      <a:hlink>
        <a:srgbClr val="F6BC1C"/>
      </a:hlink>
      <a:folHlink>
        <a:srgbClr val="DA51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pen day presentation september2019b" id="{72494FCB-4867-B04F-A046-E722F5FD853E}" vid="{E55497C2-FF49-4C41-8ED5-D8DC4756A53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 template for Kylie.potx</Template>
  <TotalTime>4749</TotalTime>
  <Words>612</Words>
  <Application>Microsoft Office PowerPoint</Application>
  <PresentationFormat>On-screen Show (16:9)</PresentationFormat>
  <Paragraphs>57</Paragraphs>
  <Slides>8</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HK Grotesk</vt:lpstr>
      <vt:lpstr>HK Grotesk Light</vt:lpstr>
      <vt:lpstr>Tahoma</vt:lpstr>
      <vt:lpstr>Default Design</vt:lpstr>
      <vt:lpstr>PowerPoint template for Kylie</vt:lpstr>
      <vt:lpstr>     Identifying the Characteristics for Leading and Achieving Sustainability in HEIs   Professor Andrew Thomas - Aberystwyth Business School Dr Claire Haven-Tang – Cardiff Metropolitan University Professor Mark Francis – Cardiff Metropolitan University  </vt:lpstr>
      <vt:lpstr>Objectives of the Study</vt:lpstr>
      <vt:lpstr>PowerPoint Presentation</vt:lpstr>
      <vt:lpstr>Research Approach</vt:lpstr>
      <vt:lpstr>Sustainability Framework</vt:lpstr>
      <vt:lpstr>Characteristics </vt:lpstr>
      <vt:lpstr>Characteristics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Dafydd Davies</dc:creator>
  <cp:lastModifiedBy>Andrew Thomas [ant42]</cp:lastModifiedBy>
  <cp:revision>97</cp:revision>
  <dcterms:created xsi:type="dcterms:W3CDTF">2014-10-24T09:38:54Z</dcterms:created>
  <dcterms:modified xsi:type="dcterms:W3CDTF">2020-05-05T19:12:02Z</dcterms:modified>
</cp:coreProperties>
</file>